
<file path=[Content_Types].xml><?xml version="1.0" encoding="utf-8"?>
<Types xmlns="http://schemas.openxmlformats.org/package/2006/content-types">
  <Default Extension="jpeg" ContentType="image/jpeg"/>
  <Default Extension="png" ContentType="image/png"/>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3" r:id="rId3"/>
    <p:sldMasterId id="2147483665" r:id="rId4"/>
  </p:sldMasterIdLst>
  <p:notesMasterIdLst>
    <p:notesMasterId r:id="rId6"/>
  </p:notesMasterIdLst>
  <p:handoutMasterIdLst>
    <p:handoutMasterId r:id="rId40"/>
  </p:handoutMasterIdLst>
  <p:sldIdLst>
    <p:sldId id="322" r:id="rId5"/>
    <p:sldId id="331" r:id="rId7"/>
    <p:sldId id="298" r:id="rId8"/>
    <p:sldId id="278" r:id="rId9"/>
    <p:sldId id="271" r:id="rId10"/>
    <p:sldId id="273" r:id="rId11"/>
    <p:sldId id="309" r:id="rId12"/>
    <p:sldId id="285" r:id="rId13"/>
    <p:sldId id="294" r:id="rId14"/>
    <p:sldId id="305" r:id="rId15"/>
    <p:sldId id="315" r:id="rId16"/>
    <p:sldId id="292" r:id="rId17"/>
    <p:sldId id="276" r:id="rId18"/>
    <p:sldId id="264" r:id="rId19"/>
    <p:sldId id="277" r:id="rId20"/>
    <p:sldId id="263" r:id="rId21"/>
    <p:sldId id="332" r:id="rId22"/>
    <p:sldId id="272" r:id="rId23"/>
    <p:sldId id="296" r:id="rId24"/>
    <p:sldId id="312" r:id="rId25"/>
    <p:sldId id="282" r:id="rId26"/>
    <p:sldId id="267" r:id="rId27"/>
    <p:sldId id="281" r:id="rId28"/>
    <p:sldId id="333" r:id="rId29"/>
    <p:sldId id="314" r:id="rId30"/>
    <p:sldId id="279" r:id="rId31"/>
    <p:sldId id="270" r:id="rId32"/>
    <p:sldId id="280" r:id="rId33"/>
    <p:sldId id="310" r:id="rId34"/>
    <p:sldId id="313" r:id="rId35"/>
    <p:sldId id="335" r:id="rId36"/>
    <p:sldId id="336" r:id="rId37"/>
    <p:sldId id="337" r:id="rId38"/>
    <p:sldId id="338" r:id="rId39"/>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54038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108077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62052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216090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70129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324167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78206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432244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D33715"/>
    <a:srgbClr val="FE5778"/>
    <a:srgbClr val="6CA83A"/>
    <a:srgbClr val="8AC65A"/>
    <a:srgbClr val="96E0C8"/>
    <a:srgbClr val="009AD0"/>
    <a:srgbClr val="B0EBF2"/>
    <a:srgbClr val="CDED7E"/>
    <a:srgbClr val="FFF974"/>
    <a:srgbClr val="F9D3E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447" autoAdjust="0"/>
    <p:restoredTop sz="94660"/>
  </p:normalViewPr>
  <p:slideViewPr>
    <p:cSldViewPr snapToGrid="0">
      <p:cViewPr>
        <p:scale>
          <a:sx n="100" d="100"/>
          <a:sy n="100" d="100"/>
        </p:scale>
        <p:origin x="822" y="282"/>
      </p:cViewPr>
      <p:guideLst>
        <p:guide orient="horz" pos="2568"/>
        <p:guide pos="3477"/>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4.xml"/><Relationship Id="rId8" Type="http://schemas.openxmlformats.org/officeDocument/2006/relationships/slide" Target="slides/slide3.xml"/><Relationship Id="rId7" Type="http://schemas.openxmlformats.org/officeDocument/2006/relationships/slide" Target="slides/slide2.xml"/><Relationship Id="rId6" Type="http://schemas.openxmlformats.org/officeDocument/2006/relationships/notesMaster" Target="notesMasters/notesMaster1.xml"/><Relationship Id="rId5" Type="http://schemas.openxmlformats.org/officeDocument/2006/relationships/slide" Target="slides/slide1.xml"/><Relationship Id="rId43" Type="http://schemas.openxmlformats.org/officeDocument/2006/relationships/tableStyles" Target="tableStyles.xml"/><Relationship Id="rId42" Type="http://schemas.openxmlformats.org/officeDocument/2006/relationships/viewProps" Target="viewProps.xml"/><Relationship Id="rId41" Type="http://schemas.openxmlformats.org/officeDocument/2006/relationships/presProps" Target="presProps.xml"/><Relationship Id="rId40" Type="http://schemas.openxmlformats.org/officeDocument/2006/relationships/handoutMaster" Target="handoutMasters/handoutMaster1.xml"/><Relationship Id="rId4" Type="http://schemas.openxmlformats.org/officeDocument/2006/relationships/slideMaster" Target="slideMasters/slideMaster3.xml"/><Relationship Id="rId39" Type="http://schemas.openxmlformats.org/officeDocument/2006/relationships/slide" Target="slides/slide34.xml"/><Relationship Id="rId38" Type="http://schemas.openxmlformats.org/officeDocument/2006/relationships/slide" Target="slides/slide33.xml"/><Relationship Id="rId37" Type="http://schemas.openxmlformats.org/officeDocument/2006/relationships/slide" Target="slides/slide32.xml"/><Relationship Id="rId36" Type="http://schemas.openxmlformats.org/officeDocument/2006/relationships/slide" Target="slides/slide31.xml"/><Relationship Id="rId35" Type="http://schemas.openxmlformats.org/officeDocument/2006/relationships/slide" Target="slides/slide30.xml"/><Relationship Id="rId34" Type="http://schemas.openxmlformats.org/officeDocument/2006/relationships/slide" Target="slides/slide29.xml"/><Relationship Id="rId33" Type="http://schemas.openxmlformats.org/officeDocument/2006/relationships/slide" Target="slides/slide28.xml"/><Relationship Id="rId32" Type="http://schemas.openxmlformats.org/officeDocument/2006/relationships/slide" Target="slides/slide27.xml"/><Relationship Id="rId31" Type="http://schemas.openxmlformats.org/officeDocument/2006/relationships/slide" Target="slides/slide26.xml"/><Relationship Id="rId30" Type="http://schemas.openxmlformats.org/officeDocument/2006/relationships/slide" Target="slides/slide25.xml"/><Relationship Id="rId3" Type="http://schemas.openxmlformats.org/officeDocument/2006/relationships/slideMaster" Target="slideMasters/slideMaster2.xml"/><Relationship Id="rId29" Type="http://schemas.openxmlformats.org/officeDocument/2006/relationships/slide" Target="slides/slide24.xml"/><Relationship Id="rId28" Type="http://schemas.openxmlformats.org/officeDocument/2006/relationships/slide" Target="slides/slide23.xml"/><Relationship Id="rId27" Type="http://schemas.openxmlformats.org/officeDocument/2006/relationships/slide" Target="slides/slide22.xml"/><Relationship Id="rId26" Type="http://schemas.openxmlformats.org/officeDocument/2006/relationships/slide" Target="slides/slide21.xml"/><Relationship Id="rId25" Type="http://schemas.openxmlformats.org/officeDocument/2006/relationships/slide" Target="slides/slide20.xml"/><Relationship Id="rId24" Type="http://schemas.openxmlformats.org/officeDocument/2006/relationships/slide" Target="slides/slide19.xml"/><Relationship Id="rId23" Type="http://schemas.openxmlformats.org/officeDocument/2006/relationships/slide" Target="slides/slide18.xml"/><Relationship Id="rId22" Type="http://schemas.openxmlformats.org/officeDocument/2006/relationships/slide" Target="slides/slide17.xml"/><Relationship Id="rId21" Type="http://schemas.openxmlformats.org/officeDocument/2006/relationships/slide" Target="slides/slide16.xml"/><Relationship Id="rId20" Type="http://schemas.openxmlformats.org/officeDocument/2006/relationships/slide" Target="slides/slide15.xml"/><Relationship Id="rId2" Type="http://schemas.openxmlformats.org/officeDocument/2006/relationships/theme" Target="theme/theme1.xml"/><Relationship Id="rId19" Type="http://schemas.openxmlformats.org/officeDocument/2006/relationships/slide" Target="slides/slide14.xml"/><Relationship Id="rId18" Type="http://schemas.openxmlformats.org/officeDocument/2006/relationships/slide" Target="slides/slide13.xml"/><Relationship Id="rId17" Type="http://schemas.openxmlformats.org/officeDocument/2006/relationships/slide" Target="slides/slide12.xml"/><Relationship Id="rId16" Type="http://schemas.openxmlformats.org/officeDocument/2006/relationships/slide" Target="slides/slide11.xml"/><Relationship Id="rId15" Type="http://schemas.openxmlformats.org/officeDocument/2006/relationships/slide" Target="slides/slide10.xml"/><Relationship Id="rId14" Type="http://schemas.openxmlformats.org/officeDocument/2006/relationships/slide" Target="slides/slide9.xml"/><Relationship Id="rId13" Type="http://schemas.openxmlformats.org/officeDocument/2006/relationships/slide" Target="slides/slide8.xml"/><Relationship Id="rId12" Type="http://schemas.openxmlformats.org/officeDocument/2006/relationships/slide" Target="slides/slide7.xml"/><Relationship Id="rId11" Type="http://schemas.openxmlformats.org/officeDocument/2006/relationships/slide" Target="slides/slide6.xml"/><Relationship Id="rId10" Type="http://schemas.openxmlformats.org/officeDocument/2006/relationships/slide" Target="slides/slide5.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ea typeface="+mn-ea"/>
              </a:defRPr>
            </a:lvl1pPr>
          </a:lstStyle>
          <a:p>
            <a:pPr>
              <a:defRPr/>
            </a:pPr>
            <a:fld id="{C7FA7865-7C30-4B4D-B550-0BE0EBE67E12}" type="datetimeFigureOut">
              <a:rPr lang="zh-CN" altLang="en-US"/>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endParaRPr lang="zh-CN" altLang="en-US" noProof="0" smtClean="0"/>
          </a:p>
          <a:p>
            <a:pPr lvl="1"/>
            <a:r>
              <a:rPr lang="zh-CN" altLang="en-US" noProof="0" smtClean="0"/>
              <a:t>第二级</a:t>
            </a:r>
            <a:endParaRPr lang="zh-CN" altLang="en-US" noProof="0" smtClean="0"/>
          </a:p>
          <a:p>
            <a:pPr lvl="2"/>
            <a:r>
              <a:rPr lang="zh-CN" altLang="en-US" noProof="0" smtClean="0"/>
              <a:t>第三级</a:t>
            </a:r>
            <a:endParaRPr lang="zh-CN" altLang="en-US" noProof="0" smtClean="0"/>
          </a:p>
          <a:p>
            <a:pPr lvl="3"/>
            <a:r>
              <a:rPr lang="zh-CN" altLang="en-US" noProof="0" smtClean="0"/>
              <a:t>第四级</a:t>
            </a:r>
            <a:endParaRPr lang="zh-CN" altLang="en-US" noProof="0" smtClean="0"/>
          </a:p>
          <a:p>
            <a:pPr lvl="4"/>
            <a:r>
              <a:rPr lang="zh-CN" altLang="en-US" noProof="0" smtClean="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a:latin typeface="+mn-lt"/>
                <a:ea typeface="+mn-ea"/>
              </a:defRPr>
            </a:lvl1pPr>
          </a:lstStyle>
          <a:p>
            <a:pPr>
              <a:defRPr/>
            </a:pPr>
            <a:fld id="{865CDC65-2690-451B-9C45-11DF765D09AF}" type="slidenum">
              <a:rPr lang="zh-CN" altLang="en-US"/>
            </a:fld>
            <a:endParaRPr lang="zh-CN"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465" kern="1200">
        <a:solidFill>
          <a:schemeClr val="tx1"/>
        </a:solidFill>
        <a:latin typeface="+mn-lt"/>
        <a:ea typeface="+mn-ea"/>
        <a:cs typeface="+mn-cs"/>
      </a:defRPr>
    </a:lvl1pPr>
    <a:lvl2pPr marL="540385" algn="l" rtl="0" eaLnBrk="0" fontAlgn="base" hangingPunct="0">
      <a:spcBef>
        <a:spcPct val="30000"/>
      </a:spcBef>
      <a:spcAft>
        <a:spcPct val="0"/>
      </a:spcAft>
      <a:defRPr sz="1465" kern="1200">
        <a:solidFill>
          <a:schemeClr val="tx1"/>
        </a:solidFill>
        <a:latin typeface="+mn-lt"/>
        <a:ea typeface="+mn-ea"/>
        <a:cs typeface="+mn-cs"/>
      </a:defRPr>
    </a:lvl2pPr>
    <a:lvl3pPr marL="1080770" algn="l" rtl="0" eaLnBrk="0" fontAlgn="base" hangingPunct="0">
      <a:spcBef>
        <a:spcPct val="30000"/>
      </a:spcBef>
      <a:spcAft>
        <a:spcPct val="0"/>
      </a:spcAft>
      <a:defRPr sz="1465" kern="1200">
        <a:solidFill>
          <a:schemeClr val="tx1"/>
        </a:solidFill>
        <a:latin typeface="+mn-lt"/>
        <a:ea typeface="+mn-ea"/>
        <a:cs typeface="+mn-cs"/>
      </a:defRPr>
    </a:lvl3pPr>
    <a:lvl4pPr marL="1620520" algn="l" rtl="0" eaLnBrk="0" fontAlgn="base" hangingPunct="0">
      <a:spcBef>
        <a:spcPct val="30000"/>
      </a:spcBef>
      <a:spcAft>
        <a:spcPct val="0"/>
      </a:spcAft>
      <a:defRPr sz="1465" kern="1200">
        <a:solidFill>
          <a:schemeClr val="tx1"/>
        </a:solidFill>
        <a:latin typeface="+mn-lt"/>
        <a:ea typeface="+mn-ea"/>
        <a:cs typeface="+mn-cs"/>
      </a:defRPr>
    </a:lvl4pPr>
    <a:lvl5pPr marL="2160905" algn="l" rtl="0" eaLnBrk="0" fontAlgn="base" hangingPunct="0">
      <a:spcBef>
        <a:spcPct val="30000"/>
      </a:spcBef>
      <a:spcAft>
        <a:spcPct val="0"/>
      </a:spcAft>
      <a:defRPr sz="1465" kern="1200">
        <a:solidFill>
          <a:schemeClr val="tx1"/>
        </a:solidFill>
        <a:latin typeface="+mn-lt"/>
        <a:ea typeface="+mn-ea"/>
        <a:cs typeface="+mn-cs"/>
      </a:defRPr>
    </a:lvl5pPr>
    <a:lvl6pPr marL="2701290" algn="l" defTabSz="1080135" rtl="0" eaLnBrk="1" latinLnBrk="0" hangingPunct="1">
      <a:defRPr sz="1465" kern="1200">
        <a:solidFill>
          <a:schemeClr val="tx1"/>
        </a:solidFill>
        <a:latin typeface="+mn-lt"/>
        <a:ea typeface="+mn-ea"/>
        <a:cs typeface="+mn-cs"/>
      </a:defRPr>
    </a:lvl6pPr>
    <a:lvl7pPr marL="3241675" algn="l" defTabSz="1080135" rtl="0" eaLnBrk="1" latinLnBrk="0" hangingPunct="1">
      <a:defRPr sz="1465" kern="1200">
        <a:solidFill>
          <a:schemeClr val="tx1"/>
        </a:solidFill>
        <a:latin typeface="+mn-lt"/>
        <a:ea typeface="+mn-ea"/>
        <a:cs typeface="+mn-cs"/>
      </a:defRPr>
    </a:lvl7pPr>
    <a:lvl8pPr marL="3782060" algn="l" defTabSz="1080135" rtl="0" eaLnBrk="1" latinLnBrk="0" hangingPunct="1">
      <a:defRPr sz="1465" kern="1200">
        <a:solidFill>
          <a:schemeClr val="tx1"/>
        </a:solidFill>
        <a:latin typeface="+mn-lt"/>
        <a:ea typeface="+mn-ea"/>
        <a:cs typeface="+mn-cs"/>
      </a:defRPr>
    </a:lvl8pPr>
    <a:lvl9pPr marL="4322445" algn="l" defTabSz="1080135" rtl="0" eaLnBrk="1" latinLnBrk="0" hangingPunct="1">
      <a:defRPr sz="1465"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更多模板请关注：亮亮图文旗舰店https://liangliangtuwen.tmall.com</a:t>
            </a:r>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pPr>
              <a:defRPr/>
            </a:pPr>
            <a:fld id="{6E469500-3AA6-4893-9816-B3D1E88D934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C96E1EFD-C9FB-4C8F-BF1F-8016E088C4B9}"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2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Group 172"/>
          <p:cNvGrpSpPr>
            <a:grpSpLocks noChangeAspect="1"/>
          </p:cNvGrpSpPr>
          <p:nvPr userDrawn="1"/>
        </p:nvGrpSpPr>
        <p:grpSpPr bwMode="auto">
          <a:xfrm flipH="1">
            <a:off x="252946" y="217260"/>
            <a:ext cx="838200" cy="793668"/>
            <a:chOff x="3920" y="510"/>
            <a:chExt cx="3501" cy="3315"/>
          </a:xfrm>
          <a:solidFill>
            <a:schemeClr val="accent2">
              <a:lumMod val="75000"/>
            </a:schemeClr>
          </a:solidFill>
        </p:grpSpPr>
        <p:sp>
          <p:nvSpPr>
            <p:cNvPr id="11" name="Freeform 173"/>
            <p:cNvSpPr/>
            <p:nvPr/>
          </p:nvSpPr>
          <p:spPr bwMode="auto">
            <a:xfrm>
              <a:off x="3920" y="3588"/>
              <a:ext cx="2050" cy="237"/>
            </a:xfrm>
            <a:custGeom>
              <a:avLst/>
              <a:gdLst>
                <a:gd name="T0" fmla="*/ 267 w 866"/>
                <a:gd name="T1" fmla="*/ 0 h 100"/>
                <a:gd name="T2" fmla="*/ 16 w 866"/>
                <a:gd name="T3" fmla="*/ 57 h 100"/>
                <a:gd name="T4" fmla="*/ 251 w 866"/>
                <a:gd name="T5" fmla="*/ 81 h 100"/>
                <a:gd name="T6" fmla="*/ 558 w 866"/>
                <a:gd name="T7" fmla="*/ 71 h 100"/>
                <a:gd name="T8" fmla="*/ 639 w 866"/>
                <a:gd name="T9" fmla="*/ 84 h 100"/>
                <a:gd name="T10" fmla="*/ 847 w 866"/>
                <a:gd name="T11" fmla="*/ 64 h 100"/>
                <a:gd name="T12" fmla="*/ 718 w 866"/>
                <a:gd name="T13" fmla="*/ 13 h 100"/>
                <a:gd name="T14" fmla="*/ 267 w 866"/>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6" h="100">
                  <a:moveTo>
                    <a:pt x="267" y="0"/>
                  </a:moveTo>
                  <a:cubicBezTo>
                    <a:pt x="267" y="0"/>
                    <a:pt x="0" y="19"/>
                    <a:pt x="16" y="57"/>
                  </a:cubicBezTo>
                  <a:cubicBezTo>
                    <a:pt x="32" y="96"/>
                    <a:pt x="191" y="88"/>
                    <a:pt x="251" y="81"/>
                  </a:cubicBezTo>
                  <a:cubicBezTo>
                    <a:pt x="293" y="77"/>
                    <a:pt x="508" y="71"/>
                    <a:pt x="558" y="71"/>
                  </a:cubicBezTo>
                  <a:cubicBezTo>
                    <a:pt x="558" y="71"/>
                    <a:pt x="608" y="72"/>
                    <a:pt x="639" y="84"/>
                  </a:cubicBezTo>
                  <a:cubicBezTo>
                    <a:pt x="680" y="100"/>
                    <a:pt x="831" y="89"/>
                    <a:pt x="847" y="64"/>
                  </a:cubicBezTo>
                  <a:cubicBezTo>
                    <a:pt x="866" y="34"/>
                    <a:pt x="784" y="20"/>
                    <a:pt x="718" y="13"/>
                  </a:cubicBezTo>
                  <a:cubicBezTo>
                    <a:pt x="652" y="5"/>
                    <a:pt x="267" y="0"/>
                    <a:pt x="267" y="0"/>
                  </a:cubicBezTo>
                  <a:close/>
                </a:path>
              </a:pathLst>
            </a:custGeom>
            <a:solidFill>
              <a:srgbClr val="6CA83A">
                <a:alpha val="45000"/>
              </a:srgbClr>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4" name="Freeform 174"/>
            <p:cNvSpPr/>
            <p:nvPr/>
          </p:nvSpPr>
          <p:spPr bwMode="auto">
            <a:xfrm>
              <a:off x="4240" y="701"/>
              <a:ext cx="2866" cy="2889"/>
            </a:xfrm>
            <a:custGeom>
              <a:avLst/>
              <a:gdLst>
                <a:gd name="T0" fmla="*/ 2866 w 2866"/>
                <a:gd name="T1" fmla="*/ 1959 h 2889"/>
                <a:gd name="T2" fmla="*/ 1872 w 2866"/>
                <a:gd name="T3" fmla="*/ 1916 h 2889"/>
                <a:gd name="T4" fmla="*/ 1872 w 2866"/>
                <a:gd name="T5" fmla="*/ 2889 h 2889"/>
                <a:gd name="T6" fmla="*/ 951 w 2866"/>
                <a:gd name="T7" fmla="*/ 2849 h 2889"/>
                <a:gd name="T8" fmla="*/ 951 w 2866"/>
                <a:gd name="T9" fmla="*/ 1876 h 2889"/>
                <a:gd name="T10" fmla="*/ 0 w 2866"/>
                <a:gd name="T11" fmla="*/ 1833 h 2889"/>
                <a:gd name="T12" fmla="*/ 0 w 2866"/>
                <a:gd name="T13" fmla="*/ 912 h 2889"/>
                <a:gd name="T14" fmla="*/ 951 w 2866"/>
                <a:gd name="T15" fmla="*/ 955 h 2889"/>
                <a:gd name="T16" fmla="*/ 951 w 2866"/>
                <a:gd name="T17" fmla="*/ 0 h 2889"/>
                <a:gd name="T18" fmla="*/ 1872 w 2866"/>
                <a:gd name="T19" fmla="*/ 41 h 2889"/>
                <a:gd name="T20" fmla="*/ 1872 w 2866"/>
                <a:gd name="T21" fmla="*/ 995 h 2889"/>
                <a:gd name="T22" fmla="*/ 2866 w 2866"/>
                <a:gd name="T23" fmla="*/ 1038 h 2889"/>
                <a:gd name="T24" fmla="*/ 2866 w 2866"/>
                <a:gd name="T25" fmla="*/ 1959 h 2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6" h="2889">
                  <a:moveTo>
                    <a:pt x="2866" y="1959"/>
                  </a:moveTo>
                  <a:lnTo>
                    <a:pt x="1872" y="1916"/>
                  </a:lnTo>
                  <a:lnTo>
                    <a:pt x="1872" y="2889"/>
                  </a:lnTo>
                  <a:lnTo>
                    <a:pt x="951" y="2849"/>
                  </a:lnTo>
                  <a:lnTo>
                    <a:pt x="951" y="1876"/>
                  </a:lnTo>
                  <a:lnTo>
                    <a:pt x="0" y="1833"/>
                  </a:lnTo>
                  <a:lnTo>
                    <a:pt x="0" y="912"/>
                  </a:lnTo>
                  <a:lnTo>
                    <a:pt x="951" y="955"/>
                  </a:lnTo>
                  <a:lnTo>
                    <a:pt x="951" y="0"/>
                  </a:lnTo>
                  <a:lnTo>
                    <a:pt x="1872" y="41"/>
                  </a:lnTo>
                  <a:lnTo>
                    <a:pt x="1872" y="995"/>
                  </a:lnTo>
                  <a:lnTo>
                    <a:pt x="2866" y="1038"/>
                  </a:lnTo>
                  <a:lnTo>
                    <a:pt x="2866" y="1959"/>
                  </a:lnTo>
                  <a:close/>
                </a:path>
              </a:pathLst>
            </a:custGeom>
            <a:solidFill>
              <a:srgbClr val="8AC65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6" name="Freeform 175"/>
            <p:cNvSpPr>
              <a:spLocks noEditPoints="1"/>
            </p:cNvSpPr>
            <p:nvPr/>
          </p:nvSpPr>
          <p:spPr bwMode="auto">
            <a:xfrm>
              <a:off x="4237" y="697"/>
              <a:ext cx="2874" cy="2896"/>
            </a:xfrm>
            <a:custGeom>
              <a:avLst/>
              <a:gdLst>
                <a:gd name="T0" fmla="*/ 403 w 1214"/>
                <a:gd name="T1" fmla="*/ 1206 h 1223"/>
                <a:gd name="T2" fmla="*/ 401 w 1214"/>
                <a:gd name="T3" fmla="*/ 1205 h 1223"/>
                <a:gd name="T4" fmla="*/ 1 w 1214"/>
                <a:gd name="T5" fmla="*/ 778 h 1223"/>
                <a:gd name="T6" fmla="*/ 0 w 1214"/>
                <a:gd name="T7" fmla="*/ 776 h 1223"/>
                <a:gd name="T8" fmla="*/ 0 w 1214"/>
                <a:gd name="T9" fmla="*/ 386 h 1223"/>
                <a:gd name="T10" fmla="*/ 1 w 1214"/>
                <a:gd name="T11" fmla="*/ 385 h 1223"/>
                <a:gd name="T12" fmla="*/ 401 w 1214"/>
                <a:gd name="T13" fmla="*/ 403 h 1223"/>
                <a:gd name="T14" fmla="*/ 402 w 1214"/>
                <a:gd name="T15" fmla="*/ 1 h 1223"/>
                <a:gd name="T16" fmla="*/ 403 w 1214"/>
                <a:gd name="T17" fmla="*/ 0 h 1223"/>
                <a:gd name="T18" fmla="*/ 792 w 1214"/>
                <a:gd name="T19" fmla="*/ 17 h 1223"/>
                <a:gd name="T20" fmla="*/ 794 w 1214"/>
                <a:gd name="T21" fmla="*/ 19 h 1223"/>
                <a:gd name="T22" fmla="*/ 1212 w 1214"/>
                <a:gd name="T23" fmla="*/ 438 h 1223"/>
                <a:gd name="T24" fmla="*/ 1214 w 1214"/>
                <a:gd name="T25" fmla="*/ 440 h 1223"/>
                <a:gd name="T26" fmla="*/ 1213 w 1214"/>
                <a:gd name="T27" fmla="*/ 830 h 1223"/>
                <a:gd name="T28" fmla="*/ 1212 w 1214"/>
                <a:gd name="T29" fmla="*/ 830 h 1223"/>
                <a:gd name="T30" fmla="*/ 794 w 1214"/>
                <a:gd name="T31" fmla="*/ 813 h 1223"/>
                <a:gd name="T32" fmla="*/ 793 w 1214"/>
                <a:gd name="T33" fmla="*/ 1223 h 1223"/>
                <a:gd name="T34" fmla="*/ 792 w 1214"/>
                <a:gd name="T35" fmla="*/ 1223 h 1223"/>
                <a:gd name="T36" fmla="*/ 792 w 1214"/>
                <a:gd name="T37" fmla="*/ 1223 h 1223"/>
                <a:gd name="T38" fmla="*/ 403 w 1214"/>
                <a:gd name="T39" fmla="*/ 793 h 1223"/>
                <a:gd name="T40" fmla="*/ 404 w 1214"/>
                <a:gd name="T41" fmla="*/ 794 h 1223"/>
                <a:gd name="T42" fmla="*/ 791 w 1214"/>
                <a:gd name="T43" fmla="*/ 1220 h 1223"/>
                <a:gd name="T44" fmla="*/ 791 w 1214"/>
                <a:gd name="T45" fmla="*/ 810 h 1223"/>
                <a:gd name="T46" fmla="*/ 792 w 1214"/>
                <a:gd name="T47" fmla="*/ 810 h 1223"/>
                <a:gd name="T48" fmla="*/ 1211 w 1214"/>
                <a:gd name="T49" fmla="*/ 827 h 1223"/>
                <a:gd name="T50" fmla="*/ 792 w 1214"/>
                <a:gd name="T51" fmla="*/ 423 h 1223"/>
                <a:gd name="T52" fmla="*/ 791 w 1214"/>
                <a:gd name="T53" fmla="*/ 422 h 1223"/>
                <a:gd name="T54" fmla="*/ 404 w 1214"/>
                <a:gd name="T55" fmla="*/ 4 h 1223"/>
                <a:gd name="T56" fmla="*/ 404 w 1214"/>
                <a:gd name="T57" fmla="*/ 406 h 1223"/>
                <a:gd name="T58" fmla="*/ 403 w 1214"/>
                <a:gd name="T59" fmla="*/ 406 h 1223"/>
                <a:gd name="T60" fmla="*/ 3 w 1214"/>
                <a:gd name="T61" fmla="*/ 388 h 1223"/>
                <a:gd name="T62" fmla="*/ 1212 w 1214"/>
                <a:gd name="T63" fmla="*/ 829 h 1223"/>
                <a:gd name="T64" fmla="*/ 1212 w 1214"/>
                <a:gd name="T65" fmla="*/ 829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4" h="1223">
                  <a:moveTo>
                    <a:pt x="792" y="1223"/>
                  </a:moveTo>
                  <a:cubicBezTo>
                    <a:pt x="403" y="1206"/>
                    <a:pt x="403" y="1206"/>
                    <a:pt x="403" y="1206"/>
                  </a:cubicBezTo>
                  <a:cubicBezTo>
                    <a:pt x="402" y="1206"/>
                    <a:pt x="401" y="1206"/>
                    <a:pt x="401" y="1205"/>
                  </a:cubicBezTo>
                  <a:cubicBezTo>
                    <a:pt x="401" y="1205"/>
                    <a:pt x="401" y="1205"/>
                    <a:pt x="401" y="1205"/>
                  </a:cubicBezTo>
                  <a:cubicBezTo>
                    <a:pt x="401" y="795"/>
                    <a:pt x="401" y="795"/>
                    <a:pt x="401" y="795"/>
                  </a:cubicBezTo>
                  <a:cubicBezTo>
                    <a:pt x="1" y="778"/>
                    <a:pt x="1" y="778"/>
                    <a:pt x="1" y="778"/>
                  </a:cubicBezTo>
                  <a:cubicBezTo>
                    <a:pt x="0" y="777"/>
                    <a:pt x="0" y="777"/>
                    <a:pt x="0" y="776"/>
                  </a:cubicBezTo>
                  <a:cubicBezTo>
                    <a:pt x="0" y="776"/>
                    <a:pt x="0" y="776"/>
                    <a:pt x="0" y="776"/>
                  </a:cubicBezTo>
                  <a:cubicBezTo>
                    <a:pt x="0" y="387"/>
                    <a:pt x="0" y="387"/>
                    <a:pt x="0" y="387"/>
                  </a:cubicBezTo>
                  <a:cubicBezTo>
                    <a:pt x="0" y="386"/>
                    <a:pt x="0" y="386"/>
                    <a:pt x="0" y="386"/>
                  </a:cubicBezTo>
                  <a:cubicBezTo>
                    <a:pt x="0" y="386"/>
                    <a:pt x="0" y="386"/>
                    <a:pt x="0" y="386"/>
                  </a:cubicBezTo>
                  <a:cubicBezTo>
                    <a:pt x="1" y="385"/>
                    <a:pt x="1" y="385"/>
                    <a:pt x="1" y="385"/>
                  </a:cubicBezTo>
                  <a:cubicBezTo>
                    <a:pt x="1" y="385"/>
                    <a:pt x="1" y="385"/>
                    <a:pt x="1" y="385"/>
                  </a:cubicBezTo>
                  <a:cubicBezTo>
                    <a:pt x="401" y="403"/>
                    <a:pt x="401" y="403"/>
                    <a:pt x="401" y="403"/>
                  </a:cubicBezTo>
                  <a:cubicBezTo>
                    <a:pt x="401" y="2"/>
                    <a:pt x="401" y="2"/>
                    <a:pt x="401" y="2"/>
                  </a:cubicBezTo>
                  <a:cubicBezTo>
                    <a:pt x="401" y="2"/>
                    <a:pt x="402" y="1"/>
                    <a:pt x="402" y="1"/>
                  </a:cubicBezTo>
                  <a:cubicBezTo>
                    <a:pt x="402" y="1"/>
                    <a:pt x="402" y="1"/>
                    <a:pt x="402" y="1"/>
                  </a:cubicBezTo>
                  <a:cubicBezTo>
                    <a:pt x="402" y="1"/>
                    <a:pt x="403" y="0"/>
                    <a:pt x="403" y="0"/>
                  </a:cubicBezTo>
                  <a:cubicBezTo>
                    <a:pt x="403" y="0"/>
                    <a:pt x="403" y="0"/>
                    <a:pt x="403" y="0"/>
                  </a:cubicBezTo>
                  <a:cubicBezTo>
                    <a:pt x="792" y="17"/>
                    <a:pt x="792" y="17"/>
                    <a:pt x="792" y="17"/>
                  </a:cubicBezTo>
                  <a:cubicBezTo>
                    <a:pt x="793" y="18"/>
                    <a:pt x="794" y="18"/>
                    <a:pt x="794" y="19"/>
                  </a:cubicBezTo>
                  <a:cubicBezTo>
                    <a:pt x="794" y="19"/>
                    <a:pt x="794" y="19"/>
                    <a:pt x="794" y="19"/>
                  </a:cubicBezTo>
                  <a:cubicBezTo>
                    <a:pt x="794" y="420"/>
                    <a:pt x="794" y="420"/>
                    <a:pt x="794" y="420"/>
                  </a:cubicBezTo>
                  <a:cubicBezTo>
                    <a:pt x="1212" y="438"/>
                    <a:pt x="1212" y="438"/>
                    <a:pt x="1212" y="438"/>
                  </a:cubicBezTo>
                  <a:cubicBezTo>
                    <a:pt x="1213" y="438"/>
                    <a:pt x="1214" y="439"/>
                    <a:pt x="1214" y="440"/>
                  </a:cubicBezTo>
                  <a:cubicBezTo>
                    <a:pt x="1214" y="440"/>
                    <a:pt x="1214" y="440"/>
                    <a:pt x="1214" y="440"/>
                  </a:cubicBezTo>
                  <a:cubicBezTo>
                    <a:pt x="1214" y="829"/>
                    <a:pt x="1214" y="829"/>
                    <a:pt x="1214" y="829"/>
                  </a:cubicBezTo>
                  <a:cubicBezTo>
                    <a:pt x="1214" y="829"/>
                    <a:pt x="1213" y="830"/>
                    <a:pt x="1213" y="830"/>
                  </a:cubicBezTo>
                  <a:cubicBezTo>
                    <a:pt x="1213" y="830"/>
                    <a:pt x="1213" y="830"/>
                    <a:pt x="1213" y="830"/>
                  </a:cubicBezTo>
                  <a:cubicBezTo>
                    <a:pt x="1213" y="830"/>
                    <a:pt x="1212" y="830"/>
                    <a:pt x="1212" y="830"/>
                  </a:cubicBezTo>
                  <a:cubicBezTo>
                    <a:pt x="1212" y="830"/>
                    <a:pt x="1212" y="830"/>
                    <a:pt x="1212" y="830"/>
                  </a:cubicBezTo>
                  <a:cubicBezTo>
                    <a:pt x="794" y="813"/>
                    <a:pt x="794" y="813"/>
                    <a:pt x="794" y="813"/>
                  </a:cubicBezTo>
                  <a:cubicBezTo>
                    <a:pt x="794" y="1222"/>
                    <a:pt x="794" y="1222"/>
                    <a:pt x="794" y="1222"/>
                  </a:cubicBezTo>
                  <a:cubicBezTo>
                    <a:pt x="794" y="1222"/>
                    <a:pt x="794" y="1223"/>
                    <a:pt x="793" y="1223"/>
                  </a:cubicBezTo>
                  <a:cubicBezTo>
                    <a:pt x="793" y="1223"/>
                    <a:pt x="793" y="1223"/>
                    <a:pt x="793" y="1223"/>
                  </a:cubicBezTo>
                  <a:cubicBezTo>
                    <a:pt x="793" y="1223"/>
                    <a:pt x="793" y="1223"/>
                    <a:pt x="792" y="1223"/>
                  </a:cubicBezTo>
                  <a:cubicBezTo>
                    <a:pt x="792" y="1223"/>
                    <a:pt x="792" y="1223"/>
                    <a:pt x="792" y="1223"/>
                  </a:cubicBezTo>
                  <a:cubicBezTo>
                    <a:pt x="792" y="1223"/>
                    <a:pt x="792" y="1223"/>
                    <a:pt x="792" y="1223"/>
                  </a:cubicBezTo>
                  <a:close/>
                  <a:moveTo>
                    <a:pt x="3" y="775"/>
                  </a:moveTo>
                  <a:cubicBezTo>
                    <a:pt x="403" y="793"/>
                    <a:pt x="403" y="793"/>
                    <a:pt x="403" y="793"/>
                  </a:cubicBezTo>
                  <a:cubicBezTo>
                    <a:pt x="404" y="793"/>
                    <a:pt x="404" y="793"/>
                    <a:pt x="404" y="794"/>
                  </a:cubicBezTo>
                  <a:cubicBezTo>
                    <a:pt x="404" y="794"/>
                    <a:pt x="404" y="794"/>
                    <a:pt x="404" y="794"/>
                  </a:cubicBezTo>
                  <a:cubicBezTo>
                    <a:pt x="404" y="1203"/>
                    <a:pt x="404" y="1203"/>
                    <a:pt x="404" y="1203"/>
                  </a:cubicBezTo>
                  <a:cubicBezTo>
                    <a:pt x="791" y="1220"/>
                    <a:pt x="791" y="1220"/>
                    <a:pt x="791" y="1220"/>
                  </a:cubicBezTo>
                  <a:cubicBezTo>
                    <a:pt x="791" y="811"/>
                    <a:pt x="791" y="811"/>
                    <a:pt x="791" y="811"/>
                  </a:cubicBezTo>
                  <a:cubicBezTo>
                    <a:pt x="791" y="811"/>
                    <a:pt x="791" y="810"/>
                    <a:pt x="791" y="810"/>
                  </a:cubicBezTo>
                  <a:cubicBezTo>
                    <a:pt x="791" y="810"/>
                    <a:pt x="791" y="810"/>
                    <a:pt x="791" y="810"/>
                  </a:cubicBezTo>
                  <a:cubicBezTo>
                    <a:pt x="792" y="810"/>
                    <a:pt x="792" y="810"/>
                    <a:pt x="792" y="810"/>
                  </a:cubicBezTo>
                  <a:cubicBezTo>
                    <a:pt x="792" y="810"/>
                    <a:pt x="792" y="810"/>
                    <a:pt x="792" y="810"/>
                  </a:cubicBezTo>
                  <a:cubicBezTo>
                    <a:pt x="1211" y="827"/>
                    <a:pt x="1211" y="827"/>
                    <a:pt x="1211" y="827"/>
                  </a:cubicBezTo>
                  <a:cubicBezTo>
                    <a:pt x="1211" y="441"/>
                    <a:pt x="1211" y="441"/>
                    <a:pt x="1211" y="441"/>
                  </a:cubicBezTo>
                  <a:cubicBezTo>
                    <a:pt x="792" y="423"/>
                    <a:pt x="792" y="423"/>
                    <a:pt x="792" y="423"/>
                  </a:cubicBezTo>
                  <a:cubicBezTo>
                    <a:pt x="791" y="423"/>
                    <a:pt x="791" y="423"/>
                    <a:pt x="791" y="422"/>
                  </a:cubicBezTo>
                  <a:cubicBezTo>
                    <a:pt x="791" y="422"/>
                    <a:pt x="791" y="422"/>
                    <a:pt x="791" y="422"/>
                  </a:cubicBezTo>
                  <a:cubicBezTo>
                    <a:pt x="791" y="20"/>
                    <a:pt x="791" y="20"/>
                    <a:pt x="791" y="20"/>
                  </a:cubicBezTo>
                  <a:cubicBezTo>
                    <a:pt x="404" y="4"/>
                    <a:pt x="404" y="4"/>
                    <a:pt x="404" y="4"/>
                  </a:cubicBezTo>
                  <a:cubicBezTo>
                    <a:pt x="404" y="405"/>
                    <a:pt x="404" y="405"/>
                    <a:pt x="404" y="405"/>
                  </a:cubicBezTo>
                  <a:cubicBezTo>
                    <a:pt x="404" y="405"/>
                    <a:pt x="404" y="406"/>
                    <a:pt x="404" y="406"/>
                  </a:cubicBezTo>
                  <a:cubicBezTo>
                    <a:pt x="404" y="406"/>
                    <a:pt x="404" y="406"/>
                    <a:pt x="404" y="406"/>
                  </a:cubicBezTo>
                  <a:cubicBezTo>
                    <a:pt x="404" y="406"/>
                    <a:pt x="403" y="406"/>
                    <a:pt x="403" y="406"/>
                  </a:cubicBezTo>
                  <a:cubicBezTo>
                    <a:pt x="403" y="406"/>
                    <a:pt x="403" y="406"/>
                    <a:pt x="403" y="406"/>
                  </a:cubicBezTo>
                  <a:cubicBezTo>
                    <a:pt x="3" y="388"/>
                    <a:pt x="3" y="388"/>
                    <a:pt x="3" y="388"/>
                  </a:cubicBezTo>
                  <a:cubicBezTo>
                    <a:pt x="3" y="775"/>
                    <a:pt x="3" y="775"/>
                    <a:pt x="3" y="775"/>
                  </a:cubicBezTo>
                  <a:close/>
                  <a:moveTo>
                    <a:pt x="1212" y="829"/>
                  </a:moveTo>
                  <a:cubicBezTo>
                    <a:pt x="1212" y="827"/>
                    <a:pt x="1212" y="827"/>
                    <a:pt x="1212" y="827"/>
                  </a:cubicBezTo>
                  <a:cubicBezTo>
                    <a:pt x="1212" y="829"/>
                    <a:pt x="1212" y="829"/>
                    <a:pt x="1212" y="829"/>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7" name="Freeform 176"/>
            <p:cNvSpPr/>
            <p:nvPr/>
          </p:nvSpPr>
          <p:spPr bwMode="auto">
            <a:xfrm>
              <a:off x="6112" y="2617"/>
              <a:ext cx="310" cy="973"/>
            </a:xfrm>
            <a:custGeom>
              <a:avLst/>
              <a:gdLst>
                <a:gd name="T0" fmla="*/ 0 w 310"/>
                <a:gd name="T1" fmla="*/ 973 h 973"/>
                <a:gd name="T2" fmla="*/ 310 w 310"/>
                <a:gd name="T3" fmla="*/ 751 h 973"/>
                <a:gd name="T4" fmla="*/ 310 w 310"/>
                <a:gd name="T5" fmla="*/ 12 h 973"/>
                <a:gd name="T6" fmla="*/ 0 w 310"/>
                <a:gd name="T7" fmla="*/ 0 h 973"/>
                <a:gd name="T8" fmla="*/ 0 w 310"/>
                <a:gd name="T9" fmla="*/ 973 h 973"/>
              </a:gdLst>
              <a:ahLst/>
              <a:cxnLst>
                <a:cxn ang="0">
                  <a:pos x="T0" y="T1"/>
                </a:cxn>
                <a:cxn ang="0">
                  <a:pos x="T2" y="T3"/>
                </a:cxn>
                <a:cxn ang="0">
                  <a:pos x="T4" y="T5"/>
                </a:cxn>
                <a:cxn ang="0">
                  <a:pos x="T6" y="T7"/>
                </a:cxn>
                <a:cxn ang="0">
                  <a:pos x="T8" y="T9"/>
                </a:cxn>
              </a:cxnLst>
              <a:rect l="0" t="0" r="r" b="b"/>
              <a:pathLst>
                <a:path w="310" h="973">
                  <a:moveTo>
                    <a:pt x="0" y="973"/>
                  </a:moveTo>
                  <a:lnTo>
                    <a:pt x="310" y="751"/>
                  </a:lnTo>
                  <a:lnTo>
                    <a:pt x="310" y="12"/>
                  </a:lnTo>
                  <a:lnTo>
                    <a:pt x="0" y="0"/>
                  </a:lnTo>
                  <a:lnTo>
                    <a:pt x="0" y="973"/>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8" name="Freeform 177"/>
            <p:cNvSpPr>
              <a:spLocks noEditPoints="1"/>
            </p:cNvSpPr>
            <p:nvPr/>
          </p:nvSpPr>
          <p:spPr bwMode="auto">
            <a:xfrm>
              <a:off x="6110" y="2612"/>
              <a:ext cx="314" cy="981"/>
            </a:xfrm>
            <a:custGeom>
              <a:avLst/>
              <a:gdLst>
                <a:gd name="T0" fmla="*/ 1 w 133"/>
                <a:gd name="T1" fmla="*/ 414 h 414"/>
                <a:gd name="T2" fmla="*/ 0 w 133"/>
                <a:gd name="T3" fmla="*/ 413 h 414"/>
                <a:gd name="T4" fmla="*/ 0 w 133"/>
                <a:gd name="T5" fmla="*/ 413 h 414"/>
                <a:gd name="T6" fmla="*/ 0 w 133"/>
                <a:gd name="T7" fmla="*/ 2 h 414"/>
                <a:gd name="T8" fmla="*/ 0 w 133"/>
                <a:gd name="T9" fmla="*/ 1 h 414"/>
                <a:gd name="T10" fmla="*/ 0 w 133"/>
                <a:gd name="T11" fmla="*/ 1 h 414"/>
                <a:gd name="T12" fmla="*/ 1 w 133"/>
                <a:gd name="T13" fmla="*/ 0 h 414"/>
                <a:gd name="T14" fmla="*/ 1 w 133"/>
                <a:gd name="T15" fmla="*/ 0 h 414"/>
                <a:gd name="T16" fmla="*/ 132 w 133"/>
                <a:gd name="T17" fmla="*/ 6 h 414"/>
                <a:gd name="T18" fmla="*/ 133 w 133"/>
                <a:gd name="T19" fmla="*/ 7 h 414"/>
                <a:gd name="T20" fmla="*/ 133 w 133"/>
                <a:gd name="T21" fmla="*/ 7 h 414"/>
                <a:gd name="T22" fmla="*/ 133 w 133"/>
                <a:gd name="T23" fmla="*/ 319 h 414"/>
                <a:gd name="T24" fmla="*/ 132 w 133"/>
                <a:gd name="T25" fmla="*/ 321 h 414"/>
                <a:gd name="T26" fmla="*/ 132 w 133"/>
                <a:gd name="T27" fmla="*/ 321 h 414"/>
                <a:gd name="T28" fmla="*/ 2 w 133"/>
                <a:gd name="T29" fmla="*/ 414 h 414"/>
                <a:gd name="T30" fmla="*/ 1 w 133"/>
                <a:gd name="T31" fmla="*/ 413 h 414"/>
                <a:gd name="T32" fmla="*/ 2 w 133"/>
                <a:gd name="T33" fmla="*/ 414 h 414"/>
                <a:gd name="T34" fmla="*/ 1 w 133"/>
                <a:gd name="T35" fmla="*/ 414 h 414"/>
                <a:gd name="T36" fmla="*/ 1 w 133"/>
                <a:gd name="T37" fmla="*/ 414 h 414"/>
                <a:gd name="T38" fmla="*/ 1 w 133"/>
                <a:gd name="T39" fmla="*/ 414 h 414"/>
                <a:gd name="T40" fmla="*/ 3 w 133"/>
                <a:gd name="T41" fmla="*/ 410 h 414"/>
                <a:gd name="T42" fmla="*/ 130 w 133"/>
                <a:gd name="T43" fmla="*/ 319 h 414"/>
                <a:gd name="T44" fmla="*/ 130 w 133"/>
                <a:gd name="T45" fmla="*/ 9 h 414"/>
                <a:gd name="T46" fmla="*/ 3 w 133"/>
                <a:gd name="T47" fmla="*/ 3 h 414"/>
                <a:gd name="T48" fmla="*/ 3 w 133"/>
                <a:gd name="T49" fmla="*/ 41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14">
                  <a:moveTo>
                    <a:pt x="1" y="414"/>
                  </a:moveTo>
                  <a:cubicBezTo>
                    <a:pt x="0" y="414"/>
                    <a:pt x="0" y="413"/>
                    <a:pt x="0" y="413"/>
                  </a:cubicBezTo>
                  <a:cubicBezTo>
                    <a:pt x="0" y="413"/>
                    <a:pt x="0" y="413"/>
                    <a:pt x="0" y="413"/>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132" y="6"/>
                    <a:pt x="132" y="6"/>
                    <a:pt x="132" y="6"/>
                  </a:cubicBezTo>
                  <a:cubicBezTo>
                    <a:pt x="132" y="6"/>
                    <a:pt x="133" y="7"/>
                    <a:pt x="133" y="7"/>
                  </a:cubicBezTo>
                  <a:cubicBezTo>
                    <a:pt x="133" y="7"/>
                    <a:pt x="133" y="7"/>
                    <a:pt x="133" y="7"/>
                  </a:cubicBezTo>
                  <a:cubicBezTo>
                    <a:pt x="133" y="319"/>
                    <a:pt x="133" y="319"/>
                    <a:pt x="133" y="319"/>
                  </a:cubicBezTo>
                  <a:cubicBezTo>
                    <a:pt x="133" y="320"/>
                    <a:pt x="133" y="320"/>
                    <a:pt x="132" y="321"/>
                  </a:cubicBezTo>
                  <a:cubicBezTo>
                    <a:pt x="132" y="321"/>
                    <a:pt x="132" y="321"/>
                    <a:pt x="132" y="321"/>
                  </a:cubicBezTo>
                  <a:cubicBezTo>
                    <a:pt x="2" y="414"/>
                    <a:pt x="2" y="414"/>
                    <a:pt x="2" y="414"/>
                  </a:cubicBezTo>
                  <a:cubicBezTo>
                    <a:pt x="1" y="413"/>
                    <a:pt x="1" y="413"/>
                    <a:pt x="1" y="413"/>
                  </a:cubicBezTo>
                  <a:cubicBezTo>
                    <a:pt x="2" y="414"/>
                    <a:pt x="2" y="414"/>
                    <a:pt x="2" y="414"/>
                  </a:cubicBezTo>
                  <a:cubicBezTo>
                    <a:pt x="2" y="414"/>
                    <a:pt x="2" y="414"/>
                    <a:pt x="1" y="414"/>
                  </a:cubicBezTo>
                  <a:cubicBezTo>
                    <a:pt x="1" y="414"/>
                    <a:pt x="1" y="414"/>
                    <a:pt x="1" y="414"/>
                  </a:cubicBezTo>
                  <a:cubicBezTo>
                    <a:pt x="1" y="414"/>
                    <a:pt x="1" y="414"/>
                    <a:pt x="1" y="414"/>
                  </a:cubicBezTo>
                  <a:close/>
                  <a:moveTo>
                    <a:pt x="3" y="410"/>
                  </a:moveTo>
                  <a:cubicBezTo>
                    <a:pt x="130" y="319"/>
                    <a:pt x="130" y="319"/>
                    <a:pt x="130" y="319"/>
                  </a:cubicBezTo>
                  <a:cubicBezTo>
                    <a:pt x="130" y="9"/>
                    <a:pt x="130" y="9"/>
                    <a:pt x="130" y="9"/>
                  </a:cubicBezTo>
                  <a:cubicBezTo>
                    <a:pt x="3" y="3"/>
                    <a:pt x="3" y="3"/>
                    <a:pt x="3" y="3"/>
                  </a:cubicBezTo>
                  <a:cubicBezTo>
                    <a:pt x="3" y="410"/>
                    <a:pt x="3" y="410"/>
                    <a:pt x="3" y="410"/>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9" name="Freeform 178"/>
            <p:cNvSpPr/>
            <p:nvPr/>
          </p:nvSpPr>
          <p:spPr bwMode="auto">
            <a:xfrm>
              <a:off x="6112" y="555"/>
              <a:ext cx="310" cy="1139"/>
            </a:xfrm>
            <a:custGeom>
              <a:avLst/>
              <a:gdLst>
                <a:gd name="T0" fmla="*/ 0 w 310"/>
                <a:gd name="T1" fmla="*/ 1139 h 1139"/>
                <a:gd name="T2" fmla="*/ 310 w 310"/>
                <a:gd name="T3" fmla="*/ 933 h 1139"/>
                <a:gd name="T4" fmla="*/ 310 w 310"/>
                <a:gd name="T5" fmla="*/ 0 h 1139"/>
                <a:gd name="T6" fmla="*/ 0 w 310"/>
                <a:gd name="T7" fmla="*/ 184 h 1139"/>
                <a:gd name="T8" fmla="*/ 0 w 310"/>
                <a:gd name="T9" fmla="*/ 1139 h 1139"/>
              </a:gdLst>
              <a:ahLst/>
              <a:cxnLst>
                <a:cxn ang="0">
                  <a:pos x="T0" y="T1"/>
                </a:cxn>
                <a:cxn ang="0">
                  <a:pos x="T2" y="T3"/>
                </a:cxn>
                <a:cxn ang="0">
                  <a:pos x="T4" y="T5"/>
                </a:cxn>
                <a:cxn ang="0">
                  <a:pos x="T6" y="T7"/>
                </a:cxn>
                <a:cxn ang="0">
                  <a:pos x="T8" y="T9"/>
                </a:cxn>
              </a:cxnLst>
              <a:rect l="0" t="0" r="r" b="b"/>
              <a:pathLst>
                <a:path w="310" h="1139">
                  <a:moveTo>
                    <a:pt x="0" y="1139"/>
                  </a:moveTo>
                  <a:lnTo>
                    <a:pt x="310" y="933"/>
                  </a:lnTo>
                  <a:lnTo>
                    <a:pt x="310" y="0"/>
                  </a:lnTo>
                  <a:lnTo>
                    <a:pt x="0" y="184"/>
                  </a:lnTo>
                  <a:lnTo>
                    <a:pt x="0" y="1139"/>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0" name="Freeform 179"/>
            <p:cNvSpPr>
              <a:spLocks noEditPoints="1"/>
            </p:cNvSpPr>
            <p:nvPr/>
          </p:nvSpPr>
          <p:spPr bwMode="auto">
            <a:xfrm>
              <a:off x="6110" y="550"/>
              <a:ext cx="314" cy="1148"/>
            </a:xfrm>
            <a:custGeom>
              <a:avLst/>
              <a:gdLst>
                <a:gd name="T0" fmla="*/ 1 w 133"/>
                <a:gd name="T1" fmla="*/ 485 h 485"/>
                <a:gd name="T2" fmla="*/ 0 w 133"/>
                <a:gd name="T3" fmla="*/ 483 h 485"/>
                <a:gd name="T4" fmla="*/ 0 w 133"/>
                <a:gd name="T5" fmla="*/ 483 h 485"/>
                <a:gd name="T6" fmla="*/ 0 w 133"/>
                <a:gd name="T7" fmla="*/ 80 h 485"/>
                <a:gd name="T8" fmla="*/ 0 w 133"/>
                <a:gd name="T9" fmla="*/ 79 h 485"/>
                <a:gd name="T10" fmla="*/ 0 w 133"/>
                <a:gd name="T11" fmla="*/ 79 h 485"/>
                <a:gd name="T12" fmla="*/ 131 w 133"/>
                <a:gd name="T13" fmla="*/ 1 h 485"/>
                <a:gd name="T14" fmla="*/ 132 w 133"/>
                <a:gd name="T15" fmla="*/ 1 h 485"/>
                <a:gd name="T16" fmla="*/ 132 w 133"/>
                <a:gd name="T17" fmla="*/ 1 h 485"/>
                <a:gd name="T18" fmla="*/ 133 w 133"/>
                <a:gd name="T19" fmla="*/ 2 h 485"/>
                <a:gd name="T20" fmla="*/ 133 w 133"/>
                <a:gd name="T21" fmla="*/ 2 h 485"/>
                <a:gd name="T22" fmla="*/ 133 w 133"/>
                <a:gd name="T23" fmla="*/ 396 h 485"/>
                <a:gd name="T24" fmla="*/ 132 w 133"/>
                <a:gd name="T25" fmla="*/ 397 h 485"/>
                <a:gd name="T26" fmla="*/ 132 w 133"/>
                <a:gd name="T27" fmla="*/ 397 h 485"/>
                <a:gd name="T28" fmla="*/ 2 w 133"/>
                <a:gd name="T29" fmla="*/ 485 h 485"/>
                <a:gd name="T30" fmla="*/ 1 w 133"/>
                <a:gd name="T31" fmla="*/ 483 h 485"/>
                <a:gd name="T32" fmla="*/ 2 w 133"/>
                <a:gd name="T33" fmla="*/ 485 h 485"/>
                <a:gd name="T34" fmla="*/ 1 w 133"/>
                <a:gd name="T35" fmla="*/ 485 h 485"/>
                <a:gd name="T36" fmla="*/ 1 w 133"/>
                <a:gd name="T37" fmla="*/ 485 h 485"/>
                <a:gd name="T38" fmla="*/ 1 w 133"/>
                <a:gd name="T39" fmla="*/ 485 h 485"/>
                <a:gd name="T40" fmla="*/ 3 w 133"/>
                <a:gd name="T41" fmla="*/ 81 h 485"/>
                <a:gd name="T42" fmla="*/ 3 w 133"/>
                <a:gd name="T43" fmla="*/ 480 h 485"/>
                <a:gd name="T44" fmla="*/ 130 w 133"/>
                <a:gd name="T45" fmla="*/ 395 h 485"/>
                <a:gd name="T46" fmla="*/ 130 w 133"/>
                <a:gd name="T47" fmla="*/ 4 h 485"/>
                <a:gd name="T48" fmla="*/ 3 w 133"/>
                <a:gd name="T49" fmla="*/ 8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85">
                  <a:moveTo>
                    <a:pt x="1" y="485"/>
                  </a:moveTo>
                  <a:cubicBezTo>
                    <a:pt x="0" y="484"/>
                    <a:pt x="0" y="484"/>
                    <a:pt x="0" y="483"/>
                  </a:cubicBezTo>
                  <a:cubicBezTo>
                    <a:pt x="0" y="483"/>
                    <a:pt x="0" y="483"/>
                    <a:pt x="0" y="483"/>
                  </a:cubicBezTo>
                  <a:cubicBezTo>
                    <a:pt x="0" y="80"/>
                    <a:pt x="0" y="80"/>
                    <a:pt x="0" y="80"/>
                  </a:cubicBezTo>
                  <a:cubicBezTo>
                    <a:pt x="0" y="80"/>
                    <a:pt x="0" y="79"/>
                    <a:pt x="0" y="79"/>
                  </a:cubicBezTo>
                  <a:cubicBezTo>
                    <a:pt x="0" y="79"/>
                    <a:pt x="0" y="79"/>
                    <a:pt x="0" y="79"/>
                  </a:cubicBezTo>
                  <a:cubicBezTo>
                    <a:pt x="131" y="1"/>
                    <a:pt x="131" y="1"/>
                    <a:pt x="131" y="1"/>
                  </a:cubicBezTo>
                  <a:cubicBezTo>
                    <a:pt x="131" y="0"/>
                    <a:pt x="132" y="0"/>
                    <a:pt x="132" y="1"/>
                  </a:cubicBezTo>
                  <a:cubicBezTo>
                    <a:pt x="132" y="1"/>
                    <a:pt x="132" y="1"/>
                    <a:pt x="132" y="1"/>
                  </a:cubicBezTo>
                  <a:cubicBezTo>
                    <a:pt x="133" y="1"/>
                    <a:pt x="133" y="1"/>
                    <a:pt x="133" y="2"/>
                  </a:cubicBezTo>
                  <a:cubicBezTo>
                    <a:pt x="133" y="2"/>
                    <a:pt x="133" y="2"/>
                    <a:pt x="133" y="2"/>
                  </a:cubicBezTo>
                  <a:cubicBezTo>
                    <a:pt x="133" y="396"/>
                    <a:pt x="133" y="396"/>
                    <a:pt x="133" y="396"/>
                  </a:cubicBezTo>
                  <a:cubicBezTo>
                    <a:pt x="133" y="397"/>
                    <a:pt x="133" y="397"/>
                    <a:pt x="132" y="397"/>
                  </a:cubicBezTo>
                  <a:cubicBezTo>
                    <a:pt x="132" y="397"/>
                    <a:pt x="132" y="397"/>
                    <a:pt x="132" y="397"/>
                  </a:cubicBezTo>
                  <a:cubicBezTo>
                    <a:pt x="2" y="485"/>
                    <a:pt x="2" y="485"/>
                    <a:pt x="2" y="485"/>
                  </a:cubicBezTo>
                  <a:cubicBezTo>
                    <a:pt x="1" y="483"/>
                    <a:pt x="1" y="483"/>
                    <a:pt x="1" y="483"/>
                  </a:cubicBezTo>
                  <a:cubicBezTo>
                    <a:pt x="2" y="485"/>
                    <a:pt x="2" y="485"/>
                    <a:pt x="2" y="485"/>
                  </a:cubicBezTo>
                  <a:cubicBezTo>
                    <a:pt x="2" y="485"/>
                    <a:pt x="2" y="485"/>
                    <a:pt x="1" y="485"/>
                  </a:cubicBezTo>
                  <a:cubicBezTo>
                    <a:pt x="1" y="485"/>
                    <a:pt x="1" y="485"/>
                    <a:pt x="1" y="485"/>
                  </a:cubicBezTo>
                  <a:cubicBezTo>
                    <a:pt x="1" y="485"/>
                    <a:pt x="1" y="485"/>
                    <a:pt x="1" y="485"/>
                  </a:cubicBezTo>
                  <a:close/>
                  <a:moveTo>
                    <a:pt x="3" y="81"/>
                  </a:moveTo>
                  <a:cubicBezTo>
                    <a:pt x="3" y="480"/>
                    <a:pt x="3" y="480"/>
                    <a:pt x="3" y="480"/>
                  </a:cubicBezTo>
                  <a:cubicBezTo>
                    <a:pt x="130" y="395"/>
                    <a:pt x="130" y="395"/>
                    <a:pt x="130" y="395"/>
                  </a:cubicBezTo>
                  <a:cubicBezTo>
                    <a:pt x="130" y="4"/>
                    <a:pt x="130" y="4"/>
                    <a:pt x="130" y="4"/>
                  </a:cubicBezTo>
                  <a:cubicBezTo>
                    <a:pt x="3" y="81"/>
                    <a:pt x="3" y="81"/>
                    <a:pt x="3" y="81"/>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1" name="Freeform 180"/>
            <p:cNvSpPr/>
            <p:nvPr/>
          </p:nvSpPr>
          <p:spPr bwMode="auto">
            <a:xfrm>
              <a:off x="7106" y="1533"/>
              <a:ext cx="308" cy="1127"/>
            </a:xfrm>
            <a:custGeom>
              <a:avLst/>
              <a:gdLst>
                <a:gd name="T0" fmla="*/ 0 w 308"/>
                <a:gd name="T1" fmla="*/ 1127 h 1127"/>
                <a:gd name="T2" fmla="*/ 308 w 308"/>
                <a:gd name="T3" fmla="*/ 906 h 1127"/>
                <a:gd name="T4" fmla="*/ 308 w 308"/>
                <a:gd name="T5" fmla="*/ 0 h 1127"/>
                <a:gd name="T6" fmla="*/ 0 w 308"/>
                <a:gd name="T7" fmla="*/ 203 h 1127"/>
                <a:gd name="T8" fmla="*/ 0 w 308"/>
                <a:gd name="T9" fmla="*/ 1127 h 1127"/>
              </a:gdLst>
              <a:ahLst/>
              <a:cxnLst>
                <a:cxn ang="0">
                  <a:pos x="T0" y="T1"/>
                </a:cxn>
                <a:cxn ang="0">
                  <a:pos x="T2" y="T3"/>
                </a:cxn>
                <a:cxn ang="0">
                  <a:pos x="T4" y="T5"/>
                </a:cxn>
                <a:cxn ang="0">
                  <a:pos x="T6" y="T7"/>
                </a:cxn>
                <a:cxn ang="0">
                  <a:pos x="T8" y="T9"/>
                </a:cxn>
              </a:cxnLst>
              <a:rect l="0" t="0" r="r" b="b"/>
              <a:pathLst>
                <a:path w="308" h="1127">
                  <a:moveTo>
                    <a:pt x="0" y="1127"/>
                  </a:moveTo>
                  <a:lnTo>
                    <a:pt x="308" y="906"/>
                  </a:lnTo>
                  <a:lnTo>
                    <a:pt x="308" y="0"/>
                  </a:lnTo>
                  <a:lnTo>
                    <a:pt x="0" y="203"/>
                  </a:lnTo>
                  <a:lnTo>
                    <a:pt x="0" y="112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2" name="Freeform 181"/>
            <p:cNvSpPr>
              <a:spLocks noEditPoints="1"/>
            </p:cNvSpPr>
            <p:nvPr/>
          </p:nvSpPr>
          <p:spPr bwMode="auto">
            <a:xfrm>
              <a:off x="7101" y="1530"/>
              <a:ext cx="317" cy="1134"/>
            </a:xfrm>
            <a:custGeom>
              <a:avLst/>
              <a:gdLst>
                <a:gd name="T0" fmla="*/ 1 w 134"/>
                <a:gd name="T1" fmla="*/ 478 h 479"/>
                <a:gd name="T2" fmla="*/ 0 w 134"/>
                <a:gd name="T3" fmla="*/ 477 h 479"/>
                <a:gd name="T4" fmla="*/ 0 w 134"/>
                <a:gd name="T5" fmla="*/ 477 h 479"/>
                <a:gd name="T6" fmla="*/ 0 w 134"/>
                <a:gd name="T7" fmla="*/ 87 h 479"/>
                <a:gd name="T8" fmla="*/ 1 w 134"/>
                <a:gd name="T9" fmla="*/ 86 h 479"/>
                <a:gd name="T10" fmla="*/ 1 w 134"/>
                <a:gd name="T11" fmla="*/ 86 h 479"/>
                <a:gd name="T12" fmla="*/ 131 w 134"/>
                <a:gd name="T13" fmla="*/ 0 h 479"/>
                <a:gd name="T14" fmla="*/ 133 w 134"/>
                <a:gd name="T15" fmla="*/ 0 h 479"/>
                <a:gd name="T16" fmla="*/ 133 w 134"/>
                <a:gd name="T17" fmla="*/ 0 h 479"/>
                <a:gd name="T18" fmla="*/ 134 w 134"/>
                <a:gd name="T19" fmla="*/ 1 h 479"/>
                <a:gd name="T20" fmla="*/ 134 w 134"/>
                <a:gd name="T21" fmla="*/ 1 h 479"/>
                <a:gd name="T22" fmla="*/ 134 w 134"/>
                <a:gd name="T23" fmla="*/ 384 h 479"/>
                <a:gd name="T24" fmla="*/ 133 w 134"/>
                <a:gd name="T25" fmla="*/ 385 h 479"/>
                <a:gd name="T26" fmla="*/ 133 w 134"/>
                <a:gd name="T27" fmla="*/ 385 h 479"/>
                <a:gd name="T28" fmla="*/ 3 w 134"/>
                <a:gd name="T29" fmla="*/ 478 h 479"/>
                <a:gd name="T30" fmla="*/ 2 w 134"/>
                <a:gd name="T31" fmla="*/ 477 h 479"/>
                <a:gd name="T32" fmla="*/ 3 w 134"/>
                <a:gd name="T33" fmla="*/ 478 h 479"/>
                <a:gd name="T34" fmla="*/ 2 w 134"/>
                <a:gd name="T35" fmla="*/ 479 h 479"/>
                <a:gd name="T36" fmla="*/ 2 w 134"/>
                <a:gd name="T37" fmla="*/ 479 h 479"/>
                <a:gd name="T38" fmla="*/ 1 w 134"/>
                <a:gd name="T39" fmla="*/ 478 h 479"/>
                <a:gd name="T40" fmla="*/ 3 w 134"/>
                <a:gd name="T41" fmla="*/ 88 h 479"/>
                <a:gd name="T42" fmla="*/ 3 w 134"/>
                <a:gd name="T43" fmla="*/ 474 h 479"/>
                <a:gd name="T44" fmla="*/ 131 w 134"/>
                <a:gd name="T45" fmla="*/ 383 h 479"/>
                <a:gd name="T46" fmla="*/ 131 w 134"/>
                <a:gd name="T47" fmla="*/ 4 h 479"/>
                <a:gd name="T48" fmla="*/ 3 w 134"/>
                <a:gd name="T49" fmla="*/ 8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79">
                  <a:moveTo>
                    <a:pt x="1" y="478"/>
                  </a:moveTo>
                  <a:cubicBezTo>
                    <a:pt x="1" y="478"/>
                    <a:pt x="0" y="478"/>
                    <a:pt x="0" y="477"/>
                  </a:cubicBezTo>
                  <a:cubicBezTo>
                    <a:pt x="0" y="477"/>
                    <a:pt x="0" y="477"/>
                    <a:pt x="0" y="477"/>
                  </a:cubicBezTo>
                  <a:cubicBezTo>
                    <a:pt x="0" y="87"/>
                    <a:pt x="0" y="87"/>
                    <a:pt x="0" y="87"/>
                  </a:cubicBezTo>
                  <a:cubicBezTo>
                    <a:pt x="0" y="87"/>
                    <a:pt x="1" y="86"/>
                    <a:pt x="1" y="86"/>
                  </a:cubicBezTo>
                  <a:cubicBezTo>
                    <a:pt x="1" y="86"/>
                    <a:pt x="1" y="86"/>
                    <a:pt x="1" y="86"/>
                  </a:cubicBezTo>
                  <a:cubicBezTo>
                    <a:pt x="131" y="0"/>
                    <a:pt x="131" y="0"/>
                    <a:pt x="131" y="0"/>
                  </a:cubicBezTo>
                  <a:cubicBezTo>
                    <a:pt x="132" y="0"/>
                    <a:pt x="132" y="0"/>
                    <a:pt x="133" y="0"/>
                  </a:cubicBezTo>
                  <a:cubicBezTo>
                    <a:pt x="133" y="0"/>
                    <a:pt x="133" y="0"/>
                    <a:pt x="133" y="0"/>
                  </a:cubicBezTo>
                  <a:cubicBezTo>
                    <a:pt x="133" y="0"/>
                    <a:pt x="134" y="1"/>
                    <a:pt x="134" y="1"/>
                  </a:cubicBezTo>
                  <a:cubicBezTo>
                    <a:pt x="134" y="1"/>
                    <a:pt x="134" y="1"/>
                    <a:pt x="134" y="1"/>
                  </a:cubicBezTo>
                  <a:cubicBezTo>
                    <a:pt x="134" y="384"/>
                    <a:pt x="134" y="384"/>
                    <a:pt x="134" y="384"/>
                  </a:cubicBezTo>
                  <a:cubicBezTo>
                    <a:pt x="134" y="384"/>
                    <a:pt x="134" y="385"/>
                    <a:pt x="133" y="385"/>
                  </a:cubicBezTo>
                  <a:cubicBezTo>
                    <a:pt x="133" y="385"/>
                    <a:pt x="133" y="385"/>
                    <a:pt x="133" y="385"/>
                  </a:cubicBezTo>
                  <a:cubicBezTo>
                    <a:pt x="3" y="478"/>
                    <a:pt x="3" y="478"/>
                    <a:pt x="3" y="478"/>
                  </a:cubicBezTo>
                  <a:cubicBezTo>
                    <a:pt x="2" y="477"/>
                    <a:pt x="2" y="477"/>
                    <a:pt x="2" y="477"/>
                  </a:cubicBezTo>
                  <a:cubicBezTo>
                    <a:pt x="3" y="478"/>
                    <a:pt x="3" y="478"/>
                    <a:pt x="3" y="478"/>
                  </a:cubicBezTo>
                  <a:cubicBezTo>
                    <a:pt x="3" y="479"/>
                    <a:pt x="2" y="479"/>
                    <a:pt x="2" y="479"/>
                  </a:cubicBezTo>
                  <a:cubicBezTo>
                    <a:pt x="2" y="479"/>
                    <a:pt x="2" y="479"/>
                    <a:pt x="2" y="479"/>
                  </a:cubicBezTo>
                  <a:cubicBezTo>
                    <a:pt x="2" y="479"/>
                    <a:pt x="2" y="479"/>
                    <a:pt x="1" y="478"/>
                  </a:cubicBezTo>
                  <a:close/>
                  <a:moveTo>
                    <a:pt x="3" y="88"/>
                  </a:moveTo>
                  <a:cubicBezTo>
                    <a:pt x="3" y="474"/>
                    <a:pt x="3" y="474"/>
                    <a:pt x="3" y="474"/>
                  </a:cubicBezTo>
                  <a:cubicBezTo>
                    <a:pt x="131" y="383"/>
                    <a:pt x="131" y="383"/>
                    <a:pt x="131" y="383"/>
                  </a:cubicBezTo>
                  <a:cubicBezTo>
                    <a:pt x="131" y="4"/>
                    <a:pt x="131" y="4"/>
                    <a:pt x="131" y="4"/>
                  </a:cubicBezTo>
                  <a:cubicBezTo>
                    <a:pt x="3" y="88"/>
                    <a:pt x="3" y="88"/>
                    <a:pt x="3" y="88"/>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3" name="Freeform 182"/>
            <p:cNvSpPr/>
            <p:nvPr/>
          </p:nvSpPr>
          <p:spPr bwMode="auto">
            <a:xfrm>
              <a:off x="6112" y="1490"/>
              <a:ext cx="1304" cy="246"/>
            </a:xfrm>
            <a:custGeom>
              <a:avLst/>
              <a:gdLst>
                <a:gd name="T0" fmla="*/ 0 w 1304"/>
                <a:gd name="T1" fmla="*/ 206 h 246"/>
                <a:gd name="T2" fmla="*/ 310 w 1304"/>
                <a:gd name="T3" fmla="*/ 0 h 246"/>
                <a:gd name="T4" fmla="*/ 1304 w 1304"/>
                <a:gd name="T5" fmla="*/ 43 h 246"/>
                <a:gd name="T6" fmla="*/ 994 w 1304"/>
                <a:gd name="T7" fmla="*/ 246 h 246"/>
                <a:gd name="T8" fmla="*/ 0 w 1304"/>
                <a:gd name="T9" fmla="*/ 206 h 246"/>
              </a:gdLst>
              <a:ahLst/>
              <a:cxnLst>
                <a:cxn ang="0">
                  <a:pos x="T0" y="T1"/>
                </a:cxn>
                <a:cxn ang="0">
                  <a:pos x="T2" y="T3"/>
                </a:cxn>
                <a:cxn ang="0">
                  <a:pos x="T4" y="T5"/>
                </a:cxn>
                <a:cxn ang="0">
                  <a:pos x="T6" y="T7"/>
                </a:cxn>
                <a:cxn ang="0">
                  <a:pos x="T8" y="T9"/>
                </a:cxn>
              </a:cxnLst>
              <a:rect l="0" t="0" r="r" b="b"/>
              <a:pathLst>
                <a:path w="1304" h="246">
                  <a:moveTo>
                    <a:pt x="0" y="206"/>
                  </a:moveTo>
                  <a:lnTo>
                    <a:pt x="310" y="0"/>
                  </a:lnTo>
                  <a:lnTo>
                    <a:pt x="1304" y="43"/>
                  </a:lnTo>
                  <a:lnTo>
                    <a:pt x="994"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4" name="Freeform 183"/>
            <p:cNvSpPr>
              <a:spLocks noEditPoints="1"/>
            </p:cNvSpPr>
            <p:nvPr/>
          </p:nvSpPr>
          <p:spPr bwMode="auto">
            <a:xfrm>
              <a:off x="6110" y="1485"/>
              <a:ext cx="1311" cy="256"/>
            </a:xfrm>
            <a:custGeom>
              <a:avLst/>
              <a:gdLst>
                <a:gd name="T0" fmla="*/ 1 w 554"/>
                <a:gd name="T1" fmla="*/ 90 h 108"/>
                <a:gd name="T2" fmla="*/ 1 w 554"/>
                <a:gd name="T3" fmla="*/ 89 h 108"/>
                <a:gd name="T4" fmla="*/ 2 w 554"/>
                <a:gd name="T5" fmla="*/ 90 h 108"/>
                <a:gd name="T6" fmla="*/ 1 w 554"/>
                <a:gd name="T7" fmla="*/ 89 h 108"/>
                <a:gd name="T8" fmla="*/ 1 w 554"/>
                <a:gd name="T9" fmla="*/ 90 h 108"/>
                <a:gd name="T10" fmla="*/ 0 w 554"/>
                <a:gd name="T11" fmla="*/ 89 h 108"/>
                <a:gd name="T12" fmla="*/ 0 w 554"/>
                <a:gd name="T13" fmla="*/ 89 h 108"/>
                <a:gd name="T14" fmla="*/ 0 w 554"/>
                <a:gd name="T15" fmla="*/ 87 h 108"/>
                <a:gd name="T16" fmla="*/ 0 w 554"/>
                <a:gd name="T17" fmla="*/ 87 h 108"/>
                <a:gd name="T18" fmla="*/ 131 w 554"/>
                <a:gd name="T19" fmla="*/ 0 h 108"/>
                <a:gd name="T20" fmla="*/ 132 w 554"/>
                <a:gd name="T21" fmla="*/ 0 h 108"/>
                <a:gd name="T22" fmla="*/ 552 w 554"/>
                <a:gd name="T23" fmla="*/ 18 h 108"/>
                <a:gd name="T24" fmla="*/ 554 w 554"/>
                <a:gd name="T25" fmla="*/ 19 h 108"/>
                <a:gd name="T26" fmla="*/ 554 w 554"/>
                <a:gd name="T27" fmla="*/ 19 h 108"/>
                <a:gd name="T28" fmla="*/ 553 w 554"/>
                <a:gd name="T29" fmla="*/ 21 h 108"/>
                <a:gd name="T30" fmla="*/ 553 w 554"/>
                <a:gd name="T31" fmla="*/ 21 h 108"/>
                <a:gd name="T32" fmla="*/ 422 w 554"/>
                <a:gd name="T33" fmla="*/ 108 h 108"/>
                <a:gd name="T34" fmla="*/ 421 w 554"/>
                <a:gd name="T35" fmla="*/ 108 h 108"/>
                <a:gd name="T36" fmla="*/ 1 w 554"/>
                <a:gd name="T37" fmla="*/ 90 h 108"/>
                <a:gd name="T38" fmla="*/ 420 w 554"/>
                <a:gd name="T39" fmla="*/ 105 h 108"/>
                <a:gd name="T40" fmla="*/ 547 w 554"/>
                <a:gd name="T41" fmla="*/ 21 h 108"/>
                <a:gd name="T42" fmla="*/ 132 w 554"/>
                <a:gd name="T43" fmla="*/ 3 h 108"/>
                <a:gd name="T44" fmla="*/ 6 w 554"/>
                <a:gd name="T45" fmla="*/ 87 h 108"/>
                <a:gd name="T46" fmla="*/ 420 w 554"/>
                <a:gd name="T47"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4" h="108">
                  <a:moveTo>
                    <a:pt x="1" y="90"/>
                  </a:move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552" y="18"/>
                    <a:pt x="552" y="18"/>
                    <a:pt x="552" y="18"/>
                  </a:cubicBezTo>
                  <a:cubicBezTo>
                    <a:pt x="553" y="18"/>
                    <a:pt x="553" y="19"/>
                    <a:pt x="554" y="19"/>
                  </a:cubicBezTo>
                  <a:cubicBezTo>
                    <a:pt x="554" y="19"/>
                    <a:pt x="554" y="19"/>
                    <a:pt x="554" y="19"/>
                  </a:cubicBezTo>
                  <a:cubicBezTo>
                    <a:pt x="554" y="20"/>
                    <a:pt x="553" y="20"/>
                    <a:pt x="553" y="21"/>
                  </a:cubicBezTo>
                  <a:cubicBezTo>
                    <a:pt x="553" y="21"/>
                    <a:pt x="553" y="21"/>
                    <a:pt x="553" y="21"/>
                  </a:cubicBezTo>
                  <a:cubicBezTo>
                    <a:pt x="422" y="108"/>
                    <a:pt x="422" y="108"/>
                    <a:pt x="422" y="108"/>
                  </a:cubicBezTo>
                  <a:cubicBezTo>
                    <a:pt x="421" y="108"/>
                    <a:pt x="421" y="108"/>
                    <a:pt x="421" y="108"/>
                  </a:cubicBezTo>
                  <a:cubicBezTo>
                    <a:pt x="1" y="90"/>
                    <a:pt x="1" y="90"/>
                    <a:pt x="1" y="90"/>
                  </a:cubicBezTo>
                  <a:close/>
                  <a:moveTo>
                    <a:pt x="420" y="105"/>
                  </a:moveTo>
                  <a:cubicBezTo>
                    <a:pt x="547" y="21"/>
                    <a:pt x="547" y="21"/>
                    <a:pt x="547" y="21"/>
                  </a:cubicBezTo>
                  <a:cubicBezTo>
                    <a:pt x="132" y="3"/>
                    <a:pt x="132" y="3"/>
                    <a:pt x="132" y="3"/>
                  </a:cubicBezTo>
                  <a:cubicBezTo>
                    <a:pt x="6" y="87"/>
                    <a:pt x="6" y="87"/>
                    <a:pt x="6" y="87"/>
                  </a:cubicBezTo>
                  <a:cubicBezTo>
                    <a:pt x="420" y="105"/>
                    <a:pt x="420" y="105"/>
                    <a:pt x="420"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5" name="Freeform 184"/>
            <p:cNvSpPr/>
            <p:nvPr/>
          </p:nvSpPr>
          <p:spPr bwMode="auto">
            <a:xfrm>
              <a:off x="4240" y="1407"/>
              <a:ext cx="951" cy="246"/>
            </a:xfrm>
            <a:custGeom>
              <a:avLst/>
              <a:gdLst>
                <a:gd name="T0" fmla="*/ 0 w 951"/>
                <a:gd name="T1" fmla="*/ 206 h 246"/>
                <a:gd name="T2" fmla="*/ 310 w 951"/>
                <a:gd name="T3" fmla="*/ 0 h 246"/>
                <a:gd name="T4" fmla="*/ 951 w 951"/>
                <a:gd name="T5" fmla="*/ 28 h 246"/>
                <a:gd name="T6" fmla="*/ 951 w 951"/>
                <a:gd name="T7" fmla="*/ 246 h 246"/>
                <a:gd name="T8" fmla="*/ 0 w 951"/>
                <a:gd name="T9" fmla="*/ 206 h 246"/>
              </a:gdLst>
              <a:ahLst/>
              <a:cxnLst>
                <a:cxn ang="0">
                  <a:pos x="T0" y="T1"/>
                </a:cxn>
                <a:cxn ang="0">
                  <a:pos x="T2" y="T3"/>
                </a:cxn>
                <a:cxn ang="0">
                  <a:pos x="T4" y="T5"/>
                </a:cxn>
                <a:cxn ang="0">
                  <a:pos x="T6" y="T7"/>
                </a:cxn>
                <a:cxn ang="0">
                  <a:pos x="T8" y="T9"/>
                </a:cxn>
              </a:cxnLst>
              <a:rect l="0" t="0" r="r" b="b"/>
              <a:pathLst>
                <a:path w="951" h="246">
                  <a:moveTo>
                    <a:pt x="0" y="206"/>
                  </a:moveTo>
                  <a:lnTo>
                    <a:pt x="310" y="0"/>
                  </a:lnTo>
                  <a:lnTo>
                    <a:pt x="951" y="28"/>
                  </a:lnTo>
                  <a:lnTo>
                    <a:pt x="951"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6" name="Freeform 185"/>
            <p:cNvSpPr>
              <a:spLocks noEditPoints="1"/>
            </p:cNvSpPr>
            <p:nvPr/>
          </p:nvSpPr>
          <p:spPr bwMode="auto">
            <a:xfrm>
              <a:off x="4237" y="1402"/>
              <a:ext cx="957" cy="256"/>
            </a:xfrm>
            <a:custGeom>
              <a:avLst/>
              <a:gdLst>
                <a:gd name="T0" fmla="*/ 403 w 404"/>
                <a:gd name="T1" fmla="*/ 108 h 108"/>
                <a:gd name="T2" fmla="*/ 1 w 404"/>
                <a:gd name="T3" fmla="*/ 90 h 108"/>
                <a:gd name="T4" fmla="*/ 1 w 404"/>
                <a:gd name="T5" fmla="*/ 89 h 108"/>
                <a:gd name="T6" fmla="*/ 2 w 404"/>
                <a:gd name="T7" fmla="*/ 90 h 108"/>
                <a:gd name="T8" fmla="*/ 1 w 404"/>
                <a:gd name="T9" fmla="*/ 89 h 108"/>
                <a:gd name="T10" fmla="*/ 1 w 404"/>
                <a:gd name="T11" fmla="*/ 90 h 108"/>
                <a:gd name="T12" fmla="*/ 0 w 404"/>
                <a:gd name="T13" fmla="*/ 89 h 108"/>
                <a:gd name="T14" fmla="*/ 0 w 404"/>
                <a:gd name="T15" fmla="*/ 89 h 108"/>
                <a:gd name="T16" fmla="*/ 0 w 404"/>
                <a:gd name="T17" fmla="*/ 87 h 108"/>
                <a:gd name="T18" fmla="*/ 0 w 404"/>
                <a:gd name="T19" fmla="*/ 87 h 108"/>
                <a:gd name="T20" fmla="*/ 131 w 404"/>
                <a:gd name="T21" fmla="*/ 0 h 108"/>
                <a:gd name="T22" fmla="*/ 132 w 404"/>
                <a:gd name="T23" fmla="*/ 0 h 108"/>
                <a:gd name="T24" fmla="*/ 403 w 404"/>
                <a:gd name="T25" fmla="*/ 12 h 108"/>
                <a:gd name="T26" fmla="*/ 404 w 404"/>
                <a:gd name="T27" fmla="*/ 14 h 108"/>
                <a:gd name="T28" fmla="*/ 404 w 404"/>
                <a:gd name="T29" fmla="*/ 14 h 108"/>
                <a:gd name="T30" fmla="*/ 404 w 404"/>
                <a:gd name="T31" fmla="*/ 106 h 108"/>
                <a:gd name="T32" fmla="*/ 404 w 404"/>
                <a:gd name="T33" fmla="*/ 108 h 108"/>
                <a:gd name="T34" fmla="*/ 404 w 404"/>
                <a:gd name="T35" fmla="*/ 108 h 108"/>
                <a:gd name="T36" fmla="*/ 403 w 404"/>
                <a:gd name="T37" fmla="*/ 108 h 108"/>
                <a:gd name="T38" fmla="*/ 403 w 404"/>
                <a:gd name="T39" fmla="*/ 108 h 108"/>
                <a:gd name="T40" fmla="*/ 403 w 404"/>
                <a:gd name="T41" fmla="*/ 108 h 108"/>
                <a:gd name="T42" fmla="*/ 401 w 404"/>
                <a:gd name="T43" fmla="*/ 105 h 108"/>
                <a:gd name="T44" fmla="*/ 401 w 404"/>
                <a:gd name="T45" fmla="*/ 15 h 108"/>
                <a:gd name="T46" fmla="*/ 132 w 404"/>
                <a:gd name="T47" fmla="*/ 3 h 108"/>
                <a:gd name="T48" fmla="*/ 6 w 404"/>
                <a:gd name="T49" fmla="*/ 87 h 108"/>
                <a:gd name="T50" fmla="*/ 401 w 404"/>
                <a:gd name="T51"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4" h="108">
                  <a:moveTo>
                    <a:pt x="403" y="108"/>
                  </a:moveTo>
                  <a:cubicBezTo>
                    <a:pt x="1" y="90"/>
                    <a:pt x="1" y="90"/>
                    <a:pt x="1" y="90"/>
                  </a:cubicBez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403" y="12"/>
                    <a:pt x="403" y="12"/>
                    <a:pt x="403" y="12"/>
                  </a:cubicBezTo>
                  <a:cubicBezTo>
                    <a:pt x="404" y="12"/>
                    <a:pt x="404" y="13"/>
                    <a:pt x="404" y="14"/>
                  </a:cubicBezTo>
                  <a:cubicBezTo>
                    <a:pt x="404" y="14"/>
                    <a:pt x="404" y="14"/>
                    <a:pt x="404" y="14"/>
                  </a:cubicBezTo>
                  <a:cubicBezTo>
                    <a:pt x="404" y="106"/>
                    <a:pt x="404" y="106"/>
                    <a:pt x="404" y="106"/>
                  </a:cubicBezTo>
                  <a:cubicBezTo>
                    <a:pt x="404" y="107"/>
                    <a:pt x="404" y="107"/>
                    <a:pt x="404" y="108"/>
                  </a:cubicBezTo>
                  <a:cubicBezTo>
                    <a:pt x="404" y="108"/>
                    <a:pt x="404" y="108"/>
                    <a:pt x="404" y="108"/>
                  </a:cubicBezTo>
                  <a:cubicBezTo>
                    <a:pt x="404" y="108"/>
                    <a:pt x="403" y="108"/>
                    <a:pt x="403" y="108"/>
                  </a:cubicBezTo>
                  <a:cubicBezTo>
                    <a:pt x="403" y="108"/>
                    <a:pt x="403" y="108"/>
                    <a:pt x="403" y="108"/>
                  </a:cubicBezTo>
                  <a:cubicBezTo>
                    <a:pt x="403" y="108"/>
                    <a:pt x="403" y="108"/>
                    <a:pt x="403" y="108"/>
                  </a:cubicBezTo>
                  <a:close/>
                  <a:moveTo>
                    <a:pt x="401" y="105"/>
                  </a:moveTo>
                  <a:cubicBezTo>
                    <a:pt x="401" y="15"/>
                    <a:pt x="401" y="15"/>
                    <a:pt x="401" y="15"/>
                  </a:cubicBezTo>
                  <a:cubicBezTo>
                    <a:pt x="132" y="3"/>
                    <a:pt x="132" y="3"/>
                    <a:pt x="132" y="3"/>
                  </a:cubicBezTo>
                  <a:cubicBezTo>
                    <a:pt x="6" y="87"/>
                    <a:pt x="6" y="87"/>
                    <a:pt x="6" y="87"/>
                  </a:cubicBezTo>
                  <a:cubicBezTo>
                    <a:pt x="401" y="105"/>
                    <a:pt x="401" y="105"/>
                    <a:pt x="401"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7" name="Freeform 186"/>
            <p:cNvSpPr/>
            <p:nvPr/>
          </p:nvSpPr>
          <p:spPr bwMode="auto">
            <a:xfrm>
              <a:off x="5191" y="514"/>
              <a:ext cx="1231" cy="228"/>
            </a:xfrm>
            <a:custGeom>
              <a:avLst/>
              <a:gdLst>
                <a:gd name="T0" fmla="*/ 0 w 1231"/>
                <a:gd name="T1" fmla="*/ 187 h 228"/>
                <a:gd name="T2" fmla="*/ 306 w 1231"/>
                <a:gd name="T3" fmla="*/ 0 h 228"/>
                <a:gd name="T4" fmla="*/ 1231 w 1231"/>
                <a:gd name="T5" fmla="*/ 41 h 228"/>
                <a:gd name="T6" fmla="*/ 921 w 1231"/>
                <a:gd name="T7" fmla="*/ 228 h 228"/>
                <a:gd name="T8" fmla="*/ 0 w 1231"/>
                <a:gd name="T9" fmla="*/ 187 h 228"/>
              </a:gdLst>
              <a:ahLst/>
              <a:cxnLst>
                <a:cxn ang="0">
                  <a:pos x="T0" y="T1"/>
                </a:cxn>
                <a:cxn ang="0">
                  <a:pos x="T2" y="T3"/>
                </a:cxn>
                <a:cxn ang="0">
                  <a:pos x="T4" y="T5"/>
                </a:cxn>
                <a:cxn ang="0">
                  <a:pos x="T6" y="T7"/>
                </a:cxn>
                <a:cxn ang="0">
                  <a:pos x="T8" y="T9"/>
                </a:cxn>
              </a:cxnLst>
              <a:rect l="0" t="0" r="r" b="b"/>
              <a:pathLst>
                <a:path w="1231" h="228">
                  <a:moveTo>
                    <a:pt x="0" y="187"/>
                  </a:moveTo>
                  <a:lnTo>
                    <a:pt x="306" y="0"/>
                  </a:lnTo>
                  <a:lnTo>
                    <a:pt x="1231" y="41"/>
                  </a:lnTo>
                  <a:lnTo>
                    <a:pt x="921" y="228"/>
                  </a:lnTo>
                  <a:lnTo>
                    <a:pt x="0" y="18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8" name="Freeform 187"/>
            <p:cNvSpPr>
              <a:spLocks noEditPoints="1"/>
            </p:cNvSpPr>
            <p:nvPr/>
          </p:nvSpPr>
          <p:spPr bwMode="auto">
            <a:xfrm>
              <a:off x="5186" y="510"/>
              <a:ext cx="1238" cy="234"/>
            </a:xfrm>
            <a:custGeom>
              <a:avLst/>
              <a:gdLst>
                <a:gd name="T0" fmla="*/ 2 w 523"/>
                <a:gd name="T1" fmla="*/ 82 h 99"/>
                <a:gd name="T2" fmla="*/ 2 w 523"/>
                <a:gd name="T3" fmla="*/ 81 h 99"/>
                <a:gd name="T4" fmla="*/ 3 w 523"/>
                <a:gd name="T5" fmla="*/ 82 h 99"/>
                <a:gd name="T6" fmla="*/ 2 w 523"/>
                <a:gd name="T7" fmla="*/ 81 h 99"/>
                <a:gd name="T8" fmla="*/ 2 w 523"/>
                <a:gd name="T9" fmla="*/ 82 h 99"/>
                <a:gd name="T10" fmla="*/ 1 w 523"/>
                <a:gd name="T11" fmla="*/ 81 h 99"/>
                <a:gd name="T12" fmla="*/ 1 w 523"/>
                <a:gd name="T13" fmla="*/ 81 h 99"/>
                <a:gd name="T14" fmla="*/ 1 w 523"/>
                <a:gd name="T15" fmla="*/ 80 h 99"/>
                <a:gd name="T16" fmla="*/ 1 w 523"/>
                <a:gd name="T17" fmla="*/ 80 h 99"/>
                <a:gd name="T18" fmla="*/ 130 w 523"/>
                <a:gd name="T19" fmla="*/ 0 h 99"/>
                <a:gd name="T20" fmla="*/ 131 w 523"/>
                <a:gd name="T21" fmla="*/ 0 h 99"/>
                <a:gd name="T22" fmla="*/ 522 w 523"/>
                <a:gd name="T23" fmla="*/ 17 h 99"/>
                <a:gd name="T24" fmla="*/ 523 w 523"/>
                <a:gd name="T25" fmla="*/ 18 h 99"/>
                <a:gd name="T26" fmla="*/ 523 w 523"/>
                <a:gd name="T27" fmla="*/ 18 h 99"/>
                <a:gd name="T28" fmla="*/ 522 w 523"/>
                <a:gd name="T29" fmla="*/ 20 h 99"/>
                <a:gd name="T30" fmla="*/ 522 w 523"/>
                <a:gd name="T31" fmla="*/ 20 h 99"/>
                <a:gd name="T32" fmla="*/ 392 w 523"/>
                <a:gd name="T33" fmla="*/ 99 h 99"/>
                <a:gd name="T34" fmla="*/ 391 w 523"/>
                <a:gd name="T35" fmla="*/ 99 h 99"/>
                <a:gd name="T36" fmla="*/ 2 w 523"/>
                <a:gd name="T37" fmla="*/ 82 h 99"/>
                <a:gd name="T38" fmla="*/ 391 w 523"/>
                <a:gd name="T39" fmla="*/ 96 h 99"/>
                <a:gd name="T40" fmla="*/ 516 w 523"/>
                <a:gd name="T41" fmla="*/ 20 h 99"/>
                <a:gd name="T42" fmla="*/ 131 w 523"/>
                <a:gd name="T43" fmla="*/ 3 h 99"/>
                <a:gd name="T44" fmla="*/ 7 w 523"/>
                <a:gd name="T45" fmla="*/ 80 h 99"/>
                <a:gd name="T46" fmla="*/ 391 w 523"/>
                <a:gd name="T4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3" h="99">
                  <a:moveTo>
                    <a:pt x="2" y="82"/>
                  </a:moveTo>
                  <a:cubicBezTo>
                    <a:pt x="2" y="81"/>
                    <a:pt x="2" y="81"/>
                    <a:pt x="2" y="81"/>
                  </a:cubicBezTo>
                  <a:cubicBezTo>
                    <a:pt x="3" y="82"/>
                    <a:pt x="3" y="82"/>
                    <a:pt x="3" y="82"/>
                  </a:cubicBezTo>
                  <a:cubicBezTo>
                    <a:pt x="2" y="81"/>
                    <a:pt x="2" y="81"/>
                    <a:pt x="2" y="81"/>
                  </a:cubicBezTo>
                  <a:cubicBezTo>
                    <a:pt x="2" y="82"/>
                    <a:pt x="2" y="82"/>
                    <a:pt x="2" y="82"/>
                  </a:cubicBezTo>
                  <a:cubicBezTo>
                    <a:pt x="1" y="82"/>
                    <a:pt x="1" y="82"/>
                    <a:pt x="1" y="81"/>
                  </a:cubicBezTo>
                  <a:cubicBezTo>
                    <a:pt x="1" y="81"/>
                    <a:pt x="1" y="81"/>
                    <a:pt x="1" y="81"/>
                  </a:cubicBezTo>
                  <a:cubicBezTo>
                    <a:pt x="0" y="81"/>
                    <a:pt x="1" y="80"/>
                    <a:pt x="1" y="80"/>
                  </a:cubicBezTo>
                  <a:cubicBezTo>
                    <a:pt x="1" y="80"/>
                    <a:pt x="1" y="80"/>
                    <a:pt x="1" y="80"/>
                  </a:cubicBezTo>
                  <a:cubicBezTo>
                    <a:pt x="130" y="0"/>
                    <a:pt x="130" y="0"/>
                    <a:pt x="130" y="0"/>
                  </a:cubicBezTo>
                  <a:cubicBezTo>
                    <a:pt x="131" y="0"/>
                    <a:pt x="131" y="0"/>
                    <a:pt x="131" y="0"/>
                  </a:cubicBezTo>
                  <a:cubicBezTo>
                    <a:pt x="522" y="17"/>
                    <a:pt x="522" y="17"/>
                    <a:pt x="522" y="17"/>
                  </a:cubicBezTo>
                  <a:cubicBezTo>
                    <a:pt x="522" y="17"/>
                    <a:pt x="523" y="18"/>
                    <a:pt x="523" y="18"/>
                  </a:cubicBezTo>
                  <a:cubicBezTo>
                    <a:pt x="523" y="18"/>
                    <a:pt x="523" y="18"/>
                    <a:pt x="523" y="18"/>
                  </a:cubicBezTo>
                  <a:cubicBezTo>
                    <a:pt x="523" y="19"/>
                    <a:pt x="523" y="20"/>
                    <a:pt x="522" y="20"/>
                  </a:cubicBezTo>
                  <a:cubicBezTo>
                    <a:pt x="522" y="20"/>
                    <a:pt x="522" y="20"/>
                    <a:pt x="522" y="20"/>
                  </a:cubicBezTo>
                  <a:cubicBezTo>
                    <a:pt x="392" y="99"/>
                    <a:pt x="392" y="99"/>
                    <a:pt x="392" y="99"/>
                  </a:cubicBezTo>
                  <a:cubicBezTo>
                    <a:pt x="391" y="99"/>
                    <a:pt x="391" y="99"/>
                    <a:pt x="391" y="99"/>
                  </a:cubicBezTo>
                  <a:cubicBezTo>
                    <a:pt x="2" y="82"/>
                    <a:pt x="2" y="82"/>
                    <a:pt x="2" y="82"/>
                  </a:cubicBezTo>
                  <a:close/>
                  <a:moveTo>
                    <a:pt x="391" y="96"/>
                  </a:moveTo>
                  <a:cubicBezTo>
                    <a:pt x="516" y="20"/>
                    <a:pt x="516" y="20"/>
                    <a:pt x="516" y="20"/>
                  </a:cubicBezTo>
                  <a:cubicBezTo>
                    <a:pt x="131" y="3"/>
                    <a:pt x="131" y="3"/>
                    <a:pt x="131" y="3"/>
                  </a:cubicBezTo>
                  <a:cubicBezTo>
                    <a:pt x="7" y="80"/>
                    <a:pt x="7" y="80"/>
                    <a:pt x="7" y="80"/>
                  </a:cubicBezTo>
                  <a:cubicBezTo>
                    <a:pt x="391" y="96"/>
                    <a:pt x="391" y="96"/>
                    <a:pt x="391" y="96"/>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Date Placeholder 4"/>
          <p:cNvSpPr>
            <a:spLocks noGrp="1"/>
          </p:cNvSpPr>
          <p:nvPr>
            <p:ph type="dt" sz="half" idx="10"/>
          </p:nvPr>
        </p:nvSpPr>
        <p:spPr/>
        <p:txBody>
          <a:bodyPr/>
          <a:lstStyle/>
          <a:p>
            <a:pPr>
              <a:defRPr/>
            </a:pPr>
            <a:fld id="{6285CACA-09C7-4C32-B5F2-D53278276A8E}"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267862C9-CFAC-4C7F-9228-319F53AF5DE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Date Placeholder 4"/>
          <p:cNvSpPr>
            <a:spLocks noGrp="1"/>
          </p:cNvSpPr>
          <p:nvPr>
            <p:ph type="dt" sz="half" idx="10"/>
          </p:nvPr>
        </p:nvSpPr>
        <p:spPr/>
        <p:txBody>
          <a:bodyPr/>
          <a:lstStyle/>
          <a:p>
            <a:pPr>
              <a:defRPr/>
            </a:pPr>
            <a:fld id="{EAFEB19B-5581-45F9-B58C-3DD04EB18325}"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396F2AD3-F634-4E3A-AADA-3B0D15E0AC9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664D71AE-5AEB-48DC-A88D-4E8B067ACEB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1D78057A-5BAF-4FB0-B47F-C00C6E19D20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256B69B4-26D0-4599-B450-0D10D81CBFA6}"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35625A86-B179-4474-A04F-3C57038F9D41}"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a:defRPr/>
            </a:pPr>
            <a:fld id="{6E469500-3AA6-4893-9816-B3D1E88D934D}"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96E1EFD-C9FB-4C8F-BF1F-8016E088C4B9}" type="slidenum">
              <a:rPr lang="zh-CN" altLang="en-US" smtClean="0"/>
            </a:fld>
            <a:endParaRPr lang="zh-CN" altLang="en-US"/>
          </a:p>
        </p:txBody>
      </p:sp>
    </p:spTree>
  </p:cSld>
  <p:clrMapOvr>
    <a:masterClrMapping/>
  </p:clrMapOvr>
  <p:transition spd="slow">
    <p:randomBar dir="vert"/>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a:defRPr/>
            </a:pPr>
            <a:fld id="{6E469500-3AA6-4893-9816-B3D1E88D934D}"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96E1EFD-C9FB-4C8F-BF1F-8016E088C4B9}" type="slidenum">
              <a:rPr lang="zh-CN" altLang="en-US" smtClean="0"/>
            </a:fld>
            <a:endParaRPr lang="zh-CN" altLang="en-US"/>
          </a:p>
        </p:txBody>
      </p:sp>
    </p:spTree>
  </p:cSld>
  <p:clrMapOvr>
    <a:masterClrMapping/>
  </p:clrMapOvr>
  <p:transition spd="slow">
    <p:randomBar dir="vert"/>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6" name="页脚占位符 5"/>
          <p:cNvSpPr>
            <a:spLocks noGrp="1"/>
          </p:cNvSpPr>
          <p:nvPr>
            <p:ph type="ftr" sz="quarter" idx="11"/>
          </p:nvPr>
        </p:nvSpPr>
        <p:spPr/>
        <p:txBody>
          <a:bodyPr/>
          <a:lstStyle/>
          <a:p>
            <a:pPr>
              <a:defRPr/>
            </a:pPr>
            <a:endParaRPr lang="zh-CN" altLang="en-US"/>
          </a:p>
        </p:txBody>
      </p:sp>
      <p:sp>
        <p:nvSpPr>
          <p:cNvPr id="7" name="灯片编号占位符 6"/>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3E6C6FF2-9737-4913-AF2C-EAB6B4DFA05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013FAD65-A404-4AAC-8F63-E140504FB0F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8" name="页脚占位符 7"/>
          <p:cNvSpPr>
            <a:spLocks noGrp="1"/>
          </p:cNvSpPr>
          <p:nvPr>
            <p:ph type="ftr" sz="quarter" idx="11"/>
          </p:nvPr>
        </p:nvSpPr>
        <p:spPr/>
        <p:txBody>
          <a:bodyPr/>
          <a:lstStyle/>
          <a:p>
            <a:pPr>
              <a:defRPr/>
            </a:pPr>
            <a:endParaRPr lang="zh-CN" altLang="en-US"/>
          </a:p>
        </p:txBody>
      </p:sp>
      <p:sp>
        <p:nvSpPr>
          <p:cNvPr id="9" name="灯片编号占位符 8"/>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4" name="页脚占位符 3"/>
          <p:cNvSpPr>
            <a:spLocks noGrp="1"/>
          </p:cNvSpPr>
          <p:nvPr>
            <p:ph type="ftr" sz="quarter" idx="11"/>
          </p:nvPr>
        </p:nvSpPr>
        <p:spPr/>
        <p:txBody>
          <a:bodyPr/>
          <a:lstStyle/>
          <a:p>
            <a:pPr>
              <a:defRPr/>
            </a:pPr>
            <a:endParaRPr lang="zh-CN" altLang="en-US"/>
          </a:p>
        </p:txBody>
      </p:sp>
      <p:sp>
        <p:nvSpPr>
          <p:cNvPr id="5" name="灯片编号占位符 4"/>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3" name="页脚占位符 2"/>
          <p:cNvSpPr>
            <a:spLocks noGrp="1"/>
          </p:cNvSpPr>
          <p:nvPr>
            <p:ph type="ftr" sz="quarter" idx="11"/>
          </p:nvPr>
        </p:nvSpPr>
        <p:spPr/>
        <p:txBody>
          <a:bodyPr/>
          <a:lstStyle/>
          <a:p>
            <a:pPr>
              <a:defRPr/>
            </a:pPr>
            <a:endParaRPr lang="zh-CN" altLang="en-US"/>
          </a:p>
        </p:txBody>
      </p:sp>
      <p:sp>
        <p:nvSpPr>
          <p:cNvPr id="4" name="灯片编号占位符 3"/>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6" name="页脚占位符 5"/>
          <p:cNvSpPr>
            <a:spLocks noGrp="1"/>
          </p:cNvSpPr>
          <p:nvPr>
            <p:ph type="ftr" sz="quarter" idx="11"/>
          </p:nvPr>
        </p:nvSpPr>
        <p:spPr/>
        <p:txBody>
          <a:bodyPr/>
          <a:lstStyle/>
          <a:p>
            <a:pPr>
              <a:defRPr/>
            </a:pPr>
            <a:endParaRPr lang="zh-CN" altLang="en-US"/>
          </a:p>
        </p:txBody>
      </p:sp>
      <p:sp>
        <p:nvSpPr>
          <p:cNvPr id="7" name="灯片编号占位符 6"/>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6" name="页脚占位符 5"/>
          <p:cNvSpPr>
            <a:spLocks noGrp="1"/>
          </p:cNvSpPr>
          <p:nvPr>
            <p:ph type="ftr" sz="quarter" idx="11"/>
          </p:nvPr>
        </p:nvSpPr>
        <p:spPr/>
        <p:txBody>
          <a:bodyPr/>
          <a:lstStyle/>
          <a:p>
            <a:pPr>
              <a:defRPr/>
            </a:pPr>
            <a:endParaRPr lang="zh-CN" altLang="en-US"/>
          </a:p>
        </p:txBody>
      </p:sp>
      <p:sp>
        <p:nvSpPr>
          <p:cNvPr id="7" name="灯片编号占位符 6"/>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Date Placeholder 3"/>
          <p:cNvSpPr>
            <a:spLocks noGrp="1"/>
          </p:cNvSpPr>
          <p:nvPr>
            <p:ph type="dt" sz="half" idx="10"/>
          </p:nvPr>
        </p:nvSpPr>
        <p:spPr/>
        <p:txBody>
          <a:bodyPr/>
          <a:lstStyle/>
          <a:p>
            <a:pPr>
              <a:defRPr/>
            </a:pPr>
            <a:fld id="{A463E029-6A30-49BE-AE38-D0F2989EDD3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E617E8B3-48F1-45F8-8112-4F43B536A91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Date Placeholder 4"/>
          <p:cNvSpPr>
            <a:spLocks noGrp="1"/>
          </p:cNvSpPr>
          <p:nvPr>
            <p:ph type="dt" sz="half" idx="10"/>
          </p:nvPr>
        </p:nvSpPr>
        <p:spPr/>
        <p:txBody>
          <a:bodyPr/>
          <a:lstStyle/>
          <a:p>
            <a:pPr>
              <a:defRPr/>
            </a:pPr>
            <a:fld id="{C5553FE5-A1D2-45DE-A0DB-CE40A26E5383}"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4C1AD740-E183-45B2-B967-0038306595B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7" name="Date Placeholder 6"/>
          <p:cNvSpPr>
            <a:spLocks noGrp="1"/>
          </p:cNvSpPr>
          <p:nvPr>
            <p:ph type="dt" sz="half" idx="10"/>
          </p:nvPr>
        </p:nvSpPr>
        <p:spPr/>
        <p:txBody>
          <a:bodyPr/>
          <a:lstStyle/>
          <a:p>
            <a:pPr>
              <a:defRPr/>
            </a:pPr>
            <a:fld id="{DBC599DC-DC91-4737-ACA0-35249D7FC8B1}" type="datetimeFigureOut">
              <a:rPr lang="zh-CN" altLang="en-US" smtClean="0"/>
            </a:fld>
            <a:endParaRPr lang="zh-CN" altLang="en-US"/>
          </a:p>
        </p:txBody>
      </p:sp>
      <p:sp>
        <p:nvSpPr>
          <p:cNvPr id="8" name="Footer Placeholder 7"/>
          <p:cNvSpPr>
            <a:spLocks noGrp="1"/>
          </p:cNvSpPr>
          <p:nvPr>
            <p:ph type="ftr" sz="quarter" idx="11"/>
          </p:nvPr>
        </p:nvSpPr>
        <p:spPr/>
        <p:txBody>
          <a:bodyPr/>
          <a:lstStyle/>
          <a:p>
            <a:pPr>
              <a:defRPr/>
            </a:pPr>
            <a:endParaRPr lang="zh-CN" altLang="en-US"/>
          </a:p>
        </p:txBody>
      </p:sp>
      <p:sp>
        <p:nvSpPr>
          <p:cNvPr id="9" name="Slide Number Placeholder 8"/>
          <p:cNvSpPr>
            <a:spLocks noGrp="1"/>
          </p:cNvSpPr>
          <p:nvPr>
            <p:ph type="sldNum" sz="quarter" idx="12"/>
          </p:nvPr>
        </p:nvSpPr>
        <p:spPr/>
        <p:txBody>
          <a:bodyPr/>
          <a:lstStyle/>
          <a:p>
            <a:pPr>
              <a:defRPr/>
            </a:pPr>
            <a:fld id="{470CAAEC-8B46-460B-B169-ADF7941A870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pPr>
              <a:defRPr/>
            </a:pPr>
            <a:fld id="{B845480B-6AC6-4989-8465-025AFC2E1843}" type="datetimeFigureOut">
              <a:rPr lang="zh-CN" altLang="en-US" smtClean="0"/>
            </a:fld>
            <a:endParaRPr lang="zh-CN" altLang="en-US"/>
          </a:p>
        </p:txBody>
      </p:sp>
      <p:sp>
        <p:nvSpPr>
          <p:cNvPr id="4" name="Footer Placeholder 3"/>
          <p:cNvSpPr>
            <a:spLocks noGrp="1"/>
          </p:cNvSpPr>
          <p:nvPr>
            <p:ph type="ftr" sz="quarter" idx="11"/>
          </p:nvPr>
        </p:nvSpPr>
        <p:spPr/>
        <p:txBody>
          <a:bodyPr/>
          <a:lstStyle/>
          <a:p>
            <a:pPr>
              <a:defRPr/>
            </a:pPr>
            <a:endParaRPr lang="zh-CN" altLang="en-US"/>
          </a:p>
        </p:txBody>
      </p:sp>
      <p:sp>
        <p:nvSpPr>
          <p:cNvPr id="5" name="Slide Number Placeholder 4"/>
          <p:cNvSpPr>
            <a:spLocks noGrp="1"/>
          </p:cNvSpPr>
          <p:nvPr>
            <p:ph type="sldNum" sz="quarter" idx="12"/>
          </p:nvPr>
        </p:nvSpPr>
        <p:spPr/>
        <p:txBody>
          <a:bodyPr/>
          <a:lstStyle/>
          <a:p>
            <a:pPr>
              <a:defRPr/>
            </a:pPr>
            <a:fld id="{1280326A-C6FD-463E-AC91-3540BFA7BAB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3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grpSp>
        <p:nvGrpSpPr>
          <p:cNvPr id="5" name="Group 4"/>
          <p:cNvGrpSpPr>
            <a:grpSpLocks noChangeAspect="1"/>
          </p:cNvGrpSpPr>
          <p:nvPr userDrawn="1"/>
        </p:nvGrpSpPr>
        <p:grpSpPr bwMode="auto">
          <a:xfrm>
            <a:off x="622511" y="622005"/>
            <a:ext cx="11054864" cy="5613990"/>
            <a:chOff x="-157" y="-159"/>
            <a:chExt cx="7992" cy="4636"/>
          </a:xfrm>
        </p:grpSpPr>
        <p:sp>
          <p:nvSpPr>
            <p:cNvPr id="6" name="Freeform 5"/>
            <p:cNvSpPr>
              <a:spLocks noEditPoints="1"/>
            </p:cNvSpPr>
            <p:nvPr/>
          </p:nvSpPr>
          <p:spPr bwMode="auto">
            <a:xfrm>
              <a:off x="-157" y="-159"/>
              <a:ext cx="7992" cy="4636"/>
            </a:xfrm>
            <a:custGeom>
              <a:avLst/>
              <a:gdLst>
                <a:gd name="T0" fmla="*/ 51 w 3380"/>
                <a:gd name="T1" fmla="*/ 1873 h 1960"/>
                <a:gd name="T2" fmla="*/ 50 w 3380"/>
                <a:gd name="T3" fmla="*/ 1873 h 1960"/>
                <a:gd name="T4" fmla="*/ 50 w 3380"/>
                <a:gd name="T5" fmla="*/ 1873 h 1960"/>
                <a:gd name="T6" fmla="*/ 99 w 3380"/>
                <a:gd name="T7" fmla="*/ 1904 h 1960"/>
                <a:gd name="T8" fmla="*/ 536 w 3380"/>
                <a:gd name="T9" fmla="*/ 1948 h 1960"/>
                <a:gd name="T10" fmla="*/ 1077 w 3380"/>
                <a:gd name="T11" fmla="*/ 1947 h 1960"/>
                <a:gd name="T12" fmla="*/ 2452 w 3380"/>
                <a:gd name="T13" fmla="*/ 1933 h 1960"/>
                <a:gd name="T14" fmla="*/ 3063 w 3380"/>
                <a:gd name="T15" fmla="*/ 1947 h 1960"/>
                <a:gd name="T16" fmla="*/ 50 w 3380"/>
                <a:gd name="T17" fmla="*/ 1873 h 1960"/>
                <a:gd name="T18" fmla="*/ 3327 w 3380"/>
                <a:gd name="T19" fmla="*/ 1873 h 1960"/>
                <a:gd name="T20" fmla="*/ 3327 w 3380"/>
                <a:gd name="T21" fmla="*/ 1873 h 1960"/>
                <a:gd name="T22" fmla="*/ 50 w 3380"/>
                <a:gd name="T23" fmla="*/ 1873 h 1960"/>
                <a:gd name="T24" fmla="*/ 50 w 3380"/>
                <a:gd name="T25" fmla="*/ 1872 h 1960"/>
                <a:gd name="T26" fmla="*/ 3328 w 3380"/>
                <a:gd name="T27" fmla="*/ 1872 h 1960"/>
                <a:gd name="T28" fmla="*/ 3367 w 3380"/>
                <a:gd name="T29" fmla="*/ 1532 h 1960"/>
                <a:gd name="T30" fmla="*/ 3355 w 3380"/>
                <a:gd name="T31" fmla="*/ 1410 h 1960"/>
                <a:gd name="T32" fmla="*/ 17 w 3380"/>
                <a:gd name="T33" fmla="*/ 1472 h 1960"/>
                <a:gd name="T34" fmla="*/ 40 w 3380"/>
                <a:gd name="T35" fmla="*/ 1696 h 1960"/>
                <a:gd name="T36" fmla="*/ 3378 w 3380"/>
                <a:gd name="T37" fmla="*/ 1740 h 1960"/>
                <a:gd name="T38" fmla="*/ 50 w 3380"/>
                <a:gd name="T39" fmla="*/ 1872 h 1960"/>
                <a:gd name="T40" fmla="*/ 3336 w 3380"/>
                <a:gd name="T41" fmla="*/ 1861 h 1960"/>
                <a:gd name="T42" fmla="*/ 3332 w 3380"/>
                <a:gd name="T43" fmla="*/ 1867 h 1960"/>
                <a:gd name="T44" fmla="*/ 3355 w 3380"/>
                <a:gd name="T45" fmla="*/ 1407 h 1960"/>
                <a:gd name="T46" fmla="*/ 3358 w 3380"/>
                <a:gd name="T47" fmla="*/ 1049 h 1960"/>
                <a:gd name="T48" fmla="*/ 53 w 3380"/>
                <a:gd name="T49" fmla="*/ 1111 h 1960"/>
                <a:gd name="T50" fmla="*/ 3369 w 3380"/>
                <a:gd name="T51" fmla="*/ 1202 h 1960"/>
                <a:gd name="T52" fmla="*/ 32 w 3380"/>
                <a:gd name="T53" fmla="*/ 1367 h 1960"/>
                <a:gd name="T54" fmla="*/ 3364 w 3380"/>
                <a:gd name="T55" fmla="*/ 1083 h 1960"/>
                <a:gd name="T56" fmla="*/ 41 w 3380"/>
                <a:gd name="T57" fmla="*/ 916 h 1960"/>
                <a:gd name="T58" fmla="*/ 3337 w 3380"/>
                <a:gd name="T59" fmla="*/ 916 h 1960"/>
                <a:gd name="T60" fmla="*/ 3345 w 3380"/>
                <a:gd name="T61" fmla="*/ 751 h 1960"/>
                <a:gd name="T62" fmla="*/ 3352 w 3380"/>
                <a:gd name="T63" fmla="*/ 708 h 1960"/>
                <a:gd name="T64" fmla="*/ 18 w 3380"/>
                <a:gd name="T65" fmla="*/ 773 h 1960"/>
                <a:gd name="T66" fmla="*/ 3334 w 3380"/>
                <a:gd name="T67" fmla="*/ 855 h 1960"/>
                <a:gd name="T68" fmla="*/ 3352 w 3380"/>
                <a:gd name="T69" fmla="*/ 570 h 1960"/>
                <a:gd name="T70" fmla="*/ 0 w 3380"/>
                <a:gd name="T71" fmla="*/ 543 h 1960"/>
                <a:gd name="T72" fmla="*/ 3349 w 3380"/>
                <a:gd name="T73" fmla="*/ 479 h 1960"/>
                <a:gd name="T74" fmla="*/ 4 w 3380"/>
                <a:gd name="T75" fmla="*/ 422 h 1960"/>
                <a:gd name="T76" fmla="*/ 5 w 3380"/>
                <a:gd name="T77" fmla="*/ 417 h 1960"/>
                <a:gd name="T78" fmla="*/ 3377 w 3380"/>
                <a:gd name="T79" fmla="*/ 257 h 1960"/>
                <a:gd name="T80" fmla="*/ 9 w 3380"/>
                <a:gd name="T81" fmla="*/ 379 h 1960"/>
                <a:gd name="T82" fmla="*/ 3377 w 3380"/>
                <a:gd name="T83" fmla="*/ 247 h 1960"/>
                <a:gd name="T84" fmla="*/ 3305 w 3380"/>
                <a:gd name="T85" fmla="*/ 57 h 1960"/>
                <a:gd name="T86" fmla="*/ 3305 w 3380"/>
                <a:gd name="T87" fmla="*/ 57 h 1960"/>
                <a:gd name="T88" fmla="*/ 3305 w 3380"/>
                <a:gd name="T89" fmla="*/ 57 h 1960"/>
                <a:gd name="T90" fmla="*/ 3305 w 3380"/>
                <a:gd name="T91" fmla="*/ 57 h 1960"/>
                <a:gd name="T92" fmla="*/ 3305 w 3380"/>
                <a:gd name="T93" fmla="*/ 57 h 1960"/>
                <a:gd name="T94" fmla="*/ 3304 w 3380"/>
                <a:gd name="T95" fmla="*/ 57 h 1960"/>
                <a:gd name="T96" fmla="*/ 3304 w 3380"/>
                <a:gd name="T97" fmla="*/ 57 h 1960"/>
                <a:gd name="T98" fmla="*/ 3304 w 3380"/>
                <a:gd name="T99" fmla="*/ 57 h 1960"/>
                <a:gd name="T100" fmla="*/ 3304 w 3380"/>
                <a:gd name="T101" fmla="*/ 56 h 1960"/>
                <a:gd name="T102" fmla="*/ 575 w 3380"/>
                <a:gd name="T103" fmla="*/ 14 h 1960"/>
                <a:gd name="T104" fmla="*/ 186 w 3380"/>
                <a:gd name="T105" fmla="*/ 13 h 1960"/>
                <a:gd name="T106" fmla="*/ 31 w 3380"/>
                <a:gd name="T107" fmla="*/ 214 h 1960"/>
                <a:gd name="T108" fmla="*/ 3306 w 3380"/>
                <a:gd name="T109" fmla="*/ 57 h 1960"/>
                <a:gd name="T110" fmla="*/ 75 w 3380"/>
                <a:gd name="T111" fmla="*/ 49 h 1960"/>
                <a:gd name="T112" fmla="*/ 3048 w 3380"/>
                <a:gd name="T113" fmla="*/ 12 h 1960"/>
                <a:gd name="T114" fmla="*/ 1266 w 3380"/>
                <a:gd name="T115" fmla="*/ 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80" h="1960">
                  <a:moveTo>
                    <a:pt x="51" y="1873"/>
                  </a:moveTo>
                  <a:cubicBezTo>
                    <a:pt x="51" y="1873"/>
                    <a:pt x="51" y="1873"/>
                    <a:pt x="51" y="1873"/>
                  </a:cubicBezTo>
                  <a:cubicBezTo>
                    <a:pt x="51" y="1873"/>
                    <a:pt x="51" y="1873"/>
                    <a:pt x="51" y="1873"/>
                  </a:cubicBezTo>
                  <a:moveTo>
                    <a:pt x="50" y="1873"/>
                  </a:moveTo>
                  <a:cubicBezTo>
                    <a:pt x="50" y="1873"/>
                    <a:pt x="50" y="1873"/>
                    <a:pt x="50" y="1873"/>
                  </a:cubicBezTo>
                  <a:cubicBezTo>
                    <a:pt x="50" y="1873"/>
                    <a:pt x="50" y="1873"/>
                    <a:pt x="50" y="1873"/>
                  </a:cubicBezTo>
                  <a:moveTo>
                    <a:pt x="50" y="1873"/>
                  </a:moveTo>
                  <a:cubicBezTo>
                    <a:pt x="50" y="1873"/>
                    <a:pt x="50" y="1873"/>
                    <a:pt x="50" y="1873"/>
                  </a:cubicBezTo>
                  <a:cubicBezTo>
                    <a:pt x="50" y="1873"/>
                    <a:pt x="50" y="1873"/>
                    <a:pt x="50" y="1873"/>
                  </a:cubicBezTo>
                  <a:moveTo>
                    <a:pt x="3327" y="1873"/>
                  </a:moveTo>
                  <a:cubicBezTo>
                    <a:pt x="3316" y="1885"/>
                    <a:pt x="3303" y="1896"/>
                    <a:pt x="3287" y="1904"/>
                  </a:cubicBezTo>
                  <a:cubicBezTo>
                    <a:pt x="99" y="1904"/>
                    <a:pt x="99" y="1904"/>
                    <a:pt x="99" y="1904"/>
                  </a:cubicBezTo>
                  <a:cubicBezTo>
                    <a:pt x="80" y="1896"/>
                    <a:pt x="63" y="1886"/>
                    <a:pt x="51" y="1874"/>
                  </a:cubicBezTo>
                  <a:cubicBezTo>
                    <a:pt x="130" y="1951"/>
                    <a:pt x="350" y="1944"/>
                    <a:pt x="477" y="1947"/>
                  </a:cubicBezTo>
                  <a:cubicBezTo>
                    <a:pt x="497" y="1947"/>
                    <a:pt x="517" y="1948"/>
                    <a:pt x="536" y="1948"/>
                  </a:cubicBezTo>
                  <a:cubicBezTo>
                    <a:pt x="593" y="1948"/>
                    <a:pt x="646" y="1946"/>
                    <a:pt x="700" y="1944"/>
                  </a:cubicBezTo>
                  <a:cubicBezTo>
                    <a:pt x="755" y="1942"/>
                    <a:pt x="810" y="1940"/>
                    <a:pt x="873" y="1940"/>
                  </a:cubicBezTo>
                  <a:cubicBezTo>
                    <a:pt x="933" y="1940"/>
                    <a:pt x="999" y="1942"/>
                    <a:pt x="1077" y="1947"/>
                  </a:cubicBezTo>
                  <a:cubicBezTo>
                    <a:pt x="1217" y="1957"/>
                    <a:pt x="1353" y="1960"/>
                    <a:pt x="1489" y="1960"/>
                  </a:cubicBezTo>
                  <a:cubicBezTo>
                    <a:pt x="1788" y="1960"/>
                    <a:pt x="2082" y="1943"/>
                    <a:pt x="2393" y="1934"/>
                  </a:cubicBezTo>
                  <a:cubicBezTo>
                    <a:pt x="2412" y="1934"/>
                    <a:pt x="2432" y="1933"/>
                    <a:pt x="2452" y="1933"/>
                  </a:cubicBezTo>
                  <a:cubicBezTo>
                    <a:pt x="2533" y="1933"/>
                    <a:pt x="2623" y="1937"/>
                    <a:pt x="2713" y="1941"/>
                  </a:cubicBezTo>
                  <a:cubicBezTo>
                    <a:pt x="2803" y="1944"/>
                    <a:pt x="2894" y="1948"/>
                    <a:pt x="2977" y="1948"/>
                  </a:cubicBezTo>
                  <a:cubicBezTo>
                    <a:pt x="3007" y="1948"/>
                    <a:pt x="3036" y="1948"/>
                    <a:pt x="3063" y="1947"/>
                  </a:cubicBezTo>
                  <a:cubicBezTo>
                    <a:pt x="3177" y="1942"/>
                    <a:pt x="3277" y="1930"/>
                    <a:pt x="3327" y="1873"/>
                  </a:cubicBezTo>
                  <a:moveTo>
                    <a:pt x="50" y="1873"/>
                  </a:moveTo>
                  <a:cubicBezTo>
                    <a:pt x="50" y="1873"/>
                    <a:pt x="50" y="1873"/>
                    <a:pt x="50" y="1873"/>
                  </a:cubicBezTo>
                  <a:cubicBezTo>
                    <a:pt x="50" y="1873"/>
                    <a:pt x="50" y="1873"/>
                    <a:pt x="50" y="1873"/>
                  </a:cubicBezTo>
                  <a:moveTo>
                    <a:pt x="3327" y="1873"/>
                  </a:moveTo>
                  <a:cubicBezTo>
                    <a:pt x="3327" y="1873"/>
                    <a:pt x="3327" y="1873"/>
                    <a:pt x="3327" y="1873"/>
                  </a:cubicBezTo>
                  <a:cubicBezTo>
                    <a:pt x="3327" y="1873"/>
                    <a:pt x="3327" y="1873"/>
                    <a:pt x="3327" y="1873"/>
                  </a:cubicBezTo>
                  <a:moveTo>
                    <a:pt x="3328" y="1872"/>
                  </a:moveTo>
                  <a:cubicBezTo>
                    <a:pt x="3328" y="1872"/>
                    <a:pt x="3327" y="1872"/>
                    <a:pt x="3327" y="1873"/>
                  </a:cubicBezTo>
                  <a:cubicBezTo>
                    <a:pt x="3327" y="1872"/>
                    <a:pt x="3328" y="1872"/>
                    <a:pt x="3328" y="1872"/>
                  </a:cubicBezTo>
                  <a:moveTo>
                    <a:pt x="50" y="1872"/>
                  </a:moveTo>
                  <a:cubicBezTo>
                    <a:pt x="50" y="1872"/>
                    <a:pt x="50" y="1872"/>
                    <a:pt x="50" y="1873"/>
                  </a:cubicBezTo>
                  <a:cubicBezTo>
                    <a:pt x="50" y="1873"/>
                    <a:pt x="50" y="1873"/>
                    <a:pt x="50" y="1873"/>
                  </a:cubicBezTo>
                  <a:cubicBezTo>
                    <a:pt x="50" y="1873"/>
                    <a:pt x="50" y="1873"/>
                    <a:pt x="50" y="1873"/>
                  </a:cubicBezTo>
                  <a:cubicBezTo>
                    <a:pt x="50" y="1872"/>
                    <a:pt x="50" y="1872"/>
                    <a:pt x="50" y="1872"/>
                  </a:cubicBezTo>
                  <a:moveTo>
                    <a:pt x="3328" y="1872"/>
                  </a:moveTo>
                  <a:cubicBezTo>
                    <a:pt x="3328" y="1872"/>
                    <a:pt x="3328" y="1872"/>
                    <a:pt x="3328" y="1872"/>
                  </a:cubicBezTo>
                  <a:cubicBezTo>
                    <a:pt x="3328" y="1872"/>
                    <a:pt x="3328" y="1872"/>
                    <a:pt x="3328" y="1872"/>
                  </a:cubicBezTo>
                  <a:moveTo>
                    <a:pt x="30" y="1575"/>
                  </a:moveTo>
                  <a:cubicBezTo>
                    <a:pt x="27" y="1561"/>
                    <a:pt x="25" y="1546"/>
                    <a:pt x="23" y="1532"/>
                  </a:cubicBezTo>
                  <a:cubicBezTo>
                    <a:pt x="3367" y="1532"/>
                    <a:pt x="3367" y="1532"/>
                    <a:pt x="3367" y="1532"/>
                  </a:cubicBezTo>
                  <a:cubicBezTo>
                    <a:pt x="3368" y="1546"/>
                    <a:pt x="3370" y="1560"/>
                    <a:pt x="3372" y="1575"/>
                  </a:cubicBezTo>
                  <a:cubicBezTo>
                    <a:pt x="30" y="1575"/>
                    <a:pt x="30" y="1575"/>
                    <a:pt x="30" y="1575"/>
                  </a:cubicBezTo>
                  <a:moveTo>
                    <a:pt x="3355" y="1410"/>
                  </a:moveTo>
                  <a:cubicBezTo>
                    <a:pt x="24" y="1410"/>
                    <a:pt x="24" y="1410"/>
                    <a:pt x="24" y="1410"/>
                  </a:cubicBezTo>
                  <a:cubicBezTo>
                    <a:pt x="23" y="1415"/>
                    <a:pt x="22" y="1421"/>
                    <a:pt x="22" y="1426"/>
                  </a:cubicBezTo>
                  <a:cubicBezTo>
                    <a:pt x="19" y="1442"/>
                    <a:pt x="17" y="1457"/>
                    <a:pt x="17" y="1472"/>
                  </a:cubicBezTo>
                  <a:cubicBezTo>
                    <a:pt x="17" y="1539"/>
                    <a:pt x="41" y="1601"/>
                    <a:pt x="41" y="1670"/>
                  </a:cubicBezTo>
                  <a:cubicBezTo>
                    <a:pt x="41" y="1678"/>
                    <a:pt x="41" y="1685"/>
                    <a:pt x="40" y="1693"/>
                  </a:cubicBezTo>
                  <a:cubicBezTo>
                    <a:pt x="40" y="1694"/>
                    <a:pt x="40" y="1695"/>
                    <a:pt x="40" y="1696"/>
                  </a:cubicBezTo>
                  <a:cubicBezTo>
                    <a:pt x="3380" y="1696"/>
                    <a:pt x="3380" y="1696"/>
                    <a:pt x="3380" y="1696"/>
                  </a:cubicBezTo>
                  <a:cubicBezTo>
                    <a:pt x="3380" y="1696"/>
                    <a:pt x="3380" y="1696"/>
                    <a:pt x="3380" y="1696"/>
                  </a:cubicBezTo>
                  <a:cubicBezTo>
                    <a:pt x="3380" y="1711"/>
                    <a:pt x="3379" y="1726"/>
                    <a:pt x="3378" y="1740"/>
                  </a:cubicBezTo>
                  <a:cubicBezTo>
                    <a:pt x="34" y="1740"/>
                    <a:pt x="34" y="1740"/>
                    <a:pt x="34" y="1740"/>
                  </a:cubicBezTo>
                  <a:cubicBezTo>
                    <a:pt x="32" y="1759"/>
                    <a:pt x="30" y="1780"/>
                    <a:pt x="30" y="1800"/>
                  </a:cubicBezTo>
                  <a:cubicBezTo>
                    <a:pt x="30" y="1830"/>
                    <a:pt x="34" y="1857"/>
                    <a:pt x="50" y="1872"/>
                  </a:cubicBezTo>
                  <a:cubicBezTo>
                    <a:pt x="46" y="1869"/>
                    <a:pt x="44" y="1865"/>
                    <a:pt x="41" y="1861"/>
                  </a:cubicBezTo>
                  <a:cubicBezTo>
                    <a:pt x="3336" y="1861"/>
                    <a:pt x="3336" y="1861"/>
                    <a:pt x="3336" y="1861"/>
                  </a:cubicBezTo>
                  <a:cubicBezTo>
                    <a:pt x="3336" y="1861"/>
                    <a:pt x="3336" y="1861"/>
                    <a:pt x="3336" y="1861"/>
                  </a:cubicBezTo>
                  <a:cubicBezTo>
                    <a:pt x="3335" y="1863"/>
                    <a:pt x="3333" y="1865"/>
                    <a:pt x="3332" y="1867"/>
                  </a:cubicBezTo>
                  <a:cubicBezTo>
                    <a:pt x="3332" y="1867"/>
                    <a:pt x="3332" y="1867"/>
                    <a:pt x="3332" y="1867"/>
                  </a:cubicBezTo>
                  <a:cubicBezTo>
                    <a:pt x="3332" y="1867"/>
                    <a:pt x="3332" y="1867"/>
                    <a:pt x="3332" y="1867"/>
                  </a:cubicBezTo>
                  <a:cubicBezTo>
                    <a:pt x="3369" y="1819"/>
                    <a:pt x="3380" y="1757"/>
                    <a:pt x="3380" y="1690"/>
                  </a:cubicBezTo>
                  <a:cubicBezTo>
                    <a:pt x="3380" y="1593"/>
                    <a:pt x="3356" y="1487"/>
                    <a:pt x="3355" y="1410"/>
                  </a:cubicBezTo>
                  <a:moveTo>
                    <a:pt x="3355" y="1407"/>
                  </a:moveTo>
                  <a:cubicBezTo>
                    <a:pt x="3355" y="1407"/>
                    <a:pt x="3355" y="1407"/>
                    <a:pt x="3355" y="1407"/>
                  </a:cubicBezTo>
                  <a:cubicBezTo>
                    <a:pt x="3355" y="1407"/>
                    <a:pt x="3355" y="1407"/>
                    <a:pt x="3355" y="1407"/>
                  </a:cubicBezTo>
                  <a:moveTo>
                    <a:pt x="3358" y="1049"/>
                  </a:moveTo>
                  <a:cubicBezTo>
                    <a:pt x="3360" y="1060"/>
                    <a:pt x="3362" y="1070"/>
                    <a:pt x="3364" y="1081"/>
                  </a:cubicBezTo>
                  <a:cubicBezTo>
                    <a:pt x="52" y="1081"/>
                    <a:pt x="52" y="1081"/>
                    <a:pt x="52" y="1081"/>
                  </a:cubicBezTo>
                  <a:cubicBezTo>
                    <a:pt x="53" y="1091"/>
                    <a:pt x="53" y="1101"/>
                    <a:pt x="53" y="1111"/>
                  </a:cubicBezTo>
                  <a:cubicBezTo>
                    <a:pt x="53" y="1141"/>
                    <a:pt x="52" y="1171"/>
                    <a:pt x="50" y="1202"/>
                  </a:cubicBezTo>
                  <a:cubicBezTo>
                    <a:pt x="3369" y="1202"/>
                    <a:pt x="3369" y="1202"/>
                    <a:pt x="3369" y="1202"/>
                  </a:cubicBezTo>
                  <a:cubicBezTo>
                    <a:pt x="3369" y="1202"/>
                    <a:pt x="3369" y="1202"/>
                    <a:pt x="3369" y="1202"/>
                  </a:cubicBezTo>
                  <a:cubicBezTo>
                    <a:pt x="3369" y="1217"/>
                    <a:pt x="3368" y="1231"/>
                    <a:pt x="3366" y="1246"/>
                  </a:cubicBezTo>
                  <a:cubicBezTo>
                    <a:pt x="47" y="1246"/>
                    <a:pt x="47" y="1246"/>
                    <a:pt x="47" y="1246"/>
                  </a:cubicBezTo>
                  <a:cubicBezTo>
                    <a:pt x="43" y="1285"/>
                    <a:pt x="38" y="1325"/>
                    <a:pt x="32" y="1367"/>
                  </a:cubicBezTo>
                  <a:cubicBezTo>
                    <a:pt x="3356" y="1367"/>
                    <a:pt x="3356" y="1367"/>
                    <a:pt x="3356" y="1367"/>
                  </a:cubicBezTo>
                  <a:cubicBezTo>
                    <a:pt x="3360" y="1299"/>
                    <a:pt x="3370" y="1232"/>
                    <a:pt x="3370" y="1165"/>
                  </a:cubicBezTo>
                  <a:cubicBezTo>
                    <a:pt x="3370" y="1138"/>
                    <a:pt x="3369" y="1111"/>
                    <a:pt x="3364" y="1083"/>
                  </a:cubicBezTo>
                  <a:cubicBezTo>
                    <a:pt x="3362" y="1072"/>
                    <a:pt x="3360" y="1061"/>
                    <a:pt x="3358" y="1049"/>
                  </a:cubicBezTo>
                  <a:moveTo>
                    <a:pt x="3337" y="916"/>
                  </a:moveTo>
                  <a:cubicBezTo>
                    <a:pt x="41" y="916"/>
                    <a:pt x="41" y="916"/>
                    <a:pt x="41" y="916"/>
                  </a:cubicBezTo>
                  <a:cubicBezTo>
                    <a:pt x="45" y="957"/>
                    <a:pt x="49" y="997"/>
                    <a:pt x="51" y="1037"/>
                  </a:cubicBezTo>
                  <a:cubicBezTo>
                    <a:pt x="3356" y="1037"/>
                    <a:pt x="3356" y="1037"/>
                    <a:pt x="3356" y="1037"/>
                  </a:cubicBezTo>
                  <a:cubicBezTo>
                    <a:pt x="3349" y="996"/>
                    <a:pt x="3341" y="956"/>
                    <a:pt x="3337" y="916"/>
                  </a:cubicBezTo>
                  <a:moveTo>
                    <a:pt x="3352" y="708"/>
                  </a:moveTo>
                  <a:cubicBezTo>
                    <a:pt x="3352" y="708"/>
                    <a:pt x="3352" y="708"/>
                    <a:pt x="3352" y="708"/>
                  </a:cubicBezTo>
                  <a:cubicBezTo>
                    <a:pt x="3350" y="723"/>
                    <a:pt x="3348" y="737"/>
                    <a:pt x="3345" y="751"/>
                  </a:cubicBezTo>
                  <a:cubicBezTo>
                    <a:pt x="15" y="751"/>
                    <a:pt x="15" y="751"/>
                    <a:pt x="15" y="751"/>
                  </a:cubicBezTo>
                  <a:cubicBezTo>
                    <a:pt x="12" y="737"/>
                    <a:pt x="10" y="723"/>
                    <a:pt x="9" y="708"/>
                  </a:cubicBezTo>
                  <a:cubicBezTo>
                    <a:pt x="3352" y="708"/>
                    <a:pt x="3352" y="708"/>
                    <a:pt x="3352" y="708"/>
                  </a:cubicBezTo>
                  <a:moveTo>
                    <a:pt x="4" y="420"/>
                  </a:moveTo>
                  <a:cubicBezTo>
                    <a:pt x="2" y="464"/>
                    <a:pt x="0" y="508"/>
                    <a:pt x="0" y="552"/>
                  </a:cubicBezTo>
                  <a:cubicBezTo>
                    <a:pt x="0" y="626"/>
                    <a:pt x="5" y="699"/>
                    <a:pt x="18" y="773"/>
                  </a:cubicBezTo>
                  <a:cubicBezTo>
                    <a:pt x="25" y="807"/>
                    <a:pt x="30" y="840"/>
                    <a:pt x="35" y="873"/>
                  </a:cubicBezTo>
                  <a:cubicBezTo>
                    <a:pt x="3334" y="873"/>
                    <a:pt x="3334" y="873"/>
                    <a:pt x="3334" y="873"/>
                  </a:cubicBezTo>
                  <a:cubicBezTo>
                    <a:pt x="3334" y="867"/>
                    <a:pt x="3334" y="861"/>
                    <a:pt x="3334" y="855"/>
                  </a:cubicBezTo>
                  <a:cubicBezTo>
                    <a:pt x="3334" y="824"/>
                    <a:pt x="3337" y="793"/>
                    <a:pt x="3344" y="761"/>
                  </a:cubicBezTo>
                  <a:cubicBezTo>
                    <a:pt x="3352" y="724"/>
                    <a:pt x="3354" y="687"/>
                    <a:pt x="3354" y="649"/>
                  </a:cubicBezTo>
                  <a:cubicBezTo>
                    <a:pt x="3354" y="623"/>
                    <a:pt x="3353" y="597"/>
                    <a:pt x="3352" y="570"/>
                  </a:cubicBezTo>
                  <a:cubicBezTo>
                    <a:pt x="3352" y="576"/>
                    <a:pt x="3352" y="581"/>
                    <a:pt x="3352" y="587"/>
                  </a:cubicBezTo>
                  <a:cubicBezTo>
                    <a:pt x="0" y="587"/>
                    <a:pt x="0" y="587"/>
                    <a:pt x="0" y="587"/>
                  </a:cubicBezTo>
                  <a:cubicBezTo>
                    <a:pt x="0" y="572"/>
                    <a:pt x="0" y="558"/>
                    <a:pt x="0" y="543"/>
                  </a:cubicBezTo>
                  <a:cubicBezTo>
                    <a:pt x="3350" y="543"/>
                    <a:pt x="3350" y="543"/>
                    <a:pt x="3350" y="543"/>
                  </a:cubicBezTo>
                  <a:cubicBezTo>
                    <a:pt x="3349" y="522"/>
                    <a:pt x="3349" y="500"/>
                    <a:pt x="3349" y="479"/>
                  </a:cubicBezTo>
                  <a:cubicBezTo>
                    <a:pt x="3349" y="479"/>
                    <a:pt x="3349" y="479"/>
                    <a:pt x="3349" y="479"/>
                  </a:cubicBezTo>
                  <a:cubicBezTo>
                    <a:pt x="3349" y="479"/>
                    <a:pt x="3349" y="479"/>
                    <a:pt x="3349" y="479"/>
                  </a:cubicBezTo>
                  <a:cubicBezTo>
                    <a:pt x="3349" y="460"/>
                    <a:pt x="3350" y="441"/>
                    <a:pt x="3353" y="422"/>
                  </a:cubicBezTo>
                  <a:cubicBezTo>
                    <a:pt x="4" y="422"/>
                    <a:pt x="4" y="422"/>
                    <a:pt x="4" y="422"/>
                  </a:cubicBezTo>
                  <a:cubicBezTo>
                    <a:pt x="4" y="421"/>
                    <a:pt x="4" y="421"/>
                    <a:pt x="4" y="420"/>
                  </a:cubicBezTo>
                  <a:moveTo>
                    <a:pt x="5" y="417"/>
                  </a:moveTo>
                  <a:cubicBezTo>
                    <a:pt x="5" y="417"/>
                    <a:pt x="5" y="417"/>
                    <a:pt x="5" y="417"/>
                  </a:cubicBezTo>
                  <a:cubicBezTo>
                    <a:pt x="5" y="417"/>
                    <a:pt x="5" y="417"/>
                    <a:pt x="5" y="417"/>
                  </a:cubicBezTo>
                  <a:moveTo>
                    <a:pt x="3377" y="247"/>
                  </a:moveTo>
                  <a:cubicBezTo>
                    <a:pt x="3377" y="251"/>
                    <a:pt x="3377" y="254"/>
                    <a:pt x="3377" y="257"/>
                  </a:cubicBezTo>
                  <a:cubicBezTo>
                    <a:pt x="32" y="257"/>
                    <a:pt x="32" y="257"/>
                    <a:pt x="32" y="257"/>
                  </a:cubicBezTo>
                  <a:cubicBezTo>
                    <a:pt x="28" y="310"/>
                    <a:pt x="9" y="361"/>
                    <a:pt x="5" y="417"/>
                  </a:cubicBezTo>
                  <a:cubicBezTo>
                    <a:pt x="5" y="404"/>
                    <a:pt x="7" y="391"/>
                    <a:pt x="9" y="379"/>
                  </a:cubicBezTo>
                  <a:cubicBezTo>
                    <a:pt x="3360" y="379"/>
                    <a:pt x="3360" y="379"/>
                    <a:pt x="3360" y="379"/>
                  </a:cubicBezTo>
                  <a:cubicBezTo>
                    <a:pt x="3368" y="335"/>
                    <a:pt x="3377" y="292"/>
                    <a:pt x="3377" y="248"/>
                  </a:cubicBezTo>
                  <a:cubicBezTo>
                    <a:pt x="3377" y="248"/>
                    <a:pt x="3377" y="248"/>
                    <a:pt x="3377" y="247"/>
                  </a:cubicBezTo>
                  <a:moveTo>
                    <a:pt x="3305" y="57"/>
                  </a:moveTo>
                  <a:cubicBezTo>
                    <a:pt x="3305" y="57"/>
                    <a:pt x="3305" y="57"/>
                    <a:pt x="3306"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4" y="57"/>
                  </a:moveTo>
                  <a:cubicBezTo>
                    <a:pt x="3304" y="57"/>
                    <a:pt x="3305" y="57"/>
                    <a:pt x="3305" y="57"/>
                  </a:cubicBezTo>
                  <a:cubicBezTo>
                    <a:pt x="3305" y="57"/>
                    <a:pt x="3304" y="57"/>
                    <a:pt x="3304" y="57"/>
                  </a:cubicBezTo>
                  <a:moveTo>
                    <a:pt x="3304" y="57"/>
                  </a:moveTo>
                  <a:cubicBezTo>
                    <a:pt x="3304" y="57"/>
                    <a:pt x="3304" y="57"/>
                    <a:pt x="3304" y="57"/>
                  </a:cubicBezTo>
                  <a:cubicBezTo>
                    <a:pt x="3304" y="57"/>
                    <a:pt x="3304" y="57"/>
                    <a:pt x="3304" y="57"/>
                  </a:cubicBezTo>
                  <a:moveTo>
                    <a:pt x="3304" y="57"/>
                  </a:moveTo>
                  <a:cubicBezTo>
                    <a:pt x="3304" y="57"/>
                    <a:pt x="3304" y="57"/>
                    <a:pt x="3304" y="57"/>
                  </a:cubicBezTo>
                  <a:cubicBezTo>
                    <a:pt x="3304" y="57"/>
                    <a:pt x="3304" y="57"/>
                    <a:pt x="3304" y="57"/>
                  </a:cubicBezTo>
                  <a:moveTo>
                    <a:pt x="3304" y="56"/>
                  </a:moveTo>
                  <a:cubicBezTo>
                    <a:pt x="3304" y="56"/>
                    <a:pt x="3304" y="56"/>
                    <a:pt x="3304" y="56"/>
                  </a:cubicBezTo>
                  <a:cubicBezTo>
                    <a:pt x="3304" y="56"/>
                    <a:pt x="3304" y="56"/>
                    <a:pt x="3304" y="56"/>
                  </a:cubicBezTo>
                  <a:moveTo>
                    <a:pt x="1155" y="0"/>
                  </a:moveTo>
                  <a:cubicBezTo>
                    <a:pt x="970" y="0"/>
                    <a:pt x="819" y="3"/>
                    <a:pt x="618" y="13"/>
                  </a:cubicBezTo>
                  <a:cubicBezTo>
                    <a:pt x="608" y="14"/>
                    <a:pt x="594" y="14"/>
                    <a:pt x="575" y="14"/>
                  </a:cubicBezTo>
                  <a:cubicBezTo>
                    <a:pt x="539" y="14"/>
                    <a:pt x="487" y="13"/>
                    <a:pt x="434" y="13"/>
                  </a:cubicBezTo>
                  <a:cubicBezTo>
                    <a:pt x="380" y="12"/>
                    <a:pt x="324" y="11"/>
                    <a:pt x="277" y="11"/>
                  </a:cubicBezTo>
                  <a:cubicBezTo>
                    <a:pt x="236" y="11"/>
                    <a:pt x="203" y="12"/>
                    <a:pt x="186" y="13"/>
                  </a:cubicBezTo>
                  <a:cubicBezTo>
                    <a:pt x="186" y="13"/>
                    <a:pt x="20" y="24"/>
                    <a:pt x="20" y="148"/>
                  </a:cubicBezTo>
                  <a:cubicBezTo>
                    <a:pt x="20" y="160"/>
                    <a:pt x="22" y="175"/>
                    <a:pt x="26" y="190"/>
                  </a:cubicBezTo>
                  <a:cubicBezTo>
                    <a:pt x="28" y="198"/>
                    <a:pt x="30" y="206"/>
                    <a:pt x="31" y="214"/>
                  </a:cubicBezTo>
                  <a:cubicBezTo>
                    <a:pt x="3376" y="214"/>
                    <a:pt x="3376" y="214"/>
                    <a:pt x="3376" y="214"/>
                  </a:cubicBezTo>
                  <a:cubicBezTo>
                    <a:pt x="3376" y="224"/>
                    <a:pt x="3377" y="233"/>
                    <a:pt x="3377" y="241"/>
                  </a:cubicBezTo>
                  <a:cubicBezTo>
                    <a:pt x="3376" y="181"/>
                    <a:pt x="3369" y="99"/>
                    <a:pt x="3306" y="57"/>
                  </a:cubicBezTo>
                  <a:cubicBezTo>
                    <a:pt x="3321" y="67"/>
                    <a:pt x="3332" y="79"/>
                    <a:pt x="3342" y="93"/>
                  </a:cubicBezTo>
                  <a:cubicBezTo>
                    <a:pt x="34" y="93"/>
                    <a:pt x="34" y="93"/>
                    <a:pt x="34" y="93"/>
                  </a:cubicBezTo>
                  <a:cubicBezTo>
                    <a:pt x="44" y="74"/>
                    <a:pt x="59" y="60"/>
                    <a:pt x="75" y="49"/>
                  </a:cubicBezTo>
                  <a:cubicBezTo>
                    <a:pt x="3291" y="49"/>
                    <a:pt x="3291" y="49"/>
                    <a:pt x="3291" y="49"/>
                  </a:cubicBezTo>
                  <a:cubicBezTo>
                    <a:pt x="3296" y="52"/>
                    <a:pt x="3300" y="54"/>
                    <a:pt x="3303" y="56"/>
                  </a:cubicBezTo>
                  <a:cubicBezTo>
                    <a:pt x="3246" y="20"/>
                    <a:pt x="3147" y="12"/>
                    <a:pt x="3048" y="12"/>
                  </a:cubicBezTo>
                  <a:cubicBezTo>
                    <a:pt x="2978" y="12"/>
                    <a:pt x="2908" y="16"/>
                    <a:pt x="2855" y="18"/>
                  </a:cubicBezTo>
                  <a:cubicBezTo>
                    <a:pt x="2748" y="22"/>
                    <a:pt x="2641" y="23"/>
                    <a:pt x="2534" y="23"/>
                  </a:cubicBezTo>
                  <a:cubicBezTo>
                    <a:pt x="2120" y="23"/>
                    <a:pt x="1707" y="2"/>
                    <a:pt x="1266" y="0"/>
                  </a:cubicBezTo>
                  <a:cubicBezTo>
                    <a:pt x="1227" y="0"/>
                    <a:pt x="1190" y="0"/>
                    <a:pt x="1155" y="0"/>
                  </a:cubicBezTo>
                </a:path>
              </a:pathLst>
            </a:custGeom>
            <a:solidFill>
              <a:srgbClr val="CFEDF7">
                <a:alpha val="2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7" name="Freeform 6"/>
            <p:cNvSpPr>
              <a:spLocks noEditPoints="1"/>
            </p:cNvSpPr>
            <p:nvPr/>
          </p:nvSpPr>
          <p:spPr bwMode="auto">
            <a:xfrm>
              <a:off x="-148" y="-27"/>
              <a:ext cx="7975" cy="4301"/>
            </a:xfrm>
            <a:custGeom>
              <a:avLst/>
              <a:gdLst>
                <a:gd name="T0" fmla="*/ 47 w 3373"/>
                <a:gd name="T1" fmla="*/ 1817 h 1818"/>
                <a:gd name="T2" fmla="*/ 46 w 3373"/>
                <a:gd name="T3" fmla="*/ 1817 h 1818"/>
                <a:gd name="T4" fmla="*/ 46 w 3373"/>
                <a:gd name="T5" fmla="*/ 1817 h 1818"/>
                <a:gd name="T6" fmla="*/ 46 w 3373"/>
                <a:gd name="T7" fmla="*/ 1817 h 1818"/>
                <a:gd name="T8" fmla="*/ 3323 w 3373"/>
                <a:gd name="T9" fmla="*/ 1817 h 1818"/>
                <a:gd name="T10" fmla="*/ 3323 w 3373"/>
                <a:gd name="T11" fmla="*/ 1817 h 1818"/>
                <a:gd name="T12" fmla="*/ 46 w 3373"/>
                <a:gd name="T13" fmla="*/ 1817 h 1818"/>
                <a:gd name="T14" fmla="*/ 46 w 3373"/>
                <a:gd name="T15" fmla="*/ 1816 h 1818"/>
                <a:gd name="T16" fmla="*/ 3324 w 3373"/>
                <a:gd name="T17" fmla="*/ 1816 h 1818"/>
                <a:gd name="T18" fmla="*/ 3328 w 3373"/>
                <a:gd name="T19" fmla="*/ 1811 h 1818"/>
                <a:gd name="T20" fmla="*/ 30 w 3373"/>
                <a:gd name="T21" fmla="*/ 1684 h 1818"/>
                <a:gd name="T22" fmla="*/ 3351 w 3373"/>
                <a:gd name="T23" fmla="*/ 1351 h 1818"/>
                <a:gd name="T24" fmla="*/ 3351 w 3373"/>
                <a:gd name="T25" fmla="*/ 1351 h 1818"/>
                <a:gd name="T26" fmla="*/ 20 w 3373"/>
                <a:gd name="T27" fmla="*/ 1354 h 1818"/>
                <a:gd name="T28" fmla="*/ 3352 w 3373"/>
                <a:gd name="T29" fmla="*/ 1311 h 1818"/>
                <a:gd name="T30" fmla="*/ 3351 w 3373"/>
                <a:gd name="T31" fmla="*/ 1351 h 1818"/>
                <a:gd name="T32" fmla="*/ 3352 w 3373"/>
                <a:gd name="T33" fmla="*/ 1311 h 1818"/>
                <a:gd name="T34" fmla="*/ 43 w 3373"/>
                <a:gd name="T35" fmla="*/ 1190 h 1818"/>
                <a:gd name="T36" fmla="*/ 47 w 3373"/>
                <a:gd name="T37" fmla="*/ 981 h 1818"/>
                <a:gd name="T38" fmla="*/ 48 w 3373"/>
                <a:gd name="T39" fmla="*/ 1025 h 1818"/>
                <a:gd name="T40" fmla="*/ 3352 w 3373"/>
                <a:gd name="T41" fmla="*/ 981 h 1818"/>
                <a:gd name="T42" fmla="*/ 31 w 3373"/>
                <a:gd name="T43" fmla="*/ 817 h 1818"/>
                <a:gd name="T44" fmla="*/ 37 w 3373"/>
                <a:gd name="T45" fmla="*/ 860 h 1818"/>
                <a:gd name="T46" fmla="*/ 3330 w 3373"/>
                <a:gd name="T47" fmla="*/ 817 h 1818"/>
                <a:gd name="T48" fmla="*/ 3330 w 3373"/>
                <a:gd name="T49" fmla="*/ 817 h 1818"/>
                <a:gd name="T50" fmla="*/ 3348 w 3373"/>
                <a:gd name="T51" fmla="*/ 514 h 1818"/>
                <a:gd name="T52" fmla="*/ 0 w 3373"/>
                <a:gd name="T53" fmla="*/ 364 h 1818"/>
                <a:gd name="T54" fmla="*/ 1 w 3373"/>
                <a:gd name="T55" fmla="*/ 361 h 1818"/>
                <a:gd name="T56" fmla="*/ 1 w 3373"/>
                <a:gd name="T57" fmla="*/ 361 h 1818"/>
                <a:gd name="T58" fmla="*/ 3349 w 3373"/>
                <a:gd name="T59" fmla="*/ 366 h 1818"/>
                <a:gd name="T60" fmla="*/ 3373 w 3373"/>
                <a:gd name="T61" fmla="*/ 185 h 1818"/>
                <a:gd name="T62" fmla="*/ 3373 w 3373"/>
                <a:gd name="T63" fmla="*/ 191 h 1818"/>
                <a:gd name="T64" fmla="*/ 27 w 3373"/>
                <a:gd name="T65" fmla="*/ 158 h 1818"/>
                <a:gd name="T66" fmla="*/ 28 w 3373"/>
                <a:gd name="T67" fmla="*/ 184 h 1818"/>
                <a:gd name="T68" fmla="*/ 3302 w 3373"/>
                <a:gd name="T69" fmla="*/ 1 h 1818"/>
                <a:gd name="T70" fmla="*/ 3301 w 3373"/>
                <a:gd name="T71" fmla="*/ 1 h 1818"/>
                <a:gd name="T72" fmla="*/ 3301 w 3373"/>
                <a:gd name="T73" fmla="*/ 1 h 1818"/>
                <a:gd name="T74" fmla="*/ 3301 w 3373"/>
                <a:gd name="T75" fmla="*/ 1 h 1818"/>
                <a:gd name="T76" fmla="*/ 3301 w 3373"/>
                <a:gd name="T77" fmla="*/ 1 h 1818"/>
                <a:gd name="T78" fmla="*/ 3301 w 3373"/>
                <a:gd name="T79" fmla="*/ 1 h 1818"/>
                <a:gd name="T80" fmla="*/ 3300 w 3373"/>
                <a:gd name="T81" fmla="*/ 1 h 1818"/>
                <a:gd name="T82" fmla="*/ 3300 w 3373"/>
                <a:gd name="T83" fmla="*/ 1 h 1818"/>
                <a:gd name="T84" fmla="*/ 3300 w 3373"/>
                <a:gd name="T85" fmla="*/ 1 h 1818"/>
                <a:gd name="T86" fmla="*/ 3300 w 3373"/>
                <a:gd name="T87" fmla="*/ 0 h 1818"/>
                <a:gd name="T88" fmla="*/ 3299 w 3373"/>
                <a:gd name="T89" fmla="*/ 0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73" h="1818">
                  <a:moveTo>
                    <a:pt x="47" y="1817"/>
                  </a:moveTo>
                  <a:cubicBezTo>
                    <a:pt x="47" y="1818"/>
                    <a:pt x="47" y="1818"/>
                    <a:pt x="47" y="1818"/>
                  </a:cubicBezTo>
                  <a:cubicBezTo>
                    <a:pt x="47" y="1818"/>
                    <a:pt x="47" y="1818"/>
                    <a:pt x="47" y="1817"/>
                  </a:cubicBezTo>
                  <a:moveTo>
                    <a:pt x="46" y="1817"/>
                  </a:moveTo>
                  <a:cubicBezTo>
                    <a:pt x="46" y="1817"/>
                    <a:pt x="47" y="1817"/>
                    <a:pt x="47" y="1817"/>
                  </a:cubicBezTo>
                  <a:cubicBezTo>
                    <a:pt x="47" y="1817"/>
                    <a:pt x="46" y="1817"/>
                    <a:pt x="46" y="1817"/>
                  </a:cubicBezTo>
                  <a:moveTo>
                    <a:pt x="46" y="1817"/>
                  </a:moveTo>
                  <a:cubicBezTo>
                    <a:pt x="46" y="1817"/>
                    <a:pt x="46" y="1817"/>
                    <a:pt x="46" y="1817"/>
                  </a:cubicBezTo>
                  <a:cubicBezTo>
                    <a:pt x="46" y="1817"/>
                    <a:pt x="46" y="1817"/>
                    <a:pt x="46" y="1817"/>
                  </a:cubicBezTo>
                  <a:moveTo>
                    <a:pt x="46" y="1817"/>
                  </a:moveTo>
                  <a:cubicBezTo>
                    <a:pt x="46" y="1817"/>
                    <a:pt x="46" y="1817"/>
                    <a:pt x="46" y="1817"/>
                  </a:cubicBezTo>
                  <a:cubicBezTo>
                    <a:pt x="46" y="1817"/>
                    <a:pt x="46" y="1817"/>
                    <a:pt x="46" y="1817"/>
                  </a:cubicBezTo>
                  <a:moveTo>
                    <a:pt x="3323" y="1817"/>
                  </a:moveTo>
                  <a:cubicBezTo>
                    <a:pt x="3323" y="1817"/>
                    <a:pt x="3323" y="1817"/>
                    <a:pt x="3323" y="1817"/>
                  </a:cubicBezTo>
                  <a:cubicBezTo>
                    <a:pt x="3323" y="1817"/>
                    <a:pt x="3323" y="1817"/>
                    <a:pt x="3323" y="1817"/>
                  </a:cubicBezTo>
                  <a:moveTo>
                    <a:pt x="3323" y="1817"/>
                  </a:moveTo>
                  <a:cubicBezTo>
                    <a:pt x="3323" y="1817"/>
                    <a:pt x="3323" y="1817"/>
                    <a:pt x="3323" y="1817"/>
                  </a:cubicBezTo>
                  <a:cubicBezTo>
                    <a:pt x="3323" y="1817"/>
                    <a:pt x="3323" y="1817"/>
                    <a:pt x="3323" y="1817"/>
                  </a:cubicBezTo>
                  <a:moveTo>
                    <a:pt x="46" y="1817"/>
                  </a:moveTo>
                  <a:cubicBezTo>
                    <a:pt x="46" y="1817"/>
                    <a:pt x="46" y="1817"/>
                    <a:pt x="46" y="1817"/>
                  </a:cubicBezTo>
                  <a:cubicBezTo>
                    <a:pt x="46" y="1817"/>
                    <a:pt x="46" y="1817"/>
                    <a:pt x="46" y="1817"/>
                  </a:cubicBezTo>
                  <a:moveTo>
                    <a:pt x="46" y="1816"/>
                  </a:moveTo>
                  <a:cubicBezTo>
                    <a:pt x="46" y="1816"/>
                    <a:pt x="46" y="1816"/>
                    <a:pt x="46" y="1816"/>
                  </a:cubicBezTo>
                  <a:cubicBezTo>
                    <a:pt x="46" y="1816"/>
                    <a:pt x="46" y="1816"/>
                    <a:pt x="46" y="1816"/>
                  </a:cubicBezTo>
                  <a:moveTo>
                    <a:pt x="3324" y="1816"/>
                  </a:moveTo>
                  <a:cubicBezTo>
                    <a:pt x="3324" y="1816"/>
                    <a:pt x="3324" y="1816"/>
                    <a:pt x="3324" y="1816"/>
                  </a:cubicBezTo>
                  <a:cubicBezTo>
                    <a:pt x="3324" y="1816"/>
                    <a:pt x="3324" y="1816"/>
                    <a:pt x="3324" y="1816"/>
                  </a:cubicBezTo>
                  <a:moveTo>
                    <a:pt x="3328" y="1811"/>
                  </a:moveTo>
                  <a:cubicBezTo>
                    <a:pt x="3327" y="1813"/>
                    <a:pt x="3325" y="1815"/>
                    <a:pt x="3324" y="1816"/>
                  </a:cubicBezTo>
                  <a:cubicBezTo>
                    <a:pt x="3325" y="1815"/>
                    <a:pt x="3327" y="1813"/>
                    <a:pt x="3328" y="1811"/>
                  </a:cubicBezTo>
                  <a:moveTo>
                    <a:pt x="36" y="1640"/>
                  </a:moveTo>
                  <a:cubicBezTo>
                    <a:pt x="36" y="1640"/>
                    <a:pt x="36" y="1640"/>
                    <a:pt x="36" y="1640"/>
                  </a:cubicBezTo>
                  <a:cubicBezTo>
                    <a:pt x="35" y="1651"/>
                    <a:pt x="33" y="1667"/>
                    <a:pt x="30" y="1684"/>
                  </a:cubicBezTo>
                  <a:cubicBezTo>
                    <a:pt x="30" y="1684"/>
                    <a:pt x="30" y="1684"/>
                    <a:pt x="30" y="1684"/>
                  </a:cubicBezTo>
                  <a:cubicBezTo>
                    <a:pt x="33" y="1667"/>
                    <a:pt x="35" y="1651"/>
                    <a:pt x="36" y="1640"/>
                  </a:cubicBezTo>
                  <a:moveTo>
                    <a:pt x="3351" y="1351"/>
                  </a:moveTo>
                  <a:cubicBezTo>
                    <a:pt x="3351" y="1352"/>
                    <a:pt x="3351" y="1353"/>
                    <a:pt x="3351" y="1354"/>
                  </a:cubicBezTo>
                  <a:cubicBezTo>
                    <a:pt x="3351" y="1354"/>
                    <a:pt x="3351" y="1354"/>
                    <a:pt x="3351" y="1354"/>
                  </a:cubicBezTo>
                  <a:cubicBezTo>
                    <a:pt x="3351" y="1353"/>
                    <a:pt x="3351" y="1352"/>
                    <a:pt x="3351" y="1351"/>
                  </a:cubicBezTo>
                  <a:moveTo>
                    <a:pt x="28" y="1311"/>
                  </a:moveTo>
                  <a:cubicBezTo>
                    <a:pt x="28" y="1311"/>
                    <a:pt x="28" y="1311"/>
                    <a:pt x="28" y="1311"/>
                  </a:cubicBezTo>
                  <a:cubicBezTo>
                    <a:pt x="25" y="1325"/>
                    <a:pt x="23" y="1340"/>
                    <a:pt x="20" y="1354"/>
                  </a:cubicBezTo>
                  <a:cubicBezTo>
                    <a:pt x="20" y="1354"/>
                    <a:pt x="20" y="1354"/>
                    <a:pt x="20" y="1354"/>
                  </a:cubicBezTo>
                  <a:cubicBezTo>
                    <a:pt x="23" y="1340"/>
                    <a:pt x="25" y="1325"/>
                    <a:pt x="28" y="1311"/>
                  </a:cubicBezTo>
                  <a:moveTo>
                    <a:pt x="3352" y="1311"/>
                  </a:moveTo>
                  <a:cubicBezTo>
                    <a:pt x="3352" y="1311"/>
                    <a:pt x="3352" y="1311"/>
                    <a:pt x="3352" y="1311"/>
                  </a:cubicBezTo>
                  <a:cubicBezTo>
                    <a:pt x="3352" y="1324"/>
                    <a:pt x="3351" y="1337"/>
                    <a:pt x="3351" y="1350"/>
                  </a:cubicBezTo>
                  <a:cubicBezTo>
                    <a:pt x="3351" y="1350"/>
                    <a:pt x="3351" y="1351"/>
                    <a:pt x="3351" y="1351"/>
                  </a:cubicBezTo>
                  <a:cubicBezTo>
                    <a:pt x="3351" y="1351"/>
                    <a:pt x="3351" y="1351"/>
                    <a:pt x="3351" y="1351"/>
                  </a:cubicBezTo>
                  <a:cubicBezTo>
                    <a:pt x="3351" y="1351"/>
                    <a:pt x="3351" y="1351"/>
                    <a:pt x="3351" y="1351"/>
                  </a:cubicBezTo>
                  <a:cubicBezTo>
                    <a:pt x="3351" y="1338"/>
                    <a:pt x="3352" y="1324"/>
                    <a:pt x="3352" y="1311"/>
                  </a:cubicBezTo>
                  <a:moveTo>
                    <a:pt x="46" y="1146"/>
                  </a:moveTo>
                  <a:cubicBezTo>
                    <a:pt x="46" y="1146"/>
                    <a:pt x="46" y="1146"/>
                    <a:pt x="46" y="1146"/>
                  </a:cubicBezTo>
                  <a:cubicBezTo>
                    <a:pt x="45" y="1161"/>
                    <a:pt x="44" y="1175"/>
                    <a:pt x="43" y="1190"/>
                  </a:cubicBezTo>
                  <a:cubicBezTo>
                    <a:pt x="43" y="1190"/>
                    <a:pt x="43" y="1190"/>
                    <a:pt x="43" y="1190"/>
                  </a:cubicBezTo>
                  <a:cubicBezTo>
                    <a:pt x="44" y="1175"/>
                    <a:pt x="45" y="1161"/>
                    <a:pt x="46" y="1146"/>
                  </a:cubicBezTo>
                  <a:moveTo>
                    <a:pt x="47" y="981"/>
                  </a:moveTo>
                  <a:cubicBezTo>
                    <a:pt x="47" y="981"/>
                    <a:pt x="47" y="981"/>
                    <a:pt x="47" y="981"/>
                  </a:cubicBezTo>
                  <a:cubicBezTo>
                    <a:pt x="48" y="996"/>
                    <a:pt x="48" y="1010"/>
                    <a:pt x="48" y="1025"/>
                  </a:cubicBezTo>
                  <a:cubicBezTo>
                    <a:pt x="48" y="1025"/>
                    <a:pt x="48" y="1025"/>
                    <a:pt x="48" y="1025"/>
                  </a:cubicBezTo>
                  <a:cubicBezTo>
                    <a:pt x="48" y="1010"/>
                    <a:pt x="48" y="996"/>
                    <a:pt x="47" y="981"/>
                  </a:cubicBezTo>
                  <a:moveTo>
                    <a:pt x="3352" y="981"/>
                  </a:moveTo>
                  <a:cubicBezTo>
                    <a:pt x="3352" y="981"/>
                    <a:pt x="3352" y="981"/>
                    <a:pt x="3352" y="981"/>
                  </a:cubicBezTo>
                  <a:cubicBezTo>
                    <a:pt x="3353" y="985"/>
                    <a:pt x="3354" y="989"/>
                    <a:pt x="3354" y="993"/>
                  </a:cubicBezTo>
                  <a:cubicBezTo>
                    <a:pt x="3354" y="989"/>
                    <a:pt x="3353" y="985"/>
                    <a:pt x="3352" y="981"/>
                  </a:cubicBezTo>
                  <a:moveTo>
                    <a:pt x="31" y="817"/>
                  </a:moveTo>
                  <a:cubicBezTo>
                    <a:pt x="31" y="817"/>
                    <a:pt x="31" y="817"/>
                    <a:pt x="31" y="817"/>
                  </a:cubicBezTo>
                  <a:cubicBezTo>
                    <a:pt x="33" y="831"/>
                    <a:pt x="35" y="846"/>
                    <a:pt x="37" y="860"/>
                  </a:cubicBezTo>
                  <a:cubicBezTo>
                    <a:pt x="37" y="860"/>
                    <a:pt x="37" y="860"/>
                    <a:pt x="37" y="860"/>
                  </a:cubicBezTo>
                  <a:cubicBezTo>
                    <a:pt x="35" y="846"/>
                    <a:pt x="33" y="831"/>
                    <a:pt x="31" y="817"/>
                  </a:cubicBezTo>
                  <a:moveTo>
                    <a:pt x="3330" y="817"/>
                  </a:moveTo>
                  <a:cubicBezTo>
                    <a:pt x="3330" y="817"/>
                    <a:pt x="3330" y="817"/>
                    <a:pt x="3330" y="817"/>
                  </a:cubicBezTo>
                  <a:cubicBezTo>
                    <a:pt x="3331" y="831"/>
                    <a:pt x="3332" y="846"/>
                    <a:pt x="3333" y="860"/>
                  </a:cubicBezTo>
                  <a:cubicBezTo>
                    <a:pt x="3333" y="860"/>
                    <a:pt x="3333" y="860"/>
                    <a:pt x="3333" y="860"/>
                  </a:cubicBezTo>
                  <a:cubicBezTo>
                    <a:pt x="3332" y="846"/>
                    <a:pt x="3331" y="831"/>
                    <a:pt x="3330" y="817"/>
                  </a:cubicBezTo>
                  <a:moveTo>
                    <a:pt x="3346" y="487"/>
                  </a:moveTo>
                  <a:cubicBezTo>
                    <a:pt x="3346" y="487"/>
                    <a:pt x="3346" y="487"/>
                    <a:pt x="3346" y="487"/>
                  </a:cubicBezTo>
                  <a:cubicBezTo>
                    <a:pt x="3347" y="496"/>
                    <a:pt x="3347" y="505"/>
                    <a:pt x="3348" y="514"/>
                  </a:cubicBezTo>
                  <a:cubicBezTo>
                    <a:pt x="3347" y="505"/>
                    <a:pt x="3347" y="496"/>
                    <a:pt x="3346" y="487"/>
                  </a:cubicBezTo>
                  <a:moveTo>
                    <a:pt x="1" y="361"/>
                  </a:moveTo>
                  <a:cubicBezTo>
                    <a:pt x="0" y="362"/>
                    <a:pt x="0" y="363"/>
                    <a:pt x="0" y="364"/>
                  </a:cubicBezTo>
                  <a:cubicBezTo>
                    <a:pt x="0" y="364"/>
                    <a:pt x="0" y="364"/>
                    <a:pt x="0" y="364"/>
                  </a:cubicBezTo>
                  <a:cubicBezTo>
                    <a:pt x="0" y="364"/>
                    <a:pt x="0" y="364"/>
                    <a:pt x="0" y="364"/>
                  </a:cubicBezTo>
                  <a:cubicBezTo>
                    <a:pt x="0" y="363"/>
                    <a:pt x="0" y="362"/>
                    <a:pt x="1" y="361"/>
                  </a:cubicBezTo>
                  <a:moveTo>
                    <a:pt x="1" y="361"/>
                  </a:moveTo>
                  <a:cubicBezTo>
                    <a:pt x="1" y="361"/>
                    <a:pt x="1" y="361"/>
                    <a:pt x="1" y="361"/>
                  </a:cubicBezTo>
                  <a:cubicBezTo>
                    <a:pt x="1" y="361"/>
                    <a:pt x="1" y="361"/>
                    <a:pt x="1" y="361"/>
                  </a:cubicBezTo>
                  <a:moveTo>
                    <a:pt x="3356" y="323"/>
                  </a:moveTo>
                  <a:cubicBezTo>
                    <a:pt x="3356" y="323"/>
                    <a:pt x="3356" y="323"/>
                    <a:pt x="3356" y="323"/>
                  </a:cubicBezTo>
                  <a:cubicBezTo>
                    <a:pt x="3353" y="337"/>
                    <a:pt x="3351" y="352"/>
                    <a:pt x="3349" y="366"/>
                  </a:cubicBezTo>
                  <a:cubicBezTo>
                    <a:pt x="3349" y="366"/>
                    <a:pt x="3349" y="366"/>
                    <a:pt x="3349" y="366"/>
                  </a:cubicBezTo>
                  <a:cubicBezTo>
                    <a:pt x="3351" y="352"/>
                    <a:pt x="3353" y="337"/>
                    <a:pt x="3356" y="323"/>
                  </a:cubicBezTo>
                  <a:moveTo>
                    <a:pt x="3373" y="185"/>
                  </a:moveTo>
                  <a:cubicBezTo>
                    <a:pt x="3373" y="187"/>
                    <a:pt x="3373" y="189"/>
                    <a:pt x="3373" y="191"/>
                  </a:cubicBezTo>
                  <a:cubicBezTo>
                    <a:pt x="3373" y="191"/>
                    <a:pt x="3373" y="191"/>
                    <a:pt x="3373" y="191"/>
                  </a:cubicBezTo>
                  <a:cubicBezTo>
                    <a:pt x="3373" y="191"/>
                    <a:pt x="3373" y="191"/>
                    <a:pt x="3373" y="191"/>
                  </a:cubicBezTo>
                  <a:cubicBezTo>
                    <a:pt x="3373" y="189"/>
                    <a:pt x="3373" y="187"/>
                    <a:pt x="3373" y="185"/>
                  </a:cubicBezTo>
                  <a:moveTo>
                    <a:pt x="27" y="158"/>
                  </a:moveTo>
                  <a:cubicBezTo>
                    <a:pt x="27" y="158"/>
                    <a:pt x="27" y="158"/>
                    <a:pt x="27" y="158"/>
                  </a:cubicBezTo>
                  <a:cubicBezTo>
                    <a:pt x="29" y="173"/>
                    <a:pt x="29" y="187"/>
                    <a:pt x="28" y="201"/>
                  </a:cubicBezTo>
                  <a:cubicBezTo>
                    <a:pt x="28" y="201"/>
                    <a:pt x="28" y="201"/>
                    <a:pt x="28" y="201"/>
                  </a:cubicBezTo>
                  <a:cubicBezTo>
                    <a:pt x="28" y="196"/>
                    <a:pt x="28" y="190"/>
                    <a:pt x="28" y="184"/>
                  </a:cubicBezTo>
                  <a:cubicBezTo>
                    <a:pt x="28" y="175"/>
                    <a:pt x="28" y="167"/>
                    <a:pt x="27" y="158"/>
                  </a:cubicBezTo>
                  <a:moveTo>
                    <a:pt x="3302" y="1"/>
                  </a:moveTo>
                  <a:cubicBezTo>
                    <a:pt x="3302" y="1"/>
                    <a:pt x="3302" y="1"/>
                    <a:pt x="3302" y="1"/>
                  </a:cubicBezTo>
                  <a:cubicBezTo>
                    <a:pt x="3302" y="1"/>
                    <a:pt x="3302" y="1"/>
                    <a:pt x="3302"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0" y="1"/>
                  </a:moveTo>
                  <a:cubicBezTo>
                    <a:pt x="3300" y="1"/>
                    <a:pt x="3300" y="1"/>
                    <a:pt x="3300" y="1"/>
                  </a:cubicBezTo>
                  <a:cubicBezTo>
                    <a:pt x="3300" y="1"/>
                    <a:pt x="3300" y="1"/>
                    <a:pt x="3300" y="1"/>
                  </a:cubicBezTo>
                  <a:moveTo>
                    <a:pt x="3300" y="1"/>
                  </a:moveTo>
                  <a:cubicBezTo>
                    <a:pt x="3300" y="1"/>
                    <a:pt x="3300" y="1"/>
                    <a:pt x="3300" y="1"/>
                  </a:cubicBezTo>
                  <a:cubicBezTo>
                    <a:pt x="3300" y="1"/>
                    <a:pt x="3300" y="1"/>
                    <a:pt x="3300" y="1"/>
                  </a:cubicBezTo>
                  <a:moveTo>
                    <a:pt x="3300" y="0"/>
                  </a:moveTo>
                  <a:cubicBezTo>
                    <a:pt x="3300" y="0"/>
                    <a:pt x="3300" y="0"/>
                    <a:pt x="3300" y="1"/>
                  </a:cubicBezTo>
                  <a:cubicBezTo>
                    <a:pt x="3300" y="0"/>
                    <a:pt x="3300" y="0"/>
                    <a:pt x="3300" y="0"/>
                  </a:cubicBezTo>
                  <a:moveTo>
                    <a:pt x="3299" y="0"/>
                  </a:moveTo>
                  <a:cubicBezTo>
                    <a:pt x="3300" y="0"/>
                    <a:pt x="3300" y="0"/>
                    <a:pt x="3300" y="0"/>
                  </a:cubicBezTo>
                  <a:cubicBezTo>
                    <a:pt x="3300" y="0"/>
                    <a:pt x="3300" y="0"/>
                    <a:pt x="3300" y="0"/>
                  </a:cubicBezTo>
                  <a:cubicBezTo>
                    <a:pt x="3300" y="0"/>
                    <a:pt x="3300" y="0"/>
                    <a:pt x="3300" y="0"/>
                  </a:cubicBezTo>
                  <a:cubicBezTo>
                    <a:pt x="3300" y="0"/>
                    <a:pt x="3300" y="0"/>
                    <a:pt x="3299" y="0"/>
                  </a:cubicBezTo>
                </a:path>
              </a:pathLst>
            </a:custGeom>
            <a:solidFill>
              <a:srgbClr val="BAE5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8" name="Freeform 7"/>
            <p:cNvSpPr>
              <a:spLocks noEditPoints="1"/>
            </p:cNvSpPr>
            <p:nvPr/>
          </p:nvSpPr>
          <p:spPr bwMode="auto">
            <a:xfrm>
              <a:off x="-157" y="-43"/>
              <a:ext cx="7992" cy="4388"/>
            </a:xfrm>
            <a:custGeom>
              <a:avLst/>
              <a:gdLst>
                <a:gd name="T0" fmla="*/ 41 w 3380"/>
                <a:gd name="T1" fmla="*/ 1812 h 1855"/>
                <a:gd name="T2" fmla="*/ 50 w 3380"/>
                <a:gd name="T3" fmla="*/ 1823 h 1855"/>
                <a:gd name="T4" fmla="*/ 50 w 3380"/>
                <a:gd name="T5" fmla="*/ 1824 h 1855"/>
                <a:gd name="T6" fmla="*/ 50 w 3380"/>
                <a:gd name="T7" fmla="*/ 1824 h 1855"/>
                <a:gd name="T8" fmla="*/ 50 w 3380"/>
                <a:gd name="T9" fmla="*/ 1824 h 1855"/>
                <a:gd name="T10" fmla="*/ 50 w 3380"/>
                <a:gd name="T11" fmla="*/ 1824 h 1855"/>
                <a:gd name="T12" fmla="*/ 51 w 3380"/>
                <a:gd name="T13" fmla="*/ 1824 h 1855"/>
                <a:gd name="T14" fmla="*/ 99 w 3380"/>
                <a:gd name="T15" fmla="*/ 1855 h 1855"/>
                <a:gd name="T16" fmla="*/ 3327 w 3380"/>
                <a:gd name="T17" fmla="*/ 1824 h 1855"/>
                <a:gd name="T18" fmla="*/ 3327 w 3380"/>
                <a:gd name="T19" fmla="*/ 1824 h 1855"/>
                <a:gd name="T20" fmla="*/ 3328 w 3380"/>
                <a:gd name="T21" fmla="*/ 1823 h 1855"/>
                <a:gd name="T22" fmla="*/ 3328 w 3380"/>
                <a:gd name="T23" fmla="*/ 1823 h 1855"/>
                <a:gd name="T24" fmla="*/ 3332 w 3380"/>
                <a:gd name="T25" fmla="*/ 1818 h 1855"/>
                <a:gd name="T26" fmla="*/ 3380 w 3380"/>
                <a:gd name="T27" fmla="*/ 1647 h 1855"/>
                <a:gd name="T28" fmla="*/ 34 w 3380"/>
                <a:gd name="T29" fmla="*/ 1691 h 1855"/>
                <a:gd name="T30" fmla="*/ 3380 w 3380"/>
                <a:gd name="T31" fmla="*/ 1647 h 1855"/>
                <a:gd name="T32" fmla="*/ 23 w 3380"/>
                <a:gd name="T33" fmla="*/ 1483 h 1855"/>
                <a:gd name="T34" fmla="*/ 3372 w 3380"/>
                <a:gd name="T35" fmla="*/ 1526 h 1855"/>
                <a:gd name="T36" fmla="*/ 3356 w 3380"/>
                <a:gd name="T37" fmla="*/ 1318 h 1855"/>
                <a:gd name="T38" fmla="*/ 24 w 3380"/>
                <a:gd name="T39" fmla="*/ 1361 h 1855"/>
                <a:gd name="T40" fmla="*/ 3355 w 3380"/>
                <a:gd name="T41" fmla="*/ 1358 h 1855"/>
                <a:gd name="T42" fmla="*/ 3355 w 3380"/>
                <a:gd name="T43" fmla="*/ 1358 h 1855"/>
                <a:gd name="T44" fmla="*/ 3356 w 3380"/>
                <a:gd name="T45" fmla="*/ 1318 h 1855"/>
                <a:gd name="T46" fmla="*/ 50 w 3380"/>
                <a:gd name="T47" fmla="*/ 1153 h 1855"/>
                <a:gd name="T48" fmla="*/ 3366 w 3380"/>
                <a:gd name="T49" fmla="*/ 1197 h 1855"/>
                <a:gd name="T50" fmla="*/ 3356 w 3380"/>
                <a:gd name="T51" fmla="*/ 988 h 1855"/>
                <a:gd name="T52" fmla="*/ 52 w 3380"/>
                <a:gd name="T53" fmla="*/ 1032 h 1855"/>
                <a:gd name="T54" fmla="*/ 3358 w 3380"/>
                <a:gd name="T55" fmla="*/ 1000 h 1855"/>
                <a:gd name="T56" fmla="*/ 3334 w 3380"/>
                <a:gd name="T57" fmla="*/ 824 h 1855"/>
                <a:gd name="T58" fmla="*/ 41 w 3380"/>
                <a:gd name="T59" fmla="*/ 867 h 1855"/>
                <a:gd name="T60" fmla="*/ 3334 w 3380"/>
                <a:gd name="T61" fmla="*/ 824 h 1855"/>
                <a:gd name="T62" fmla="*/ 9 w 3380"/>
                <a:gd name="T63" fmla="*/ 659 h 1855"/>
                <a:gd name="T64" fmla="*/ 3345 w 3380"/>
                <a:gd name="T65" fmla="*/ 702 h 1855"/>
                <a:gd name="T66" fmla="*/ 3350 w 3380"/>
                <a:gd name="T67" fmla="*/ 494 h 1855"/>
                <a:gd name="T68" fmla="*/ 0 w 3380"/>
                <a:gd name="T69" fmla="*/ 538 h 1855"/>
                <a:gd name="T70" fmla="*/ 3352 w 3380"/>
                <a:gd name="T71" fmla="*/ 521 h 1855"/>
                <a:gd name="T72" fmla="*/ 3360 w 3380"/>
                <a:gd name="T73" fmla="*/ 330 h 1855"/>
                <a:gd name="T74" fmla="*/ 5 w 3380"/>
                <a:gd name="T75" fmla="*/ 368 h 1855"/>
                <a:gd name="T76" fmla="*/ 5 w 3380"/>
                <a:gd name="T77" fmla="*/ 368 h 1855"/>
                <a:gd name="T78" fmla="*/ 4 w 3380"/>
                <a:gd name="T79" fmla="*/ 371 h 1855"/>
                <a:gd name="T80" fmla="*/ 3353 w 3380"/>
                <a:gd name="T81" fmla="*/ 373 h 1855"/>
                <a:gd name="T82" fmla="*/ 3376 w 3380"/>
                <a:gd name="T83" fmla="*/ 165 h 1855"/>
                <a:gd name="T84" fmla="*/ 32 w 3380"/>
                <a:gd name="T85" fmla="*/ 191 h 1855"/>
                <a:gd name="T86" fmla="*/ 3377 w 3380"/>
                <a:gd name="T87" fmla="*/ 208 h 1855"/>
                <a:gd name="T88" fmla="*/ 3377 w 3380"/>
                <a:gd name="T89" fmla="*/ 198 h 1855"/>
                <a:gd name="T90" fmla="*/ 3376 w 3380"/>
                <a:gd name="T91" fmla="*/ 165 h 1855"/>
                <a:gd name="T92" fmla="*/ 75 w 3380"/>
                <a:gd name="T93" fmla="*/ 0 h 1855"/>
                <a:gd name="T94" fmla="*/ 3342 w 3380"/>
                <a:gd name="T95" fmla="*/ 44 h 1855"/>
                <a:gd name="T96" fmla="*/ 3306 w 3380"/>
                <a:gd name="T97" fmla="*/ 8 h 1855"/>
                <a:gd name="T98" fmla="*/ 3305 w 3380"/>
                <a:gd name="T99" fmla="*/ 8 h 1855"/>
                <a:gd name="T100" fmla="*/ 3305 w 3380"/>
                <a:gd name="T101" fmla="*/ 8 h 1855"/>
                <a:gd name="T102" fmla="*/ 3305 w 3380"/>
                <a:gd name="T103" fmla="*/ 8 h 1855"/>
                <a:gd name="T104" fmla="*/ 3305 w 3380"/>
                <a:gd name="T105" fmla="*/ 8 h 1855"/>
                <a:gd name="T106" fmla="*/ 3305 w 3380"/>
                <a:gd name="T107" fmla="*/ 8 h 1855"/>
                <a:gd name="T108" fmla="*/ 3304 w 3380"/>
                <a:gd name="T109" fmla="*/ 8 h 1855"/>
                <a:gd name="T110" fmla="*/ 3304 w 3380"/>
                <a:gd name="T111" fmla="*/ 8 h 1855"/>
                <a:gd name="T112" fmla="*/ 3304 w 3380"/>
                <a:gd name="T113" fmla="*/ 7 h 1855"/>
                <a:gd name="T114" fmla="*/ 3304 w 3380"/>
                <a:gd name="T115" fmla="*/ 7 h 1855"/>
                <a:gd name="T116" fmla="*/ 3291 w 3380"/>
                <a:gd name="T117" fmla="*/ 0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0" h="1855">
                  <a:moveTo>
                    <a:pt x="3336" y="1812"/>
                  </a:moveTo>
                  <a:cubicBezTo>
                    <a:pt x="41" y="1812"/>
                    <a:pt x="41" y="1812"/>
                    <a:pt x="41" y="1812"/>
                  </a:cubicBezTo>
                  <a:cubicBezTo>
                    <a:pt x="44" y="1816"/>
                    <a:pt x="46" y="1820"/>
                    <a:pt x="50" y="1823"/>
                  </a:cubicBezTo>
                  <a:cubicBezTo>
                    <a:pt x="50" y="1823"/>
                    <a:pt x="50" y="1823"/>
                    <a:pt x="50" y="1823"/>
                  </a:cubicBezTo>
                  <a:cubicBezTo>
                    <a:pt x="50" y="1823"/>
                    <a:pt x="50" y="1823"/>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1" y="1824"/>
                    <a:pt x="51" y="1824"/>
                  </a:cubicBezTo>
                  <a:cubicBezTo>
                    <a:pt x="51" y="1824"/>
                    <a:pt x="51" y="1824"/>
                    <a:pt x="51" y="1824"/>
                  </a:cubicBezTo>
                  <a:cubicBezTo>
                    <a:pt x="51" y="1825"/>
                    <a:pt x="51" y="1825"/>
                    <a:pt x="51" y="1825"/>
                  </a:cubicBezTo>
                  <a:cubicBezTo>
                    <a:pt x="63" y="1837"/>
                    <a:pt x="80" y="1847"/>
                    <a:pt x="99" y="1855"/>
                  </a:cubicBezTo>
                  <a:cubicBezTo>
                    <a:pt x="3287" y="1855"/>
                    <a:pt x="3287" y="1855"/>
                    <a:pt x="3287" y="1855"/>
                  </a:cubicBezTo>
                  <a:cubicBezTo>
                    <a:pt x="3303" y="1847"/>
                    <a:pt x="3316" y="1836"/>
                    <a:pt x="3327" y="1824"/>
                  </a:cubicBezTo>
                  <a:cubicBezTo>
                    <a:pt x="3327" y="1824"/>
                    <a:pt x="3327" y="1824"/>
                    <a:pt x="3327" y="1824"/>
                  </a:cubicBezTo>
                  <a:cubicBezTo>
                    <a:pt x="3327" y="1824"/>
                    <a:pt x="3327" y="1824"/>
                    <a:pt x="3327" y="1824"/>
                  </a:cubicBezTo>
                  <a:cubicBezTo>
                    <a:pt x="3327" y="1824"/>
                    <a:pt x="3327" y="1824"/>
                    <a:pt x="3327" y="1824"/>
                  </a:cubicBezTo>
                  <a:cubicBezTo>
                    <a:pt x="3327" y="1823"/>
                    <a:pt x="3328" y="1823"/>
                    <a:pt x="3328" y="1823"/>
                  </a:cubicBezTo>
                  <a:cubicBezTo>
                    <a:pt x="3328" y="1823"/>
                    <a:pt x="3328" y="1823"/>
                    <a:pt x="3328" y="1823"/>
                  </a:cubicBezTo>
                  <a:cubicBezTo>
                    <a:pt x="3328" y="1823"/>
                    <a:pt x="3328" y="1823"/>
                    <a:pt x="3328" y="1823"/>
                  </a:cubicBezTo>
                  <a:cubicBezTo>
                    <a:pt x="3329" y="1822"/>
                    <a:pt x="3331" y="1820"/>
                    <a:pt x="3332" y="1818"/>
                  </a:cubicBezTo>
                  <a:cubicBezTo>
                    <a:pt x="3332" y="1818"/>
                    <a:pt x="3332" y="1818"/>
                    <a:pt x="3332" y="1818"/>
                  </a:cubicBezTo>
                  <a:cubicBezTo>
                    <a:pt x="3333" y="1816"/>
                    <a:pt x="3335" y="1814"/>
                    <a:pt x="3336" y="1812"/>
                  </a:cubicBezTo>
                  <a:moveTo>
                    <a:pt x="3380" y="1647"/>
                  </a:moveTo>
                  <a:cubicBezTo>
                    <a:pt x="40" y="1647"/>
                    <a:pt x="40" y="1647"/>
                    <a:pt x="40" y="1647"/>
                  </a:cubicBezTo>
                  <a:cubicBezTo>
                    <a:pt x="39" y="1658"/>
                    <a:pt x="37" y="1674"/>
                    <a:pt x="34" y="1691"/>
                  </a:cubicBezTo>
                  <a:cubicBezTo>
                    <a:pt x="3378" y="1691"/>
                    <a:pt x="3378" y="1691"/>
                    <a:pt x="3378" y="1691"/>
                  </a:cubicBezTo>
                  <a:cubicBezTo>
                    <a:pt x="3379" y="1677"/>
                    <a:pt x="3380" y="1662"/>
                    <a:pt x="3380" y="1647"/>
                  </a:cubicBezTo>
                  <a:moveTo>
                    <a:pt x="3367" y="1483"/>
                  </a:moveTo>
                  <a:cubicBezTo>
                    <a:pt x="23" y="1483"/>
                    <a:pt x="23" y="1483"/>
                    <a:pt x="23" y="1483"/>
                  </a:cubicBezTo>
                  <a:cubicBezTo>
                    <a:pt x="25" y="1497"/>
                    <a:pt x="27" y="1512"/>
                    <a:pt x="30" y="1526"/>
                  </a:cubicBezTo>
                  <a:cubicBezTo>
                    <a:pt x="3372" y="1526"/>
                    <a:pt x="3372" y="1526"/>
                    <a:pt x="3372" y="1526"/>
                  </a:cubicBezTo>
                  <a:cubicBezTo>
                    <a:pt x="3370" y="1511"/>
                    <a:pt x="3368" y="1497"/>
                    <a:pt x="3367" y="1483"/>
                  </a:cubicBezTo>
                  <a:moveTo>
                    <a:pt x="3356" y="1318"/>
                  </a:moveTo>
                  <a:cubicBezTo>
                    <a:pt x="32" y="1318"/>
                    <a:pt x="32" y="1318"/>
                    <a:pt x="32" y="1318"/>
                  </a:cubicBezTo>
                  <a:cubicBezTo>
                    <a:pt x="29" y="1332"/>
                    <a:pt x="27" y="1347"/>
                    <a:pt x="24" y="1361"/>
                  </a:cubicBezTo>
                  <a:cubicBezTo>
                    <a:pt x="3355" y="1361"/>
                    <a:pt x="3355" y="1361"/>
                    <a:pt x="3355" y="1361"/>
                  </a:cubicBezTo>
                  <a:cubicBezTo>
                    <a:pt x="3355" y="1360"/>
                    <a:pt x="3355" y="1359"/>
                    <a:pt x="3355" y="1358"/>
                  </a:cubicBezTo>
                  <a:cubicBezTo>
                    <a:pt x="3355" y="1358"/>
                    <a:pt x="3355" y="1358"/>
                    <a:pt x="3355" y="1358"/>
                  </a:cubicBezTo>
                  <a:cubicBezTo>
                    <a:pt x="3355" y="1358"/>
                    <a:pt x="3355" y="1358"/>
                    <a:pt x="3355" y="1358"/>
                  </a:cubicBezTo>
                  <a:cubicBezTo>
                    <a:pt x="3355" y="1358"/>
                    <a:pt x="3355" y="1357"/>
                    <a:pt x="3355" y="1357"/>
                  </a:cubicBezTo>
                  <a:cubicBezTo>
                    <a:pt x="3355" y="1344"/>
                    <a:pt x="3356" y="1331"/>
                    <a:pt x="3356" y="1318"/>
                  </a:cubicBezTo>
                  <a:moveTo>
                    <a:pt x="3369" y="1153"/>
                  </a:moveTo>
                  <a:cubicBezTo>
                    <a:pt x="50" y="1153"/>
                    <a:pt x="50" y="1153"/>
                    <a:pt x="50" y="1153"/>
                  </a:cubicBezTo>
                  <a:cubicBezTo>
                    <a:pt x="49" y="1168"/>
                    <a:pt x="48" y="1182"/>
                    <a:pt x="47" y="1197"/>
                  </a:cubicBezTo>
                  <a:cubicBezTo>
                    <a:pt x="3366" y="1197"/>
                    <a:pt x="3366" y="1197"/>
                    <a:pt x="3366" y="1197"/>
                  </a:cubicBezTo>
                  <a:cubicBezTo>
                    <a:pt x="3368" y="1182"/>
                    <a:pt x="3369" y="1168"/>
                    <a:pt x="3369" y="1153"/>
                  </a:cubicBezTo>
                  <a:moveTo>
                    <a:pt x="3356" y="988"/>
                  </a:moveTo>
                  <a:cubicBezTo>
                    <a:pt x="51" y="988"/>
                    <a:pt x="51" y="988"/>
                    <a:pt x="51" y="988"/>
                  </a:cubicBezTo>
                  <a:cubicBezTo>
                    <a:pt x="52" y="1003"/>
                    <a:pt x="52" y="1017"/>
                    <a:pt x="52" y="1032"/>
                  </a:cubicBezTo>
                  <a:cubicBezTo>
                    <a:pt x="3364" y="1032"/>
                    <a:pt x="3364" y="1032"/>
                    <a:pt x="3364" y="1032"/>
                  </a:cubicBezTo>
                  <a:cubicBezTo>
                    <a:pt x="3362" y="1021"/>
                    <a:pt x="3360" y="1011"/>
                    <a:pt x="3358" y="1000"/>
                  </a:cubicBezTo>
                  <a:cubicBezTo>
                    <a:pt x="3358" y="996"/>
                    <a:pt x="3357" y="992"/>
                    <a:pt x="3356" y="988"/>
                  </a:cubicBezTo>
                  <a:moveTo>
                    <a:pt x="3334" y="824"/>
                  </a:moveTo>
                  <a:cubicBezTo>
                    <a:pt x="35" y="824"/>
                    <a:pt x="35" y="824"/>
                    <a:pt x="35" y="824"/>
                  </a:cubicBezTo>
                  <a:cubicBezTo>
                    <a:pt x="37" y="838"/>
                    <a:pt x="39" y="853"/>
                    <a:pt x="41" y="867"/>
                  </a:cubicBezTo>
                  <a:cubicBezTo>
                    <a:pt x="3337" y="867"/>
                    <a:pt x="3337" y="867"/>
                    <a:pt x="3337" y="867"/>
                  </a:cubicBezTo>
                  <a:cubicBezTo>
                    <a:pt x="3336" y="853"/>
                    <a:pt x="3335" y="838"/>
                    <a:pt x="3334" y="824"/>
                  </a:cubicBezTo>
                  <a:moveTo>
                    <a:pt x="3352" y="659"/>
                  </a:moveTo>
                  <a:cubicBezTo>
                    <a:pt x="9" y="659"/>
                    <a:pt x="9" y="659"/>
                    <a:pt x="9" y="659"/>
                  </a:cubicBezTo>
                  <a:cubicBezTo>
                    <a:pt x="10" y="674"/>
                    <a:pt x="12" y="688"/>
                    <a:pt x="15" y="702"/>
                  </a:cubicBezTo>
                  <a:cubicBezTo>
                    <a:pt x="3345" y="702"/>
                    <a:pt x="3345" y="702"/>
                    <a:pt x="3345" y="702"/>
                  </a:cubicBezTo>
                  <a:cubicBezTo>
                    <a:pt x="3348" y="688"/>
                    <a:pt x="3350" y="674"/>
                    <a:pt x="3352" y="659"/>
                  </a:cubicBezTo>
                  <a:moveTo>
                    <a:pt x="3350" y="494"/>
                  </a:moveTo>
                  <a:cubicBezTo>
                    <a:pt x="0" y="494"/>
                    <a:pt x="0" y="494"/>
                    <a:pt x="0" y="494"/>
                  </a:cubicBezTo>
                  <a:cubicBezTo>
                    <a:pt x="0" y="509"/>
                    <a:pt x="0" y="523"/>
                    <a:pt x="0" y="538"/>
                  </a:cubicBezTo>
                  <a:cubicBezTo>
                    <a:pt x="3352" y="538"/>
                    <a:pt x="3352" y="538"/>
                    <a:pt x="3352" y="538"/>
                  </a:cubicBezTo>
                  <a:cubicBezTo>
                    <a:pt x="3352" y="532"/>
                    <a:pt x="3352" y="527"/>
                    <a:pt x="3352" y="521"/>
                  </a:cubicBezTo>
                  <a:cubicBezTo>
                    <a:pt x="3351" y="512"/>
                    <a:pt x="3351" y="503"/>
                    <a:pt x="3350" y="494"/>
                  </a:cubicBezTo>
                  <a:moveTo>
                    <a:pt x="3360" y="330"/>
                  </a:moveTo>
                  <a:cubicBezTo>
                    <a:pt x="9" y="330"/>
                    <a:pt x="9" y="330"/>
                    <a:pt x="9" y="330"/>
                  </a:cubicBezTo>
                  <a:cubicBezTo>
                    <a:pt x="7" y="342"/>
                    <a:pt x="5" y="355"/>
                    <a:pt x="5" y="368"/>
                  </a:cubicBezTo>
                  <a:cubicBezTo>
                    <a:pt x="5" y="368"/>
                    <a:pt x="5" y="368"/>
                    <a:pt x="5" y="368"/>
                  </a:cubicBezTo>
                  <a:cubicBezTo>
                    <a:pt x="5" y="368"/>
                    <a:pt x="5" y="368"/>
                    <a:pt x="5" y="368"/>
                  </a:cubicBezTo>
                  <a:cubicBezTo>
                    <a:pt x="4" y="369"/>
                    <a:pt x="4" y="370"/>
                    <a:pt x="4" y="371"/>
                  </a:cubicBezTo>
                  <a:cubicBezTo>
                    <a:pt x="4" y="371"/>
                    <a:pt x="4" y="371"/>
                    <a:pt x="4" y="371"/>
                  </a:cubicBezTo>
                  <a:cubicBezTo>
                    <a:pt x="4" y="372"/>
                    <a:pt x="4" y="372"/>
                    <a:pt x="4" y="373"/>
                  </a:cubicBezTo>
                  <a:cubicBezTo>
                    <a:pt x="3353" y="373"/>
                    <a:pt x="3353" y="373"/>
                    <a:pt x="3353" y="373"/>
                  </a:cubicBezTo>
                  <a:cubicBezTo>
                    <a:pt x="3355" y="359"/>
                    <a:pt x="3357" y="344"/>
                    <a:pt x="3360" y="330"/>
                  </a:cubicBezTo>
                  <a:moveTo>
                    <a:pt x="3376" y="165"/>
                  </a:moveTo>
                  <a:cubicBezTo>
                    <a:pt x="31" y="165"/>
                    <a:pt x="31" y="165"/>
                    <a:pt x="31" y="165"/>
                  </a:cubicBezTo>
                  <a:cubicBezTo>
                    <a:pt x="32" y="174"/>
                    <a:pt x="32" y="182"/>
                    <a:pt x="32" y="191"/>
                  </a:cubicBezTo>
                  <a:cubicBezTo>
                    <a:pt x="32" y="197"/>
                    <a:pt x="32" y="203"/>
                    <a:pt x="32" y="208"/>
                  </a:cubicBezTo>
                  <a:cubicBezTo>
                    <a:pt x="3377" y="208"/>
                    <a:pt x="3377" y="208"/>
                    <a:pt x="3377" y="208"/>
                  </a:cubicBezTo>
                  <a:cubicBezTo>
                    <a:pt x="3377" y="205"/>
                    <a:pt x="3377" y="202"/>
                    <a:pt x="3377" y="198"/>
                  </a:cubicBezTo>
                  <a:cubicBezTo>
                    <a:pt x="3377" y="198"/>
                    <a:pt x="3377" y="198"/>
                    <a:pt x="3377" y="198"/>
                  </a:cubicBezTo>
                  <a:cubicBezTo>
                    <a:pt x="3377" y="196"/>
                    <a:pt x="3377" y="194"/>
                    <a:pt x="3377" y="192"/>
                  </a:cubicBezTo>
                  <a:cubicBezTo>
                    <a:pt x="3377" y="184"/>
                    <a:pt x="3376" y="175"/>
                    <a:pt x="3376" y="165"/>
                  </a:cubicBezTo>
                  <a:moveTo>
                    <a:pt x="3291" y="0"/>
                  </a:moveTo>
                  <a:cubicBezTo>
                    <a:pt x="75" y="0"/>
                    <a:pt x="75" y="0"/>
                    <a:pt x="75" y="0"/>
                  </a:cubicBezTo>
                  <a:cubicBezTo>
                    <a:pt x="59" y="11"/>
                    <a:pt x="44" y="25"/>
                    <a:pt x="34" y="44"/>
                  </a:cubicBezTo>
                  <a:cubicBezTo>
                    <a:pt x="3342" y="44"/>
                    <a:pt x="3342" y="44"/>
                    <a:pt x="3342" y="44"/>
                  </a:cubicBezTo>
                  <a:cubicBezTo>
                    <a:pt x="3332" y="30"/>
                    <a:pt x="3321" y="18"/>
                    <a:pt x="3306" y="8"/>
                  </a:cubicBezTo>
                  <a:cubicBezTo>
                    <a:pt x="3306" y="8"/>
                    <a:pt x="3306" y="8"/>
                    <a:pt x="3306"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4" y="8"/>
                    <a:pt x="3304" y="8"/>
                  </a:cubicBezTo>
                  <a:cubicBezTo>
                    <a:pt x="3304" y="8"/>
                    <a:pt x="3304" y="8"/>
                    <a:pt x="3304" y="8"/>
                  </a:cubicBezTo>
                  <a:cubicBezTo>
                    <a:pt x="3304" y="8"/>
                    <a:pt x="3304" y="8"/>
                    <a:pt x="3304" y="8"/>
                  </a:cubicBezTo>
                  <a:cubicBezTo>
                    <a:pt x="3304" y="8"/>
                    <a:pt x="3304" y="8"/>
                    <a:pt x="3304" y="8"/>
                  </a:cubicBezTo>
                  <a:cubicBezTo>
                    <a:pt x="3304" y="8"/>
                    <a:pt x="3304" y="8"/>
                    <a:pt x="3304" y="8"/>
                  </a:cubicBezTo>
                  <a:cubicBezTo>
                    <a:pt x="3304" y="7"/>
                    <a:pt x="3304" y="7"/>
                    <a:pt x="3304" y="7"/>
                  </a:cubicBezTo>
                  <a:cubicBezTo>
                    <a:pt x="3304" y="7"/>
                    <a:pt x="3304" y="7"/>
                    <a:pt x="3304" y="7"/>
                  </a:cubicBezTo>
                  <a:cubicBezTo>
                    <a:pt x="3304" y="7"/>
                    <a:pt x="3304" y="7"/>
                    <a:pt x="3304" y="7"/>
                  </a:cubicBezTo>
                  <a:cubicBezTo>
                    <a:pt x="3304" y="7"/>
                    <a:pt x="3304" y="7"/>
                    <a:pt x="3303" y="7"/>
                  </a:cubicBezTo>
                  <a:cubicBezTo>
                    <a:pt x="3300" y="5"/>
                    <a:pt x="3296" y="3"/>
                    <a:pt x="3291" y="0"/>
                  </a:cubicBezTo>
                </a:path>
              </a:pathLst>
            </a:custGeom>
            <a:solidFill>
              <a:srgbClr val="B5E3F1">
                <a:alpha val="4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1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5" Type="http://schemas.openxmlformats.org/officeDocument/2006/relationships/theme" Target="../theme/theme1.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24.xml"/><Relationship Id="rId8" Type="http://schemas.openxmlformats.org/officeDocument/2006/relationships/slideLayout" Target="../slideLayouts/slideLayout23.xml"/><Relationship Id="rId7" Type="http://schemas.openxmlformats.org/officeDocument/2006/relationships/slideLayout" Target="../slideLayouts/slideLayout22.xml"/><Relationship Id="rId6" Type="http://schemas.openxmlformats.org/officeDocument/2006/relationships/slideLayout" Target="../slideLayouts/slideLayout21.xml"/><Relationship Id="rId5" Type="http://schemas.openxmlformats.org/officeDocument/2006/relationships/slideLayout" Target="../slideLayouts/slideLayout20.xml"/><Relationship Id="rId4" Type="http://schemas.openxmlformats.org/officeDocument/2006/relationships/slideLayout" Target="../slideLayouts/slideLayout19.xml"/><Relationship Id="rId3" Type="http://schemas.openxmlformats.org/officeDocument/2006/relationships/slideLayout" Target="../slideLayouts/slideLayout18.xml"/><Relationship Id="rId2" Type="http://schemas.openxmlformats.org/officeDocument/2006/relationships/slideLayout" Target="../slideLayouts/slideLayout17.xml"/><Relationship Id="rId12" Type="http://schemas.openxmlformats.org/officeDocument/2006/relationships/theme" Target="../theme/theme3.xml"/><Relationship Id="rId11" Type="http://schemas.openxmlformats.org/officeDocument/2006/relationships/slideLayout" Target="../slideLayouts/slideLayout26.xml"/><Relationship Id="rId10" Type="http://schemas.openxmlformats.org/officeDocument/2006/relationships/slideLayout" Target="../slideLayouts/slideLayout25.xml"/><Relationship Id="rId1"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smtClean="0"/>
              <a:t>单击此处编辑母版文本样式</a:t>
            </a:r>
            <a:endParaRPr lang="zh-CN" altLang="en-US" dirty="0" smtClean="0"/>
          </a:p>
          <a:p>
            <a:pPr lvl="1"/>
            <a:r>
              <a:rPr lang="zh-CN" altLang="en-US" dirty="0" smtClean="0"/>
              <a:t>第二级</a:t>
            </a:r>
            <a:endParaRPr lang="zh-CN" altLang="en-US" dirty="0" smtClean="0"/>
          </a:p>
          <a:p>
            <a:pPr lvl="2"/>
            <a:r>
              <a:rPr lang="zh-CN" altLang="en-US" dirty="0" smtClean="0"/>
              <a:t>第三级</a:t>
            </a:r>
            <a:endParaRPr lang="zh-CN" altLang="en-US" dirty="0" smtClean="0"/>
          </a:p>
          <a:p>
            <a:pPr lvl="3"/>
            <a:r>
              <a:rPr lang="zh-CN" altLang="en-US" dirty="0" smtClean="0"/>
              <a:t>第四级</a:t>
            </a:r>
            <a:endParaRPr lang="zh-CN" altLang="en-US" dirty="0" smtClean="0"/>
          </a:p>
          <a:p>
            <a:pPr lvl="4"/>
            <a:r>
              <a:rPr lang="zh-CN" altLang="en-US" dirty="0"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fld>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2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64" r:id="rId1"/>
  </p:sldLayoutIdLst>
  <p:transition spd="slow">
    <p:randomBar dir="vert"/>
  </p:transition>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Lst>
  <p:transition spd="slow">
    <p:randomBar dir="vert"/>
  </p:transition>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5" Type="http://schemas.openxmlformats.org/officeDocument/2006/relationships/notesSlide" Target="../notesSlides/notesSlide1.xml"/><Relationship Id="rId4" Type="http://schemas.openxmlformats.org/officeDocument/2006/relationships/slideLayout" Target="../slideLayouts/slideLayout7.xml"/><Relationship Id="rId3" Type="http://schemas.openxmlformats.org/officeDocument/2006/relationships/image" Target="../media/image2.png"/><Relationship Id="rId2" Type="http://schemas.microsoft.com/office/2007/relationships/media" Target="../media/media1.mp3"/><Relationship Id="rId1" Type="http://schemas.openxmlformats.org/officeDocument/2006/relationships/audio" Target="../media/media1.mp3"/></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10.xml"/><Relationship Id="rId2" Type="http://schemas.openxmlformats.org/officeDocument/2006/relationships/image" Target="../media/image4.jpeg"/><Relationship Id="rId1" Type="http://schemas.openxmlformats.org/officeDocument/2006/relationships/image" Target="../media/image8.jpeg"/></Relationships>
</file>

<file path=ppt/slides/_rels/slide12.xml.rels><?xml version="1.0" encoding="UTF-8" standalone="yes"?>
<Relationships xmlns="http://schemas.openxmlformats.org/package/2006/relationships"><Relationship Id="rId5" Type="http://schemas.openxmlformats.org/officeDocument/2006/relationships/notesSlide" Target="../notesSlides/notesSlide12.xml"/><Relationship Id="rId4" Type="http://schemas.openxmlformats.org/officeDocument/2006/relationships/slideLayout" Target="../slideLayouts/slideLayout10.xml"/><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image" Target="../media/image9.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0.xml"/><Relationship Id="rId1" Type="http://schemas.openxmlformats.org/officeDocument/2006/relationships/image" Target="../media/image1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8" Type="http://schemas.openxmlformats.org/officeDocument/2006/relationships/notesSlide" Target="../notesSlides/notesSlide16.xml"/><Relationship Id="rId7" Type="http://schemas.openxmlformats.org/officeDocument/2006/relationships/slideLayout" Target="../slideLayouts/slideLayout10.xml"/><Relationship Id="rId6" Type="http://schemas.openxmlformats.org/officeDocument/2006/relationships/image" Target="../media/image8.jpeg"/><Relationship Id="rId5" Type="http://schemas.openxmlformats.org/officeDocument/2006/relationships/image" Target="../media/image17.jpeg"/><Relationship Id="rId4" Type="http://schemas.openxmlformats.org/officeDocument/2006/relationships/image" Target="../media/image16.jpeg"/><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image" Target="../media/image13.jpe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0.xml"/><Relationship Id="rId1" Type="http://schemas.openxmlformats.org/officeDocument/2006/relationships/image" Target="../media/image18.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4" Type="http://schemas.openxmlformats.org/officeDocument/2006/relationships/notesSlide" Target="../notesSlides/notesSlide30.xml"/><Relationship Id="rId3" Type="http://schemas.openxmlformats.org/officeDocument/2006/relationships/slideLayout" Target="../slideLayouts/slideLayout10.xml"/><Relationship Id="rId2" Type="http://schemas.openxmlformats.org/officeDocument/2006/relationships/image" Target="../media/image20.jpeg"/><Relationship Id="rId1" Type="http://schemas.openxmlformats.org/officeDocument/2006/relationships/image" Target="../media/image19.jpeg"/></Relationships>
</file>

<file path=ppt/slides/_rels/slide31.xml.rels><?xml version="1.0" encoding="UTF-8" standalone="yes"?>
<Relationships xmlns="http://schemas.openxmlformats.org/package/2006/relationships"><Relationship Id="rId4" Type="http://schemas.openxmlformats.org/officeDocument/2006/relationships/notesSlide" Target="../notesSlides/notesSlide31.xml"/><Relationship Id="rId3" Type="http://schemas.openxmlformats.org/officeDocument/2006/relationships/slideLayout" Target="../slideLayouts/slideLayout10.xml"/><Relationship Id="rId2" Type="http://schemas.openxmlformats.org/officeDocument/2006/relationships/image" Target="../media/image20.jpeg"/><Relationship Id="rId1" Type="http://schemas.openxmlformats.org/officeDocument/2006/relationships/image" Target="../media/image21.jpe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10.xml"/><Relationship Id="rId2" Type="http://schemas.openxmlformats.org/officeDocument/2006/relationships/image" Target="../media/image4.jpeg"/><Relationship Id="rId1" Type="http://schemas.openxmlformats.org/officeDocument/2006/relationships/image" Target="../media/image3.jpeg"/></Relationships>
</file>

<file path=ppt/slides/_rels/slide8.xml.rels><?xml version="1.0" encoding="UTF-8" standalone="yes"?>
<Relationships xmlns="http://schemas.openxmlformats.org/package/2006/relationships"><Relationship Id="rId6" Type="http://schemas.openxmlformats.org/officeDocument/2006/relationships/notesSlide" Target="../notesSlides/notesSlide8.xml"/><Relationship Id="rId5" Type="http://schemas.openxmlformats.org/officeDocument/2006/relationships/slideLayout" Target="../slideLayouts/slideLayout10.xml"/><Relationship Id="rId4" Type="http://schemas.openxmlformats.org/officeDocument/2006/relationships/image" Target="../media/image7.jpeg"/><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image" Target="../media/image3.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7" name="Group 104"/>
          <p:cNvGrpSpPr>
            <a:grpSpLocks noChangeAspect="1"/>
          </p:cNvGrpSpPr>
          <p:nvPr/>
        </p:nvGrpSpPr>
        <p:grpSpPr bwMode="auto">
          <a:xfrm>
            <a:off x="4476751" y="829516"/>
            <a:ext cx="3238500" cy="3709894"/>
            <a:chOff x="80" y="723"/>
            <a:chExt cx="2590" cy="2967"/>
          </a:xfrm>
        </p:grpSpPr>
        <p:sp>
          <p:nvSpPr>
            <p:cNvPr id="438" name="Freeform 105"/>
            <p:cNvSpPr>
              <a:spLocks noEditPoints="1"/>
            </p:cNvSpPr>
            <p:nvPr/>
          </p:nvSpPr>
          <p:spPr bwMode="auto">
            <a:xfrm>
              <a:off x="81" y="1102"/>
              <a:ext cx="2588" cy="2587"/>
            </a:xfrm>
            <a:custGeom>
              <a:avLst/>
              <a:gdLst>
                <a:gd name="T0" fmla="*/ 862 w 1725"/>
                <a:gd name="T1" fmla="*/ 0 h 1725"/>
                <a:gd name="T2" fmla="*/ 0 w 1725"/>
                <a:gd name="T3" fmla="*/ 862 h 1725"/>
                <a:gd name="T4" fmla="*/ 862 w 1725"/>
                <a:gd name="T5" fmla="*/ 1725 h 1725"/>
                <a:gd name="T6" fmla="*/ 1725 w 1725"/>
                <a:gd name="T7" fmla="*/ 862 h 1725"/>
                <a:gd name="T8" fmla="*/ 862 w 1725"/>
                <a:gd name="T9" fmla="*/ 0 h 1725"/>
                <a:gd name="T10" fmla="*/ 862 w 1725"/>
                <a:gd name="T11" fmla="*/ 1654 h 1725"/>
                <a:gd name="T12" fmla="*/ 71 w 1725"/>
                <a:gd name="T13" fmla="*/ 862 h 1725"/>
                <a:gd name="T14" fmla="*/ 862 w 1725"/>
                <a:gd name="T15" fmla="*/ 71 h 1725"/>
                <a:gd name="T16" fmla="*/ 1654 w 1725"/>
                <a:gd name="T17" fmla="*/ 862 h 1725"/>
                <a:gd name="T18" fmla="*/ 862 w 1725"/>
                <a:gd name="T19" fmla="*/ 1654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5" h="1725">
                  <a:moveTo>
                    <a:pt x="862" y="0"/>
                  </a:moveTo>
                  <a:cubicBezTo>
                    <a:pt x="386" y="0"/>
                    <a:pt x="0" y="386"/>
                    <a:pt x="0" y="862"/>
                  </a:cubicBezTo>
                  <a:cubicBezTo>
                    <a:pt x="0" y="1339"/>
                    <a:pt x="386" y="1725"/>
                    <a:pt x="862" y="1725"/>
                  </a:cubicBezTo>
                  <a:cubicBezTo>
                    <a:pt x="1339" y="1725"/>
                    <a:pt x="1725" y="1339"/>
                    <a:pt x="1725" y="862"/>
                  </a:cubicBezTo>
                  <a:cubicBezTo>
                    <a:pt x="1725" y="386"/>
                    <a:pt x="1339" y="0"/>
                    <a:pt x="862" y="0"/>
                  </a:cubicBezTo>
                  <a:close/>
                  <a:moveTo>
                    <a:pt x="862" y="1654"/>
                  </a:moveTo>
                  <a:cubicBezTo>
                    <a:pt x="425" y="1654"/>
                    <a:pt x="71" y="1300"/>
                    <a:pt x="71" y="862"/>
                  </a:cubicBezTo>
                  <a:cubicBezTo>
                    <a:pt x="71" y="425"/>
                    <a:pt x="425" y="71"/>
                    <a:pt x="862" y="71"/>
                  </a:cubicBezTo>
                  <a:cubicBezTo>
                    <a:pt x="1300" y="71"/>
                    <a:pt x="1654" y="425"/>
                    <a:pt x="1654" y="862"/>
                  </a:cubicBezTo>
                  <a:cubicBezTo>
                    <a:pt x="1654" y="1300"/>
                    <a:pt x="1300" y="1654"/>
                    <a:pt x="862" y="1654"/>
                  </a:cubicBezTo>
                  <a:close/>
                </a:path>
              </a:pathLst>
            </a:custGeom>
            <a:solidFill>
              <a:srgbClr val="CDE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9" name="Freeform 106"/>
            <p:cNvSpPr>
              <a:spLocks noEditPoints="1"/>
            </p:cNvSpPr>
            <p:nvPr/>
          </p:nvSpPr>
          <p:spPr bwMode="auto">
            <a:xfrm>
              <a:off x="80" y="1099"/>
              <a:ext cx="2590" cy="2591"/>
            </a:xfrm>
            <a:custGeom>
              <a:avLst/>
              <a:gdLst>
                <a:gd name="T0" fmla="*/ 0 w 1727"/>
                <a:gd name="T1" fmla="*/ 864 h 1728"/>
                <a:gd name="T2" fmla="*/ 863 w 1727"/>
                <a:gd name="T3" fmla="*/ 0 h 1728"/>
                <a:gd name="T4" fmla="*/ 863 w 1727"/>
                <a:gd name="T5" fmla="*/ 0 h 1728"/>
                <a:gd name="T6" fmla="*/ 863 w 1727"/>
                <a:gd name="T7" fmla="*/ 2 h 1728"/>
                <a:gd name="T8" fmla="*/ 863 w 1727"/>
                <a:gd name="T9" fmla="*/ 3 h 1728"/>
                <a:gd name="T10" fmla="*/ 255 w 1727"/>
                <a:gd name="T11" fmla="*/ 256 h 1728"/>
                <a:gd name="T12" fmla="*/ 255 w 1727"/>
                <a:gd name="T13" fmla="*/ 256 h 1728"/>
                <a:gd name="T14" fmla="*/ 3 w 1727"/>
                <a:gd name="T15" fmla="*/ 864 h 1728"/>
                <a:gd name="T16" fmla="*/ 3 w 1727"/>
                <a:gd name="T17" fmla="*/ 864 h 1728"/>
                <a:gd name="T18" fmla="*/ 255 w 1727"/>
                <a:gd name="T19" fmla="*/ 1473 h 1728"/>
                <a:gd name="T20" fmla="*/ 255 w 1727"/>
                <a:gd name="T21" fmla="*/ 1473 h 1728"/>
                <a:gd name="T22" fmla="*/ 863 w 1727"/>
                <a:gd name="T23" fmla="*/ 1725 h 1728"/>
                <a:gd name="T24" fmla="*/ 863 w 1727"/>
                <a:gd name="T25" fmla="*/ 1725 h 1728"/>
                <a:gd name="T26" fmla="*/ 1472 w 1727"/>
                <a:gd name="T27" fmla="*/ 1473 h 1728"/>
                <a:gd name="T28" fmla="*/ 1472 w 1727"/>
                <a:gd name="T29" fmla="*/ 1473 h 1728"/>
                <a:gd name="T30" fmla="*/ 1724 w 1727"/>
                <a:gd name="T31" fmla="*/ 864 h 1728"/>
                <a:gd name="T32" fmla="*/ 1724 w 1727"/>
                <a:gd name="T33" fmla="*/ 864 h 1728"/>
                <a:gd name="T34" fmla="*/ 1472 w 1727"/>
                <a:gd name="T35" fmla="*/ 256 h 1728"/>
                <a:gd name="T36" fmla="*/ 1472 w 1727"/>
                <a:gd name="T37" fmla="*/ 256 h 1728"/>
                <a:gd name="T38" fmla="*/ 863 w 1727"/>
                <a:gd name="T39" fmla="*/ 3 h 1728"/>
                <a:gd name="T40" fmla="*/ 863 w 1727"/>
                <a:gd name="T41" fmla="*/ 3 h 1728"/>
                <a:gd name="T42" fmla="*/ 863 w 1727"/>
                <a:gd name="T43" fmla="*/ 2 h 1728"/>
                <a:gd name="T44" fmla="*/ 863 w 1727"/>
                <a:gd name="T45" fmla="*/ 0 h 1728"/>
                <a:gd name="T46" fmla="*/ 1727 w 1727"/>
                <a:gd name="T47" fmla="*/ 864 h 1728"/>
                <a:gd name="T48" fmla="*/ 1727 w 1727"/>
                <a:gd name="T49" fmla="*/ 864 h 1728"/>
                <a:gd name="T50" fmla="*/ 863 w 1727"/>
                <a:gd name="T51" fmla="*/ 1728 h 1728"/>
                <a:gd name="T52" fmla="*/ 863 w 1727"/>
                <a:gd name="T53" fmla="*/ 1728 h 1728"/>
                <a:gd name="T54" fmla="*/ 0 w 1727"/>
                <a:gd name="T55" fmla="*/ 864 h 1728"/>
                <a:gd name="T56" fmla="*/ 70 w 1727"/>
                <a:gd name="T57" fmla="*/ 864 h 1728"/>
                <a:gd name="T58" fmla="*/ 863 w 1727"/>
                <a:gd name="T59" fmla="*/ 71 h 1728"/>
                <a:gd name="T60" fmla="*/ 863 w 1727"/>
                <a:gd name="T61" fmla="*/ 71 h 1728"/>
                <a:gd name="T62" fmla="*/ 1657 w 1727"/>
                <a:gd name="T63" fmla="*/ 864 h 1728"/>
                <a:gd name="T64" fmla="*/ 1657 w 1727"/>
                <a:gd name="T65" fmla="*/ 864 h 1728"/>
                <a:gd name="T66" fmla="*/ 863 w 1727"/>
                <a:gd name="T67" fmla="*/ 1657 h 1728"/>
                <a:gd name="T68" fmla="*/ 863 w 1727"/>
                <a:gd name="T69" fmla="*/ 1657 h 1728"/>
                <a:gd name="T70" fmla="*/ 863 w 1727"/>
                <a:gd name="T71" fmla="*/ 1656 h 1728"/>
                <a:gd name="T72" fmla="*/ 863 w 1727"/>
                <a:gd name="T73" fmla="*/ 1654 h 1728"/>
                <a:gd name="T74" fmla="*/ 1422 w 1727"/>
                <a:gd name="T75" fmla="*/ 1423 h 1728"/>
                <a:gd name="T76" fmla="*/ 1422 w 1727"/>
                <a:gd name="T77" fmla="*/ 1423 h 1728"/>
                <a:gd name="T78" fmla="*/ 1654 w 1727"/>
                <a:gd name="T79" fmla="*/ 864 h 1728"/>
                <a:gd name="T80" fmla="*/ 1654 w 1727"/>
                <a:gd name="T81" fmla="*/ 864 h 1728"/>
                <a:gd name="T82" fmla="*/ 1422 w 1727"/>
                <a:gd name="T83" fmla="*/ 306 h 1728"/>
                <a:gd name="T84" fmla="*/ 1422 w 1727"/>
                <a:gd name="T85" fmla="*/ 306 h 1728"/>
                <a:gd name="T86" fmla="*/ 863 w 1727"/>
                <a:gd name="T87" fmla="*/ 74 h 1728"/>
                <a:gd name="T88" fmla="*/ 863 w 1727"/>
                <a:gd name="T89" fmla="*/ 74 h 1728"/>
                <a:gd name="T90" fmla="*/ 305 w 1727"/>
                <a:gd name="T91" fmla="*/ 306 h 1728"/>
                <a:gd name="T92" fmla="*/ 305 w 1727"/>
                <a:gd name="T93" fmla="*/ 306 h 1728"/>
                <a:gd name="T94" fmla="*/ 73 w 1727"/>
                <a:gd name="T95" fmla="*/ 864 h 1728"/>
                <a:gd name="T96" fmla="*/ 73 w 1727"/>
                <a:gd name="T97" fmla="*/ 864 h 1728"/>
                <a:gd name="T98" fmla="*/ 305 w 1727"/>
                <a:gd name="T99" fmla="*/ 1423 h 1728"/>
                <a:gd name="T100" fmla="*/ 305 w 1727"/>
                <a:gd name="T101" fmla="*/ 1423 h 1728"/>
                <a:gd name="T102" fmla="*/ 863 w 1727"/>
                <a:gd name="T103" fmla="*/ 1654 h 1728"/>
                <a:gd name="T104" fmla="*/ 863 w 1727"/>
                <a:gd name="T105" fmla="*/ 1654 h 1728"/>
                <a:gd name="T106" fmla="*/ 863 w 1727"/>
                <a:gd name="T107" fmla="*/ 1656 h 1728"/>
                <a:gd name="T108" fmla="*/ 863 w 1727"/>
                <a:gd name="T109" fmla="*/ 1657 h 1728"/>
                <a:gd name="T110" fmla="*/ 70 w 1727"/>
                <a:gd name="T111" fmla="*/ 86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7" h="1728">
                  <a:moveTo>
                    <a:pt x="0" y="864"/>
                  </a:moveTo>
                  <a:cubicBezTo>
                    <a:pt x="0" y="387"/>
                    <a:pt x="386" y="0"/>
                    <a:pt x="863" y="0"/>
                  </a:cubicBezTo>
                  <a:cubicBezTo>
                    <a:pt x="863" y="0"/>
                    <a:pt x="863" y="0"/>
                    <a:pt x="863" y="0"/>
                  </a:cubicBezTo>
                  <a:cubicBezTo>
                    <a:pt x="863" y="2"/>
                    <a:pt x="863" y="2"/>
                    <a:pt x="863" y="2"/>
                  </a:cubicBezTo>
                  <a:cubicBezTo>
                    <a:pt x="863" y="3"/>
                    <a:pt x="863" y="3"/>
                    <a:pt x="863" y="3"/>
                  </a:cubicBezTo>
                  <a:cubicBezTo>
                    <a:pt x="626" y="3"/>
                    <a:pt x="410" y="100"/>
                    <a:pt x="255" y="256"/>
                  </a:cubicBezTo>
                  <a:cubicBezTo>
                    <a:pt x="255" y="256"/>
                    <a:pt x="255" y="256"/>
                    <a:pt x="255" y="256"/>
                  </a:cubicBezTo>
                  <a:cubicBezTo>
                    <a:pt x="99" y="411"/>
                    <a:pt x="3" y="627"/>
                    <a:pt x="3" y="864"/>
                  </a:cubicBezTo>
                  <a:cubicBezTo>
                    <a:pt x="3" y="864"/>
                    <a:pt x="3" y="864"/>
                    <a:pt x="3" y="864"/>
                  </a:cubicBezTo>
                  <a:cubicBezTo>
                    <a:pt x="3" y="1102"/>
                    <a:pt x="99" y="1317"/>
                    <a:pt x="255" y="1473"/>
                  </a:cubicBezTo>
                  <a:cubicBezTo>
                    <a:pt x="255" y="1473"/>
                    <a:pt x="255" y="1473"/>
                    <a:pt x="255" y="1473"/>
                  </a:cubicBezTo>
                  <a:cubicBezTo>
                    <a:pt x="410" y="1629"/>
                    <a:pt x="626" y="1725"/>
                    <a:pt x="863" y="1725"/>
                  </a:cubicBezTo>
                  <a:cubicBezTo>
                    <a:pt x="863" y="1725"/>
                    <a:pt x="863" y="1725"/>
                    <a:pt x="863" y="1725"/>
                  </a:cubicBezTo>
                  <a:cubicBezTo>
                    <a:pt x="1101" y="1725"/>
                    <a:pt x="1316" y="1629"/>
                    <a:pt x="1472" y="1473"/>
                  </a:cubicBezTo>
                  <a:cubicBezTo>
                    <a:pt x="1472" y="1473"/>
                    <a:pt x="1472" y="1473"/>
                    <a:pt x="1472" y="1473"/>
                  </a:cubicBezTo>
                  <a:cubicBezTo>
                    <a:pt x="1628" y="1317"/>
                    <a:pt x="1724" y="1102"/>
                    <a:pt x="1724" y="864"/>
                  </a:cubicBezTo>
                  <a:cubicBezTo>
                    <a:pt x="1724" y="864"/>
                    <a:pt x="1724" y="864"/>
                    <a:pt x="1724" y="864"/>
                  </a:cubicBezTo>
                  <a:cubicBezTo>
                    <a:pt x="1724" y="627"/>
                    <a:pt x="1628" y="411"/>
                    <a:pt x="1472" y="256"/>
                  </a:cubicBezTo>
                  <a:cubicBezTo>
                    <a:pt x="1472" y="256"/>
                    <a:pt x="1472" y="256"/>
                    <a:pt x="1472" y="256"/>
                  </a:cubicBezTo>
                  <a:cubicBezTo>
                    <a:pt x="1316" y="100"/>
                    <a:pt x="1101" y="3"/>
                    <a:pt x="863" y="3"/>
                  </a:cubicBezTo>
                  <a:cubicBezTo>
                    <a:pt x="863" y="3"/>
                    <a:pt x="863" y="3"/>
                    <a:pt x="863" y="3"/>
                  </a:cubicBezTo>
                  <a:cubicBezTo>
                    <a:pt x="863" y="2"/>
                    <a:pt x="863" y="2"/>
                    <a:pt x="863" y="2"/>
                  </a:cubicBezTo>
                  <a:cubicBezTo>
                    <a:pt x="863" y="0"/>
                    <a:pt x="863" y="0"/>
                    <a:pt x="863" y="0"/>
                  </a:cubicBezTo>
                  <a:cubicBezTo>
                    <a:pt x="1340" y="0"/>
                    <a:pt x="1727" y="387"/>
                    <a:pt x="1727" y="864"/>
                  </a:cubicBezTo>
                  <a:cubicBezTo>
                    <a:pt x="1727" y="864"/>
                    <a:pt x="1727" y="864"/>
                    <a:pt x="1727" y="864"/>
                  </a:cubicBezTo>
                  <a:cubicBezTo>
                    <a:pt x="1727" y="1341"/>
                    <a:pt x="1340" y="1728"/>
                    <a:pt x="863" y="1728"/>
                  </a:cubicBezTo>
                  <a:cubicBezTo>
                    <a:pt x="863" y="1728"/>
                    <a:pt x="863" y="1728"/>
                    <a:pt x="863" y="1728"/>
                  </a:cubicBezTo>
                  <a:cubicBezTo>
                    <a:pt x="386" y="1728"/>
                    <a:pt x="0" y="1341"/>
                    <a:pt x="0" y="864"/>
                  </a:cubicBezTo>
                  <a:close/>
                  <a:moveTo>
                    <a:pt x="70" y="864"/>
                  </a:moveTo>
                  <a:cubicBezTo>
                    <a:pt x="70" y="426"/>
                    <a:pt x="425" y="71"/>
                    <a:pt x="863" y="71"/>
                  </a:cubicBezTo>
                  <a:cubicBezTo>
                    <a:pt x="863" y="71"/>
                    <a:pt x="863" y="71"/>
                    <a:pt x="863" y="71"/>
                  </a:cubicBezTo>
                  <a:cubicBezTo>
                    <a:pt x="1301" y="71"/>
                    <a:pt x="1657" y="426"/>
                    <a:pt x="1657" y="864"/>
                  </a:cubicBezTo>
                  <a:cubicBezTo>
                    <a:pt x="1657" y="864"/>
                    <a:pt x="1657" y="864"/>
                    <a:pt x="1657" y="864"/>
                  </a:cubicBezTo>
                  <a:cubicBezTo>
                    <a:pt x="1657" y="1302"/>
                    <a:pt x="1301" y="1657"/>
                    <a:pt x="863" y="1657"/>
                  </a:cubicBezTo>
                  <a:cubicBezTo>
                    <a:pt x="863" y="1657"/>
                    <a:pt x="863" y="1657"/>
                    <a:pt x="863" y="1657"/>
                  </a:cubicBezTo>
                  <a:cubicBezTo>
                    <a:pt x="863" y="1656"/>
                    <a:pt x="863" y="1656"/>
                    <a:pt x="863" y="1656"/>
                  </a:cubicBezTo>
                  <a:cubicBezTo>
                    <a:pt x="863" y="1654"/>
                    <a:pt x="863" y="1654"/>
                    <a:pt x="863" y="1654"/>
                  </a:cubicBezTo>
                  <a:cubicBezTo>
                    <a:pt x="1082" y="1654"/>
                    <a:pt x="1279" y="1566"/>
                    <a:pt x="1422" y="1423"/>
                  </a:cubicBezTo>
                  <a:cubicBezTo>
                    <a:pt x="1422" y="1423"/>
                    <a:pt x="1422" y="1423"/>
                    <a:pt x="1422" y="1423"/>
                  </a:cubicBezTo>
                  <a:cubicBezTo>
                    <a:pt x="1565" y="1280"/>
                    <a:pt x="1654" y="1083"/>
                    <a:pt x="1654" y="864"/>
                  </a:cubicBezTo>
                  <a:cubicBezTo>
                    <a:pt x="1654" y="864"/>
                    <a:pt x="1654" y="864"/>
                    <a:pt x="1654" y="864"/>
                  </a:cubicBezTo>
                  <a:cubicBezTo>
                    <a:pt x="1654" y="646"/>
                    <a:pt x="1565" y="449"/>
                    <a:pt x="1422" y="306"/>
                  </a:cubicBezTo>
                  <a:cubicBezTo>
                    <a:pt x="1422" y="306"/>
                    <a:pt x="1422" y="306"/>
                    <a:pt x="1422" y="306"/>
                  </a:cubicBezTo>
                  <a:cubicBezTo>
                    <a:pt x="1279" y="163"/>
                    <a:pt x="1082" y="74"/>
                    <a:pt x="863" y="74"/>
                  </a:cubicBezTo>
                  <a:cubicBezTo>
                    <a:pt x="863" y="74"/>
                    <a:pt x="863" y="74"/>
                    <a:pt x="863" y="74"/>
                  </a:cubicBezTo>
                  <a:cubicBezTo>
                    <a:pt x="645" y="74"/>
                    <a:pt x="448" y="163"/>
                    <a:pt x="305" y="306"/>
                  </a:cubicBezTo>
                  <a:cubicBezTo>
                    <a:pt x="305" y="306"/>
                    <a:pt x="305" y="306"/>
                    <a:pt x="305" y="306"/>
                  </a:cubicBezTo>
                  <a:cubicBezTo>
                    <a:pt x="162" y="449"/>
                    <a:pt x="73" y="646"/>
                    <a:pt x="73" y="864"/>
                  </a:cubicBezTo>
                  <a:cubicBezTo>
                    <a:pt x="73" y="864"/>
                    <a:pt x="73" y="864"/>
                    <a:pt x="73" y="864"/>
                  </a:cubicBezTo>
                  <a:cubicBezTo>
                    <a:pt x="73" y="1083"/>
                    <a:pt x="162" y="1280"/>
                    <a:pt x="305" y="1423"/>
                  </a:cubicBezTo>
                  <a:cubicBezTo>
                    <a:pt x="305" y="1423"/>
                    <a:pt x="305" y="1423"/>
                    <a:pt x="305" y="1423"/>
                  </a:cubicBezTo>
                  <a:cubicBezTo>
                    <a:pt x="448" y="1566"/>
                    <a:pt x="645" y="1654"/>
                    <a:pt x="863" y="1654"/>
                  </a:cubicBezTo>
                  <a:cubicBezTo>
                    <a:pt x="863" y="1654"/>
                    <a:pt x="863" y="1654"/>
                    <a:pt x="863" y="1654"/>
                  </a:cubicBezTo>
                  <a:cubicBezTo>
                    <a:pt x="863" y="1656"/>
                    <a:pt x="863" y="1656"/>
                    <a:pt x="863" y="1656"/>
                  </a:cubicBezTo>
                  <a:cubicBezTo>
                    <a:pt x="863" y="1657"/>
                    <a:pt x="863" y="1657"/>
                    <a:pt x="863" y="1657"/>
                  </a:cubicBezTo>
                  <a:cubicBezTo>
                    <a:pt x="425" y="1657"/>
                    <a:pt x="70" y="1302"/>
                    <a:pt x="70" y="8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0" name="Freeform 107"/>
            <p:cNvSpPr>
              <a:spLocks noEditPoints="1"/>
            </p:cNvSpPr>
            <p:nvPr/>
          </p:nvSpPr>
          <p:spPr bwMode="auto">
            <a:xfrm>
              <a:off x="188" y="1208"/>
              <a:ext cx="2374" cy="2374"/>
            </a:xfrm>
            <a:custGeom>
              <a:avLst/>
              <a:gdLst>
                <a:gd name="T0" fmla="*/ 791 w 1583"/>
                <a:gd name="T1" fmla="*/ 0 h 1583"/>
                <a:gd name="T2" fmla="*/ 0 w 1583"/>
                <a:gd name="T3" fmla="*/ 791 h 1583"/>
                <a:gd name="T4" fmla="*/ 791 w 1583"/>
                <a:gd name="T5" fmla="*/ 1583 h 1583"/>
                <a:gd name="T6" fmla="*/ 1583 w 1583"/>
                <a:gd name="T7" fmla="*/ 791 h 1583"/>
                <a:gd name="T8" fmla="*/ 791 w 1583"/>
                <a:gd name="T9" fmla="*/ 0 h 1583"/>
                <a:gd name="T10" fmla="*/ 791 w 1583"/>
                <a:gd name="T11" fmla="*/ 1513 h 1583"/>
                <a:gd name="T12" fmla="*/ 70 w 1583"/>
                <a:gd name="T13" fmla="*/ 791 h 1583"/>
                <a:gd name="T14" fmla="*/ 791 w 1583"/>
                <a:gd name="T15" fmla="*/ 70 h 1583"/>
                <a:gd name="T16" fmla="*/ 1513 w 1583"/>
                <a:gd name="T17" fmla="*/ 791 h 1583"/>
                <a:gd name="T18" fmla="*/ 791 w 1583"/>
                <a:gd name="T19" fmla="*/ 1513 h 1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3" h="1583">
                  <a:moveTo>
                    <a:pt x="791" y="0"/>
                  </a:moveTo>
                  <a:cubicBezTo>
                    <a:pt x="354" y="0"/>
                    <a:pt x="0" y="354"/>
                    <a:pt x="0" y="791"/>
                  </a:cubicBezTo>
                  <a:cubicBezTo>
                    <a:pt x="0" y="1229"/>
                    <a:pt x="354" y="1583"/>
                    <a:pt x="791" y="1583"/>
                  </a:cubicBezTo>
                  <a:cubicBezTo>
                    <a:pt x="1229" y="1583"/>
                    <a:pt x="1583" y="1229"/>
                    <a:pt x="1583" y="791"/>
                  </a:cubicBezTo>
                  <a:cubicBezTo>
                    <a:pt x="1583" y="354"/>
                    <a:pt x="1229" y="0"/>
                    <a:pt x="791" y="0"/>
                  </a:cubicBezTo>
                  <a:close/>
                  <a:moveTo>
                    <a:pt x="791" y="1513"/>
                  </a:moveTo>
                  <a:cubicBezTo>
                    <a:pt x="393" y="1513"/>
                    <a:pt x="70" y="1190"/>
                    <a:pt x="70" y="791"/>
                  </a:cubicBezTo>
                  <a:cubicBezTo>
                    <a:pt x="70" y="393"/>
                    <a:pt x="393" y="70"/>
                    <a:pt x="791" y="70"/>
                  </a:cubicBezTo>
                  <a:cubicBezTo>
                    <a:pt x="1190" y="70"/>
                    <a:pt x="1513" y="393"/>
                    <a:pt x="1513" y="791"/>
                  </a:cubicBezTo>
                  <a:cubicBezTo>
                    <a:pt x="1513" y="1190"/>
                    <a:pt x="1190" y="1513"/>
                    <a:pt x="791" y="1513"/>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1" name="Freeform 108"/>
            <p:cNvSpPr>
              <a:spLocks noEditPoints="1"/>
            </p:cNvSpPr>
            <p:nvPr/>
          </p:nvSpPr>
          <p:spPr bwMode="auto">
            <a:xfrm>
              <a:off x="185" y="1205"/>
              <a:ext cx="2380" cy="2379"/>
            </a:xfrm>
            <a:custGeom>
              <a:avLst/>
              <a:gdLst>
                <a:gd name="T0" fmla="*/ 0 w 1587"/>
                <a:gd name="T1" fmla="*/ 793 h 1586"/>
                <a:gd name="T2" fmla="*/ 793 w 1587"/>
                <a:gd name="T3" fmla="*/ 0 h 1586"/>
                <a:gd name="T4" fmla="*/ 793 w 1587"/>
                <a:gd name="T5" fmla="*/ 0 h 1586"/>
                <a:gd name="T6" fmla="*/ 793 w 1587"/>
                <a:gd name="T7" fmla="*/ 2 h 1586"/>
                <a:gd name="T8" fmla="*/ 793 w 1587"/>
                <a:gd name="T9" fmla="*/ 3 h 1586"/>
                <a:gd name="T10" fmla="*/ 235 w 1587"/>
                <a:gd name="T11" fmla="*/ 235 h 1586"/>
                <a:gd name="T12" fmla="*/ 235 w 1587"/>
                <a:gd name="T13" fmla="*/ 235 h 1586"/>
                <a:gd name="T14" fmla="*/ 3 w 1587"/>
                <a:gd name="T15" fmla="*/ 793 h 1586"/>
                <a:gd name="T16" fmla="*/ 3 w 1587"/>
                <a:gd name="T17" fmla="*/ 793 h 1586"/>
                <a:gd name="T18" fmla="*/ 235 w 1587"/>
                <a:gd name="T19" fmla="*/ 1352 h 1586"/>
                <a:gd name="T20" fmla="*/ 235 w 1587"/>
                <a:gd name="T21" fmla="*/ 1352 h 1586"/>
                <a:gd name="T22" fmla="*/ 793 w 1587"/>
                <a:gd name="T23" fmla="*/ 1583 h 1586"/>
                <a:gd name="T24" fmla="*/ 793 w 1587"/>
                <a:gd name="T25" fmla="*/ 1583 h 1586"/>
                <a:gd name="T26" fmla="*/ 1352 w 1587"/>
                <a:gd name="T27" fmla="*/ 1352 h 1586"/>
                <a:gd name="T28" fmla="*/ 1352 w 1587"/>
                <a:gd name="T29" fmla="*/ 1352 h 1586"/>
                <a:gd name="T30" fmla="*/ 1584 w 1587"/>
                <a:gd name="T31" fmla="*/ 793 h 1586"/>
                <a:gd name="T32" fmla="*/ 1584 w 1587"/>
                <a:gd name="T33" fmla="*/ 793 h 1586"/>
                <a:gd name="T34" fmla="*/ 1352 w 1587"/>
                <a:gd name="T35" fmla="*/ 235 h 1586"/>
                <a:gd name="T36" fmla="*/ 1352 w 1587"/>
                <a:gd name="T37" fmla="*/ 235 h 1586"/>
                <a:gd name="T38" fmla="*/ 793 w 1587"/>
                <a:gd name="T39" fmla="*/ 3 h 1586"/>
                <a:gd name="T40" fmla="*/ 793 w 1587"/>
                <a:gd name="T41" fmla="*/ 3 h 1586"/>
                <a:gd name="T42" fmla="*/ 793 w 1587"/>
                <a:gd name="T43" fmla="*/ 2 h 1586"/>
                <a:gd name="T44" fmla="*/ 793 w 1587"/>
                <a:gd name="T45" fmla="*/ 0 h 1586"/>
                <a:gd name="T46" fmla="*/ 1587 w 1587"/>
                <a:gd name="T47" fmla="*/ 793 h 1586"/>
                <a:gd name="T48" fmla="*/ 1587 w 1587"/>
                <a:gd name="T49" fmla="*/ 793 h 1586"/>
                <a:gd name="T50" fmla="*/ 793 w 1587"/>
                <a:gd name="T51" fmla="*/ 1586 h 1586"/>
                <a:gd name="T52" fmla="*/ 793 w 1587"/>
                <a:gd name="T53" fmla="*/ 1586 h 1586"/>
                <a:gd name="T54" fmla="*/ 0 w 1587"/>
                <a:gd name="T55" fmla="*/ 793 h 1586"/>
                <a:gd name="T56" fmla="*/ 71 w 1587"/>
                <a:gd name="T57" fmla="*/ 793 h 1586"/>
                <a:gd name="T58" fmla="*/ 793 w 1587"/>
                <a:gd name="T59" fmla="*/ 70 h 1586"/>
                <a:gd name="T60" fmla="*/ 793 w 1587"/>
                <a:gd name="T61" fmla="*/ 70 h 1586"/>
                <a:gd name="T62" fmla="*/ 1516 w 1587"/>
                <a:gd name="T63" fmla="*/ 793 h 1586"/>
                <a:gd name="T64" fmla="*/ 1516 w 1587"/>
                <a:gd name="T65" fmla="*/ 793 h 1586"/>
                <a:gd name="T66" fmla="*/ 793 w 1587"/>
                <a:gd name="T67" fmla="*/ 1516 h 1586"/>
                <a:gd name="T68" fmla="*/ 793 w 1587"/>
                <a:gd name="T69" fmla="*/ 1516 h 1586"/>
                <a:gd name="T70" fmla="*/ 793 w 1587"/>
                <a:gd name="T71" fmla="*/ 1515 h 1586"/>
                <a:gd name="T72" fmla="*/ 793 w 1587"/>
                <a:gd name="T73" fmla="*/ 1513 h 1586"/>
                <a:gd name="T74" fmla="*/ 1302 w 1587"/>
                <a:gd name="T75" fmla="*/ 1302 h 1586"/>
                <a:gd name="T76" fmla="*/ 1302 w 1587"/>
                <a:gd name="T77" fmla="*/ 1302 h 1586"/>
                <a:gd name="T78" fmla="*/ 1513 w 1587"/>
                <a:gd name="T79" fmla="*/ 793 h 1586"/>
                <a:gd name="T80" fmla="*/ 1513 w 1587"/>
                <a:gd name="T81" fmla="*/ 793 h 1586"/>
                <a:gd name="T82" fmla="*/ 1302 w 1587"/>
                <a:gd name="T83" fmla="*/ 284 h 1586"/>
                <a:gd name="T84" fmla="*/ 1302 w 1587"/>
                <a:gd name="T85" fmla="*/ 284 h 1586"/>
                <a:gd name="T86" fmla="*/ 793 w 1587"/>
                <a:gd name="T87" fmla="*/ 73 h 1586"/>
                <a:gd name="T88" fmla="*/ 793 w 1587"/>
                <a:gd name="T89" fmla="*/ 73 h 1586"/>
                <a:gd name="T90" fmla="*/ 284 w 1587"/>
                <a:gd name="T91" fmla="*/ 284 h 1586"/>
                <a:gd name="T92" fmla="*/ 284 w 1587"/>
                <a:gd name="T93" fmla="*/ 284 h 1586"/>
                <a:gd name="T94" fmla="*/ 74 w 1587"/>
                <a:gd name="T95" fmla="*/ 793 h 1586"/>
                <a:gd name="T96" fmla="*/ 74 w 1587"/>
                <a:gd name="T97" fmla="*/ 793 h 1586"/>
                <a:gd name="T98" fmla="*/ 284 w 1587"/>
                <a:gd name="T99" fmla="*/ 1302 h 1586"/>
                <a:gd name="T100" fmla="*/ 284 w 1587"/>
                <a:gd name="T101" fmla="*/ 1302 h 1586"/>
                <a:gd name="T102" fmla="*/ 793 w 1587"/>
                <a:gd name="T103" fmla="*/ 1513 h 1586"/>
                <a:gd name="T104" fmla="*/ 793 w 1587"/>
                <a:gd name="T105" fmla="*/ 1513 h 1586"/>
                <a:gd name="T106" fmla="*/ 793 w 1587"/>
                <a:gd name="T107" fmla="*/ 1515 h 1586"/>
                <a:gd name="T108" fmla="*/ 793 w 1587"/>
                <a:gd name="T109" fmla="*/ 1516 h 1586"/>
                <a:gd name="T110" fmla="*/ 71 w 1587"/>
                <a:gd name="T111" fmla="*/ 793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7" h="1586">
                  <a:moveTo>
                    <a:pt x="0" y="793"/>
                  </a:moveTo>
                  <a:cubicBezTo>
                    <a:pt x="0" y="355"/>
                    <a:pt x="355" y="0"/>
                    <a:pt x="793" y="0"/>
                  </a:cubicBezTo>
                  <a:cubicBezTo>
                    <a:pt x="793" y="0"/>
                    <a:pt x="793" y="0"/>
                    <a:pt x="793" y="0"/>
                  </a:cubicBezTo>
                  <a:cubicBezTo>
                    <a:pt x="793" y="2"/>
                    <a:pt x="793" y="2"/>
                    <a:pt x="793" y="2"/>
                  </a:cubicBezTo>
                  <a:cubicBezTo>
                    <a:pt x="793" y="3"/>
                    <a:pt x="793" y="3"/>
                    <a:pt x="793" y="3"/>
                  </a:cubicBezTo>
                  <a:cubicBezTo>
                    <a:pt x="575" y="3"/>
                    <a:pt x="378" y="92"/>
                    <a:pt x="235" y="235"/>
                  </a:cubicBezTo>
                  <a:cubicBezTo>
                    <a:pt x="235" y="235"/>
                    <a:pt x="235" y="235"/>
                    <a:pt x="235" y="235"/>
                  </a:cubicBezTo>
                  <a:cubicBezTo>
                    <a:pt x="92" y="378"/>
                    <a:pt x="3" y="575"/>
                    <a:pt x="3" y="793"/>
                  </a:cubicBezTo>
                  <a:cubicBezTo>
                    <a:pt x="3" y="793"/>
                    <a:pt x="3" y="793"/>
                    <a:pt x="3" y="793"/>
                  </a:cubicBezTo>
                  <a:cubicBezTo>
                    <a:pt x="3" y="1012"/>
                    <a:pt x="92" y="1209"/>
                    <a:pt x="235" y="1352"/>
                  </a:cubicBezTo>
                  <a:cubicBezTo>
                    <a:pt x="235" y="1352"/>
                    <a:pt x="235" y="1352"/>
                    <a:pt x="235" y="1352"/>
                  </a:cubicBezTo>
                  <a:cubicBezTo>
                    <a:pt x="378" y="1495"/>
                    <a:pt x="575" y="1583"/>
                    <a:pt x="793" y="1583"/>
                  </a:cubicBezTo>
                  <a:cubicBezTo>
                    <a:pt x="793" y="1583"/>
                    <a:pt x="793" y="1583"/>
                    <a:pt x="793" y="1583"/>
                  </a:cubicBezTo>
                  <a:cubicBezTo>
                    <a:pt x="1012" y="1583"/>
                    <a:pt x="1209" y="1495"/>
                    <a:pt x="1352" y="1352"/>
                  </a:cubicBezTo>
                  <a:cubicBezTo>
                    <a:pt x="1352" y="1352"/>
                    <a:pt x="1352" y="1352"/>
                    <a:pt x="1352" y="1352"/>
                  </a:cubicBezTo>
                  <a:cubicBezTo>
                    <a:pt x="1495" y="1209"/>
                    <a:pt x="1584" y="1012"/>
                    <a:pt x="1584" y="793"/>
                  </a:cubicBezTo>
                  <a:cubicBezTo>
                    <a:pt x="1584" y="793"/>
                    <a:pt x="1584" y="793"/>
                    <a:pt x="1584" y="793"/>
                  </a:cubicBezTo>
                  <a:cubicBezTo>
                    <a:pt x="1584" y="575"/>
                    <a:pt x="1495" y="378"/>
                    <a:pt x="1352" y="235"/>
                  </a:cubicBezTo>
                  <a:cubicBezTo>
                    <a:pt x="1352" y="235"/>
                    <a:pt x="1352" y="235"/>
                    <a:pt x="1352" y="235"/>
                  </a:cubicBezTo>
                  <a:cubicBezTo>
                    <a:pt x="1209" y="92"/>
                    <a:pt x="1012" y="3"/>
                    <a:pt x="793" y="3"/>
                  </a:cubicBezTo>
                  <a:cubicBezTo>
                    <a:pt x="793" y="3"/>
                    <a:pt x="793" y="3"/>
                    <a:pt x="793" y="3"/>
                  </a:cubicBezTo>
                  <a:cubicBezTo>
                    <a:pt x="793" y="2"/>
                    <a:pt x="793" y="2"/>
                    <a:pt x="793" y="2"/>
                  </a:cubicBezTo>
                  <a:cubicBezTo>
                    <a:pt x="793" y="0"/>
                    <a:pt x="793" y="0"/>
                    <a:pt x="793" y="0"/>
                  </a:cubicBezTo>
                  <a:cubicBezTo>
                    <a:pt x="1231" y="0"/>
                    <a:pt x="1587" y="355"/>
                    <a:pt x="1587" y="793"/>
                  </a:cubicBezTo>
                  <a:cubicBezTo>
                    <a:pt x="1587" y="793"/>
                    <a:pt x="1587" y="793"/>
                    <a:pt x="1587" y="793"/>
                  </a:cubicBezTo>
                  <a:cubicBezTo>
                    <a:pt x="1587" y="1231"/>
                    <a:pt x="1231" y="1586"/>
                    <a:pt x="793" y="1586"/>
                  </a:cubicBezTo>
                  <a:cubicBezTo>
                    <a:pt x="793" y="1586"/>
                    <a:pt x="793" y="1586"/>
                    <a:pt x="793" y="1586"/>
                  </a:cubicBezTo>
                  <a:cubicBezTo>
                    <a:pt x="355" y="1586"/>
                    <a:pt x="0" y="1231"/>
                    <a:pt x="0" y="793"/>
                  </a:cubicBezTo>
                  <a:close/>
                  <a:moveTo>
                    <a:pt x="71" y="793"/>
                  </a:moveTo>
                  <a:cubicBezTo>
                    <a:pt x="71" y="394"/>
                    <a:pt x="394" y="70"/>
                    <a:pt x="793" y="70"/>
                  </a:cubicBezTo>
                  <a:cubicBezTo>
                    <a:pt x="793" y="70"/>
                    <a:pt x="793" y="70"/>
                    <a:pt x="793" y="70"/>
                  </a:cubicBezTo>
                  <a:cubicBezTo>
                    <a:pt x="1193" y="70"/>
                    <a:pt x="1516" y="394"/>
                    <a:pt x="1516" y="793"/>
                  </a:cubicBezTo>
                  <a:cubicBezTo>
                    <a:pt x="1516" y="793"/>
                    <a:pt x="1516" y="793"/>
                    <a:pt x="1516" y="793"/>
                  </a:cubicBezTo>
                  <a:cubicBezTo>
                    <a:pt x="1516" y="1193"/>
                    <a:pt x="1193" y="1516"/>
                    <a:pt x="793" y="1516"/>
                  </a:cubicBezTo>
                  <a:cubicBezTo>
                    <a:pt x="793" y="1516"/>
                    <a:pt x="793" y="1516"/>
                    <a:pt x="793" y="1516"/>
                  </a:cubicBezTo>
                  <a:cubicBezTo>
                    <a:pt x="793" y="1515"/>
                    <a:pt x="793" y="1515"/>
                    <a:pt x="793" y="1515"/>
                  </a:cubicBezTo>
                  <a:cubicBezTo>
                    <a:pt x="793" y="1513"/>
                    <a:pt x="793" y="1513"/>
                    <a:pt x="793" y="1513"/>
                  </a:cubicBezTo>
                  <a:cubicBezTo>
                    <a:pt x="992" y="1513"/>
                    <a:pt x="1172" y="1433"/>
                    <a:pt x="1302" y="1302"/>
                  </a:cubicBezTo>
                  <a:cubicBezTo>
                    <a:pt x="1302" y="1302"/>
                    <a:pt x="1302" y="1302"/>
                    <a:pt x="1302" y="1302"/>
                  </a:cubicBezTo>
                  <a:cubicBezTo>
                    <a:pt x="1433" y="1172"/>
                    <a:pt x="1513" y="992"/>
                    <a:pt x="1513" y="793"/>
                  </a:cubicBezTo>
                  <a:cubicBezTo>
                    <a:pt x="1513" y="793"/>
                    <a:pt x="1513" y="793"/>
                    <a:pt x="1513" y="793"/>
                  </a:cubicBezTo>
                  <a:cubicBezTo>
                    <a:pt x="1513" y="595"/>
                    <a:pt x="1433" y="415"/>
                    <a:pt x="1302" y="284"/>
                  </a:cubicBezTo>
                  <a:cubicBezTo>
                    <a:pt x="1302" y="284"/>
                    <a:pt x="1302" y="284"/>
                    <a:pt x="1302" y="284"/>
                  </a:cubicBezTo>
                  <a:cubicBezTo>
                    <a:pt x="1172" y="154"/>
                    <a:pt x="992" y="73"/>
                    <a:pt x="793" y="73"/>
                  </a:cubicBezTo>
                  <a:cubicBezTo>
                    <a:pt x="793" y="73"/>
                    <a:pt x="793" y="73"/>
                    <a:pt x="793" y="73"/>
                  </a:cubicBezTo>
                  <a:cubicBezTo>
                    <a:pt x="595" y="73"/>
                    <a:pt x="415" y="154"/>
                    <a:pt x="284" y="284"/>
                  </a:cubicBezTo>
                  <a:cubicBezTo>
                    <a:pt x="284" y="284"/>
                    <a:pt x="284" y="284"/>
                    <a:pt x="284" y="284"/>
                  </a:cubicBezTo>
                  <a:cubicBezTo>
                    <a:pt x="154" y="415"/>
                    <a:pt x="74" y="595"/>
                    <a:pt x="74" y="793"/>
                  </a:cubicBezTo>
                  <a:cubicBezTo>
                    <a:pt x="74" y="793"/>
                    <a:pt x="74" y="793"/>
                    <a:pt x="74" y="793"/>
                  </a:cubicBezTo>
                  <a:cubicBezTo>
                    <a:pt x="74" y="992"/>
                    <a:pt x="154" y="1172"/>
                    <a:pt x="284" y="1302"/>
                  </a:cubicBezTo>
                  <a:cubicBezTo>
                    <a:pt x="284" y="1302"/>
                    <a:pt x="284" y="1302"/>
                    <a:pt x="284" y="1302"/>
                  </a:cubicBezTo>
                  <a:cubicBezTo>
                    <a:pt x="415" y="1433"/>
                    <a:pt x="595" y="1513"/>
                    <a:pt x="793" y="1513"/>
                  </a:cubicBezTo>
                  <a:cubicBezTo>
                    <a:pt x="793" y="1513"/>
                    <a:pt x="793" y="1513"/>
                    <a:pt x="793" y="1513"/>
                  </a:cubicBezTo>
                  <a:cubicBezTo>
                    <a:pt x="793" y="1515"/>
                    <a:pt x="793" y="1515"/>
                    <a:pt x="793" y="1515"/>
                  </a:cubicBezTo>
                  <a:cubicBezTo>
                    <a:pt x="793" y="1516"/>
                    <a:pt x="793" y="1516"/>
                    <a:pt x="793" y="1516"/>
                  </a:cubicBezTo>
                  <a:cubicBezTo>
                    <a:pt x="394" y="1516"/>
                    <a:pt x="71" y="1193"/>
                    <a:pt x="71" y="7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2" name="Freeform 109"/>
            <p:cNvSpPr>
              <a:spLocks noEditPoints="1"/>
            </p:cNvSpPr>
            <p:nvPr/>
          </p:nvSpPr>
          <p:spPr bwMode="auto">
            <a:xfrm>
              <a:off x="293" y="1313"/>
              <a:ext cx="2164" cy="2164"/>
            </a:xfrm>
            <a:custGeom>
              <a:avLst/>
              <a:gdLst>
                <a:gd name="T0" fmla="*/ 721 w 1443"/>
                <a:gd name="T1" fmla="*/ 0 h 1443"/>
                <a:gd name="T2" fmla="*/ 0 w 1443"/>
                <a:gd name="T3" fmla="*/ 721 h 1443"/>
                <a:gd name="T4" fmla="*/ 721 w 1443"/>
                <a:gd name="T5" fmla="*/ 1443 h 1443"/>
                <a:gd name="T6" fmla="*/ 1443 w 1443"/>
                <a:gd name="T7" fmla="*/ 721 h 1443"/>
                <a:gd name="T8" fmla="*/ 721 w 1443"/>
                <a:gd name="T9" fmla="*/ 0 h 1443"/>
                <a:gd name="T10" fmla="*/ 721 w 1443"/>
                <a:gd name="T11" fmla="*/ 1371 h 1443"/>
                <a:gd name="T12" fmla="*/ 66 w 1443"/>
                <a:gd name="T13" fmla="*/ 721 h 1443"/>
                <a:gd name="T14" fmla="*/ 721 w 1443"/>
                <a:gd name="T15" fmla="*/ 71 h 1443"/>
                <a:gd name="T16" fmla="*/ 1377 w 1443"/>
                <a:gd name="T17" fmla="*/ 721 h 1443"/>
                <a:gd name="T18" fmla="*/ 721 w 1443"/>
                <a:gd name="T19" fmla="*/ 1371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3" h="1443">
                  <a:moveTo>
                    <a:pt x="721" y="0"/>
                  </a:moveTo>
                  <a:cubicBezTo>
                    <a:pt x="323" y="0"/>
                    <a:pt x="0" y="323"/>
                    <a:pt x="0" y="721"/>
                  </a:cubicBezTo>
                  <a:cubicBezTo>
                    <a:pt x="0" y="1120"/>
                    <a:pt x="323" y="1443"/>
                    <a:pt x="721" y="1443"/>
                  </a:cubicBezTo>
                  <a:cubicBezTo>
                    <a:pt x="1120" y="1443"/>
                    <a:pt x="1443" y="1120"/>
                    <a:pt x="1443" y="721"/>
                  </a:cubicBezTo>
                  <a:cubicBezTo>
                    <a:pt x="1443" y="323"/>
                    <a:pt x="1120" y="0"/>
                    <a:pt x="721" y="0"/>
                  </a:cubicBezTo>
                  <a:close/>
                  <a:moveTo>
                    <a:pt x="721" y="1371"/>
                  </a:moveTo>
                  <a:cubicBezTo>
                    <a:pt x="359" y="1371"/>
                    <a:pt x="66" y="1080"/>
                    <a:pt x="66" y="721"/>
                  </a:cubicBezTo>
                  <a:cubicBezTo>
                    <a:pt x="66" y="362"/>
                    <a:pt x="359" y="71"/>
                    <a:pt x="721" y="71"/>
                  </a:cubicBezTo>
                  <a:cubicBezTo>
                    <a:pt x="1084" y="71"/>
                    <a:pt x="1377" y="362"/>
                    <a:pt x="1377" y="721"/>
                  </a:cubicBezTo>
                  <a:cubicBezTo>
                    <a:pt x="1377" y="1080"/>
                    <a:pt x="1084" y="1371"/>
                    <a:pt x="721" y="1371"/>
                  </a:cubicBezTo>
                  <a:close/>
                </a:path>
              </a:pathLst>
            </a:custGeom>
            <a:solidFill>
              <a:srgbClr val="F9D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3" name="Freeform 110"/>
            <p:cNvSpPr>
              <a:spLocks noEditPoints="1"/>
            </p:cNvSpPr>
            <p:nvPr/>
          </p:nvSpPr>
          <p:spPr bwMode="auto">
            <a:xfrm>
              <a:off x="291" y="1310"/>
              <a:ext cx="2168" cy="2169"/>
            </a:xfrm>
            <a:custGeom>
              <a:avLst/>
              <a:gdLst>
                <a:gd name="T0" fmla="*/ 722 w 1445"/>
                <a:gd name="T1" fmla="*/ 0 h 1446"/>
                <a:gd name="T2" fmla="*/ 722 w 1445"/>
                <a:gd name="T3" fmla="*/ 2 h 1446"/>
                <a:gd name="T4" fmla="*/ 213 w 1445"/>
                <a:gd name="T5" fmla="*/ 214 h 1446"/>
                <a:gd name="T6" fmla="*/ 3 w 1445"/>
                <a:gd name="T7" fmla="*/ 723 h 1446"/>
                <a:gd name="T8" fmla="*/ 213 w 1445"/>
                <a:gd name="T9" fmla="*/ 1232 h 1446"/>
                <a:gd name="T10" fmla="*/ 722 w 1445"/>
                <a:gd name="T11" fmla="*/ 1443 h 1446"/>
                <a:gd name="T12" fmla="*/ 1231 w 1445"/>
                <a:gd name="T13" fmla="*/ 1232 h 1446"/>
                <a:gd name="T14" fmla="*/ 1442 w 1445"/>
                <a:gd name="T15" fmla="*/ 723 h 1446"/>
                <a:gd name="T16" fmla="*/ 1231 w 1445"/>
                <a:gd name="T17" fmla="*/ 214 h 1446"/>
                <a:gd name="T18" fmla="*/ 722 w 1445"/>
                <a:gd name="T19" fmla="*/ 3 h 1446"/>
                <a:gd name="T20" fmla="*/ 722 w 1445"/>
                <a:gd name="T21" fmla="*/ 2 h 1446"/>
                <a:gd name="T22" fmla="*/ 1445 w 1445"/>
                <a:gd name="T23" fmla="*/ 723 h 1446"/>
                <a:gd name="T24" fmla="*/ 722 w 1445"/>
                <a:gd name="T25" fmla="*/ 1446 h 1446"/>
                <a:gd name="T26" fmla="*/ 0 w 1445"/>
                <a:gd name="T27" fmla="*/ 723 h 1446"/>
                <a:gd name="T28" fmla="*/ 65 w 1445"/>
                <a:gd name="T29" fmla="*/ 723 h 1446"/>
                <a:gd name="T30" fmla="*/ 258 w 1445"/>
                <a:gd name="T31" fmla="*/ 263 h 1446"/>
                <a:gd name="T32" fmla="*/ 722 w 1445"/>
                <a:gd name="T33" fmla="*/ 72 h 1446"/>
                <a:gd name="T34" fmla="*/ 1187 w 1445"/>
                <a:gd name="T35" fmla="*/ 263 h 1446"/>
                <a:gd name="T36" fmla="*/ 1380 w 1445"/>
                <a:gd name="T37" fmla="*/ 723 h 1446"/>
                <a:gd name="T38" fmla="*/ 1187 w 1445"/>
                <a:gd name="T39" fmla="*/ 1184 h 1446"/>
                <a:gd name="T40" fmla="*/ 722 w 1445"/>
                <a:gd name="T41" fmla="*/ 1375 h 1446"/>
                <a:gd name="T42" fmla="*/ 722 w 1445"/>
                <a:gd name="T43" fmla="*/ 1373 h 1446"/>
                <a:gd name="T44" fmla="*/ 1185 w 1445"/>
                <a:gd name="T45" fmla="*/ 1182 h 1446"/>
                <a:gd name="T46" fmla="*/ 1377 w 1445"/>
                <a:gd name="T47" fmla="*/ 723 h 1446"/>
                <a:gd name="T48" fmla="*/ 1185 w 1445"/>
                <a:gd name="T49" fmla="*/ 265 h 1446"/>
                <a:gd name="T50" fmla="*/ 722 w 1445"/>
                <a:gd name="T51" fmla="*/ 75 h 1446"/>
                <a:gd name="T52" fmla="*/ 260 w 1445"/>
                <a:gd name="T53" fmla="*/ 265 h 1446"/>
                <a:gd name="T54" fmla="*/ 68 w 1445"/>
                <a:gd name="T55" fmla="*/ 723 h 1446"/>
                <a:gd name="T56" fmla="*/ 260 w 1445"/>
                <a:gd name="T57" fmla="*/ 1182 h 1446"/>
                <a:gd name="T58" fmla="*/ 722 w 1445"/>
                <a:gd name="T59" fmla="*/ 1372 h 1446"/>
                <a:gd name="T60" fmla="*/ 722 w 1445"/>
                <a:gd name="T61" fmla="*/ 1373 h 1446"/>
                <a:gd name="T62" fmla="*/ 258 w 1445"/>
                <a:gd name="T63" fmla="*/ 1184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5" h="1446">
                  <a:moveTo>
                    <a:pt x="0" y="723"/>
                  </a:moveTo>
                  <a:cubicBezTo>
                    <a:pt x="0" y="324"/>
                    <a:pt x="323" y="0"/>
                    <a:pt x="722" y="0"/>
                  </a:cubicBezTo>
                  <a:cubicBezTo>
                    <a:pt x="722" y="0"/>
                    <a:pt x="722" y="0"/>
                    <a:pt x="722" y="0"/>
                  </a:cubicBezTo>
                  <a:cubicBezTo>
                    <a:pt x="722" y="2"/>
                    <a:pt x="722" y="2"/>
                    <a:pt x="722" y="2"/>
                  </a:cubicBezTo>
                  <a:cubicBezTo>
                    <a:pt x="722" y="3"/>
                    <a:pt x="722" y="3"/>
                    <a:pt x="722" y="3"/>
                  </a:cubicBezTo>
                  <a:cubicBezTo>
                    <a:pt x="524" y="3"/>
                    <a:pt x="344" y="84"/>
                    <a:pt x="213" y="214"/>
                  </a:cubicBezTo>
                  <a:cubicBezTo>
                    <a:pt x="213" y="214"/>
                    <a:pt x="213" y="214"/>
                    <a:pt x="213" y="214"/>
                  </a:cubicBezTo>
                  <a:cubicBezTo>
                    <a:pt x="83" y="345"/>
                    <a:pt x="3" y="525"/>
                    <a:pt x="3" y="723"/>
                  </a:cubicBezTo>
                  <a:cubicBezTo>
                    <a:pt x="3" y="723"/>
                    <a:pt x="3" y="723"/>
                    <a:pt x="3" y="723"/>
                  </a:cubicBezTo>
                  <a:cubicBezTo>
                    <a:pt x="3" y="922"/>
                    <a:pt x="83" y="1102"/>
                    <a:pt x="213" y="1232"/>
                  </a:cubicBezTo>
                  <a:cubicBezTo>
                    <a:pt x="213" y="1232"/>
                    <a:pt x="213" y="1232"/>
                    <a:pt x="213" y="1232"/>
                  </a:cubicBezTo>
                  <a:cubicBezTo>
                    <a:pt x="344" y="1363"/>
                    <a:pt x="524" y="1443"/>
                    <a:pt x="722" y="1443"/>
                  </a:cubicBezTo>
                  <a:cubicBezTo>
                    <a:pt x="722" y="1443"/>
                    <a:pt x="722" y="1443"/>
                    <a:pt x="722" y="1443"/>
                  </a:cubicBezTo>
                  <a:cubicBezTo>
                    <a:pt x="921" y="1443"/>
                    <a:pt x="1101" y="1363"/>
                    <a:pt x="1231" y="1232"/>
                  </a:cubicBezTo>
                  <a:cubicBezTo>
                    <a:pt x="1231" y="1232"/>
                    <a:pt x="1231" y="1232"/>
                    <a:pt x="1231" y="1232"/>
                  </a:cubicBezTo>
                  <a:cubicBezTo>
                    <a:pt x="1362" y="1102"/>
                    <a:pt x="1442" y="922"/>
                    <a:pt x="1442" y="723"/>
                  </a:cubicBezTo>
                  <a:cubicBezTo>
                    <a:pt x="1442" y="723"/>
                    <a:pt x="1442" y="723"/>
                    <a:pt x="1442" y="723"/>
                  </a:cubicBezTo>
                  <a:cubicBezTo>
                    <a:pt x="1442" y="525"/>
                    <a:pt x="1362" y="345"/>
                    <a:pt x="1231" y="214"/>
                  </a:cubicBezTo>
                  <a:cubicBezTo>
                    <a:pt x="1231" y="214"/>
                    <a:pt x="1231" y="214"/>
                    <a:pt x="1231" y="214"/>
                  </a:cubicBezTo>
                  <a:cubicBezTo>
                    <a:pt x="1101" y="84"/>
                    <a:pt x="921" y="3"/>
                    <a:pt x="722" y="3"/>
                  </a:cubicBezTo>
                  <a:cubicBezTo>
                    <a:pt x="722" y="3"/>
                    <a:pt x="722" y="3"/>
                    <a:pt x="722" y="3"/>
                  </a:cubicBezTo>
                  <a:cubicBezTo>
                    <a:pt x="722" y="2"/>
                    <a:pt x="722" y="2"/>
                    <a:pt x="722" y="2"/>
                  </a:cubicBezTo>
                  <a:cubicBezTo>
                    <a:pt x="722" y="0"/>
                    <a:pt x="722" y="0"/>
                    <a:pt x="722" y="0"/>
                  </a:cubicBezTo>
                  <a:cubicBezTo>
                    <a:pt x="1122" y="0"/>
                    <a:pt x="1445" y="324"/>
                    <a:pt x="1445" y="723"/>
                  </a:cubicBezTo>
                  <a:cubicBezTo>
                    <a:pt x="1445" y="723"/>
                    <a:pt x="1445" y="723"/>
                    <a:pt x="1445" y="723"/>
                  </a:cubicBezTo>
                  <a:cubicBezTo>
                    <a:pt x="1445" y="1123"/>
                    <a:pt x="1122" y="1446"/>
                    <a:pt x="722" y="1446"/>
                  </a:cubicBezTo>
                  <a:cubicBezTo>
                    <a:pt x="722" y="1446"/>
                    <a:pt x="722" y="1446"/>
                    <a:pt x="722" y="1446"/>
                  </a:cubicBezTo>
                  <a:cubicBezTo>
                    <a:pt x="323" y="1446"/>
                    <a:pt x="0" y="1123"/>
                    <a:pt x="0" y="723"/>
                  </a:cubicBezTo>
                  <a:close/>
                  <a:moveTo>
                    <a:pt x="258" y="1184"/>
                  </a:moveTo>
                  <a:cubicBezTo>
                    <a:pt x="139" y="1066"/>
                    <a:pt x="65" y="903"/>
                    <a:pt x="65" y="723"/>
                  </a:cubicBezTo>
                  <a:cubicBezTo>
                    <a:pt x="65" y="723"/>
                    <a:pt x="65" y="723"/>
                    <a:pt x="65" y="723"/>
                  </a:cubicBezTo>
                  <a:cubicBezTo>
                    <a:pt x="65" y="543"/>
                    <a:pt x="139" y="381"/>
                    <a:pt x="258" y="263"/>
                  </a:cubicBezTo>
                  <a:cubicBezTo>
                    <a:pt x="258" y="263"/>
                    <a:pt x="258" y="263"/>
                    <a:pt x="258" y="263"/>
                  </a:cubicBezTo>
                  <a:cubicBezTo>
                    <a:pt x="377" y="145"/>
                    <a:pt x="541" y="72"/>
                    <a:pt x="722" y="72"/>
                  </a:cubicBezTo>
                  <a:cubicBezTo>
                    <a:pt x="722" y="72"/>
                    <a:pt x="722" y="72"/>
                    <a:pt x="722" y="72"/>
                  </a:cubicBezTo>
                  <a:cubicBezTo>
                    <a:pt x="904" y="72"/>
                    <a:pt x="1068" y="145"/>
                    <a:pt x="1187" y="263"/>
                  </a:cubicBezTo>
                  <a:cubicBezTo>
                    <a:pt x="1187" y="263"/>
                    <a:pt x="1187" y="263"/>
                    <a:pt x="1187" y="263"/>
                  </a:cubicBezTo>
                  <a:cubicBezTo>
                    <a:pt x="1306" y="381"/>
                    <a:pt x="1380" y="543"/>
                    <a:pt x="1380" y="723"/>
                  </a:cubicBezTo>
                  <a:cubicBezTo>
                    <a:pt x="1380" y="723"/>
                    <a:pt x="1380" y="723"/>
                    <a:pt x="1380" y="723"/>
                  </a:cubicBezTo>
                  <a:cubicBezTo>
                    <a:pt x="1380" y="903"/>
                    <a:pt x="1306" y="1066"/>
                    <a:pt x="1187" y="1184"/>
                  </a:cubicBezTo>
                  <a:cubicBezTo>
                    <a:pt x="1187" y="1184"/>
                    <a:pt x="1187" y="1184"/>
                    <a:pt x="1187" y="1184"/>
                  </a:cubicBezTo>
                  <a:cubicBezTo>
                    <a:pt x="1068" y="1302"/>
                    <a:pt x="904" y="1375"/>
                    <a:pt x="722" y="1375"/>
                  </a:cubicBezTo>
                  <a:cubicBezTo>
                    <a:pt x="722" y="1375"/>
                    <a:pt x="722" y="1375"/>
                    <a:pt x="722" y="1375"/>
                  </a:cubicBezTo>
                  <a:cubicBezTo>
                    <a:pt x="722" y="1373"/>
                    <a:pt x="722" y="1373"/>
                    <a:pt x="722" y="1373"/>
                  </a:cubicBezTo>
                  <a:cubicBezTo>
                    <a:pt x="722" y="1372"/>
                    <a:pt x="722" y="1372"/>
                    <a:pt x="722" y="1372"/>
                  </a:cubicBezTo>
                  <a:cubicBezTo>
                    <a:pt x="903" y="1372"/>
                    <a:pt x="1067" y="1299"/>
                    <a:pt x="1185" y="1182"/>
                  </a:cubicBezTo>
                  <a:cubicBezTo>
                    <a:pt x="1185" y="1182"/>
                    <a:pt x="1185" y="1182"/>
                    <a:pt x="1185" y="1182"/>
                  </a:cubicBezTo>
                  <a:cubicBezTo>
                    <a:pt x="1304" y="1064"/>
                    <a:pt x="1377" y="902"/>
                    <a:pt x="1377" y="723"/>
                  </a:cubicBezTo>
                  <a:cubicBezTo>
                    <a:pt x="1377" y="723"/>
                    <a:pt x="1377" y="723"/>
                    <a:pt x="1377" y="723"/>
                  </a:cubicBezTo>
                  <a:cubicBezTo>
                    <a:pt x="1377" y="544"/>
                    <a:pt x="1304" y="382"/>
                    <a:pt x="1185" y="265"/>
                  </a:cubicBezTo>
                  <a:cubicBezTo>
                    <a:pt x="1185" y="265"/>
                    <a:pt x="1185" y="265"/>
                    <a:pt x="1185" y="265"/>
                  </a:cubicBezTo>
                  <a:cubicBezTo>
                    <a:pt x="1067" y="147"/>
                    <a:pt x="903" y="75"/>
                    <a:pt x="722" y="75"/>
                  </a:cubicBezTo>
                  <a:cubicBezTo>
                    <a:pt x="722" y="75"/>
                    <a:pt x="722" y="75"/>
                    <a:pt x="722" y="75"/>
                  </a:cubicBezTo>
                  <a:cubicBezTo>
                    <a:pt x="542" y="75"/>
                    <a:pt x="378" y="147"/>
                    <a:pt x="260" y="265"/>
                  </a:cubicBezTo>
                  <a:cubicBezTo>
                    <a:pt x="260" y="265"/>
                    <a:pt x="260" y="265"/>
                    <a:pt x="260" y="265"/>
                  </a:cubicBezTo>
                  <a:cubicBezTo>
                    <a:pt x="141" y="382"/>
                    <a:pt x="68" y="544"/>
                    <a:pt x="68" y="723"/>
                  </a:cubicBezTo>
                  <a:cubicBezTo>
                    <a:pt x="68" y="723"/>
                    <a:pt x="68" y="723"/>
                    <a:pt x="68" y="723"/>
                  </a:cubicBezTo>
                  <a:cubicBezTo>
                    <a:pt x="68" y="902"/>
                    <a:pt x="141" y="1064"/>
                    <a:pt x="260" y="1182"/>
                  </a:cubicBezTo>
                  <a:cubicBezTo>
                    <a:pt x="260" y="1182"/>
                    <a:pt x="260" y="1182"/>
                    <a:pt x="260" y="1182"/>
                  </a:cubicBezTo>
                  <a:cubicBezTo>
                    <a:pt x="378" y="1299"/>
                    <a:pt x="542" y="1372"/>
                    <a:pt x="722" y="1372"/>
                  </a:cubicBezTo>
                  <a:cubicBezTo>
                    <a:pt x="722" y="1372"/>
                    <a:pt x="722" y="1372"/>
                    <a:pt x="722" y="1372"/>
                  </a:cubicBezTo>
                  <a:cubicBezTo>
                    <a:pt x="722" y="1373"/>
                    <a:pt x="722" y="1373"/>
                    <a:pt x="722" y="1373"/>
                  </a:cubicBezTo>
                  <a:cubicBezTo>
                    <a:pt x="722" y="1375"/>
                    <a:pt x="722" y="1375"/>
                    <a:pt x="722" y="1375"/>
                  </a:cubicBezTo>
                  <a:cubicBezTo>
                    <a:pt x="541" y="1375"/>
                    <a:pt x="377" y="1302"/>
                    <a:pt x="258" y="11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4" name="Freeform 111"/>
            <p:cNvSpPr>
              <a:spLocks noEditPoints="1"/>
            </p:cNvSpPr>
            <p:nvPr/>
          </p:nvSpPr>
          <p:spPr bwMode="auto">
            <a:xfrm>
              <a:off x="392" y="1420"/>
              <a:ext cx="1966" cy="1949"/>
            </a:xfrm>
            <a:custGeom>
              <a:avLst/>
              <a:gdLst>
                <a:gd name="T0" fmla="*/ 655 w 1311"/>
                <a:gd name="T1" fmla="*/ 0 h 1300"/>
                <a:gd name="T2" fmla="*/ 0 w 1311"/>
                <a:gd name="T3" fmla="*/ 650 h 1300"/>
                <a:gd name="T4" fmla="*/ 655 w 1311"/>
                <a:gd name="T5" fmla="*/ 1300 h 1300"/>
                <a:gd name="T6" fmla="*/ 1311 w 1311"/>
                <a:gd name="T7" fmla="*/ 650 h 1300"/>
                <a:gd name="T8" fmla="*/ 655 w 1311"/>
                <a:gd name="T9" fmla="*/ 0 h 1300"/>
                <a:gd name="T10" fmla="*/ 654 w 1311"/>
                <a:gd name="T11" fmla="*/ 1231 h 1300"/>
                <a:gd name="T12" fmla="*/ 68 w 1311"/>
                <a:gd name="T13" fmla="*/ 650 h 1300"/>
                <a:gd name="T14" fmla="*/ 654 w 1311"/>
                <a:gd name="T15" fmla="*/ 69 h 1300"/>
                <a:gd name="T16" fmla="*/ 1240 w 1311"/>
                <a:gd name="T17" fmla="*/ 650 h 1300"/>
                <a:gd name="T18" fmla="*/ 654 w 1311"/>
                <a:gd name="T19" fmla="*/ 1231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1" h="1300">
                  <a:moveTo>
                    <a:pt x="655" y="0"/>
                  </a:moveTo>
                  <a:cubicBezTo>
                    <a:pt x="293" y="0"/>
                    <a:pt x="0" y="291"/>
                    <a:pt x="0" y="650"/>
                  </a:cubicBezTo>
                  <a:cubicBezTo>
                    <a:pt x="0" y="1009"/>
                    <a:pt x="293" y="1300"/>
                    <a:pt x="655" y="1300"/>
                  </a:cubicBezTo>
                  <a:cubicBezTo>
                    <a:pt x="1018" y="1300"/>
                    <a:pt x="1311" y="1009"/>
                    <a:pt x="1311" y="650"/>
                  </a:cubicBezTo>
                  <a:cubicBezTo>
                    <a:pt x="1311" y="291"/>
                    <a:pt x="1018" y="0"/>
                    <a:pt x="655" y="0"/>
                  </a:cubicBezTo>
                  <a:close/>
                  <a:moveTo>
                    <a:pt x="654" y="1231"/>
                  </a:moveTo>
                  <a:cubicBezTo>
                    <a:pt x="330" y="1231"/>
                    <a:pt x="68" y="971"/>
                    <a:pt x="68" y="650"/>
                  </a:cubicBezTo>
                  <a:cubicBezTo>
                    <a:pt x="68" y="329"/>
                    <a:pt x="330" y="69"/>
                    <a:pt x="654" y="69"/>
                  </a:cubicBezTo>
                  <a:cubicBezTo>
                    <a:pt x="978" y="69"/>
                    <a:pt x="1240" y="329"/>
                    <a:pt x="1240" y="650"/>
                  </a:cubicBezTo>
                  <a:cubicBezTo>
                    <a:pt x="1240" y="971"/>
                    <a:pt x="978" y="1231"/>
                    <a:pt x="654" y="1231"/>
                  </a:cubicBezTo>
                  <a:close/>
                </a:path>
              </a:pathLst>
            </a:custGeom>
            <a:solidFill>
              <a:srgbClr val="B0EB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5" name="Freeform 112"/>
            <p:cNvSpPr>
              <a:spLocks noEditPoints="1"/>
            </p:cNvSpPr>
            <p:nvPr/>
          </p:nvSpPr>
          <p:spPr bwMode="auto">
            <a:xfrm>
              <a:off x="389" y="1418"/>
              <a:ext cx="1972" cy="1954"/>
            </a:xfrm>
            <a:custGeom>
              <a:avLst/>
              <a:gdLst>
                <a:gd name="T0" fmla="*/ 0 w 1315"/>
                <a:gd name="T1" fmla="*/ 651 h 1303"/>
                <a:gd name="T2" fmla="*/ 193 w 1315"/>
                <a:gd name="T3" fmla="*/ 191 h 1303"/>
                <a:gd name="T4" fmla="*/ 657 w 1315"/>
                <a:gd name="T5" fmla="*/ 0 h 1303"/>
                <a:gd name="T6" fmla="*/ 657 w 1315"/>
                <a:gd name="T7" fmla="*/ 1 h 1303"/>
                <a:gd name="T8" fmla="*/ 195 w 1315"/>
                <a:gd name="T9" fmla="*/ 193 h 1303"/>
                <a:gd name="T10" fmla="*/ 3 w 1315"/>
                <a:gd name="T11" fmla="*/ 651 h 1303"/>
                <a:gd name="T12" fmla="*/ 195 w 1315"/>
                <a:gd name="T13" fmla="*/ 1110 h 1303"/>
                <a:gd name="T14" fmla="*/ 657 w 1315"/>
                <a:gd name="T15" fmla="*/ 1300 h 1303"/>
                <a:gd name="T16" fmla="*/ 1120 w 1315"/>
                <a:gd name="T17" fmla="*/ 1110 h 1303"/>
                <a:gd name="T18" fmla="*/ 1312 w 1315"/>
                <a:gd name="T19" fmla="*/ 651 h 1303"/>
                <a:gd name="T20" fmla="*/ 1120 w 1315"/>
                <a:gd name="T21" fmla="*/ 193 h 1303"/>
                <a:gd name="T22" fmla="*/ 657 w 1315"/>
                <a:gd name="T23" fmla="*/ 3 h 1303"/>
                <a:gd name="T24" fmla="*/ 657 w 1315"/>
                <a:gd name="T25" fmla="*/ 1 h 1303"/>
                <a:gd name="T26" fmla="*/ 1122 w 1315"/>
                <a:gd name="T27" fmla="*/ 191 h 1303"/>
                <a:gd name="T28" fmla="*/ 1315 w 1315"/>
                <a:gd name="T29" fmla="*/ 651 h 1303"/>
                <a:gd name="T30" fmla="*/ 1122 w 1315"/>
                <a:gd name="T31" fmla="*/ 1112 h 1303"/>
                <a:gd name="T32" fmla="*/ 657 w 1315"/>
                <a:gd name="T33" fmla="*/ 1303 h 1303"/>
                <a:gd name="T34" fmla="*/ 193 w 1315"/>
                <a:gd name="T35" fmla="*/ 1112 h 1303"/>
                <a:gd name="T36" fmla="*/ 68 w 1315"/>
                <a:gd name="T37" fmla="*/ 651 h 1303"/>
                <a:gd name="T38" fmla="*/ 240 w 1315"/>
                <a:gd name="T39" fmla="*/ 239 h 1303"/>
                <a:gd name="T40" fmla="*/ 656 w 1315"/>
                <a:gd name="T41" fmla="*/ 68 h 1303"/>
                <a:gd name="T42" fmla="*/ 1071 w 1315"/>
                <a:gd name="T43" fmla="*/ 239 h 1303"/>
                <a:gd name="T44" fmla="*/ 1244 w 1315"/>
                <a:gd name="T45" fmla="*/ 651 h 1303"/>
                <a:gd name="T46" fmla="*/ 1071 w 1315"/>
                <a:gd name="T47" fmla="*/ 1063 h 1303"/>
                <a:gd name="T48" fmla="*/ 656 w 1315"/>
                <a:gd name="T49" fmla="*/ 1233 h 1303"/>
                <a:gd name="T50" fmla="*/ 656 w 1315"/>
                <a:gd name="T51" fmla="*/ 1232 h 1303"/>
                <a:gd name="T52" fmla="*/ 1069 w 1315"/>
                <a:gd name="T53" fmla="*/ 1060 h 1303"/>
                <a:gd name="T54" fmla="*/ 1241 w 1315"/>
                <a:gd name="T55" fmla="*/ 651 h 1303"/>
                <a:gd name="T56" fmla="*/ 1069 w 1315"/>
                <a:gd name="T57" fmla="*/ 241 h 1303"/>
                <a:gd name="T58" fmla="*/ 656 w 1315"/>
                <a:gd name="T59" fmla="*/ 71 h 1303"/>
                <a:gd name="T60" fmla="*/ 242 w 1315"/>
                <a:gd name="T61" fmla="*/ 241 h 1303"/>
                <a:gd name="T62" fmla="*/ 71 w 1315"/>
                <a:gd name="T63" fmla="*/ 651 h 1303"/>
                <a:gd name="T64" fmla="*/ 242 w 1315"/>
                <a:gd name="T65" fmla="*/ 1060 h 1303"/>
                <a:gd name="T66" fmla="*/ 656 w 1315"/>
                <a:gd name="T67" fmla="*/ 1230 h 1303"/>
                <a:gd name="T68" fmla="*/ 656 w 1315"/>
                <a:gd name="T69" fmla="*/ 1232 h 1303"/>
                <a:gd name="T70" fmla="*/ 240 w 1315"/>
                <a:gd name="T71" fmla="*/ 106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5" h="1303">
                  <a:moveTo>
                    <a:pt x="193" y="1112"/>
                  </a:moveTo>
                  <a:cubicBezTo>
                    <a:pt x="74" y="994"/>
                    <a:pt x="0" y="831"/>
                    <a:pt x="0" y="651"/>
                  </a:cubicBezTo>
                  <a:cubicBezTo>
                    <a:pt x="0" y="651"/>
                    <a:pt x="0" y="651"/>
                    <a:pt x="0" y="651"/>
                  </a:cubicBezTo>
                  <a:cubicBezTo>
                    <a:pt x="0" y="471"/>
                    <a:pt x="74" y="309"/>
                    <a:pt x="193" y="191"/>
                  </a:cubicBezTo>
                  <a:cubicBezTo>
                    <a:pt x="193" y="191"/>
                    <a:pt x="193" y="191"/>
                    <a:pt x="193" y="191"/>
                  </a:cubicBezTo>
                  <a:cubicBezTo>
                    <a:pt x="312" y="73"/>
                    <a:pt x="476" y="0"/>
                    <a:pt x="657" y="0"/>
                  </a:cubicBezTo>
                  <a:cubicBezTo>
                    <a:pt x="657" y="0"/>
                    <a:pt x="657" y="0"/>
                    <a:pt x="657" y="0"/>
                  </a:cubicBezTo>
                  <a:cubicBezTo>
                    <a:pt x="657" y="1"/>
                    <a:pt x="657" y="1"/>
                    <a:pt x="657" y="1"/>
                  </a:cubicBezTo>
                  <a:cubicBezTo>
                    <a:pt x="657" y="3"/>
                    <a:pt x="657" y="3"/>
                    <a:pt x="657" y="3"/>
                  </a:cubicBezTo>
                  <a:cubicBezTo>
                    <a:pt x="477" y="3"/>
                    <a:pt x="313" y="75"/>
                    <a:pt x="195" y="193"/>
                  </a:cubicBezTo>
                  <a:cubicBezTo>
                    <a:pt x="195" y="193"/>
                    <a:pt x="195" y="193"/>
                    <a:pt x="195" y="193"/>
                  </a:cubicBezTo>
                  <a:cubicBezTo>
                    <a:pt x="76" y="310"/>
                    <a:pt x="3" y="472"/>
                    <a:pt x="3" y="651"/>
                  </a:cubicBezTo>
                  <a:cubicBezTo>
                    <a:pt x="3" y="651"/>
                    <a:pt x="3" y="651"/>
                    <a:pt x="3" y="651"/>
                  </a:cubicBezTo>
                  <a:cubicBezTo>
                    <a:pt x="3" y="830"/>
                    <a:pt x="76" y="992"/>
                    <a:pt x="195" y="1110"/>
                  </a:cubicBezTo>
                  <a:cubicBezTo>
                    <a:pt x="195" y="1110"/>
                    <a:pt x="195" y="1110"/>
                    <a:pt x="195" y="1110"/>
                  </a:cubicBezTo>
                  <a:cubicBezTo>
                    <a:pt x="313" y="1227"/>
                    <a:pt x="477" y="1300"/>
                    <a:pt x="657" y="1300"/>
                  </a:cubicBezTo>
                  <a:cubicBezTo>
                    <a:pt x="657" y="1300"/>
                    <a:pt x="657" y="1300"/>
                    <a:pt x="657" y="1300"/>
                  </a:cubicBezTo>
                  <a:cubicBezTo>
                    <a:pt x="838" y="1300"/>
                    <a:pt x="1002" y="1227"/>
                    <a:pt x="1120" y="1110"/>
                  </a:cubicBezTo>
                  <a:cubicBezTo>
                    <a:pt x="1120" y="1110"/>
                    <a:pt x="1120" y="1110"/>
                    <a:pt x="1120" y="1110"/>
                  </a:cubicBezTo>
                  <a:cubicBezTo>
                    <a:pt x="1239" y="992"/>
                    <a:pt x="1312" y="830"/>
                    <a:pt x="1312" y="651"/>
                  </a:cubicBezTo>
                  <a:cubicBezTo>
                    <a:pt x="1312" y="651"/>
                    <a:pt x="1312" y="651"/>
                    <a:pt x="1312" y="651"/>
                  </a:cubicBezTo>
                  <a:cubicBezTo>
                    <a:pt x="1312" y="472"/>
                    <a:pt x="1239" y="310"/>
                    <a:pt x="1120" y="193"/>
                  </a:cubicBezTo>
                  <a:cubicBezTo>
                    <a:pt x="1120" y="193"/>
                    <a:pt x="1120" y="193"/>
                    <a:pt x="1120" y="193"/>
                  </a:cubicBezTo>
                  <a:cubicBezTo>
                    <a:pt x="1002" y="75"/>
                    <a:pt x="838" y="3"/>
                    <a:pt x="657" y="3"/>
                  </a:cubicBezTo>
                  <a:cubicBezTo>
                    <a:pt x="657" y="3"/>
                    <a:pt x="657" y="3"/>
                    <a:pt x="657" y="3"/>
                  </a:cubicBezTo>
                  <a:cubicBezTo>
                    <a:pt x="657" y="1"/>
                    <a:pt x="657" y="1"/>
                    <a:pt x="657" y="1"/>
                  </a:cubicBezTo>
                  <a:cubicBezTo>
                    <a:pt x="657" y="0"/>
                    <a:pt x="657" y="0"/>
                    <a:pt x="657" y="0"/>
                  </a:cubicBezTo>
                  <a:cubicBezTo>
                    <a:pt x="839" y="0"/>
                    <a:pt x="1003" y="73"/>
                    <a:pt x="1122" y="191"/>
                  </a:cubicBezTo>
                  <a:cubicBezTo>
                    <a:pt x="1122" y="191"/>
                    <a:pt x="1122" y="191"/>
                    <a:pt x="1122" y="191"/>
                  </a:cubicBezTo>
                  <a:cubicBezTo>
                    <a:pt x="1241" y="309"/>
                    <a:pt x="1315" y="471"/>
                    <a:pt x="1315" y="651"/>
                  </a:cubicBezTo>
                  <a:cubicBezTo>
                    <a:pt x="1315" y="651"/>
                    <a:pt x="1315" y="651"/>
                    <a:pt x="1315" y="651"/>
                  </a:cubicBezTo>
                  <a:cubicBezTo>
                    <a:pt x="1315" y="831"/>
                    <a:pt x="1241" y="994"/>
                    <a:pt x="1122" y="1112"/>
                  </a:cubicBezTo>
                  <a:cubicBezTo>
                    <a:pt x="1122" y="1112"/>
                    <a:pt x="1122" y="1112"/>
                    <a:pt x="1122" y="1112"/>
                  </a:cubicBezTo>
                  <a:cubicBezTo>
                    <a:pt x="1003" y="1230"/>
                    <a:pt x="839" y="1303"/>
                    <a:pt x="657" y="1303"/>
                  </a:cubicBezTo>
                  <a:cubicBezTo>
                    <a:pt x="657" y="1303"/>
                    <a:pt x="657" y="1303"/>
                    <a:pt x="657" y="1303"/>
                  </a:cubicBezTo>
                  <a:cubicBezTo>
                    <a:pt x="476" y="1303"/>
                    <a:pt x="312" y="1230"/>
                    <a:pt x="193" y="1112"/>
                  </a:cubicBezTo>
                  <a:close/>
                  <a:moveTo>
                    <a:pt x="240" y="1063"/>
                  </a:moveTo>
                  <a:cubicBezTo>
                    <a:pt x="134" y="957"/>
                    <a:pt x="68" y="812"/>
                    <a:pt x="68" y="651"/>
                  </a:cubicBezTo>
                  <a:cubicBezTo>
                    <a:pt x="68" y="651"/>
                    <a:pt x="68" y="651"/>
                    <a:pt x="68" y="651"/>
                  </a:cubicBezTo>
                  <a:cubicBezTo>
                    <a:pt x="68" y="490"/>
                    <a:pt x="134" y="344"/>
                    <a:pt x="240" y="239"/>
                  </a:cubicBezTo>
                  <a:cubicBezTo>
                    <a:pt x="240" y="239"/>
                    <a:pt x="240" y="239"/>
                    <a:pt x="240" y="239"/>
                  </a:cubicBezTo>
                  <a:cubicBezTo>
                    <a:pt x="347" y="133"/>
                    <a:pt x="493" y="68"/>
                    <a:pt x="656" y="68"/>
                  </a:cubicBezTo>
                  <a:cubicBezTo>
                    <a:pt x="656" y="68"/>
                    <a:pt x="656" y="68"/>
                    <a:pt x="656" y="68"/>
                  </a:cubicBezTo>
                  <a:cubicBezTo>
                    <a:pt x="818" y="68"/>
                    <a:pt x="965" y="133"/>
                    <a:pt x="1071" y="239"/>
                  </a:cubicBezTo>
                  <a:cubicBezTo>
                    <a:pt x="1071" y="239"/>
                    <a:pt x="1071" y="239"/>
                    <a:pt x="1071" y="239"/>
                  </a:cubicBezTo>
                  <a:cubicBezTo>
                    <a:pt x="1178" y="344"/>
                    <a:pt x="1244" y="490"/>
                    <a:pt x="1244" y="651"/>
                  </a:cubicBezTo>
                  <a:cubicBezTo>
                    <a:pt x="1244" y="651"/>
                    <a:pt x="1244" y="651"/>
                    <a:pt x="1244" y="651"/>
                  </a:cubicBezTo>
                  <a:cubicBezTo>
                    <a:pt x="1244" y="812"/>
                    <a:pt x="1178" y="957"/>
                    <a:pt x="1071" y="1063"/>
                  </a:cubicBezTo>
                  <a:cubicBezTo>
                    <a:pt x="1071" y="1063"/>
                    <a:pt x="1071" y="1063"/>
                    <a:pt x="1071" y="1063"/>
                  </a:cubicBezTo>
                  <a:cubicBezTo>
                    <a:pt x="965" y="1168"/>
                    <a:pt x="818" y="1233"/>
                    <a:pt x="656" y="1233"/>
                  </a:cubicBezTo>
                  <a:cubicBezTo>
                    <a:pt x="656" y="1233"/>
                    <a:pt x="656" y="1233"/>
                    <a:pt x="656" y="1233"/>
                  </a:cubicBezTo>
                  <a:cubicBezTo>
                    <a:pt x="656" y="1232"/>
                    <a:pt x="656" y="1232"/>
                    <a:pt x="656" y="1232"/>
                  </a:cubicBezTo>
                  <a:cubicBezTo>
                    <a:pt x="656" y="1230"/>
                    <a:pt x="656" y="1230"/>
                    <a:pt x="656" y="1230"/>
                  </a:cubicBezTo>
                  <a:cubicBezTo>
                    <a:pt x="817" y="1230"/>
                    <a:pt x="963" y="1165"/>
                    <a:pt x="1069" y="1060"/>
                  </a:cubicBezTo>
                  <a:cubicBezTo>
                    <a:pt x="1069" y="1060"/>
                    <a:pt x="1069" y="1060"/>
                    <a:pt x="1069" y="1060"/>
                  </a:cubicBezTo>
                  <a:cubicBezTo>
                    <a:pt x="1175" y="956"/>
                    <a:pt x="1241" y="811"/>
                    <a:pt x="1241" y="651"/>
                  </a:cubicBezTo>
                  <a:cubicBezTo>
                    <a:pt x="1241" y="651"/>
                    <a:pt x="1241" y="651"/>
                    <a:pt x="1241" y="651"/>
                  </a:cubicBezTo>
                  <a:cubicBezTo>
                    <a:pt x="1241" y="491"/>
                    <a:pt x="1175" y="346"/>
                    <a:pt x="1069" y="241"/>
                  </a:cubicBezTo>
                  <a:cubicBezTo>
                    <a:pt x="1069" y="241"/>
                    <a:pt x="1069" y="241"/>
                    <a:pt x="1069" y="241"/>
                  </a:cubicBezTo>
                  <a:cubicBezTo>
                    <a:pt x="963" y="136"/>
                    <a:pt x="817" y="71"/>
                    <a:pt x="656" y="71"/>
                  </a:cubicBezTo>
                  <a:cubicBezTo>
                    <a:pt x="656" y="71"/>
                    <a:pt x="656" y="71"/>
                    <a:pt x="656" y="71"/>
                  </a:cubicBezTo>
                  <a:cubicBezTo>
                    <a:pt x="494" y="71"/>
                    <a:pt x="348" y="136"/>
                    <a:pt x="242" y="241"/>
                  </a:cubicBezTo>
                  <a:cubicBezTo>
                    <a:pt x="242" y="241"/>
                    <a:pt x="242" y="241"/>
                    <a:pt x="242" y="241"/>
                  </a:cubicBezTo>
                  <a:cubicBezTo>
                    <a:pt x="136" y="346"/>
                    <a:pt x="71" y="491"/>
                    <a:pt x="71" y="651"/>
                  </a:cubicBezTo>
                  <a:cubicBezTo>
                    <a:pt x="71" y="651"/>
                    <a:pt x="71" y="651"/>
                    <a:pt x="71" y="651"/>
                  </a:cubicBezTo>
                  <a:cubicBezTo>
                    <a:pt x="71" y="811"/>
                    <a:pt x="136" y="956"/>
                    <a:pt x="242" y="1060"/>
                  </a:cubicBezTo>
                  <a:cubicBezTo>
                    <a:pt x="242" y="1060"/>
                    <a:pt x="242" y="1060"/>
                    <a:pt x="242" y="1060"/>
                  </a:cubicBezTo>
                  <a:cubicBezTo>
                    <a:pt x="348" y="1165"/>
                    <a:pt x="494" y="1230"/>
                    <a:pt x="656" y="1230"/>
                  </a:cubicBezTo>
                  <a:cubicBezTo>
                    <a:pt x="656" y="1230"/>
                    <a:pt x="656" y="1230"/>
                    <a:pt x="656" y="1230"/>
                  </a:cubicBezTo>
                  <a:cubicBezTo>
                    <a:pt x="656" y="1232"/>
                    <a:pt x="656" y="1232"/>
                    <a:pt x="656" y="1232"/>
                  </a:cubicBezTo>
                  <a:cubicBezTo>
                    <a:pt x="656" y="1233"/>
                    <a:pt x="656" y="1233"/>
                    <a:pt x="656" y="1233"/>
                  </a:cubicBezTo>
                  <a:cubicBezTo>
                    <a:pt x="493" y="1233"/>
                    <a:pt x="347" y="1168"/>
                    <a:pt x="240" y="10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6" name="Freeform 113"/>
            <p:cNvSpPr>
              <a:spLocks noEditPoints="1"/>
            </p:cNvSpPr>
            <p:nvPr/>
          </p:nvSpPr>
          <p:spPr bwMode="auto">
            <a:xfrm>
              <a:off x="530" y="1559"/>
              <a:ext cx="1690" cy="1671"/>
            </a:xfrm>
            <a:custGeom>
              <a:avLst/>
              <a:gdLst>
                <a:gd name="T0" fmla="*/ 540 w 1127"/>
                <a:gd name="T1" fmla="*/ 1109 h 1114"/>
                <a:gd name="T2" fmla="*/ 492 w 1127"/>
                <a:gd name="T3" fmla="*/ 1110 h 1114"/>
                <a:gd name="T4" fmla="*/ 636 w 1127"/>
                <a:gd name="T5" fmla="*/ 1110 h 1114"/>
                <a:gd name="T6" fmla="*/ 671 w 1127"/>
                <a:gd name="T7" fmla="*/ 1099 h 1114"/>
                <a:gd name="T8" fmla="*/ 436 w 1127"/>
                <a:gd name="T9" fmla="*/ 1098 h 1114"/>
                <a:gd name="T10" fmla="*/ 386 w 1127"/>
                <a:gd name="T11" fmla="*/ 1086 h 1114"/>
                <a:gd name="T12" fmla="*/ 742 w 1127"/>
                <a:gd name="T13" fmla="*/ 1086 h 1114"/>
                <a:gd name="T14" fmla="*/ 785 w 1127"/>
                <a:gd name="T15" fmla="*/ 1064 h 1114"/>
                <a:gd name="T16" fmla="*/ 331 w 1127"/>
                <a:gd name="T17" fmla="*/ 1065 h 1114"/>
                <a:gd name="T18" fmla="*/ 289 w 1127"/>
                <a:gd name="T19" fmla="*/ 1039 h 1114"/>
                <a:gd name="T20" fmla="*/ 840 w 1127"/>
                <a:gd name="T21" fmla="*/ 1043 h 1114"/>
                <a:gd name="T22" fmla="*/ 882 w 1127"/>
                <a:gd name="T23" fmla="*/ 1014 h 1114"/>
                <a:gd name="T24" fmla="*/ 236 w 1127"/>
                <a:gd name="T25" fmla="*/ 1011 h 1114"/>
                <a:gd name="T26" fmla="*/ 201 w 1127"/>
                <a:gd name="T27" fmla="*/ 978 h 1114"/>
                <a:gd name="T28" fmla="*/ 180 w 1127"/>
                <a:gd name="T29" fmla="*/ 965 h 1114"/>
                <a:gd name="T30" fmla="*/ 965 w 1127"/>
                <a:gd name="T31" fmla="*/ 948 h 1114"/>
                <a:gd name="T32" fmla="*/ 978 w 1127"/>
                <a:gd name="T33" fmla="*/ 927 h 1114"/>
                <a:gd name="T34" fmla="*/ 133 w 1127"/>
                <a:gd name="T35" fmla="*/ 910 h 1114"/>
                <a:gd name="T36" fmla="*/ 100 w 1127"/>
                <a:gd name="T37" fmla="*/ 875 h 1114"/>
                <a:gd name="T38" fmla="*/ 1027 w 1127"/>
                <a:gd name="T39" fmla="*/ 874 h 1114"/>
                <a:gd name="T40" fmla="*/ 1049 w 1127"/>
                <a:gd name="T41" fmla="*/ 831 h 1114"/>
                <a:gd name="T42" fmla="*/ 71 w 1127"/>
                <a:gd name="T43" fmla="*/ 825 h 1114"/>
                <a:gd name="T44" fmla="*/ 48 w 1127"/>
                <a:gd name="T45" fmla="*/ 778 h 1114"/>
                <a:gd name="T46" fmla="*/ 1078 w 1127"/>
                <a:gd name="T47" fmla="*/ 781 h 1114"/>
                <a:gd name="T48" fmla="*/ 1096 w 1127"/>
                <a:gd name="T49" fmla="*/ 732 h 1114"/>
                <a:gd name="T50" fmla="*/ 26 w 1127"/>
                <a:gd name="T51" fmla="*/ 725 h 1114"/>
                <a:gd name="T52" fmla="*/ 18 w 1127"/>
                <a:gd name="T53" fmla="*/ 677 h 1114"/>
                <a:gd name="T54" fmla="*/ 1111 w 1127"/>
                <a:gd name="T55" fmla="*/ 679 h 1114"/>
                <a:gd name="T56" fmla="*/ 1122 w 1127"/>
                <a:gd name="T57" fmla="*/ 629 h 1114"/>
                <a:gd name="T58" fmla="*/ 1120 w 1127"/>
                <a:gd name="T59" fmla="*/ 605 h 1114"/>
                <a:gd name="T60" fmla="*/ 3 w 1127"/>
                <a:gd name="T61" fmla="*/ 585 h 1114"/>
                <a:gd name="T62" fmla="*/ 1127 w 1127"/>
                <a:gd name="T63" fmla="*/ 555 h 1114"/>
                <a:gd name="T64" fmla="*/ 2 w 1127"/>
                <a:gd name="T65" fmla="*/ 549 h 1114"/>
                <a:gd name="T66" fmla="*/ 6 w 1127"/>
                <a:gd name="T67" fmla="*/ 496 h 1114"/>
                <a:gd name="T68" fmla="*/ 1117 w 1127"/>
                <a:gd name="T69" fmla="*/ 483 h 1114"/>
                <a:gd name="T70" fmla="*/ 1113 w 1127"/>
                <a:gd name="T71" fmla="*/ 435 h 1114"/>
                <a:gd name="T72" fmla="*/ 1103 w 1127"/>
                <a:gd name="T73" fmla="*/ 413 h 1114"/>
                <a:gd name="T74" fmla="*/ 29 w 1127"/>
                <a:gd name="T75" fmla="*/ 394 h 1114"/>
                <a:gd name="T76" fmla="*/ 33 w 1127"/>
                <a:gd name="T77" fmla="*/ 370 h 1114"/>
                <a:gd name="T78" fmla="*/ 1083 w 1127"/>
                <a:gd name="T79" fmla="*/ 347 h 1114"/>
                <a:gd name="T80" fmla="*/ 1059 w 1127"/>
                <a:gd name="T81" fmla="*/ 302 h 1114"/>
                <a:gd name="T82" fmla="*/ 66 w 1127"/>
                <a:gd name="T83" fmla="*/ 305 h 1114"/>
                <a:gd name="T84" fmla="*/ 86 w 1127"/>
                <a:gd name="T85" fmla="*/ 261 h 1114"/>
                <a:gd name="T86" fmla="*/ 1030 w 1127"/>
                <a:gd name="T87" fmla="*/ 252 h 1114"/>
                <a:gd name="T88" fmla="*/ 1004 w 1127"/>
                <a:gd name="T89" fmla="*/ 210 h 1114"/>
                <a:gd name="T90" fmla="*/ 121 w 1127"/>
                <a:gd name="T91" fmla="*/ 216 h 1114"/>
                <a:gd name="T92" fmla="*/ 156 w 1127"/>
                <a:gd name="T93" fmla="*/ 176 h 1114"/>
                <a:gd name="T94" fmla="*/ 960 w 1127"/>
                <a:gd name="T95" fmla="*/ 168 h 1114"/>
                <a:gd name="T96" fmla="*/ 937 w 1127"/>
                <a:gd name="T97" fmla="*/ 140 h 1114"/>
                <a:gd name="T98" fmla="*/ 897 w 1127"/>
                <a:gd name="T99" fmla="*/ 114 h 1114"/>
                <a:gd name="T100" fmla="*/ 237 w 1127"/>
                <a:gd name="T101" fmla="*/ 109 h 1114"/>
                <a:gd name="T102" fmla="*/ 254 w 1127"/>
                <a:gd name="T103" fmla="*/ 92 h 1114"/>
                <a:gd name="T104" fmla="*/ 850 w 1127"/>
                <a:gd name="T105" fmla="*/ 80 h 1114"/>
                <a:gd name="T106" fmla="*/ 804 w 1127"/>
                <a:gd name="T107" fmla="*/ 59 h 1114"/>
                <a:gd name="T108" fmla="*/ 319 w 1127"/>
                <a:gd name="T109" fmla="*/ 61 h 1114"/>
                <a:gd name="T110" fmla="*/ 361 w 1127"/>
                <a:gd name="T111" fmla="*/ 37 h 1114"/>
                <a:gd name="T112" fmla="*/ 752 w 1127"/>
                <a:gd name="T113" fmla="*/ 35 h 1114"/>
                <a:gd name="T114" fmla="*/ 701 w 1127"/>
                <a:gd name="T115" fmla="*/ 19 h 1114"/>
                <a:gd name="T116" fmla="*/ 419 w 1127"/>
                <a:gd name="T117" fmla="*/ 24 h 1114"/>
                <a:gd name="T118" fmla="*/ 468 w 1127"/>
                <a:gd name="T119" fmla="*/ 11 h 1114"/>
                <a:gd name="T120" fmla="*/ 645 w 1127"/>
                <a:gd name="T121" fmla="*/ 11 h 1114"/>
                <a:gd name="T122" fmla="*/ 609 w 1127"/>
                <a:gd name="T123" fmla="*/ 2 h 1114"/>
                <a:gd name="T124" fmla="*/ 563 w 1127"/>
                <a:gd name="T125" fmla="*/ 5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1114">
                  <a:moveTo>
                    <a:pt x="562" y="1112"/>
                  </a:moveTo>
                  <a:cubicBezTo>
                    <a:pt x="562" y="1111"/>
                    <a:pt x="563" y="1110"/>
                    <a:pt x="564" y="1110"/>
                  </a:cubicBezTo>
                  <a:cubicBezTo>
                    <a:pt x="564" y="1110"/>
                    <a:pt x="564" y="1110"/>
                    <a:pt x="564" y="1110"/>
                  </a:cubicBezTo>
                  <a:cubicBezTo>
                    <a:pt x="568" y="1110"/>
                    <a:pt x="572" y="1110"/>
                    <a:pt x="576" y="1109"/>
                  </a:cubicBezTo>
                  <a:cubicBezTo>
                    <a:pt x="576" y="1109"/>
                    <a:pt x="576" y="1109"/>
                    <a:pt x="576" y="1109"/>
                  </a:cubicBezTo>
                  <a:cubicBezTo>
                    <a:pt x="577" y="1109"/>
                    <a:pt x="579" y="1110"/>
                    <a:pt x="579" y="1112"/>
                  </a:cubicBezTo>
                  <a:cubicBezTo>
                    <a:pt x="579" y="1112"/>
                    <a:pt x="579" y="1112"/>
                    <a:pt x="579" y="1112"/>
                  </a:cubicBezTo>
                  <a:cubicBezTo>
                    <a:pt x="579" y="1113"/>
                    <a:pt x="578" y="1114"/>
                    <a:pt x="576" y="1114"/>
                  </a:cubicBezTo>
                  <a:cubicBezTo>
                    <a:pt x="576" y="1114"/>
                    <a:pt x="576" y="1114"/>
                    <a:pt x="576" y="1114"/>
                  </a:cubicBezTo>
                  <a:cubicBezTo>
                    <a:pt x="572" y="1114"/>
                    <a:pt x="568" y="1114"/>
                    <a:pt x="564" y="1114"/>
                  </a:cubicBezTo>
                  <a:cubicBezTo>
                    <a:pt x="564" y="1114"/>
                    <a:pt x="564" y="1114"/>
                    <a:pt x="564" y="1114"/>
                  </a:cubicBezTo>
                  <a:cubicBezTo>
                    <a:pt x="563" y="1114"/>
                    <a:pt x="562" y="1113"/>
                    <a:pt x="562" y="1112"/>
                  </a:cubicBezTo>
                  <a:close/>
                  <a:moveTo>
                    <a:pt x="540" y="1114"/>
                  </a:moveTo>
                  <a:cubicBezTo>
                    <a:pt x="536" y="1114"/>
                    <a:pt x="532" y="1114"/>
                    <a:pt x="528" y="1113"/>
                  </a:cubicBezTo>
                  <a:cubicBezTo>
                    <a:pt x="528" y="1113"/>
                    <a:pt x="528" y="1113"/>
                    <a:pt x="528" y="1113"/>
                  </a:cubicBezTo>
                  <a:cubicBezTo>
                    <a:pt x="527" y="1113"/>
                    <a:pt x="526" y="1112"/>
                    <a:pt x="526" y="1111"/>
                  </a:cubicBezTo>
                  <a:cubicBezTo>
                    <a:pt x="526" y="1111"/>
                    <a:pt x="526" y="1111"/>
                    <a:pt x="526" y="1111"/>
                  </a:cubicBezTo>
                  <a:cubicBezTo>
                    <a:pt x="526" y="1109"/>
                    <a:pt x="527" y="1108"/>
                    <a:pt x="528" y="1109"/>
                  </a:cubicBezTo>
                  <a:cubicBezTo>
                    <a:pt x="528" y="1109"/>
                    <a:pt x="528" y="1109"/>
                    <a:pt x="528" y="1109"/>
                  </a:cubicBezTo>
                  <a:cubicBezTo>
                    <a:pt x="532" y="1109"/>
                    <a:pt x="536" y="1109"/>
                    <a:pt x="540" y="1109"/>
                  </a:cubicBezTo>
                  <a:cubicBezTo>
                    <a:pt x="540" y="1109"/>
                    <a:pt x="540" y="1109"/>
                    <a:pt x="540" y="1109"/>
                  </a:cubicBezTo>
                  <a:cubicBezTo>
                    <a:pt x="540" y="1109"/>
                    <a:pt x="540" y="1109"/>
                    <a:pt x="540" y="1109"/>
                  </a:cubicBezTo>
                  <a:cubicBezTo>
                    <a:pt x="542" y="1109"/>
                    <a:pt x="543" y="1110"/>
                    <a:pt x="543" y="1112"/>
                  </a:cubicBezTo>
                  <a:cubicBezTo>
                    <a:pt x="543" y="1112"/>
                    <a:pt x="543" y="1112"/>
                    <a:pt x="543" y="1112"/>
                  </a:cubicBezTo>
                  <a:cubicBezTo>
                    <a:pt x="543" y="1113"/>
                    <a:pt x="541" y="1114"/>
                    <a:pt x="540" y="1114"/>
                  </a:cubicBezTo>
                  <a:cubicBezTo>
                    <a:pt x="540" y="1114"/>
                    <a:pt x="540" y="1114"/>
                    <a:pt x="540" y="1114"/>
                  </a:cubicBezTo>
                  <a:cubicBezTo>
                    <a:pt x="540" y="1114"/>
                    <a:pt x="540" y="1114"/>
                    <a:pt x="540" y="1114"/>
                  </a:cubicBezTo>
                  <a:close/>
                  <a:moveTo>
                    <a:pt x="598" y="1111"/>
                  </a:moveTo>
                  <a:cubicBezTo>
                    <a:pt x="598" y="1110"/>
                    <a:pt x="599" y="1109"/>
                    <a:pt x="600" y="1108"/>
                  </a:cubicBezTo>
                  <a:cubicBezTo>
                    <a:pt x="600" y="1108"/>
                    <a:pt x="600" y="1108"/>
                    <a:pt x="600" y="1108"/>
                  </a:cubicBezTo>
                  <a:cubicBezTo>
                    <a:pt x="604" y="1108"/>
                    <a:pt x="608" y="1108"/>
                    <a:pt x="612" y="1108"/>
                  </a:cubicBezTo>
                  <a:cubicBezTo>
                    <a:pt x="612" y="1108"/>
                    <a:pt x="612" y="1108"/>
                    <a:pt x="612" y="1108"/>
                  </a:cubicBezTo>
                  <a:cubicBezTo>
                    <a:pt x="613" y="1107"/>
                    <a:pt x="614" y="1108"/>
                    <a:pt x="614" y="1110"/>
                  </a:cubicBezTo>
                  <a:cubicBezTo>
                    <a:pt x="614" y="1110"/>
                    <a:pt x="614" y="1110"/>
                    <a:pt x="614" y="1110"/>
                  </a:cubicBezTo>
                  <a:cubicBezTo>
                    <a:pt x="615" y="1111"/>
                    <a:pt x="614" y="1112"/>
                    <a:pt x="612" y="1112"/>
                  </a:cubicBezTo>
                  <a:cubicBezTo>
                    <a:pt x="612" y="1112"/>
                    <a:pt x="612" y="1112"/>
                    <a:pt x="612" y="1112"/>
                  </a:cubicBezTo>
                  <a:cubicBezTo>
                    <a:pt x="608" y="1113"/>
                    <a:pt x="604" y="1113"/>
                    <a:pt x="600" y="1113"/>
                  </a:cubicBezTo>
                  <a:cubicBezTo>
                    <a:pt x="600" y="1113"/>
                    <a:pt x="600" y="1113"/>
                    <a:pt x="600" y="1113"/>
                  </a:cubicBezTo>
                  <a:cubicBezTo>
                    <a:pt x="600" y="1113"/>
                    <a:pt x="600" y="1113"/>
                    <a:pt x="600" y="1113"/>
                  </a:cubicBezTo>
                  <a:cubicBezTo>
                    <a:pt x="600" y="1113"/>
                    <a:pt x="600" y="1113"/>
                    <a:pt x="600" y="1113"/>
                  </a:cubicBezTo>
                  <a:cubicBezTo>
                    <a:pt x="599" y="1113"/>
                    <a:pt x="598" y="1112"/>
                    <a:pt x="598" y="1111"/>
                  </a:cubicBezTo>
                  <a:close/>
                  <a:moveTo>
                    <a:pt x="504" y="1111"/>
                  </a:moveTo>
                  <a:cubicBezTo>
                    <a:pt x="500" y="1111"/>
                    <a:pt x="496" y="1110"/>
                    <a:pt x="492" y="1110"/>
                  </a:cubicBezTo>
                  <a:cubicBezTo>
                    <a:pt x="492" y="1110"/>
                    <a:pt x="492" y="1110"/>
                    <a:pt x="492" y="1110"/>
                  </a:cubicBezTo>
                  <a:cubicBezTo>
                    <a:pt x="491" y="1110"/>
                    <a:pt x="490" y="1109"/>
                    <a:pt x="490" y="1107"/>
                  </a:cubicBezTo>
                  <a:cubicBezTo>
                    <a:pt x="490" y="1107"/>
                    <a:pt x="490" y="1107"/>
                    <a:pt x="490" y="1107"/>
                  </a:cubicBezTo>
                  <a:cubicBezTo>
                    <a:pt x="490" y="1106"/>
                    <a:pt x="491" y="1105"/>
                    <a:pt x="493" y="1105"/>
                  </a:cubicBezTo>
                  <a:cubicBezTo>
                    <a:pt x="493" y="1105"/>
                    <a:pt x="493" y="1105"/>
                    <a:pt x="493" y="1105"/>
                  </a:cubicBezTo>
                  <a:cubicBezTo>
                    <a:pt x="497" y="1106"/>
                    <a:pt x="501" y="1106"/>
                    <a:pt x="505" y="1107"/>
                  </a:cubicBezTo>
                  <a:cubicBezTo>
                    <a:pt x="505" y="1107"/>
                    <a:pt x="505" y="1107"/>
                    <a:pt x="505" y="1107"/>
                  </a:cubicBezTo>
                  <a:cubicBezTo>
                    <a:pt x="506" y="1107"/>
                    <a:pt x="507" y="1108"/>
                    <a:pt x="507" y="1109"/>
                  </a:cubicBezTo>
                  <a:cubicBezTo>
                    <a:pt x="507" y="1109"/>
                    <a:pt x="507" y="1109"/>
                    <a:pt x="507" y="1109"/>
                  </a:cubicBezTo>
                  <a:cubicBezTo>
                    <a:pt x="507" y="1110"/>
                    <a:pt x="505" y="1111"/>
                    <a:pt x="504" y="1111"/>
                  </a:cubicBezTo>
                  <a:cubicBezTo>
                    <a:pt x="504" y="1111"/>
                    <a:pt x="504" y="1111"/>
                    <a:pt x="504" y="1111"/>
                  </a:cubicBezTo>
                  <a:cubicBezTo>
                    <a:pt x="504" y="1111"/>
                    <a:pt x="504" y="1111"/>
                    <a:pt x="504" y="1111"/>
                  </a:cubicBezTo>
                  <a:close/>
                  <a:moveTo>
                    <a:pt x="634" y="1108"/>
                  </a:moveTo>
                  <a:cubicBezTo>
                    <a:pt x="633" y="1106"/>
                    <a:pt x="634" y="1105"/>
                    <a:pt x="636" y="1105"/>
                  </a:cubicBezTo>
                  <a:cubicBezTo>
                    <a:pt x="636" y="1105"/>
                    <a:pt x="636" y="1105"/>
                    <a:pt x="636" y="1105"/>
                  </a:cubicBezTo>
                  <a:cubicBezTo>
                    <a:pt x="640" y="1105"/>
                    <a:pt x="644" y="1104"/>
                    <a:pt x="647" y="1103"/>
                  </a:cubicBezTo>
                  <a:cubicBezTo>
                    <a:pt x="647" y="1103"/>
                    <a:pt x="647" y="1103"/>
                    <a:pt x="647" y="1103"/>
                  </a:cubicBezTo>
                  <a:cubicBezTo>
                    <a:pt x="647" y="1103"/>
                    <a:pt x="647" y="1103"/>
                    <a:pt x="647" y="1103"/>
                  </a:cubicBezTo>
                  <a:cubicBezTo>
                    <a:pt x="649" y="1103"/>
                    <a:pt x="650" y="1104"/>
                    <a:pt x="650" y="1105"/>
                  </a:cubicBezTo>
                  <a:cubicBezTo>
                    <a:pt x="650" y="1105"/>
                    <a:pt x="650" y="1105"/>
                    <a:pt x="650" y="1105"/>
                  </a:cubicBezTo>
                  <a:cubicBezTo>
                    <a:pt x="650" y="1107"/>
                    <a:pt x="649" y="1108"/>
                    <a:pt x="648" y="1108"/>
                  </a:cubicBezTo>
                  <a:cubicBezTo>
                    <a:pt x="648" y="1108"/>
                    <a:pt x="648" y="1108"/>
                    <a:pt x="648" y="1108"/>
                  </a:cubicBezTo>
                  <a:cubicBezTo>
                    <a:pt x="644" y="1109"/>
                    <a:pt x="640" y="1109"/>
                    <a:pt x="636" y="1110"/>
                  </a:cubicBezTo>
                  <a:cubicBezTo>
                    <a:pt x="636" y="1110"/>
                    <a:pt x="636" y="1110"/>
                    <a:pt x="636" y="1110"/>
                  </a:cubicBezTo>
                  <a:cubicBezTo>
                    <a:pt x="636" y="1110"/>
                    <a:pt x="636" y="1110"/>
                    <a:pt x="636" y="1110"/>
                  </a:cubicBezTo>
                  <a:cubicBezTo>
                    <a:pt x="636" y="1110"/>
                    <a:pt x="636" y="1110"/>
                    <a:pt x="636" y="1110"/>
                  </a:cubicBezTo>
                  <a:cubicBezTo>
                    <a:pt x="635" y="1110"/>
                    <a:pt x="634" y="1109"/>
                    <a:pt x="634" y="1108"/>
                  </a:cubicBezTo>
                  <a:close/>
                  <a:moveTo>
                    <a:pt x="468" y="1107"/>
                  </a:moveTo>
                  <a:cubicBezTo>
                    <a:pt x="464" y="1106"/>
                    <a:pt x="460" y="1105"/>
                    <a:pt x="456" y="1104"/>
                  </a:cubicBezTo>
                  <a:cubicBezTo>
                    <a:pt x="456" y="1104"/>
                    <a:pt x="456" y="1104"/>
                    <a:pt x="456" y="1104"/>
                  </a:cubicBezTo>
                  <a:cubicBezTo>
                    <a:pt x="455" y="1104"/>
                    <a:pt x="454" y="1103"/>
                    <a:pt x="454" y="1102"/>
                  </a:cubicBezTo>
                  <a:cubicBezTo>
                    <a:pt x="454" y="1102"/>
                    <a:pt x="454" y="1102"/>
                    <a:pt x="454" y="1102"/>
                  </a:cubicBezTo>
                  <a:cubicBezTo>
                    <a:pt x="455" y="1100"/>
                    <a:pt x="456" y="1099"/>
                    <a:pt x="457" y="1100"/>
                  </a:cubicBezTo>
                  <a:cubicBezTo>
                    <a:pt x="457" y="1100"/>
                    <a:pt x="457" y="1100"/>
                    <a:pt x="457" y="1100"/>
                  </a:cubicBezTo>
                  <a:cubicBezTo>
                    <a:pt x="461" y="1100"/>
                    <a:pt x="465" y="1101"/>
                    <a:pt x="469" y="1102"/>
                  </a:cubicBezTo>
                  <a:cubicBezTo>
                    <a:pt x="469" y="1102"/>
                    <a:pt x="469" y="1102"/>
                    <a:pt x="469" y="1102"/>
                  </a:cubicBezTo>
                  <a:cubicBezTo>
                    <a:pt x="469" y="1102"/>
                    <a:pt x="469" y="1102"/>
                    <a:pt x="469" y="1102"/>
                  </a:cubicBezTo>
                  <a:cubicBezTo>
                    <a:pt x="470" y="1102"/>
                    <a:pt x="471" y="1103"/>
                    <a:pt x="471" y="1105"/>
                  </a:cubicBezTo>
                  <a:cubicBezTo>
                    <a:pt x="471" y="1105"/>
                    <a:pt x="471" y="1105"/>
                    <a:pt x="471" y="1105"/>
                  </a:cubicBezTo>
                  <a:cubicBezTo>
                    <a:pt x="471" y="1106"/>
                    <a:pt x="470" y="1107"/>
                    <a:pt x="469" y="1107"/>
                  </a:cubicBezTo>
                  <a:cubicBezTo>
                    <a:pt x="469" y="1107"/>
                    <a:pt x="469" y="1107"/>
                    <a:pt x="469" y="1107"/>
                  </a:cubicBezTo>
                  <a:cubicBezTo>
                    <a:pt x="468" y="1107"/>
                    <a:pt x="468" y="1107"/>
                    <a:pt x="468" y="1107"/>
                  </a:cubicBezTo>
                  <a:close/>
                  <a:moveTo>
                    <a:pt x="669" y="1102"/>
                  </a:moveTo>
                  <a:cubicBezTo>
                    <a:pt x="669" y="1101"/>
                    <a:pt x="670" y="1100"/>
                    <a:pt x="671" y="1099"/>
                  </a:cubicBezTo>
                  <a:cubicBezTo>
                    <a:pt x="671" y="1099"/>
                    <a:pt x="671" y="1099"/>
                    <a:pt x="671" y="1099"/>
                  </a:cubicBezTo>
                  <a:cubicBezTo>
                    <a:pt x="675" y="1099"/>
                    <a:pt x="679" y="1098"/>
                    <a:pt x="683" y="1097"/>
                  </a:cubicBezTo>
                  <a:cubicBezTo>
                    <a:pt x="683" y="1097"/>
                    <a:pt x="683" y="1097"/>
                    <a:pt x="683" y="1097"/>
                  </a:cubicBezTo>
                  <a:cubicBezTo>
                    <a:pt x="684" y="1097"/>
                    <a:pt x="685" y="1098"/>
                    <a:pt x="686" y="1099"/>
                  </a:cubicBezTo>
                  <a:cubicBezTo>
                    <a:pt x="686" y="1099"/>
                    <a:pt x="686" y="1099"/>
                    <a:pt x="686" y="1099"/>
                  </a:cubicBezTo>
                  <a:cubicBezTo>
                    <a:pt x="686" y="1100"/>
                    <a:pt x="685" y="1101"/>
                    <a:pt x="684" y="1102"/>
                  </a:cubicBezTo>
                  <a:cubicBezTo>
                    <a:pt x="684" y="1102"/>
                    <a:pt x="684" y="1102"/>
                    <a:pt x="684" y="1102"/>
                  </a:cubicBezTo>
                  <a:cubicBezTo>
                    <a:pt x="680" y="1103"/>
                    <a:pt x="676" y="1103"/>
                    <a:pt x="672" y="1104"/>
                  </a:cubicBezTo>
                  <a:cubicBezTo>
                    <a:pt x="672" y="1104"/>
                    <a:pt x="672" y="1104"/>
                    <a:pt x="672" y="1104"/>
                  </a:cubicBezTo>
                  <a:cubicBezTo>
                    <a:pt x="672" y="1104"/>
                    <a:pt x="672" y="1104"/>
                    <a:pt x="671" y="1104"/>
                  </a:cubicBezTo>
                  <a:cubicBezTo>
                    <a:pt x="671" y="1104"/>
                    <a:pt x="671" y="1104"/>
                    <a:pt x="671" y="1104"/>
                  </a:cubicBezTo>
                  <a:cubicBezTo>
                    <a:pt x="670" y="1104"/>
                    <a:pt x="669" y="1103"/>
                    <a:pt x="669" y="1102"/>
                  </a:cubicBezTo>
                  <a:close/>
                  <a:moveTo>
                    <a:pt x="433" y="1099"/>
                  </a:moveTo>
                  <a:cubicBezTo>
                    <a:pt x="429" y="1098"/>
                    <a:pt x="425" y="1097"/>
                    <a:pt x="421" y="1096"/>
                  </a:cubicBezTo>
                  <a:cubicBezTo>
                    <a:pt x="421" y="1096"/>
                    <a:pt x="421" y="1096"/>
                    <a:pt x="421" y="1096"/>
                  </a:cubicBezTo>
                  <a:cubicBezTo>
                    <a:pt x="420" y="1096"/>
                    <a:pt x="419" y="1095"/>
                    <a:pt x="419" y="1094"/>
                  </a:cubicBezTo>
                  <a:cubicBezTo>
                    <a:pt x="419" y="1094"/>
                    <a:pt x="419" y="1094"/>
                    <a:pt x="419" y="1094"/>
                  </a:cubicBezTo>
                  <a:cubicBezTo>
                    <a:pt x="420" y="1092"/>
                    <a:pt x="421" y="1092"/>
                    <a:pt x="422" y="1092"/>
                  </a:cubicBezTo>
                  <a:cubicBezTo>
                    <a:pt x="422" y="1092"/>
                    <a:pt x="422" y="1092"/>
                    <a:pt x="422" y="1092"/>
                  </a:cubicBezTo>
                  <a:cubicBezTo>
                    <a:pt x="426" y="1093"/>
                    <a:pt x="430" y="1094"/>
                    <a:pt x="434" y="1095"/>
                  </a:cubicBezTo>
                  <a:cubicBezTo>
                    <a:pt x="434" y="1095"/>
                    <a:pt x="434" y="1095"/>
                    <a:pt x="434" y="1095"/>
                  </a:cubicBezTo>
                  <a:cubicBezTo>
                    <a:pt x="434" y="1095"/>
                    <a:pt x="434" y="1095"/>
                    <a:pt x="434" y="1095"/>
                  </a:cubicBezTo>
                  <a:cubicBezTo>
                    <a:pt x="435" y="1095"/>
                    <a:pt x="436" y="1096"/>
                    <a:pt x="436" y="1098"/>
                  </a:cubicBezTo>
                  <a:cubicBezTo>
                    <a:pt x="436" y="1098"/>
                    <a:pt x="436" y="1098"/>
                    <a:pt x="436" y="1098"/>
                  </a:cubicBezTo>
                  <a:cubicBezTo>
                    <a:pt x="435" y="1099"/>
                    <a:pt x="434" y="1099"/>
                    <a:pt x="433" y="1099"/>
                  </a:cubicBezTo>
                  <a:cubicBezTo>
                    <a:pt x="433" y="1099"/>
                    <a:pt x="433" y="1099"/>
                    <a:pt x="433" y="1099"/>
                  </a:cubicBezTo>
                  <a:cubicBezTo>
                    <a:pt x="433" y="1099"/>
                    <a:pt x="433" y="1099"/>
                    <a:pt x="433" y="1099"/>
                  </a:cubicBezTo>
                  <a:close/>
                  <a:moveTo>
                    <a:pt x="704" y="1094"/>
                  </a:moveTo>
                  <a:cubicBezTo>
                    <a:pt x="704" y="1093"/>
                    <a:pt x="705" y="1092"/>
                    <a:pt x="706" y="1091"/>
                  </a:cubicBezTo>
                  <a:cubicBezTo>
                    <a:pt x="706" y="1091"/>
                    <a:pt x="706" y="1091"/>
                    <a:pt x="706" y="1091"/>
                  </a:cubicBezTo>
                  <a:cubicBezTo>
                    <a:pt x="710" y="1090"/>
                    <a:pt x="714" y="1089"/>
                    <a:pt x="718" y="1088"/>
                  </a:cubicBezTo>
                  <a:cubicBezTo>
                    <a:pt x="718" y="1088"/>
                    <a:pt x="718" y="1088"/>
                    <a:pt x="718" y="1088"/>
                  </a:cubicBezTo>
                  <a:cubicBezTo>
                    <a:pt x="718" y="1088"/>
                    <a:pt x="718" y="1088"/>
                    <a:pt x="718" y="1088"/>
                  </a:cubicBezTo>
                  <a:cubicBezTo>
                    <a:pt x="719" y="1088"/>
                    <a:pt x="720" y="1089"/>
                    <a:pt x="720" y="1090"/>
                  </a:cubicBezTo>
                  <a:cubicBezTo>
                    <a:pt x="720" y="1090"/>
                    <a:pt x="720" y="1090"/>
                    <a:pt x="720" y="1090"/>
                  </a:cubicBezTo>
                  <a:cubicBezTo>
                    <a:pt x="721" y="1091"/>
                    <a:pt x="720" y="1093"/>
                    <a:pt x="719" y="1093"/>
                  </a:cubicBezTo>
                  <a:cubicBezTo>
                    <a:pt x="719" y="1093"/>
                    <a:pt x="719" y="1093"/>
                    <a:pt x="719" y="1093"/>
                  </a:cubicBezTo>
                  <a:cubicBezTo>
                    <a:pt x="715" y="1094"/>
                    <a:pt x="711" y="1095"/>
                    <a:pt x="707" y="1096"/>
                  </a:cubicBezTo>
                  <a:cubicBezTo>
                    <a:pt x="707" y="1096"/>
                    <a:pt x="707" y="1096"/>
                    <a:pt x="707" y="1096"/>
                  </a:cubicBezTo>
                  <a:cubicBezTo>
                    <a:pt x="707" y="1096"/>
                    <a:pt x="707" y="1096"/>
                    <a:pt x="707" y="1096"/>
                  </a:cubicBezTo>
                  <a:cubicBezTo>
                    <a:pt x="707" y="1096"/>
                    <a:pt x="707" y="1096"/>
                    <a:pt x="707" y="1096"/>
                  </a:cubicBezTo>
                  <a:cubicBezTo>
                    <a:pt x="706" y="1096"/>
                    <a:pt x="705" y="1095"/>
                    <a:pt x="704" y="1094"/>
                  </a:cubicBezTo>
                  <a:close/>
                  <a:moveTo>
                    <a:pt x="398" y="1090"/>
                  </a:moveTo>
                  <a:cubicBezTo>
                    <a:pt x="394" y="1089"/>
                    <a:pt x="390" y="1088"/>
                    <a:pt x="386" y="1086"/>
                  </a:cubicBezTo>
                  <a:cubicBezTo>
                    <a:pt x="386" y="1086"/>
                    <a:pt x="386" y="1086"/>
                    <a:pt x="386" y="1086"/>
                  </a:cubicBezTo>
                  <a:cubicBezTo>
                    <a:pt x="385" y="1086"/>
                    <a:pt x="384" y="1085"/>
                    <a:pt x="385" y="1083"/>
                  </a:cubicBezTo>
                  <a:cubicBezTo>
                    <a:pt x="385" y="1083"/>
                    <a:pt x="385" y="1083"/>
                    <a:pt x="385" y="1083"/>
                  </a:cubicBezTo>
                  <a:cubicBezTo>
                    <a:pt x="385" y="1082"/>
                    <a:pt x="387" y="1081"/>
                    <a:pt x="388" y="1082"/>
                  </a:cubicBezTo>
                  <a:cubicBezTo>
                    <a:pt x="388" y="1082"/>
                    <a:pt x="388" y="1082"/>
                    <a:pt x="388" y="1082"/>
                  </a:cubicBezTo>
                  <a:cubicBezTo>
                    <a:pt x="392" y="1083"/>
                    <a:pt x="395" y="1084"/>
                    <a:pt x="399" y="1085"/>
                  </a:cubicBezTo>
                  <a:cubicBezTo>
                    <a:pt x="399" y="1085"/>
                    <a:pt x="399" y="1085"/>
                    <a:pt x="399" y="1085"/>
                  </a:cubicBezTo>
                  <a:cubicBezTo>
                    <a:pt x="401" y="1086"/>
                    <a:pt x="401" y="1087"/>
                    <a:pt x="401" y="1088"/>
                  </a:cubicBezTo>
                  <a:cubicBezTo>
                    <a:pt x="401" y="1088"/>
                    <a:pt x="401" y="1088"/>
                    <a:pt x="401" y="1088"/>
                  </a:cubicBezTo>
                  <a:cubicBezTo>
                    <a:pt x="401" y="1089"/>
                    <a:pt x="400" y="1090"/>
                    <a:pt x="399" y="1090"/>
                  </a:cubicBezTo>
                  <a:cubicBezTo>
                    <a:pt x="399" y="1090"/>
                    <a:pt x="399" y="1090"/>
                    <a:pt x="399" y="1090"/>
                  </a:cubicBezTo>
                  <a:cubicBezTo>
                    <a:pt x="398" y="1090"/>
                    <a:pt x="398" y="1090"/>
                    <a:pt x="398" y="1090"/>
                  </a:cubicBezTo>
                  <a:close/>
                  <a:moveTo>
                    <a:pt x="739" y="1084"/>
                  </a:moveTo>
                  <a:cubicBezTo>
                    <a:pt x="738" y="1083"/>
                    <a:pt x="739" y="1082"/>
                    <a:pt x="740" y="1081"/>
                  </a:cubicBezTo>
                  <a:cubicBezTo>
                    <a:pt x="740" y="1081"/>
                    <a:pt x="740" y="1081"/>
                    <a:pt x="740" y="1081"/>
                  </a:cubicBezTo>
                  <a:cubicBezTo>
                    <a:pt x="744" y="1080"/>
                    <a:pt x="748" y="1079"/>
                    <a:pt x="752" y="1077"/>
                  </a:cubicBezTo>
                  <a:cubicBezTo>
                    <a:pt x="752" y="1077"/>
                    <a:pt x="752" y="1077"/>
                    <a:pt x="752" y="1077"/>
                  </a:cubicBezTo>
                  <a:cubicBezTo>
                    <a:pt x="753" y="1077"/>
                    <a:pt x="754" y="1078"/>
                    <a:pt x="755" y="1079"/>
                  </a:cubicBezTo>
                  <a:cubicBezTo>
                    <a:pt x="755" y="1079"/>
                    <a:pt x="755" y="1079"/>
                    <a:pt x="755" y="1079"/>
                  </a:cubicBezTo>
                  <a:cubicBezTo>
                    <a:pt x="755" y="1080"/>
                    <a:pt x="754" y="1082"/>
                    <a:pt x="753" y="1082"/>
                  </a:cubicBezTo>
                  <a:cubicBezTo>
                    <a:pt x="753" y="1082"/>
                    <a:pt x="753" y="1082"/>
                    <a:pt x="753" y="1082"/>
                  </a:cubicBezTo>
                  <a:cubicBezTo>
                    <a:pt x="749" y="1083"/>
                    <a:pt x="746" y="1085"/>
                    <a:pt x="742" y="1086"/>
                  </a:cubicBezTo>
                  <a:cubicBezTo>
                    <a:pt x="742" y="1086"/>
                    <a:pt x="742" y="1086"/>
                    <a:pt x="742" y="1086"/>
                  </a:cubicBezTo>
                  <a:cubicBezTo>
                    <a:pt x="742" y="1086"/>
                    <a:pt x="741" y="1086"/>
                    <a:pt x="741" y="1086"/>
                  </a:cubicBezTo>
                  <a:cubicBezTo>
                    <a:pt x="741" y="1086"/>
                    <a:pt x="741" y="1086"/>
                    <a:pt x="741" y="1086"/>
                  </a:cubicBezTo>
                  <a:cubicBezTo>
                    <a:pt x="740" y="1086"/>
                    <a:pt x="739" y="1085"/>
                    <a:pt x="739" y="1084"/>
                  </a:cubicBezTo>
                  <a:close/>
                  <a:moveTo>
                    <a:pt x="364" y="1078"/>
                  </a:moveTo>
                  <a:cubicBezTo>
                    <a:pt x="360" y="1077"/>
                    <a:pt x="356" y="1076"/>
                    <a:pt x="352" y="1074"/>
                  </a:cubicBezTo>
                  <a:cubicBezTo>
                    <a:pt x="352" y="1074"/>
                    <a:pt x="352" y="1074"/>
                    <a:pt x="352" y="1074"/>
                  </a:cubicBezTo>
                  <a:cubicBezTo>
                    <a:pt x="351" y="1074"/>
                    <a:pt x="350" y="1072"/>
                    <a:pt x="351" y="1071"/>
                  </a:cubicBezTo>
                  <a:cubicBezTo>
                    <a:pt x="351" y="1071"/>
                    <a:pt x="351" y="1071"/>
                    <a:pt x="351" y="1071"/>
                  </a:cubicBezTo>
                  <a:cubicBezTo>
                    <a:pt x="351" y="1070"/>
                    <a:pt x="353" y="1069"/>
                    <a:pt x="354" y="1070"/>
                  </a:cubicBezTo>
                  <a:cubicBezTo>
                    <a:pt x="354" y="1070"/>
                    <a:pt x="354" y="1070"/>
                    <a:pt x="354" y="1070"/>
                  </a:cubicBezTo>
                  <a:cubicBezTo>
                    <a:pt x="358" y="1071"/>
                    <a:pt x="362" y="1072"/>
                    <a:pt x="365" y="1074"/>
                  </a:cubicBezTo>
                  <a:cubicBezTo>
                    <a:pt x="365" y="1074"/>
                    <a:pt x="365" y="1074"/>
                    <a:pt x="365" y="1074"/>
                  </a:cubicBezTo>
                  <a:cubicBezTo>
                    <a:pt x="367" y="1074"/>
                    <a:pt x="367" y="1076"/>
                    <a:pt x="367" y="1077"/>
                  </a:cubicBezTo>
                  <a:cubicBezTo>
                    <a:pt x="367" y="1077"/>
                    <a:pt x="367" y="1077"/>
                    <a:pt x="367" y="1077"/>
                  </a:cubicBezTo>
                  <a:cubicBezTo>
                    <a:pt x="366" y="1078"/>
                    <a:pt x="365" y="1079"/>
                    <a:pt x="364" y="1079"/>
                  </a:cubicBezTo>
                  <a:cubicBezTo>
                    <a:pt x="364" y="1079"/>
                    <a:pt x="364" y="1079"/>
                    <a:pt x="364" y="1079"/>
                  </a:cubicBezTo>
                  <a:cubicBezTo>
                    <a:pt x="364" y="1079"/>
                    <a:pt x="364" y="1078"/>
                    <a:pt x="364" y="1078"/>
                  </a:cubicBezTo>
                  <a:close/>
                  <a:moveTo>
                    <a:pt x="773" y="1072"/>
                  </a:moveTo>
                  <a:cubicBezTo>
                    <a:pt x="772" y="1071"/>
                    <a:pt x="773" y="1070"/>
                    <a:pt x="774" y="1069"/>
                  </a:cubicBezTo>
                  <a:cubicBezTo>
                    <a:pt x="774" y="1069"/>
                    <a:pt x="774" y="1069"/>
                    <a:pt x="774" y="1069"/>
                  </a:cubicBezTo>
                  <a:cubicBezTo>
                    <a:pt x="778" y="1068"/>
                    <a:pt x="781" y="1066"/>
                    <a:pt x="785" y="1064"/>
                  </a:cubicBezTo>
                  <a:cubicBezTo>
                    <a:pt x="785" y="1064"/>
                    <a:pt x="785" y="1064"/>
                    <a:pt x="785" y="1064"/>
                  </a:cubicBezTo>
                  <a:cubicBezTo>
                    <a:pt x="785" y="1064"/>
                    <a:pt x="785" y="1064"/>
                    <a:pt x="785" y="1064"/>
                  </a:cubicBezTo>
                  <a:cubicBezTo>
                    <a:pt x="786" y="1064"/>
                    <a:pt x="788" y="1064"/>
                    <a:pt x="788" y="1066"/>
                  </a:cubicBezTo>
                  <a:cubicBezTo>
                    <a:pt x="788" y="1066"/>
                    <a:pt x="788" y="1066"/>
                    <a:pt x="788" y="1066"/>
                  </a:cubicBezTo>
                  <a:cubicBezTo>
                    <a:pt x="789" y="1067"/>
                    <a:pt x="788" y="1068"/>
                    <a:pt x="787" y="1069"/>
                  </a:cubicBezTo>
                  <a:cubicBezTo>
                    <a:pt x="787" y="1069"/>
                    <a:pt x="787" y="1069"/>
                    <a:pt x="787" y="1069"/>
                  </a:cubicBezTo>
                  <a:cubicBezTo>
                    <a:pt x="783" y="1070"/>
                    <a:pt x="780" y="1072"/>
                    <a:pt x="776" y="1073"/>
                  </a:cubicBezTo>
                  <a:cubicBezTo>
                    <a:pt x="776" y="1073"/>
                    <a:pt x="776" y="1073"/>
                    <a:pt x="776" y="1073"/>
                  </a:cubicBezTo>
                  <a:cubicBezTo>
                    <a:pt x="775" y="1074"/>
                    <a:pt x="775" y="1074"/>
                    <a:pt x="775" y="1074"/>
                  </a:cubicBezTo>
                  <a:cubicBezTo>
                    <a:pt x="775" y="1074"/>
                    <a:pt x="775" y="1074"/>
                    <a:pt x="775" y="1074"/>
                  </a:cubicBezTo>
                  <a:cubicBezTo>
                    <a:pt x="774" y="1074"/>
                    <a:pt x="773" y="1073"/>
                    <a:pt x="773" y="1072"/>
                  </a:cubicBezTo>
                  <a:close/>
                  <a:moveTo>
                    <a:pt x="330" y="1065"/>
                  </a:moveTo>
                  <a:cubicBezTo>
                    <a:pt x="326" y="1063"/>
                    <a:pt x="323" y="1061"/>
                    <a:pt x="319" y="1060"/>
                  </a:cubicBezTo>
                  <a:cubicBezTo>
                    <a:pt x="319" y="1060"/>
                    <a:pt x="319" y="1060"/>
                    <a:pt x="319" y="1060"/>
                  </a:cubicBezTo>
                  <a:cubicBezTo>
                    <a:pt x="318" y="1059"/>
                    <a:pt x="317" y="1058"/>
                    <a:pt x="318" y="1056"/>
                  </a:cubicBezTo>
                  <a:cubicBezTo>
                    <a:pt x="318" y="1056"/>
                    <a:pt x="318" y="1056"/>
                    <a:pt x="318" y="1056"/>
                  </a:cubicBezTo>
                  <a:cubicBezTo>
                    <a:pt x="319" y="1055"/>
                    <a:pt x="320" y="1055"/>
                    <a:pt x="321" y="1055"/>
                  </a:cubicBezTo>
                  <a:cubicBezTo>
                    <a:pt x="321" y="1055"/>
                    <a:pt x="321" y="1055"/>
                    <a:pt x="321" y="1055"/>
                  </a:cubicBezTo>
                  <a:cubicBezTo>
                    <a:pt x="325" y="1057"/>
                    <a:pt x="328" y="1059"/>
                    <a:pt x="332" y="1060"/>
                  </a:cubicBezTo>
                  <a:cubicBezTo>
                    <a:pt x="332" y="1060"/>
                    <a:pt x="332" y="1060"/>
                    <a:pt x="332" y="1060"/>
                  </a:cubicBezTo>
                  <a:cubicBezTo>
                    <a:pt x="333" y="1061"/>
                    <a:pt x="334" y="1062"/>
                    <a:pt x="333" y="1063"/>
                  </a:cubicBezTo>
                  <a:cubicBezTo>
                    <a:pt x="333" y="1063"/>
                    <a:pt x="333" y="1063"/>
                    <a:pt x="333" y="1063"/>
                  </a:cubicBezTo>
                  <a:cubicBezTo>
                    <a:pt x="333" y="1064"/>
                    <a:pt x="332" y="1065"/>
                    <a:pt x="331" y="1065"/>
                  </a:cubicBezTo>
                  <a:cubicBezTo>
                    <a:pt x="331" y="1065"/>
                    <a:pt x="331" y="1065"/>
                    <a:pt x="331" y="1065"/>
                  </a:cubicBezTo>
                  <a:cubicBezTo>
                    <a:pt x="331" y="1065"/>
                    <a:pt x="330" y="1065"/>
                    <a:pt x="330" y="1065"/>
                  </a:cubicBezTo>
                  <a:close/>
                  <a:moveTo>
                    <a:pt x="806" y="1058"/>
                  </a:moveTo>
                  <a:cubicBezTo>
                    <a:pt x="805" y="1057"/>
                    <a:pt x="806" y="1055"/>
                    <a:pt x="807" y="1055"/>
                  </a:cubicBezTo>
                  <a:cubicBezTo>
                    <a:pt x="807" y="1055"/>
                    <a:pt x="807" y="1055"/>
                    <a:pt x="807" y="1055"/>
                  </a:cubicBezTo>
                  <a:cubicBezTo>
                    <a:pt x="810" y="1053"/>
                    <a:pt x="814" y="1051"/>
                    <a:pt x="817" y="1049"/>
                  </a:cubicBezTo>
                  <a:cubicBezTo>
                    <a:pt x="817" y="1049"/>
                    <a:pt x="817" y="1049"/>
                    <a:pt x="817" y="1049"/>
                  </a:cubicBezTo>
                  <a:cubicBezTo>
                    <a:pt x="819" y="1049"/>
                    <a:pt x="820" y="1049"/>
                    <a:pt x="821" y="1050"/>
                  </a:cubicBezTo>
                  <a:cubicBezTo>
                    <a:pt x="821" y="1050"/>
                    <a:pt x="821" y="1050"/>
                    <a:pt x="821" y="1050"/>
                  </a:cubicBezTo>
                  <a:cubicBezTo>
                    <a:pt x="821" y="1052"/>
                    <a:pt x="821" y="1053"/>
                    <a:pt x="820" y="1054"/>
                  </a:cubicBezTo>
                  <a:cubicBezTo>
                    <a:pt x="820" y="1054"/>
                    <a:pt x="820" y="1054"/>
                    <a:pt x="820" y="1054"/>
                  </a:cubicBezTo>
                  <a:cubicBezTo>
                    <a:pt x="816" y="1055"/>
                    <a:pt x="812" y="1057"/>
                    <a:pt x="809" y="1059"/>
                  </a:cubicBezTo>
                  <a:cubicBezTo>
                    <a:pt x="809" y="1059"/>
                    <a:pt x="809" y="1059"/>
                    <a:pt x="809" y="1059"/>
                  </a:cubicBezTo>
                  <a:cubicBezTo>
                    <a:pt x="808" y="1059"/>
                    <a:pt x="808" y="1059"/>
                    <a:pt x="808" y="1059"/>
                  </a:cubicBezTo>
                  <a:cubicBezTo>
                    <a:pt x="808" y="1059"/>
                    <a:pt x="808" y="1059"/>
                    <a:pt x="808" y="1059"/>
                  </a:cubicBezTo>
                  <a:cubicBezTo>
                    <a:pt x="807" y="1059"/>
                    <a:pt x="806" y="1059"/>
                    <a:pt x="806" y="1058"/>
                  </a:cubicBezTo>
                  <a:close/>
                  <a:moveTo>
                    <a:pt x="298" y="1049"/>
                  </a:moveTo>
                  <a:cubicBezTo>
                    <a:pt x="294" y="1047"/>
                    <a:pt x="290" y="1045"/>
                    <a:pt x="287" y="1043"/>
                  </a:cubicBezTo>
                  <a:cubicBezTo>
                    <a:pt x="287" y="1043"/>
                    <a:pt x="287" y="1043"/>
                    <a:pt x="287" y="1043"/>
                  </a:cubicBezTo>
                  <a:cubicBezTo>
                    <a:pt x="286" y="1042"/>
                    <a:pt x="285" y="1041"/>
                    <a:pt x="286" y="1040"/>
                  </a:cubicBezTo>
                  <a:cubicBezTo>
                    <a:pt x="286" y="1040"/>
                    <a:pt x="286" y="1040"/>
                    <a:pt x="286" y="1040"/>
                  </a:cubicBezTo>
                  <a:cubicBezTo>
                    <a:pt x="287" y="1038"/>
                    <a:pt x="288" y="1038"/>
                    <a:pt x="289" y="1039"/>
                  </a:cubicBezTo>
                  <a:cubicBezTo>
                    <a:pt x="289" y="1039"/>
                    <a:pt x="289" y="1039"/>
                    <a:pt x="289" y="1039"/>
                  </a:cubicBezTo>
                  <a:cubicBezTo>
                    <a:pt x="293" y="1041"/>
                    <a:pt x="296" y="1043"/>
                    <a:pt x="300" y="1044"/>
                  </a:cubicBezTo>
                  <a:cubicBezTo>
                    <a:pt x="300" y="1044"/>
                    <a:pt x="300" y="1044"/>
                    <a:pt x="300" y="1044"/>
                  </a:cubicBezTo>
                  <a:cubicBezTo>
                    <a:pt x="301" y="1045"/>
                    <a:pt x="301" y="1047"/>
                    <a:pt x="301" y="1048"/>
                  </a:cubicBezTo>
                  <a:cubicBezTo>
                    <a:pt x="301" y="1048"/>
                    <a:pt x="301" y="1048"/>
                    <a:pt x="301" y="1048"/>
                  </a:cubicBezTo>
                  <a:cubicBezTo>
                    <a:pt x="300" y="1048"/>
                    <a:pt x="300" y="1049"/>
                    <a:pt x="299" y="1049"/>
                  </a:cubicBezTo>
                  <a:cubicBezTo>
                    <a:pt x="299" y="1049"/>
                    <a:pt x="299" y="1049"/>
                    <a:pt x="299" y="1049"/>
                  </a:cubicBezTo>
                  <a:cubicBezTo>
                    <a:pt x="298" y="1049"/>
                    <a:pt x="298" y="1049"/>
                    <a:pt x="298" y="1049"/>
                  </a:cubicBezTo>
                  <a:close/>
                  <a:moveTo>
                    <a:pt x="838" y="1041"/>
                  </a:moveTo>
                  <a:cubicBezTo>
                    <a:pt x="837" y="1040"/>
                    <a:pt x="837" y="1039"/>
                    <a:pt x="838" y="1038"/>
                  </a:cubicBezTo>
                  <a:cubicBezTo>
                    <a:pt x="838" y="1038"/>
                    <a:pt x="838" y="1038"/>
                    <a:pt x="838" y="1038"/>
                  </a:cubicBezTo>
                  <a:cubicBezTo>
                    <a:pt x="842" y="1036"/>
                    <a:pt x="845" y="1034"/>
                    <a:pt x="849" y="1032"/>
                  </a:cubicBezTo>
                  <a:cubicBezTo>
                    <a:pt x="849" y="1032"/>
                    <a:pt x="849" y="1032"/>
                    <a:pt x="849" y="1032"/>
                  </a:cubicBezTo>
                  <a:cubicBezTo>
                    <a:pt x="849" y="1032"/>
                    <a:pt x="849" y="1032"/>
                    <a:pt x="849" y="1032"/>
                  </a:cubicBezTo>
                  <a:cubicBezTo>
                    <a:pt x="850" y="1032"/>
                    <a:pt x="851" y="1032"/>
                    <a:pt x="852" y="1033"/>
                  </a:cubicBezTo>
                  <a:cubicBezTo>
                    <a:pt x="852" y="1033"/>
                    <a:pt x="852" y="1033"/>
                    <a:pt x="852" y="1033"/>
                  </a:cubicBezTo>
                  <a:cubicBezTo>
                    <a:pt x="853" y="1034"/>
                    <a:pt x="852" y="1036"/>
                    <a:pt x="851" y="1036"/>
                  </a:cubicBezTo>
                  <a:cubicBezTo>
                    <a:pt x="851" y="1036"/>
                    <a:pt x="851" y="1036"/>
                    <a:pt x="851" y="1036"/>
                  </a:cubicBezTo>
                  <a:cubicBezTo>
                    <a:pt x="848" y="1038"/>
                    <a:pt x="844" y="1040"/>
                    <a:pt x="841" y="1042"/>
                  </a:cubicBezTo>
                  <a:cubicBezTo>
                    <a:pt x="841" y="1042"/>
                    <a:pt x="841" y="1042"/>
                    <a:pt x="841" y="1042"/>
                  </a:cubicBezTo>
                  <a:cubicBezTo>
                    <a:pt x="840" y="1043"/>
                    <a:pt x="840" y="1043"/>
                    <a:pt x="840" y="1043"/>
                  </a:cubicBezTo>
                  <a:cubicBezTo>
                    <a:pt x="840" y="1043"/>
                    <a:pt x="840" y="1043"/>
                    <a:pt x="840" y="1043"/>
                  </a:cubicBezTo>
                  <a:cubicBezTo>
                    <a:pt x="839" y="1043"/>
                    <a:pt x="838" y="1042"/>
                    <a:pt x="838" y="1041"/>
                  </a:cubicBezTo>
                  <a:close/>
                  <a:moveTo>
                    <a:pt x="266" y="1031"/>
                  </a:moveTo>
                  <a:cubicBezTo>
                    <a:pt x="263" y="1029"/>
                    <a:pt x="259" y="1026"/>
                    <a:pt x="256" y="1024"/>
                  </a:cubicBezTo>
                  <a:cubicBezTo>
                    <a:pt x="256" y="1024"/>
                    <a:pt x="256" y="1024"/>
                    <a:pt x="256" y="1024"/>
                  </a:cubicBezTo>
                  <a:cubicBezTo>
                    <a:pt x="255" y="1024"/>
                    <a:pt x="254" y="1022"/>
                    <a:pt x="255" y="1021"/>
                  </a:cubicBezTo>
                  <a:cubicBezTo>
                    <a:pt x="255" y="1021"/>
                    <a:pt x="255" y="1021"/>
                    <a:pt x="255" y="1021"/>
                  </a:cubicBezTo>
                  <a:cubicBezTo>
                    <a:pt x="256" y="1020"/>
                    <a:pt x="257" y="1020"/>
                    <a:pt x="259" y="1020"/>
                  </a:cubicBezTo>
                  <a:cubicBezTo>
                    <a:pt x="259" y="1020"/>
                    <a:pt x="259" y="1020"/>
                    <a:pt x="259" y="1020"/>
                  </a:cubicBezTo>
                  <a:cubicBezTo>
                    <a:pt x="262" y="1022"/>
                    <a:pt x="265" y="1025"/>
                    <a:pt x="269" y="1027"/>
                  </a:cubicBezTo>
                  <a:cubicBezTo>
                    <a:pt x="269" y="1027"/>
                    <a:pt x="269" y="1027"/>
                    <a:pt x="269" y="1027"/>
                  </a:cubicBezTo>
                  <a:cubicBezTo>
                    <a:pt x="269" y="1027"/>
                    <a:pt x="269" y="1027"/>
                    <a:pt x="269" y="1027"/>
                  </a:cubicBezTo>
                  <a:cubicBezTo>
                    <a:pt x="270" y="1027"/>
                    <a:pt x="270" y="1029"/>
                    <a:pt x="269" y="1030"/>
                  </a:cubicBezTo>
                  <a:cubicBezTo>
                    <a:pt x="269" y="1030"/>
                    <a:pt x="269" y="1030"/>
                    <a:pt x="269" y="1030"/>
                  </a:cubicBezTo>
                  <a:cubicBezTo>
                    <a:pt x="269" y="1031"/>
                    <a:pt x="268" y="1031"/>
                    <a:pt x="267" y="1031"/>
                  </a:cubicBezTo>
                  <a:cubicBezTo>
                    <a:pt x="267" y="1031"/>
                    <a:pt x="267" y="1031"/>
                    <a:pt x="267" y="1031"/>
                  </a:cubicBezTo>
                  <a:cubicBezTo>
                    <a:pt x="267" y="1031"/>
                    <a:pt x="267" y="1031"/>
                    <a:pt x="266" y="1031"/>
                  </a:cubicBezTo>
                  <a:close/>
                  <a:moveTo>
                    <a:pt x="868" y="1023"/>
                  </a:moveTo>
                  <a:cubicBezTo>
                    <a:pt x="868" y="1022"/>
                    <a:pt x="868" y="1020"/>
                    <a:pt x="869" y="1020"/>
                  </a:cubicBezTo>
                  <a:cubicBezTo>
                    <a:pt x="869" y="1020"/>
                    <a:pt x="869" y="1020"/>
                    <a:pt x="869" y="1020"/>
                  </a:cubicBezTo>
                  <a:cubicBezTo>
                    <a:pt x="872" y="1018"/>
                    <a:pt x="876" y="1015"/>
                    <a:pt x="879" y="1013"/>
                  </a:cubicBezTo>
                  <a:cubicBezTo>
                    <a:pt x="879" y="1013"/>
                    <a:pt x="879" y="1013"/>
                    <a:pt x="879" y="1013"/>
                  </a:cubicBezTo>
                  <a:cubicBezTo>
                    <a:pt x="880" y="1012"/>
                    <a:pt x="882" y="1013"/>
                    <a:pt x="882" y="1014"/>
                  </a:cubicBezTo>
                  <a:cubicBezTo>
                    <a:pt x="882" y="1014"/>
                    <a:pt x="882" y="1014"/>
                    <a:pt x="882" y="1014"/>
                  </a:cubicBezTo>
                  <a:cubicBezTo>
                    <a:pt x="883" y="1015"/>
                    <a:pt x="883" y="1016"/>
                    <a:pt x="882" y="1017"/>
                  </a:cubicBezTo>
                  <a:cubicBezTo>
                    <a:pt x="882" y="1017"/>
                    <a:pt x="882" y="1017"/>
                    <a:pt x="882" y="1017"/>
                  </a:cubicBezTo>
                  <a:cubicBezTo>
                    <a:pt x="878" y="1019"/>
                    <a:pt x="875" y="1022"/>
                    <a:pt x="872" y="1024"/>
                  </a:cubicBezTo>
                  <a:cubicBezTo>
                    <a:pt x="872" y="1024"/>
                    <a:pt x="872" y="1024"/>
                    <a:pt x="872" y="1024"/>
                  </a:cubicBezTo>
                  <a:cubicBezTo>
                    <a:pt x="871" y="1024"/>
                    <a:pt x="871" y="1024"/>
                    <a:pt x="870" y="1024"/>
                  </a:cubicBezTo>
                  <a:cubicBezTo>
                    <a:pt x="870" y="1024"/>
                    <a:pt x="870" y="1024"/>
                    <a:pt x="870" y="1024"/>
                  </a:cubicBezTo>
                  <a:cubicBezTo>
                    <a:pt x="870" y="1024"/>
                    <a:pt x="869" y="1024"/>
                    <a:pt x="868" y="1023"/>
                  </a:cubicBezTo>
                  <a:close/>
                  <a:moveTo>
                    <a:pt x="236" y="1011"/>
                  </a:moveTo>
                  <a:cubicBezTo>
                    <a:pt x="233" y="1008"/>
                    <a:pt x="229" y="1006"/>
                    <a:pt x="226" y="1004"/>
                  </a:cubicBezTo>
                  <a:cubicBezTo>
                    <a:pt x="226" y="1004"/>
                    <a:pt x="226" y="1004"/>
                    <a:pt x="226" y="1004"/>
                  </a:cubicBezTo>
                  <a:cubicBezTo>
                    <a:pt x="225" y="1003"/>
                    <a:pt x="225" y="1001"/>
                    <a:pt x="226" y="1000"/>
                  </a:cubicBezTo>
                  <a:cubicBezTo>
                    <a:pt x="226" y="1000"/>
                    <a:pt x="226" y="1000"/>
                    <a:pt x="226" y="1000"/>
                  </a:cubicBezTo>
                  <a:cubicBezTo>
                    <a:pt x="226" y="999"/>
                    <a:pt x="228" y="999"/>
                    <a:pt x="229" y="1000"/>
                  </a:cubicBezTo>
                  <a:cubicBezTo>
                    <a:pt x="229" y="1000"/>
                    <a:pt x="229" y="1000"/>
                    <a:pt x="229" y="1000"/>
                  </a:cubicBezTo>
                  <a:cubicBezTo>
                    <a:pt x="232" y="1002"/>
                    <a:pt x="235" y="1005"/>
                    <a:pt x="239" y="1007"/>
                  </a:cubicBezTo>
                  <a:cubicBezTo>
                    <a:pt x="239" y="1007"/>
                    <a:pt x="239" y="1007"/>
                    <a:pt x="239" y="1007"/>
                  </a:cubicBezTo>
                  <a:cubicBezTo>
                    <a:pt x="240" y="1008"/>
                    <a:pt x="240" y="1009"/>
                    <a:pt x="239" y="1010"/>
                  </a:cubicBezTo>
                  <a:cubicBezTo>
                    <a:pt x="239" y="1010"/>
                    <a:pt x="239" y="1010"/>
                    <a:pt x="239" y="1010"/>
                  </a:cubicBezTo>
                  <a:cubicBezTo>
                    <a:pt x="239" y="1011"/>
                    <a:pt x="238" y="1011"/>
                    <a:pt x="237" y="1011"/>
                  </a:cubicBezTo>
                  <a:cubicBezTo>
                    <a:pt x="237" y="1011"/>
                    <a:pt x="237" y="1011"/>
                    <a:pt x="237" y="1011"/>
                  </a:cubicBezTo>
                  <a:cubicBezTo>
                    <a:pt x="237" y="1011"/>
                    <a:pt x="236" y="1011"/>
                    <a:pt x="236" y="1011"/>
                  </a:cubicBezTo>
                  <a:close/>
                  <a:moveTo>
                    <a:pt x="898" y="1003"/>
                  </a:moveTo>
                  <a:cubicBezTo>
                    <a:pt x="897" y="1002"/>
                    <a:pt x="897" y="1000"/>
                    <a:pt x="898" y="999"/>
                  </a:cubicBezTo>
                  <a:cubicBezTo>
                    <a:pt x="898" y="999"/>
                    <a:pt x="898" y="999"/>
                    <a:pt x="898" y="999"/>
                  </a:cubicBezTo>
                  <a:cubicBezTo>
                    <a:pt x="902" y="997"/>
                    <a:pt x="905" y="995"/>
                    <a:pt x="908" y="992"/>
                  </a:cubicBezTo>
                  <a:cubicBezTo>
                    <a:pt x="908" y="992"/>
                    <a:pt x="908" y="992"/>
                    <a:pt x="908" y="992"/>
                  </a:cubicBezTo>
                  <a:cubicBezTo>
                    <a:pt x="908" y="992"/>
                    <a:pt x="908" y="992"/>
                    <a:pt x="908" y="992"/>
                  </a:cubicBezTo>
                  <a:cubicBezTo>
                    <a:pt x="909" y="991"/>
                    <a:pt x="911" y="991"/>
                    <a:pt x="911" y="993"/>
                  </a:cubicBezTo>
                  <a:cubicBezTo>
                    <a:pt x="911" y="993"/>
                    <a:pt x="911" y="993"/>
                    <a:pt x="911" y="993"/>
                  </a:cubicBezTo>
                  <a:cubicBezTo>
                    <a:pt x="912" y="994"/>
                    <a:pt x="912" y="995"/>
                    <a:pt x="911" y="996"/>
                  </a:cubicBezTo>
                  <a:cubicBezTo>
                    <a:pt x="911" y="996"/>
                    <a:pt x="911" y="996"/>
                    <a:pt x="911" y="996"/>
                  </a:cubicBezTo>
                  <a:cubicBezTo>
                    <a:pt x="908" y="998"/>
                    <a:pt x="905" y="1001"/>
                    <a:pt x="901" y="1003"/>
                  </a:cubicBezTo>
                  <a:cubicBezTo>
                    <a:pt x="901" y="1003"/>
                    <a:pt x="901" y="1003"/>
                    <a:pt x="901" y="1003"/>
                  </a:cubicBezTo>
                  <a:cubicBezTo>
                    <a:pt x="901" y="1003"/>
                    <a:pt x="900" y="1004"/>
                    <a:pt x="900" y="1004"/>
                  </a:cubicBezTo>
                  <a:cubicBezTo>
                    <a:pt x="900" y="1004"/>
                    <a:pt x="900" y="1004"/>
                    <a:pt x="900" y="1004"/>
                  </a:cubicBezTo>
                  <a:cubicBezTo>
                    <a:pt x="899" y="1004"/>
                    <a:pt x="898" y="1003"/>
                    <a:pt x="898" y="1003"/>
                  </a:cubicBezTo>
                  <a:close/>
                  <a:moveTo>
                    <a:pt x="207" y="989"/>
                  </a:moveTo>
                  <a:cubicBezTo>
                    <a:pt x="204" y="986"/>
                    <a:pt x="201" y="984"/>
                    <a:pt x="198" y="981"/>
                  </a:cubicBezTo>
                  <a:cubicBezTo>
                    <a:pt x="198" y="981"/>
                    <a:pt x="198" y="981"/>
                    <a:pt x="198" y="981"/>
                  </a:cubicBezTo>
                  <a:cubicBezTo>
                    <a:pt x="197" y="980"/>
                    <a:pt x="197" y="979"/>
                    <a:pt x="197" y="978"/>
                  </a:cubicBezTo>
                  <a:cubicBezTo>
                    <a:pt x="197" y="978"/>
                    <a:pt x="197" y="978"/>
                    <a:pt x="197" y="978"/>
                  </a:cubicBezTo>
                  <a:cubicBezTo>
                    <a:pt x="198" y="977"/>
                    <a:pt x="200" y="977"/>
                    <a:pt x="201" y="978"/>
                  </a:cubicBezTo>
                  <a:cubicBezTo>
                    <a:pt x="201" y="978"/>
                    <a:pt x="201" y="978"/>
                    <a:pt x="201" y="978"/>
                  </a:cubicBezTo>
                  <a:cubicBezTo>
                    <a:pt x="204" y="980"/>
                    <a:pt x="207" y="983"/>
                    <a:pt x="210" y="985"/>
                  </a:cubicBezTo>
                  <a:cubicBezTo>
                    <a:pt x="210" y="985"/>
                    <a:pt x="210" y="985"/>
                    <a:pt x="210" y="985"/>
                  </a:cubicBezTo>
                  <a:cubicBezTo>
                    <a:pt x="211" y="986"/>
                    <a:pt x="211" y="988"/>
                    <a:pt x="210" y="989"/>
                  </a:cubicBezTo>
                  <a:cubicBezTo>
                    <a:pt x="210" y="989"/>
                    <a:pt x="210" y="989"/>
                    <a:pt x="210" y="989"/>
                  </a:cubicBezTo>
                  <a:cubicBezTo>
                    <a:pt x="210" y="989"/>
                    <a:pt x="209" y="989"/>
                    <a:pt x="209" y="989"/>
                  </a:cubicBezTo>
                  <a:cubicBezTo>
                    <a:pt x="209" y="989"/>
                    <a:pt x="209" y="989"/>
                    <a:pt x="209" y="989"/>
                  </a:cubicBezTo>
                  <a:cubicBezTo>
                    <a:pt x="208" y="989"/>
                    <a:pt x="208" y="989"/>
                    <a:pt x="207" y="989"/>
                  </a:cubicBezTo>
                  <a:close/>
                  <a:moveTo>
                    <a:pt x="926" y="980"/>
                  </a:moveTo>
                  <a:cubicBezTo>
                    <a:pt x="925" y="979"/>
                    <a:pt x="926" y="978"/>
                    <a:pt x="927" y="977"/>
                  </a:cubicBezTo>
                  <a:cubicBezTo>
                    <a:pt x="927" y="977"/>
                    <a:pt x="927" y="977"/>
                    <a:pt x="927" y="977"/>
                  </a:cubicBezTo>
                  <a:cubicBezTo>
                    <a:pt x="930" y="975"/>
                    <a:pt x="933" y="972"/>
                    <a:pt x="936" y="969"/>
                  </a:cubicBezTo>
                  <a:cubicBezTo>
                    <a:pt x="936" y="969"/>
                    <a:pt x="936" y="969"/>
                    <a:pt x="936" y="969"/>
                  </a:cubicBezTo>
                  <a:cubicBezTo>
                    <a:pt x="937" y="968"/>
                    <a:pt x="938" y="968"/>
                    <a:pt x="939" y="969"/>
                  </a:cubicBezTo>
                  <a:cubicBezTo>
                    <a:pt x="939" y="969"/>
                    <a:pt x="939" y="969"/>
                    <a:pt x="939" y="969"/>
                  </a:cubicBezTo>
                  <a:cubicBezTo>
                    <a:pt x="940" y="970"/>
                    <a:pt x="940" y="972"/>
                    <a:pt x="939" y="973"/>
                  </a:cubicBezTo>
                  <a:cubicBezTo>
                    <a:pt x="939" y="973"/>
                    <a:pt x="939" y="973"/>
                    <a:pt x="939" y="973"/>
                  </a:cubicBezTo>
                  <a:cubicBezTo>
                    <a:pt x="936" y="976"/>
                    <a:pt x="933" y="978"/>
                    <a:pt x="930" y="981"/>
                  </a:cubicBezTo>
                  <a:cubicBezTo>
                    <a:pt x="930" y="981"/>
                    <a:pt x="930" y="981"/>
                    <a:pt x="930" y="981"/>
                  </a:cubicBezTo>
                  <a:cubicBezTo>
                    <a:pt x="929" y="981"/>
                    <a:pt x="929" y="981"/>
                    <a:pt x="928" y="981"/>
                  </a:cubicBezTo>
                  <a:cubicBezTo>
                    <a:pt x="928" y="981"/>
                    <a:pt x="928" y="981"/>
                    <a:pt x="928" y="981"/>
                  </a:cubicBezTo>
                  <a:cubicBezTo>
                    <a:pt x="927" y="981"/>
                    <a:pt x="927" y="981"/>
                    <a:pt x="926" y="980"/>
                  </a:cubicBezTo>
                  <a:close/>
                  <a:moveTo>
                    <a:pt x="180" y="965"/>
                  </a:moveTo>
                  <a:cubicBezTo>
                    <a:pt x="177" y="963"/>
                    <a:pt x="174" y="960"/>
                    <a:pt x="171" y="957"/>
                  </a:cubicBezTo>
                  <a:cubicBezTo>
                    <a:pt x="171" y="957"/>
                    <a:pt x="171" y="957"/>
                    <a:pt x="171" y="957"/>
                  </a:cubicBezTo>
                  <a:cubicBezTo>
                    <a:pt x="170" y="956"/>
                    <a:pt x="170" y="955"/>
                    <a:pt x="171" y="954"/>
                  </a:cubicBezTo>
                  <a:cubicBezTo>
                    <a:pt x="171" y="954"/>
                    <a:pt x="171" y="954"/>
                    <a:pt x="171" y="954"/>
                  </a:cubicBezTo>
                  <a:cubicBezTo>
                    <a:pt x="172" y="953"/>
                    <a:pt x="173" y="953"/>
                    <a:pt x="174" y="954"/>
                  </a:cubicBezTo>
                  <a:cubicBezTo>
                    <a:pt x="174" y="954"/>
                    <a:pt x="174" y="954"/>
                    <a:pt x="174" y="954"/>
                  </a:cubicBezTo>
                  <a:cubicBezTo>
                    <a:pt x="177" y="956"/>
                    <a:pt x="180" y="959"/>
                    <a:pt x="183" y="962"/>
                  </a:cubicBezTo>
                  <a:cubicBezTo>
                    <a:pt x="183" y="962"/>
                    <a:pt x="183" y="962"/>
                    <a:pt x="183" y="962"/>
                  </a:cubicBezTo>
                  <a:cubicBezTo>
                    <a:pt x="184" y="963"/>
                    <a:pt x="184" y="964"/>
                    <a:pt x="183" y="965"/>
                  </a:cubicBezTo>
                  <a:cubicBezTo>
                    <a:pt x="183" y="965"/>
                    <a:pt x="183" y="965"/>
                    <a:pt x="183" y="965"/>
                  </a:cubicBezTo>
                  <a:cubicBezTo>
                    <a:pt x="183" y="966"/>
                    <a:pt x="182" y="966"/>
                    <a:pt x="181" y="966"/>
                  </a:cubicBezTo>
                  <a:cubicBezTo>
                    <a:pt x="181" y="966"/>
                    <a:pt x="181" y="966"/>
                    <a:pt x="181" y="966"/>
                  </a:cubicBezTo>
                  <a:cubicBezTo>
                    <a:pt x="181" y="966"/>
                    <a:pt x="180" y="966"/>
                    <a:pt x="180" y="965"/>
                  </a:cubicBezTo>
                  <a:close/>
                  <a:moveTo>
                    <a:pt x="953" y="956"/>
                  </a:moveTo>
                  <a:cubicBezTo>
                    <a:pt x="952" y="956"/>
                    <a:pt x="952" y="954"/>
                    <a:pt x="953" y="953"/>
                  </a:cubicBezTo>
                  <a:cubicBezTo>
                    <a:pt x="953" y="953"/>
                    <a:pt x="953" y="953"/>
                    <a:pt x="953" y="953"/>
                  </a:cubicBezTo>
                  <a:cubicBezTo>
                    <a:pt x="956" y="950"/>
                    <a:pt x="959" y="948"/>
                    <a:pt x="962" y="945"/>
                  </a:cubicBezTo>
                  <a:cubicBezTo>
                    <a:pt x="962" y="945"/>
                    <a:pt x="962" y="945"/>
                    <a:pt x="962" y="945"/>
                  </a:cubicBezTo>
                  <a:cubicBezTo>
                    <a:pt x="962" y="945"/>
                    <a:pt x="962" y="945"/>
                    <a:pt x="962" y="945"/>
                  </a:cubicBezTo>
                  <a:cubicBezTo>
                    <a:pt x="963" y="944"/>
                    <a:pt x="964" y="944"/>
                    <a:pt x="965" y="945"/>
                  </a:cubicBezTo>
                  <a:cubicBezTo>
                    <a:pt x="965" y="945"/>
                    <a:pt x="965" y="945"/>
                    <a:pt x="965" y="945"/>
                  </a:cubicBezTo>
                  <a:cubicBezTo>
                    <a:pt x="966" y="946"/>
                    <a:pt x="966" y="947"/>
                    <a:pt x="965" y="948"/>
                  </a:cubicBezTo>
                  <a:cubicBezTo>
                    <a:pt x="965" y="948"/>
                    <a:pt x="965" y="948"/>
                    <a:pt x="965" y="948"/>
                  </a:cubicBezTo>
                  <a:cubicBezTo>
                    <a:pt x="962" y="951"/>
                    <a:pt x="959" y="954"/>
                    <a:pt x="956" y="957"/>
                  </a:cubicBezTo>
                  <a:cubicBezTo>
                    <a:pt x="956" y="957"/>
                    <a:pt x="956" y="957"/>
                    <a:pt x="956" y="957"/>
                  </a:cubicBezTo>
                  <a:cubicBezTo>
                    <a:pt x="956" y="957"/>
                    <a:pt x="955" y="957"/>
                    <a:pt x="955" y="957"/>
                  </a:cubicBezTo>
                  <a:cubicBezTo>
                    <a:pt x="955" y="957"/>
                    <a:pt x="955" y="957"/>
                    <a:pt x="955" y="957"/>
                  </a:cubicBezTo>
                  <a:cubicBezTo>
                    <a:pt x="954" y="957"/>
                    <a:pt x="954" y="957"/>
                    <a:pt x="953" y="956"/>
                  </a:cubicBezTo>
                  <a:close/>
                  <a:moveTo>
                    <a:pt x="154" y="940"/>
                  </a:moveTo>
                  <a:cubicBezTo>
                    <a:pt x="151" y="937"/>
                    <a:pt x="148" y="934"/>
                    <a:pt x="146" y="931"/>
                  </a:cubicBezTo>
                  <a:cubicBezTo>
                    <a:pt x="146" y="931"/>
                    <a:pt x="146" y="931"/>
                    <a:pt x="146" y="931"/>
                  </a:cubicBezTo>
                  <a:cubicBezTo>
                    <a:pt x="145" y="930"/>
                    <a:pt x="145" y="929"/>
                    <a:pt x="146" y="928"/>
                  </a:cubicBezTo>
                  <a:cubicBezTo>
                    <a:pt x="146" y="928"/>
                    <a:pt x="146" y="928"/>
                    <a:pt x="146" y="928"/>
                  </a:cubicBezTo>
                  <a:cubicBezTo>
                    <a:pt x="147" y="927"/>
                    <a:pt x="148" y="927"/>
                    <a:pt x="149" y="928"/>
                  </a:cubicBezTo>
                  <a:cubicBezTo>
                    <a:pt x="149" y="928"/>
                    <a:pt x="149" y="928"/>
                    <a:pt x="149" y="928"/>
                  </a:cubicBezTo>
                  <a:cubicBezTo>
                    <a:pt x="152" y="931"/>
                    <a:pt x="155" y="934"/>
                    <a:pt x="157" y="937"/>
                  </a:cubicBezTo>
                  <a:cubicBezTo>
                    <a:pt x="157" y="937"/>
                    <a:pt x="157" y="937"/>
                    <a:pt x="157" y="937"/>
                  </a:cubicBezTo>
                  <a:cubicBezTo>
                    <a:pt x="158" y="938"/>
                    <a:pt x="158" y="939"/>
                    <a:pt x="157" y="940"/>
                  </a:cubicBezTo>
                  <a:cubicBezTo>
                    <a:pt x="157" y="940"/>
                    <a:pt x="157" y="940"/>
                    <a:pt x="157" y="940"/>
                  </a:cubicBezTo>
                  <a:cubicBezTo>
                    <a:pt x="157" y="941"/>
                    <a:pt x="156" y="941"/>
                    <a:pt x="156" y="941"/>
                  </a:cubicBezTo>
                  <a:cubicBezTo>
                    <a:pt x="156" y="941"/>
                    <a:pt x="156" y="941"/>
                    <a:pt x="156" y="941"/>
                  </a:cubicBezTo>
                  <a:cubicBezTo>
                    <a:pt x="155" y="941"/>
                    <a:pt x="154" y="941"/>
                    <a:pt x="154" y="940"/>
                  </a:cubicBezTo>
                  <a:close/>
                  <a:moveTo>
                    <a:pt x="978" y="931"/>
                  </a:moveTo>
                  <a:cubicBezTo>
                    <a:pt x="977" y="930"/>
                    <a:pt x="977" y="928"/>
                    <a:pt x="978" y="927"/>
                  </a:cubicBezTo>
                  <a:cubicBezTo>
                    <a:pt x="978" y="927"/>
                    <a:pt x="978" y="927"/>
                    <a:pt x="978" y="927"/>
                  </a:cubicBezTo>
                  <a:cubicBezTo>
                    <a:pt x="981" y="925"/>
                    <a:pt x="983" y="922"/>
                    <a:pt x="986" y="919"/>
                  </a:cubicBezTo>
                  <a:cubicBezTo>
                    <a:pt x="986" y="919"/>
                    <a:pt x="986" y="919"/>
                    <a:pt x="986" y="919"/>
                  </a:cubicBezTo>
                  <a:cubicBezTo>
                    <a:pt x="987" y="918"/>
                    <a:pt x="988" y="917"/>
                    <a:pt x="989" y="918"/>
                  </a:cubicBezTo>
                  <a:cubicBezTo>
                    <a:pt x="989" y="918"/>
                    <a:pt x="989" y="918"/>
                    <a:pt x="989" y="918"/>
                  </a:cubicBezTo>
                  <a:cubicBezTo>
                    <a:pt x="990" y="919"/>
                    <a:pt x="991" y="921"/>
                    <a:pt x="990" y="922"/>
                  </a:cubicBezTo>
                  <a:cubicBezTo>
                    <a:pt x="990" y="922"/>
                    <a:pt x="990" y="922"/>
                    <a:pt x="990" y="922"/>
                  </a:cubicBezTo>
                  <a:cubicBezTo>
                    <a:pt x="987" y="925"/>
                    <a:pt x="984" y="928"/>
                    <a:pt x="982" y="931"/>
                  </a:cubicBezTo>
                  <a:cubicBezTo>
                    <a:pt x="982" y="931"/>
                    <a:pt x="982" y="931"/>
                    <a:pt x="982" y="931"/>
                  </a:cubicBezTo>
                  <a:cubicBezTo>
                    <a:pt x="981" y="931"/>
                    <a:pt x="981" y="931"/>
                    <a:pt x="980" y="931"/>
                  </a:cubicBezTo>
                  <a:cubicBezTo>
                    <a:pt x="980" y="931"/>
                    <a:pt x="980" y="931"/>
                    <a:pt x="980" y="931"/>
                  </a:cubicBezTo>
                  <a:cubicBezTo>
                    <a:pt x="979" y="931"/>
                    <a:pt x="979" y="931"/>
                    <a:pt x="978" y="931"/>
                  </a:cubicBezTo>
                  <a:close/>
                  <a:moveTo>
                    <a:pt x="130" y="913"/>
                  </a:moveTo>
                  <a:cubicBezTo>
                    <a:pt x="127" y="910"/>
                    <a:pt x="125" y="907"/>
                    <a:pt x="122" y="904"/>
                  </a:cubicBezTo>
                  <a:cubicBezTo>
                    <a:pt x="122" y="904"/>
                    <a:pt x="122" y="904"/>
                    <a:pt x="122" y="904"/>
                  </a:cubicBezTo>
                  <a:cubicBezTo>
                    <a:pt x="121" y="903"/>
                    <a:pt x="121" y="901"/>
                    <a:pt x="122" y="900"/>
                  </a:cubicBezTo>
                  <a:cubicBezTo>
                    <a:pt x="122" y="900"/>
                    <a:pt x="122" y="900"/>
                    <a:pt x="122" y="900"/>
                  </a:cubicBezTo>
                  <a:cubicBezTo>
                    <a:pt x="123" y="900"/>
                    <a:pt x="125" y="900"/>
                    <a:pt x="126" y="901"/>
                  </a:cubicBezTo>
                  <a:cubicBezTo>
                    <a:pt x="126" y="901"/>
                    <a:pt x="126" y="901"/>
                    <a:pt x="126" y="901"/>
                  </a:cubicBezTo>
                  <a:cubicBezTo>
                    <a:pt x="128" y="904"/>
                    <a:pt x="131" y="907"/>
                    <a:pt x="133" y="910"/>
                  </a:cubicBezTo>
                  <a:cubicBezTo>
                    <a:pt x="133" y="910"/>
                    <a:pt x="133" y="910"/>
                    <a:pt x="133" y="910"/>
                  </a:cubicBezTo>
                  <a:cubicBezTo>
                    <a:pt x="133" y="910"/>
                    <a:pt x="133" y="910"/>
                    <a:pt x="133" y="910"/>
                  </a:cubicBezTo>
                  <a:cubicBezTo>
                    <a:pt x="134" y="911"/>
                    <a:pt x="134" y="913"/>
                    <a:pt x="133" y="913"/>
                  </a:cubicBezTo>
                  <a:cubicBezTo>
                    <a:pt x="133" y="913"/>
                    <a:pt x="133" y="913"/>
                    <a:pt x="133" y="913"/>
                  </a:cubicBezTo>
                  <a:cubicBezTo>
                    <a:pt x="133" y="914"/>
                    <a:pt x="132" y="914"/>
                    <a:pt x="132" y="914"/>
                  </a:cubicBezTo>
                  <a:cubicBezTo>
                    <a:pt x="132" y="914"/>
                    <a:pt x="132" y="914"/>
                    <a:pt x="132" y="914"/>
                  </a:cubicBezTo>
                  <a:cubicBezTo>
                    <a:pt x="131" y="914"/>
                    <a:pt x="130" y="914"/>
                    <a:pt x="130" y="913"/>
                  </a:cubicBezTo>
                  <a:close/>
                  <a:moveTo>
                    <a:pt x="1002" y="904"/>
                  </a:moveTo>
                  <a:cubicBezTo>
                    <a:pt x="1001" y="903"/>
                    <a:pt x="1001" y="901"/>
                    <a:pt x="1001" y="900"/>
                  </a:cubicBezTo>
                  <a:cubicBezTo>
                    <a:pt x="1001" y="900"/>
                    <a:pt x="1001" y="900"/>
                    <a:pt x="1001" y="900"/>
                  </a:cubicBezTo>
                  <a:cubicBezTo>
                    <a:pt x="1004" y="897"/>
                    <a:pt x="1006" y="894"/>
                    <a:pt x="1009" y="891"/>
                  </a:cubicBezTo>
                  <a:cubicBezTo>
                    <a:pt x="1009" y="891"/>
                    <a:pt x="1009" y="891"/>
                    <a:pt x="1009" y="891"/>
                  </a:cubicBezTo>
                  <a:cubicBezTo>
                    <a:pt x="1010" y="890"/>
                    <a:pt x="1011" y="890"/>
                    <a:pt x="1012" y="890"/>
                  </a:cubicBezTo>
                  <a:cubicBezTo>
                    <a:pt x="1012" y="890"/>
                    <a:pt x="1012" y="890"/>
                    <a:pt x="1012" y="890"/>
                  </a:cubicBezTo>
                  <a:cubicBezTo>
                    <a:pt x="1013" y="891"/>
                    <a:pt x="1013" y="893"/>
                    <a:pt x="1013" y="894"/>
                  </a:cubicBezTo>
                  <a:cubicBezTo>
                    <a:pt x="1013" y="894"/>
                    <a:pt x="1013" y="894"/>
                    <a:pt x="1013" y="894"/>
                  </a:cubicBezTo>
                  <a:cubicBezTo>
                    <a:pt x="1010" y="897"/>
                    <a:pt x="1008" y="900"/>
                    <a:pt x="1005" y="903"/>
                  </a:cubicBezTo>
                  <a:cubicBezTo>
                    <a:pt x="1005" y="903"/>
                    <a:pt x="1005" y="903"/>
                    <a:pt x="1005" y="903"/>
                  </a:cubicBezTo>
                  <a:cubicBezTo>
                    <a:pt x="1005" y="904"/>
                    <a:pt x="1004" y="904"/>
                    <a:pt x="1003" y="904"/>
                  </a:cubicBezTo>
                  <a:cubicBezTo>
                    <a:pt x="1003" y="904"/>
                    <a:pt x="1003" y="904"/>
                    <a:pt x="1003" y="904"/>
                  </a:cubicBezTo>
                  <a:cubicBezTo>
                    <a:pt x="1003" y="904"/>
                    <a:pt x="1002" y="904"/>
                    <a:pt x="1002" y="904"/>
                  </a:cubicBezTo>
                  <a:close/>
                  <a:moveTo>
                    <a:pt x="107" y="885"/>
                  </a:moveTo>
                  <a:cubicBezTo>
                    <a:pt x="105" y="882"/>
                    <a:pt x="103" y="878"/>
                    <a:pt x="100" y="875"/>
                  </a:cubicBezTo>
                  <a:cubicBezTo>
                    <a:pt x="100" y="875"/>
                    <a:pt x="100" y="875"/>
                    <a:pt x="100" y="875"/>
                  </a:cubicBezTo>
                  <a:cubicBezTo>
                    <a:pt x="100" y="874"/>
                    <a:pt x="100" y="872"/>
                    <a:pt x="101" y="872"/>
                  </a:cubicBezTo>
                  <a:cubicBezTo>
                    <a:pt x="101" y="872"/>
                    <a:pt x="101" y="872"/>
                    <a:pt x="101" y="872"/>
                  </a:cubicBezTo>
                  <a:cubicBezTo>
                    <a:pt x="102" y="871"/>
                    <a:pt x="104" y="871"/>
                    <a:pt x="104" y="872"/>
                  </a:cubicBezTo>
                  <a:cubicBezTo>
                    <a:pt x="104" y="872"/>
                    <a:pt x="104" y="872"/>
                    <a:pt x="104" y="872"/>
                  </a:cubicBezTo>
                  <a:cubicBezTo>
                    <a:pt x="107" y="875"/>
                    <a:pt x="109" y="879"/>
                    <a:pt x="111" y="882"/>
                  </a:cubicBezTo>
                  <a:cubicBezTo>
                    <a:pt x="111" y="882"/>
                    <a:pt x="111" y="882"/>
                    <a:pt x="111" y="882"/>
                  </a:cubicBezTo>
                  <a:cubicBezTo>
                    <a:pt x="111" y="882"/>
                    <a:pt x="111" y="882"/>
                    <a:pt x="111" y="882"/>
                  </a:cubicBezTo>
                  <a:cubicBezTo>
                    <a:pt x="112" y="883"/>
                    <a:pt x="112" y="884"/>
                    <a:pt x="111" y="885"/>
                  </a:cubicBezTo>
                  <a:cubicBezTo>
                    <a:pt x="111" y="885"/>
                    <a:pt x="111" y="885"/>
                    <a:pt x="111" y="885"/>
                  </a:cubicBezTo>
                  <a:cubicBezTo>
                    <a:pt x="110" y="886"/>
                    <a:pt x="110" y="886"/>
                    <a:pt x="109" y="886"/>
                  </a:cubicBezTo>
                  <a:cubicBezTo>
                    <a:pt x="109" y="886"/>
                    <a:pt x="109" y="886"/>
                    <a:pt x="109" y="886"/>
                  </a:cubicBezTo>
                  <a:cubicBezTo>
                    <a:pt x="109" y="886"/>
                    <a:pt x="108" y="885"/>
                    <a:pt x="107" y="885"/>
                  </a:cubicBezTo>
                  <a:close/>
                  <a:moveTo>
                    <a:pt x="1024" y="875"/>
                  </a:moveTo>
                  <a:cubicBezTo>
                    <a:pt x="1022" y="874"/>
                    <a:pt x="1022" y="873"/>
                    <a:pt x="1023" y="872"/>
                  </a:cubicBezTo>
                  <a:cubicBezTo>
                    <a:pt x="1023" y="872"/>
                    <a:pt x="1023" y="872"/>
                    <a:pt x="1023" y="872"/>
                  </a:cubicBezTo>
                  <a:cubicBezTo>
                    <a:pt x="1025" y="868"/>
                    <a:pt x="1028" y="865"/>
                    <a:pt x="1030" y="862"/>
                  </a:cubicBezTo>
                  <a:cubicBezTo>
                    <a:pt x="1030" y="862"/>
                    <a:pt x="1030" y="862"/>
                    <a:pt x="1030" y="862"/>
                  </a:cubicBezTo>
                  <a:cubicBezTo>
                    <a:pt x="1030" y="861"/>
                    <a:pt x="1032" y="860"/>
                    <a:pt x="1033" y="861"/>
                  </a:cubicBezTo>
                  <a:cubicBezTo>
                    <a:pt x="1033" y="861"/>
                    <a:pt x="1033" y="861"/>
                    <a:pt x="1033" y="861"/>
                  </a:cubicBezTo>
                  <a:cubicBezTo>
                    <a:pt x="1034" y="862"/>
                    <a:pt x="1034" y="863"/>
                    <a:pt x="1034" y="864"/>
                  </a:cubicBezTo>
                  <a:cubicBezTo>
                    <a:pt x="1034" y="864"/>
                    <a:pt x="1034" y="864"/>
                    <a:pt x="1034" y="864"/>
                  </a:cubicBezTo>
                  <a:cubicBezTo>
                    <a:pt x="1031" y="868"/>
                    <a:pt x="1029" y="871"/>
                    <a:pt x="1027" y="874"/>
                  </a:cubicBezTo>
                  <a:cubicBezTo>
                    <a:pt x="1027" y="874"/>
                    <a:pt x="1027" y="874"/>
                    <a:pt x="1027" y="874"/>
                  </a:cubicBezTo>
                  <a:cubicBezTo>
                    <a:pt x="1026" y="875"/>
                    <a:pt x="1026" y="875"/>
                    <a:pt x="1025" y="875"/>
                  </a:cubicBezTo>
                  <a:cubicBezTo>
                    <a:pt x="1025" y="875"/>
                    <a:pt x="1025" y="875"/>
                    <a:pt x="1025" y="875"/>
                  </a:cubicBezTo>
                  <a:cubicBezTo>
                    <a:pt x="1024" y="875"/>
                    <a:pt x="1024" y="875"/>
                    <a:pt x="1024" y="875"/>
                  </a:cubicBezTo>
                  <a:close/>
                  <a:moveTo>
                    <a:pt x="87" y="855"/>
                  </a:moveTo>
                  <a:cubicBezTo>
                    <a:pt x="85" y="852"/>
                    <a:pt x="83" y="848"/>
                    <a:pt x="81" y="845"/>
                  </a:cubicBezTo>
                  <a:cubicBezTo>
                    <a:pt x="81" y="845"/>
                    <a:pt x="81" y="845"/>
                    <a:pt x="81" y="845"/>
                  </a:cubicBezTo>
                  <a:cubicBezTo>
                    <a:pt x="80" y="844"/>
                    <a:pt x="80" y="842"/>
                    <a:pt x="81" y="841"/>
                  </a:cubicBezTo>
                  <a:cubicBezTo>
                    <a:pt x="81" y="841"/>
                    <a:pt x="81" y="841"/>
                    <a:pt x="81" y="841"/>
                  </a:cubicBezTo>
                  <a:cubicBezTo>
                    <a:pt x="82" y="841"/>
                    <a:pt x="84" y="841"/>
                    <a:pt x="85" y="842"/>
                  </a:cubicBezTo>
                  <a:cubicBezTo>
                    <a:pt x="85" y="842"/>
                    <a:pt x="85" y="842"/>
                    <a:pt x="85" y="842"/>
                  </a:cubicBezTo>
                  <a:cubicBezTo>
                    <a:pt x="87" y="846"/>
                    <a:pt x="89" y="849"/>
                    <a:pt x="91" y="852"/>
                  </a:cubicBezTo>
                  <a:cubicBezTo>
                    <a:pt x="91" y="852"/>
                    <a:pt x="91" y="852"/>
                    <a:pt x="91" y="852"/>
                  </a:cubicBezTo>
                  <a:cubicBezTo>
                    <a:pt x="92" y="854"/>
                    <a:pt x="91" y="855"/>
                    <a:pt x="90" y="856"/>
                  </a:cubicBezTo>
                  <a:cubicBezTo>
                    <a:pt x="90" y="856"/>
                    <a:pt x="90" y="856"/>
                    <a:pt x="90" y="856"/>
                  </a:cubicBezTo>
                  <a:cubicBezTo>
                    <a:pt x="90" y="856"/>
                    <a:pt x="89" y="856"/>
                    <a:pt x="89" y="856"/>
                  </a:cubicBezTo>
                  <a:cubicBezTo>
                    <a:pt x="89" y="856"/>
                    <a:pt x="89" y="856"/>
                    <a:pt x="89" y="856"/>
                  </a:cubicBezTo>
                  <a:cubicBezTo>
                    <a:pt x="88" y="856"/>
                    <a:pt x="87" y="856"/>
                    <a:pt x="87" y="855"/>
                  </a:cubicBezTo>
                  <a:close/>
                  <a:moveTo>
                    <a:pt x="1043" y="845"/>
                  </a:moveTo>
                  <a:cubicBezTo>
                    <a:pt x="1042" y="844"/>
                    <a:pt x="1042" y="843"/>
                    <a:pt x="1043" y="842"/>
                  </a:cubicBezTo>
                  <a:cubicBezTo>
                    <a:pt x="1043" y="842"/>
                    <a:pt x="1043" y="842"/>
                    <a:pt x="1043" y="842"/>
                  </a:cubicBezTo>
                  <a:cubicBezTo>
                    <a:pt x="1045" y="838"/>
                    <a:pt x="1047" y="835"/>
                    <a:pt x="1049" y="831"/>
                  </a:cubicBezTo>
                  <a:cubicBezTo>
                    <a:pt x="1049" y="831"/>
                    <a:pt x="1049" y="831"/>
                    <a:pt x="1049" y="831"/>
                  </a:cubicBezTo>
                  <a:cubicBezTo>
                    <a:pt x="1049" y="830"/>
                    <a:pt x="1051" y="830"/>
                    <a:pt x="1052" y="830"/>
                  </a:cubicBezTo>
                  <a:cubicBezTo>
                    <a:pt x="1052" y="830"/>
                    <a:pt x="1052" y="830"/>
                    <a:pt x="1052" y="830"/>
                  </a:cubicBezTo>
                  <a:cubicBezTo>
                    <a:pt x="1053" y="831"/>
                    <a:pt x="1054" y="833"/>
                    <a:pt x="1053" y="834"/>
                  </a:cubicBezTo>
                  <a:cubicBezTo>
                    <a:pt x="1053" y="834"/>
                    <a:pt x="1053" y="834"/>
                    <a:pt x="1053" y="834"/>
                  </a:cubicBezTo>
                  <a:cubicBezTo>
                    <a:pt x="1051" y="837"/>
                    <a:pt x="1049" y="841"/>
                    <a:pt x="1047" y="844"/>
                  </a:cubicBezTo>
                  <a:cubicBezTo>
                    <a:pt x="1047" y="844"/>
                    <a:pt x="1047" y="844"/>
                    <a:pt x="1047" y="844"/>
                  </a:cubicBezTo>
                  <a:cubicBezTo>
                    <a:pt x="1046" y="845"/>
                    <a:pt x="1045" y="845"/>
                    <a:pt x="1045" y="845"/>
                  </a:cubicBezTo>
                  <a:cubicBezTo>
                    <a:pt x="1045" y="845"/>
                    <a:pt x="1045" y="845"/>
                    <a:pt x="1045" y="845"/>
                  </a:cubicBezTo>
                  <a:cubicBezTo>
                    <a:pt x="1044" y="845"/>
                    <a:pt x="1044" y="845"/>
                    <a:pt x="1043" y="845"/>
                  </a:cubicBezTo>
                  <a:close/>
                  <a:moveTo>
                    <a:pt x="68" y="824"/>
                  </a:moveTo>
                  <a:cubicBezTo>
                    <a:pt x="67" y="820"/>
                    <a:pt x="65" y="817"/>
                    <a:pt x="63" y="813"/>
                  </a:cubicBezTo>
                  <a:cubicBezTo>
                    <a:pt x="63" y="813"/>
                    <a:pt x="63" y="813"/>
                    <a:pt x="63" y="813"/>
                  </a:cubicBezTo>
                  <a:cubicBezTo>
                    <a:pt x="62" y="812"/>
                    <a:pt x="63" y="811"/>
                    <a:pt x="64" y="810"/>
                  </a:cubicBezTo>
                  <a:cubicBezTo>
                    <a:pt x="64" y="810"/>
                    <a:pt x="64" y="810"/>
                    <a:pt x="64" y="810"/>
                  </a:cubicBezTo>
                  <a:cubicBezTo>
                    <a:pt x="65" y="810"/>
                    <a:pt x="66" y="810"/>
                    <a:pt x="67" y="811"/>
                  </a:cubicBezTo>
                  <a:cubicBezTo>
                    <a:pt x="67" y="811"/>
                    <a:pt x="67" y="811"/>
                    <a:pt x="67" y="811"/>
                  </a:cubicBezTo>
                  <a:cubicBezTo>
                    <a:pt x="69" y="815"/>
                    <a:pt x="71" y="818"/>
                    <a:pt x="73" y="822"/>
                  </a:cubicBezTo>
                  <a:cubicBezTo>
                    <a:pt x="73" y="822"/>
                    <a:pt x="73" y="822"/>
                    <a:pt x="73" y="822"/>
                  </a:cubicBezTo>
                  <a:cubicBezTo>
                    <a:pt x="73" y="823"/>
                    <a:pt x="73" y="824"/>
                    <a:pt x="72" y="825"/>
                  </a:cubicBezTo>
                  <a:cubicBezTo>
                    <a:pt x="72" y="825"/>
                    <a:pt x="72" y="825"/>
                    <a:pt x="72" y="825"/>
                  </a:cubicBezTo>
                  <a:cubicBezTo>
                    <a:pt x="71" y="825"/>
                    <a:pt x="71" y="825"/>
                    <a:pt x="71" y="825"/>
                  </a:cubicBezTo>
                  <a:cubicBezTo>
                    <a:pt x="71" y="825"/>
                    <a:pt x="71" y="825"/>
                    <a:pt x="71" y="825"/>
                  </a:cubicBezTo>
                  <a:cubicBezTo>
                    <a:pt x="70" y="825"/>
                    <a:pt x="69" y="825"/>
                    <a:pt x="68" y="824"/>
                  </a:cubicBezTo>
                  <a:close/>
                  <a:moveTo>
                    <a:pt x="1061" y="814"/>
                  </a:moveTo>
                  <a:cubicBezTo>
                    <a:pt x="1060" y="813"/>
                    <a:pt x="1060" y="811"/>
                    <a:pt x="1060" y="810"/>
                  </a:cubicBezTo>
                  <a:cubicBezTo>
                    <a:pt x="1060" y="810"/>
                    <a:pt x="1060" y="810"/>
                    <a:pt x="1060" y="810"/>
                  </a:cubicBezTo>
                  <a:cubicBezTo>
                    <a:pt x="1062" y="807"/>
                    <a:pt x="1064" y="803"/>
                    <a:pt x="1066" y="800"/>
                  </a:cubicBezTo>
                  <a:cubicBezTo>
                    <a:pt x="1066" y="800"/>
                    <a:pt x="1066" y="800"/>
                    <a:pt x="1066" y="800"/>
                  </a:cubicBezTo>
                  <a:cubicBezTo>
                    <a:pt x="1066" y="800"/>
                    <a:pt x="1066" y="800"/>
                    <a:pt x="1066" y="800"/>
                  </a:cubicBezTo>
                  <a:cubicBezTo>
                    <a:pt x="1066" y="798"/>
                    <a:pt x="1068" y="798"/>
                    <a:pt x="1069" y="799"/>
                  </a:cubicBezTo>
                  <a:cubicBezTo>
                    <a:pt x="1069" y="799"/>
                    <a:pt x="1069" y="799"/>
                    <a:pt x="1069" y="799"/>
                  </a:cubicBezTo>
                  <a:cubicBezTo>
                    <a:pt x="1070" y="799"/>
                    <a:pt x="1071" y="801"/>
                    <a:pt x="1070" y="802"/>
                  </a:cubicBezTo>
                  <a:cubicBezTo>
                    <a:pt x="1070" y="802"/>
                    <a:pt x="1070" y="802"/>
                    <a:pt x="1070" y="802"/>
                  </a:cubicBezTo>
                  <a:cubicBezTo>
                    <a:pt x="1068" y="805"/>
                    <a:pt x="1066" y="809"/>
                    <a:pt x="1064" y="813"/>
                  </a:cubicBezTo>
                  <a:cubicBezTo>
                    <a:pt x="1064" y="813"/>
                    <a:pt x="1064" y="813"/>
                    <a:pt x="1064" y="813"/>
                  </a:cubicBezTo>
                  <a:cubicBezTo>
                    <a:pt x="1064" y="813"/>
                    <a:pt x="1063" y="814"/>
                    <a:pt x="1062" y="814"/>
                  </a:cubicBezTo>
                  <a:cubicBezTo>
                    <a:pt x="1062" y="814"/>
                    <a:pt x="1062" y="814"/>
                    <a:pt x="1062" y="814"/>
                  </a:cubicBezTo>
                  <a:cubicBezTo>
                    <a:pt x="1062" y="814"/>
                    <a:pt x="1062" y="814"/>
                    <a:pt x="1061" y="814"/>
                  </a:cubicBezTo>
                  <a:close/>
                  <a:moveTo>
                    <a:pt x="52" y="792"/>
                  </a:moveTo>
                  <a:cubicBezTo>
                    <a:pt x="50" y="788"/>
                    <a:pt x="49" y="785"/>
                    <a:pt x="47" y="781"/>
                  </a:cubicBezTo>
                  <a:cubicBezTo>
                    <a:pt x="47" y="781"/>
                    <a:pt x="47" y="781"/>
                    <a:pt x="47" y="781"/>
                  </a:cubicBezTo>
                  <a:cubicBezTo>
                    <a:pt x="47" y="780"/>
                    <a:pt x="47" y="778"/>
                    <a:pt x="48" y="778"/>
                  </a:cubicBezTo>
                  <a:cubicBezTo>
                    <a:pt x="48" y="778"/>
                    <a:pt x="48" y="778"/>
                    <a:pt x="48" y="778"/>
                  </a:cubicBezTo>
                  <a:cubicBezTo>
                    <a:pt x="49" y="777"/>
                    <a:pt x="51" y="778"/>
                    <a:pt x="51" y="779"/>
                  </a:cubicBezTo>
                  <a:cubicBezTo>
                    <a:pt x="51" y="779"/>
                    <a:pt x="51" y="779"/>
                    <a:pt x="51" y="779"/>
                  </a:cubicBezTo>
                  <a:cubicBezTo>
                    <a:pt x="53" y="783"/>
                    <a:pt x="55" y="786"/>
                    <a:pt x="56" y="790"/>
                  </a:cubicBezTo>
                  <a:cubicBezTo>
                    <a:pt x="56" y="790"/>
                    <a:pt x="56" y="790"/>
                    <a:pt x="56" y="790"/>
                  </a:cubicBezTo>
                  <a:cubicBezTo>
                    <a:pt x="57" y="791"/>
                    <a:pt x="56" y="792"/>
                    <a:pt x="55" y="793"/>
                  </a:cubicBezTo>
                  <a:cubicBezTo>
                    <a:pt x="55" y="793"/>
                    <a:pt x="55" y="793"/>
                    <a:pt x="55" y="793"/>
                  </a:cubicBezTo>
                  <a:cubicBezTo>
                    <a:pt x="55" y="793"/>
                    <a:pt x="55" y="793"/>
                    <a:pt x="54" y="793"/>
                  </a:cubicBezTo>
                  <a:cubicBezTo>
                    <a:pt x="54" y="793"/>
                    <a:pt x="54" y="793"/>
                    <a:pt x="54" y="793"/>
                  </a:cubicBezTo>
                  <a:cubicBezTo>
                    <a:pt x="53" y="793"/>
                    <a:pt x="52" y="793"/>
                    <a:pt x="52" y="792"/>
                  </a:cubicBezTo>
                  <a:close/>
                  <a:moveTo>
                    <a:pt x="1077" y="781"/>
                  </a:moveTo>
                  <a:cubicBezTo>
                    <a:pt x="1076" y="781"/>
                    <a:pt x="1075" y="779"/>
                    <a:pt x="1076" y="778"/>
                  </a:cubicBezTo>
                  <a:cubicBezTo>
                    <a:pt x="1076" y="778"/>
                    <a:pt x="1076" y="778"/>
                    <a:pt x="1076" y="778"/>
                  </a:cubicBezTo>
                  <a:cubicBezTo>
                    <a:pt x="1077" y="774"/>
                    <a:pt x="1079" y="771"/>
                    <a:pt x="1081" y="767"/>
                  </a:cubicBezTo>
                  <a:cubicBezTo>
                    <a:pt x="1081" y="767"/>
                    <a:pt x="1081" y="767"/>
                    <a:pt x="1081" y="767"/>
                  </a:cubicBezTo>
                  <a:cubicBezTo>
                    <a:pt x="1081" y="766"/>
                    <a:pt x="1082" y="765"/>
                    <a:pt x="1084" y="766"/>
                  </a:cubicBezTo>
                  <a:cubicBezTo>
                    <a:pt x="1084" y="766"/>
                    <a:pt x="1084" y="766"/>
                    <a:pt x="1084" y="766"/>
                  </a:cubicBezTo>
                  <a:cubicBezTo>
                    <a:pt x="1085" y="766"/>
                    <a:pt x="1085" y="768"/>
                    <a:pt x="1085" y="769"/>
                  </a:cubicBezTo>
                  <a:cubicBezTo>
                    <a:pt x="1085" y="769"/>
                    <a:pt x="1085" y="769"/>
                    <a:pt x="1085" y="769"/>
                  </a:cubicBezTo>
                  <a:cubicBezTo>
                    <a:pt x="1083" y="773"/>
                    <a:pt x="1082" y="776"/>
                    <a:pt x="1080" y="780"/>
                  </a:cubicBezTo>
                  <a:cubicBezTo>
                    <a:pt x="1080" y="780"/>
                    <a:pt x="1080" y="780"/>
                    <a:pt x="1080" y="780"/>
                  </a:cubicBezTo>
                  <a:cubicBezTo>
                    <a:pt x="1080" y="781"/>
                    <a:pt x="1079" y="781"/>
                    <a:pt x="1078" y="781"/>
                  </a:cubicBezTo>
                  <a:cubicBezTo>
                    <a:pt x="1078" y="781"/>
                    <a:pt x="1078" y="781"/>
                    <a:pt x="1078" y="781"/>
                  </a:cubicBezTo>
                  <a:cubicBezTo>
                    <a:pt x="1078" y="781"/>
                    <a:pt x="1077" y="781"/>
                    <a:pt x="1077" y="781"/>
                  </a:cubicBezTo>
                  <a:close/>
                  <a:moveTo>
                    <a:pt x="38" y="759"/>
                  </a:moveTo>
                  <a:cubicBezTo>
                    <a:pt x="36" y="755"/>
                    <a:pt x="35" y="751"/>
                    <a:pt x="34" y="747"/>
                  </a:cubicBezTo>
                  <a:cubicBezTo>
                    <a:pt x="34" y="747"/>
                    <a:pt x="34" y="747"/>
                    <a:pt x="34" y="747"/>
                  </a:cubicBezTo>
                  <a:cubicBezTo>
                    <a:pt x="33" y="746"/>
                    <a:pt x="34" y="745"/>
                    <a:pt x="35" y="744"/>
                  </a:cubicBezTo>
                  <a:cubicBezTo>
                    <a:pt x="35" y="744"/>
                    <a:pt x="35" y="744"/>
                    <a:pt x="35" y="744"/>
                  </a:cubicBezTo>
                  <a:cubicBezTo>
                    <a:pt x="36" y="744"/>
                    <a:pt x="38" y="745"/>
                    <a:pt x="38" y="746"/>
                  </a:cubicBezTo>
                  <a:cubicBezTo>
                    <a:pt x="38" y="746"/>
                    <a:pt x="38" y="746"/>
                    <a:pt x="38" y="746"/>
                  </a:cubicBezTo>
                  <a:cubicBezTo>
                    <a:pt x="39" y="750"/>
                    <a:pt x="41" y="753"/>
                    <a:pt x="42" y="757"/>
                  </a:cubicBezTo>
                  <a:cubicBezTo>
                    <a:pt x="42" y="757"/>
                    <a:pt x="42" y="757"/>
                    <a:pt x="42" y="757"/>
                  </a:cubicBezTo>
                  <a:cubicBezTo>
                    <a:pt x="42" y="757"/>
                    <a:pt x="42" y="757"/>
                    <a:pt x="42" y="757"/>
                  </a:cubicBezTo>
                  <a:cubicBezTo>
                    <a:pt x="43" y="758"/>
                    <a:pt x="42" y="760"/>
                    <a:pt x="41" y="760"/>
                  </a:cubicBezTo>
                  <a:cubicBezTo>
                    <a:pt x="41" y="760"/>
                    <a:pt x="41" y="760"/>
                    <a:pt x="41" y="760"/>
                  </a:cubicBezTo>
                  <a:cubicBezTo>
                    <a:pt x="41" y="760"/>
                    <a:pt x="40" y="760"/>
                    <a:pt x="40" y="760"/>
                  </a:cubicBezTo>
                  <a:cubicBezTo>
                    <a:pt x="40" y="760"/>
                    <a:pt x="40" y="760"/>
                    <a:pt x="40" y="760"/>
                  </a:cubicBezTo>
                  <a:cubicBezTo>
                    <a:pt x="39" y="760"/>
                    <a:pt x="38" y="760"/>
                    <a:pt x="38" y="759"/>
                  </a:cubicBezTo>
                  <a:close/>
                  <a:moveTo>
                    <a:pt x="1091" y="748"/>
                  </a:moveTo>
                  <a:cubicBezTo>
                    <a:pt x="1089" y="747"/>
                    <a:pt x="1089" y="746"/>
                    <a:pt x="1089" y="745"/>
                  </a:cubicBezTo>
                  <a:cubicBezTo>
                    <a:pt x="1089" y="745"/>
                    <a:pt x="1089" y="745"/>
                    <a:pt x="1089" y="745"/>
                  </a:cubicBezTo>
                  <a:cubicBezTo>
                    <a:pt x="1091" y="741"/>
                    <a:pt x="1092" y="737"/>
                    <a:pt x="1093" y="733"/>
                  </a:cubicBezTo>
                  <a:cubicBezTo>
                    <a:pt x="1093" y="733"/>
                    <a:pt x="1093" y="733"/>
                    <a:pt x="1093" y="733"/>
                  </a:cubicBezTo>
                  <a:cubicBezTo>
                    <a:pt x="1094" y="732"/>
                    <a:pt x="1095" y="731"/>
                    <a:pt x="1096" y="732"/>
                  </a:cubicBezTo>
                  <a:cubicBezTo>
                    <a:pt x="1096" y="732"/>
                    <a:pt x="1096" y="732"/>
                    <a:pt x="1096" y="732"/>
                  </a:cubicBezTo>
                  <a:cubicBezTo>
                    <a:pt x="1097" y="732"/>
                    <a:pt x="1098" y="734"/>
                    <a:pt x="1098" y="735"/>
                  </a:cubicBezTo>
                  <a:cubicBezTo>
                    <a:pt x="1098" y="735"/>
                    <a:pt x="1098" y="735"/>
                    <a:pt x="1098" y="735"/>
                  </a:cubicBezTo>
                  <a:cubicBezTo>
                    <a:pt x="1096" y="739"/>
                    <a:pt x="1095" y="743"/>
                    <a:pt x="1094" y="746"/>
                  </a:cubicBezTo>
                  <a:cubicBezTo>
                    <a:pt x="1094" y="746"/>
                    <a:pt x="1094" y="746"/>
                    <a:pt x="1094" y="746"/>
                  </a:cubicBezTo>
                  <a:cubicBezTo>
                    <a:pt x="1093" y="747"/>
                    <a:pt x="1092" y="748"/>
                    <a:pt x="1091" y="748"/>
                  </a:cubicBezTo>
                  <a:cubicBezTo>
                    <a:pt x="1091" y="748"/>
                    <a:pt x="1091" y="748"/>
                    <a:pt x="1091" y="748"/>
                  </a:cubicBezTo>
                  <a:cubicBezTo>
                    <a:pt x="1091" y="748"/>
                    <a:pt x="1091" y="748"/>
                    <a:pt x="1091" y="748"/>
                  </a:cubicBezTo>
                  <a:close/>
                  <a:moveTo>
                    <a:pt x="26" y="725"/>
                  </a:moveTo>
                  <a:cubicBezTo>
                    <a:pt x="24" y="721"/>
                    <a:pt x="23" y="717"/>
                    <a:pt x="22" y="713"/>
                  </a:cubicBezTo>
                  <a:cubicBezTo>
                    <a:pt x="22" y="713"/>
                    <a:pt x="22" y="713"/>
                    <a:pt x="22" y="713"/>
                  </a:cubicBezTo>
                  <a:cubicBezTo>
                    <a:pt x="22" y="712"/>
                    <a:pt x="23" y="711"/>
                    <a:pt x="24" y="710"/>
                  </a:cubicBezTo>
                  <a:cubicBezTo>
                    <a:pt x="24" y="710"/>
                    <a:pt x="24" y="710"/>
                    <a:pt x="24" y="710"/>
                  </a:cubicBezTo>
                  <a:cubicBezTo>
                    <a:pt x="25" y="710"/>
                    <a:pt x="26" y="711"/>
                    <a:pt x="27" y="712"/>
                  </a:cubicBezTo>
                  <a:cubicBezTo>
                    <a:pt x="27" y="712"/>
                    <a:pt x="27" y="712"/>
                    <a:pt x="27" y="712"/>
                  </a:cubicBezTo>
                  <a:cubicBezTo>
                    <a:pt x="28" y="716"/>
                    <a:pt x="29" y="719"/>
                    <a:pt x="30" y="723"/>
                  </a:cubicBezTo>
                  <a:cubicBezTo>
                    <a:pt x="30" y="723"/>
                    <a:pt x="30" y="723"/>
                    <a:pt x="30" y="723"/>
                  </a:cubicBezTo>
                  <a:cubicBezTo>
                    <a:pt x="31" y="725"/>
                    <a:pt x="30" y="726"/>
                    <a:pt x="29" y="726"/>
                  </a:cubicBezTo>
                  <a:cubicBezTo>
                    <a:pt x="29" y="726"/>
                    <a:pt x="29" y="726"/>
                    <a:pt x="29" y="726"/>
                  </a:cubicBezTo>
                  <a:cubicBezTo>
                    <a:pt x="28" y="726"/>
                    <a:pt x="28" y="726"/>
                    <a:pt x="28" y="726"/>
                  </a:cubicBezTo>
                  <a:cubicBezTo>
                    <a:pt x="28" y="726"/>
                    <a:pt x="28" y="726"/>
                    <a:pt x="28" y="726"/>
                  </a:cubicBezTo>
                  <a:cubicBezTo>
                    <a:pt x="27" y="726"/>
                    <a:pt x="26" y="726"/>
                    <a:pt x="26" y="725"/>
                  </a:cubicBezTo>
                  <a:close/>
                  <a:moveTo>
                    <a:pt x="1102" y="713"/>
                  </a:moveTo>
                  <a:cubicBezTo>
                    <a:pt x="1101" y="713"/>
                    <a:pt x="1100" y="712"/>
                    <a:pt x="1100" y="711"/>
                  </a:cubicBezTo>
                  <a:cubicBezTo>
                    <a:pt x="1100" y="711"/>
                    <a:pt x="1100" y="711"/>
                    <a:pt x="1100" y="711"/>
                  </a:cubicBezTo>
                  <a:cubicBezTo>
                    <a:pt x="1101" y="707"/>
                    <a:pt x="1103" y="703"/>
                    <a:pt x="1104" y="699"/>
                  </a:cubicBezTo>
                  <a:cubicBezTo>
                    <a:pt x="1104" y="699"/>
                    <a:pt x="1104" y="699"/>
                    <a:pt x="1104" y="699"/>
                  </a:cubicBezTo>
                  <a:cubicBezTo>
                    <a:pt x="1104" y="699"/>
                    <a:pt x="1104" y="699"/>
                    <a:pt x="1104" y="699"/>
                  </a:cubicBezTo>
                  <a:cubicBezTo>
                    <a:pt x="1104" y="698"/>
                    <a:pt x="1105" y="697"/>
                    <a:pt x="1107" y="697"/>
                  </a:cubicBezTo>
                  <a:cubicBezTo>
                    <a:pt x="1107" y="697"/>
                    <a:pt x="1107" y="697"/>
                    <a:pt x="1107" y="697"/>
                  </a:cubicBezTo>
                  <a:cubicBezTo>
                    <a:pt x="1108" y="698"/>
                    <a:pt x="1109" y="699"/>
                    <a:pt x="1108" y="700"/>
                  </a:cubicBezTo>
                  <a:cubicBezTo>
                    <a:pt x="1108" y="700"/>
                    <a:pt x="1108" y="700"/>
                    <a:pt x="1108" y="700"/>
                  </a:cubicBezTo>
                  <a:cubicBezTo>
                    <a:pt x="1107" y="704"/>
                    <a:pt x="1106" y="708"/>
                    <a:pt x="1105" y="712"/>
                  </a:cubicBezTo>
                  <a:cubicBezTo>
                    <a:pt x="1105" y="712"/>
                    <a:pt x="1105" y="712"/>
                    <a:pt x="1105" y="712"/>
                  </a:cubicBezTo>
                  <a:cubicBezTo>
                    <a:pt x="1105" y="713"/>
                    <a:pt x="1104" y="714"/>
                    <a:pt x="1103" y="714"/>
                  </a:cubicBezTo>
                  <a:cubicBezTo>
                    <a:pt x="1103" y="714"/>
                    <a:pt x="1103" y="714"/>
                    <a:pt x="1103" y="714"/>
                  </a:cubicBezTo>
                  <a:cubicBezTo>
                    <a:pt x="1102" y="714"/>
                    <a:pt x="1102" y="714"/>
                    <a:pt x="1102" y="713"/>
                  </a:cubicBezTo>
                  <a:close/>
                  <a:moveTo>
                    <a:pt x="16" y="690"/>
                  </a:moveTo>
                  <a:cubicBezTo>
                    <a:pt x="15" y="686"/>
                    <a:pt x="14" y="682"/>
                    <a:pt x="13" y="678"/>
                  </a:cubicBezTo>
                  <a:cubicBezTo>
                    <a:pt x="13" y="678"/>
                    <a:pt x="13" y="678"/>
                    <a:pt x="13" y="678"/>
                  </a:cubicBezTo>
                  <a:cubicBezTo>
                    <a:pt x="13" y="677"/>
                    <a:pt x="14" y="676"/>
                    <a:pt x="15" y="675"/>
                  </a:cubicBezTo>
                  <a:cubicBezTo>
                    <a:pt x="15" y="675"/>
                    <a:pt x="15" y="675"/>
                    <a:pt x="15" y="675"/>
                  </a:cubicBezTo>
                  <a:cubicBezTo>
                    <a:pt x="16" y="675"/>
                    <a:pt x="18" y="676"/>
                    <a:pt x="18" y="677"/>
                  </a:cubicBezTo>
                  <a:cubicBezTo>
                    <a:pt x="18" y="677"/>
                    <a:pt x="18" y="677"/>
                    <a:pt x="18" y="677"/>
                  </a:cubicBezTo>
                  <a:cubicBezTo>
                    <a:pt x="19" y="681"/>
                    <a:pt x="20" y="685"/>
                    <a:pt x="21" y="689"/>
                  </a:cubicBezTo>
                  <a:cubicBezTo>
                    <a:pt x="21" y="689"/>
                    <a:pt x="21" y="689"/>
                    <a:pt x="21" y="689"/>
                  </a:cubicBezTo>
                  <a:cubicBezTo>
                    <a:pt x="21" y="689"/>
                    <a:pt x="21" y="689"/>
                    <a:pt x="21" y="689"/>
                  </a:cubicBezTo>
                  <a:cubicBezTo>
                    <a:pt x="21" y="690"/>
                    <a:pt x="20" y="691"/>
                    <a:pt x="19" y="692"/>
                  </a:cubicBezTo>
                  <a:cubicBezTo>
                    <a:pt x="19" y="692"/>
                    <a:pt x="19" y="692"/>
                    <a:pt x="19" y="692"/>
                  </a:cubicBezTo>
                  <a:cubicBezTo>
                    <a:pt x="19" y="692"/>
                    <a:pt x="18" y="692"/>
                    <a:pt x="18" y="692"/>
                  </a:cubicBezTo>
                  <a:cubicBezTo>
                    <a:pt x="18" y="692"/>
                    <a:pt x="18" y="692"/>
                    <a:pt x="18" y="692"/>
                  </a:cubicBezTo>
                  <a:cubicBezTo>
                    <a:pt x="17" y="692"/>
                    <a:pt x="16" y="691"/>
                    <a:pt x="16" y="690"/>
                  </a:cubicBezTo>
                  <a:close/>
                  <a:moveTo>
                    <a:pt x="1111" y="679"/>
                  </a:moveTo>
                  <a:cubicBezTo>
                    <a:pt x="1110" y="678"/>
                    <a:pt x="1109" y="677"/>
                    <a:pt x="1109" y="676"/>
                  </a:cubicBezTo>
                  <a:cubicBezTo>
                    <a:pt x="1109" y="676"/>
                    <a:pt x="1109" y="676"/>
                    <a:pt x="1109" y="676"/>
                  </a:cubicBezTo>
                  <a:cubicBezTo>
                    <a:pt x="1110" y="672"/>
                    <a:pt x="1111" y="668"/>
                    <a:pt x="1112" y="664"/>
                  </a:cubicBezTo>
                  <a:cubicBezTo>
                    <a:pt x="1112" y="664"/>
                    <a:pt x="1112" y="664"/>
                    <a:pt x="1112" y="664"/>
                  </a:cubicBezTo>
                  <a:cubicBezTo>
                    <a:pt x="1112" y="663"/>
                    <a:pt x="1113" y="662"/>
                    <a:pt x="1115" y="662"/>
                  </a:cubicBezTo>
                  <a:cubicBezTo>
                    <a:pt x="1115" y="662"/>
                    <a:pt x="1115" y="662"/>
                    <a:pt x="1115" y="662"/>
                  </a:cubicBezTo>
                  <a:cubicBezTo>
                    <a:pt x="1116" y="662"/>
                    <a:pt x="1117" y="664"/>
                    <a:pt x="1116" y="665"/>
                  </a:cubicBezTo>
                  <a:cubicBezTo>
                    <a:pt x="1116" y="665"/>
                    <a:pt x="1116" y="665"/>
                    <a:pt x="1116" y="665"/>
                  </a:cubicBezTo>
                  <a:cubicBezTo>
                    <a:pt x="1116" y="669"/>
                    <a:pt x="1115" y="673"/>
                    <a:pt x="1114" y="677"/>
                  </a:cubicBezTo>
                  <a:cubicBezTo>
                    <a:pt x="1114" y="677"/>
                    <a:pt x="1114" y="677"/>
                    <a:pt x="1114" y="677"/>
                  </a:cubicBezTo>
                  <a:cubicBezTo>
                    <a:pt x="1114" y="678"/>
                    <a:pt x="1113" y="679"/>
                    <a:pt x="1112" y="679"/>
                  </a:cubicBezTo>
                  <a:cubicBezTo>
                    <a:pt x="1112" y="679"/>
                    <a:pt x="1112" y="679"/>
                    <a:pt x="1112" y="679"/>
                  </a:cubicBezTo>
                  <a:cubicBezTo>
                    <a:pt x="1111" y="679"/>
                    <a:pt x="1111" y="679"/>
                    <a:pt x="1111" y="679"/>
                  </a:cubicBezTo>
                  <a:close/>
                  <a:moveTo>
                    <a:pt x="8" y="655"/>
                  </a:moveTo>
                  <a:cubicBezTo>
                    <a:pt x="8" y="651"/>
                    <a:pt x="7" y="647"/>
                    <a:pt x="6" y="643"/>
                  </a:cubicBezTo>
                  <a:cubicBezTo>
                    <a:pt x="6" y="643"/>
                    <a:pt x="6" y="643"/>
                    <a:pt x="6" y="643"/>
                  </a:cubicBezTo>
                  <a:cubicBezTo>
                    <a:pt x="6" y="641"/>
                    <a:pt x="7" y="640"/>
                    <a:pt x="8" y="640"/>
                  </a:cubicBezTo>
                  <a:cubicBezTo>
                    <a:pt x="8" y="640"/>
                    <a:pt x="8" y="640"/>
                    <a:pt x="8" y="640"/>
                  </a:cubicBezTo>
                  <a:cubicBezTo>
                    <a:pt x="10" y="640"/>
                    <a:pt x="11" y="641"/>
                    <a:pt x="11" y="642"/>
                  </a:cubicBezTo>
                  <a:cubicBezTo>
                    <a:pt x="11" y="642"/>
                    <a:pt x="11" y="642"/>
                    <a:pt x="11" y="642"/>
                  </a:cubicBezTo>
                  <a:cubicBezTo>
                    <a:pt x="12" y="646"/>
                    <a:pt x="12" y="650"/>
                    <a:pt x="13" y="654"/>
                  </a:cubicBezTo>
                  <a:cubicBezTo>
                    <a:pt x="13" y="654"/>
                    <a:pt x="13" y="654"/>
                    <a:pt x="13" y="654"/>
                  </a:cubicBezTo>
                  <a:cubicBezTo>
                    <a:pt x="13" y="655"/>
                    <a:pt x="12" y="656"/>
                    <a:pt x="11" y="657"/>
                  </a:cubicBezTo>
                  <a:cubicBezTo>
                    <a:pt x="11" y="657"/>
                    <a:pt x="11" y="657"/>
                    <a:pt x="11" y="657"/>
                  </a:cubicBezTo>
                  <a:cubicBezTo>
                    <a:pt x="11" y="657"/>
                    <a:pt x="11" y="657"/>
                    <a:pt x="11" y="657"/>
                  </a:cubicBezTo>
                  <a:cubicBezTo>
                    <a:pt x="11" y="657"/>
                    <a:pt x="11" y="657"/>
                    <a:pt x="11" y="657"/>
                  </a:cubicBezTo>
                  <a:cubicBezTo>
                    <a:pt x="10" y="657"/>
                    <a:pt x="9" y="656"/>
                    <a:pt x="8" y="655"/>
                  </a:cubicBezTo>
                  <a:close/>
                  <a:moveTo>
                    <a:pt x="1118" y="643"/>
                  </a:moveTo>
                  <a:cubicBezTo>
                    <a:pt x="1117" y="643"/>
                    <a:pt x="1116" y="642"/>
                    <a:pt x="1116" y="641"/>
                  </a:cubicBezTo>
                  <a:cubicBezTo>
                    <a:pt x="1116" y="641"/>
                    <a:pt x="1116" y="641"/>
                    <a:pt x="1116" y="641"/>
                  </a:cubicBezTo>
                  <a:cubicBezTo>
                    <a:pt x="1116" y="637"/>
                    <a:pt x="1117" y="633"/>
                    <a:pt x="1118" y="629"/>
                  </a:cubicBezTo>
                  <a:cubicBezTo>
                    <a:pt x="1118" y="629"/>
                    <a:pt x="1118" y="629"/>
                    <a:pt x="1118" y="629"/>
                  </a:cubicBezTo>
                  <a:cubicBezTo>
                    <a:pt x="1118" y="627"/>
                    <a:pt x="1119" y="627"/>
                    <a:pt x="1120" y="627"/>
                  </a:cubicBezTo>
                  <a:cubicBezTo>
                    <a:pt x="1120" y="627"/>
                    <a:pt x="1120" y="627"/>
                    <a:pt x="1120" y="627"/>
                  </a:cubicBezTo>
                  <a:cubicBezTo>
                    <a:pt x="1122" y="627"/>
                    <a:pt x="1122" y="628"/>
                    <a:pt x="1122" y="629"/>
                  </a:cubicBezTo>
                  <a:cubicBezTo>
                    <a:pt x="1122" y="629"/>
                    <a:pt x="1122" y="629"/>
                    <a:pt x="1122" y="629"/>
                  </a:cubicBezTo>
                  <a:cubicBezTo>
                    <a:pt x="1122" y="633"/>
                    <a:pt x="1121" y="637"/>
                    <a:pt x="1121" y="641"/>
                  </a:cubicBezTo>
                  <a:cubicBezTo>
                    <a:pt x="1121" y="641"/>
                    <a:pt x="1121" y="641"/>
                    <a:pt x="1121" y="641"/>
                  </a:cubicBezTo>
                  <a:cubicBezTo>
                    <a:pt x="1120" y="642"/>
                    <a:pt x="1119" y="643"/>
                    <a:pt x="1118" y="643"/>
                  </a:cubicBezTo>
                  <a:cubicBezTo>
                    <a:pt x="1118" y="643"/>
                    <a:pt x="1118" y="643"/>
                    <a:pt x="1118" y="643"/>
                  </a:cubicBezTo>
                  <a:cubicBezTo>
                    <a:pt x="1118" y="643"/>
                    <a:pt x="1118" y="643"/>
                    <a:pt x="1118" y="643"/>
                  </a:cubicBezTo>
                  <a:close/>
                  <a:moveTo>
                    <a:pt x="3" y="619"/>
                  </a:moveTo>
                  <a:cubicBezTo>
                    <a:pt x="3" y="615"/>
                    <a:pt x="2" y="611"/>
                    <a:pt x="2" y="607"/>
                  </a:cubicBezTo>
                  <a:cubicBezTo>
                    <a:pt x="2" y="607"/>
                    <a:pt x="2" y="607"/>
                    <a:pt x="2" y="607"/>
                  </a:cubicBezTo>
                  <a:cubicBezTo>
                    <a:pt x="2" y="605"/>
                    <a:pt x="3" y="604"/>
                    <a:pt x="4" y="604"/>
                  </a:cubicBezTo>
                  <a:cubicBezTo>
                    <a:pt x="4" y="604"/>
                    <a:pt x="4" y="604"/>
                    <a:pt x="4" y="604"/>
                  </a:cubicBezTo>
                  <a:cubicBezTo>
                    <a:pt x="5" y="604"/>
                    <a:pt x="7" y="605"/>
                    <a:pt x="7" y="606"/>
                  </a:cubicBezTo>
                  <a:cubicBezTo>
                    <a:pt x="7" y="606"/>
                    <a:pt x="7" y="606"/>
                    <a:pt x="7" y="606"/>
                  </a:cubicBezTo>
                  <a:cubicBezTo>
                    <a:pt x="7" y="610"/>
                    <a:pt x="8" y="614"/>
                    <a:pt x="8" y="618"/>
                  </a:cubicBezTo>
                  <a:cubicBezTo>
                    <a:pt x="8" y="618"/>
                    <a:pt x="8" y="618"/>
                    <a:pt x="8" y="618"/>
                  </a:cubicBezTo>
                  <a:cubicBezTo>
                    <a:pt x="8" y="620"/>
                    <a:pt x="7" y="621"/>
                    <a:pt x="6" y="621"/>
                  </a:cubicBezTo>
                  <a:cubicBezTo>
                    <a:pt x="6" y="621"/>
                    <a:pt x="6" y="621"/>
                    <a:pt x="6" y="621"/>
                  </a:cubicBezTo>
                  <a:cubicBezTo>
                    <a:pt x="6" y="621"/>
                    <a:pt x="6" y="621"/>
                    <a:pt x="6" y="621"/>
                  </a:cubicBezTo>
                  <a:cubicBezTo>
                    <a:pt x="6" y="621"/>
                    <a:pt x="6" y="621"/>
                    <a:pt x="6" y="621"/>
                  </a:cubicBezTo>
                  <a:cubicBezTo>
                    <a:pt x="4" y="621"/>
                    <a:pt x="3" y="620"/>
                    <a:pt x="3" y="619"/>
                  </a:cubicBezTo>
                  <a:close/>
                  <a:moveTo>
                    <a:pt x="1122" y="608"/>
                  </a:moveTo>
                  <a:cubicBezTo>
                    <a:pt x="1121" y="607"/>
                    <a:pt x="1120" y="606"/>
                    <a:pt x="1120" y="605"/>
                  </a:cubicBezTo>
                  <a:cubicBezTo>
                    <a:pt x="1120" y="605"/>
                    <a:pt x="1120" y="605"/>
                    <a:pt x="1120" y="605"/>
                  </a:cubicBezTo>
                  <a:cubicBezTo>
                    <a:pt x="1120" y="601"/>
                    <a:pt x="1121" y="597"/>
                    <a:pt x="1121" y="593"/>
                  </a:cubicBezTo>
                  <a:cubicBezTo>
                    <a:pt x="1121" y="593"/>
                    <a:pt x="1121" y="593"/>
                    <a:pt x="1121" y="593"/>
                  </a:cubicBezTo>
                  <a:cubicBezTo>
                    <a:pt x="1121" y="592"/>
                    <a:pt x="1122" y="591"/>
                    <a:pt x="1124" y="591"/>
                  </a:cubicBezTo>
                  <a:cubicBezTo>
                    <a:pt x="1124" y="591"/>
                    <a:pt x="1124" y="591"/>
                    <a:pt x="1124" y="591"/>
                  </a:cubicBezTo>
                  <a:cubicBezTo>
                    <a:pt x="1125" y="591"/>
                    <a:pt x="1126" y="592"/>
                    <a:pt x="1126" y="593"/>
                  </a:cubicBezTo>
                  <a:cubicBezTo>
                    <a:pt x="1126" y="593"/>
                    <a:pt x="1126" y="593"/>
                    <a:pt x="1126" y="593"/>
                  </a:cubicBezTo>
                  <a:cubicBezTo>
                    <a:pt x="1126" y="597"/>
                    <a:pt x="1125" y="601"/>
                    <a:pt x="1125" y="605"/>
                  </a:cubicBezTo>
                  <a:cubicBezTo>
                    <a:pt x="1125" y="605"/>
                    <a:pt x="1125" y="605"/>
                    <a:pt x="1125" y="605"/>
                  </a:cubicBezTo>
                  <a:cubicBezTo>
                    <a:pt x="1125" y="607"/>
                    <a:pt x="1124" y="608"/>
                    <a:pt x="1122" y="608"/>
                  </a:cubicBezTo>
                  <a:cubicBezTo>
                    <a:pt x="1122" y="608"/>
                    <a:pt x="1122" y="608"/>
                    <a:pt x="1122" y="608"/>
                  </a:cubicBezTo>
                  <a:cubicBezTo>
                    <a:pt x="1122" y="608"/>
                    <a:pt x="1122" y="608"/>
                    <a:pt x="1122" y="608"/>
                  </a:cubicBezTo>
                  <a:close/>
                  <a:moveTo>
                    <a:pt x="0" y="583"/>
                  </a:moveTo>
                  <a:cubicBezTo>
                    <a:pt x="0" y="579"/>
                    <a:pt x="0" y="575"/>
                    <a:pt x="0" y="571"/>
                  </a:cubicBezTo>
                  <a:cubicBezTo>
                    <a:pt x="0" y="571"/>
                    <a:pt x="0" y="571"/>
                    <a:pt x="0" y="571"/>
                  </a:cubicBezTo>
                  <a:cubicBezTo>
                    <a:pt x="0" y="569"/>
                    <a:pt x="1" y="568"/>
                    <a:pt x="2" y="568"/>
                  </a:cubicBezTo>
                  <a:cubicBezTo>
                    <a:pt x="2" y="568"/>
                    <a:pt x="2" y="568"/>
                    <a:pt x="2" y="568"/>
                  </a:cubicBezTo>
                  <a:cubicBezTo>
                    <a:pt x="4" y="568"/>
                    <a:pt x="5" y="569"/>
                    <a:pt x="5" y="571"/>
                  </a:cubicBezTo>
                  <a:cubicBezTo>
                    <a:pt x="5" y="571"/>
                    <a:pt x="5" y="571"/>
                    <a:pt x="5" y="571"/>
                  </a:cubicBezTo>
                  <a:cubicBezTo>
                    <a:pt x="5" y="575"/>
                    <a:pt x="5" y="579"/>
                    <a:pt x="5" y="583"/>
                  </a:cubicBezTo>
                  <a:cubicBezTo>
                    <a:pt x="5" y="583"/>
                    <a:pt x="5" y="583"/>
                    <a:pt x="5" y="583"/>
                  </a:cubicBezTo>
                  <a:cubicBezTo>
                    <a:pt x="5" y="584"/>
                    <a:pt x="4" y="585"/>
                    <a:pt x="3" y="585"/>
                  </a:cubicBezTo>
                  <a:cubicBezTo>
                    <a:pt x="3" y="585"/>
                    <a:pt x="3" y="585"/>
                    <a:pt x="3" y="585"/>
                  </a:cubicBezTo>
                  <a:cubicBezTo>
                    <a:pt x="3" y="585"/>
                    <a:pt x="3" y="585"/>
                    <a:pt x="3" y="585"/>
                  </a:cubicBezTo>
                  <a:cubicBezTo>
                    <a:pt x="3" y="585"/>
                    <a:pt x="3" y="585"/>
                    <a:pt x="3" y="585"/>
                  </a:cubicBezTo>
                  <a:cubicBezTo>
                    <a:pt x="2" y="585"/>
                    <a:pt x="0" y="584"/>
                    <a:pt x="0" y="583"/>
                  </a:cubicBezTo>
                  <a:close/>
                  <a:moveTo>
                    <a:pt x="1124" y="572"/>
                  </a:moveTo>
                  <a:cubicBezTo>
                    <a:pt x="1123" y="572"/>
                    <a:pt x="1122" y="571"/>
                    <a:pt x="1122" y="569"/>
                  </a:cubicBezTo>
                  <a:cubicBezTo>
                    <a:pt x="1122" y="569"/>
                    <a:pt x="1122" y="569"/>
                    <a:pt x="1122" y="569"/>
                  </a:cubicBezTo>
                  <a:cubicBezTo>
                    <a:pt x="1122" y="565"/>
                    <a:pt x="1122" y="561"/>
                    <a:pt x="1122" y="557"/>
                  </a:cubicBezTo>
                  <a:cubicBezTo>
                    <a:pt x="1122" y="557"/>
                    <a:pt x="1122" y="557"/>
                    <a:pt x="1122" y="557"/>
                  </a:cubicBezTo>
                  <a:cubicBezTo>
                    <a:pt x="1122" y="557"/>
                    <a:pt x="1122" y="556"/>
                    <a:pt x="1123" y="556"/>
                  </a:cubicBezTo>
                  <a:cubicBezTo>
                    <a:pt x="1123" y="556"/>
                    <a:pt x="1123" y="556"/>
                    <a:pt x="1123" y="556"/>
                  </a:cubicBezTo>
                  <a:cubicBezTo>
                    <a:pt x="1122" y="556"/>
                    <a:pt x="1122" y="555"/>
                    <a:pt x="1122" y="555"/>
                  </a:cubicBezTo>
                  <a:cubicBezTo>
                    <a:pt x="1122" y="555"/>
                    <a:pt x="1122" y="555"/>
                    <a:pt x="1122" y="555"/>
                  </a:cubicBezTo>
                  <a:cubicBezTo>
                    <a:pt x="1122" y="551"/>
                    <a:pt x="1122" y="547"/>
                    <a:pt x="1122" y="543"/>
                  </a:cubicBezTo>
                  <a:cubicBezTo>
                    <a:pt x="1122" y="543"/>
                    <a:pt x="1122" y="543"/>
                    <a:pt x="1122" y="543"/>
                  </a:cubicBezTo>
                  <a:cubicBezTo>
                    <a:pt x="1122" y="543"/>
                    <a:pt x="1122" y="543"/>
                    <a:pt x="1122" y="543"/>
                  </a:cubicBezTo>
                  <a:cubicBezTo>
                    <a:pt x="1122" y="541"/>
                    <a:pt x="1123" y="540"/>
                    <a:pt x="1124" y="540"/>
                  </a:cubicBezTo>
                  <a:cubicBezTo>
                    <a:pt x="1124" y="540"/>
                    <a:pt x="1124" y="540"/>
                    <a:pt x="1124" y="540"/>
                  </a:cubicBezTo>
                  <a:cubicBezTo>
                    <a:pt x="1126" y="540"/>
                    <a:pt x="1127" y="541"/>
                    <a:pt x="1127" y="542"/>
                  </a:cubicBezTo>
                  <a:cubicBezTo>
                    <a:pt x="1127" y="542"/>
                    <a:pt x="1127" y="542"/>
                    <a:pt x="1127" y="542"/>
                  </a:cubicBezTo>
                  <a:cubicBezTo>
                    <a:pt x="1127" y="546"/>
                    <a:pt x="1127" y="550"/>
                    <a:pt x="1127" y="555"/>
                  </a:cubicBezTo>
                  <a:cubicBezTo>
                    <a:pt x="1127" y="555"/>
                    <a:pt x="1127" y="555"/>
                    <a:pt x="1127" y="555"/>
                  </a:cubicBezTo>
                  <a:cubicBezTo>
                    <a:pt x="1127" y="555"/>
                    <a:pt x="1127" y="556"/>
                    <a:pt x="1127" y="556"/>
                  </a:cubicBezTo>
                  <a:cubicBezTo>
                    <a:pt x="1127" y="556"/>
                    <a:pt x="1127" y="556"/>
                    <a:pt x="1127" y="556"/>
                  </a:cubicBezTo>
                  <a:cubicBezTo>
                    <a:pt x="1127" y="556"/>
                    <a:pt x="1127" y="557"/>
                    <a:pt x="1127" y="557"/>
                  </a:cubicBezTo>
                  <a:cubicBezTo>
                    <a:pt x="1127" y="557"/>
                    <a:pt x="1127" y="557"/>
                    <a:pt x="1127" y="557"/>
                  </a:cubicBezTo>
                  <a:cubicBezTo>
                    <a:pt x="1127" y="561"/>
                    <a:pt x="1127" y="565"/>
                    <a:pt x="1127" y="569"/>
                  </a:cubicBezTo>
                  <a:cubicBezTo>
                    <a:pt x="1127" y="569"/>
                    <a:pt x="1127" y="569"/>
                    <a:pt x="1127" y="569"/>
                  </a:cubicBezTo>
                  <a:cubicBezTo>
                    <a:pt x="1127" y="571"/>
                    <a:pt x="1126" y="572"/>
                    <a:pt x="1124" y="572"/>
                  </a:cubicBezTo>
                  <a:cubicBezTo>
                    <a:pt x="1124" y="572"/>
                    <a:pt x="1124" y="572"/>
                    <a:pt x="1124" y="572"/>
                  </a:cubicBezTo>
                  <a:cubicBezTo>
                    <a:pt x="1124" y="572"/>
                    <a:pt x="1124" y="572"/>
                    <a:pt x="1124" y="572"/>
                  </a:cubicBezTo>
                  <a:close/>
                  <a:moveTo>
                    <a:pt x="2" y="549"/>
                  </a:moveTo>
                  <a:cubicBezTo>
                    <a:pt x="1" y="549"/>
                    <a:pt x="0" y="548"/>
                    <a:pt x="0" y="547"/>
                  </a:cubicBezTo>
                  <a:cubicBezTo>
                    <a:pt x="0" y="547"/>
                    <a:pt x="0" y="547"/>
                    <a:pt x="0" y="547"/>
                  </a:cubicBezTo>
                  <a:cubicBezTo>
                    <a:pt x="0" y="543"/>
                    <a:pt x="0" y="539"/>
                    <a:pt x="0" y="535"/>
                  </a:cubicBezTo>
                  <a:cubicBezTo>
                    <a:pt x="0" y="535"/>
                    <a:pt x="0" y="535"/>
                    <a:pt x="0" y="535"/>
                  </a:cubicBezTo>
                  <a:cubicBezTo>
                    <a:pt x="0" y="533"/>
                    <a:pt x="1" y="532"/>
                    <a:pt x="3" y="532"/>
                  </a:cubicBezTo>
                  <a:cubicBezTo>
                    <a:pt x="3" y="532"/>
                    <a:pt x="3" y="532"/>
                    <a:pt x="3" y="532"/>
                  </a:cubicBezTo>
                  <a:cubicBezTo>
                    <a:pt x="4" y="532"/>
                    <a:pt x="5" y="533"/>
                    <a:pt x="5" y="535"/>
                  </a:cubicBezTo>
                  <a:cubicBezTo>
                    <a:pt x="5" y="535"/>
                    <a:pt x="5" y="535"/>
                    <a:pt x="5" y="535"/>
                  </a:cubicBezTo>
                  <a:cubicBezTo>
                    <a:pt x="5" y="539"/>
                    <a:pt x="5" y="543"/>
                    <a:pt x="5" y="547"/>
                  </a:cubicBezTo>
                  <a:cubicBezTo>
                    <a:pt x="5" y="547"/>
                    <a:pt x="5" y="547"/>
                    <a:pt x="5" y="547"/>
                  </a:cubicBezTo>
                  <a:cubicBezTo>
                    <a:pt x="5" y="548"/>
                    <a:pt x="4" y="549"/>
                    <a:pt x="2" y="549"/>
                  </a:cubicBezTo>
                  <a:cubicBezTo>
                    <a:pt x="2" y="549"/>
                    <a:pt x="2" y="549"/>
                    <a:pt x="2" y="549"/>
                  </a:cubicBezTo>
                  <a:cubicBezTo>
                    <a:pt x="2" y="549"/>
                    <a:pt x="2" y="549"/>
                    <a:pt x="2" y="549"/>
                  </a:cubicBezTo>
                  <a:close/>
                  <a:moveTo>
                    <a:pt x="1121" y="519"/>
                  </a:moveTo>
                  <a:cubicBezTo>
                    <a:pt x="1121" y="515"/>
                    <a:pt x="1120" y="511"/>
                    <a:pt x="1120" y="507"/>
                  </a:cubicBezTo>
                  <a:cubicBezTo>
                    <a:pt x="1120" y="507"/>
                    <a:pt x="1120" y="507"/>
                    <a:pt x="1120" y="507"/>
                  </a:cubicBezTo>
                  <a:cubicBezTo>
                    <a:pt x="1120" y="506"/>
                    <a:pt x="1121" y="504"/>
                    <a:pt x="1122" y="504"/>
                  </a:cubicBezTo>
                  <a:cubicBezTo>
                    <a:pt x="1122" y="504"/>
                    <a:pt x="1122" y="504"/>
                    <a:pt x="1122" y="504"/>
                  </a:cubicBezTo>
                  <a:cubicBezTo>
                    <a:pt x="1123" y="504"/>
                    <a:pt x="1125" y="505"/>
                    <a:pt x="1125" y="506"/>
                  </a:cubicBezTo>
                  <a:cubicBezTo>
                    <a:pt x="1125" y="506"/>
                    <a:pt x="1125" y="506"/>
                    <a:pt x="1125" y="506"/>
                  </a:cubicBezTo>
                  <a:cubicBezTo>
                    <a:pt x="1125" y="510"/>
                    <a:pt x="1125" y="514"/>
                    <a:pt x="1126" y="518"/>
                  </a:cubicBezTo>
                  <a:cubicBezTo>
                    <a:pt x="1126" y="518"/>
                    <a:pt x="1126" y="518"/>
                    <a:pt x="1126" y="518"/>
                  </a:cubicBezTo>
                  <a:cubicBezTo>
                    <a:pt x="1126" y="520"/>
                    <a:pt x="1125" y="521"/>
                    <a:pt x="1123" y="521"/>
                  </a:cubicBezTo>
                  <a:cubicBezTo>
                    <a:pt x="1123" y="521"/>
                    <a:pt x="1123" y="521"/>
                    <a:pt x="1123" y="521"/>
                  </a:cubicBezTo>
                  <a:cubicBezTo>
                    <a:pt x="1123" y="521"/>
                    <a:pt x="1123" y="521"/>
                    <a:pt x="1123" y="521"/>
                  </a:cubicBezTo>
                  <a:cubicBezTo>
                    <a:pt x="1123" y="521"/>
                    <a:pt x="1123" y="521"/>
                    <a:pt x="1123" y="521"/>
                  </a:cubicBezTo>
                  <a:cubicBezTo>
                    <a:pt x="1122" y="521"/>
                    <a:pt x="1121" y="520"/>
                    <a:pt x="1121" y="519"/>
                  </a:cubicBezTo>
                  <a:close/>
                  <a:moveTo>
                    <a:pt x="4" y="513"/>
                  </a:moveTo>
                  <a:cubicBezTo>
                    <a:pt x="3" y="513"/>
                    <a:pt x="2" y="512"/>
                    <a:pt x="2" y="511"/>
                  </a:cubicBezTo>
                  <a:cubicBezTo>
                    <a:pt x="2" y="511"/>
                    <a:pt x="2" y="511"/>
                    <a:pt x="2" y="511"/>
                  </a:cubicBezTo>
                  <a:cubicBezTo>
                    <a:pt x="2" y="507"/>
                    <a:pt x="2" y="503"/>
                    <a:pt x="3" y="499"/>
                  </a:cubicBezTo>
                  <a:cubicBezTo>
                    <a:pt x="3" y="499"/>
                    <a:pt x="3" y="499"/>
                    <a:pt x="3" y="499"/>
                  </a:cubicBezTo>
                  <a:cubicBezTo>
                    <a:pt x="3" y="497"/>
                    <a:pt x="4" y="496"/>
                    <a:pt x="6" y="496"/>
                  </a:cubicBezTo>
                  <a:cubicBezTo>
                    <a:pt x="6" y="496"/>
                    <a:pt x="6" y="496"/>
                    <a:pt x="6" y="496"/>
                  </a:cubicBezTo>
                  <a:cubicBezTo>
                    <a:pt x="7" y="497"/>
                    <a:pt x="8" y="498"/>
                    <a:pt x="8" y="499"/>
                  </a:cubicBezTo>
                  <a:cubicBezTo>
                    <a:pt x="8" y="499"/>
                    <a:pt x="8" y="499"/>
                    <a:pt x="8" y="499"/>
                  </a:cubicBezTo>
                  <a:cubicBezTo>
                    <a:pt x="7" y="503"/>
                    <a:pt x="7" y="507"/>
                    <a:pt x="7" y="511"/>
                  </a:cubicBezTo>
                  <a:cubicBezTo>
                    <a:pt x="7" y="511"/>
                    <a:pt x="7" y="511"/>
                    <a:pt x="7" y="511"/>
                  </a:cubicBezTo>
                  <a:cubicBezTo>
                    <a:pt x="7" y="511"/>
                    <a:pt x="7" y="511"/>
                    <a:pt x="7" y="511"/>
                  </a:cubicBezTo>
                  <a:cubicBezTo>
                    <a:pt x="6" y="512"/>
                    <a:pt x="5" y="513"/>
                    <a:pt x="4" y="513"/>
                  </a:cubicBezTo>
                  <a:cubicBezTo>
                    <a:pt x="4" y="513"/>
                    <a:pt x="4" y="513"/>
                    <a:pt x="4" y="513"/>
                  </a:cubicBezTo>
                  <a:cubicBezTo>
                    <a:pt x="4" y="513"/>
                    <a:pt x="4" y="513"/>
                    <a:pt x="4" y="513"/>
                  </a:cubicBezTo>
                  <a:close/>
                  <a:moveTo>
                    <a:pt x="1117" y="483"/>
                  </a:moveTo>
                  <a:cubicBezTo>
                    <a:pt x="1117" y="479"/>
                    <a:pt x="1116" y="475"/>
                    <a:pt x="1115" y="471"/>
                  </a:cubicBezTo>
                  <a:cubicBezTo>
                    <a:pt x="1115" y="471"/>
                    <a:pt x="1115" y="471"/>
                    <a:pt x="1115" y="471"/>
                  </a:cubicBezTo>
                  <a:cubicBezTo>
                    <a:pt x="1115" y="470"/>
                    <a:pt x="1116" y="469"/>
                    <a:pt x="1117" y="469"/>
                  </a:cubicBezTo>
                  <a:cubicBezTo>
                    <a:pt x="1117" y="469"/>
                    <a:pt x="1117" y="469"/>
                    <a:pt x="1117" y="469"/>
                  </a:cubicBezTo>
                  <a:cubicBezTo>
                    <a:pt x="1119" y="468"/>
                    <a:pt x="1120" y="469"/>
                    <a:pt x="1120" y="471"/>
                  </a:cubicBezTo>
                  <a:cubicBezTo>
                    <a:pt x="1120" y="471"/>
                    <a:pt x="1120" y="471"/>
                    <a:pt x="1120" y="471"/>
                  </a:cubicBezTo>
                  <a:cubicBezTo>
                    <a:pt x="1121" y="474"/>
                    <a:pt x="1121" y="478"/>
                    <a:pt x="1122" y="482"/>
                  </a:cubicBezTo>
                  <a:cubicBezTo>
                    <a:pt x="1122" y="482"/>
                    <a:pt x="1122" y="482"/>
                    <a:pt x="1122" y="482"/>
                  </a:cubicBezTo>
                  <a:cubicBezTo>
                    <a:pt x="1122" y="484"/>
                    <a:pt x="1121" y="485"/>
                    <a:pt x="1120" y="485"/>
                  </a:cubicBezTo>
                  <a:cubicBezTo>
                    <a:pt x="1120" y="485"/>
                    <a:pt x="1120" y="485"/>
                    <a:pt x="1120" y="485"/>
                  </a:cubicBezTo>
                  <a:cubicBezTo>
                    <a:pt x="1120" y="485"/>
                    <a:pt x="1120" y="485"/>
                    <a:pt x="1120" y="485"/>
                  </a:cubicBezTo>
                  <a:cubicBezTo>
                    <a:pt x="1120" y="485"/>
                    <a:pt x="1120" y="485"/>
                    <a:pt x="1120" y="485"/>
                  </a:cubicBezTo>
                  <a:cubicBezTo>
                    <a:pt x="1118" y="485"/>
                    <a:pt x="1117" y="484"/>
                    <a:pt x="1117" y="483"/>
                  </a:cubicBezTo>
                  <a:close/>
                  <a:moveTo>
                    <a:pt x="8" y="477"/>
                  </a:moveTo>
                  <a:cubicBezTo>
                    <a:pt x="7" y="477"/>
                    <a:pt x="6" y="476"/>
                    <a:pt x="6" y="475"/>
                  </a:cubicBezTo>
                  <a:cubicBezTo>
                    <a:pt x="6" y="475"/>
                    <a:pt x="6" y="475"/>
                    <a:pt x="6" y="475"/>
                  </a:cubicBezTo>
                  <a:cubicBezTo>
                    <a:pt x="7" y="471"/>
                    <a:pt x="7" y="467"/>
                    <a:pt x="8" y="463"/>
                  </a:cubicBezTo>
                  <a:cubicBezTo>
                    <a:pt x="8" y="463"/>
                    <a:pt x="8" y="463"/>
                    <a:pt x="8" y="463"/>
                  </a:cubicBezTo>
                  <a:cubicBezTo>
                    <a:pt x="8" y="461"/>
                    <a:pt x="9" y="461"/>
                    <a:pt x="11" y="461"/>
                  </a:cubicBezTo>
                  <a:cubicBezTo>
                    <a:pt x="11" y="461"/>
                    <a:pt x="11" y="461"/>
                    <a:pt x="11" y="461"/>
                  </a:cubicBezTo>
                  <a:cubicBezTo>
                    <a:pt x="12" y="461"/>
                    <a:pt x="13" y="462"/>
                    <a:pt x="13" y="464"/>
                  </a:cubicBezTo>
                  <a:cubicBezTo>
                    <a:pt x="13" y="464"/>
                    <a:pt x="13" y="464"/>
                    <a:pt x="13" y="464"/>
                  </a:cubicBezTo>
                  <a:cubicBezTo>
                    <a:pt x="12" y="467"/>
                    <a:pt x="11" y="471"/>
                    <a:pt x="11" y="475"/>
                  </a:cubicBezTo>
                  <a:cubicBezTo>
                    <a:pt x="11" y="475"/>
                    <a:pt x="11" y="475"/>
                    <a:pt x="11" y="475"/>
                  </a:cubicBezTo>
                  <a:cubicBezTo>
                    <a:pt x="11" y="475"/>
                    <a:pt x="11" y="475"/>
                    <a:pt x="11" y="475"/>
                  </a:cubicBezTo>
                  <a:cubicBezTo>
                    <a:pt x="11" y="477"/>
                    <a:pt x="10" y="477"/>
                    <a:pt x="8" y="477"/>
                  </a:cubicBezTo>
                  <a:cubicBezTo>
                    <a:pt x="8" y="477"/>
                    <a:pt x="8" y="477"/>
                    <a:pt x="8" y="477"/>
                  </a:cubicBezTo>
                  <a:cubicBezTo>
                    <a:pt x="8" y="477"/>
                    <a:pt x="8" y="477"/>
                    <a:pt x="8" y="477"/>
                  </a:cubicBezTo>
                  <a:close/>
                  <a:moveTo>
                    <a:pt x="1111" y="448"/>
                  </a:moveTo>
                  <a:cubicBezTo>
                    <a:pt x="1110" y="444"/>
                    <a:pt x="1110" y="440"/>
                    <a:pt x="1109" y="436"/>
                  </a:cubicBezTo>
                  <a:cubicBezTo>
                    <a:pt x="1109" y="436"/>
                    <a:pt x="1109" y="436"/>
                    <a:pt x="1109" y="436"/>
                  </a:cubicBezTo>
                  <a:cubicBezTo>
                    <a:pt x="1108" y="435"/>
                    <a:pt x="1109" y="434"/>
                    <a:pt x="1110" y="433"/>
                  </a:cubicBezTo>
                  <a:cubicBezTo>
                    <a:pt x="1110" y="433"/>
                    <a:pt x="1110" y="433"/>
                    <a:pt x="1110" y="433"/>
                  </a:cubicBezTo>
                  <a:cubicBezTo>
                    <a:pt x="1112" y="433"/>
                    <a:pt x="1113" y="434"/>
                    <a:pt x="1113" y="435"/>
                  </a:cubicBezTo>
                  <a:cubicBezTo>
                    <a:pt x="1113" y="435"/>
                    <a:pt x="1113" y="435"/>
                    <a:pt x="1113" y="435"/>
                  </a:cubicBezTo>
                  <a:cubicBezTo>
                    <a:pt x="1114" y="439"/>
                    <a:pt x="1115" y="443"/>
                    <a:pt x="1116" y="447"/>
                  </a:cubicBezTo>
                  <a:cubicBezTo>
                    <a:pt x="1116" y="447"/>
                    <a:pt x="1116" y="447"/>
                    <a:pt x="1116" y="447"/>
                  </a:cubicBezTo>
                  <a:cubicBezTo>
                    <a:pt x="1116" y="448"/>
                    <a:pt x="1115" y="449"/>
                    <a:pt x="1114" y="450"/>
                  </a:cubicBezTo>
                  <a:cubicBezTo>
                    <a:pt x="1114" y="450"/>
                    <a:pt x="1114" y="450"/>
                    <a:pt x="1114" y="450"/>
                  </a:cubicBezTo>
                  <a:cubicBezTo>
                    <a:pt x="1114" y="450"/>
                    <a:pt x="1114" y="450"/>
                    <a:pt x="1114" y="450"/>
                  </a:cubicBezTo>
                  <a:cubicBezTo>
                    <a:pt x="1114" y="450"/>
                    <a:pt x="1114" y="450"/>
                    <a:pt x="1114" y="450"/>
                  </a:cubicBezTo>
                  <a:cubicBezTo>
                    <a:pt x="1112" y="450"/>
                    <a:pt x="1111" y="449"/>
                    <a:pt x="1111" y="448"/>
                  </a:cubicBezTo>
                  <a:close/>
                  <a:moveTo>
                    <a:pt x="14" y="442"/>
                  </a:moveTo>
                  <a:cubicBezTo>
                    <a:pt x="13" y="442"/>
                    <a:pt x="12" y="440"/>
                    <a:pt x="13" y="439"/>
                  </a:cubicBezTo>
                  <a:cubicBezTo>
                    <a:pt x="13" y="439"/>
                    <a:pt x="13" y="439"/>
                    <a:pt x="13" y="439"/>
                  </a:cubicBezTo>
                  <a:cubicBezTo>
                    <a:pt x="13" y="435"/>
                    <a:pt x="14" y="431"/>
                    <a:pt x="15" y="427"/>
                  </a:cubicBezTo>
                  <a:cubicBezTo>
                    <a:pt x="15" y="427"/>
                    <a:pt x="15" y="427"/>
                    <a:pt x="15" y="427"/>
                  </a:cubicBezTo>
                  <a:cubicBezTo>
                    <a:pt x="16" y="426"/>
                    <a:pt x="17" y="425"/>
                    <a:pt x="18" y="426"/>
                  </a:cubicBezTo>
                  <a:cubicBezTo>
                    <a:pt x="18" y="426"/>
                    <a:pt x="18" y="426"/>
                    <a:pt x="18" y="426"/>
                  </a:cubicBezTo>
                  <a:cubicBezTo>
                    <a:pt x="19" y="426"/>
                    <a:pt x="20" y="427"/>
                    <a:pt x="20" y="428"/>
                  </a:cubicBezTo>
                  <a:cubicBezTo>
                    <a:pt x="20" y="428"/>
                    <a:pt x="20" y="428"/>
                    <a:pt x="20" y="428"/>
                  </a:cubicBezTo>
                  <a:cubicBezTo>
                    <a:pt x="19" y="432"/>
                    <a:pt x="18" y="436"/>
                    <a:pt x="17" y="440"/>
                  </a:cubicBezTo>
                  <a:cubicBezTo>
                    <a:pt x="17" y="440"/>
                    <a:pt x="17" y="440"/>
                    <a:pt x="17" y="440"/>
                  </a:cubicBezTo>
                  <a:cubicBezTo>
                    <a:pt x="17" y="441"/>
                    <a:pt x="16" y="442"/>
                    <a:pt x="15" y="442"/>
                  </a:cubicBezTo>
                  <a:cubicBezTo>
                    <a:pt x="15" y="442"/>
                    <a:pt x="15" y="442"/>
                    <a:pt x="15" y="442"/>
                  </a:cubicBezTo>
                  <a:cubicBezTo>
                    <a:pt x="15" y="442"/>
                    <a:pt x="15" y="442"/>
                    <a:pt x="14" y="442"/>
                  </a:cubicBezTo>
                  <a:close/>
                  <a:moveTo>
                    <a:pt x="1103" y="413"/>
                  </a:moveTo>
                  <a:cubicBezTo>
                    <a:pt x="1102" y="409"/>
                    <a:pt x="1101" y="405"/>
                    <a:pt x="1100" y="401"/>
                  </a:cubicBezTo>
                  <a:cubicBezTo>
                    <a:pt x="1100" y="401"/>
                    <a:pt x="1100" y="401"/>
                    <a:pt x="1100" y="401"/>
                  </a:cubicBezTo>
                  <a:cubicBezTo>
                    <a:pt x="1099" y="400"/>
                    <a:pt x="1100" y="399"/>
                    <a:pt x="1101" y="398"/>
                  </a:cubicBezTo>
                  <a:cubicBezTo>
                    <a:pt x="1101" y="398"/>
                    <a:pt x="1101" y="398"/>
                    <a:pt x="1101" y="398"/>
                  </a:cubicBezTo>
                  <a:cubicBezTo>
                    <a:pt x="1102" y="398"/>
                    <a:pt x="1104" y="399"/>
                    <a:pt x="1104" y="400"/>
                  </a:cubicBezTo>
                  <a:cubicBezTo>
                    <a:pt x="1104" y="400"/>
                    <a:pt x="1104" y="400"/>
                    <a:pt x="1104" y="400"/>
                  </a:cubicBezTo>
                  <a:cubicBezTo>
                    <a:pt x="1105" y="404"/>
                    <a:pt x="1106" y="408"/>
                    <a:pt x="1108" y="412"/>
                  </a:cubicBezTo>
                  <a:cubicBezTo>
                    <a:pt x="1108" y="412"/>
                    <a:pt x="1108" y="412"/>
                    <a:pt x="1108" y="412"/>
                  </a:cubicBezTo>
                  <a:cubicBezTo>
                    <a:pt x="1108" y="413"/>
                    <a:pt x="1107" y="414"/>
                    <a:pt x="1106" y="415"/>
                  </a:cubicBezTo>
                  <a:cubicBezTo>
                    <a:pt x="1106" y="415"/>
                    <a:pt x="1106" y="415"/>
                    <a:pt x="1106" y="415"/>
                  </a:cubicBezTo>
                  <a:cubicBezTo>
                    <a:pt x="1106" y="415"/>
                    <a:pt x="1105" y="415"/>
                    <a:pt x="1105" y="415"/>
                  </a:cubicBezTo>
                  <a:cubicBezTo>
                    <a:pt x="1105" y="415"/>
                    <a:pt x="1105" y="415"/>
                    <a:pt x="1105" y="415"/>
                  </a:cubicBezTo>
                  <a:cubicBezTo>
                    <a:pt x="1104" y="415"/>
                    <a:pt x="1103" y="414"/>
                    <a:pt x="1103" y="413"/>
                  </a:cubicBezTo>
                  <a:close/>
                  <a:moveTo>
                    <a:pt x="23" y="407"/>
                  </a:moveTo>
                  <a:cubicBezTo>
                    <a:pt x="22" y="407"/>
                    <a:pt x="21" y="405"/>
                    <a:pt x="21" y="404"/>
                  </a:cubicBezTo>
                  <a:cubicBezTo>
                    <a:pt x="21" y="404"/>
                    <a:pt x="21" y="404"/>
                    <a:pt x="21" y="404"/>
                  </a:cubicBezTo>
                  <a:cubicBezTo>
                    <a:pt x="23" y="400"/>
                    <a:pt x="24" y="396"/>
                    <a:pt x="25" y="392"/>
                  </a:cubicBezTo>
                  <a:cubicBezTo>
                    <a:pt x="25" y="392"/>
                    <a:pt x="25" y="392"/>
                    <a:pt x="25" y="392"/>
                  </a:cubicBezTo>
                  <a:cubicBezTo>
                    <a:pt x="25" y="391"/>
                    <a:pt x="27" y="391"/>
                    <a:pt x="28" y="391"/>
                  </a:cubicBezTo>
                  <a:cubicBezTo>
                    <a:pt x="28" y="391"/>
                    <a:pt x="28" y="391"/>
                    <a:pt x="28" y="391"/>
                  </a:cubicBezTo>
                  <a:cubicBezTo>
                    <a:pt x="29" y="391"/>
                    <a:pt x="30" y="393"/>
                    <a:pt x="29" y="394"/>
                  </a:cubicBezTo>
                  <a:cubicBezTo>
                    <a:pt x="29" y="394"/>
                    <a:pt x="29" y="394"/>
                    <a:pt x="29" y="394"/>
                  </a:cubicBezTo>
                  <a:cubicBezTo>
                    <a:pt x="28" y="398"/>
                    <a:pt x="27" y="402"/>
                    <a:pt x="26" y="405"/>
                  </a:cubicBezTo>
                  <a:cubicBezTo>
                    <a:pt x="26" y="405"/>
                    <a:pt x="26" y="405"/>
                    <a:pt x="26" y="405"/>
                  </a:cubicBezTo>
                  <a:cubicBezTo>
                    <a:pt x="26" y="406"/>
                    <a:pt x="25" y="407"/>
                    <a:pt x="24" y="407"/>
                  </a:cubicBezTo>
                  <a:cubicBezTo>
                    <a:pt x="24" y="407"/>
                    <a:pt x="24" y="407"/>
                    <a:pt x="24" y="407"/>
                  </a:cubicBezTo>
                  <a:cubicBezTo>
                    <a:pt x="23" y="407"/>
                    <a:pt x="23" y="407"/>
                    <a:pt x="23" y="407"/>
                  </a:cubicBezTo>
                  <a:close/>
                  <a:moveTo>
                    <a:pt x="1092" y="379"/>
                  </a:moveTo>
                  <a:cubicBezTo>
                    <a:pt x="1091" y="375"/>
                    <a:pt x="1090" y="371"/>
                    <a:pt x="1088" y="367"/>
                  </a:cubicBezTo>
                  <a:cubicBezTo>
                    <a:pt x="1088" y="367"/>
                    <a:pt x="1088" y="367"/>
                    <a:pt x="1088" y="367"/>
                  </a:cubicBezTo>
                  <a:cubicBezTo>
                    <a:pt x="1088" y="367"/>
                    <a:pt x="1088" y="367"/>
                    <a:pt x="1088" y="367"/>
                  </a:cubicBezTo>
                  <a:cubicBezTo>
                    <a:pt x="1088" y="366"/>
                    <a:pt x="1088" y="365"/>
                    <a:pt x="1090" y="364"/>
                  </a:cubicBezTo>
                  <a:cubicBezTo>
                    <a:pt x="1090" y="364"/>
                    <a:pt x="1090" y="364"/>
                    <a:pt x="1090" y="364"/>
                  </a:cubicBezTo>
                  <a:cubicBezTo>
                    <a:pt x="1091" y="364"/>
                    <a:pt x="1092" y="365"/>
                    <a:pt x="1093" y="366"/>
                  </a:cubicBezTo>
                  <a:cubicBezTo>
                    <a:pt x="1093" y="366"/>
                    <a:pt x="1093" y="366"/>
                    <a:pt x="1093" y="366"/>
                  </a:cubicBezTo>
                  <a:cubicBezTo>
                    <a:pt x="1094" y="370"/>
                    <a:pt x="1096" y="373"/>
                    <a:pt x="1097" y="377"/>
                  </a:cubicBezTo>
                  <a:cubicBezTo>
                    <a:pt x="1097" y="377"/>
                    <a:pt x="1097" y="377"/>
                    <a:pt x="1097" y="377"/>
                  </a:cubicBezTo>
                  <a:cubicBezTo>
                    <a:pt x="1097" y="378"/>
                    <a:pt x="1097" y="380"/>
                    <a:pt x="1095" y="380"/>
                  </a:cubicBezTo>
                  <a:cubicBezTo>
                    <a:pt x="1095" y="380"/>
                    <a:pt x="1095" y="380"/>
                    <a:pt x="1095" y="380"/>
                  </a:cubicBezTo>
                  <a:cubicBezTo>
                    <a:pt x="1095" y="380"/>
                    <a:pt x="1095" y="380"/>
                    <a:pt x="1095" y="380"/>
                  </a:cubicBezTo>
                  <a:cubicBezTo>
                    <a:pt x="1095" y="380"/>
                    <a:pt x="1095" y="380"/>
                    <a:pt x="1095" y="380"/>
                  </a:cubicBezTo>
                  <a:cubicBezTo>
                    <a:pt x="1094" y="380"/>
                    <a:pt x="1093" y="380"/>
                    <a:pt x="1092" y="379"/>
                  </a:cubicBezTo>
                  <a:close/>
                  <a:moveTo>
                    <a:pt x="34" y="373"/>
                  </a:moveTo>
                  <a:cubicBezTo>
                    <a:pt x="33" y="372"/>
                    <a:pt x="32" y="371"/>
                    <a:pt x="33" y="370"/>
                  </a:cubicBezTo>
                  <a:cubicBezTo>
                    <a:pt x="33" y="370"/>
                    <a:pt x="33" y="370"/>
                    <a:pt x="33" y="370"/>
                  </a:cubicBezTo>
                  <a:cubicBezTo>
                    <a:pt x="34" y="366"/>
                    <a:pt x="35" y="362"/>
                    <a:pt x="37" y="358"/>
                  </a:cubicBezTo>
                  <a:cubicBezTo>
                    <a:pt x="37" y="358"/>
                    <a:pt x="37" y="358"/>
                    <a:pt x="37" y="358"/>
                  </a:cubicBezTo>
                  <a:cubicBezTo>
                    <a:pt x="37" y="357"/>
                    <a:pt x="39" y="356"/>
                    <a:pt x="40" y="357"/>
                  </a:cubicBezTo>
                  <a:cubicBezTo>
                    <a:pt x="40" y="357"/>
                    <a:pt x="40" y="357"/>
                    <a:pt x="40" y="357"/>
                  </a:cubicBezTo>
                  <a:cubicBezTo>
                    <a:pt x="41" y="357"/>
                    <a:pt x="42" y="359"/>
                    <a:pt x="41" y="360"/>
                  </a:cubicBezTo>
                  <a:cubicBezTo>
                    <a:pt x="41" y="360"/>
                    <a:pt x="41" y="360"/>
                    <a:pt x="41" y="360"/>
                  </a:cubicBezTo>
                  <a:cubicBezTo>
                    <a:pt x="40" y="364"/>
                    <a:pt x="38" y="367"/>
                    <a:pt x="37" y="371"/>
                  </a:cubicBezTo>
                  <a:cubicBezTo>
                    <a:pt x="37" y="371"/>
                    <a:pt x="37" y="371"/>
                    <a:pt x="37" y="371"/>
                  </a:cubicBezTo>
                  <a:cubicBezTo>
                    <a:pt x="37" y="372"/>
                    <a:pt x="36" y="373"/>
                    <a:pt x="35" y="373"/>
                  </a:cubicBezTo>
                  <a:cubicBezTo>
                    <a:pt x="35" y="373"/>
                    <a:pt x="35" y="373"/>
                    <a:pt x="35" y="373"/>
                  </a:cubicBezTo>
                  <a:cubicBezTo>
                    <a:pt x="35" y="373"/>
                    <a:pt x="34" y="373"/>
                    <a:pt x="34" y="373"/>
                  </a:cubicBezTo>
                  <a:close/>
                  <a:moveTo>
                    <a:pt x="1080" y="345"/>
                  </a:moveTo>
                  <a:cubicBezTo>
                    <a:pt x="1078" y="342"/>
                    <a:pt x="1076" y="338"/>
                    <a:pt x="1075" y="334"/>
                  </a:cubicBezTo>
                  <a:cubicBezTo>
                    <a:pt x="1075" y="334"/>
                    <a:pt x="1075" y="334"/>
                    <a:pt x="1075" y="334"/>
                  </a:cubicBezTo>
                  <a:cubicBezTo>
                    <a:pt x="1074" y="333"/>
                    <a:pt x="1075" y="332"/>
                    <a:pt x="1076" y="331"/>
                  </a:cubicBezTo>
                  <a:cubicBezTo>
                    <a:pt x="1076" y="331"/>
                    <a:pt x="1076" y="331"/>
                    <a:pt x="1076" y="331"/>
                  </a:cubicBezTo>
                  <a:cubicBezTo>
                    <a:pt x="1077" y="331"/>
                    <a:pt x="1079" y="331"/>
                    <a:pt x="1079" y="332"/>
                  </a:cubicBezTo>
                  <a:cubicBezTo>
                    <a:pt x="1079" y="332"/>
                    <a:pt x="1079" y="332"/>
                    <a:pt x="1079" y="332"/>
                  </a:cubicBezTo>
                  <a:cubicBezTo>
                    <a:pt x="1081" y="336"/>
                    <a:pt x="1082" y="340"/>
                    <a:pt x="1084" y="343"/>
                  </a:cubicBezTo>
                  <a:cubicBezTo>
                    <a:pt x="1084" y="343"/>
                    <a:pt x="1084" y="343"/>
                    <a:pt x="1084" y="343"/>
                  </a:cubicBezTo>
                  <a:cubicBezTo>
                    <a:pt x="1084" y="345"/>
                    <a:pt x="1084" y="346"/>
                    <a:pt x="1083" y="347"/>
                  </a:cubicBezTo>
                  <a:cubicBezTo>
                    <a:pt x="1083" y="347"/>
                    <a:pt x="1083" y="347"/>
                    <a:pt x="1083" y="347"/>
                  </a:cubicBezTo>
                  <a:cubicBezTo>
                    <a:pt x="1082" y="347"/>
                    <a:pt x="1082" y="347"/>
                    <a:pt x="1082" y="347"/>
                  </a:cubicBezTo>
                  <a:cubicBezTo>
                    <a:pt x="1082" y="347"/>
                    <a:pt x="1082" y="347"/>
                    <a:pt x="1082" y="347"/>
                  </a:cubicBezTo>
                  <a:cubicBezTo>
                    <a:pt x="1081" y="347"/>
                    <a:pt x="1080" y="346"/>
                    <a:pt x="1080" y="345"/>
                  </a:cubicBezTo>
                  <a:close/>
                  <a:moveTo>
                    <a:pt x="47" y="339"/>
                  </a:moveTo>
                  <a:cubicBezTo>
                    <a:pt x="46" y="339"/>
                    <a:pt x="46" y="337"/>
                    <a:pt x="46" y="336"/>
                  </a:cubicBezTo>
                  <a:cubicBezTo>
                    <a:pt x="46" y="336"/>
                    <a:pt x="46" y="336"/>
                    <a:pt x="46" y="336"/>
                  </a:cubicBezTo>
                  <a:cubicBezTo>
                    <a:pt x="48" y="332"/>
                    <a:pt x="49" y="329"/>
                    <a:pt x="51" y="325"/>
                  </a:cubicBezTo>
                  <a:cubicBezTo>
                    <a:pt x="51" y="325"/>
                    <a:pt x="51" y="325"/>
                    <a:pt x="51" y="325"/>
                  </a:cubicBezTo>
                  <a:cubicBezTo>
                    <a:pt x="52" y="324"/>
                    <a:pt x="53" y="323"/>
                    <a:pt x="54" y="324"/>
                  </a:cubicBezTo>
                  <a:cubicBezTo>
                    <a:pt x="54" y="324"/>
                    <a:pt x="54" y="324"/>
                    <a:pt x="54" y="324"/>
                  </a:cubicBezTo>
                  <a:cubicBezTo>
                    <a:pt x="55" y="324"/>
                    <a:pt x="56" y="326"/>
                    <a:pt x="55" y="327"/>
                  </a:cubicBezTo>
                  <a:cubicBezTo>
                    <a:pt x="55" y="327"/>
                    <a:pt x="55" y="327"/>
                    <a:pt x="55" y="327"/>
                  </a:cubicBezTo>
                  <a:cubicBezTo>
                    <a:pt x="54" y="331"/>
                    <a:pt x="52" y="334"/>
                    <a:pt x="50" y="338"/>
                  </a:cubicBezTo>
                  <a:cubicBezTo>
                    <a:pt x="50" y="338"/>
                    <a:pt x="50" y="338"/>
                    <a:pt x="50" y="338"/>
                  </a:cubicBezTo>
                  <a:cubicBezTo>
                    <a:pt x="50" y="339"/>
                    <a:pt x="49" y="339"/>
                    <a:pt x="48" y="339"/>
                  </a:cubicBezTo>
                  <a:cubicBezTo>
                    <a:pt x="48" y="339"/>
                    <a:pt x="48" y="339"/>
                    <a:pt x="48" y="339"/>
                  </a:cubicBezTo>
                  <a:cubicBezTo>
                    <a:pt x="48" y="339"/>
                    <a:pt x="48" y="339"/>
                    <a:pt x="47" y="339"/>
                  </a:cubicBezTo>
                  <a:close/>
                  <a:moveTo>
                    <a:pt x="1065" y="313"/>
                  </a:moveTo>
                  <a:cubicBezTo>
                    <a:pt x="1063" y="309"/>
                    <a:pt x="1061" y="306"/>
                    <a:pt x="1059" y="302"/>
                  </a:cubicBezTo>
                  <a:cubicBezTo>
                    <a:pt x="1059" y="302"/>
                    <a:pt x="1059" y="302"/>
                    <a:pt x="1059" y="302"/>
                  </a:cubicBezTo>
                  <a:cubicBezTo>
                    <a:pt x="1059" y="302"/>
                    <a:pt x="1059" y="302"/>
                    <a:pt x="1059" y="302"/>
                  </a:cubicBezTo>
                  <a:cubicBezTo>
                    <a:pt x="1059" y="301"/>
                    <a:pt x="1059" y="300"/>
                    <a:pt x="1060" y="299"/>
                  </a:cubicBezTo>
                  <a:cubicBezTo>
                    <a:pt x="1060" y="299"/>
                    <a:pt x="1060" y="299"/>
                    <a:pt x="1060" y="299"/>
                  </a:cubicBezTo>
                  <a:cubicBezTo>
                    <a:pt x="1061" y="298"/>
                    <a:pt x="1063" y="299"/>
                    <a:pt x="1063" y="300"/>
                  </a:cubicBezTo>
                  <a:cubicBezTo>
                    <a:pt x="1063" y="300"/>
                    <a:pt x="1063" y="300"/>
                    <a:pt x="1063" y="300"/>
                  </a:cubicBezTo>
                  <a:cubicBezTo>
                    <a:pt x="1065" y="304"/>
                    <a:pt x="1067" y="307"/>
                    <a:pt x="1069" y="311"/>
                  </a:cubicBezTo>
                  <a:cubicBezTo>
                    <a:pt x="1069" y="311"/>
                    <a:pt x="1069" y="311"/>
                    <a:pt x="1069" y="311"/>
                  </a:cubicBezTo>
                  <a:cubicBezTo>
                    <a:pt x="1069" y="312"/>
                    <a:pt x="1069" y="313"/>
                    <a:pt x="1068" y="314"/>
                  </a:cubicBezTo>
                  <a:cubicBezTo>
                    <a:pt x="1068" y="314"/>
                    <a:pt x="1068" y="314"/>
                    <a:pt x="1068" y="314"/>
                  </a:cubicBezTo>
                  <a:cubicBezTo>
                    <a:pt x="1067" y="314"/>
                    <a:pt x="1067" y="314"/>
                    <a:pt x="1067" y="314"/>
                  </a:cubicBezTo>
                  <a:cubicBezTo>
                    <a:pt x="1067" y="314"/>
                    <a:pt x="1067" y="314"/>
                    <a:pt x="1067" y="314"/>
                  </a:cubicBezTo>
                  <a:cubicBezTo>
                    <a:pt x="1066" y="314"/>
                    <a:pt x="1065" y="314"/>
                    <a:pt x="1065" y="313"/>
                  </a:cubicBezTo>
                  <a:close/>
                  <a:moveTo>
                    <a:pt x="63" y="307"/>
                  </a:moveTo>
                  <a:cubicBezTo>
                    <a:pt x="62" y="306"/>
                    <a:pt x="61" y="304"/>
                    <a:pt x="62" y="303"/>
                  </a:cubicBezTo>
                  <a:cubicBezTo>
                    <a:pt x="62" y="303"/>
                    <a:pt x="62" y="303"/>
                    <a:pt x="62" y="303"/>
                  </a:cubicBezTo>
                  <a:cubicBezTo>
                    <a:pt x="64" y="300"/>
                    <a:pt x="65" y="296"/>
                    <a:pt x="67" y="293"/>
                  </a:cubicBezTo>
                  <a:cubicBezTo>
                    <a:pt x="67" y="293"/>
                    <a:pt x="67" y="293"/>
                    <a:pt x="67" y="293"/>
                  </a:cubicBezTo>
                  <a:cubicBezTo>
                    <a:pt x="68" y="291"/>
                    <a:pt x="69" y="291"/>
                    <a:pt x="71" y="292"/>
                  </a:cubicBezTo>
                  <a:cubicBezTo>
                    <a:pt x="71" y="292"/>
                    <a:pt x="71" y="292"/>
                    <a:pt x="71" y="292"/>
                  </a:cubicBezTo>
                  <a:cubicBezTo>
                    <a:pt x="72" y="292"/>
                    <a:pt x="72" y="294"/>
                    <a:pt x="72" y="295"/>
                  </a:cubicBezTo>
                  <a:cubicBezTo>
                    <a:pt x="72" y="295"/>
                    <a:pt x="72" y="295"/>
                    <a:pt x="72" y="295"/>
                  </a:cubicBezTo>
                  <a:cubicBezTo>
                    <a:pt x="70" y="298"/>
                    <a:pt x="68" y="302"/>
                    <a:pt x="66" y="305"/>
                  </a:cubicBezTo>
                  <a:cubicBezTo>
                    <a:pt x="66" y="305"/>
                    <a:pt x="66" y="305"/>
                    <a:pt x="66" y="305"/>
                  </a:cubicBezTo>
                  <a:cubicBezTo>
                    <a:pt x="65" y="306"/>
                    <a:pt x="65" y="307"/>
                    <a:pt x="64" y="307"/>
                  </a:cubicBezTo>
                  <a:cubicBezTo>
                    <a:pt x="64" y="307"/>
                    <a:pt x="64" y="307"/>
                    <a:pt x="64" y="307"/>
                  </a:cubicBezTo>
                  <a:cubicBezTo>
                    <a:pt x="63" y="307"/>
                    <a:pt x="63" y="307"/>
                    <a:pt x="63" y="307"/>
                  </a:cubicBezTo>
                  <a:close/>
                  <a:moveTo>
                    <a:pt x="1048" y="281"/>
                  </a:moveTo>
                  <a:cubicBezTo>
                    <a:pt x="1046" y="278"/>
                    <a:pt x="1043" y="275"/>
                    <a:pt x="1041" y="271"/>
                  </a:cubicBezTo>
                  <a:cubicBezTo>
                    <a:pt x="1041" y="271"/>
                    <a:pt x="1041" y="271"/>
                    <a:pt x="1041" y="271"/>
                  </a:cubicBezTo>
                  <a:cubicBezTo>
                    <a:pt x="1041" y="271"/>
                    <a:pt x="1041" y="271"/>
                    <a:pt x="1041" y="271"/>
                  </a:cubicBezTo>
                  <a:cubicBezTo>
                    <a:pt x="1041" y="270"/>
                    <a:pt x="1041" y="269"/>
                    <a:pt x="1042" y="268"/>
                  </a:cubicBezTo>
                  <a:cubicBezTo>
                    <a:pt x="1042" y="268"/>
                    <a:pt x="1042" y="268"/>
                    <a:pt x="1042" y="268"/>
                  </a:cubicBezTo>
                  <a:cubicBezTo>
                    <a:pt x="1043" y="267"/>
                    <a:pt x="1045" y="267"/>
                    <a:pt x="1046" y="269"/>
                  </a:cubicBezTo>
                  <a:cubicBezTo>
                    <a:pt x="1046" y="269"/>
                    <a:pt x="1046" y="269"/>
                    <a:pt x="1046" y="269"/>
                  </a:cubicBezTo>
                  <a:cubicBezTo>
                    <a:pt x="1048" y="272"/>
                    <a:pt x="1050" y="275"/>
                    <a:pt x="1052" y="279"/>
                  </a:cubicBezTo>
                  <a:cubicBezTo>
                    <a:pt x="1052" y="279"/>
                    <a:pt x="1052" y="279"/>
                    <a:pt x="1052" y="279"/>
                  </a:cubicBezTo>
                  <a:cubicBezTo>
                    <a:pt x="1052" y="280"/>
                    <a:pt x="1052" y="282"/>
                    <a:pt x="1051" y="282"/>
                  </a:cubicBezTo>
                  <a:cubicBezTo>
                    <a:pt x="1051" y="282"/>
                    <a:pt x="1051" y="282"/>
                    <a:pt x="1051" y="282"/>
                  </a:cubicBezTo>
                  <a:cubicBezTo>
                    <a:pt x="1050" y="282"/>
                    <a:pt x="1050" y="283"/>
                    <a:pt x="1050" y="283"/>
                  </a:cubicBezTo>
                  <a:cubicBezTo>
                    <a:pt x="1050" y="283"/>
                    <a:pt x="1050" y="283"/>
                    <a:pt x="1050" y="283"/>
                  </a:cubicBezTo>
                  <a:cubicBezTo>
                    <a:pt x="1049" y="283"/>
                    <a:pt x="1048" y="282"/>
                    <a:pt x="1048" y="281"/>
                  </a:cubicBezTo>
                  <a:close/>
                  <a:moveTo>
                    <a:pt x="80" y="275"/>
                  </a:moveTo>
                  <a:cubicBezTo>
                    <a:pt x="79" y="274"/>
                    <a:pt x="79" y="273"/>
                    <a:pt x="79" y="272"/>
                  </a:cubicBezTo>
                  <a:cubicBezTo>
                    <a:pt x="79" y="272"/>
                    <a:pt x="79" y="272"/>
                    <a:pt x="79" y="272"/>
                  </a:cubicBezTo>
                  <a:cubicBezTo>
                    <a:pt x="81" y="268"/>
                    <a:pt x="84" y="265"/>
                    <a:pt x="86" y="261"/>
                  </a:cubicBezTo>
                  <a:cubicBezTo>
                    <a:pt x="86" y="261"/>
                    <a:pt x="86" y="261"/>
                    <a:pt x="86" y="261"/>
                  </a:cubicBezTo>
                  <a:cubicBezTo>
                    <a:pt x="86" y="260"/>
                    <a:pt x="88" y="260"/>
                    <a:pt x="89" y="261"/>
                  </a:cubicBezTo>
                  <a:cubicBezTo>
                    <a:pt x="89" y="261"/>
                    <a:pt x="89" y="261"/>
                    <a:pt x="89" y="261"/>
                  </a:cubicBezTo>
                  <a:cubicBezTo>
                    <a:pt x="90" y="261"/>
                    <a:pt x="90" y="263"/>
                    <a:pt x="90" y="264"/>
                  </a:cubicBezTo>
                  <a:cubicBezTo>
                    <a:pt x="90" y="264"/>
                    <a:pt x="90" y="264"/>
                    <a:pt x="90" y="264"/>
                  </a:cubicBezTo>
                  <a:cubicBezTo>
                    <a:pt x="88" y="267"/>
                    <a:pt x="86" y="271"/>
                    <a:pt x="83" y="274"/>
                  </a:cubicBezTo>
                  <a:cubicBezTo>
                    <a:pt x="83" y="274"/>
                    <a:pt x="83" y="274"/>
                    <a:pt x="83" y="274"/>
                  </a:cubicBezTo>
                  <a:cubicBezTo>
                    <a:pt x="83" y="275"/>
                    <a:pt x="82" y="275"/>
                    <a:pt x="81" y="275"/>
                  </a:cubicBezTo>
                  <a:cubicBezTo>
                    <a:pt x="81" y="275"/>
                    <a:pt x="81" y="275"/>
                    <a:pt x="81" y="275"/>
                  </a:cubicBezTo>
                  <a:cubicBezTo>
                    <a:pt x="81" y="275"/>
                    <a:pt x="81" y="275"/>
                    <a:pt x="80" y="275"/>
                  </a:cubicBezTo>
                  <a:close/>
                  <a:moveTo>
                    <a:pt x="1028" y="251"/>
                  </a:moveTo>
                  <a:cubicBezTo>
                    <a:pt x="1026" y="248"/>
                    <a:pt x="1024" y="245"/>
                    <a:pt x="1022" y="241"/>
                  </a:cubicBezTo>
                  <a:cubicBezTo>
                    <a:pt x="1022" y="241"/>
                    <a:pt x="1022" y="241"/>
                    <a:pt x="1022" y="241"/>
                  </a:cubicBezTo>
                  <a:cubicBezTo>
                    <a:pt x="1021" y="240"/>
                    <a:pt x="1021" y="239"/>
                    <a:pt x="1022" y="238"/>
                  </a:cubicBezTo>
                  <a:cubicBezTo>
                    <a:pt x="1022" y="238"/>
                    <a:pt x="1022" y="238"/>
                    <a:pt x="1022" y="238"/>
                  </a:cubicBezTo>
                  <a:cubicBezTo>
                    <a:pt x="1023" y="237"/>
                    <a:pt x="1025" y="237"/>
                    <a:pt x="1026" y="238"/>
                  </a:cubicBezTo>
                  <a:cubicBezTo>
                    <a:pt x="1026" y="238"/>
                    <a:pt x="1026" y="238"/>
                    <a:pt x="1026" y="238"/>
                  </a:cubicBezTo>
                  <a:cubicBezTo>
                    <a:pt x="1028" y="242"/>
                    <a:pt x="1030" y="245"/>
                    <a:pt x="1032" y="248"/>
                  </a:cubicBezTo>
                  <a:cubicBezTo>
                    <a:pt x="1032" y="248"/>
                    <a:pt x="1032" y="248"/>
                    <a:pt x="1032" y="248"/>
                  </a:cubicBezTo>
                  <a:cubicBezTo>
                    <a:pt x="1033" y="249"/>
                    <a:pt x="1033" y="251"/>
                    <a:pt x="1032" y="252"/>
                  </a:cubicBezTo>
                  <a:cubicBezTo>
                    <a:pt x="1032" y="252"/>
                    <a:pt x="1032" y="252"/>
                    <a:pt x="1032" y="252"/>
                  </a:cubicBezTo>
                  <a:cubicBezTo>
                    <a:pt x="1031" y="252"/>
                    <a:pt x="1031" y="252"/>
                    <a:pt x="1030" y="252"/>
                  </a:cubicBezTo>
                  <a:cubicBezTo>
                    <a:pt x="1030" y="252"/>
                    <a:pt x="1030" y="252"/>
                    <a:pt x="1030" y="252"/>
                  </a:cubicBezTo>
                  <a:cubicBezTo>
                    <a:pt x="1030" y="252"/>
                    <a:pt x="1029" y="252"/>
                    <a:pt x="1028" y="251"/>
                  </a:cubicBezTo>
                  <a:close/>
                  <a:moveTo>
                    <a:pt x="100" y="245"/>
                  </a:moveTo>
                  <a:cubicBezTo>
                    <a:pt x="99" y="244"/>
                    <a:pt x="98" y="242"/>
                    <a:pt x="99" y="241"/>
                  </a:cubicBezTo>
                  <a:cubicBezTo>
                    <a:pt x="99" y="241"/>
                    <a:pt x="99" y="241"/>
                    <a:pt x="99" y="241"/>
                  </a:cubicBezTo>
                  <a:cubicBezTo>
                    <a:pt x="101" y="238"/>
                    <a:pt x="104" y="235"/>
                    <a:pt x="106" y="232"/>
                  </a:cubicBezTo>
                  <a:cubicBezTo>
                    <a:pt x="106" y="232"/>
                    <a:pt x="106" y="232"/>
                    <a:pt x="106" y="232"/>
                  </a:cubicBezTo>
                  <a:cubicBezTo>
                    <a:pt x="107" y="231"/>
                    <a:pt x="108" y="230"/>
                    <a:pt x="109" y="231"/>
                  </a:cubicBezTo>
                  <a:cubicBezTo>
                    <a:pt x="109" y="231"/>
                    <a:pt x="109" y="231"/>
                    <a:pt x="109" y="231"/>
                  </a:cubicBezTo>
                  <a:cubicBezTo>
                    <a:pt x="111" y="232"/>
                    <a:pt x="111" y="233"/>
                    <a:pt x="110" y="234"/>
                  </a:cubicBezTo>
                  <a:cubicBezTo>
                    <a:pt x="110" y="234"/>
                    <a:pt x="110" y="234"/>
                    <a:pt x="110" y="234"/>
                  </a:cubicBezTo>
                  <a:cubicBezTo>
                    <a:pt x="108" y="238"/>
                    <a:pt x="105" y="241"/>
                    <a:pt x="103" y="244"/>
                  </a:cubicBezTo>
                  <a:cubicBezTo>
                    <a:pt x="103" y="244"/>
                    <a:pt x="103" y="244"/>
                    <a:pt x="103" y="244"/>
                  </a:cubicBezTo>
                  <a:cubicBezTo>
                    <a:pt x="103" y="245"/>
                    <a:pt x="102" y="245"/>
                    <a:pt x="101" y="245"/>
                  </a:cubicBezTo>
                  <a:cubicBezTo>
                    <a:pt x="101" y="245"/>
                    <a:pt x="101" y="245"/>
                    <a:pt x="101" y="245"/>
                  </a:cubicBezTo>
                  <a:cubicBezTo>
                    <a:pt x="101" y="245"/>
                    <a:pt x="100" y="245"/>
                    <a:pt x="100" y="245"/>
                  </a:cubicBezTo>
                  <a:close/>
                  <a:moveTo>
                    <a:pt x="1008" y="222"/>
                  </a:moveTo>
                  <a:cubicBezTo>
                    <a:pt x="1005" y="219"/>
                    <a:pt x="1003" y="216"/>
                    <a:pt x="1000" y="213"/>
                  </a:cubicBezTo>
                  <a:cubicBezTo>
                    <a:pt x="1000" y="213"/>
                    <a:pt x="1000" y="213"/>
                    <a:pt x="1000" y="213"/>
                  </a:cubicBezTo>
                  <a:cubicBezTo>
                    <a:pt x="999" y="212"/>
                    <a:pt x="999" y="210"/>
                    <a:pt x="1000" y="209"/>
                  </a:cubicBezTo>
                  <a:cubicBezTo>
                    <a:pt x="1000" y="209"/>
                    <a:pt x="1000" y="209"/>
                    <a:pt x="1000" y="209"/>
                  </a:cubicBezTo>
                  <a:cubicBezTo>
                    <a:pt x="1001" y="208"/>
                    <a:pt x="1003" y="209"/>
                    <a:pt x="1004" y="210"/>
                  </a:cubicBezTo>
                  <a:cubicBezTo>
                    <a:pt x="1004" y="210"/>
                    <a:pt x="1004" y="210"/>
                    <a:pt x="1004" y="210"/>
                  </a:cubicBezTo>
                  <a:cubicBezTo>
                    <a:pt x="1006" y="213"/>
                    <a:pt x="1009" y="216"/>
                    <a:pt x="1011" y="219"/>
                  </a:cubicBezTo>
                  <a:cubicBezTo>
                    <a:pt x="1011" y="219"/>
                    <a:pt x="1011" y="219"/>
                    <a:pt x="1011" y="219"/>
                  </a:cubicBezTo>
                  <a:cubicBezTo>
                    <a:pt x="1012" y="220"/>
                    <a:pt x="1012" y="222"/>
                    <a:pt x="1011" y="222"/>
                  </a:cubicBezTo>
                  <a:cubicBezTo>
                    <a:pt x="1011" y="222"/>
                    <a:pt x="1011" y="222"/>
                    <a:pt x="1011" y="222"/>
                  </a:cubicBezTo>
                  <a:cubicBezTo>
                    <a:pt x="1010" y="223"/>
                    <a:pt x="1010" y="223"/>
                    <a:pt x="1009" y="223"/>
                  </a:cubicBezTo>
                  <a:cubicBezTo>
                    <a:pt x="1009" y="223"/>
                    <a:pt x="1009" y="223"/>
                    <a:pt x="1009" y="223"/>
                  </a:cubicBezTo>
                  <a:cubicBezTo>
                    <a:pt x="1009" y="223"/>
                    <a:pt x="1008" y="223"/>
                    <a:pt x="1008" y="222"/>
                  </a:cubicBezTo>
                  <a:close/>
                  <a:moveTo>
                    <a:pt x="121" y="216"/>
                  </a:moveTo>
                  <a:cubicBezTo>
                    <a:pt x="120" y="215"/>
                    <a:pt x="120" y="213"/>
                    <a:pt x="121" y="212"/>
                  </a:cubicBezTo>
                  <a:cubicBezTo>
                    <a:pt x="121" y="212"/>
                    <a:pt x="121" y="212"/>
                    <a:pt x="121" y="212"/>
                  </a:cubicBezTo>
                  <a:cubicBezTo>
                    <a:pt x="123" y="209"/>
                    <a:pt x="126" y="206"/>
                    <a:pt x="128" y="203"/>
                  </a:cubicBezTo>
                  <a:cubicBezTo>
                    <a:pt x="128" y="203"/>
                    <a:pt x="128" y="203"/>
                    <a:pt x="128" y="203"/>
                  </a:cubicBezTo>
                  <a:cubicBezTo>
                    <a:pt x="129" y="202"/>
                    <a:pt x="131" y="202"/>
                    <a:pt x="132" y="203"/>
                  </a:cubicBezTo>
                  <a:cubicBezTo>
                    <a:pt x="132" y="203"/>
                    <a:pt x="132" y="203"/>
                    <a:pt x="132" y="203"/>
                  </a:cubicBezTo>
                  <a:cubicBezTo>
                    <a:pt x="133" y="204"/>
                    <a:pt x="133" y="205"/>
                    <a:pt x="132" y="206"/>
                  </a:cubicBezTo>
                  <a:cubicBezTo>
                    <a:pt x="132" y="206"/>
                    <a:pt x="132" y="206"/>
                    <a:pt x="132" y="206"/>
                  </a:cubicBezTo>
                  <a:cubicBezTo>
                    <a:pt x="129" y="209"/>
                    <a:pt x="127" y="212"/>
                    <a:pt x="124" y="215"/>
                  </a:cubicBezTo>
                  <a:cubicBezTo>
                    <a:pt x="124" y="215"/>
                    <a:pt x="124" y="215"/>
                    <a:pt x="124" y="215"/>
                  </a:cubicBezTo>
                  <a:cubicBezTo>
                    <a:pt x="124" y="216"/>
                    <a:pt x="123" y="216"/>
                    <a:pt x="123" y="216"/>
                  </a:cubicBezTo>
                  <a:cubicBezTo>
                    <a:pt x="123" y="216"/>
                    <a:pt x="123" y="216"/>
                    <a:pt x="123" y="216"/>
                  </a:cubicBezTo>
                  <a:cubicBezTo>
                    <a:pt x="122" y="216"/>
                    <a:pt x="122" y="216"/>
                    <a:pt x="121" y="216"/>
                  </a:cubicBezTo>
                  <a:close/>
                  <a:moveTo>
                    <a:pt x="985" y="194"/>
                  </a:moveTo>
                  <a:cubicBezTo>
                    <a:pt x="982" y="191"/>
                    <a:pt x="979" y="189"/>
                    <a:pt x="977" y="186"/>
                  </a:cubicBezTo>
                  <a:cubicBezTo>
                    <a:pt x="977" y="186"/>
                    <a:pt x="977" y="186"/>
                    <a:pt x="977" y="186"/>
                  </a:cubicBezTo>
                  <a:cubicBezTo>
                    <a:pt x="977" y="186"/>
                    <a:pt x="977" y="186"/>
                    <a:pt x="977" y="186"/>
                  </a:cubicBezTo>
                  <a:cubicBezTo>
                    <a:pt x="976" y="185"/>
                    <a:pt x="976" y="183"/>
                    <a:pt x="977" y="182"/>
                  </a:cubicBezTo>
                  <a:cubicBezTo>
                    <a:pt x="977" y="182"/>
                    <a:pt x="977" y="182"/>
                    <a:pt x="977" y="182"/>
                  </a:cubicBezTo>
                  <a:cubicBezTo>
                    <a:pt x="978" y="181"/>
                    <a:pt x="979" y="181"/>
                    <a:pt x="980" y="182"/>
                  </a:cubicBezTo>
                  <a:cubicBezTo>
                    <a:pt x="980" y="182"/>
                    <a:pt x="980" y="182"/>
                    <a:pt x="980" y="182"/>
                  </a:cubicBezTo>
                  <a:cubicBezTo>
                    <a:pt x="983" y="185"/>
                    <a:pt x="986" y="188"/>
                    <a:pt x="988" y="191"/>
                  </a:cubicBezTo>
                  <a:cubicBezTo>
                    <a:pt x="988" y="191"/>
                    <a:pt x="988" y="191"/>
                    <a:pt x="988" y="191"/>
                  </a:cubicBezTo>
                  <a:cubicBezTo>
                    <a:pt x="989" y="192"/>
                    <a:pt x="989" y="194"/>
                    <a:pt x="988" y="195"/>
                  </a:cubicBezTo>
                  <a:cubicBezTo>
                    <a:pt x="988" y="195"/>
                    <a:pt x="988" y="195"/>
                    <a:pt x="988" y="195"/>
                  </a:cubicBezTo>
                  <a:cubicBezTo>
                    <a:pt x="988" y="195"/>
                    <a:pt x="987" y="195"/>
                    <a:pt x="986" y="195"/>
                  </a:cubicBezTo>
                  <a:cubicBezTo>
                    <a:pt x="986" y="195"/>
                    <a:pt x="986" y="195"/>
                    <a:pt x="986" y="195"/>
                  </a:cubicBezTo>
                  <a:cubicBezTo>
                    <a:pt x="986" y="195"/>
                    <a:pt x="985" y="195"/>
                    <a:pt x="985" y="194"/>
                  </a:cubicBezTo>
                  <a:close/>
                  <a:moveTo>
                    <a:pt x="144" y="188"/>
                  </a:moveTo>
                  <a:cubicBezTo>
                    <a:pt x="143" y="187"/>
                    <a:pt x="143" y="186"/>
                    <a:pt x="144" y="185"/>
                  </a:cubicBezTo>
                  <a:cubicBezTo>
                    <a:pt x="144" y="185"/>
                    <a:pt x="144" y="185"/>
                    <a:pt x="144" y="185"/>
                  </a:cubicBezTo>
                  <a:cubicBezTo>
                    <a:pt x="147" y="182"/>
                    <a:pt x="150" y="179"/>
                    <a:pt x="152" y="176"/>
                  </a:cubicBezTo>
                  <a:cubicBezTo>
                    <a:pt x="152" y="176"/>
                    <a:pt x="152" y="176"/>
                    <a:pt x="152" y="176"/>
                  </a:cubicBezTo>
                  <a:cubicBezTo>
                    <a:pt x="153" y="175"/>
                    <a:pt x="155" y="175"/>
                    <a:pt x="156" y="176"/>
                  </a:cubicBezTo>
                  <a:cubicBezTo>
                    <a:pt x="156" y="176"/>
                    <a:pt x="156" y="176"/>
                    <a:pt x="156" y="176"/>
                  </a:cubicBezTo>
                  <a:cubicBezTo>
                    <a:pt x="157" y="177"/>
                    <a:pt x="157" y="178"/>
                    <a:pt x="156" y="179"/>
                  </a:cubicBezTo>
                  <a:cubicBezTo>
                    <a:pt x="156" y="179"/>
                    <a:pt x="156" y="179"/>
                    <a:pt x="156" y="179"/>
                  </a:cubicBezTo>
                  <a:cubicBezTo>
                    <a:pt x="153" y="182"/>
                    <a:pt x="150" y="185"/>
                    <a:pt x="148" y="188"/>
                  </a:cubicBezTo>
                  <a:cubicBezTo>
                    <a:pt x="148" y="188"/>
                    <a:pt x="148" y="188"/>
                    <a:pt x="148" y="188"/>
                  </a:cubicBezTo>
                  <a:cubicBezTo>
                    <a:pt x="148" y="188"/>
                    <a:pt x="148" y="188"/>
                    <a:pt x="148" y="188"/>
                  </a:cubicBezTo>
                  <a:cubicBezTo>
                    <a:pt x="147" y="189"/>
                    <a:pt x="147" y="189"/>
                    <a:pt x="146" y="189"/>
                  </a:cubicBezTo>
                  <a:cubicBezTo>
                    <a:pt x="146" y="189"/>
                    <a:pt x="146" y="189"/>
                    <a:pt x="146" y="189"/>
                  </a:cubicBezTo>
                  <a:cubicBezTo>
                    <a:pt x="145" y="189"/>
                    <a:pt x="145" y="189"/>
                    <a:pt x="144" y="188"/>
                  </a:cubicBezTo>
                  <a:close/>
                  <a:moveTo>
                    <a:pt x="960" y="168"/>
                  </a:moveTo>
                  <a:cubicBezTo>
                    <a:pt x="957" y="166"/>
                    <a:pt x="954" y="163"/>
                    <a:pt x="952" y="160"/>
                  </a:cubicBezTo>
                  <a:cubicBezTo>
                    <a:pt x="952" y="160"/>
                    <a:pt x="952" y="160"/>
                    <a:pt x="952" y="160"/>
                  </a:cubicBezTo>
                  <a:cubicBezTo>
                    <a:pt x="951" y="159"/>
                    <a:pt x="951" y="158"/>
                    <a:pt x="951" y="157"/>
                  </a:cubicBezTo>
                  <a:cubicBezTo>
                    <a:pt x="951" y="157"/>
                    <a:pt x="951" y="157"/>
                    <a:pt x="951" y="157"/>
                  </a:cubicBezTo>
                  <a:cubicBezTo>
                    <a:pt x="952" y="156"/>
                    <a:pt x="954" y="156"/>
                    <a:pt x="955" y="157"/>
                  </a:cubicBezTo>
                  <a:cubicBezTo>
                    <a:pt x="955" y="157"/>
                    <a:pt x="955" y="157"/>
                    <a:pt x="955" y="157"/>
                  </a:cubicBezTo>
                  <a:cubicBezTo>
                    <a:pt x="958" y="159"/>
                    <a:pt x="961" y="162"/>
                    <a:pt x="964" y="165"/>
                  </a:cubicBezTo>
                  <a:cubicBezTo>
                    <a:pt x="964" y="165"/>
                    <a:pt x="964" y="165"/>
                    <a:pt x="964" y="165"/>
                  </a:cubicBezTo>
                  <a:cubicBezTo>
                    <a:pt x="964" y="166"/>
                    <a:pt x="964" y="167"/>
                    <a:pt x="964" y="168"/>
                  </a:cubicBezTo>
                  <a:cubicBezTo>
                    <a:pt x="964" y="168"/>
                    <a:pt x="964" y="168"/>
                    <a:pt x="964" y="168"/>
                  </a:cubicBezTo>
                  <a:cubicBezTo>
                    <a:pt x="963" y="169"/>
                    <a:pt x="962" y="169"/>
                    <a:pt x="962" y="169"/>
                  </a:cubicBezTo>
                  <a:cubicBezTo>
                    <a:pt x="962" y="169"/>
                    <a:pt x="962" y="169"/>
                    <a:pt x="962" y="169"/>
                  </a:cubicBezTo>
                  <a:cubicBezTo>
                    <a:pt x="961" y="169"/>
                    <a:pt x="961" y="169"/>
                    <a:pt x="960" y="168"/>
                  </a:cubicBezTo>
                  <a:close/>
                  <a:moveTo>
                    <a:pt x="169" y="162"/>
                  </a:moveTo>
                  <a:cubicBezTo>
                    <a:pt x="168" y="161"/>
                    <a:pt x="168" y="160"/>
                    <a:pt x="169" y="159"/>
                  </a:cubicBezTo>
                  <a:cubicBezTo>
                    <a:pt x="169" y="159"/>
                    <a:pt x="169" y="159"/>
                    <a:pt x="169" y="159"/>
                  </a:cubicBezTo>
                  <a:cubicBezTo>
                    <a:pt x="172" y="156"/>
                    <a:pt x="175" y="153"/>
                    <a:pt x="178" y="151"/>
                  </a:cubicBezTo>
                  <a:cubicBezTo>
                    <a:pt x="178" y="151"/>
                    <a:pt x="178" y="151"/>
                    <a:pt x="178" y="151"/>
                  </a:cubicBezTo>
                  <a:cubicBezTo>
                    <a:pt x="179" y="150"/>
                    <a:pt x="181" y="150"/>
                    <a:pt x="181" y="151"/>
                  </a:cubicBezTo>
                  <a:cubicBezTo>
                    <a:pt x="181" y="151"/>
                    <a:pt x="181" y="151"/>
                    <a:pt x="181" y="151"/>
                  </a:cubicBezTo>
                  <a:cubicBezTo>
                    <a:pt x="182" y="152"/>
                    <a:pt x="182" y="153"/>
                    <a:pt x="181" y="154"/>
                  </a:cubicBezTo>
                  <a:cubicBezTo>
                    <a:pt x="181" y="154"/>
                    <a:pt x="181" y="154"/>
                    <a:pt x="181" y="154"/>
                  </a:cubicBezTo>
                  <a:cubicBezTo>
                    <a:pt x="178" y="157"/>
                    <a:pt x="176" y="160"/>
                    <a:pt x="173" y="162"/>
                  </a:cubicBezTo>
                  <a:cubicBezTo>
                    <a:pt x="173" y="162"/>
                    <a:pt x="173" y="162"/>
                    <a:pt x="173" y="162"/>
                  </a:cubicBezTo>
                  <a:cubicBezTo>
                    <a:pt x="172" y="163"/>
                    <a:pt x="172" y="163"/>
                    <a:pt x="171" y="163"/>
                  </a:cubicBezTo>
                  <a:cubicBezTo>
                    <a:pt x="171" y="163"/>
                    <a:pt x="171" y="163"/>
                    <a:pt x="171" y="163"/>
                  </a:cubicBezTo>
                  <a:cubicBezTo>
                    <a:pt x="170" y="163"/>
                    <a:pt x="170" y="163"/>
                    <a:pt x="169" y="162"/>
                  </a:cubicBezTo>
                  <a:close/>
                  <a:moveTo>
                    <a:pt x="934" y="144"/>
                  </a:moveTo>
                  <a:cubicBezTo>
                    <a:pt x="931" y="141"/>
                    <a:pt x="928" y="139"/>
                    <a:pt x="925" y="136"/>
                  </a:cubicBezTo>
                  <a:cubicBezTo>
                    <a:pt x="925" y="136"/>
                    <a:pt x="925" y="136"/>
                    <a:pt x="925" y="136"/>
                  </a:cubicBezTo>
                  <a:cubicBezTo>
                    <a:pt x="924" y="135"/>
                    <a:pt x="924" y="134"/>
                    <a:pt x="925" y="133"/>
                  </a:cubicBezTo>
                  <a:cubicBezTo>
                    <a:pt x="925" y="133"/>
                    <a:pt x="925" y="133"/>
                    <a:pt x="925" y="133"/>
                  </a:cubicBezTo>
                  <a:cubicBezTo>
                    <a:pt x="925" y="132"/>
                    <a:pt x="927" y="132"/>
                    <a:pt x="928" y="132"/>
                  </a:cubicBezTo>
                  <a:cubicBezTo>
                    <a:pt x="928" y="132"/>
                    <a:pt x="928" y="132"/>
                    <a:pt x="928" y="132"/>
                  </a:cubicBezTo>
                  <a:cubicBezTo>
                    <a:pt x="931" y="135"/>
                    <a:pt x="934" y="138"/>
                    <a:pt x="937" y="140"/>
                  </a:cubicBezTo>
                  <a:cubicBezTo>
                    <a:pt x="937" y="140"/>
                    <a:pt x="937" y="140"/>
                    <a:pt x="937" y="140"/>
                  </a:cubicBezTo>
                  <a:cubicBezTo>
                    <a:pt x="938" y="141"/>
                    <a:pt x="938" y="143"/>
                    <a:pt x="937" y="144"/>
                  </a:cubicBezTo>
                  <a:cubicBezTo>
                    <a:pt x="937" y="144"/>
                    <a:pt x="937" y="144"/>
                    <a:pt x="937" y="144"/>
                  </a:cubicBezTo>
                  <a:cubicBezTo>
                    <a:pt x="937" y="144"/>
                    <a:pt x="936" y="144"/>
                    <a:pt x="936" y="144"/>
                  </a:cubicBezTo>
                  <a:cubicBezTo>
                    <a:pt x="936" y="144"/>
                    <a:pt x="936" y="144"/>
                    <a:pt x="936" y="144"/>
                  </a:cubicBezTo>
                  <a:cubicBezTo>
                    <a:pt x="935" y="144"/>
                    <a:pt x="934" y="144"/>
                    <a:pt x="934" y="144"/>
                  </a:cubicBezTo>
                  <a:close/>
                  <a:moveTo>
                    <a:pt x="196" y="138"/>
                  </a:moveTo>
                  <a:cubicBezTo>
                    <a:pt x="195" y="137"/>
                    <a:pt x="195" y="136"/>
                    <a:pt x="196" y="135"/>
                  </a:cubicBezTo>
                  <a:cubicBezTo>
                    <a:pt x="196" y="135"/>
                    <a:pt x="196" y="135"/>
                    <a:pt x="196" y="135"/>
                  </a:cubicBezTo>
                  <a:cubicBezTo>
                    <a:pt x="199" y="132"/>
                    <a:pt x="202" y="130"/>
                    <a:pt x="205" y="127"/>
                  </a:cubicBezTo>
                  <a:cubicBezTo>
                    <a:pt x="205" y="127"/>
                    <a:pt x="205" y="127"/>
                    <a:pt x="205" y="127"/>
                  </a:cubicBezTo>
                  <a:cubicBezTo>
                    <a:pt x="206" y="126"/>
                    <a:pt x="208" y="126"/>
                    <a:pt x="209" y="127"/>
                  </a:cubicBezTo>
                  <a:cubicBezTo>
                    <a:pt x="209" y="127"/>
                    <a:pt x="209" y="127"/>
                    <a:pt x="209" y="127"/>
                  </a:cubicBezTo>
                  <a:cubicBezTo>
                    <a:pt x="210" y="128"/>
                    <a:pt x="209" y="130"/>
                    <a:pt x="208" y="131"/>
                  </a:cubicBezTo>
                  <a:cubicBezTo>
                    <a:pt x="208" y="131"/>
                    <a:pt x="208" y="131"/>
                    <a:pt x="208" y="131"/>
                  </a:cubicBezTo>
                  <a:cubicBezTo>
                    <a:pt x="205" y="133"/>
                    <a:pt x="202" y="136"/>
                    <a:pt x="199" y="138"/>
                  </a:cubicBezTo>
                  <a:cubicBezTo>
                    <a:pt x="199" y="138"/>
                    <a:pt x="199" y="138"/>
                    <a:pt x="199" y="138"/>
                  </a:cubicBezTo>
                  <a:cubicBezTo>
                    <a:pt x="199" y="139"/>
                    <a:pt x="198" y="139"/>
                    <a:pt x="198" y="139"/>
                  </a:cubicBezTo>
                  <a:cubicBezTo>
                    <a:pt x="198" y="139"/>
                    <a:pt x="198" y="139"/>
                    <a:pt x="198" y="139"/>
                  </a:cubicBezTo>
                  <a:cubicBezTo>
                    <a:pt x="197" y="139"/>
                    <a:pt x="196" y="139"/>
                    <a:pt x="196" y="138"/>
                  </a:cubicBezTo>
                  <a:close/>
                  <a:moveTo>
                    <a:pt x="906" y="121"/>
                  </a:moveTo>
                  <a:cubicBezTo>
                    <a:pt x="903" y="119"/>
                    <a:pt x="900" y="116"/>
                    <a:pt x="897" y="114"/>
                  </a:cubicBezTo>
                  <a:cubicBezTo>
                    <a:pt x="897" y="114"/>
                    <a:pt x="897" y="114"/>
                    <a:pt x="897" y="114"/>
                  </a:cubicBezTo>
                  <a:cubicBezTo>
                    <a:pt x="897" y="114"/>
                    <a:pt x="897" y="114"/>
                    <a:pt x="897" y="114"/>
                  </a:cubicBezTo>
                  <a:cubicBezTo>
                    <a:pt x="896" y="113"/>
                    <a:pt x="895" y="112"/>
                    <a:pt x="896" y="111"/>
                  </a:cubicBezTo>
                  <a:cubicBezTo>
                    <a:pt x="896" y="111"/>
                    <a:pt x="896" y="111"/>
                    <a:pt x="896" y="111"/>
                  </a:cubicBezTo>
                  <a:cubicBezTo>
                    <a:pt x="897" y="110"/>
                    <a:pt x="898" y="109"/>
                    <a:pt x="900" y="110"/>
                  </a:cubicBezTo>
                  <a:cubicBezTo>
                    <a:pt x="900" y="110"/>
                    <a:pt x="900" y="110"/>
                    <a:pt x="900" y="110"/>
                  </a:cubicBezTo>
                  <a:cubicBezTo>
                    <a:pt x="903" y="112"/>
                    <a:pt x="906" y="115"/>
                    <a:pt x="909" y="117"/>
                  </a:cubicBezTo>
                  <a:cubicBezTo>
                    <a:pt x="909" y="117"/>
                    <a:pt x="909" y="117"/>
                    <a:pt x="909" y="117"/>
                  </a:cubicBezTo>
                  <a:cubicBezTo>
                    <a:pt x="910" y="118"/>
                    <a:pt x="910" y="120"/>
                    <a:pt x="910" y="121"/>
                  </a:cubicBezTo>
                  <a:cubicBezTo>
                    <a:pt x="910" y="121"/>
                    <a:pt x="910" y="121"/>
                    <a:pt x="910" y="121"/>
                  </a:cubicBezTo>
                  <a:cubicBezTo>
                    <a:pt x="909" y="121"/>
                    <a:pt x="908" y="122"/>
                    <a:pt x="908" y="122"/>
                  </a:cubicBezTo>
                  <a:cubicBezTo>
                    <a:pt x="908" y="122"/>
                    <a:pt x="908" y="122"/>
                    <a:pt x="908" y="122"/>
                  </a:cubicBezTo>
                  <a:cubicBezTo>
                    <a:pt x="907" y="122"/>
                    <a:pt x="907" y="121"/>
                    <a:pt x="906" y="121"/>
                  </a:cubicBezTo>
                  <a:close/>
                  <a:moveTo>
                    <a:pt x="224" y="116"/>
                  </a:moveTo>
                  <a:cubicBezTo>
                    <a:pt x="223" y="115"/>
                    <a:pt x="223" y="113"/>
                    <a:pt x="224" y="112"/>
                  </a:cubicBezTo>
                  <a:cubicBezTo>
                    <a:pt x="224" y="112"/>
                    <a:pt x="224" y="112"/>
                    <a:pt x="224" y="112"/>
                  </a:cubicBezTo>
                  <a:cubicBezTo>
                    <a:pt x="228" y="110"/>
                    <a:pt x="231" y="107"/>
                    <a:pt x="234" y="105"/>
                  </a:cubicBezTo>
                  <a:cubicBezTo>
                    <a:pt x="234" y="105"/>
                    <a:pt x="234" y="105"/>
                    <a:pt x="234" y="105"/>
                  </a:cubicBezTo>
                  <a:cubicBezTo>
                    <a:pt x="235" y="104"/>
                    <a:pt x="237" y="105"/>
                    <a:pt x="237" y="106"/>
                  </a:cubicBezTo>
                  <a:cubicBezTo>
                    <a:pt x="237" y="106"/>
                    <a:pt x="237" y="106"/>
                    <a:pt x="237" y="106"/>
                  </a:cubicBezTo>
                  <a:cubicBezTo>
                    <a:pt x="238" y="107"/>
                    <a:pt x="238" y="108"/>
                    <a:pt x="237" y="109"/>
                  </a:cubicBezTo>
                  <a:cubicBezTo>
                    <a:pt x="237" y="109"/>
                    <a:pt x="237" y="109"/>
                    <a:pt x="237" y="109"/>
                  </a:cubicBezTo>
                  <a:cubicBezTo>
                    <a:pt x="234" y="111"/>
                    <a:pt x="230" y="114"/>
                    <a:pt x="227" y="116"/>
                  </a:cubicBezTo>
                  <a:cubicBezTo>
                    <a:pt x="227" y="116"/>
                    <a:pt x="227" y="116"/>
                    <a:pt x="227" y="116"/>
                  </a:cubicBezTo>
                  <a:cubicBezTo>
                    <a:pt x="227" y="116"/>
                    <a:pt x="227" y="116"/>
                    <a:pt x="227" y="116"/>
                  </a:cubicBezTo>
                  <a:cubicBezTo>
                    <a:pt x="227" y="116"/>
                    <a:pt x="226" y="117"/>
                    <a:pt x="226" y="117"/>
                  </a:cubicBezTo>
                  <a:cubicBezTo>
                    <a:pt x="226" y="117"/>
                    <a:pt x="226" y="117"/>
                    <a:pt x="226" y="117"/>
                  </a:cubicBezTo>
                  <a:cubicBezTo>
                    <a:pt x="225" y="117"/>
                    <a:pt x="224" y="116"/>
                    <a:pt x="224" y="116"/>
                  </a:cubicBezTo>
                  <a:close/>
                  <a:moveTo>
                    <a:pt x="877" y="100"/>
                  </a:moveTo>
                  <a:cubicBezTo>
                    <a:pt x="874" y="98"/>
                    <a:pt x="870" y="96"/>
                    <a:pt x="867" y="94"/>
                  </a:cubicBezTo>
                  <a:cubicBezTo>
                    <a:pt x="867" y="94"/>
                    <a:pt x="867" y="94"/>
                    <a:pt x="867" y="94"/>
                  </a:cubicBezTo>
                  <a:cubicBezTo>
                    <a:pt x="866" y="93"/>
                    <a:pt x="866" y="91"/>
                    <a:pt x="866" y="90"/>
                  </a:cubicBezTo>
                  <a:cubicBezTo>
                    <a:pt x="866" y="90"/>
                    <a:pt x="866" y="90"/>
                    <a:pt x="866" y="90"/>
                  </a:cubicBezTo>
                  <a:cubicBezTo>
                    <a:pt x="867" y="89"/>
                    <a:pt x="869" y="89"/>
                    <a:pt x="870" y="90"/>
                  </a:cubicBezTo>
                  <a:cubicBezTo>
                    <a:pt x="870" y="90"/>
                    <a:pt x="870" y="90"/>
                    <a:pt x="870" y="90"/>
                  </a:cubicBezTo>
                  <a:cubicBezTo>
                    <a:pt x="873" y="92"/>
                    <a:pt x="876" y="94"/>
                    <a:pt x="880" y="96"/>
                  </a:cubicBezTo>
                  <a:cubicBezTo>
                    <a:pt x="880" y="96"/>
                    <a:pt x="880" y="96"/>
                    <a:pt x="880" y="96"/>
                  </a:cubicBezTo>
                  <a:cubicBezTo>
                    <a:pt x="881" y="97"/>
                    <a:pt x="881" y="98"/>
                    <a:pt x="880" y="100"/>
                  </a:cubicBezTo>
                  <a:cubicBezTo>
                    <a:pt x="880" y="100"/>
                    <a:pt x="880" y="100"/>
                    <a:pt x="880" y="100"/>
                  </a:cubicBezTo>
                  <a:cubicBezTo>
                    <a:pt x="880" y="100"/>
                    <a:pt x="879" y="101"/>
                    <a:pt x="878" y="101"/>
                  </a:cubicBezTo>
                  <a:cubicBezTo>
                    <a:pt x="878" y="101"/>
                    <a:pt x="878" y="101"/>
                    <a:pt x="878" y="101"/>
                  </a:cubicBezTo>
                  <a:cubicBezTo>
                    <a:pt x="878" y="101"/>
                    <a:pt x="878" y="100"/>
                    <a:pt x="877" y="100"/>
                  </a:cubicBezTo>
                  <a:close/>
                  <a:moveTo>
                    <a:pt x="253" y="95"/>
                  </a:moveTo>
                  <a:cubicBezTo>
                    <a:pt x="253" y="94"/>
                    <a:pt x="253" y="92"/>
                    <a:pt x="254" y="92"/>
                  </a:cubicBezTo>
                  <a:cubicBezTo>
                    <a:pt x="254" y="92"/>
                    <a:pt x="254" y="92"/>
                    <a:pt x="254" y="92"/>
                  </a:cubicBezTo>
                  <a:cubicBezTo>
                    <a:pt x="257" y="89"/>
                    <a:pt x="261" y="87"/>
                    <a:pt x="264" y="85"/>
                  </a:cubicBezTo>
                  <a:cubicBezTo>
                    <a:pt x="264" y="85"/>
                    <a:pt x="264" y="85"/>
                    <a:pt x="264" y="85"/>
                  </a:cubicBezTo>
                  <a:cubicBezTo>
                    <a:pt x="265" y="84"/>
                    <a:pt x="267" y="85"/>
                    <a:pt x="267" y="86"/>
                  </a:cubicBezTo>
                  <a:cubicBezTo>
                    <a:pt x="267" y="86"/>
                    <a:pt x="267" y="86"/>
                    <a:pt x="267" y="86"/>
                  </a:cubicBezTo>
                  <a:cubicBezTo>
                    <a:pt x="268" y="87"/>
                    <a:pt x="268" y="89"/>
                    <a:pt x="267" y="89"/>
                  </a:cubicBezTo>
                  <a:cubicBezTo>
                    <a:pt x="267" y="89"/>
                    <a:pt x="267" y="89"/>
                    <a:pt x="267" y="89"/>
                  </a:cubicBezTo>
                  <a:cubicBezTo>
                    <a:pt x="263" y="91"/>
                    <a:pt x="260" y="93"/>
                    <a:pt x="257" y="96"/>
                  </a:cubicBezTo>
                  <a:cubicBezTo>
                    <a:pt x="257" y="96"/>
                    <a:pt x="257" y="96"/>
                    <a:pt x="257" y="96"/>
                  </a:cubicBezTo>
                  <a:cubicBezTo>
                    <a:pt x="256" y="96"/>
                    <a:pt x="256" y="96"/>
                    <a:pt x="255" y="96"/>
                  </a:cubicBezTo>
                  <a:cubicBezTo>
                    <a:pt x="255" y="96"/>
                    <a:pt x="255" y="96"/>
                    <a:pt x="255" y="96"/>
                  </a:cubicBezTo>
                  <a:cubicBezTo>
                    <a:pt x="254" y="96"/>
                    <a:pt x="254" y="96"/>
                    <a:pt x="253" y="95"/>
                  </a:cubicBezTo>
                  <a:close/>
                  <a:moveTo>
                    <a:pt x="847" y="81"/>
                  </a:moveTo>
                  <a:cubicBezTo>
                    <a:pt x="843" y="79"/>
                    <a:pt x="840" y="77"/>
                    <a:pt x="836" y="75"/>
                  </a:cubicBezTo>
                  <a:cubicBezTo>
                    <a:pt x="836" y="75"/>
                    <a:pt x="836" y="75"/>
                    <a:pt x="836" y="75"/>
                  </a:cubicBezTo>
                  <a:cubicBezTo>
                    <a:pt x="835" y="75"/>
                    <a:pt x="835" y="73"/>
                    <a:pt x="835" y="72"/>
                  </a:cubicBezTo>
                  <a:cubicBezTo>
                    <a:pt x="835" y="72"/>
                    <a:pt x="835" y="72"/>
                    <a:pt x="835" y="72"/>
                  </a:cubicBezTo>
                  <a:cubicBezTo>
                    <a:pt x="836" y="71"/>
                    <a:pt x="837" y="70"/>
                    <a:pt x="839" y="71"/>
                  </a:cubicBezTo>
                  <a:cubicBezTo>
                    <a:pt x="839" y="71"/>
                    <a:pt x="839" y="71"/>
                    <a:pt x="839" y="71"/>
                  </a:cubicBezTo>
                  <a:cubicBezTo>
                    <a:pt x="842" y="73"/>
                    <a:pt x="846" y="75"/>
                    <a:pt x="849" y="77"/>
                  </a:cubicBezTo>
                  <a:cubicBezTo>
                    <a:pt x="849" y="77"/>
                    <a:pt x="849" y="77"/>
                    <a:pt x="849" y="77"/>
                  </a:cubicBezTo>
                  <a:cubicBezTo>
                    <a:pt x="850" y="78"/>
                    <a:pt x="851" y="79"/>
                    <a:pt x="850" y="80"/>
                  </a:cubicBezTo>
                  <a:cubicBezTo>
                    <a:pt x="850" y="80"/>
                    <a:pt x="850" y="80"/>
                    <a:pt x="850" y="80"/>
                  </a:cubicBezTo>
                  <a:cubicBezTo>
                    <a:pt x="850" y="81"/>
                    <a:pt x="849" y="81"/>
                    <a:pt x="848" y="81"/>
                  </a:cubicBezTo>
                  <a:cubicBezTo>
                    <a:pt x="848" y="81"/>
                    <a:pt x="848" y="81"/>
                    <a:pt x="848" y="81"/>
                  </a:cubicBezTo>
                  <a:cubicBezTo>
                    <a:pt x="847" y="81"/>
                    <a:pt x="847" y="81"/>
                    <a:pt x="847" y="81"/>
                  </a:cubicBezTo>
                  <a:close/>
                  <a:moveTo>
                    <a:pt x="284" y="76"/>
                  </a:moveTo>
                  <a:cubicBezTo>
                    <a:pt x="283" y="75"/>
                    <a:pt x="284" y="74"/>
                    <a:pt x="285" y="73"/>
                  </a:cubicBezTo>
                  <a:cubicBezTo>
                    <a:pt x="285" y="73"/>
                    <a:pt x="285" y="73"/>
                    <a:pt x="285" y="73"/>
                  </a:cubicBezTo>
                  <a:cubicBezTo>
                    <a:pt x="288" y="71"/>
                    <a:pt x="292" y="69"/>
                    <a:pt x="295" y="67"/>
                  </a:cubicBezTo>
                  <a:cubicBezTo>
                    <a:pt x="295" y="67"/>
                    <a:pt x="295" y="67"/>
                    <a:pt x="295" y="67"/>
                  </a:cubicBezTo>
                  <a:cubicBezTo>
                    <a:pt x="296" y="66"/>
                    <a:pt x="298" y="67"/>
                    <a:pt x="299" y="68"/>
                  </a:cubicBezTo>
                  <a:cubicBezTo>
                    <a:pt x="299" y="68"/>
                    <a:pt x="299" y="68"/>
                    <a:pt x="299" y="68"/>
                  </a:cubicBezTo>
                  <a:cubicBezTo>
                    <a:pt x="299" y="69"/>
                    <a:pt x="299" y="71"/>
                    <a:pt x="298" y="71"/>
                  </a:cubicBezTo>
                  <a:cubicBezTo>
                    <a:pt x="298" y="71"/>
                    <a:pt x="298" y="71"/>
                    <a:pt x="298" y="71"/>
                  </a:cubicBezTo>
                  <a:cubicBezTo>
                    <a:pt x="294" y="73"/>
                    <a:pt x="291" y="75"/>
                    <a:pt x="287" y="77"/>
                  </a:cubicBezTo>
                  <a:cubicBezTo>
                    <a:pt x="287" y="77"/>
                    <a:pt x="287" y="77"/>
                    <a:pt x="287" y="77"/>
                  </a:cubicBezTo>
                  <a:cubicBezTo>
                    <a:pt x="287" y="77"/>
                    <a:pt x="286" y="77"/>
                    <a:pt x="286" y="77"/>
                  </a:cubicBezTo>
                  <a:cubicBezTo>
                    <a:pt x="286" y="77"/>
                    <a:pt x="286" y="77"/>
                    <a:pt x="286" y="77"/>
                  </a:cubicBezTo>
                  <a:cubicBezTo>
                    <a:pt x="285" y="77"/>
                    <a:pt x="284" y="77"/>
                    <a:pt x="284" y="76"/>
                  </a:cubicBezTo>
                  <a:close/>
                  <a:moveTo>
                    <a:pt x="815" y="64"/>
                  </a:moveTo>
                  <a:cubicBezTo>
                    <a:pt x="812" y="62"/>
                    <a:pt x="808" y="61"/>
                    <a:pt x="804" y="59"/>
                  </a:cubicBezTo>
                  <a:cubicBezTo>
                    <a:pt x="804" y="59"/>
                    <a:pt x="804" y="59"/>
                    <a:pt x="804" y="59"/>
                  </a:cubicBezTo>
                  <a:cubicBezTo>
                    <a:pt x="804" y="59"/>
                    <a:pt x="804" y="59"/>
                    <a:pt x="804" y="59"/>
                  </a:cubicBezTo>
                  <a:cubicBezTo>
                    <a:pt x="803" y="58"/>
                    <a:pt x="803" y="57"/>
                    <a:pt x="803" y="56"/>
                  </a:cubicBezTo>
                  <a:cubicBezTo>
                    <a:pt x="803" y="56"/>
                    <a:pt x="803" y="56"/>
                    <a:pt x="803" y="56"/>
                  </a:cubicBezTo>
                  <a:cubicBezTo>
                    <a:pt x="804" y="54"/>
                    <a:pt x="805" y="54"/>
                    <a:pt x="806" y="54"/>
                  </a:cubicBezTo>
                  <a:cubicBezTo>
                    <a:pt x="806" y="54"/>
                    <a:pt x="806" y="54"/>
                    <a:pt x="806" y="54"/>
                  </a:cubicBezTo>
                  <a:cubicBezTo>
                    <a:pt x="810" y="56"/>
                    <a:pt x="814" y="58"/>
                    <a:pt x="817" y="60"/>
                  </a:cubicBezTo>
                  <a:cubicBezTo>
                    <a:pt x="817" y="60"/>
                    <a:pt x="817" y="60"/>
                    <a:pt x="817" y="60"/>
                  </a:cubicBezTo>
                  <a:cubicBezTo>
                    <a:pt x="818" y="60"/>
                    <a:pt x="819" y="62"/>
                    <a:pt x="818" y="63"/>
                  </a:cubicBezTo>
                  <a:cubicBezTo>
                    <a:pt x="818" y="63"/>
                    <a:pt x="818" y="63"/>
                    <a:pt x="818" y="63"/>
                  </a:cubicBezTo>
                  <a:cubicBezTo>
                    <a:pt x="818" y="64"/>
                    <a:pt x="817" y="64"/>
                    <a:pt x="816" y="64"/>
                  </a:cubicBezTo>
                  <a:cubicBezTo>
                    <a:pt x="816" y="64"/>
                    <a:pt x="816" y="64"/>
                    <a:pt x="816" y="64"/>
                  </a:cubicBezTo>
                  <a:cubicBezTo>
                    <a:pt x="816" y="64"/>
                    <a:pt x="815" y="64"/>
                    <a:pt x="815" y="64"/>
                  </a:cubicBezTo>
                  <a:close/>
                  <a:moveTo>
                    <a:pt x="316" y="59"/>
                  </a:moveTo>
                  <a:cubicBezTo>
                    <a:pt x="315" y="58"/>
                    <a:pt x="316" y="57"/>
                    <a:pt x="317" y="56"/>
                  </a:cubicBezTo>
                  <a:cubicBezTo>
                    <a:pt x="317" y="56"/>
                    <a:pt x="317" y="56"/>
                    <a:pt x="317" y="56"/>
                  </a:cubicBezTo>
                  <a:cubicBezTo>
                    <a:pt x="320" y="54"/>
                    <a:pt x="324" y="53"/>
                    <a:pt x="328" y="51"/>
                  </a:cubicBezTo>
                  <a:cubicBezTo>
                    <a:pt x="328" y="51"/>
                    <a:pt x="328" y="51"/>
                    <a:pt x="328" y="51"/>
                  </a:cubicBezTo>
                  <a:cubicBezTo>
                    <a:pt x="329" y="51"/>
                    <a:pt x="330" y="51"/>
                    <a:pt x="331" y="52"/>
                  </a:cubicBezTo>
                  <a:cubicBezTo>
                    <a:pt x="331" y="52"/>
                    <a:pt x="331" y="52"/>
                    <a:pt x="331" y="52"/>
                  </a:cubicBezTo>
                  <a:cubicBezTo>
                    <a:pt x="331" y="54"/>
                    <a:pt x="331" y="55"/>
                    <a:pt x="330" y="55"/>
                  </a:cubicBezTo>
                  <a:cubicBezTo>
                    <a:pt x="330" y="55"/>
                    <a:pt x="330" y="55"/>
                    <a:pt x="330" y="55"/>
                  </a:cubicBezTo>
                  <a:cubicBezTo>
                    <a:pt x="326" y="57"/>
                    <a:pt x="322" y="59"/>
                    <a:pt x="319" y="61"/>
                  </a:cubicBezTo>
                  <a:cubicBezTo>
                    <a:pt x="319" y="61"/>
                    <a:pt x="319" y="61"/>
                    <a:pt x="319" y="61"/>
                  </a:cubicBezTo>
                  <a:cubicBezTo>
                    <a:pt x="318" y="61"/>
                    <a:pt x="318" y="61"/>
                    <a:pt x="318" y="61"/>
                  </a:cubicBezTo>
                  <a:cubicBezTo>
                    <a:pt x="318" y="61"/>
                    <a:pt x="318" y="61"/>
                    <a:pt x="318" y="61"/>
                  </a:cubicBezTo>
                  <a:cubicBezTo>
                    <a:pt x="317" y="61"/>
                    <a:pt x="316" y="60"/>
                    <a:pt x="316" y="59"/>
                  </a:cubicBezTo>
                  <a:close/>
                  <a:moveTo>
                    <a:pt x="782" y="49"/>
                  </a:moveTo>
                  <a:cubicBezTo>
                    <a:pt x="779" y="47"/>
                    <a:pt x="775" y="46"/>
                    <a:pt x="771" y="45"/>
                  </a:cubicBezTo>
                  <a:cubicBezTo>
                    <a:pt x="771" y="45"/>
                    <a:pt x="771" y="45"/>
                    <a:pt x="771" y="45"/>
                  </a:cubicBezTo>
                  <a:cubicBezTo>
                    <a:pt x="770" y="44"/>
                    <a:pt x="770" y="43"/>
                    <a:pt x="770" y="41"/>
                  </a:cubicBezTo>
                  <a:cubicBezTo>
                    <a:pt x="770" y="41"/>
                    <a:pt x="770" y="41"/>
                    <a:pt x="770" y="41"/>
                  </a:cubicBezTo>
                  <a:cubicBezTo>
                    <a:pt x="771" y="40"/>
                    <a:pt x="772" y="40"/>
                    <a:pt x="773" y="40"/>
                  </a:cubicBezTo>
                  <a:cubicBezTo>
                    <a:pt x="773" y="40"/>
                    <a:pt x="773" y="40"/>
                    <a:pt x="773" y="40"/>
                  </a:cubicBezTo>
                  <a:cubicBezTo>
                    <a:pt x="777" y="42"/>
                    <a:pt x="781" y="43"/>
                    <a:pt x="784" y="45"/>
                  </a:cubicBezTo>
                  <a:cubicBezTo>
                    <a:pt x="784" y="45"/>
                    <a:pt x="784" y="45"/>
                    <a:pt x="784" y="45"/>
                  </a:cubicBezTo>
                  <a:cubicBezTo>
                    <a:pt x="786" y="45"/>
                    <a:pt x="786" y="47"/>
                    <a:pt x="786" y="48"/>
                  </a:cubicBezTo>
                  <a:cubicBezTo>
                    <a:pt x="786" y="48"/>
                    <a:pt x="786" y="48"/>
                    <a:pt x="786" y="48"/>
                  </a:cubicBezTo>
                  <a:cubicBezTo>
                    <a:pt x="785" y="49"/>
                    <a:pt x="784" y="49"/>
                    <a:pt x="783" y="49"/>
                  </a:cubicBezTo>
                  <a:cubicBezTo>
                    <a:pt x="783" y="49"/>
                    <a:pt x="783" y="49"/>
                    <a:pt x="783" y="49"/>
                  </a:cubicBezTo>
                  <a:cubicBezTo>
                    <a:pt x="783" y="49"/>
                    <a:pt x="783" y="49"/>
                    <a:pt x="782" y="49"/>
                  </a:cubicBezTo>
                  <a:close/>
                  <a:moveTo>
                    <a:pt x="348" y="45"/>
                  </a:moveTo>
                  <a:cubicBezTo>
                    <a:pt x="348" y="44"/>
                    <a:pt x="348" y="42"/>
                    <a:pt x="350" y="42"/>
                  </a:cubicBezTo>
                  <a:cubicBezTo>
                    <a:pt x="350" y="42"/>
                    <a:pt x="350" y="42"/>
                    <a:pt x="350" y="42"/>
                  </a:cubicBezTo>
                  <a:cubicBezTo>
                    <a:pt x="353" y="40"/>
                    <a:pt x="357" y="39"/>
                    <a:pt x="361" y="37"/>
                  </a:cubicBezTo>
                  <a:cubicBezTo>
                    <a:pt x="361" y="37"/>
                    <a:pt x="361" y="37"/>
                    <a:pt x="361" y="37"/>
                  </a:cubicBezTo>
                  <a:cubicBezTo>
                    <a:pt x="362" y="37"/>
                    <a:pt x="364" y="37"/>
                    <a:pt x="364" y="39"/>
                  </a:cubicBezTo>
                  <a:cubicBezTo>
                    <a:pt x="364" y="39"/>
                    <a:pt x="364" y="39"/>
                    <a:pt x="364" y="39"/>
                  </a:cubicBezTo>
                  <a:cubicBezTo>
                    <a:pt x="364" y="40"/>
                    <a:pt x="364" y="41"/>
                    <a:pt x="363" y="42"/>
                  </a:cubicBezTo>
                  <a:cubicBezTo>
                    <a:pt x="363" y="42"/>
                    <a:pt x="363" y="42"/>
                    <a:pt x="363" y="42"/>
                  </a:cubicBezTo>
                  <a:cubicBezTo>
                    <a:pt x="359" y="43"/>
                    <a:pt x="355" y="45"/>
                    <a:pt x="351" y="46"/>
                  </a:cubicBezTo>
                  <a:cubicBezTo>
                    <a:pt x="351" y="46"/>
                    <a:pt x="351" y="46"/>
                    <a:pt x="351" y="46"/>
                  </a:cubicBezTo>
                  <a:cubicBezTo>
                    <a:pt x="351" y="46"/>
                    <a:pt x="351" y="46"/>
                    <a:pt x="351" y="46"/>
                  </a:cubicBezTo>
                  <a:cubicBezTo>
                    <a:pt x="351" y="46"/>
                    <a:pt x="351" y="46"/>
                    <a:pt x="351" y="46"/>
                  </a:cubicBezTo>
                  <a:cubicBezTo>
                    <a:pt x="351" y="46"/>
                    <a:pt x="351" y="46"/>
                    <a:pt x="351" y="46"/>
                  </a:cubicBezTo>
                  <a:cubicBezTo>
                    <a:pt x="350" y="46"/>
                    <a:pt x="349" y="46"/>
                    <a:pt x="348" y="45"/>
                  </a:cubicBezTo>
                  <a:close/>
                  <a:moveTo>
                    <a:pt x="749" y="36"/>
                  </a:moveTo>
                  <a:cubicBezTo>
                    <a:pt x="745" y="35"/>
                    <a:pt x="741" y="34"/>
                    <a:pt x="738" y="32"/>
                  </a:cubicBezTo>
                  <a:cubicBezTo>
                    <a:pt x="738" y="32"/>
                    <a:pt x="738" y="32"/>
                    <a:pt x="738" y="32"/>
                  </a:cubicBezTo>
                  <a:cubicBezTo>
                    <a:pt x="738" y="32"/>
                    <a:pt x="738" y="32"/>
                    <a:pt x="738" y="32"/>
                  </a:cubicBezTo>
                  <a:cubicBezTo>
                    <a:pt x="736" y="32"/>
                    <a:pt x="736" y="31"/>
                    <a:pt x="736" y="29"/>
                  </a:cubicBezTo>
                  <a:cubicBezTo>
                    <a:pt x="736" y="29"/>
                    <a:pt x="736" y="29"/>
                    <a:pt x="736" y="29"/>
                  </a:cubicBezTo>
                  <a:cubicBezTo>
                    <a:pt x="736" y="28"/>
                    <a:pt x="738" y="27"/>
                    <a:pt x="739" y="28"/>
                  </a:cubicBezTo>
                  <a:cubicBezTo>
                    <a:pt x="739" y="28"/>
                    <a:pt x="739" y="28"/>
                    <a:pt x="739" y="28"/>
                  </a:cubicBezTo>
                  <a:cubicBezTo>
                    <a:pt x="743" y="29"/>
                    <a:pt x="747" y="30"/>
                    <a:pt x="751" y="32"/>
                  </a:cubicBezTo>
                  <a:cubicBezTo>
                    <a:pt x="751" y="32"/>
                    <a:pt x="751" y="32"/>
                    <a:pt x="751" y="32"/>
                  </a:cubicBezTo>
                  <a:cubicBezTo>
                    <a:pt x="752" y="32"/>
                    <a:pt x="752" y="33"/>
                    <a:pt x="752" y="35"/>
                  </a:cubicBezTo>
                  <a:cubicBezTo>
                    <a:pt x="752" y="35"/>
                    <a:pt x="752" y="35"/>
                    <a:pt x="752" y="35"/>
                  </a:cubicBezTo>
                  <a:cubicBezTo>
                    <a:pt x="752" y="36"/>
                    <a:pt x="751" y="36"/>
                    <a:pt x="750" y="36"/>
                  </a:cubicBezTo>
                  <a:cubicBezTo>
                    <a:pt x="750" y="36"/>
                    <a:pt x="750" y="36"/>
                    <a:pt x="750" y="36"/>
                  </a:cubicBezTo>
                  <a:cubicBezTo>
                    <a:pt x="749" y="36"/>
                    <a:pt x="749" y="36"/>
                    <a:pt x="749" y="36"/>
                  </a:cubicBezTo>
                  <a:close/>
                  <a:moveTo>
                    <a:pt x="382" y="32"/>
                  </a:moveTo>
                  <a:cubicBezTo>
                    <a:pt x="382" y="31"/>
                    <a:pt x="382" y="30"/>
                    <a:pt x="384" y="29"/>
                  </a:cubicBezTo>
                  <a:cubicBezTo>
                    <a:pt x="384" y="29"/>
                    <a:pt x="384" y="29"/>
                    <a:pt x="384" y="29"/>
                  </a:cubicBezTo>
                  <a:cubicBezTo>
                    <a:pt x="387" y="28"/>
                    <a:pt x="391" y="27"/>
                    <a:pt x="395" y="25"/>
                  </a:cubicBezTo>
                  <a:cubicBezTo>
                    <a:pt x="395" y="25"/>
                    <a:pt x="395" y="25"/>
                    <a:pt x="395" y="25"/>
                  </a:cubicBezTo>
                  <a:cubicBezTo>
                    <a:pt x="396" y="25"/>
                    <a:pt x="398" y="26"/>
                    <a:pt x="398" y="27"/>
                  </a:cubicBezTo>
                  <a:cubicBezTo>
                    <a:pt x="398" y="27"/>
                    <a:pt x="398" y="27"/>
                    <a:pt x="398" y="27"/>
                  </a:cubicBezTo>
                  <a:cubicBezTo>
                    <a:pt x="398" y="28"/>
                    <a:pt x="398" y="30"/>
                    <a:pt x="396" y="30"/>
                  </a:cubicBezTo>
                  <a:cubicBezTo>
                    <a:pt x="396" y="30"/>
                    <a:pt x="396" y="30"/>
                    <a:pt x="396" y="30"/>
                  </a:cubicBezTo>
                  <a:cubicBezTo>
                    <a:pt x="393" y="31"/>
                    <a:pt x="389" y="32"/>
                    <a:pt x="385" y="34"/>
                  </a:cubicBezTo>
                  <a:cubicBezTo>
                    <a:pt x="385" y="34"/>
                    <a:pt x="385" y="34"/>
                    <a:pt x="385" y="34"/>
                  </a:cubicBezTo>
                  <a:cubicBezTo>
                    <a:pt x="385" y="34"/>
                    <a:pt x="385" y="34"/>
                    <a:pt x="384" y="34"/>
                  </a:cubicBezTo>
                  <a:cubicBezTo>
                    <a:pt x="384" y="34"/>
                    <a:pt x="384" y="34"/>
                    <a:pt x="384" y="34"/>
                  </a:cubicBezTo>
                  <a:cubicBezTo>
                    <a:pt x="383" y="34"/>
                    <a:pt x="382" y="33"/>
                    <a:pt x="382" y="32"/>
                  </a:cubicBezTo>
                  <a:close/>
                  <a:moveTo>
                    <a:pt x="715" y="25"/>
                  </a:moveTo>
                  <a:cubicBezTo>
                    <a:pt x="711" y="24"/>
                    <a:pt x="707" y="23"/>
                    <a:pt x="703" y="22"/>
                  </a:cubicBezTo>
                  <a:cubicBezTo>
                    <a:pt x="703" y="22"/>
                    <a:pt x="703" y="22"/>
                    <a:pt x="703" y="22"/>
                  </a:cubicBezTo>
                  <a:cubicBezTo>
                    <a:pt x="703" y="22"/>
                    <a:pt x="703" y="22"/>
                    <a:pt x="703" y="22"/>
                  </a:cubicBezTo>
                  <a:cubicBezTo>
                    <a:pt x="702" y="22"/>
                    <a:pt x="701" y="21"/>
                    <a:pt x="701" y="19"/>
                  </a:cubicBezTo>
                  <a:cubicBezTo>
                    <a:pt x="701" y="19"/>
                    <a:pt x="701" y="19"/>
                    <a:pt x="701" y="19"/>
                  </a:cubicBezTo>
                  <a:cubicBezTo>
                    <a:pt x="702" y="18"/>
                    <a:pt x="703" y="17"/>
                    <a:pt x="704" y="18"/>
                  </a:cubicBezTo>
                  <a:cubicBezTo>
                    <a:pt x="704" y="18"/>
                    <a:pt x="704" y="18"/>
                    <a:pt x="704" y="18"/>
                  </a:cubicBezTo>
                  <a:cubicBezTo>
                    <a:pt x="708" y="19"/>
                    <a:pt x="712" y="20"/>
                    <a:pt x="716" y="21"/>
                  </a:cubicBezTo>
                  <a:cubicBezTo>
                    <a:pt x="716" y="21"/>
                    <a:pt x="716" y="21"/>
                    <a:pt x="716" y="21"/>
                  </a:cubicBezTo>
                  <a:cubicBezTo>
                    <a:pt x="717" y="21"/>
                    <a:pt x="718" y="23"/>
                    <a:pt x="718" y="24"/>
                  </a:cubicBezTo>
                  <a:cubicBezTo>
                    <a:pt x="718" y="24"/>
                    <a:pt x="718" y="24"/>
                    <a:pt x="718" y="24"/>
                  </a:cubicBezTo>
                  <a:cubicBezTo>
                    <a:pt x="717" y="25"/>
                    <a:pt x="716" y="26"/>
                    <a:pt x="715" y="26"/>
                  </a:cubicBezTo>
                  <a:cubicBezTo>
                    <a:pt x="715" y="26"/>
                    <a:pt x="715" y="26"/>
                    <a:pt x="715" y="26"/>
                  </a:cubicBezTo>
                  <a:cubicBezTo>
                    <a:pt x="715" y="26"/>
                    <a:pt x="715" y="26"/>
                    <a:pt x="715" y="25"/>
                  </a:cubicBezTo>
                  <a:close/>
                  <a:moveTo>
                    <a:pt x="417" y="22"/>
                  </a:moveTo>
                  <a:cubicBezTo>
                    <a:pt x="416" y="20"/>
                    <a:pt x="417" y="19"/>
                    <a:pt x="418" y="19"/>
                  </a:cubicBezTo>
                  <a:cubicBezTo>
                    <a:pt x="418" y="19"/>
                    <a:pt x="418" y="19"/>
                    <a:pt x="418" y="19"/>
                  </a:cubicBezTo>
                  <a:cubicBezTo>
                    <a:pt x="422" y="18"/>
                    <a:pt x="426" y="17"/>
                    <a:pt x="430" y="16"/>
                  </a:cubicBezTo>
                  <a:cubicBezTo>
                    <a:pt x="430" y="16"/>
                    <a:pt x="430" y="16"/>
                    <a:pt x="430" y="16"/>
                  </a:cubicBezTo>
                  <a:cubicBezTo>
                    <a:pt x="431" y="16"/>
                    <a:pt x="433" y="16"/>
                    <a:pt x="433" y="18"/>
                  </a:cubicBezTo>
                  <a:cubicBezTo>
                    <a:pt x="433" y="18"/>
                    <a:pt x="433" y="18"/>
                    <a:pt x="433" y="18"/>
                  </a:cubicBezTo>
                  <a:cubicBezTo>
                    <a:pt x="433" y="19"/>
                    <a:pt x="432" y="20"/>
                    <a:pt x="431" y="21"/>
                  </a:cubicBezTo>
                  <a:cubicBezTo>
                    <a:pt x="431" y="21"/>
                    <a:pt x="431" y="21"/>
                    <a:pt x="431" y="21"/>
                  </a:cubicBezTo>
                  <a:cubicBezTo>
                    <a:pt x="427" y="21"/>
                    <a:pt x="423" y="22"/>
                    <a:pt x="419" y="23"/>
                  </a:cubicBezTo>
                  <a:cubicBezTo>
                    <a:pt x="419" y="23"/>
                    <a:pt x="419" y="23"/>
                    <a:pt x="419" y="23"/>
                  </a:cubicBezTo>
                  <a:cubicBezTo>
                    <a:pt x="419" y="24"/>
                    <a:pt x="419" y="24"/>
                    <a:pt x="419" y="24"/>
                  </a:cubicBezTo>
                  <a:cubicBezTo>
                    <a:pt x="419" y="24"/>
                    <a:pt x="419" y="24"/>
                    <a:pt x="419" y="24"/>
                  </a:cubicBezTo>
                  <a:cubicBezTo>
                    <a:pt x="418" y="24"/>
                    <a:pt x="417" y="23"/>
                    <a:pt x="417" y="22"/>
                  </a:cubicBezTo>
                  <a:close/>
                  <a:moveTo>
                    <a:pt x="680" y="17"/>
                  </a:moveTo>
                  <a:cubicBezTo>
                    <a:pt x="676" y="16"/>
                    <a:pt x="672" y="15"/>
                    <a:pt x="668" y="15"/>
                  </a:cubicBezTo>
                  <a:cubicBezTo>
                    <a:pt x="668" y="15"/>
                    <a:pt x="668" y="15"/>
                    <a:pt x="668" y="15"/>
                  </a:cubicBezTo>
                  <a:cubicBezTo>
                    <a:pt x="667" y="14"/>
                    <a:pt x="666" y="13"/>
                    <a:pt x="666" y="12"/>
                  </a:cubicBezTo>
                  <a:cubicBezTo>
                    <a:pt x="666" y="12"/>
                    <a:pt x="666" y="12"/>
                    <a:pt x="666" y="12"/>
                  </a:cubicBezTo>
                  <a:cubicBezTo>
                    <a:pt x="666" y="11"/>
                    <a:pt x="668" y="10"/>
                    <a:pt x="669" y="10"/>
                  </a:cubicBezTo>
                  <a:cubicBezTo>
                    <a:pt x="669" y="10"/>
                    <a:pt x="669" y="10"/>
                    <a:pt x="669" y="10"/>
                  </a:cubicBezTo>
                  <a:cubicBezTo>
                    <a:pt x="673" y="11"/>
                    <a:pt x="677" y="11"/>
                    <a:pt x="681" y="12"/>
                  </a:cubicBezTo>
                  <a:cubicBezTo>
                    <a:pt x="681" y="12"/>
                    <a:pt x="681" y="12"/>
                    <a:pt x="681" y="12"/>
                  </a:cubicBezTo>
                  <a:cubicBezTo>
                    <a:pt x="682" y="13"/>
                    <a:pt x="683" y="14"/>
                    <a:pt x="683" y="15"/>
                  </a:cubicBezTo>
                  <a:cubicBezTo>
                    <a:pt x="683" y="15"/>
                    <a:pt x="683" y="15"/>
                    <a:pt x="683" y="15"/>
                  </a:cubicBezTo>
                  <a:cubicBezTo>
                    <a:pt x="682" y="16"/>
                    <a:pt x="681" y="17"/>
                    <a:pt x="680" y="17"/>
                  </a:cubicBezTo>
                  <a:cubicBezTo>
                    <a:pt x="680" y="17"/>
                    <a:pt x="680" y="17"/>
                    <a:pt x="680" y="17"/>
                  </a:cubicBezTo>
                  <a:cubicBezTo>
                    <a:pt x="680" y="17"/>
                    <a:pt x="680" y="17"/>
                    <a:pt x="680" y="17"/>
                  </a:cubicBezTo>
                  <a:close/>
                  <a:moveTo>
                    <a:pt x="452" y="14"/>
                  </a:moveTo>
                  <a:cubicBezTo>
                    <a:pt x="451" y="12"/>
                    <a:pt x="452" y="11"/>
                    <a:pt x="453" y="11"/>
                  </a:cubicBezTo>
                  <a:cubicBezTo>
                    <a:pt x="453" y="11"/>
                    <a:pt x="453" y="11"/>
                    <a:pt x="453" y="11"/>
                  </a:cubicBezTo>
                  <a:cubicBezTo>
                    <a:pt x="457" y="10"/>
                    <a:pt x="461" y="9"/>
                    <a:pt x="465" y="9"/>
                  </a:cubicBezTo>
                  <a:cubicBezTo>
                    <a:pt x="465" y="9"/>
                    <a:pt x="465" y="9"/>
                    <a:pt x="465" y="9"/>
                  </a:cubicBezTo>
                  <a:cubicBezTo>
                    <a:pt x="467" y="8"/>
                    <a:pt x="468" y="9"/>
                    <a:pt x="468" y="11"/>
                  </a:cubicBezTo>
                  <a:cubicBezTo>
                    <a:pt x="468" y="11"/>
                    <a:pt x="468" y="11"/>
                    <a:pt x="468" y="11"/>
                  </a:cubicBezTo>
                  <a:cubicBezTo>
                    <a:pt x="468" y="12"/>
                    <a:pt x="467" y="13"/>
                    <a:pt x="466" y="13"/>
                  </a:cubicBezTo>
                  <a:cubicBezTo>
                    <a:pt x="466" y="13"/>
                    <a:pt x="466" y="13"/>
                    <a:pt x="466" y="13"/>
                  </a:cubicBezTo>
                  <a:cubicBezTo>
                    <a:pt x="462" y="14"/>
                    <a:pt x="458" y="15"/>
                    <a:pt x="454" y="15"/>
                  </a:cubicBezTo>
                  <a:cubicBezTo>
                    <a:pt x="454" y="15"/>
                    <a:pt x="454" y="15"/>
                    <a:pt x="454" y="15"/>
                  </a:cubicBezTo>
                  <a:cubicBezTo>
                    <a:pt x="454" y="16"/>
                    <a:pt x="454" y="16"/>
                    <a:pt x="454" y="16"/>
                  </a:cubicBezTo>
                  <a:cubicBezTo>
                    <a:pt x="454" y="16"/>
                    <a:pt x="454" y="16"/>
                    <a:pt x="454" y="16"/>
                  </a:cubicBezTo>
                  <a:cubicBezTo>
                    <a:pt x="453" y="16"/>
                    <a:pt x="452" y="15"/>
                    <a:pt x="452" y="14"/>
                  </a:cubicBezTo>
                  <a:close/>
                  <a:moveTo>
                    <a:pt x="645" y="11"/>
                  </a:moveTo>
                  <a:cubicBezTo>
                    <a:pt x="641" y="10"/>
                    <a:pt x="637" y="10"/>
                    <a:pt x="633" y="9"/>
                  </a:cubicBezTo>
                  <a:cubicBezTo>
                    <a:pt x="633" y="9"/>
                    <a:pt x="633" y="9"/>
                    <a:pt x="633" y="9"/>
                  </a:cubicBezTo>
                  <a:cubicBezTo>
                    <a:pt x="631" y="9"/>
                    <a:pt x="630" y="8"/>
                    <a:pt x="631" y="7"/>
                  </a:cubicBezTo>
                  <a:cubicBezTo>
                    <a:pt x="631" y="7"/>
                    <a:pt x="631" y="7"/>
                    <a:pt x="631" y="7"/>
                  </a:cubicBezTo>
                  <a:cubicBezTo>
                    <a:pt x="631" y="5"/>
                    <a:pt x="632" y="4"/>
                    <a:pt x="633" y="4"/>
                  </a:cubicBezTo>
                  <a:cubicBezTo>
                    <a:pt x="633" y="4"/>
                    <a:pt x="633" y="4"/>
                    <a:pt x="633" y="4"/>
                  </a:cubicBezTo>
                  <a:cubicBezTo>
                    <a:pt x="637" y="5"/>
                    <a:pt x="641" y="5"/>
                    <a:pt x="645" y="6"/>
                  </a:cubicBezTo>
                  <a:cubicBezTo>
                    <a:pt x="645" y="6"/>
                    <a:pt x="645" y="6"/>
                    <a:pt x="645" y="6"/>
                  </a:cubicBezTo>
                  <a:cubicBezTo>
                    <a:pt x="647" y="6"/>
                    <a:pt x="647" y="7"/>
                    <a:pt x="647" y="9"/>
                  </a:cubicBezTo>
                  <a:cubicBezTo>
                    <a:pt x="647" y="9"/>
                    <a:pt x="647" y="9"/>
                    <a:pt x="647" y="9"/>
                  </a:cubicBezTo>
                  <a:cubicBezTo>
                    <a:pt x="647" y="10"/>
                    <a:pt x="646" y="11"/>
                    <a:pt x="645" y="11"/>
                  </a:cubicBezTo>
                  <a:cubicBezTo>
                    <a:pt x="645" y="11"/>
                    <a:pt x="645" y="11"/>
                    <a:pt x="645" y="11"/>
                  </a:cubicBezTo>
                  <a:cubicBezTo>
                    <a:pt x="645" y="11"/>
                    <a:pt x="645" y="11"/>
                    <a:pt x="645" y="11"/>
                  </a:cubicBezTo>
                  <a:close/>
                  <a:moveTo>
                    <a:pt x="487" y="8"/>
                  </a:moveTo>
                  <a:cubicBezTo>
                    <a:pt x="487" y="6"/>
                    <a:pt x="488" y="5"/>
                    <a:pt x="489" y="5"/>
                  </a:cubicBezTo>
                  <a:cubicBezTo>
                    <a:pt x="489" y="5"/>
                    <a:pt x="489" y="5"/>
                    <a:pt x="489" y="5"/>
                  </a:cubicBezTo>
                  <a:cubicBezTo>
                    <a:pt x="493" y="4"/>
                    <a:pt x="497" y="4"/>
                    <a:pt x="501" y="4"/>
                  </a:cubicBezTo>
                  <a:cubicBezTo>
                    <a:pt x="501" y="4"/>
                    <a:pt x="501" y="4"/>
                    <a:pt x="501" y="4"/>
                  </a:cubicBezTo>
                  <a:cubicBezTo>
                    <a:pt x="502" y="3"/>
                    <a:pt x="504" y="4"/>
                    <a:pt x="504" y="6"/>
                  </a:cubicBezTo>
                  <a:cubicBezTo>
                    <a:pt x="504" y="6"/>
                    <a:pt x="504" y="6"/>
                    <a:pt x="504" y="6"/>
                  </a:cubicBezTo>
                  <a:cubicBezTo>
                    <a:pt x="504" y="7"/>
                    <a:pt x="503" y="8"/>
                    <a:pt x="502" y="8"/>
                  </a:cubicBezTo>
                  <a:cubicBezTo>
                    <a:pt x="502" y="8"/>
                    <a:pt x="502" y="8"/>
                    <a:pt x="502" y="8"/>
                  </a:cubicBezTo>
                  <a:cubicBezTo>
                    <a:pt x="498" y="9"/>
                    <a:pt x="494" y="9"/>
                    <a:pt x="490" y="10"/>
                  </a:cubicBezTo>
                  <a:cubicBezTo>
                    <a:pt x="490" y="10"/>
                    <a:pt x="490" y="10"/>
                    <a:pt x="490" y="10"/>
                  </a:cubicBezTo>
                  <a:cubicBezTo>
                    <a:pt x="490" y="10"/>
                    <a:pt x="490" y="10"/>
                    <a:pt x="489" y="10"/>
                  </a:cubicBezTo>
                  <a:cubicBezTo>
                    <a:pt x="489" y="10"/>
                    <a:pt x="489" y="10"/>
                    <a:pt x="489" y="10"/>
                  </a:cubicBezTo>
                  <a:cubicBezTo>
                    <a:pt x="488" y="10"/>
                    <a:pt x="487" y="9"/>
                    <a:pt x="487" y="8"/>
                  </a:cubicBezTo>
                  <a:close/>
                  <a:moveTo>
                    <a:pt x="609" y="7"/>
                  </a:moveTo>
                  <a:cubicBezTo>
                    <a:pt x="605" y="6"/>
                    <a:pt x="601" y="6"/>
                    <a:pt x="597" y="6"/>
                  </a:cubicBezTo>
                  <a:cubicBezTo>
                    <a:pt x="597" y="6"/>
                    <a:pt x="597" y="6"/>
                    <a:pt x="597" y="6"/>
                  </a:cubicBezTo>
                  <a:cubicBezTo>
                    <a:pt x="596" y="6"/>
                    <a:pt x="595" y="5"/>
                    <a:pt x="595" y="3"/>
                  </a:cubicBezTo>
                  <a:cubicBezTo>
                    <a:pt x="595" y="3"/>
                    <a:pt x="595" y="3"/>
                    <a:pt x="595" y="3"/>
                  </a:cubicBezTo>
                  <a:cubicBezTo>
                    <a:pt x="595" y="2"/>
                    <a:pt x="596" y="1"/>
                    <a:pt x="597" y="1"/>
                  </a:cubicBezTo>
                  <a:cubicBezTo>
                    <a:pt x="597" y="1"/>
                    <a:pt x="597" y="1"/>
                    <a:pt x="597" y="1"/>
                  </a:cubicBezTo>
                  <a:cubicBezTo>
                    <a:pt x="601" y="1"/>
                    <a:pt x="605" y="2"/>
                    <a:pt x="609" y="2"/>
                  </a:cubicBezTo>
                  <a:cubicBezTo>
                    <a:pt x="609" y="2"/>
                    <a:pt x="609" y="2"/>
                    <a:pt x="609" y="2"/>
                  </a:cubicBezTo>
                  <a:cubicBezTo>
                    <a:pt x="611" y="2"/>
                    <a:pt x="612" y="3"/>
                    <a:pt x="612" y="5"/>
                  </a:cubicBezTo>
                  <a:cubicBezTo>
                    <a:pt x="612" y="5"/>
                    <a:pt x="612" y="5"/>
                    <a:pt x="612" y="5"/>
                  </a:cubicBezTo>
                  <a:cubicBezTo>
                    <a:pt x="611" y="6"/>
                    <a:pt x="610" y="7"/>
                    <a:pt x="609" y="7"/>
                  </a:cubicBezTo>
                  <a:cubicBezTo>
                    <a:pt x="609" y="7"/>
                    <a:pt x="609" y="7"/>
                    <a:pt x="609" y="7"/>
                  </a:cubicBezTo>
                  <a:cubicBezTo>
                    <a:pt x="609" y="7"/>
                    <a:pt x="609" y="7"/>
                    <a:pt x="609" y="7"/>
                  </a:cubicBezTo>
                  <a:close/>
                  <a:moveTo>
                    <a:pt x="523" y="4"/>
                  </a:moveTo>
                  <a:cubicBezTo>
                    <a:pt x="523" y="3"/>
                    <a:pt x="524" y="2"/>
                    <a:pt x="525" y="1"/>
                  </a:cubicBezTo>
                  <a:cubicBezTo>
                    <a:pt x="525" y="1"/>
                    <a:pt x="525" y="1"/>
                    <a:pt x="525" y="1"/>
                  </a:cubicBezTo>
                  <a:cubicBezTo>
                    <a:pt x="529" y="1"/>
                    <a:pt x="533" y="1"/>
                    <a:pt x="537" y="1"/>
                  </a:cubicBezTo>
                  <a:cubicBezTo>
                    <a:pt x="537" y="1"/>
                    <a:pt x="537" y="1"/>
                    <a:pt x="537" y="1"/>
                  </a:cubicBezTo>
                  <a:cubicBezTo>
                    <a:pt x="538" y="1"/>
                    <a:pt x="540" y="2"/>
                    <a:pt x="540" y="3"/>
                  </a:cubicBezTo>
                  <a:cubicBezTo>
                    <a:pt x="540" y="3"/>
                    <a:pt x="540" y="3"/>
                    <a:pt x="540" y="3"/>
                  </a:cubicBezTo>
                  <a:cubicBezTo>
                    <a:pt x="540" y="4"/>
                    <a:pt x="539" y="6"/>
                    <a:pt x="537" y="6"/>
                  </a:cubicBezTo>
                  <a:cubicBezTo>
                    <a:pt x="537" y="6"/>
                    <a:pt x="537" y="6"/>
                    <a:pt x="537" y="6"/>
                  </a:cubicBezTo>
                  <a:cubicBezTo>
                    <a:pt x="533" y="6"/>
                    <a:pt x="529" y="6"/>
                    <a:pt x="525" y="6"/>
                  </a:cubicBezTo>
                  <a:cubicBezTo>
                    <a:pt x="525" y="6"/>
                    <a:pt x="525" y="6"/>
                    <a:pt x="525" y="6"/>
                  </a:cubicBezTo>
                  <a:cubicBezTo>
                    <a:pt x="525" y="6"/>
                    <a:pt x="525" y="6"/>
                    <a:pt x="525" y="6"/>
                  </a:cubicBezTo>
                  <a:cubicBezTo>
                    <a:pt x="525" y="6"/>
                    <a:pt x="525" y="6"/>
                    <a:pt x="525" y="6"/>
                  </a:cubicBezTo>
                  <a:cubicBezTo>
                    <a:pt x="524" y="6"/>
                    <a:pt x="523" y="5"/>
                    <a:pt x="523" y="4"/>
                  </a:cubicBezTo>
                  <a:close/>
                  <a:moveTo>
                    <a:pt x="573" y="5"/>
                  </a:moveTo>
                  <a:cubicBezTo>
                    <a:pt x="570" y="5"/>
                    <a:pt x="567" y="5"/>
                    <a:pt x="563" y="5"/>
                  </a:cubicBezTo>
                  <a:cubicBezTo>
                    <a:pt x="563" y="5"/>
                    <a:pt x="563" y="5"/>
                    <a:pt x="563" y="5"/>
                  </a:cubicBezTo>
                  <a:cubicBezTo>
                    <a:pt x="563" y="5"/>
                    <a:pt x="562" y="5"/>
                    <a:pt x="561" y="5"/>
                  </a:cubicBezTo>
                  <a:cubicBezTo>
                    <a:pt x="561" y="5"/>
                    <a:pt x="561" y="5"/>
                    <a:pt x="561" y="5"/>
                  </a:cubicBezTo>
                  <a:cubicBezTo>
                    <a:pt x="560" y="5"/>
                    <a:pt x="559" y="4"/>
                    <a:pt x="559" y="3"/>
                  </a:cubicBezTo>
                  <a:cubicBezTo>
                    <a:pt x="559" y="3"/>
                    <a:pt x="559" y="3"/>
                    <a:pt x="559" y="3"/>
                  </a:cubicBezTo>
                  <a:cubicBezTo>
                    <a:pt x="559" y="1"/>
                    <a:pt x="560" y="0"/>
                    <a:pt x="561" y="0"/>
                  </a:cubicBezTo>
                  <a:cubicBezTo>
                    <a:pt x="561" y="0"/>
                    <a:pt x="561" y="0"/>
                    <a:pt x="561" y="0"/>
                  </a:cubicBezTo>
                  <a:cubicBezTo>
                    <a:pt x="562" y="0"/>
                    <a:pt x="563" y="0"/>
                    <a:pt x="563" y="0"/>
                  </a:cubicBezTo>
                  <a:cubicBezTo>
                    <a:pt x="563" y="0"/>
                    <a:pt x="563" y="0"/>
                    <a:pt x="563" y="0"/>
                  </a:cubicBezTo>
                  <a:cubicBezTo>
                    <a:pt x="567" y="0"/>
                    <a:pt x="570" y="0"/>
                    <a:pt x="573" y="0"/>
                  </a:cubicBezTo>
                  <a:cubicBezTo>
                    <a:pt x="573" y="0"/>
                    <a:pt x="573" y="0"/>
                    <a:pt x="573" y="0"/>
                  </a:cubicBezTo>
                  <a:cubicBezTo>
                    <a:pt x="575" y="0"/>
                    <a:pt x="576" y="1"/>
                    <a:pt x="576" y="3"/>
                  </a:cubicBezTo>
                  <a:cubicBezTo>
                    <a:pt x="576" y="3"/>
                    <a:pt x="576" y="3"/>
                    <a:pt x="576" y="3"/>
                  </a:cubicBezTo>
                  <a:cubicBezTo>
                    <a:pt x="576" y="4"/>
                    <a:pt x="575" y="5"/>
                    <a:pt x="573" y="5"/>
                  </a:cubicBezTo>
                  <a:cubicBezTo>
                    <a:pt x="573" y="5"/>
                    <a:pt x="573" y="5"/>
                    <a:pt x="573" y="5"/>
                  </a:cubicBezTo>
                  <a:cubicBezTo>
                    <a:pt x="573" y="5"/>
                    <a:pt x="573" y="5"/>
                    <a:pt x="57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7" name="Freeform 114"/>
            <p:cNvSpPr/>
            <p:nvPr/>
          </p:nvSpPr>
          <p:spPr bwMode="auto">
            <a:xfrm>
              <a:off x="990" y="3473"/>
              <a:ext cx="41" cy="40"/>
            </a:xfrm>
            <a:custGeom>
              <a:avLst/>
              <a:gdLst>
                <a:gd name="T0" fmla="*/ 27 w 27"/>
                <a:gd name="T1" fmla="*/ 13 h 27"/>
                <a:gd name="T2" fmla="*/ 14 w 27"/>
                <a:gd name="T3" fmla="*/ 26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6"/>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8" name="Freeform 115"/>
            <p:cNvSpPr>
              <a:spLocks noEditPoints="1"/>
            </p:cNvSpPr>
            <p:nvPr/>
          </p:nvSpPr>
          <p:spPr bwMode="auto">
            <a:xfrm>
              <a:off x="989" y="3470"/>
              <a:ext cx="43" cy="45"/>
            </a:xfrm>
            <a:custGeom>
              <a:avLst/>
              <a:gdLst>
                <a:gd name="T0" fmla="*/ 15 w 29"/>
                <a:gd name="T1" fmla="*/ 30 h 30"/>
                <a:gd name="T2" fmla="*/ 0 w 29"/>
                <a:gd name="T3" fmla="*/ 15 h 30"/>
                <a:gd name="T4" fmla="*/ 0 w 29"/>
                <a:gd name="T5" fmla="*/ 15 h 30"/>
                <a:gd name="T6" fmla="*/ 0 w 29"/>
                <a:gd name="T7" fmla="*/ 15 h 30"/>
                <a:gd name="T8" fmla="*/ 0 w 29"/>
                <a:gd name="T9" fmla="*/ 15 h 30"/>
                <a:gd name="T10" fmla="*/ 14 w 29"/>
                <a:gd name="T11" fmla="*/ 0 h 30"/>
                <a:gd name="T12" fmla="*/ 14 w 29"/>
                <a:gd name="T13" fmla="*/ 0 h 30"/>
                <a:gd name="T14" fmla="*/ 15 w 29"/>
                <a:gd name="T15" fmla="*/ 0 h 30"/>
                <a:gd name="T16" fmla="*/ 15 w 29"/>
                <a:gd name="T17" fmla="*/ 0 h 30"/>
                <a:gd name="T18" fmla="*/ 29 w 29"/>
                <a:gd name="T19" fmla="*/ 15 h 30"/>
                <a:gd name="T20" fmla="*/ 29 w 29"/>
                <a:gd name="T21" fmla="*/ 15 h 30"/>
                <a:gd name="T22" fmla="*/ 28 w 29"/>
                <a:gd name="T23" fmla="*/ 15 h 30"/>
                <a:gd name="T24" fmla="*/ 29 w 29"/>
                <a:gd name="T25" fmla="*/ 15 h 30"/>
                <a:gd name="T26" fmla="*/ 29 w 29"/>
                <a:gd name="T27" fmla="*/ 15 h 30"/>
                <a:gd name="T28" fmla="*/ 29 w 29"/>
                <a:gd name="T29" fmla="*/ 15 h 30"/>
                <a:gd name="T30" fmla="*/ 15 w 29"/>
                <a:gd name="T31" fmla="*/ 30 h 30"/>
                <a:gd name="T32" fmla="*/ 15 w 29"/>
                <a:gd name="T33" fmla="*/ 30 h 30"/>
                <a:gd name="T34" fmla="*/ 15 w 29"/>
                <a:gd name="T35" fmla="*/ 30 h 30"/>
                <a:gd name="T36" fmla="*/ 14 w 29"/>
                <a:gd name="T37" fmla="*/ 3 h 30"/>
                <a:gd name="T38" fmla="*/ 3 w 29"/>
                <a:gd name="T39" fmla="*/ 15 h 30"/>
                <a:gd name="T40" fmla="*/ 3 w 29"/>
                <a:gd name="T41" fmla="*/ 15 h 30"/>
                <a:gd name="T42" fmla="*/ 3 w 29"/>
                <a:gd name="T43" fmla="*/ 15 h 30"/>
                <a:gd name="T44" fmla="*/ 3 w 29"/>
                <a:gd name="T45" fmla="*/ 15 h 30"/>
                <a:gd name="T46" fmla="*/ 15 w 29"/>
                <a:gd name="T47" fmla="*/ 27 h 30"/>
                <a:gd name="T48" fmla="*/ 15 w 29"/>
                <a:gd name="T49" fmla="*/ 27 h 30"/>
                <a:gd name="T50" fmla="*/ 15 w 29"/>
                <a:gd name="T51" fmla="*/ 27 h 30"/>
                <a:gd name="T52" fmla="*/ 15 w 29"/>
                <a:gd name="T53" fmla="*/ 27 h 30"/>
                <a:gd name="T54" fmla="*/ 26 w 29"/>
                <a:gd name="T55" fmla="*/ 15 h 30"/>
                <a:gd name="T56" fmla="*/ 26 w 29"/>
                <a:gd name="T57" fmla="*/ 15 h 30"/>
                <a:gd name="T58" fmla="*/ 26 w 29"/>
                <a:gd name="T59" fmla="*/ 15 h 30"/>
                <a:gd name="T60" fmla="*/ 26 w 29"/>
                <a:gd name="T61" fmla="*/ 15 h 30"/>
                <a:gd name="T62" fmla="*/ 15 w 29"/>
                <a:gd name="T63" fmla="*/ 3 h 30"/>
                <a:gd name="T64" fmla="*/ 15 w 29"/>
                <a:gd name="T65" fmla="*/ 3 h 30"/>
                <a:gd name="T66" fmla="*/ 15 w 29"/>
                <a:gd name="T67" fmla="*/ 3 h 30"/>
                <a:gd name="T68" fmla="*/ 15 w 29"/>
                <a:gd name="T69" fmla="*/ 3 h 30"/>
                <a:gd name="T70" fmla="*/ 15 w 29"/>
                <a:gd name="T71" fmla="*/ 3 h 30"/>
                <a:gd name="T72" fmla="*/ 14 w 29"/>
                <a:gd name="T7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0">
                  <a:moveTo>
                    <a:pt x="15" y="30"/>
                  </a:moveTo>
                  <a:cubicBezTo>
                    <a:pt x="7" y="30"/>
                    <a:pt x="0" y="23"/>
                    <a:pt x="0" y="15"/>
                  </a:cubicBezTo>
                  <a:cubicBezTo>
                    <a:pt x="0" y="15"/>
                    <a:pt x="0" y="15"/>
                    <a:pt x="0" y="15"/>
                  </a:cubicBezTo>
                  <a:cubicBezTo>
                    <a:pt x="0" y="15"/>
                    <a:pt x="0" y="15"/>
                    <a:pt x="0" y="15"/>
                  </a:cubicBezTo>
                  <a:cubicBezTo>
                    <a:pt x="0" y="15"/>
                    <a:pt x="0" y="15"/>
                    <a:pt x="0" y="15"/>
                  </a:cubicBezTo>
                  <a:cubicBezTo>
                    <a:pt x="0" y="7"/>
                    <a:pt x="6" y="1"/>
                    <a:pt x="14" y="0"/>
                  </a:cubicBezTo>
                  <a:cubicBezTo>
                    <a:pt x="14" y="0"/>
                    <a:pt x="14" y="0"/>
                    <a:pt x="14" y="0"/>
                  </a:cubicBezTo>
                  <a:cubicBezTo>
                    <a:pt x="14" y="0"/>
                    <a:pt x="14"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30"/>
                    <a:pt x="15" y="30"/>
                  </a:cubicBezTo>
                  <a:cubicBezTo>
                    <a:pt x="15" y="30"/>
                    <a:pt x="15" y="30"/>
                    <a:pt x="15" y="30"/>
                  </a:cubicBezTo>
                  <a:cubicBezTo>
                    <a:pt x="15" y="30"/>
                    <a:pt x="15" y="30"/>
                    <a:pt x="15" y="30"/>
                  </a:cubicBezTo>
                  <a:close/>
                  <a:moveTo>
                    <a:pt x="14" y="3"/>
                  </a:moveTo>
                  <a:cubicBezTo>
                    <a:pt x="8" y="4"/>
                    <a:pt x="3" y="9"/>
                    <a:pt x="3" y="15"/>
                  </a:cubicBezTo>
                  <a:cubicBezTo>
                    <a:pt x="3" y="15"/>
                    <a:pt x="3" y="15"/>
                    <a:pt x="3" y="15"/>
                  </a:cubicBezTo>
                  <a:cubicBezTo>
                    <a:pt x="3" y="15"/>
                    <a:pt x="3" y="15"/>
                    <a:pt x="3" y="15"/>
                  </a:cubicBezTo>
                  <a:cubicBezTo>
                    <a:pt x="3" y="15"/>
                    <a:pt x="3" y="15"/>
                    <a:pt x="3" y="15"/>
                  </a:cubicBezTo>
                  <a:cubicBezTo>
                    <a:pt x="3" y="22"/>
                    <a:pt x="8" y="27"/>
                    <a:pt x="15" y="27"/>
                  </a:cubicBezTo>
                  <a:cubicBezTo>
                    <a:pt x="15" y="27"/>
                    <a:pt x="15" y="27"/>
                    <a:pt x="15" y="27"/>
                  </a:cubicBezTo>
                  <a:cubicBezTo>
                    <a:pt x="15" y="27"/>
                    <a:pt x="15" y="27"/>
                    <a:pt x="15" y="27"/>
                  </a:cubicBezTo>
                  <a:cubicBezTo>
                    <a:pt x="15" y="27"/>
                    <a:pt x="15" y="27"/>
                    <a:pt x="15" y="27"/>
                  </a:cubicBezTo>
                  <a:cubicBezTo>
                    <a:pt x="21" y="27"/>
                    <a:pt x="26" y="22"/>
                    <a:pt x="26" y="15"/>
                  </a:cubicBezTo>
                  <a:cubicBezTo>
                    <a:pt x="26" y="15"/>
                    <a:pt x="26" y="15"/>
                    <a:pt x="26" y="15"/>
                  </a:cubicBezTo>
                  <a:cubicBezTo>
                    <a:pt x="26" y="15"/>
                    <a:pt x="26" y="15"/>
                    <a:pt x="26" y="15"/>
                  </a:cubicBezTo>
                  <a:cubicBezTo>
                    <a:pt x="26" y="15"/>
                    <a:pt x="26" y="15"/>
                    <a:pt x="26" y="15"/>
                  </a:cubicBezTo>
                  <a:cubicBezTo>
                    <a:pt x="26" y="9"/>
                    <a:pt x="21"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9" name="Freeform 116"/>
            <p:cNvSpPr/>
            <p:nvPr/>
          </p:nvSpPr>
          <p:spPr bwMode="auto">
            <a:xfrm>
              <a:off x="1256" y="3480"/>
              <a:ext cx="39" cy="41"/>
            </a:xfrm>
            <a:custGeom>
              <a:avLst/>
              <a:gdLst>
                <a:gd name="T0" fmla="*/ 26 w 26"/>
                <a:gd name="T1" fmla="*/ 13 h 27"/>
                <a:gd name="T2" fmla="*/ 13 w 26"/>
                <a:gd name="T3" fmla="*/ 27 h 27"/>
                <a:gd name="T4" fmla="*/ 0 w 26"/>
                <a:gd name="T5" fmla="*/ 14 h 27"/>
                <a:gd name="T6" fmla="*/ 13 w 26"/>
                <a:gd name="T7" fmla="*/ 0 h 27"/>
                <a:gd name="T8" fmla="*/ 26 w 26"/>
                <a:gd name="T9" fmla="*/ 13 h 27"/>
              </a:gdLst>
              <a:ahLst/>
              <a:cxnLst>
                <a:cxn ang="0">
                  <a:pos x="T0" y="T1"/>
                </a:cxn>
                <a:cxn ang="0">
                  <a:pos x="T2" y="T3"/>
                </a:cxn>
                <a:cxn ang="0">
                  <a:pos x="T4" y="T5"/>
                </a:cxn>
                <a:cxn ang="0">
                  <a:pos x="T6" y="T7"/>
                </a:cxn>
                <a:cxn ang="0">
                  <a:pos x="T8" y="T9"/>
                </a:cxn>
              </a:cxnLst>
              <a:rect l="0" t="0" r="r" b="b"/>
              <a:pathLst>
                <a:path w="26" h="27">
                  <a:moveTo>
                    <a:pt x="26" y="13"/>
                  </a:moveTo>
                  <a:cubicBezTo>
                    <a:pt x="26" y="21"/>
                    <a:pt x="20" y="27"/>
                    <a:pt x="13" y="27"/>
                  </a:cubicBezTo>
                  <a:cubicBezTo>
                    <a:pt x="6" y="27"/>
                    <a:pt x="0" y="21"/>
                    <a:pt x="0" y="14"/>
                  </a:cubicBezTo>
                  <a:cubicBezTo>
                    <a:pt x="0" y="6"/>
                    <a:pt x="6" y="0"/>
                    <a:pt x="13" y="0"/>
                  </a:cubicBezTo>
                  <a:cubicBezTo>
                    <a:pt x="20" y="0"/>
                    <a:pt x="26" y="6"/>
                    <a:pt x="26"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0" name="Freeform 117"/>
            <p:cNvSpPr>
              <a:spLocks noEditPoints="1"/>
            </p:cNvSpPr>
            <p:nvPr/>
          </p:nvSpPr>
          <p:spPr bwMode="auto">
            <a:xfrm>
              <a:off x="1253" y="3479"/>
              <a:ext cx="45" cy="43"/>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4 h 29"/>
                <a:gd name="T20" fmla="*/ 30 w 30"/>
                <a:gd name="T21" fmla="*/ 14 h 29"/>
                <a:gd name="T22" fmla="*/ 28 w 30"/>
                <a:gd name="T23" fmla="*/ 14 h 29"/>
                <a:gd name="T24" fmla="*/ 30 w 30"/>
                <a:gd name="T25" fmla="*/ 14 h 29"/>
                <a:gd name="T26" fmla="*/ 30 w 30"/>
                <a:gd name="T27" fmla="*/ 15 h 29"/>
                <a:gd name="T28" fmla="*/ 30 w 30"/>
                <a:gd name="T29" fmla="*/ 15 h 29"/>
                <a:gd name="T30" fmla="*/ 15 w 30"/>
                <a:gd name="T31" fmla="*/ 29 h 29"/>
                <a:gd name="T32" fmla="*/ 15 w 30"/>
                <a:gd name="T33" fmla="*/ 29 h 29"/>
                <a:gd name="T34" fmla="*/ 15 w 30"/>
                <a:gd name="T35" fmla="*/ 29 h 29"/>
                <a:gd name="T36" fmla="*/ 3 w 30"/>
                <a:gd name="T37" fmla="*/ 15 h 29"/>
                <a:gd name="T38" fmla="*/ 15 w 30"/>
                <a:gd name="T39" fmla="*/ 26 h 29"/>
                <a:gd name="T40" fmla="*/ 15 w 30"/>
                <a:gd name="T41" fmla="*/ 26 h 29"/>
                <a:gd name="T42" fmla="*/ 15 w 30"/>
                <a:gd name="T43" fmla="*/ 26 h 29"/>
                <a:gd name="T44" fmla="*/ 15 w 30"/>
                <a:gd name="T45" fmla="*/ 26 h 29"/>
                <a:gd name="T46" fmla="*/ 27 w 30"/>
                <a:gd name="T47" fmla="*/ 15 h 29"/>
                <a:gd name="T48" fmla="*/ 27 w 30"/>
                <a:gd name="T49" fmla="*/ 15 h 29"/>
                <a:gd name="T50" fmla="*/ 27 w 30"/>
                <a:gd name="T51" fmla="*/ 14 h 29"/>
                <a:gd name="T52" fmla="*/ 27 w 30"/>
                <a:gd name="T53" fmla="*/ 14 h 29"/>
                <a:gd name="T54" fmla="*/ 15 w 30"/>
                <a:gd name="T55" fmla="*/ 3 h 29"/>
                <a:gd name="T56" fmla="*/ 15 w 30"/>
                <a:gd name="T57" fmla="*/ 3 h 29"/>
                <a:gd name="T58" fmla="*/ 15 w 30"/>
                <a:gd name="T59" fmla="*/ 3 h 29"/>
                <a:gd name="T60" fmla="*/ 15 w 30"/>
                <a:gd name="T61" fmla="*/ 3 h 29"/>
                <a:gd name="T62" fmla="*/ 3 w 30"/>
                <a:gd name="T63" fmla="*/ 15 h 29"/>
                <a:gd name="T64" fmla="*/ 3 w 30"/>
                <a:gd name="T65" fmla="*/ 15 h 29"/>
                <a:gd name="T66" fmla="*/ 3 w 30"/>
                <a:gd name="T67" fmla="*/ 15 h 29"/>
                <a:gd name="T68" fmla="*/ 3 w 30"/>
                <a:gd name="T69" fmla="*/ 15 h 29"/>
                <a:gd name="T70" fmla="*/ 3 w 30"/>
                <a:gd name="T71" fmla="*/ 15 h 29"/>
                <a:gd name="T72" fmla="*/ 3 w 30"/>
                <a:gd name="T7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6"/>
                    <a:pt x="7" y="0"/>
                    <a:pt x="15" y="0"/>
                  </a:cubicBezTo>
                  <a:cubicBezTo>
                    <a:pt x="15" y="0"/>
                    <a:pt x="15" y="0"/>
                    <a:pt x="15" y="0"/>
                  </a:cubicBezTo>
                  <a:cubicBezTo>
                    <a:pt x="15" y="0"/>
                    <a:pt x="15" y="0"/>
                    <a:pt x="15" y="0"/>
                  </a:cubicBezTo>
                  <a:cubicBezTo>
                    <a:pt x="15" y="0"/>
                    <a:pt x="15" y="0"/>
                    <a:pt x="15" y="0"/>
                  </a:cubicBezTo>
                  <a:cubicBezTo>
                    <a:pt x="23" y="0"/>
                    <a:pt x="30" y="6"/>
                    <a:pt x="30" y="14"/>
                  </a:cubicBezTo>
                  <a:cubicBezTo>
                    <a:pt x="30" y="14"/>
                    <a:pt x="30" y="14"/>
                    <a:pt x="30" y="14"/>
                  </a:cubicBezTo>
                  <a:cubicBezTo>
                    <a:pt x="28" y="14"/>
                    <a:pt x="28" y="14"/>
                    <a:pt x="28" y="14"/>
                  </a:cubicBezTo>
                  <a:cubicBezTo>
                    <a:pt x="30" y="14"/>
                    <a:pt x="30" y="14"/>
                    <a:pt x="30" y="14"/>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3" y="15"/>
                  </a:move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4"/>
                    <a:pt x="27" y="14"/>
                    <a:pt x="27" y="14"/>
                  </a:cubicBezTo>
                  <a:cubicBezTo>
                    <a:pt x="27" y="14"/>
                    <a:pt x="27" y="14"/>
                    <a:pt x="27" y="14"/>
                  </a:cubicBezTo>
                  <a:cubicBezTo>
                    <a:pt x="27" y="8"/>
                    <a:pt x="21" y="3"/>
                    <a:pt x="15" y="3"/>
                  </a:cubicBezTo>
                  <a:cubicBezTo>
                    <a:pt x="15" y="3"/>
                    <a:pt x="15" y="3"/>
                    <a:pt x="15" y="3"/>
                  </a:cubicBezTo>
                  <a:cubicBezTo>
                    <a:pt x="15" y="3"/>
                    <a:pt x="15" y="3"/>
                    <a:pt x="15" y="3"/>
                  </a:cubicBezTo>
                  <a:cubicBezTo>
                    <a:pt x="15" y="3"/>
                    <a:pt x="15" y="3"/>
                    <a:pt x="15" y="3"/>
                  </a:cubicBezTo>
                  <a:cubicBezTo>
                    <a:pt x="8" y="3"/>
                    <a:pt x="3" y="8"/>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1" name="Freeform 118"/>
            <p:cNvSpPr/>
            <p:nvPr/>
          </p:nvSpPr>
          <p:spPr bwMode="auto">
            <a:xfrm>
              <a:off x="1511" y="3522"/>
              <a:ext cx="40" cy="41"/>
            </a:xfrm>
            <a:custGeom>
              <a:avLst/>
              <a:gdLst>
                <a:gd name="T0" fmla="*/ 27 w 27"/>
                <a:gd name="T1" fmla="*/ 13 h 27"/>
                <a:gd name="T2" fmla="*/ 14 w 27"/>
                <a:gd name="T3" fmla="*/ 27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7"/>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2" name="Freeform 119"/>
            <p:cNvSpPr>
              <a:spLocks noEditPoints="1"/>
            </p:cNvSpPr>
            <p:nvPr/>
          </p:nvSpPr>
          <p:spPr bwMode="auto">
            <a:xfrm>
              <a:off x="1509" y="3521"/>
              <a:ext cx="44" cy="43"/>
            </a:xfrm>
            <a:custGeom>
              <a:avLst/>
              <a:gdLst>
                <a:gd name="T0" fmla="*/ 15 w 29"/>
                <a:gd name="T1" fmla="*/ 29 h 29"/>
                <a:gd name="T2" fmla="*/ 0 w 29"/>
                <a:gd name="T3" fmla="*/ 15 h 29"/>
                <a:gd name="T4" fmla="*/ 0 w 29"/>
                <a:gd name="T5" fmla="*/ 15 h 29"/>
                <a:gd name="T6" fmla="*/ 0 w 29"/>
                <a:gd name="T7" fmla="*/ 14 h 29"/>
                <a:gd name="T8" fmla="*/ 0 w 29"/>
                <a:gd name="T9" fmla="*/ 14 h 29"/>
                <a:gd name="T10" fmla="*/ 14 w 29"/>
                <a:gd name="T11" fmla="*/ 0 h 29"/>
                <a:gd name="T12" fmla="*/ 14 w 29"/>
                <a:gd name="T13" fmla="*/ 0 h 29"/>
                <a:gd name="T14" fmla="*/ 15 w 29"/>
                <a:gd name="T15" fmla="*/ 0 h 29"/>
                <a:gd name="T16" fmla="*/ 15 w 29"/>
                <a:gd name="T17" fmla="*/ 0 h 29"/>
                <a:gd name="T18" fmla="*/ 29 w 29"/>
                <a:gd name="T19" fmla="*/ 14 h 29"/>
                <a:gd name="T20" fmla="*/ 29 w 29"/>
                <a:gd name="T21" fmla="*/ 14 h 29"/>
                <a:gd name="T22" fmla="*/ 28 w 29"/>
                <a:gd name="T23" fmla="*/ 14 h 29"/>
                <a:gd name="T24" fmla="*/ 29 w 29"/>
                <a:gd name="T25" fmla="*/ 14 h 29"/>
                <a:gd name="T26" fmla="*/ 29 w 29"/>
                <a:gd name="T27" fmla="*/ 14 h 29"/>
                <a:gd name="T28" fmla="*/ 29 w 29"/>
                <a:gd name="T29" fmla="*/ 14 h 29"/>
                <a:gd name="T30" fmla="*/ 15 w 29"/>
                <a:gd name="T31" fmla="*/ 29 h 29"/>
                <a:gd name="T32" fmla="*/ 15 w 29"/>
                <a:gd name="T33" fmla="*/ 29 h 29"/>
                <a:gd name="T34" fmla="*/ 15 w 29"/>
                <a:gd name="T35" fmla="*/ 29 h 29"/>
                <a:gd name="T36" fmla="*/ 14 w 29"/>
                <a:gd name="T37" fmla="*/ 3 h 29"/>
                <a:gd name="T38" fmla="*/ 3 w 29"/>
                <a:gd name="T39" fmla="*/ 14 h 29"/>
                <a:gd name="T40" fmla="*/ 3 w 29"/>
                <a:gd name="T41" fmla="*/ 14 h 29"/>
                <a:gd name="T42" fmla="*/ 3 w 29"/>
                <a:gd name="T43" fmla="*/ 14 h 29"/>
                <a:gd name="T44" fmla="*/ 3 w 29"/>
                <a:gd name="T45" fmla="*/ 14 h 29"/>
                <a:gd name="T46" fmla="*/ 15 w 29"/>
                <a:gd name="T47" fmla="*/ 26 h 29"/>
                <a:gd name="T48" fmla="*/ 15 w 29"/>
                <a:gd name="T49" fmla="*/ 26 h 29"/>
                <a:gd name="T50" fmla="*/ 15 w 29"/>
                <a:gd name="T51" fmla="*/ 26 h 29"/>
                <a:gd name="T52" fmla="*/ 15 w 29"/>
                <a:gd name="T53" fmla="*/ 26 h 29"/>
                <a:gd name="T54" fmla="*/ 26 w 29"/>
                <a:gd name="T55" fmla="*/ 14 h 29"/>
                <a:gd name="T56" fmla="*/ 26 w 29"/>
                <a:gd name="T57" fmla="*/ 14 h 29"/>
                <a:gd name="T58" fmla="*/ 26 w 29"/>
                <a:gd name="T59" fmla="*/ 14 h 29"/>
                <a:gd name="T60" fmla="*/ 26 w 29"/>
                <a:gd name="T61" fmla="*/ 14 h 29"/>
                <a:gd name="T62" fmla="*/ 15 w 29"/>
                <a:gd name="T63" fmla="*/ 3 h 29"/>
                <a:gd name="T64" fmla="*/ 15 w 29"/>
                <a:gd name="T65" fmla="*/ 3 h 29"/>
                <a:gd name="T66" fmla="*/ 15 w 29"/>
                <a:gd name="T67" fmla="*/ 3 h 29"/>
                <a:gd name="T68" fmla="*/ 14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6" y="29"/>
                    <a:pt x="0" y="23"/>
                    <a:pt x="0" y="15"/>
                  </a:cubicBezTo>
                  <a:cubicBezTo>
                    <a:pt x="0" y="15"/>
                    <a:pt x="0" y="15"/>
                    <a:pt x="0" y="15"/>
                  </a:cubicBezTo>
                  <a:cubicBezTo>
                    <a:pt x="0" y="15"/>
                    <a:pt x="0" y="14"/>
                    <a:pt x="0" y="14"/>
                  </a:cubicBezTo>
                  <a:cubicBezTo>
                    <a:pt x="0" y="14"/>
                    <a:pt x="0" y="14"/>
                    <a:pt x="0" y="14"/>
                  </a:cubicBezTo>
                  <a:cubicBezTo>
                    <a:pt x="0" y="6"/>
                    <a:pt x="6" y="0"/>
                    <a:pt x="14" y="0"/>
                  </a:cubicBezTo>
                  <a:cubicBezTo>
                    <a:pt x="14" y="0"/>
                    <a:pt x="14" y="0"/>
                    <a:pt x="14" y="0"/>
                  </a:cubicBezTo>
                  <a:cubicBezTo>
                    <a:pt x="14" y="0"/>
                    <a:pt x="14" y="0"/>
                    <a:pt x="15" y="0"/>
                  </a:cubicBezTo>
                  <a:cubicBezTo>
                    <a:pt x="15" y="0"/>
                    <a:pt x="15" y="0"/>
                    <a:pt x="15" y="0"/>
                  </a:cubicBezTo>
                  <a:cubicBezTo>
                    <a:pt x="23" y="0"/>
                    <a:pt x="29" y="6"/>
                    <a:pt x="29" y="14"/>
                  </a:cubicBezTo>
                  <a:cubicBezTo>
                    <a:pt x="29" y="14"/>
                    <a:pt x="29" y="14"/>
                    <a:pt x="29" y="14"/>
                  </a:cubicBezTo>
                  <a:cubicBezTo>
                    <a:pt x="28" y="14"/>
                    <a:pt x="28" y="14"/>
                    <a:pt x="28" y="14"/>
                  </a:cubicBezTo>
                  <a:cubicBezTo>
                    <a:pt x="29" y="14"/>
                    <a:pt x="29" y="14"/>
                    <a:pt x="29" y="14"/>
                  </a:cubicBezTo>
                  <a:cubicBezTo>
                    <a:pt x="29" y="14"/>
                    <a:pt x="29" y="14"/>
                    <a:pt x="29" y="14"/>
                  </a:cubicBezTo>
                  <a:cubicBezTo>
                    <a:pt x="29" y="14"/>
                    <a:pt x="29" y="14"/>
                    <a:pt x="29" y="14"/>
                  </a:cubicBezTo>
                  <a:cubicBezTo>
                    <a:pt x="29" y="22"/>
                    <a:pt x="23" y="29"/>
                    <a:pt x="15" y="29"/>
                  </a:cubicBezTo>
                  <a:cubicBezTo>
                    <a:pt x="15" y="29"/>
                    <a:pt x="15" y="29"/>
                    <a:pt x="15" y="29"/>
                  </a:cubicBezTo>
                  <a:cubicBezTo>
                    <a:pt x="15" y="29"/>
                    <a:pt x="15" y="29"/>
                    <a:pt x="15" y="29"/>
                  </a:cubicBezTo>
                  <a:close/>
                  <a:moveTo>
                    <a:pt x="14" y="3"/>
                  </a:moveTo>
                  <a:cubicBezTo>
                    <a:pt x="8" y="3"/>
                    <a:pt x="3" y="8"/>
                    <a:pt x="3" y="14"/>
                  </a:cubicBezTo>
                  <a:cubicBezTo>
                    <a:pt x="3" y="14"/>
                    <a:pt x="3" y="14"/>
                    <a:pt x="3" y="14"/>
                  </a:cubicBezTo>
                  <a:cubicBezTo>
                    <a:pt x="3" y="14"/>
                    <a:pt x="3" y="14"/>
                    <a:pt x="3" y="14"/>
                  </a:cubicBezTo>
                  <a:cubicBezTo>
                    <a:pt x="3" y="14"/>
                    <a:pt x="3" y="14"/>
                    <a:pt x="3" y="14"/>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4"/>
                  </a:cubicBezTo>
                  <a:cubicBezTo>
                    <a:pt x="26" y="14"/>
                    <a:pt x="26" y="14"/>
                    <a:pt x="26" y="14"/>
                  </a:cubicBezTo>
                  <a:cubicBezTo>
                    <a:pt x="26" y="14"/>
                    <a:pt x="26" y="14"/>
                    <a:pt x="26" y="14"/>
                  </a:cubicBezTo>
                  <a:cubicBezTo>
                    <a:pt x="26" y="14"/>
                    <a:pt x="26" y="14"/>
                    <a:pt x="26" y="14"/>
                  </a:cubicBezTo>
                  <a:cubicBezTo>
                    <a:pt x="26" y="8"/>
                    <a:pt x="21"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3" name="Freeform 120"/>
            <p:cNvSpPr/>
            <p:nvPr/>
          </p:nvSpPr>
          <p:spPr bwMode="auto">
            <a:xfrm>
              <a:off x="821" y="3353"/>
              <a:ext cx="40" cy="40"/>
            </a:xfrm>
            <a:custGeom>
              <a:avLst/>
              <a:gdLst>
                <a:gd name="T0" fmla="*/ 27 w 27"/>
                <a:gd name="T1" fmla="*/ 14 h 27"/>
                <a:gd name="T2" fmla="*/ 14 w 27"/>
                <a:gd name="T3" fmla="*/ 27 h 27"/>
                <a:gd name="T4" fmla="*/ 0 w 27"/>
                <a:gd name="T5" fmla="*/ 14 h 27"/>
                <a:gd name="T6" fmla="*/ 14 w 27"/>
                <a:gd name="T7" fmla="*/ 1 h 27"/>
                <a:gd name="T8" fmla="*/ 27 w 27"/>
                <a:gd name="T9" fmla="*/ 14 h 27"/>
              </a:gdLst>
              <a:ahLst/>
              <a:cxnLst>
                <a:cxn ang="0">
                  <a:pos x="T0" y="T1"/>
                </a:cxn>
                <a:cxn ang="0">
                  <a:pos x="T2" y="T3"/>
                </a:cxn>
                <a:cxn ang="0">
                  <a:pos x="T4" y="T5"/>
                </a:cxn>
                <a:cxn ang="0">
                  <a:pos x="T6" y="T7"/>
                </a:cxn>
                <a:cxn ang="0">
                  <a:pos x="T8" y="T9"/>
                </a:cxn>
              </a:cxnLst>
              <a:rect l="0" t="0" r="r" b="b"/>
              <a:pathLst>
                <a:path w="27" h="27">
                  <a:moveTo>
                    <a:pt x="27" y="14"/>
                  </a:moveTo>
                  <a:cubicBezTo>
                    <a:pt x="27" y="21"/>
                    <a:pt x="21" y="27"/>
                    <a:pt x="14" y="27"/>
                  </a:cubicBezTo>
                  <a:cubicBezTo>
                    <a:pt x="6" y="27"/>
                    <a:pt x="0" y="21"/>
                    <a:pt x="0" y="14"/>
                  </a:cubicBezTo>
                  <a:cubicBezTo>
                    <a:pt x="0" y="7"/>
                    <a:pt x="6" y="1"/>
                    <a:pt x="14" y="1"/>
                  </a:cubicBezTo>
                  <a:cubicBezTo>
                    <a:pt x="21" y="0"/>
                    <a:pt x="27" y="6"/>
                    <a:pt x="27"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4" name="Freeform 121"/>
            <p:cNvSpPr>
              <a:spLocks noEditPoints="1"/>
            </p:cNvSpPr>
            <p:nvPr/>
          </p:nvSpPr>
          <p:spPr bwMode="auto">
            <a:xfrm>
              <a:off x="819" y="3351"/>
              <a:ext cx="44" cy="44"/>
            </a:xfrm>
            <a:custGeom>
              <a:avLst/>
              <a:gdLst>
                <a:gd name="T0" fmla="*/ 15 w 29"/>
                <a:gd name="T1" fmla="*/ 29 h 29"/>
                <a:gd name="T2" fmla="*/ 0 w 29"/>
                <a:gd name="T3" fmla="*/ 15 h 29"/>
                <a:gd name="T4" fmla="*/ 0 w 29"/>
                <a:gd name="T5" fmla="*/ 15 h 29"/>
                <a:gd name="T6" fmla="*/ 0 w 29"/>
                <a:gd name="T7" fmla="*/ 15 h 29"/>
                <a:gd name="T8" fmla="*/ 0 w 29"/>
                <a:gd name="T9" fmla="*/ 15 h 29"/>
                <a:gd name="T10" fmla="*/ 14 w 29"/>
                <a:gd name="T11" fmla="*/ 0 h 29"/>
                <a:gd name="T12" fmla="*/ 14 w 29"/>
                <a:gd name="T13" fmla="*/ 0 h 29"/>
                <a:gd name="T14" fmla="*/ 15 w 29"/>
                <a:gd name="T15" fmla="*/ 0 h 29"/>
                <a:gd name="T16" fmla="*/ 15 w 29"/>
                <a:gd name="T17" fmla="*/ 0 h 29"/>
                <a:gd name="T18" fmla="*/ 29 w 29"/>
                <a:gd name="T19" fmla="*/ 15 h 29"/>
                <a:gd name="T20" fmla="*/ 29 w 29"/>
                <a:gd name="T21" fmla="*/ 15 h 29"/>
                <a:gd name="T22" fmla="*/ 28 w 29"/>
                <a:gd name="T23" fmla="*/ 15 h 29"/>
                <a:gd name="T24" fmla="*/ 29 w 29"/>
                <a:gd name="T25" fmla="*/ 15 h 29"/>
                <a:gd name="T26" fmla="*/ 29 w 29"/>
                <a:gd name="T27" fmla="*/ 15 h 29"/>
                <a:gd name="T28" fmla="*/ 29 w 29"/>
                <a:gd name="T29" fmla="*/ 15 h 29"/>
                <a:gd name="T30" fmla="*/ 15 w 29"/>
                <a:gd name="T31" fmla="*/ 29 h 29"/>
                <a:gd name="T32" fmla="*/ 15 w 29"/>
                <a:gd name="T33" fmla="*/ 29 h 29"/>
                <a:gd name="T34" fmla="*/ 15 w 29"/>
                <a:gd name="T35" fmla="*/ 29 h 29"/>
                <a:gd name="T36" fmla="*/ 15 w 29"/>
                <a:gd name="T37" fmla="*/ 3 h 29"/>
                <a:gd name="T38" fmla="*/ 3 w 29"/>
                <a:gd name="T39" fmla="*/ 15 h 29"/>
                <a:gd name="T40" fmla="*/ 3 w 29"/>
                <a:gd name="T41" fmla="*/ 15 h 29"/>
                <a:gd name="T42" fmla="*/ 3 w 29"/>
                <a:gd name="T43" fmla="*/ 15 h 29"/>
                <a:gd name="T44" fmla="*/ 3 w 29"/>
                <a:gd name="T45" fmla="*/ 15 h 29"/>
                <a:gd name="T46" fmla="*/ 15 w 29"/>
                <a:gd name="T47" fmla="*/ 26 h 29"/>
                <a:gd name="T48" fmla="*/ 15 w 29"/>
                <a:gd name="T49" fmla="*/ 26 h 29"/>
                <a:gd name="T50" fmla="*/ 15 w 29"/>
                <a:gd name="T51" fmla="*/ 26 h 29"/>
                <a:gd name="T52" fmla="*/ 15 w 29"/>
                <a:gd name="T53" fmla="*/ 26 h 29"/>
                <a:gd name="T54" fmla="*/ 26 w 29"/>
                <a:gd name="T55" fmla="*/ 15 h 29"/>
                <a:gd name="T56" fmla="*/ 26 w 29"/>
                <a:gd name="T57" fmla="*/ 15 h 29"/>
                <a:gd name="T58" fmla="*/ 26 w 29"/>
                <a:gd name="T59" fmla="*/ 15 h 29"/>
                <a:gd name="T60" fmla="*/ 26 w 29"/>
                <a:gd name="T61" fmla="*/ 15 h 29"/>
                <a:gd name="T62" fmla="*/ 15 w 29"/>
                <a:gd name="T63" fmla="*/ 3 h 29"/>
                <a:gd name="T64" fmla="*/ 15 w 29"/>
                <a:gd name="T65" fmla="*/ 3 h 29"/>
                <a:gd name="T66" fmla="*/ 15 w 29"/>
                <a:gd name="T67" fmla="*/ 3 h 29"/>
                <a:gd name="T68" fmla="*/ 15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6" y="0"/>
                    <a:pt x="14" y="0"/>
                  </a:cubicBezTo>
                  <a:cubicBezTo>
                    <a:pt x="14" y="0"/>
                    <a:pt x="14" y="0"/>
                    <a:pt x="14" y="0"/>
                  </a:cubicBezTo>
                  <a:cubicBezTo>
                    <a:pt x="14" y="0"/>
                    <a:pt x="15"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5"/>
                  </a:cubicBezTo>
                  <a:cubicBezTo>
                    <a:pt x="26" y="15"/>
                    <a:pt x="26" y="15"/>
                    <a:pt x="26" y="15"/>
                  </a:cubicBezTo>
                  <a:cubicBezTo>
                    <a:pt x="26" y="15"/>
                    <a:pt x="26" y="15"/>
                    <a:pt x="26" y="15"/>
                  </a:cubicBezTo>
                  <a:cubicBezTo>
                    <a:pt x="26" y="15"/>
                    <a:pt x="26" y="15"/>
                    <a:pt x="26" y="15"/>
                  </a:cubicBezTo>
                  <a:cubicBezTo>
                    <a:pt x="26" y="8"/>
                    <a:pt x="21"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5" name="Freeform 122"/>
            <p:cNvSpPr/>
            <p:nvPr/>
          </p:nvSpPr>
          <p:spPr bwMode="auto">
            <a:xfrm>
              <a:off x="1706" y="3434"/>
              <a:ext cx="39" cy="40"/>
            </a:xfrm>
            <a:custGeom>
              <a:avLst/>
              <a:gdLst>
                <a:gd name="T0" fmla="*/ 26 w 26"/>
                <a:gd name="T1" fmla="*/ 14 h 27"/>
                <a:gd name="T2" fmla="*/ 13 w 26"/>
                <a:gd name="T3" fmla="*/ 27 h 27"/>
                <a:gd name="T4" fmla="*/ 0 w 26"/>
                <a:gd name="T5" fmla="*/ 14 h 27"/>
                <a:gd name="T6" fmla="*/ 13 w 26"/>
                <a:gd name="T7" fmla="*/ 0 h 27"/>
                <a:gd name="T8" fmla="*/ 26 w 26"/>
                <a:gd name="T9" fmla="*/ 14 h 27"/>
              </a:gdLst>
              <a:ahLst/>
              <a:cxnLst>
                <a:cxn ang="0">
                  <a:pos x="T0" y="T1"/>
                </a:cxn>
                <a:cxn ang="0">
                  <a:pos x="T2" y="T3"/>
                </a:cxn>
                <a:cxn ang="0">
                  <a:pos x="T4" y="T5"/>
                </a:cxn>
                <a:cxn ang="0">
                  <a:pos x="T6" y="T7"/>
                </a:cxn>
                <a:cxn ang="0">
                  <a:pos x="T8" y="T9"/>
                </a:cxn>
              </a:cxnLst>
              <a:rect l="0" t="0" r="r" b="b"/>
              <a:pathLst>
                <a:path w="26" h="27">
                  <a:moveTo>
                    <a:pt x="26" y="14"/>
                  </a:moveTo>
                  <a:cubicBezTo>
                    <a:pt x="26" y="21"/>
                    <a:pt x="21" y="27"/>
                    <a:pt x="13" y="27"/>
                  </a:cubicBezTo>
                  <a:cubicBezTo>
                    <a:pt x="6" y="27"/>
                    <a:pt x="0" y="21"/>
                    <a:pt x="0" y="14"/>
                  </a:cubicBezTo>
                  <a:cubicBezTo>
                    <a:pt x="0" y="7"/>
                    <a:pt x="6" y="1"/>
                    <a:pt x="13" y="0"/>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6" name="Freeform 123"/>
            <p:cNvSpPr>
              <a:spLocks noEditPoints="1"/>
            </p:cNvSpPr>
            <p:nvPr/>
          </p:nvSpPr>
          <p:spPr bwMode="auto">
            <a:xfrm>
              <a:off x="1703" y="3432"/>
              <a:ext cx="45" cy="44"/>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6"/>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1"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124"/>
            <p:cNvSpPr/>
            <p:nvPr/>
          </p:nvSpPr>
          <p:spPr bwMode="auto">
            <a:xfrm>
              <a:off x="1970" y="3353"/>
              <a:ext cx="40" cy="40"/>
            </a:xfrm>
            <a:custGeom>
              <a:avLst/>
              <a:gdLst>
                <a:gd name="T0" fmla="*/ 26 w 27"/>
                <a:gd name="T1" fmla="*/ 14 h 27"/>
                <a:gd name="T2" fmla="*/ 13 w 27"/>
                <a:gd name="T3" fmla="*/ 27 h 27"/>
                <a:gd name="T4" fmla="*/ 0 w 27"/>
                <a:gd name="T5" fmla="*/ 14 h 27"/>
                <a:gd name="T6" fmla="*/ 13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7" y="21"/>
                    <a:pt x="21" y="27"/>
                    <a:pt x="13" y="27"/>
                  </a:cubicBezTo>
                  <a:cubicBezTo>
                    <a:pt x="6" y="27"/>
                    <a:pt x="0" y="21"/>
                    <a:pt x="0" y="14"/>
                  </a:cubicBezTo>
                  <a:cubicBezTo>
                    <a:pt x="0" y="7"/>
                    <a:pt x="6" y="1"/>
                    <a:pt x="13" y="1"/>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125"/>
            <p:cNvSpPr>
              <a:spLocks noEditPoints="1"/>
            </p:cNvSpPr>
            <p:nvPr/>
          </p:nvSpPr>
          <p:spPr bwMode="auto">
            <a:xfrm>
              <a:off x="1967" y="3351"/>
              <a:ext cx="45" cy="44"/>
            </a:xfrm>
            <a:custGeom>
              <a:avLst/>
              <a:gdLst>
                <a:gd name="T0" fmla="*/ 15 w 30"/>
                <a:gd name="T1" fmla="*/ 29 h 29"/>
                <a:gd name="T2" fmla="*/ 1 w 30"/>
                <a:gd name="T3" fmla="*/ 15 h 29"/>
                <a:gd name="T4" fmla="*/ 1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 name="T68" fmla="*/ 15 w 30"/>
                <a:gd name="T69" fmla="*/ 3 h 29"/>
                <a:gd name="T70" fmla="*/ 15 w 30"/>
                <a:gd name="T71" fmla="*/ 3 h 29"/>
                <a:gd name="T72" fmla="*/ 15 w 30"/>
                <a:gd name="T73"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1" y="23"/>
                    <a:pt x="1" y="15"/>
                  </a:cubicBezTo>
                  <a:cubicBezTo>
                    <a:pt x="1" y="15"/>
                    <a:pt x="1" y="15"/>
                    <a:pt x="1" y="15"/>
                  </a:cubicBezTo>
                  <a:cubicBezTo>
                    <a:pt x="1"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7"/>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9" y="3"/>
                    <a:pt x="3" y="8"/>
                    <a:pt x="3" y="15"/>
                  </a:cubicBezTo>
                  <a:cubicBezTo>
                    <a:pt x="3" y="15"/>
                    <a:pt x="3" y="15"/>
                    <a:pt x="3" y="15"/>
                  </a:cubicBezTo>
                  <a:cubicBezTo>
                    <a:pt x="3" y="15"/>
                    <a:pt x="3" y="15"/>
                    <a:pt x="3" y="15"/>
                  </a:cubicBezTo>
                  <a:cubicBezTo>
                    <a:pt x="3" y="15"/>
                    <a:pt x="3" y="15"/>
                    <a:pt x="3" y="15"/>
                  </a:cubicBezTo>
                  <a:cubicBezTo>
                    <a:pt x="4"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2"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126"/>
            <p:cNvSpPr/>
            <p:nvPr/>
          </p:nvSpPr>
          <p:spPr bwMode="auto">
            <a:xfrm>
              <a:off x="243" y="2477"/>
              <a:ext cx="41" cy="42"/>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127"/>
            <p:cNvSpPr>
              <a:spLocks noEditPoints="1"/>
            </p:cNvSpPr>
            <p:nvPr/>
          </p:nvSpPr>
          <p:spPr bwMode="auto">
            <a:xfrm>
              <a:off x="242" y="2477"/>
              <a:ext cx="43" cy="43"/>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128"/>
            <p:cNvSpPr/>
            <p:nvPr/>
          </p:nvSpPr>
          <p:spPr bwMode="auto">
            <a:xfrm>
              <a:off x="204" y="2253"/>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129"/>
            <p:cNvSpPr>
              <a:spLocks noEditPoints="1"/>
            </p:cNvSpPr>
            <p:nvPr/>
          </p:nvSpPr>
          <p:spPr bwMode="auto">
            <a:xfrm>
              <a:off x="203" y="2252"/>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3" name="Freeform 130"/>
            <p:cNvSpPr/>
            <p:nvPr/>
          </p:nvSpPr>
          <p:spPr bwMode="auto">
            <a:xfrm>
              <a:off x="293" y="2030"/>
              <a:ext cx="42" cy="42"/>
            </a:xfrm>
            <a:custGeom>
              <a:avLst/>
              <a:gdLst>
                <a:gd name="T0" fmla="*/ 27 w 28"/>
                <a:gd name="T1" fmla="*/ 15 h 28"/>
                <a:gd name="T2" fmla="*/ 12 w 28"/>
                <a:gd name="T3" fmla="*/ 27 h 28"/>
                <a:gd name="T4" fmla="*/ 1 w 28"/>
                <a:gd name="T5" fmla="*/ 12 h 28"/>
                <a:gd name="T6" fmla="*/ 15 w 28"/>
                <a:gd name="T7" fmla="*/ 0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2" y="27"/>
                  </a:cubicBezTo>
                  <a:cubicBezTo>
                    <a:pt x="5" y="26"/>
                    <a:pt x="0" y="20"/>
                    <a:pt x="1" y="12"/>
                  </a:cubicBezTo>
                  <a:cubicBezTo>
                    <a:pt x="1" y="5"/>
                    <a:pt x="8" y="0"/>
                    <a:pt x="15" y="0"/>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4" name="Freeform 131"/>
            <p:cNvSpPr>
              <a:spLocks noEditPoints="1"/>
            </p:cNvSpPr>
            <p:nvPr/>
          </p:nvSpPr>
          <p:spPr bwMode="auto">
            <a:xfrm>
              <a:off x="291" y="2029"/>
              <a:ext cx="45" cy="43"/>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29 w 30"/>
                <a:gd name="T23" fmla="*/ 16 h 29"/>
                <a:gd name="T24" fmla="*/ 29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5" name="Freeform 132"/>
            <p:cNvSpPr/>
            <p:nvPr/>
          </p:nvSpPr>
          <p:spPr bwMode="auto">
            <a:xfrm>
              <a:off x="371" y="1787"/>
              <a:ext cx="42" cy="42"/>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6" name="Freeform 133"/>
            <p:cNvSpPr>
              <a:spLocks noEditPoints="1"/>
            </p:cNvSpPr>
            <p:nvPr/>
          </p:nvSpPr>
          <p:spPr bwMode="auto">
            <a:xfrm>
              <a:off x="369" y="1787"/>
              <a:ext cx="45" cy="44"/>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29" y="16"/>
                    <a:pt x="29" y="16"/>
                    <a:pt x="29"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7" name="Freeform 134"/>
            <p:cNvSpPr/>
            <p:nvPr/>
          </p:nvSpPr>
          <p:spPr bwMode="auto">
            <a:xfrm>
              <a:off x="645" y="1514"/>
              <a:ext cx="41" cy="42"/>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8" name="Freeform 135"/>
            <p:cNvSpPr>
              <a:spLocks noEditPoints="1"/>
            </p:cNvSpPr>
            <p:nvPr/>
          </p:nvSpPr>
          <p:spPr bwMode="auto">
            <a:xfrm>
              <a:off x="644" y="1513"/>
              <a:ext cx="43" cy="43"/>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14 w 29"/>
                <a:gd name="T69" fmla="*/ 3 h 29"/>
                <a:gd name="T70" fmla="*/ 14 w 29"/>
                <a:gd name="T71" fmla="*/ 3 h 29"/>
                <a:gd name="T72" fmla="*/ 3 w 29"/>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5"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14" y="3"/>
                    <a:pt x="14"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9" name="Freeform 136"/>
            <p:cNvSpPr/>
            <p:nvPr/>
          </p:nvSpPr>
          <p:spPr bwMode="auto">
            <a:xfrm>
              <a:off x="822" y="1348"/>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0" name="Freeform 137"/>
            <p:cNvSpPr>
              <a:spLocks noEditPoints="1"/>
            </p:cNvSpPr>
            <p:nvPr/>
          </p:nvSpPr>
          <p:spPr bwMode="auto">
            <a:xfrm>
              <a:off x="821" y="1346"/>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4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4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4"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1" name="Freeform 138"/>
            <p:cNvSpPr/>
            <p:nvPr/>
          </p:nvSpPr>
          <p:spPr bwMode="auto">
            <a:xfrm>
              <a:off x="1097" y="1294"/>
              <a:ext cx="42" cy="42"/>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2" name="Freeform 139"/>
            <p:cNvSpPr>
              <a:spLocks noEditPoints="1"/>
            </p:cNvSpPr>
            <p:nvPr/>
          </p:nvSpPr>
          <p:spPr bwMode="auto">
            <a:xfrm>
              <a:off x="1095" y="1292"/>
              <a:ext cx="45" cy="4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3" name="Freeform 140"/>
            <p:cNvSpPr/>
            <p:nvPr/>
          </p:nvSpPr>
          <p:spPr bwMode="auto">
            <a:xfrm>
              <a:off x="1343" y="1222"/>
              <a:ext cx="42" cy="42"/>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4" name="Freeform 141"/>
            <p:cNvSpPr>
              <a:spLocks noEditPoints="1"/>
            </p:cNvSpPr>
            <p:nvPr/>
          </p:nvSpPr>
          <p:spPr bwMode="auto">
            <a:xfrm>
              <a:off x="1341" y="1220"/>
              <a:ext cx="45" cy="4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29 w 30"/>
                <a:gd name="T23" fmla="*/ 16 h 30"/>
                <a:gd name="T24" fmla="*/ 29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5" name="Freeform 142"/>
            <p:cNvSpPr/>
            <p:nvPr/>
          </p:nvSpPr>
          <p:spPr bwMode="auto">
            <a:xfrm>
              <a:off x="1593" y="1288"/>
              <a:ext cx="41" cy="42"/>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6" name="Freeform 143"/>
            <p:cNvSpPr>
              <a:spLocks noEditPoints="1"/>
            </p:cNvSpPr>
            <p:nvPr/>
          </p:nvSpPr>
          <p:spPr bwMode="auto">
            <a:xfrm>
              <a:off x="1592" y="1286"/>
              <a:ext cx="43" cy="4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4 w 29"/>
                <a:gd name="T11" fmla="*/ 0 h 30"/>
                <a:gd name="T12" fmla="*/ 14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4 w 29"/>
                <a:gd name="T65" fmla="*/ 3 h 30"/>
                <a:gd name="T66" fmla="*/ 14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4" y="0"/>
                  </a:cubicBezTo>
                  <a:cubicBezTo>
                    <a:pt x="14" y="0"/>
                    <a:pt x="14" y="0"/>
                    <a:pt x="14" y="0"/>
                  </a:cubicBezTo>
                  <a:cubicBezTo>
                    <a:pt x="15" y="0"/>
                    <a:pt x="15"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7" name="Freeform 144"/>
            <p:cNvSpPr/>
            <p:nvPr/>
          </p:nvSpPr>
          <p:spPr bwMode="auto">
            <a:xfrm>
              <a:off x="1853" y="1331"/>
              <a:ext cx="42" cy="42"/>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8" name="Freeform 145"/>
            <p:cNvSpPr>
              <a:spLocks noEditPoints="1"/>
            </p:cNvSpPr>
            <p:nvPr/>
          </p:nvSpPr>
          <p:spPr bwMode="auto">
            <a:xfrm>
              <a:off x="1851" y="1331"/>
              <a:ext cx="45" cy="44"/>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30" y="16"/>
                    <a:pt x="30" y="16"/>
                    <a:pt x="30"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9" name="Freeform 146"/>
            <p:cNvSpPr/>
            <p:nvPr/>
          </p:nvSpPr>
          <p:spPr bwMode="auto">
            <a:xfrm>
              <a:off x="2051" y="1508"/>
              <a:ext cx="42" cy="42"/>
            </a:xfrm>
            <a:custGeom>
              <a:avLst/>
              <a:gdLst>
                <a:gd name="T0" fmla="*/ 27 w 28"/>
                <a:gd name="T1" fmla="*/ 15 h 28"/>
                <a:gd name="T2" fmla="*/ 13 w 28"/>
                <a:gd name="T3" fmla="*/ 27 h 28"/>
                <a:gd name="T4" fmla="*/ 1 w 28"/>
                <a:gd name="T5" fmla="*/ 12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3" y="27"/>
                  </a:cubicBezTo>
                  <a:cubicBezTo>
                    <a:pt x="5" y="26"/>
                    <a:pt x="0" y="20"/>
                    <a:pt x="1" y="12"/>
                  </a:cubicBezTo>
                  <a:cubicBezTo>
                    <a:pt x="1" y="5"/>
                    <a:pt x="8" y="0"/>
                    <a:pt x="15" y="1"/>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0" name="Freeform 147"/>
            <p:cNvSpPr>
              <a:spLocks noEditPoints="1"/>
            </p:cNvSpPr>
            <p:nvPr/>
          </p:nvSpPr>
          <p:spPr bwMode="auto">
            <a:xfrm>
              <a:off x="2049" y="1507"/>
              <a:ext cx="45" cy="43"/>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1" name="Freeform 148"/>
            <p:cNvSpPr/>
            <p:nvPr/>
          </p:nvSpPr>
          <p:spPr bwMode="auto">
            <a:xfrm>
              <a:off x="2346" y="1771"/>
              <a:ext cx="41" cy="42"/>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2" name="Freeform 149"/>
            <p:cNvSpPr>
              <a:spLocks noEditPoints="1"/>
            </p:cNvSpPr>
            <p:nvPr/>
          </p:nvSpPr>
          <p:spPr bwMode="auto">
            <a:xfrm>
              <a:off x="2345" y="1769"/>
              <a:ext cx="43" cy="4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5 w 29"/>
                <a:gd name="T11" fmla="*/ 0 h 30"/>
                <a:gd name="T12" fmla="*/ 15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5 w 29"/>
                <a:gd name="T65" fmla="*/ 3 h 30"/>
                <a:gd name="T66" fmla="*/ 15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5" y="3"/>
                  </a:cubicBezTo>
                  <a:cubicBezTo>
                    <a:pt x="15" y="3"/>
                    <a:pt x="15" y="3"/>
                    <a:pt x="15"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3" name="Freeform 150"/>
            <p:cNvSpPr/>
            <p:nvPr/>
          </p:nvSpPr>
          <p:spPr bwMode="auto">
            <a:xfrm>
              <a:off x="2403" y="2003"/>
              <a:ext cx="41" cy="42"/>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4" name="Freeform 151"/>
            <p:cNvSpPr>
              <a:spLocks noEditPoints="1"/>
            </p:cNvSpPr>
            <p:nvPr/>
          </p:nvSpPr>
          <p:spPr bwMode="auto">
            <a:xfrm>
              <a:off x="2402" y="2003"/>
              <a:ext cx="43" cy="44"/>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5" name="Freeform 152"/>
            <p:cNvSpPr/>
            <p:nvPr/>
          </p:nvSpPr>
          <p:spPr bwMode="auto">
            <a:xfrm>
              <a:off x="2502" y="2182"/>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6" name="Freeform 153"/>
            <p:cNvSpPr>
              <a:spLocks noEditPoints="1"/>
            </p:cNvSpPr>
            <p:nvPr/>
          </p:nvSpPr>
          <p:spPr bwMode="auto">
            <a:xfrm>
              <a:off x="2501" y="2180"/>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7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7"/>
                    <a:pt x="30" y="17"/>
                    <a:pt x="30" y="17"/>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7" name="Freeform 154"/>
            <p:cNvSpPr/>
            <p:nvPr/>
          </p:nvSpPr>
          <p:spPr bwMode="auto">
            <a:xfrm>
              <a:off x="2469" y="2396"/>
              <a:ext cx="41" cy="42"/>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8" name="Freeform 155"/>
            <p:cNvSpPr>
              <a:spLocks noEditPoints="1"/>
            </p:cNvSpPr>
            <p:nvPr/>
          </p:nvSpPr>
          <p:spPr bwMode="auto">
            <a:xfrm>
              <a:off x="2468" y="2394"/>
              <a:ext cx="43" cy="44"/>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3 w 29"/>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6"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9" name="Freeform 156"/>
            <p:cNvSpPr/>
            <p:nvPr/>
          </p:nvSpPr>
          <p:spPr bwMode="auto">
            <a:xfrm>
              <a:off x="390" y="2364"/>
              <a:ext cx="104" cy="60"/>
            </a:xfrm>
            <a:custGeom>
              <a:avLst/>
              <a:gdLst>
                <a:gd name="T0" fmla="*/ 1 w 69"/>
                <a:gd name="T1" fmla="*/ 40 h 40"/>
                <a:gd name="T2" fmla="*/ 69 w 69"/>
                <a:gd name="T3" fmla="*/ 40 h 40"/>
                <a:gd name="T4" fmla="*/ 69 w 69"/>
                <a:gd name="T5" fmla="*/ 0 h 40"/>
                <a:gd name="T6" fmla="*/ 1 w 69"/>
                <a:gd name="T7" fmla="*/ 0 h 40"/>
                <a:gd name="T8" fmla="*/ 1 w 69"/>
                <a:gd name="T9" fmla="*/ 40 h 40"/>
              </a:gdLst>
              <a:ahLst/>
              <a:cxnLst>
                <a:cxn ang="0">
                  <a:pos x="T0" y="T1"/>
                </a:cxn>
                <a:cxn ang="0">
                  <a:pos x="T2" y="T3"/>
                </a:cxn>
                <a:cxn ang="0">
                  <a:pos x="T4" y="T5"/>
                </a:cxn>
                <a:cxn ang="0">
                  <a:pos x="T6" y="T7"/>
                </a:cxn>
                <a:cxn ang="0">
                  <a:pos x="T8" y="T9"/>
                </a:cxn>
              </a:cxnLst>
              <a:rect l="0" t="0" r="r" b="b"/>
              <a:pathLst>
                <a:path w="69" h="40">
                  <a:moveTo>
                    <a:pt x="1" y="40"/>
                  </a:moveTo>
                  <a:cubicBezTo>
                    <a:pt x="69" y="40"/>
                    <a:pt x="69" y="40"/>
                    <a:pt x="69" y="40"/>
                  </a:cubicBezTo>
                  <a:cubicBezTo>
                    <a:pt x="68" y="26"/>
                    <a:pt x="68" y="13"/>
                    <a:pt x="69" y="0"/>
                  </a:cubicBezTo>
                  <a:cubicBezTo>
                    <a:pt x="1" y="0"/>
                    <a:pt x="1" y="0"/>
                    <a:pt x="1" y="0"/>
                  </a:cubicBezTo>
                  <a:cubicBezTo>
                    <a:pt x="0" y="13"/>
                    <a:pt x="0" y="26"/>
                    <a:pt x="1" y="4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0" name="Freeform 157"/>
            <p:cNvSpPr>
              <a:spLocks noEditPoints="1"/>
            </p:cNvSpPr>
            <p:nvPr/>
          </p:nvSpPr>
          <p:spPr bwMode="auto">
            <a:xfrm>
              <a:off x="389" y="2361"/>
              <a:ext cx="106" cy="65"/>
            </a:xfrm>
            <a:custGeom>
              <a:avLst/>
              <a:gdLst>
                <a:gd name="T0" fmla="*/ 2 w 71"/>
                <a:gd name="T1" fmla="*/ 43 h 43"/>
                <a:gd name="T2" fmla="*/ 2 w 71"/>
                <a:gd name="T3" fmla="*/ 42 h 43"/>
                <a:gd name="T4" fmla="*/ 3 w 71"/>
                <a:gd name="T5" fmla="*/ 42 h 43"/>
                <a:gd name="T6" fmla="*/ 2 w 71"/>
                <a:gd name="T7" fmla="*/ 42 h 43"/>
                <a:gd name="T8" fmla="*/ 2 w 71"/>
                <a:gd name="T9" fmla="*/ 43 h 43"/>
                <a:gd name="T10" fmla="*/ 0 w 71"/>
                <a:gd name="T11" fmla="*/ 42 h 43"/>
                <a:gd name="T12" fmla="*/ 0 w 71"/>
                <a:gd name="T13" fmla="*/ 42 h 43"/>
                <a:gd name="T14" fmla="*/ 0 w 71"/>
                <a:gd name="T15" fmla="*/ 23 h 43"/>
                <a:gd name="T16" fmla="*/ 0 w 71"/>
                <a:gd name="T17" fmla="*/ 23 h 43"/>
                <a:gd name="T18" fmla="*/ 0 w 71"/>
                <a:gd name="T19" fmla="*/ 2 h 43"/>
                <a:gd name="T20" fmla="*/ 0 w 71"/>
                <a:gd name="T21" fmla="*/ 2 h 43"/>
                <a:gd name="T22" fmla="*/ 2 w 71"/>
                <a:gd name="T23" fmla="*/ 0 h 43"/>
                <a:gd name="T24" fmla="*/ 2 w 71"/>
                <a:gd name="T25" fmla="*/ 0 h 43"/>
                <a:gd name="T26" fmla="*/ 70 w 71"/>
                <a:gd name="T27" fmla="*/ 0 h 43"/>
                <a:gd name="T28" fmla="*/ 71 w 71"/>
                <a:gd name="T29" fmla="*/ 1 h 43"/>
                <a:gd name="T30" fmla="*/ 71 w 71"/>
                <a:gd name="T31" fmla="*/ 1 h 43"/>
                <a:gd name="T32" fmla="*/ 71 w 71"/>
                <a:gd name="T33" fmla="*/ 2 h 43"/>
                <a:gd name="T34" fmla="*/ 71 w 71"/>
                <a:gd name="T35" fmla="*/ 2 h 43"/>
                <a:gd name="T36" fmla="*/ 71 w 71"/>
                <a:gd name="T37" fmla="*/ 22 h 43"/>
                <a:gd name="T38" fmla="*/ 71 w 71"/>
                <a:gd name="T39" fmla="*/ 22 h 43"/>
                <a:gd name="T40" fmla="*/ 71 w 71"/>
                <a:gd name="T41" fmla="*/ 42 h 43"/>
                <a:gd name="T42" fmla="*/ 71 w 71"/>
                <a:gd name="T43" fmla="*/ 42 h 43"/>
                <a:gd name="T44" fmla="*/ 71 w 71"/>
                <a:gd name="T45" fmla="*/ 43 h 43"/>
                <a:gd name="T46" fmla="*/ 71 w 71"/>
                <a:gd name="T47" fmla="*/ 43 h 43"/>
                <a:gd name="T48" fmla="*/ 70 w 71"/>
                <a:gd name="T49" fmla="*/ 43 h 43"/>
                <a:gd name="T50" fmla="*/ 70 w 71"/>
                <a:gd name="T51" fmla="*/ 43 h 43"/>
                <a:gd name="T52" fmla="*/ 2 w 71"/>
                <a:gd name="T53" fmla="*/ 43 h 43"/>
                <a:gd name="T54" fmla="*/ 68 w 71"/>
                <a:gd name="T55" fmla="*/ 40 h 43"/>
                <a:gd name="T56" fmla="*/ 68 w 71"/>
                <a:gd name="T57" fmla="*/ 22 h 43"/>
                <a:gd name="T58" fmla="*/ 68 w 71"/>
                <a:gd name="T59" fmla="*/ 22 h 43"/>
                <a:gd name="T60" fmla="*/ 68 w 71"/>
                <a:gd name="T61" fmla="*/ 3 h 43"/>
                <a:gd name="T62" fmla="*/ 68 w 71"/>
                <a:gd name="T63" fmla="*/ 3 h 43"/>
                <a:gd name="T64" fmla="*/ 3 w 71"/>
                <a:gd name="T65" fmla="*/ 3 h 43"/>
                <a:gd name="T66" fmla="*/ 3 w 71"/>
                <a:gd name="T67" fmla="*/ 23 h 43"/>
                <a:gd name="T68" fmla="*/ 3 w 71"/>
                <a:gd name="T69" fmla="*/ 23 h 43"/>
                <a:gd name="T70" fmla="*/ 3 w 71"/>
                <a:gd name="T71" fmla="*/ 40 h 43"/>
                <a:gd name="T72" fmla="*/ 3 w 71"/>
                <a:gd name="T73" fmla="*/ 40 h 43"/>
                <a:gd name="T74" fmla="*/ 68 w 71"/>
                <a:gd name="T7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43">
                  <a:moveTo>
                    <a:pt x="2" y="43"/>
                  </a:moveTo>
                  <a:cubicBezTo>
                    <a:pt x="2" y="42"/>
                    <a:pt x="2" y="42"/>
                    <a:pt x="2" y="42"/>
                  </a:cubicBezTo>
                  <a:cubicBezTo>
                    <a:pt x="3" y="42"/>
                    <a:pt x="3" y="42"/>
                    <a:pt x="3" y="42"/>
                  </a:cubicBezTo>
                  <a:cubicBezTo>
                    <a:pt x="2" y="42"/>
                    <a:pt x="2" y="42"/>
                    <a:pt x="2" y="42"/>
                  </a:cubicBezTo>
                  <a:cubicBezTo>
                    <a:pt x="2" y="43"/>
                    <a:pt x="2" y="43"/>
                    <a:pt x="2" y="43"/>
                  </a:cubicBezTo>
                  <a:cubicBezTo>
                    <a:pt x="1" y="43"/>
                    <a:pt x="0" y="42"/>
                    <a:pt x="0" y="42"/>
                  </a:cubicBezTo>
                  <a:cubicBezTo>
                    <a:pt x="0" y="42"/>
                    <a:pt x="0" y="42"/>
                    <a:pt x="0" y="42"/>
                  </a:cubicBezTo>
                  <a:cubicBezTo>
                    <a:pt x="0" y="35"/>
                    <a:pt x="0" y="29"/>
                    <a:pt x="0" y="23"/>
                  </a:cubicBezTo>
                  <a:cubicBezTo>
                    <a:pt x="0" y="23"/>
                    <a:pt x="0" y="23"/>
                    <a:pt x="0" y="23"/>
                  </a:cubicBezTo>
                  <a:cubicBezTo>
                    <a:pt x="0" y="16"/>
                    <a:pt x="0" y="9"/>
                    <a:pt x="0" y="2"/>
                  </a:cubicBezTo>
                  <a:cubicBezTo>
                    <a:pt x="0" y="2"/>
                    <a:pt x="0" y="2"/>
                    <a:pt x="0" y="2"/>
                  </a:cubicBezTo>
                  <a:cubicBezTo>
                    <a:pt x="0" y="1"/>
                    <a:pt x="1" y="0"/>
                    <a:pt x="2" y="0"/>
                  </a:cubicBezTo>
                  <a:cubicBezTo>
                    <a:pt x="2" y="0"/>
                    <a:pt x="2" y="0"/>
                    <a:pt x="2" y="0"/>
                  </a:cubicBezTo>
                  <a:cubicBezTo>
                    <a:pt x="70" y="0"/>
                    <a:pt x="70" y="0"/>
                    <a:pt x="70" y="0"/>
                  </a:cubicBezTo>
                  <a:cubicBezTo>
                    <a:pt x="70" y="0"/>
                    <a:pt x="71" y="0"/>
                    <a:pt x="71" y="1"/>
                  </a:cubicBezTo>
                  <a:cubicBezTo>
                    <a:pt x="71" y="1"/>
                    <a:pt x="71" y="1"/>
                    <a:pt x="71" y="1"/>
                  </a:cubicBezTo>
                  <a:cubicBezTo>
                    <a:pt x="71" y="1"/>
                    <a:pt x="71" y="1"/>
                    <a:pt x="71" y="2"/>
                  </a:cubicBezTo>
                  <a:cubicBezTo>
                    <a:pt x="71" y="2"/>
                    <a:pt x="71" y="2"/>
                    <a:pt x="71" y="2"/>
                  </a:cubicBezTo>
                  <a:cubicBezTo>
                    <a:pt x="71" y="9"/>
                    <a:pt x="71" y="15"/>
                    <a:pt x="71" y="22"/>
                  </a:cubicBezTo>
                  <a:cubicBezTo>
                    <a:pt x="71" y="22"/>
                    <a:pt x="71" y="22"/>
                    <a:pt x="71" y="22"/>
                  </a:cubicBezTo>
                  <a:cubicBezTo>
                    <a:pt x="71" y="29"/>
                    <a:pt x="71" y="35"/>
                    <a:pt x="71" y="42"/>
                  </a:cubicBezTo>
                  <a:cubicBezTo>
                    <a:pt x="71" y="42"/>
                    <a:pt x="71" y="42"/>
                    <a:pt x="71" y="42"/>
                  </a:cubicBezTo>
                  <a:cubicBezTo>
                    <a:pt x="71" y="42"/>
                    <a:pt x="71" y="43"/>
                    <a:pt x="71" y="43"/>
                  </a:cubicBezTo>
                  <a:cubicBezTo>
                    <a:pt x="71" y="43"/>
                    <a:pt x="71" y="43"/>
                    <a:pt x="71" y="43"/>
                  </a:cubicBezTo>
                  <a:cubicBezTo>
                    <a:pt x="71" y="43"/>
                    <a:pt x="70" y="43"/>
                    <a:pt x="70" y="43"/>
                  </a:cubicBezTo>
                  <a:cubicBezTo>
                    <a:pt x="70" y="43"/>
                    <a:pt x="70" y="43"/>
                    <a:pt x="70" y="43"/>
                  </a:cubicBezTo>
                  <a:cubicBezTo>
                    <a:pt x="2" y="43"/>
                    <a:pt x="2" y="43"/>
                    <a:pt x="2" y="43"/>
                  </a:cubicBezTo>
                  <a:close/>
                  <a:moveTo>
                    <a:pt x="68" y="40"/>
                  </a:moveTo>
                  <a:cubicBezTo>
                    <a:pt x="68" y="34"/>
                    <a:pt x="68" y="28"/>
                    <a:pt x="68" y="22"/>
                  </a:cubicBezTo>
                  <a:cubicBezTo>
                    <a:pt x="68" y="22"/>
                    <a:pt x="68" y="22"/>
                    <a:pt x="68" y="22"/>
                  </a:cubicBezTo>
                  <a:cubicBezTo>
                    <a:pt x="68" y="16"/>
                    <a:pt x="68" y="9"/>
                    <a:pt x="68" y="3"/>
                  </a:cubicBezTo>
                  <a:cubicBezTo>
                    <a:pt x="68" y="3"/>
                    <a:pt x="68" y="3"/>
                    <a:pt x="68" y="3"/>
                  </a:cubicBezTo>
                  <a:cubicBezTo>
                    <a:pt x="3" y="3"/>
                    <a:pt x="3" y="3"/>
                    <a:pt x="3" y="3"/>
                  </a:cubicBezTo>
                  <a:cubicBezTo>
                    <a:pt x="3" y="10"/>
                    <a:pt x="3" y="16"/>
                    <a:pt x="3" y="23"/>
                  </a:cubicBezTo>
                  <a:cubicBezTo>
                    <a:pt x="3" y="23"/>
                    <a:pt x="3" y="23"/>
                    <a:pt x="3" y="23"/>
                  </a:cubicBezTo>
                  <a:cubicBezTo>
                    <a:pt x="3" y="29"/>
                    <a:pt x="3" y="34"/>
                    <a:pt x="3" y="40"/>
                  </a:cubicBezTo>
                  <a:cubicBezTo>
                    <a:pt x="3" y="40"/>
                    <a:pt x="3" y="40"/>
                    <a:pt x="3" y="40"/>
                  </a:cubicBezTo>
                  <a:cubicBezTo>
                    <a:pt x="68" y="40"/>
                    <a:pt x="68" y="40"/>
                    <a:pt x="68" y="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1" name="Freeform 158"/>
            <p:cNvSpPr/>
            <p:nvPr/>
          </p:nvSpPr>
          <p:spPr bwMode="auto">
            <a:xfrm>
              <a:off x="402" y="2188"/>
              <a:ext cx="113" cy="74"/>
            </a:xfrm>
            <a:custGeom>
              <a:avLst/>
              <a:gdLst>
                <a:gd name="T0" fmla="*/ 0 w 75"/>
                <a:gd name="T1" fmla="*/ 39 h 50"/>
                <a:gd name="T2" fmla="*/ 67 w 75"/>
                <a:gd name="T3" fmla="*/ 50 h 50"/>
                <a:gd name="T4" fmla="*/ 75 w 75"/>
                <a:gd name="T5" fmla="*/ 11 h 50"/>
                <a:gd name="T6" fmla="*/ 7 w 75"/>
                <a:gd name="T7" fmla="*/ 0 h 50"/>
                <a:gd name="T8" fmla="*/ 0 w 75"/>
                <a:gd name="T9" fmla="*/ 39 h 50"/>
              </a:gdLst>
              <a:ahLst/>
              <a:cxnLst>
                <a:cxn ang="0">
                  <a:pos x="T0" y="T1"/>
                </a:cxn>
                <a:cxn ang="0">
                  <a:pos x="T2" y="T3"/>
                </a:cxn>
                <a:cxn ang="0">
                  <a:pos x="T4" y="T5"/>
                </a:cxn>
                <a:cxn ang="0">
                  <a:pos x="T6" y="T7"/>
                </a:cxn>
                <a:cxn ang="0">
                  <a:pos x="T8" y="T9"/>
                </a:cxn>
              </a:cxnLst>
              <a:rect l="0" t="0" r="r" b="b"/>
              <a:pathLst>
                <a:path w="75" h="50">
                  <a:moveTo>
                    <a:pt x="0" y="39"/>
                  </a:moveTo>
                  <a:cubicBezTo>
                    <a:pt x="67" y="50"/>
                    <a:pt x="67" y="50"/>
                    <a:pt x="67" y="50"/>
                  </a:cubicBezTo>
                  <a:cubicBezTo>
                    <a:pt x="69" y="37"/>
                    <a:pt x="72" y="24"/>
                    <a:pt x="75" y="11"/>
                  </a:cubicBezTo>
                  <a:cubicBezTo>
                    <a:pt x="7" y="0"/>
                    <a:pt x="7" y="0"/>
                    <a:pt x="7" y="0"/>
                  </a:cubicBezTo>
                  <a:cubicBezTo>
                    <a:pt x="5" y="13"/>
                    <a:pt x="2" y="26"/>
                    <a:pt x="0"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2" name="Freeform 159"/>
            <p:cNvSpPr>
              <a:spLocks noEditPoints="1"/>
            </p:cNvSpPr>
            <p:nvPr/>
          </p:nvSpPr>
          <p:spPr bwMode="auto">
            <a:xfrm>
              <a:off x="399" y="2186"/>
              <a:ext cx="117" cy="79"/>
            </a:xfrm>
            <a:custGeom>
              <a:avLst/>
              <a:gdLst>
                <a:gd name="T0" fmla="*/ 69 w 78"/>
                <a:gd name="T1" fmla="*/ 53 h 53"/>
                <a:gd name="T2" fmla="*/ 2 w 78"/>
                <a:gd name="T3" fmla="*/ 42 h 53"/>
                <a:gd name="T4" fmla="*/ 1 w 78"/>
                <a:gd name="T5" fmla="*/ 40 h 53"/>
                <a:gd name="T6" fmla="*/ 1 w 78"/>
                <a:gd name="T7" fmla="*/ 40 h 53"/>
                <a:gd name="T8" fmla="*/ 8 w 78"/>
                <a:gd name="T9" fmla="*/ 1 h 53"/>
                <a:gd name="T10" fmla="*/ 8 w 78"/>
                <a:gd name="T11" fmla="*/ 1 h 53"/>
                <a:gd name="T12" fmla="*/ 10 w 78"/>
                <a:gd name="T13" fmla="*/ 0 h 53"/>
                <a:gd name="T14" fmla="*/ 10 w 78"/>
                <a:gd name="T15" fmla="*/ 0 h 53"/>
                <a:gd name="T16" fmla="*/ 77 w 78"/>
                <a:gd name="T17" fmla="*/ 11 h 53"/>
                <a:gd name="T18" fmla="*/ 78 w 78"/>
                <a:gd name="T19" fmla="*/ 11 h 53"/>
                <a:gd name="T20" fmla="*/ 78 w 78"/>
                <a:gd name="T21" fmla="*/ 11 h 53"/>
                <a:gd name="T22" fmla="*/ 78 w 78"/>
                <a:gd name="T23" fmla="*/ 12 h 53"/>
                <a:gd name="T24" fmla="*/ 78 w 78"/>
                <a:gd name="T25" fmla="*/ 12 h 53"/>
                <a:gd name="T26" fmla="*/ 70 w 78"/>
                <a:gd name="T27" fmla="*/ 52 h 53"/>
                <a:gd name="T28" fmla="*/ 70 w 78"/>
                <a:gd name="T29" fmla="*/ 52 h 53"/>
                <a:gd name="T30" fmla="*/ 70 w 78"/>
                <a:gd name="T31" fmla="*/ 53 h 53"/>
                <a:gd name="T32" fmla="*/ 70 w 78"/>
                <a:gd name="T33" fmla="*/ 53 h 53"/>
                <a:gd name="T34" fmla="*/ 69 w 78"/>
                <a:gd name="T35" fmla="*/ 53 h 53"/>
                <a:gd name="T36" fmla="*/ 69 w 78"/>
                <a:gd name="T37" fmla="*/ 53 h 53"/>
                <a:gd name="T38" fmla="*/ 69 w 78"/>
                <a:gd name="T39" fmla="*/ 53 h 53"/>
                <a:gd name="T40" fmla="*/ 68 w 78"/>
                <a:gd name="T41" fmla="*/ 50 h 53"/>
                <a:gd name="T42" fmla="*/ 75 w 78"/>
                <a:gd name="T43" fmla="*/ 13 h 53"/>
                <a:gd name="T44" fmla="*/ 75 w 78"/>
                <a:gd name="T45" fmla="*/ 13 h 53"/>
                <a:gd name="T46" fmla="*/ 11 w 78"/>
                <a:gd name="T47" fmla="*/ 3 h 53"/>
                <a:gd name="T48" fmla="*/ 4 w 78"/>
                <a:gd name="T49" fmla="*/ 39 h 53"/>
                <a:gd name="T50" fmla="*/ 4 w 78"/>
                <a:gd name="T51" fmla="*/ 39 h 53"/>
                <a:gd name="T52" fmla="*/ 68 w 78"/>
                <a:gd name="T53"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53">
                  <a:moveTo>
                    <a:pt x="69" y="53"/>
                  </a:moveTo>
                  <a:cubicBezTo>
                    <a:pt x="2" y="42"/>
                    <a:pt x="2" y="42"/>
                    <a:pt x="2" y="42"/>
                  </a:cubicBezTo>
                  <a:cubicBezTo>
                    <a:pt x="1" y="42"/>
                    <a:pt x="0" y="41"/>
                    <a:pt x="1" y="40"/>
                  </a:cubicBezTo>
                  <a:cubicBezTo>
                    <a:pt x="1" y="40"/>
                    <a:pt x="1" y="40"/>
                    <a:pt x="1" y="40"/>
                  </a:cubicBezTo>
                  <a:cubicBezTo>
                    <a:pt x="3" y="27"/>
                    <a:pt x="5" y="14"/>
                    <a:pt x="8" y="1"/>
                  </a:cubicBezTo>
                  <a:cubicBezTo>
                    <a:pt x="8" y="1"/>
                    <a:pt x="8" y="1"/>
                    <a:pt x="8" y="1"/>
                  </a:cubicBezTo>
                  <a:cubicBezTo>
                    <a:pt x="8" y="0"/>
                    <a:pt x="9" y="0"/>
                    <a:pt x="10" y="0"/>
                  </a:cubicBezTo>
                  <a:cubicBezTo>
                    <a:pt x="10" y="0"/>
                    <a:pt x="10" y="0"/>
                    <a:pt x="10" y="0"/>
                  </a:cubicBezTo>
                  <a:cubicBezTo>
                    <a:pt x="77" y="11"/>
                    <a:pt x="77" y="11"/>
                    <a:pt x="77" y="11"/>
                  </a:cubicBezTo>
                  <a:cubicBezTo>
                    <a:pt x="77" y="11"/>
                    <a:pt x="78" y="11"/>
                    <a:pt x="78" y="11"/>
                  </a:cubicBezTo>
                  <a:cubicBezTo>
                    <a:pt x="78" y="11"/>
                    <a:pt x="78" y="11"/>
                    <a:pt x="78" y="11"/>
                  </a:cubicBezTo>
                  <a:cubicBezTo>
                    <a:pt x="78" y="12"/>
                    <a:pt x="78" y="12"/>
                    <a:pt x="78" y="12"/>
                  </a:cubicBezTo>
                  <a:cubicBezTo>
                    <a:pt x="78" y="12"/>
                    <a:pt x="78" y="12"/>
                    <a:pt x="78" y="12"/>
                  </a:cubicBezTo>
                  <a:cubicBezTo>
                    <a:pt x="75" y="25"/>
                    <a:pt x="72" y="39"/>
                    <a:pt x="70" y="52"/>
                  </a:cubicBezTo>
                  <a:cubicBezTo>
                    <a:pt x="70" y="52"/>
                    <a:pt x="70" y="52"/>
                    <a:pt x="70" y="52"/>
                  </a:cubicBezTo>
                  <a:cubicBezTo>
                    <a:pt x="70" y="52"/>
                    <a:pt x="70" y="52"/>
                    <a:pt x="70" y="53"/>
                  </a:cubicBezTo>
                  <a:cubicBezTo>
                    <a:pt x="70" y="53"/>
                    <a:pt x="70" y="53"/>
                    <a:pt x="70" y="53"/>
                  </a:cubicBezTo>
                  <a:cubicBezTo>
                    <a:pt x="69" y="53"/>
                    <a:pt x="69" y="53"/>
                    <a:pt x="69" y="53"/>
                  </a:cubicBezTo>
                  <a:cubicBezTo>
                    <a:pt x="69" y="53"/>
                    <a:pt x="69" y="53"/>
                    <a:pt x="69" y="53"/>
                  </a:cubicBezTo>
                  <a:cubicBezTo>
                    <a:pt x="69" y="53"/>
                    <a:pt x="69" y="53"/>
                    <a:pt x="69" y="53"/>
                  </a:cubicBezTo>
                  <a:close/>
                  <a:moveTo>
                    <a:pt x="68" y="50"/>
                  </a:moveTo>
                  <a:cubicBezTo>
                    <a:pt x="70" y="38"/>
                    <a:pt x="72" y="25"/>
                    <a:pt x="75" y="13"/>
                  </a:cubicBezTo>
                  <a:cubicBezTo>
                    <a:pt x="75" y="13"/>
                    <a:pt x="75" y="13"/>
                    <a:pt x="75" y="13"/>
                  </a:cubicBezTo>
                  <a:cubicBezTo>
                    <a:pt x="11" y="3"/>
                    <a:pt x="11" y="3"/>
                    <a:pt x="11" y="3"/>
                  </a:cubicBezTo>
                  <a:cubicBezTo>
                    <a:pt x="8" y="15"/>
                    <a:pt x="6" y="27"/>
                    <a:pt x="4" y="39"/>
                  </a:cubicBezTo>
                  <a:cubicBezTo>
                    <a:pt x="4" y="39"/>
                    <a:pt x="4" y="39"/>
                    <a:pt x="4" y="39"/>
                  </a:cubicBezTo>
                  <a:cubicBezTo>
                    <a:pt x="68" y="50"/>
                    <a:pt x="68" y="50"/>
                    <a:pt x="68"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3" name="Freeform 160"/>
            <p:cNvSpPr/>
            <p:nvPr/>
          </p:nvSpPr>
          <p:spPr bwMode="auto">
            <a:xfrm>
              <a:off x="447" y="2012"/>
              <a:ext cx="117" cy="95"/>
            </a:xfrm>
            <a:custGeom>
              <a:avLst/>
              <a:gdLst>
                <a:gd name="T0" fmla="*/ 0 w 78"/>
                <a:gd name="T1" fmla="*/ 38 h 63"/>
                <a:gd name="T2" fmla="*/ 63 w 78"/>
                <a:gd name="T3" fmla="*/ 63 h 63"/>
                <a:gd name="T4" fmla="*/ 78 w 78"/>
                <a:gd name="T5" fmla="*/ 25 h 63"/>
                <a:gd name="T6" fmla="*/ 15 w 78"/>
                <a:gd name="T7" fmla="*/ 0 h 63"/>
                <a:gd name="T8" fmla="*/ 0 w 78"/>
                <a:gd name="T9" fmla="*/ 38 h 63"/>
              </a:gdLst>
              <a:ahLst/>
              <a:cxnLst>
                <a:cxn ang="0">
                  <a:pos x="T0" y="T1"/>
                </a:cxn>
                <a:cxn ang="0">
                  <a:pos x="T2" y="T3"/>
                </a:cxn>
                <a:cxn ang="0">
                  <a:pos x="T4" y="T5"/>
                </a:cxn>
                <a:cxn ang="0">
                  <a:pos x="T6" y="T7"/>
                </a:cxn>
                <a:cxn ang="0">
                  <a:pos x="T8" y="T9"/>
                </a:cxn>
              </a:cxnLst>
              <a:rect l="0" t="0" r="r" b="b"/>
              <a:pathLst>
                <a:path w="78" h="63">
                  <a:moveTo>
                    <a:pt x="0" y="38"/>
                  </a:moveTo>
                  <a:cubicBezTo>
                    <a:pt x="63" y="63"/>
                    <a:pt x="63" y="63"/>
                    <a:pt x="63" y="63"/>
                  </a:cubicBezTo>
                  <a:cubicBezTo>
                    <a:pt x="68" y="50"/>
                    <a:pt x="73" y="38"/>
                    <a:pt x="78" y="25"/>
                  </a:cubicBezTo>
                  <a:cubicBezTo>
                    <a:pt x="15" y="0"/>
                    <a:pt x="15" y="0"/>
                    <a:pt x="15" y="0"/>
                  </a:cubicBezTo>
                  <a:cubicBezTo>
                    <a:pt x="10" y="13"/>
                    <a:pt x="5" y="25"/>
                    <a:pt x="0" y="3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4" name="Freeform 161"/>
            <p:cNvSpPr>
              <a:spLocks noEditPoints="1"/>
            </p:cNvSpPr>
            <p:nvPr/>
          </p:nvSpPr>
          <p:spPr bwMode="auto">
            <a:xfrm>
              <a:off x="444" y="2011"/>
              <a:ext cx="122" cy="97"/>
            </a:xfrm>
            <a:custGeom>
              <a:avLst/>
              <a:gdLst>
                <a:gd name="T0" fmla="*/ 65 w 81"/>
                <a:gd name="T1" fmla="*/ 65 h 65"/>
                <a:gd name="T2" fmla="*/ 2 w 81"/>
                <a:gd name="T3" fmla="*/ 40 h 65"/>
                <a:gd name="T4" fmla="*/ 1 w 81"/>
                <a:gd name="T5" fmla="*/ 38 h 65"/>
                <a:gd name="T6" fmla="*/ 1 w 81"/>
                <a:gd name="T7" fmla="*/ 38 h 65"/>
                <a:gd name="T8" fmla="*/ 16 w 81"/>
                <a:gd name="T9" fmla="*/ 1 h 65"/>
                <a:gd name="T10" fmla="*/ 16 w 81"/>
                <a:gd name="T11" fmla="*/ 1 h 65"/>
                <a:gd name="T12" fmla="*/ 17 w 81"/>
                <a:gd name="T13" fmla="*/ 0 h 65"/>
                <a:gd name="T14" fmla="*/ 17 w 81"/>
                <a:gd name="T15" fmla="*/ 0 h 65"/>
                <a:gd name="T16" fmla="*/ 80 w 81"/>
                <a:gd name="T17" fmla="*/ 25 h 65"/>
                <a:gd name="T18" fmla="*/ 81 w 81"/>
                <a:gd name="T19" fmla="*/ 26 h 65"/>
                <a:gd name="T20" fmla="*/ 81 w 81"/>
                <a:gd name="T21" fmla="*/ 26 h 65"/>
                <a:gd name="T22" fmla="*/ 81 w 81"/>
                <a:gd name="T23" fmla="*/ 27 h 65"/>
                <a:gd name="T24" fmla="*/ 81 w 81"/>
                <a:gd name="T25" fmla="*/ 27 h 65"/>
                <a:gd name="T26" fmla="*/ 67 w 81"/>
                <a:gd name="T27" fmla="*/ 64 h 65"/>
                <a:gd name="T28" fmla="*/ 67 w 81"/>
                <a:gd name="T29" fmla="*/ 64 h 65"/>
                <a:gd name="T30" fmla="*/ 66 w 81"/>
                <a:gd name="T31" fmla="*/ 65 h 65"/>
                <a:gd name="T32" fmla="*/ 66 w 81"/>
                <a:gd name="T33" fmla="*/ 65 h 65"/>
                <a:gd name="T34" fmla="*/ 65 w 81"/>
                <a:gd name="T35" fmla="*/ 65 h 65"/>
                <a:gd name="T36" fmla="*/ 65 w 81"/>
                <a:gd name="T37" fmla="*/ 65 h 65"/>
                <a:gd name="T38" fmla="*/ 65 w 81"/>
                <a:gd name="T39" fmla="*/ 65 h 65"/>
                <a:gd name="T40" fmla="*/ 64 w 81"/>
                <a:gd name="T41" fmla="*/ 62 h 65"/>
                <a:gd name="T42" fmla="*/ 78 w 81"/>
                <a:gd name="T43" fmla="*/ 27 h 65"/>
                <a:gd name="T44" fmla="*/ 78 w 81"/>
                <a:gd name="T45" fmla="*/ 27 h 65"/>
                <a:gd name="T46" fmla="*/ 18 w 81"/>
                <a:gd name="T47" fmla="*/ 3 h 65"/>
                <a:gd name="T48" fmla="*/ 4 w 81"/>
                <a:gd name="T49" fmla="*/ 38 h 65"/>
                <a:gd name="T50" fmla="*/ 4 w 81"/>
                <a:gd name="T51" fmla="*/ 38 h 65"/>
                <a:gd name="T52" fmla="*/ 64 w 81"/>
                <a:gd name="T53"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65">
                  <a:moveTo>
                    <a:pt x="65" y="65"/>
                  </a:moveTo>
                  <a:cubicBezTo>
                    <a:pt x="2" y="40"/>
                    <a:pt x="2" y="40"/>
                    <a:pt x="2" y="40"/>
                  </a:cubicBezTo>
                  <a:cubicBezTo>
                    <a:pt x="1" y="40"/>
                    <a:pt x="0" y="39"/>
                    <a:pt x="1" y="38"/>
                  </a:cubicBezTo>
                  <a:cubicBezTo>
                    <a:pt x="1" y="38"/>
                    <a:pt x="1" y="38"/>
                    <a:pt x="1" y="38"/>
                  </a:cubicBezTo>
                  <a:cubicBezTo>
                    <a:pt x="5" y="25"/>
                    <a:pt x="10" y="13"/>
                    <a:pt x="16" y="1"/>
                  </a:cubicBezTo>
                  <a:cubicBezTo>
                    <a:pt x="16" y="1"/>
                    <a:pt x="16" y="1"/>
                    <a:pt x="16" y="1"/>
                  </a:cubicBezTo>
                  <a:cubicBezTo>
                    <a:pt x="16" y="0"/>
                    <a:pt x="17" y="0"/>
                    <a:pt x="17" y="0"/>
                  </a:cubicBezTo>
                  <a:cubicBezTo>
                    <a:pt x="17" y="0"/>
                    <a:pt x="17" y="0"/>
                    <a:pt x="17" y="0"/>
                  </a:cubicBezTo>
                  <a:cubicBezTo>
                    <a:pt x="80" y="25"/>
                    <a:pt x="80" y="25"/>
                    <a:pt x="80" y="25"/>
                  </a:cubicBezTo>
                  <a:cubicBezTo>
                    <a:pt x="81" y="25"/>
                    <a:pt x="81" y="25"/>
                    <a:pt x="81" y="26"/>
                  </a:cubicBezTo>
                  <a:cubicBezTo>
                    <a:pt x="81" y="26"/>
                    <a:pt x="81" y="26"/>
                    <a:pt x="81" y="26"/>
                  </a:cubicBezTo>
                  <a:cubicBezTo>
                    <a:pt x="81" y="26"/>
                    <a:pt x="81" y="27"/>
                    <a:pt x="81" y="27"/>
                  </a:cubicBezTo>
                  <a:cubicBezTo>
                    <a:pt x="81" y="27"/>
                    <a:pt x="81" y="27"/>
                    <a:pt x="81" y="27"/>
                  </a:cubicBezTo>
                  <a:cubicBezTo>
                    <a:pt x="76" y="39"/>
                    <a:pt x="71" y="52"/>
                    <a:pt x="67" y="64"/>
                  </a:cubicBezTo>
                  <a:cubicBezTo>
                    <a:pt x="67" y="64"/>
                    <a:pt x="67" y="64"/>
                    <a:pt x="67" y="64"/>
                  </a:cubicBezTo>
                  <a:cubicBezTo>
                    <a:pt x="66" y="64"/>
                    <a:pt x="66" y="65"/>
                    <a:pt x="66" y="65"/>
                  </a:cubicBezTo>
                  <a:cubicBezTo>
                    <a:pt x="66" y="65"/>
                    <a:pt x="66" y="65"/>
                    <a:pt x="66" y="65"/>
                  </a:cubicBezTo>
                  <a:cubicBezTo>
                    <a:pt x="66" y="65"/>
                    <a:pt x="65" y="65"/>
                    <a:pt x="65" y="65"/>
                  </a:cubicBezTo>
                  <a:cubicBezTo>
                    <a:pt x="65" y="65"/>
                    <a:pt x="65" y="65"/>
                    <a:pt x="65" y="65"/>
                  </a:cubicBezTo>
                  <a:cubicBezTo>
                    <a:pt x="65" y="65"/>
                    <a:pt x="65" y="65"/>
                    <a:pt x="65" y="65"/>
                  </a:cubicBezTo>
                  <a:close/>
                  <a:moveTo>
                    <a:pt x="64" y="62"/>
                  </a:moveTo>
                  <a:cubicBezTo>
                    <a:pt x="68" y="50"/>
                    <a:pt x="73" y="38"/>
                    <a:pt x="78" y="27"/>
                  </a:cubicBezTo>
                  <a:cubicBezTo>
                    <a:pt x="78" y="27"/>
                    <a:pt x="78" y="27"/>
                    <a:pt x="78" y="27"/>
                  </a:cubicBezTo>
                  <a:cubicBezTo>
                    <a:pt x="18" y="3"/>
                    <a:pt x="18" y="3"/>
                    <a:pt x="18" y="3"/>
                  </a:cubicBezTo>
                  <a:cubicBezTo>
                    <a:pt x="13" y="15"/>
                    <a:pt x="8" y="26"/>
                    <a:pt x="4" y="38"/>
                  </a:cubicBezTo>
                  <a:cubicBezTo>
                    <a:pt x="4" y="38"/>
                    <a:pt x="4" y="38"/>
                    <a:pt x="4" y="38"/>
                  </a:cubicBezTo>
                  <a:cubicBezTo>
                    <a:pt x="64" y="62"/>
                    <a:pt x="64" y="62"/>
                    <a:pt x="64"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5" name="Freeform 162"/>
            <p:cNvSpPr/>
            <p:nvPr/>
          </p:nvSpPr>
          <p:spPr bwMode="auto">
            <a:xfrm>
              <a:off x="522" y="1856"/>
              <a:ext cx="120" cy="104"/>
            </a:xfrm>
            <a:custGeom>
              <a:avLst/>
              <a:gdLst>
                <a:gd name="T0" fmla="*/ 0 w 80"/>
                <a:gd name="T1" fmla="*/ 34 h 69"/>
                <a:gd name="T2" fmla="*/ 59 w 80"/>
                <a:gd name="T3" fmla="*/ 69 h 69"/>
                <a:gd name="T4" fmla="*/ 80 w 80"/>
                <a:gd name="T5" fmla="*/ 35 h 69"/>
                <a:gd name="T6" fmla="*/ 21 w 80"/>
                <a:gd name="T7" fmla="*/ 0 h 69"/>
                <a:gd name="T8" fmla="*/ 0 w 80"/>
                <a:gd name="T9" fmla="*/ 34 h 69"/>
              </a:gdLst>
              <a:ahLst/>
              <a:cxnLst>
                <a:cxn ang="0">
                  <a:pos x="T0" y="T1"/>
                </a:cxn>
                <a:cxn ang="0">
                  <a:pos x="T2" y="T3"/>
                </a:cxn>
                <a:cxn ang="0">
                  <a:pos x="T4" y="T5"/>
                </a:cxn>
                <a:cxn ang="0">
                  <a:pos x="T6" y="T7"/>
                </a:cxn>
                <a:cxn ang="0">
                  <a:pos x="T8" y="T9"/>
                </a:cxn>
              </a:cxnLst>
              <a:rect l="0" t="0" r="r" b="b"/>
              <a:pathLst>
                <a:path w="80" h="69">
                  <a:moveTo>
                    <a:pt x="0" y="34"/>
                  </a:moveTo>
                  <a:cubicBezTo>
                    <a:pt x="59" y="69"/>
                    <a:pt x="59" y="69"/>
                    <a:pt x="59" y="69"/>
                  </a:cubicBezTo>
                  <a:cubicBezTo>
                    <a:pt x="65" y="57"/>
                    <a:pt x="72" y="46"/>
                    <a:pt x="80" y="35"/>
                  </a:cubicBezTo>
                  <a:cubicBezTo>
                    <a:pt x="21" y="0"/>
                    <a:pt x="21" y="0"/>
                    <a:pt x="21" y="0"/>
                  </a:cubicBezTo>
                  <a:cubicBezTo>
                    <a:pt x="14" y="12"/>
                    <a:pt x="7" y="23"/>
                    <a:pt x="0" y="34"/>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6" name="Freeform 163"/>
            <p:cNvSpPr>
              <a:spLocks noEditPoints="1"/>
            </p:cNvSpPr>
            <p:nvPr/>
          </p:nvSpPr>
          <p:spPr bwMode="auto">
            <a:xfrm>
              <a:off x="521" y="1855"/>
              <a:ext cx="124" cy="106"/>
            </a:xfrm>
            <a:custGeom>
              <a:avLst/>
              <a:gdLst>
                <a:gd name="T0" fmla="*/ 59 w 83"/>
                <a:gd name="T1" fmla="*/ 71 h 71"/>
                <a:gd name="T2" fmla="*/ 1 w 83"/>
                <a:gd name="T3" fmla="*/ 37 h 71"/>
                <a:gd name="T4" fmla="*/ 0 w 83"/>
                <a:gd name="T5" fmla="*/ 35 h 71"/>
                <a:gd name="T6" fmla="*/ 0 w 83"/>
                <a:gd name="T7" fmla="*/ 35 h 71"/>
                <a:gd name="T8" fmla="*/ 21 w 83"/>
                <a:gd name="T9" fmla="*/ 1 h 71"/>
                <a:gd name="T10" fmla="*/ 21 w 83"/>
                <a:gd name="T11" fmla="*/ 1 h 71"/>
                <a:gd name="T12" fmla="*/ 23 w 83"/>
                <a:gd name="T13" fmla="*/ 0 h 71"/>
                <a:gd name="T14" fmla="*/ 23 w 83"/>
                <a:gd name="T15" fmla="*/ 0 h 71"/>
                <a:gd name="T16" fmla="*/ 82 w 83"/>
                <a:gd name="T17" fmla="*/ 35 h 71"/>
                <a:gd name="T18" fmla="*/ 82 w 83"/>
                <a:gd name="T19" fmla="*/ 36 h 71"/>
                <a:gd name="T20" fmla="*/ 82 w 83"/>
                <a:gd name="T21" fmla="*/ 36 h 71"/>
                <a:gd name="T22" fmla="*/ 82 w 83"/>
                <a:gd name="T23" fmla="*/ 37 h 71"/>
                <a:gd name="T24" fmla="*/ 82 w 83"/>
                <a:gd name="T25" fmla="*/ 37 h 71"/>
                <a:gd name="T26" fmla="*/ 61 w 83"/>
                <a:gd name="T27" fmla="*/ 71 h 71"/>
                <a:gd name="T28" fmla="*/ 61 w 83"/>
                <a:gd name="T29" fmla="*/ 71 h 71"/>
                <a:gd name="T30" fmla="*/ 60 w 83"/>
                <a:gd name="T31" fmla="*/ 71 h 71"/>
                <a:gd name="T32" fmla="*/ 60 w 83"/>
                <a:gd name="T33" fmla="*/ 71 h 71"/>
                <a:gd name="T34" fmla="*/ 60 w 83"/>
                <a:gd name="T35" fmla="*/ 71 h 71"/>
                <a:gd name="T36" fmla="*/ 60 w 83"/>
                <a:gd name="T37" fmla="*/ 71 h 71"/>
                <a:gd name="T38" fmla="*/ 59 w 83"/>
                <a:gd name="T39" fmla="*/ 71 h 71"/>
                <a:gd name="T40" fmla="*/ 59 w 83"/>
                <a:gd name="T41" fmla="*/ 68 h 71"/>
                <a:gd name="T42" fmla="*/ 79 w 83"/>
                <a:gd name="T43" fmla="*/ 36 h 71"/>
                <a:gd name="T44" fmla="*/ 79 w 83"/>
                <a:gd name="T45" fmla="*/ 36 h 71"/>
                <a:gd name="T46" fmla="*/ 23 w 83"/>
                <a:gd name="T47" fmla="*/ 3 h 71"/>
                <a:gd name="T48" fmla="*/ 3 w 83"/>
                <a:gd name="T49" fmla="*/ 35 h 71"/>
                <a:gd name="T50" fmla="*/ 3 w 83"/>
                <a:gd name="T51" fmla="*/ 35 h 71"/>
                <a:gd name="T52" fmla="*/ 59 w 83"/>
                <a:gd name="T53"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71">
                  <a:moveTo>
                    <a:pt x="59" y="71"/>
                  </a:moveTo>
                  <a:cubicBezTo>
                    <a:pt x="1" y="37"/>
                    <a:pt x="1" y="37"/>
                    <a:pt x="1" y="37"/>
                  </a:cubicBezTo>
                  <a:cubicBezTo>
                    <a:pt x="0" y="36"/>
                    <a:pt x="0" y="35"/>
                    <a:pt x="0" y="35"/>
                  </a:cubicBezTo>
                  <a:cubicBezTo>
                    <a:pt x="0" y="35"/>
                    <a:pt x="0" y="35"/>
                    <a:pt x="0" y="35"/>
                  </a:cubicBezTo>
                  <a:cubicBezTo>
                    <a:pt x="7" y="23"/>
                    <a:pt x="14" y="12"/>
                    <a:pt x="21" y="1"/>
                  </a:cubicBezTo>
                  <a:cubicBezTo>
                    <a:pt x="21" y="1"/>
                    <a:pt x="21" y="1"/>
                    <a:pt x="21" y="1"/>
                  </a:cubicBezTo>
                  <a:cubicBezTo>
                    <a:pt x="22" y="0"/>
                    <a:pt x="23" y="0"/>
                    <a:pt x="23" y="0"/>
                  </a:cubicBezTo>
                  <a:cubicBezTo>
                    <a:pt x="23" y="0"/>
                    <a:pt x="23" y="0"/>
                    <a:pt x="23" y="0"/>
                  </a:cubicBezTo>
                  <a:cubicBezTo>
                    <a:pt x="82" y="35"/>
                    <a:pt x="82" y="35"/>
                    <a:pt x="82" y="35"/>
                  </a:cubicBezTo>
                  <a:cubicBezTo>
                    <a:pt x="82" y="35"/>
                    <a:pt x="82" y="35"/>
                    <a:pt x="82" y="36"/>
                  </a:cubicBezTo>
                  <a:cubicBezTo>
                    <a:pt x="82" y="36"/>
                    <a:pt x="82" y="36"/>
                    <a:pt x="82" y="36"/>
                  </a:cubicBezTo>
                  <a:cubicBezTo>
                    <a:pt x="83" y="36"/>
                    <a:pt x="82" y="36"/>
                    <a:pt x="82" y="37"/>
                  </a:cubicBezTo>
                  <a:cubicBezTo>
                    <a:pt x="82" y="37"/>
                    <a:pt x="82" y="37"/>
                    <a:pt x="82" y="37"/>
                  </a:cubicBezTo>
                  <a:cubicBezTo>
                    <a:pt x="75" y="48"/>
                    <a:pt x="68" y="59"/>
                    <a:pt x="61" y="71"/>
                  </a:cubicBezTo>
                  <a:cubicBezTo>
                    <a:pt x="61" y="71"/>
                    <a:pt x="61" y="71"/>
                    <a:pt x="61" y="71"/>
                  </a:cubicBezTo>
                  <a:cubicBezTo>
                    <a:pt x="61" y="71"/>
                    <a:pt x="60" y="71"/>
                    <a:pt x="60" y="71"/>
                  </a:cubicBezTo>
                  <a:cubicBezTo>
                    <a:pt x="60" y="71"/>
                    <a:pt x="60" y="71"/>
                    <a:pt x="60" y="71"/>
                  </a:cubicBezTo>
                  <a:cubicBezTo>
                    <a:pt x="60" y="71"/>
                    <a:pt x="60" y="71"/>
                    <a:pt x="60" y="71"/>
                  </a:cubicBezTo>
                  <a:cubicBezTo>
                    <a:pt x="60" y="71"/>
                    <a:pt x="60" y="71"/>
                    <a:pt x="60" y="71"/>
                  </a:cubicBezTo>
                  <a:cubicBezTo>
                    <a:pt x="59" y="71"/>
                    <a:pt x="59" y="71"/>
                    <a:pt x="59" y="71"/>
                  </a:cubicBezTo>
                  <a:close/>
                  <a:moveTo>
                    <a:pt x="59" y="68"/>
                  </a:moveTo>
                  <a:cubicBezTo>
                    <a:pt x="65" y="57"/>
                    <a:pt x="72" y="47"/>
                    <a:pt x="79" y="36"/>
                  </a:cubicBezTo>
                  <a:cubicBezTo>
                    <a:pt x="79" y="36"/>
                    <a:pt x="79" y="36"/>
                    <a:pt x="79" y="36"/>
                  </a:cubicBezTo>
                  <a:cubicBezTo>
                    <a:pt x="23" y="3"/>
                    <a:pt x="23" y="3"/>
                    <a:pt x="23" y="3"/>
                  </a:cubicBezTo>
                  <a:cubicBezTo>
                    <a:pt x="16" y="14"/>
                    <a:pt x="10" y="24"/>
                    <a:pt x="3" y="35"/>
                  </a:cubicBezTo>
                  <a:cubicBezTo>
                    <a:pt x="3" y="35"/>
                    <a:pt x="3" y="35"/>
                    <a:pt x="3" y="35"/>
                  </a:cubicBezTo>
                  <a:cubicBezTo>
                    <a:pt x="59" y="68"/>
                    <a:pt x="59" y="68"/>
                    <a:pt x="5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7" name="Freeform 164"/>
            <p:cNvSpPr/>
            <p:nvPr/>
          </p:nvSpPr>
          <p:spPr bwMode="auto">
            <a:xfrm>
              <a:off x="867" y="1531"/>
              <a:ext cx="102" cy="118"/>
            </a:xfrm>
            <a:custGeom>
              <a:avLst/>
              <a:gdLst>
                <a:gd name="T0" fmla="*/ 0 w 68"/>
                <a:gd name="T1" fmla="*/ 20 h 79"/>
                <a:gd name="T2" fmla="*/ 34 w 68"/>
                <a:gd name="T3" fmla="*/ 79 h 79"/>
                <a:gd name="T4" fmla="*/ 68 w 68"/>
                <a:gd name="T5" fmla="*/ 59 h 79"/>
                <a:gd name="T6" fmla="*/ 35 w 68"/>
                <a:gd name="T7" fmla="*/ 0 h 79"/>
                <a:gd name="T8" fmla="*/ 0 w 68"/>
                <a:gd name="T9" fmla="*/ 20 h 79"/>
              </a:gdLst>
              <a:ahLst/>
              <a:cxnLst>
                <a:cxn ang="0">
                  <a:pos x="T0" y="T1"/>
                </a:cxn>
                <a:cxn ang="0">
                  <a:pos x="T2" y="T3"/>
                </a:cxn>
                <a:cxn ang="0">
                  <a:pos x="T4" y="T5"/>
                </a:cxn>
                <a:cxn ang="0">
                  <a:pos x="T6" y="T7"/>
                </a:cxn>
                <a:cxn ang="0">
                  <a:pos x="T8" y="T9"/>
                </a:cxn>
              </a:cxnLst>
              <a:rect l="0" t="0" r="r" b="b"/>
              <a:pathLst>
                <a:path w="68" h="79">
                  <a:moveTo>
                    <a:pt x="0" y="20"/>
                  </a:moveTo>
                  <a:cubicBezTo>
                    <a:pt x="34" y="79"/>
                    <a:pt x="34" y="79"/>
                    <a:pt x="34" y="79"/>
                  </a:cubicBezTo>
                  <a:cubicBezTo>
                    <a:pt x="45" y="72"/>
                    <a:pt x="57" y="65"/>
                    <a:pt x="68" y="59"/>
                  </a:cubicBezTo>
                  <a:cubicBezTo>
                    <a:pt x="35" y="0"/>
                    <a:pt x="35" y="0"/>
                    <a:pt x="35" y="0"/>
                  </a:cubicBezTo>
                  <a:cubicBezTo>
                    <a:pt x="23" y="6"/>
                    <a:pt x="12" y="13"/>
                    <a:pt x="0" y="2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8" name="Freeform 165"/>
            <p:cNvSpPr>
              <a:spLocks noEditPoints="1"/>
            </p:cNvSpPr>
            <p:nvPr/>
          </p:nvSpPr>
          <p:spPr bwMode="auto">
            <a:xfrm>
              <a:off x="864" y="1528"/>
              <a:ext cx="108" cy="123"/>
            </a:xfrm>
            <a:custGeom>
              <a:avLst/>
              <a:gdLst>
                <a:gd name="T0" fmla="*/ 35 w 72"/>
                <a:gd name="T1" fmla="*/ 82 h 82"/>
                <a:gd name="T2" fmla="*/ 34 w 72"/>
                <a:gd name="T3" fmla="*/ 82 h 82"/>
                <a:gd name="T4" fmla="*/ 34 w 72"/>
                <a:gd name="T5" fmla="*/ 82 h 82"/>
                <a:gd name="T6" fmla="*/ 1 w 72"/>
                <a:gd name="T7" fmla="*/ 22 h 82"/>
                <a:gd name="T8" fmla="*/ 1 w 72"/>
                <a:gd name="T9" fmla="*/ 20 h 82"/>
                <a:gd name="T10" fmla="*/ 1 w 72"/>
                <a:gd name="T11" fmla="*/ 20 h 82"/>
                <a:gd name="T12" fmla="*/ 36 w 72"/>
                <a:gd name="T13" fmla="*/ 1 h 82"/>
                <a:gd name="T14" fmla="*/ 36 w 72"/>
                <a:gd name="T15" fmla="*/ 1 h 82"/>
                <a:gd name="T16" fmla="*/ 38 w 72"/>
                <a:gd name="T17" fmla="*/ 1 h 82"/>
                <a:gd name="T18" fmla="*/ 38 w 72"/>
                <a:gd name="T19" fmla="*/ 1 h 82"/>
                <a:gd name="T20" fmla="*/ 72 w 72"/>
                <a:gd name="T21" fmla="*/ 61 h 82"/>
                <a:gd name="T22" fmla="*/ 72 w 72"/>
                <a:gd name="T23" fmla="*/ 62 h 82"/>
                <a:gd name="T24" fmla="*/ 72 w 72"/>
                <a:gd name="T25" fmla="*/ 62 h 82"/>
                <a:gd name="T26" fmla="*/ 71 w 72"/>
                <a:gd name="T27" fmla="*/ 63 h 82"/>
                <a:gd name="T28" fmla="*/ 71 w 72"/>
                <a:gd name="T29" fmla="*/ 63 h 82"/>
                <a:gd name="T30" fmla="*/ 36 w 72"/>
                <a:gd name="T31" fmla="*/ 82 h 82"/>
                <a:gd name="T32" fmla="*/ 36 w 72"/>
                <a:gd name="T33" fmla="*/ 82 h 82"/>
                <a:gd name="T34" fmla="*/ 36 w 72"/>
                <a:gd name="T35" fmla="*/ 82 h 82"/>
                <a:gd name="T36" fmla="*/ 36 w 72"/>
                <a:gd name="T37" fmla="*/ 82 h 82"/>
                <a:gd name="T38" fmla="*/ 35 w 72"/>
                <a:gd name="T39" fmla="*/ 82 h 82"/>
                <a:gd name="T40" fmla="*/ 36 w 72"/>
                <a:gd name="T41" fmla="*/ 79 h 82"/>
                <a:gd name="T42" fmla="*/ 68 w 72"/>
                <a:gd name="T43" fmla="*/ 61 h 82"/>
                <a:gd name="T44" fmla="*/ 68 w 72"/>
                <a:gd name="T45" fmla="*/ 61 h 82"/>
                <a:gd name="T46" fmla="*/ 36 w 72"/>
                <a:gd name="T47" fmla="*/ 4 h 82"/>
                <a:gd name="T48" fmla="*/ 4 w 72"/>
                <a:gd name="T49" fmla="*/ 22 h 82"/>
                <a:gd name="T50" fmla="*/ 4 w 72"/>
                <a:gd name="T51" fmla="*/ 22 h 82"/>
                <a:gd name="T52" fmla="*/ 36 w 72"/>
                <a:gd name="T5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2">
                  <a:moveTo>
                    <a:pt x="35" y="82"/>
                  </a:moveTo>
                  <a:cubicBezTo>
                    <a:pt x="35" y="82"/>
                    <a:pt x="34" y="82"/>
                    <a:pt x="34" y="82"/>
                  </a:cubicBezTo>
                  <a:cubicBezTo>
                    <a:pt x="34" y="82"/>
                    <a:pt x="34" y="82"/>
                    <a:pt x="34" y="82"/>
                  </a:cubicBezTo>
                  <a:cubicBezTo>
                    <a:pt x="1" y="22"/>
                    <a:pt x="1" y="22"/>
                    <a:pt x="1" y="22"/>
                  </a:cubicBezTo>
                  <a:cubicBezTo>
                    <a:pt x="0" y="22"/>
                    <a:pt x="1" y="21"/>
                    <a:pt x="1" y="20"/>
                  </a:cubicBezTo>
                  <a:cubicBezTo>
                    <a:pt x="1" y="20"/>
                    <a:pt x="1" y="20"/>
                    <a:pt x="1" y="20"/>
                  </a:cubicBezTo>
                  <a:cubicBezTo>
                    <a:pt x="13" y="13"/>
                    <a:pt x="24" y="7"/>
                    <a:pt x="36" y="1"/>
                  </a:cubicBezTo>
                  <a:cubicBezTo>
                    <a:pt x="36" y="1"/>
                    <a:pt x="36" y="1"/>
                    <a:pt x="36" y="1"/>
                  </a:cubicBezTo>
                  <a:cubicBezTo>
                    <a:pt x="37" y="0"/>
                    <a:pt x="38" y="1"/>
                    <a:pt x="38" y="1"/>
                  </a:cubicBezTo>
                  <a:cubicBezTo>
                    <a:pt x="38" y="1"/>
                    <a:pt x="38" y="1"/>
                    <a:pt x="38" y="1"/>
                  </a:cubicBezTo>
                  <a:cubicBezTo>
                    <a:pt x="72" y="61"/>
                    <a:pt x="72" y="61"/>
                    <a:pt x="72" y="61"/>
                  </a:cubicBezTo>
                  <a:cubicBezTo>
                    <a:pt x="72" y="61"/>
                    <a:pt x="72" y="61"/>
                    <a:pt x="72" y="62"/>
                  </a:cubicBezTo>
                  <a:cubicBezTo>
                    <a:pt x="72" y="62"/>
                    <a:pt x="72" y="62"/>
                    <a:pt x="72" y="62"/>
                  </a:cubicBezTo>
                  <a:cubicBezTo>
                    <a:pt x="72" y="62"/>
                    <a:pt x="71" y="62"/>
                    <a:pt x="71" y="63"/>
                  </a:cubicBezTo>
                  <a:cubicBezTo>
                    <a:pt x="71" y="63"/>
                    <a:pt x="71" y="63"/>
                    <a:pt x="71" y="63"/>
                  </a:cubicBezTo>
                  <a:cubicBezTo>
                    <a:pt x="59" y="69"/>
                    <a:pt x="48" y="75"/>
                    <a:pt x="36" y="82"/>
                  </a:cubicBezTo>
                  <a:cubicBezTo>
                    <a:pt x="36" y="82"/>
                    <a:pt x="36" y="82"/>
                    <a:pt x="36" y="82"/>
                  </a:cubicBezTo>
                  <a:cubicBezTo>
                    <a:pt x="36" y="82"/>
                    <a:pt x="36" y="82"/>
                    <a:pt x="36" y="82"/>
                  </a:cubicBezTo>
                  <a:cubicBezTo>
                    <a:pt x="36" y="82"/>
                    <a:pt x="36" y="82"/>
                    <a:pt x="36" y="82"/>
                  </a:cubicBezTo>
                  <a:cubicBezTo>
                    <a:pt x="35" y="82"/>
                    <a:pt x="35" y="82"/>
                    <a:pt x="35" y="82"/>
                  </a:cubicBezTo>
                  <a:close/>
                  <a:moveTo>
                    <a:pt x="36" y="79"/>
                  </a:moveTo>
                  <a:cubicBezTo>
                    <a:pt x="47" y="72"/>
                    <a:pt x="57" y="66"/>
                    <a:pt x="68" y="61"/>
                  </a:cubicBezTo>
                  <a:cubicBezTo>
                    <a:pt x="68" y="61"/>
                    <a:pt x="68" y="61"/>
                    <a:pt x="68" y="61"/>
                  </a:cubicBezTo>
                  <a:cubicBezTo>
                    <a:pt x="36" y="4"/>
                    <a:pt x="36" y="4"/>
                    <a:pt x="36" y="4"/>
                  </a:cubicBezTo>
                  <a:cubicBezTo>
                    <a:pt x="25" y="10"/>
                    <a:pt x="15" y="16"/>
                    <a:pt x="4" y="22"/>
                  </a:cubicBezTo>
                  <a:cubicBezTo>
                    <a:pt x="4" y="22"/>
                    <a:pt x="4" y="22"/>
                    <a:pt x="4" y="22"/>
                  </a:cubicBezTo>
                  <a:cubicBezTo>
                    <a:pt x="36" y="79"/>
                    <a:pt x="36" y="79"/>
                    <a:pt x="36"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9" name="Freeform 166"/>
            <p:cNvSpPr/>
            <p:nvPr/>
          </p:nvSpPr>
          <p:spPr bwMode="auto">
            <a:xfrm>
              <a:off x="1028" y="1465"/>
              <a:ext cx="91" cy="114"/>
            </a:xfrm>
            <a:custGeom>
              <a:avLst/>
              <a:gdLst>
                <a:gd name="T0" fmla="*/ 0 w 61"/>
                <a:gd name="T1" fmla="*/ 12 h 76"/>
                <a:gd name="T2" fmla="*/ 23 w 61"/>
                <a:gd name="T3" fmla="*/ 76 h 76"/>
                <a:gd name="T4" fmla="*/ 61 w 61"/>
                <a:gd name="T5" fmla="*/ 63 h 76"/>
                <a:gd name="T6" fmla="*/ 38 w 61"/>
                <a:gd name="T7" fmla="*/ 0 h 76"/>
                <a:gd name="T8" fmla="*/ 0 w 61"/>
                <a:gd name="T9" fmla="*/ 12 h 76"/>
              </a:gdLst>
              <a:ahLst/>
              <a:cxnLst>
                <a:cxn ang="0">
                  <a:pos x="T0" y="T1"/>
                </a:cxn>
                <a:cxn ang="0">
                  <a:pos x="T2" y="T3"/>
                </a:cxn>
                <a:cxn ang="0">
                  <a:pos x="T4" y="T5"/>
                </a:cxn>
                <a:cxn ang="0">
                  <a:pos x="T6" y="T7"/>
                </a:cxn>
                <a:cxn ang="0">
                  <a:pos x="T8" y="T9"/>
                </a:cxn>
              </a:cxnLst>
              <a:rect l="0" t="0" r="r" b="b"/>
              <a:pathLst>
                <a:path w="61" h="76">
                  <a:moveTo>
                    <a:pt x="0" y="12"/>
                  </a:moveTo>
                  <a:cubicBezTo>
                    <a:pt x="23" y="76"/>
                    <a:pt x="23" y="76"/>
                    <a:pt x="23" y="76"/>
                  </a:cubicBezTo>
                  <a:cubicBezTo>
                    <a:pt x="36" y="71"/>
                    <a:pt x="48" y="67"/>
                    <a:pt x="61" y="63"/>
                  </a:cubicBezTo>
                  <a:cubicBezTo>
                    <a:pt x="38" y="0"/>
                    <a:pt x="38" y="0"/>
                    <a:pt x="38" y="0"/>
                  </a:cubicBezTo>
                  <a:cubicBezTo>
                    <a:pt x="25" y="3"/>
                    <a:pt x="12" y="8"/>
                    <a:pt x="0" y="1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0" name="Freeform 167"/>
            <p:cNvSpPr>
              <a:spLocks noEditPoints="1"/>
            </p:cNvSpPr>
            <p:nvPr/>
          </p:nvSpPr>
          <p:spPr bwMode="auto">
            <a:xfrm>
              <a:off x="1025" y="1462"/>
              <a:ext cx="97" cy="120"/>
            </a:xfrm>
            <a:custGeom>
              <a:avLst/>
              <a:gdLst>
                <a:gd name="T0" fmla="*/ 25 w 65"/>
                <a:gd name="T1" fmla="*/ 79 h 80"/>
                <a:gd name="T2" fmla="*/ 24 w 65"/>
                <a:gd name="T3" fmla="*/ 79 h 80"/>
                <a:gd name="T4" fmla="*/ 24 w 65"/>
                <a:gd name="T5" fmla="*/ 79 h 80"/>
                <a:gd name="T6" fmla="*/ 0 w 65"/>
                <a:gd name="T7" fmla="*/ 15 h 80"/>
                <a:gd name="T8" fmla="*/ 1 w 65"/>
                <a:gd name="T9" fmla="*/ 13 h 80"/>
                <a:gd name="T10" fmla="*/ 1 w 65"/>
                <a:gd name="T11" fmla="*/ 13 h 80"/>
                <a:gd name="T12" fmla="*/ 39 w 65"/>
                <a:gd name="T13" fmla="*/ 0 h 80"/>
                <a:gd name="T14" fmla="*/ 39 w 65"/>
                <a:gd name="T15" fmla="*/ 0 h 80"/>
                <a:gd name="T16" fmla="*/ 41 w 65"/>
                <a:gd name="T17" fmla="*/ 1 h 80"/>
                <a:gd name="T18" fmla="*/ 41 w 65"/>
                <a:gd name="T19" fmla="*/ 1 h 80"/>
                <a:gd name="T20" fmla="*/ 64 w 65"/>
                <a:gd name="T21" fmla="*/ 65 h 80"/>
                <a:gd name="T22" fmla="*/ 64 w 65"/>
                <a:gd name="T23" fmla="*/ 66 h 80"/>
                <a:gd name="T24" fmla="*/ 64 w 65"/>
                <a:gd name="T25" fmla="*/ 66 h 80"/>
                <a:gd name="T26" fmla="*/ 64 w 65"/>
                <a:gd name="T27" fmla="*/ 67 h 80"/>
                <a:gd name="T28" fmla="*/ 64 w 65"/>
                <a:gd name="T29" fmla="*/ 67 h 80"/>
                <a:gd name="T30" fmla="*/ 26 w 65"/>
                <a:gd name="T31" fmla="*/ 79 h 80"/>
                <a:gd name="T32" fmla="*/ 26 w 65"/>
                <a:gd name="T33" fmla="*/ 79 h 80"/>
                <a:gd name="T34" fmla="*/ 25 w 65"/>
                <a:gd name="T35" fmla="*/ 80 h 80"/>
                <a:gd name="T36" fmla="*/ 25 w 65"/>
                <a:gd name="T37" fmla="*/ 80 h 80"/>
                <a:gd name="T38" fmla="*/ 25 w 65"/>
                <a:gd name="T39" fmla="*/ 79 h 80"/>
                <a:gd name="T40" fmla="*/ 26 w 65"/>
                <a:gd name="T41" fmla="*/ 76 h 80"/>
                <a:gd name="T42" fmla="*/ 61 w 65"/>
                <a:gd name="T43" fmla="*/ 64 h 80"/>
                <a:gd name="T44" fmla="*/ 61 w 65"/>
                <a:gd name="T45" fmla="*/ 64 h 80"/>
                <a:gd name="T46" fmla="*/ 39 w 65"/>
                <a:gd name="T47" fmla="*/ 3 h 80"/>
                <a:gd name="T48" fmla="*/ 4 w 65"/>
                <a:gd name="T49" fmla="*/ 15 h 80"/>
                <a:gd name="T50" fmla="*/ 4 w 65"/>
                <a:gd name="T51" fmla="*/ 15 h 80"/>
                <a:gd name="T52" fmla="*/ 26 w 65"/>
                <a:gd name="T53"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80">
                  <a:moveTo>
                    <a:pt x="25" y="79"/>
                  </a:moveTo>
                  <a:cubicBezTo>
                    <a:pt x="24" y="79"/>
                    <a:pt x="24" y="79"/>
                    <a:pt x="24" y="79"/>
                  </a:cubicBezTo>
                  <a:cubicBezTo>
                    <a:pt x="24" y="79"/>
                    <a:pt x="24" y="79"/>
                    <a:pt x="24" y="79"/>
                  </a:cubicBezTo>
                  <a:cubicBezTo>
                    <a:pt x="0" y="15"/>
                    <a:pt x="0" y="15"/>
                    <a:pt x="0" y="15"/>
                  </a:cubicBezTo>
                  <a:cubicBezTo>
                    <a:pt x="0" y="14"/>
                    <a:pt x="0" y="13"/>
                    <a:pt x="1" y="13"/>
                  </a:cubicBezTo>
                  <a:cubicBezTo>
                    <a:pt x="1" y="13"/>
                    <a:pt x="1" y="13"/>
                    <a:pt x="1" y="13"/>
                  </a:cubicBezTo>
                  <a:cubicBezTo>
                    <a:pt x="14" y="8"/>
                    <a:pt x="26" y="4"/>
                    <a:pt x="39" y="0"/>
                  </a:cubicBezTo>
                  <a:cubicBezTo>
                    <a:pt x="39" y="0"/>
                    <a:pt x="39" y="0"/>
                    <a:pt x="39" y="0"/>
                  </a:cubicBezTo>
                  <a:cubicBezTo>
                    <a:pt x="40" y="0"/>
                    <a:pt x="41" y="0"/>
                    <a:pt x="41" y="1"/>
                  </a:cubicBezTo>
                  <a:cubicBezTo>
                    <a:pt x="41" y="1"/>
                    <a:pt x="41" y="1"/>
                    <a:pt x="41" y="1"/>
                  </a:cubicBezTo>
                  <a:cubicBezTo>
                    <a:pt x="64" y="65"/>
                    <a:pt x="64" y="65"/>
                    <a:pt x="64" y="65"/>
                  </a:cubicBezTo>
                  <a:cubicBezTo>
                    <a:pt x="65" y="65"/>
                    <a:pt x="65" y="66"/>
                    <a:pt x="64" y="66"/>
                  </a:cubicBezTo>
                  <a:cubicBezTo>
                    <a:pt x="64" y="66"/>
                    <a:pt x="64" y="66"/>
                    <a:pt x="64" y="66"/>
                  </a:cubicBezTo>
                  <a:cubicBezTo>
                    <a:pt x="64" y="66"/>
                    <a:pt x="64" y="67"/>
                    <a:pt x="64" y="67"/>
                  </a:cubicBezTo>
                  <a:cubicBezTo>
                    <a:pt x="64" y="67"/>
                    <a:pt x="64" y="67"/>
                    <a:pt x="64" y="67"/>
                  </a:cubicBezTo>
                  <a:cubicBezTo>
                    <a:pt x="51" y="71"/>
                    <a:pt x="38" y="75"/>
                    <a:pt x="26" y="79"/>
                  </a:cubicBezTo>
                  <a:cubicBezTo>
                    <a:pt x="26" y="79"/>
                    <a:pt x="26" y="79"/>
                    <a:pt x="26" y="79"/>
                  </a:cubicBezTo>
                  <a:cubicBezTo>
                    <a:pt x="25" y="80"/>
                    <a:pt x="25" y="80"/>
                    <a:pt x="25" y="80"/>
                  </a:cubicBezTo>
                  <a:cubicBezTo>
                    <a:pt x="25" y="80"/>
                    <a:pt x="25" y="80"/>
                    <a:pt x="25" y="80"/>
                  </a:cubicBezTo>
                  <a:cubicBezTo>
                    <a:pt x="25" y="80"/>
                    <a:pt x="25" y="80"/>
                    <a:pt x="25" y="79"/>
                  </a:cubicBezTo>
                  <a:close/>
                  <a:moveTo>
                    <a:pt x="26" y="76"/>
                  </a:moveTo>
                  <a:cubicBezTo>
                    <a:pt x="38" y="72"/>
                    <a:pt x="49" y="68"/>
                    <a:pt x="61" y="64"/>
                  </a:cubicBezTo>
                  <a:cubicBezTo>
                    <a:pt x="61" y="64"/>
                    <a:pt x="61" y="64"/>
                    <a:pt x="61" y="64"/>
                  </a:cubicBezTo>
                  <a:cubicBezTo>
                    <a:pt x="39" y="3"/>
                    <a:pt x="39" y="3"/>
                    <a:pt x="39" y="3"/>
                  </a:cubicBezTo>
                  <a:cubicBezTo>
                    <a:pt x="27" y="7"/>
                    <a:pt x="15" y="11"/>
                    <a:pt x="4" y="15"/>
                  </a:cubicBezTo>
                  <a:cubicBezTo>
                    <a:pt x="4" y="15"/>
                    <a:pt x="4" y="15"/>
                    <a:pt x="4" y="15"/>
                  </a:cubicBezTo>
                  <a:cubicBezTo>
                    <a:pt x="26" y="76"/>
                    <a:pt x="26" y="76"/>
                    <a:pt x="26"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1" name="Freeform 168"/>
            <p:cNvSpPr/>
            <p:nvPr/>
          </p:nvSpPr>
          <p:spPr bwMode="auto">
            <a:xfrm>
              <a:off x="1205" y="1427"/>
              <a:ext cx="73" cy="110"/>
            </a:xfrm>
            <a:custGeom>
              <a:avLst/>
              <a:gdLst>
                <a:gd name="T0" fmla="*/ 0 w 49"/>
                <a:gd name="T1" fmla="*/ 5 h 73"/>
                <a:gd name="T2" fmla="*/ 9 w 49"/>
                <a:gd name="T3" fmla="*/ 73 h 73"/>
                <a:gd name="T4" fmla="*/ 49 w 49"/>
                <a:gd name="T5" fmla="*/ 67 h 73"/>
                <a:gd name="T6" fmla="*/ 40 w 49"/>
                <a:gd name="T7" fmla="*/ 0 h 73"/>
                <a:gd name="T8" fmla="*/ 0 w 49"/>
                <a:gd name="T9" fmla="*/ 5 h 73"/>
              </a:gdLst>
              <a:ahLst/>
              <a:cxnLst>
                <a:cxn ang="0">
                  <a:pos x="T0" y="T1"/>
                </a:cxn>
                <a:cxn ang="0">
                  <a:pos x="T2" y="T3"/>
                </a:cxn>
                <a:cxn ang="0">
                  <a:pos x="T4" y="T5"/>
                </a:cxn>
                <a:cxn ang="0">
                  <a:pos x="T6" y="T7"/>
                </a:cxn>
                <a:cxn ang="0">
                  <a:pos x="T8" y="T9"/>
                </a:cxn>
              </a:cxnLst>
              <a:rect l="0" t="0" r="r" b="b"/>
              <a:pathLst>
                <a:path w="49" h="73">
                  <a:moveTo>
                    <a:pt x="0" y="5"/>
                  </a:moveTo>
                  <a:cubicBezTo>
                    <a:pt x="9" y="73"/>
                    <a:pt x="9" y="73"/>
                    <a:pt x="9" y="73"/>
                  </a:cubicBezTo>
                  <a:cubicBezTo>
                    <a:pt x="23" y="71"/>
                    <a:pt x="36" y="69"/>
                    <a:pt x="49" y="67"/>
                  </a:cubicBezTo>
                  <a:cubicBezTo>
                    <a:pt x="40" y="0"/>
                    <a:pt x="40" y="0"/>
                    <a:pt x="40" y="0"/>
                  </a:cubicBezTo>
                  <a:cubicBezTo>
                    <a:pt x="26" y="1"/>
                    <a:pt x="13" y="3"/>
                    <a:pt x="0" y="5"/>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2" name="Freeform 169"/>
            <p:cNvSpPr>
              <a:spLocks noEditPoints="1"/>
            </p:cNvSpPr>
            <p:nvPr/>
          </p:nvSpPr>
          <p:spPr bwMode="auto">
            <a:xfrm>
              <a:off x="1202" y="1424"/>
              <a:ext cx="79" cy="114"/>
            </a:xfrm>
            <a:custGeom>
              <a:avLst/>
              <a:gdLst>
                <a:gd name="T0" fmla="*/ 10 w 53"/>
                <a:gd name="T1" fmla="*/ 76 h 76"/>
                <a:gd name="T2" fmla="*/ 10 w 53"/>
                <a:gd name="T3" fmla="*/ 75 h 76"/>
                <a:gd name="T4" fmla="*/ 10 w 53"/>
                <a:gd name="T5" fmla="*/ 75 h 76"/>
                <a:gd name="T6" fmla="*/ 1 w 53"/>
                <a:gd name="T7" fmla="*/ 7 h 76"/>
                <a:gd name="T8" fmla="*/ 2 w 53"/>
                <a:gd name="T9" fmla="*/ 6 h 76"/>
                <a:gd name="T10" fmla="*/ 2 w 53"/>
                <a:gd name="T11" fmla="*/ 6 h 76"/>
                <a:gd name="T12" fmla="*/ 42 w 53"/>
                <a:gd name="T13" fmla="*/ 0 h 76"/>
                <a:gd name="T14" fmla="*/ 42 w 53"/>
                <a:gd name="T15" fmla="*/ 0 h 76"/>
                <a:gd name="T16" fmla="*/ 43 w 53"/>
                <a:gd name="T17" fmla="*/ 1 h 76"/>
                <a:gd name="T18" fmla="*/ 43 w 53"/>
                <a:gd name="T19" fmla="*/ 1 h 76"/>
                <a:gd name="T20" fmla="*/ 52 w 53"/>
                <a:gd name="T21" fmla="*/ 69 h 76"/>
                <a:gd name="T22" fmla="*/ 52 w 53"/>
                <a:gd name="T23" fmla="*/ 70 h 76"/>
                <a:gd name="T24" fmla="*/ 52 w 53"/>
                <a:gd name="T25" fmla="*/ 70 h 76"/>
                <a:gd name="T26" fmla="*/ 51 w 53"/>
                <a:gd name="T27" fmla="*/ 71 h 76"/>
                <a:gd name="T28" fmla="*/ 51 w 53"/>
                <a:gd name="T29" fmla="*/ 71 h 76"/>
                <a:gd name="T30" fmla="*/ 12 w 53"/>
                <a:gd name="T31" fmla="*/ 76 h 76"/>
                <a:gd name="T32" fmla="*/ 12 w 53"/>
                <a:gd name="T33" fmla="*/ 76 h 76"/>
                <a:gd name="T34" fmla="*/ 11 w 53"/>
                <a:gd name="T35" fmla="*/ 76 h 76"/>
                <a:gd name="T36" fmla="*/ 11 w 53"/>
                <a:gd name="T37" fmla="*/ 76 h 76"/>
                <a:gd name="T38" fmla="*/ 10 w 53"/>
                <a:gd name="T39" fmla="*/ 76 h 76"/>
                <a:gd name="T40" fmla="*/ 13 w 53"/>
                <a:gd name="T41" fmla="*/ 73 h 76"/>
                <a:gd name="T42" fmla="*/ 49 w 53"/>
                <a:gd name="T43" fmla="*/ 68 h 76"/>
                <a:gd name="T44" fmla="*/ 49 w 53"/>
                <a:gd name="T45" fmla="*/ 68 h 76"/>
                <a:gd name="T46" fmla="*/ 40 w 53"/>
                <a:gd name="T47" fmla="*/ 3 h 76"/>
                <a:gd name="T48" fmla="*/ 4 w 53"/>
                <a:gd name="T49" fmla="*/ 8 h 76"/>
                <a:gd name="T50" fmla="*/ 4 w 53"/>
                <a:gd name="T51" fmla="*/ 8 h 76"/>
                <a:gd name="T52" fmla="*/ 13 w 53"/>
                <a:gd name="T53"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6">
                  <a:moveTo>
                    <a:pt x="10" y="76"/>
                  </a:moveTo>
                  <a:cubicBezTo>
                    <a:pt x="10" y="76"/>
                    <a:pt x="10" y="75"/>
                    <a:pt x="10" y="75"/>
                  </a:cubicBezTo>
                  <a:cubicBezTo>
                    <a:pt x="10" y="75"/>
                    <a:pt x="10" y="75"/>
                    <a:pt x="10" y="75"/>
                  </a:cubicBezTo>
                  <a:cubicBezTo>
                    <a:pt x="1" y="7"/>
                    <a:pt x="1" y="7"/>
                    <a:pt x="1" y="7"/>
                  </a:cubicBezTo>
                  <a:cubicBezTo>
                    <a:pt x="0" y="7"/>
                    <a:pt x="1" y="6"/>
                    <a:pt x="2" y="6"/>
                  </a:cubicBezTo>
                  <a:cubicBezTo>
                    <a:pt x="2" y="6"/>
                    <a:pt x="2" y="6"/>
                    <a:pt x="2" y="6"/>
                  </a:cubicBezTo>
                  <a:cubicBezTo>
                    <a:pt x="15" y="3"/>
                    <a:pt x="28" y="2"/>
                    <a:pt x="42" y="0"/>
                  </a:cubicBezTo>
                  <a:cubicBezTo>
                    <a:pt x="42" y="0"/>
                    <a:pt x="42" y="0"/>
                    <a:pt x="42" y="0"/>
                  </a:cubicBezTo>
                  <a:cubicBezTo>
                    <a:pt x="42" y="0"/>
                    <a:pt x="43" y="1"/>
                    <a:pt x="43" y="1"/>
                  </a:cubicBezTo>
                  <a:cubicBezTo>
                    <a:pt x="43" y="1"/>
                    <a:pt x="43" y="1"/>
                    <a:pt x="43" y="1"/>
                  </a:cubicBezTo>
                  <a:cubicBezTo>
                    <a:pt x="52" y="69"/>
                    <a:pt x="52" y="69"/>
                    <a:pt x="52" y="69"/>
                  </a:cubicBezTo>
                  <a:cubicBezTo>
                    <a:pt x="53" y="69"/>
                    <a:pt x="52" y="70"/>
                    <a:pt x="52" y="70"/>
                  </a:cubicBezTo>
                  <a:cubicBezTo>
                    <a:pt x="52" y="70"/>
                    <a:pt x="52" y="70"/>
                    <a:pt x="52" y="70"/>
                  </a:cubicBezTo>
                  <a:cubicBezTo>
                    <a:pt x="52" y="71"/>
                    <a:pt x="52" y="71"/>
                    <a:pt x="51" y="71"/>
                  </a:cubicBezTo>
                  <a:cubicBezTo>
                    <a:pt x="51" y="71"/>
                    <a:pt x="51" y="71"/>
                    <a:pt x="51" y="71"/>
                  </a:cubicBezTo>
                  <a:cubicBezTo>
                    <a:pt x="38" y="72"/>
                    <a:pt x="25" y="74"/>
                    <a:pt x="12" y="76"/>
                  </a:cubicBezTo>
                  <a:cubicBezTo>
                    <a:pt x="12" y="76"/>
                    <a:pt x="12" y="76"/>
                    <a:pt x="12" y="76"/>
                  </a:cubicBezTo>
                  <a:cubicBezTo>
                    <a:pt x="12" y="76"/>
                    <a:pt x="11" y="76"/>
                    <a:pt x="11" y="76"/>
                  </a:cubicBezTo>
                  <a:cubicBezTo>
                    <a:pt x="11" y="76"/>
                    <a:pt x="11" y="76"/>
                    <a:pt x="11" y="76"/>
                  </a:cubicBezTo>
                  <a:cubicBezTo>
                    <a:pt x="11" y="76"/>
                    <a:pt x="11" y="76"/>
                    <a:pt x="10" y="76"/>
                  </a:cubicBezTo>
                  <a:close/>
                  <a:moveTo>
                    <a:pt x="13" y="73"/>
                  </a:moveTo>
                  <a:cubicBezTo>
                    <a:pt x="25" y="71"/>
                    <a:pt x="37" y="69"/>
                    <a:pt x="49" y="68"/>
                  </a:cubicBezTo>
                  <a:cubicBezTo>
                    <a:pt x="49" y="68"/>
                    <a:pt x="49" y="68"/>
                    <a:pt x="49" y="68"/>
                  </a:cubicBezTo>
                  <a:cubicBezTo>
                    <a:pt x="40" y="3"/>
                    <a:pt x="40" y="3"/>
                    <a:pt x="40" y="3"/>
                  </a:cubicBezTo>
                  <a:cubicBezTo>
                    <a:pt x="28" y="5"/>
                    <a:pt x="16" y="6"/>
                    <a:pt x="4" y="8"/>
                  </a:cubicBezTo>
                  <a:cubicBezTo>
                    <a:pt x="4" y="8"/>
                    <a:pt x="4" y="8"/>
                    <a:pt x="4" y="8"/>
                  </a:cubicBezTo>
                  <a:cubicBezTo>
                    <a:pt x="13" y="73"/>
                    <a:pt x="13" y="73"/>
                    <a:pt x="13"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3" name="Freeform 170"/>
            <p:cNvSpPr/>
            <p:nvPr/>
          </p:nvSpPr>
          <p:spPr bwMode="auto">
            <a:xfrm>
              <a:off x="1380" y="1420"/>
              <a:ext cx="62" cy="105"/>
            </a:xfrm>
            <a:custGeom>
              <a:avLst/>
              <a:gdLst>
                <a:gd name="T0" fmla="*/ 1 w 41"/>
                <a:gd name="T1" fmla="*/ 0 h 70"/>
                <a:gd name="T2" fmla="*/ 0 w 41"/>
                <a:gd name="T3" fmla="*/ 69 h 70"/>
                <a:gd name="T4" fmla="*/ 40 w 41"/>
                <a:gd name="T5" fmla="*/ 70 h 70"/>
                <a:gd name="T6" fmla="*/ 41 w 41"/>
                <a:gd name="T7" fmla="*/ 2 h 70"/>
                <a:gd name="T8" fmla="*/ 1 w 41"/>
                <a:gd name="T9" fmla="*/ 0 h 70"/>
              </a:gdLst>
              <a:ahLst/>
              <a:cxnLst>
                <a:cxn ang="0">
                  <a:pos x="T0" y="T1"/>
                </a:cxn>
                <a:cxn ang="0">
                  <a:pos x="T2" y="T3"/>
                </a:cxn>
                <a:cxn ang="0">
                  <a:pos x="T4" y="T5"/>
                </a:cxn>
                <a:cxn ang="0">
                  <a:pos x="T6" y="T7"/>
                </a:cxn>
                <a:cxn ang="0">
                  <a:pos x="T8" y="T9"/>
                </a:cxn>
              </a:cxnLst>
              <a:rect l="0" t="0" r="r" b="b"/>
              <a:pathLst>
                <a:path w="41" h="70">
                  <a:moveTo>
                    <a:pt x="1" y="0"/>
                  </a:moveTo>
                  <a:cubicBezTo>
                    <a:pt x="0" y="69"/>
                    <a:pt x="0" y="69"/>
                    <a:pt x="0" y="69"/>
                  </a:cubicBezTo>
                  <a:cubicBezTo>
                    <a:pt x="13" y="69"/>
                    <a:pt x="26" y="69"/>
                    <a:pt x="40" y="70"/>
                  </a:cubicBezTo>
                  <a:cubicBezTo>
                    <a:pt x="41" y="2"/>
                    <a:pt x="41" y="2"/>
                    <a:pt x="41" y="2"/>
                  </a:cubicBezTo>
                  <a:cubicBezTo>
                    <a:pt x="27" y="1"/>
                    <a:pt x="14" y="1"/>
                    <a:pt x="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4" name="Freeform 171"/>
            <p:cNvSpPr>
              <a:spLocks noEditPoints="1"/>
            </p:cNvSpPr>
            <p:nvPr/>
          </p:nvSpPr>
          <p:spPr bwMode="auto">
            <a:xfrm>
              <a:off x="1377" y="1418"/>
              <a:ext cx="66" cy="110"/>
            </a:xfrm>
            <a:custGeom>
              <a:avLst/>
              <a:gdLst>
                <a:gd name="T0" fmla="*/ 42 w 44"/>
                <a:gd name="T1" fmla="*/ 73 h 73"/>
                <a:gd name="T2" fmla="*/ 2 w 44"/>
                <a:gd name="T3" fmla="*/ 71 h 73"/>
                <a:gd name="T4" fmla="*/ 2 w 44"/>
                <a:gd name="T5" fmla="*/ 71 h 73"/>
                <a:gd name="T6" fmla="*/ 1 w 44"/>
                <a:gd name="T7" fmla="*/ 71 h 73"/>
                <a:gd name="T8" fmla="*/ 1 w 44"/>
                <a:gd name="T9" fmla="*/ 71 h 73"/>
                <a:gd name="T10" fmla="*/ 0 w 44"/>
                <a:gd name="T11" fmla="*/ 70 h 73"/>
                <a:gd name="T12" fmla="*/ 0 w 44"/>
                <a:gd name="T13" fmla="*/ 70 h 73"/>
                <a:gd name="T14" fmla="*/ 1 w 44"/>
                <a:gd name="T15" fmla="*/ 1 h 73"/>
                <a:gd name="T16" fmla="*/ 3 w 44"/>
                <a:gd name="T17" fmla="*/ 0 h 73"/>
                <a:gd name="T18" fmla="*/ 3 w 44"/>
                <a:gd name="T19" fmla="*/ 0 h 73"/>
                <a:gd name="T20" fmla="*/ 43 w 44"/>
                <a:gd name="T21" fmla="*/ 1 h 73"/>
                <a:gd name="T22" fmla="*/ 43 w 44"/>
                <a:gd name="T23" fmla="*/ 1 h 73"/>
                <a:gd name="T24" fmla="*/ 44 w 44"/>
                <a:gd name="T25" fmla="*/ 3 h 73"/>
                <a:gd name="T26" fmla="*/ 44 w 44"/>
                <a:gd name="T27" fmla="*/ 3 h 73"/>
                <a:gd name="T28" fmla="*/ 43 w 44"/>
                <a:gd name="T29" fmla="*/ 71 h 73"/>
                <a:gd name="T30" fmla="*/ 43 w 44"/>
                <a:gd name="T31" fmla="*/ 73 h 73"/>
                <a:gd name="T32" fmla="*/ 43 w 44"/>
                <a:gd name="T33" fmla="*/ 73 h 73"/>
                <a:gd name="T34" fmla="*/ 42 w 44"/>
                <a:gd name="T35" fmla="*/ 73 h 73"/>
                <a:gd name="T36" fmla="*/ 42 w 44"/>
                <a:gd name="T37" fmla="*/ 73 h 73"/>
                <a:gd name="T38" fmla="*/ 42 w 44"/>
                <a:gd name="T39" fmla="*/ 73 h 73"/>
                <a:gd name="T40" fmla="*/ 40 w 44"/>
                <a:gd name="T41" fmla="*/ 70 h 73"/>
                <a:gd name="T42" fmla="*/ 41 w 44"/>
                <a:gd name="T43" fmla="*/ 4 h 73"/>
                <a:gd name="T44" fmla="*/ 4 w 44"/>
                <a:gd name="T45" fmla="*/ 3 h 73"/>
                <a:gd name="T46" fmla="*/ 4 w 44"/>
                <a:gd name="T47" fmla="*/ 3 h 73"/>
                <a:gd name="T48" fmla="*/ 3 w 44"/>
                <a:gd name="T49" fmla="*/ 68 h 73"/>
                <a:gd name="T50" fmla="*/ 40 w 44"/>
                <a:gd name="T51" fmla="*/ 70 h 73"/>
                <a:gd name="T52" fmla="*/ 3 w 44"/>
                <a:gd name="T53" fmla="*/ 3 h 73"/>
                <a:gd name="T54" fmla="*/ 3 w 44"/>
                <a:gd name="T55" fmla="*/ 1 h 73"/>
                <a:gd name="T56" fmla="*/ 3 w 44"/>
                <a:gd name="T57"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3">
                  <a:moveTo>
                    <a:pt x="42" y="73"/>
                  </a:moveTo>
                  <a:cubicBezTo>
                    <a:pt x="28" y="72"/>
                    <a:pt x="15" y="72"/>
                    <a:pt x="2" y="71"/>
                  </a:cubicBezTo>
                  <a:cubicBezTo>
                    <a:pt x="2" y="71"/>
                    <a:pt x="2" y="71"/>
                    <a:pt x="2" y="71"/>
                  </a:cubicBezTo>
                  <a:cubicBezTo>
                    <a:pt x="1" y="71"/>
                    <a:pt x="1" y="71"/>
                    <a:pt x="1" y="71"/>
                  </a:cubicBezTo>
                  <a:cubicBezTo>
                    <a:pt x="1" y="71"/>
                    <a:pt x="1" y="71"/>
                    <a:pt x="1" y="71"/>
                  </a:cubicBezTo>
                  <a:cubicBezTo>
                    <a:pt x="0" y="71"/>
                    <a:pt x="0" y="70"/>
                    <a:pt x="0" y="70"/>
                  </a:cubicBezTo>
                  <a:cubicBezTo>
                    <a:pt x="0" y="70"/>
                    <a:pt x="0" y="70"/>
                    <a:pt x="0" y="70"/>
                  </a:cubicBezTo>
                  <a:cubicBezTo>
                    <a:pt x="1" y="1"/>
                    <a:pt x="1" y="1"/>
                    <a:pt x="1" y="1"/>
                  </a:cubicBezTo>
                  <a:cubicBezTo>
                    <a:pt x="1" y="1"/>
                    <a:pt x="2" y="0"/>
                    <a:pt x="3" y="0"/>
                  </a:cubicBezTo>
                  <a:cubicBezTo>
                    <a:pt x="3" y="0"/>
                    <a:pt x="3" y="0"/>
                    <a:pt x="3" y="0"/>
                  </a:cubicBezTo>
                  <a:cubicBezTo>
                    <a:pt x="16" y="0"/>
                    <a:pt x="29" y="0"/>
                    <a:pt x="43" y="1"/>
                  </a:cubicBezTo>
                  <a:cubicBezTo>
                    <a:pt x="43" y="1"/>
                    <a:pt x="43" y="1"/>
                    <a:pt x="43" y="1"/>
                  </a:cubicBezTo>
                  <a:cubicBezTo>
                    <a:pt x="44" y="1"/>
                    <a:pt x="44" y="2"/>
                    <a:pt x="44" y="3"/>
                  </a:cubicBezTo>
                  <a:cubicBezTo>
                    <a:pt x="44" y="3"/>
                    <a:pt x="44" y="3"/>
                    <a:pt x="44" y="3"/>
                  </a:cubicBezTo>
                  <a:cubicBezTo>
                    <a:pt x="43" y="71"/>
                    <a:pt x="43" y="71"/>
                    <a:pt x="43" y="71"/>
                  </a:cubicBezTo>
                  <a:cubicBezTo>
                    <a:pt x="43" y="72"/>
                    <a:pt x="43" y="72"/>
                    <a:pt x="43" y="73"/>
                  </a:cubicBezTo>
                  <a:cubicBezTo>
                    <a:pt x="43" y="73"/>
                    <a:pt x="43" y="73"/>
                    <a:pt x="43" y="73"/>
                  </a:cubicBezTo>
                  <a:cubicBezTo>
                    <a:pt x="42" y="73"/>
                    <a:pt x="42" y="73"/>
                    <a:pt x="42" y="73"/>
                  </a:cubicBezTo>
                  <a:cubicBezTo>
                    <a:pt x="42" y="73"/>
                    <a:pt x="42" y="73"/>
                    <a:pt x="42" y="73"/>
                  </a:cubicBezTo>
                  <a:cubicBezTo>
                    <a:pt x="42" y="73"/>
                    <a:pt x="42" y="73"/>
                    <a:pt x="42" y="73"/>
                  </a:cubicBezTo>
                  <a:close/>
                  <a:moveTo>
                    <a:pt x="40" y="70"/>
                  </a:moveTo>
                  <a:cubicBezTo>
                    <a:pt x="41" y="4"/>
                    <a:pt x="41" y="4"/>
                    <a:pt x="41" y="4"/>
                  </a:cubicBezTo>
                  <a:cubicBezTo>
                    <a:pt x="29" y="3"/>
                    <a:pt x="16" y="3"/>
                    <a:pt x="4" y="3"/>
                  </a:cubicBezTo>
                  <a:cubicBezTo>
                    <a:pt x="4" y="3"/>
                    <a:pt x="4" y="3"/>
                    <a:pt x="4" y="3"/>
                  </a:cubicBezTo>
                  <a:cubicBezTo>
                    <a:pt x="3" y="68"/>
                    <a:pt x="3" y="68"/>
                    <a:pt x="3" y="68"/>
                  </a:cubicBezTo>
                  <a:cubicBezTo>
                    <a:pt x="15" y="69"/>
                    <a:pt x="28" y="69"/>
                    <a:pt x="40" y="70"/>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5" name="Freeform 172"/>
            <p:cNvSpPr/>
            <p:nvPr/>
          </p:nvSpPr>
          <p:spPr bwMode="auto">
            <a:xfrm>
              <a:off x="1845" y="1574"/>
              <a:ext cx="110" cy="119"/>
            </a:xfrm>
            <a:custGeom>
              <a:avLst/>
              <a:gdLst>
                <a:gd name="T0" fmla="*/ 73 w 73"/>
                <a:gd name="T1" fmla="*/ 22 h 79"/>
                <a:gd name="T2" fmla="*/ 33 w 73"/>
                <a:gd name="T3" fmla="*/ 79 h 79"/>
                <a:gd name="T4" fmla="*/ 0 w 73"/>
                <a:gd name="T5" fmla="*/ 56 h 79"/>
                <a:gd name="T6" fmla="*/ 40 w 73"/>
                <a:gd name="T7" fmla="*/ 0 h 79"/>
                <a:gd name="T8" fmla="*/ 73 w 73"/>
                <a:gd name="T9" fmla="*/ 22 h 79"/>
              </a:gdLst>
              <a:ahLst/>
              <a:cxnLst>
                <a:cxn ang="0">
                  <a:pos x="T0" y="T1"/>
                </a:cxn>
                <a:cxn ang="0">
                  <a:pos x="T2" y="T3"/>
                </a:cxn>
                <a:cxn ang="0">
                  <a:pos x="T4" y="T5"/>
                </a:cxn>
                <a:cxn ang="0">
                  <a:pos x="T6" y="T7"/>
                </a:cxn>
                <a:cxn ang="0">
                  <a:pos x="T8" y="T9"/>
                </a:cxn>
              </a:cxnLst>
              <a:rect l="0" t="0" r="r" b="b"/>
              <a:pathLst>
                <a:path w="73" h="79">
                  <a:moveTo>
                    <a:pt x="73" y="22"/>
                  </a:moveTo>
                  <a:cubicBezTo>
                    <a:pt x="33" y="79"/>
                    <a:pt x="33" y="79"/>
                    <a:pt x="33" y="79"/>
                  </a:cubicBezTo>
                  <a:cubicBezTo>
                    <a:pt x="22" y="71"/>
                    <a:pt x="11" y="63"/>
                    <a:pt x="0" y="56"/>
                  </a:cubicBezTo>
                  <a:cubicBezTo>
                    <a:pt x="40" y="0"/>
                    <a:pt x="40" y="0"/>
                    <a:pt x="40" y="0"/>
                  </a:cubicBezTo>
                  <a:cubicBezTo>
                    <a:pt x="51" y="7"/>
                    <a:pt x="62" y="14"/>
                    <a:pt x="73" y="2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6" name="Freeform 173"/>
            <p:cNvSpPr>
              <a:spLocks noEditPoints="1"/>
            </p:cNvSpPr>
            <p:nvPr/>
          </p:nvSpPr>
          <p:spPr bwMode="auto">
            <a:xfrm>
              <a:off x="1842" y="1571"/>
              <a:ext cx="116" cy="123"/>
            </a:xfrm>
            <a:custGeom>
              <a:avLst/>
              <a:gdLst>
                <a:gd name="T0" fmla="*/ 34 w 77"/>
                <a:gd name="T1" fmla="*/ 82 h 82"/>
                <a:gd name="T2" fmla="*/ 1 w 77"/>
                <a:gd name="T3" fmla="*/ 60 h 82"/>
                <a:gd name="T4" fmla="*/ 1 w 77"/>
                <a:gd name="T5" fmla="*/ 60 h 82"/>
                <a:gd name="T6" fmla="*/ 0 w 77"/>
                <a:gd name="T7" fmla="*/ 59 h 82"/>
                <a:gd name="T8" fmla="*/ 0 w 77"/>
                <a:gd name="T9" fmla="*/ 59 h 82"/>
                <a:gd name="T10" fmla="*/ 0 w 77"/>
                <a:gd name="T11" fmla="*/ 57 h 82"/>
                <a:gd name="T12" fmla="*/ 0 w 77"/>
                <a:gd name="T13" fmla="*/ 57 h 82"/>
                <a:gd name="T14" fmla="*/ 41 w 77"/>
                <a:gd name="T15" fmla="*/ 1 h 82"/>
                <a:gd name="T16" fmla="*/ 43 w 77"/>
                <a:gd name="T17" fmla="*/ 1 h 82"/>
                <a:gd name="T18" fmla="*/ 43 w 77"/>
                <a:gd name="T19" fmla="*/ 1 h 82"/>
                <a:gd name="T20" fmla="*/ 76 w 77"/>
                <a:gd name="T21" fmla="*/ 23 h 82"/>
                <a:gd name="T22" fmla="*/ 76 w 77"/>
                <a:gd name="T23" fmla="*/ 23 h 82"/>
                <a:gd name="T24" fmla="*/ 75 w 77"/>
                <a:gd name="T25" fmla="*/ 24 h 82"/>
                <a:gd name="T26" fmla="*/ 76 w 77"/>
                <a:gd name="T27" fmla="*/ 23 h 82"/>
                <a:gd name="T28" fmla="*/ 76 w 77"/>
                <a:gd name="T29" fmla="*/ 25 h 82"/>
                <a:gd name="T30" fmla="*/ 76 w 77"/>
                <a:gd name="T31" fmla="*/ 25 h 82"/>
                <a:gd name="T32" fmla="*/ 36 w 77"/>
                <a:gd name="T33" fmla="*/ 82 h 82"/>
                <a:gd name="T34" fmla="*/ 35 w 77"/>
                <a:gd name="T35" fmla="*/ 82 h 82"/>
                <a:gd name="T36" fmla="*/ 35 w 77"/>
                <a:gd name="T37" fmla="*/ 82 h 82"/>
                <a:gd name="T38" fmla="*/ 35 w 77"/>
                <a:gd name="T39" fmla="*/ 82 h 82"/>
                <a:gd name="T40" fmla="*/ 35 w 77"/>
                <a:gd name="T41" fmla="*/ 82 h 82"/>
                <a:gd name="T42" fmla="*/ 34 w 77"/>
                <a:gd name="T43" fmla="*/ 82 h 82"/>
                <a:gd name="T44" fmla="*/ 34 w 77"/>
                <a:gd name="T45" fmla="*/ 79 h 82"/>
                <a:gd name="T46" fmla="*/ 73 w 77"/>
                <a:gd name="T47" fmla="*/ 25 h 82"/>
                <a:gd name="T48" fmla="*/ 42 w 77"/>
                <a:gd name="T49" fmla="*/ 4 h 82"/>
                <a:gd name="T50" fmla="*/ 42 w 77"/>
                <a:gd name="T51" fmla="*/ 4 h 82"/>
                <a:gd name="T52" fmla="*/ 4 w 77"/>
                <a:gd name="T53" fmla="*/ 58 h 82"/>
                <a:gd name="T54" fmla="*/ 34 w 77"/>
                <a:gd name="T55"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 h="82">
                  <a:moveTo>
                    <a:pt x="34" y="82"/>
                  </a:moveTo>
                  <a:cubicBezTo>
                    <a:pt x="23" y="74"/>
                    <a:pt x="12" y="67"/>
                    <a:pt x="1" y="60"/>
                  </a:cubicBezTo>
                  <a:cubicBezTo>
                    <a:pt x="1" y="60"/>
                    <a:pt x="1" y="60"/>
                    <a:pt x="1" y="60"/>
                  </a:cubicBezTo>
                  <a:cubicBezTo>
                    <a:pt x="0" y="59"/>
                    <a:pt x="0" y="59"/>
                    <a:pt x="0" y="59"/>
                  </a:cubicBezTo>
                  <a:cubicBezTo>
                    <a:pt x="0" y="59"/>
                    <a:pt x="0" y="59"/>
                    <a:pt x="0" y="59"/>
                  </a:cubicBezTo>
                  <a:cubicBezTo>
                    <a:pt x="0" y="58"/>
                    <a:pt x="0" y="58"/>
                    <a:pt x="0" y="57"/>
                  </a:cubicBezTo>
                  <a:cubicBezTo>
                    <a:pt x="0" y="57"/>
                    <a:pt x="0" y="57"/>
                    <a:pt x="0" y="57"/>
                  </a:cubicBezTo>
                  <a:cubicBezTo>
                    <a:pt x="41" y="1"/>
                    <a:pt x="41" y="1"/>
                    <a:pt x="41" y="1"/>
                  </a:cubicBezTo>
                  <a:cubicBezTo>
                    <a:pt x="41" y="0"/>
                    <a:pt x="42" y="0"/>
                    <a:pt x="43" y="1"/>
                  </a:cubicBezTo>
                  <a:cubicBezTo>
                    <a:pt x="43" y="1"/>
                    <a:pt x="43" y="1"/>
                    <a:pt x="43" y="1"/>
                  </a:cubicBezTo>
                  <a:cubicBezTo>
                    <a:pt x="54" y="8"/>
                    <a:pt x="65" y="15"/>
                    <a:pt x="76" y="23"/>
                  </a:cubicBezTo>
                  <a:cubicBezTo>
                    <a:pt x="76" y="23"/>
                    <a:pt x="76" y="23"/>
                    <a:pt x="76" y="23"/>
                  </a:cubicBezTo>
                  <a:cubicBezTo>
                    <a:pt x="75" y="24"/>
                    <a:pt x="75" y="24"/>
                    <a:pt x="75" y="24"/>
                  </a:cubicBezTo>
                  <a:cubicBezTo>
                    <a:pt x="76" y="23"/>
                    <a:pt x="76" y="23"/>
                    <a:pt x="76" y="23"/>
                  </a:cubicBezTo>
                  <a:cubicBezTo>
                    <a:pt x="77" y="23"/>
                    <a:pt x="77" y="24"/>
                    <a:pt x="76" y="25"/>
                  </a:cubicBezTo>
                  <a:cubicBezTo>
                    <a:pt x="76" y="25"/>
                    <a:pt x="76" y="25"/>
                    <a:pt x="76" y="25"/>
                  </a:cubicBezTo>
                  <a:cubicBezTo>
                    <a:pt x="36" y="82"/>
                    <a:pt x="36" y="82"/>
                    <a:pt x="36" y="82"/>
                  </a:cubicBezTo>
                  <a:cubicBezTo>
                    <a:pt x="36" y="82"/>
                    <a:pt x="35" y="82"/>
                    <a:pt x="35" y="82"/>
                  </a:cubicBezTo>
                  <a:cubicBezTo>
                    <a:pt x="35" y="82"/>
                    <a:pt x="35" y="82"/>
                    <a:pt x="35" y="82"/>
                  </a:cubicBezTo>
                  <a:cubicBezTo>
                    <a:pt x="35" y="82"/>
                    <a:pt x="35" y="82"/>
                    <a:pt x="35" y="82"/>
                  </a:cubicBezTo>
                  <a:cubicBezTo>
                    <a:pt x="35" y="82"/>
                    <a:pt x="35" y="82"/>
                    <a:pt x="35" y="82"/>
                  </a:cubicBezTo>
                  <a:cubicBezTo>
                    <a:pt x="34" y="82"/>
                    <a:pt x="34" y="82"/>
                    <a:pt x="34" y="82"/>
                  </a:cubicBezTo>
                  <a:close/>
                  <a:moveTo>
                    <a:pt x="34" y="79"/>
                  </a:moveTo>
                  <a:cubicBezTo>
                    <a:pt x="73" y="25"/>
                    <a:pt x="73" y="25"/>
                    <a:pt x="73" y="25"/>
                  </a:cubicBezTo>
                  <a:cubicBezTo>
                    <a:pt x="63" y="17"/>
                    <a:pt x="53" y="10"/>
                    <a:pt x="42" y="4"/>
                  </a:cubicBezTo>
                  <a:cubicBezTo>
                    <a:pt x="42" y="4"/>
                    <a:pt x="42" y="4"/>
                    <a:pt x="42" y="4"/>
                  </a:cubicBezTo>
                  <a:cubicBezTo>
                    <a:pt x="4" y="58"/>
                    <a:pt x="4" y="58"/>
                    <a:pt x="4" y="58"/>
                  </a:cubicBezTo>
                  <a:cubicBezTo>
                    <a:pt x="14" y="64"/>
                    <a:pt x="24" y="72"/>
                    <a:pt x="34"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7" name="Freeform 174"/>
            <p:cNvSpPr/>
            <p:nvPr/>
          </p:nvSpPr>
          <p:spPr bwMode="auto">
            <a:xfrm>
              <a:off x="1977" y="1690"/>
              <a:ext cx="119" cy="114"/>
            </a:xfrm>
            <a:custGeom>
              <a:avLst/>
              <a:gdLst>
                <a:gd name="T0" fmla="*/ 79 w 79"/>
                <a:gd name="T1" fmla="*/ 28 h 76"/>
                <a:gd name="T2" fmla="*/ 28 w 79"/>
                <a:gd name="T3" fmla="*/ 76 h 76"/>
                <a:gd name="T4" fmla="*/ 0 w 79"/>
                <a:gd name="T5" fmla="*/ 48 h 76"/>
                <a:gd name="T6" fmla="*/ 51 w 79"/>
                <a:gd name="T7" fmla="*/ 0 h 76"/>
                <a:gd name="T8" fmla="*/ 79 w 79"/>
                <a:gd name="T9" fmla="*/ 28 h 76"/>
              </a:gdLst>
              <a:ahLst/>
              <a:cxnLst>
                <a:cxn ang="0">
                  <a:pos x="T0" y="T1"/>
                </a:cxn>
                <a:cxn ang="0">
                  <a:pos x="T2" y="T3"/>
                </a:cxn>
                <a:cxn ang="0">
                  <a:pos x="T4" y="T5"/>
                </a:cxn>
                <a:cxn ang="0">
                  <a:pos x="T6" y="T7"/>
                </a:cxn>
                <a:cxn ang="0">
                  <a:pos x="T8" y="T9"/>
                </a:cxn>
              </a:cxnLst>
              <a:rect l="0" t="0" r="r" b="b"/>
              <a:pathLst>
                <a:path w="79" h="76">
                  <a:moveTo>
                    <a:pt x="79" y="28"/>
                  </a:moveTo>
                  <a:cubicBezTo>
                    <a:pt x="28" y="76"/>
                    <a:pt x="28" y="76"/>
                    <a:pt x="28" y="76"/>
                  </a:cubicBezTo>
                  <a:cubicBezTo>
                    <a:pt x="19" y="67"/>
                    <a:pt x="10" y="57"/>
                    <a:pt x="0" y="48"/>
                  </a:cubicBezTo>
                  <a:cubicBezTo>
                    <a:pt x="51" y="0"/>
                    <a:pt x="51" y="0"/>
                    <a:pt x="51" y="0"/>
                  </a:cubicBezTo>
                  <a:cubicBezTo>
                    <a:pt x="61" y="9"/>
                    <a:pt x="70" y="19"/>
                    <a:pt x="79" y="2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8" name="Freeform 175"/>
            <p:cNvSpPr>
              <a:spLocks noEditPoints="1"/>
            </p:cNvSpPr>
            <p:nvPr/>
          </p:nvSpPr>
          <p:spPr bwMode="auto">
            <a:xfrm>
              <a:off x="1976" y="1687"/>
              <a:ext cx="123" cy="120"/>
            </a:xfrm>
            <a:custGeom>
              <a:avLst/>
              <a:gdLst>
                <a:gd name="T0" fmla="*/ 29 w 82"/>
                <a:gd name="T1" fmla="*/ 80 h 80"/>
                <a:gd name="T2" fmla="*/ 28 w 82"/>
                <a:gd name="T3" fmla="*/ 79 h 80"/>
                <a:gd name="T4" fmla="*/ 28 w 82"/>
                <a:gd name="T5" fmla="*/ 79 h 80"/>
                <a:gd name="T6" fmla="*/ 0 w 82"/>
                <a:gd name="T7" fmla="*/ 51 h 80"/>
                <a:gd name="T8" fmla="*/ 0 w 82"/>
                <a:gd name="T9" fmla="*/ 51 h 80"/>
                <a:gd name="T10" fmla="*/ 0 w 82"/>
                <a:gd name="T11" fmla="*/ 50 h 80"/>
                <a:gd name="T12" fmla="*/ 0 w 82"/>
                <a:gd name="T13" fmla="*/ 50 h 80"/>
                <a:gd name="T14" fmla="*/ 0 w 82"/>
                <a:gd name="T15" fmla="*/ 49 h 80"/>
                <a:gd name="T16" fmla="*/ 0 w 82"/>
                <a:gd name="T17" fmla="*/ 49 h 80"/>
                <a:gd name="T18" fmla="*/ 51 w 82"/>
                <a:gd name="T19" fmla="*/ 1 h 80"/>
                <a:gd name="T20" fmla="*/ 53 w 82"/>
                <a:gd name="T21" fmla="*/ 1 h 80"/>
                <a:gd name="T22" fmla="*/ 53 w 82"/>
                <a:gd name="T23" fmla="*/ 1 h 80"/>
                <a:gd name="T24" fmla="*/ 82 w 82"/>
                <a:gd name="T25" fmla="*/ 29 h 80"/>
                <a:gd name="T26" fmla="*/ 82 w 82"/>
                <a:gd name="T27" fmla="*/ 29 h 80"/>
                <a:gd name="T28" fmla="*/ 80 w 82"/>
                <a:gd name="T29" fmla="*/ 30 h 80"/>
                <a:gd name="T30" fmla="*/ 82 w 82"/>
                <a:gd name="T31" fmla="*/ 29 h 80"/>
                <a:gd name="T32" fmla="*/ 81 w 82"/>
                <a:gd name="T33" fmla="*/ 31 h 80"/>
                <a:gd name="T34" fmla="*/ 81 w 82"/>
                <a:gd name="T35" fmla="*/ 31 h 80"/>
                <a:gd name="T36" fmla="*/ 30 w 82"/>
                <a:gd name="T37" fmla="*/ 80 h 80"/>
                <a:gd name="T38" fmla="*/ 29 w 82"/>
                <a:gd name="T39" fmla="*/ 80 h 80"/>
                <a:gd name="T40" fmla="*/ 29 w 82"/>
                <a:gd name="T41" fmla="*/ 80 h 80"/>
                <a:gd name="T42" fmla="*/ 29 w 82"/>
                <a:gd name="T43" fmla="*/ 80 h 80"/>
                <a:gd name="T44" fmla="*/ 30 w 82"/>
                <a:gd name="T45" fmla="*/ 76 h 80"/>
                <a:gd name="T46" fmla="*/ 78 w 82"/>
                <a:gd name="T47" fmla="*/ 30 h 80"/>
                <a:gd name="T48" fmla="*/ 52 w 82"/>
                <a:gd name="T49" fmla="*/ 4 h 80"/>
                <a:gd name="T50" fmla="*/ 52 w 82"/>
                <a:gd name="T51" fmla="*/ 4 h 80"/>
                <a:gd name="T52" fmla="*/ 3 w 82"/>
                <a:gd name="T53" fmla="*/ 50 h 80"/>
                <a:gd name="T54" fmla="*/ 30 w 82"/>
                <a:gd name="T55"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80">
                  <a:moveTo>
                    <a:pt x="29" y="80"/>
                  </a:moveTo>
                  <a:cubicBezTo>
                    <a:pt x="29" y="80"/>
                    <a:pt x="29" y="80"/>
                    <a:pt x="28" y="79"/>
                  </a:cubicBezTo>
                  <a:cubicBezTo>
                    <a:pt x="28" y="79"/>
                    <a:pt x="28" y="79"/>
                    <a:pt x="28" y="79"/>
                  </a:cubicBezTo>
                  <a:cubicBezTo>
                    <a:pt x="19" y="70"/>
                    <a:pt x="10" y="60"/>
                    <a:pt x="0" y="51"/>
                  </a:cubicBezTo>
                  <a:cubicBezTo>
                    <a:pt x="0" y="51"/>
                    <a:pt x="0" y="51"/>
                    <a:pt x="0" y="51"/>
                  </a:cubicBezTo>
                  <a:cubicBezTo>
                    <a:pt x="0" y="51"/>
                    <a:pt x="0" y="51"/>
                    <a:pt x="0" y="50"/>
                  </a:cubicBezTo>
                  <a:cubicBezTo>
                    <a:pt x="0" y="50"/>
                    <a:pt x="0" y="50"/>
                    <a:pt x="0" y="50"/>
                  </a:cubicBezTo>
                  <a:cubicBezTo>
                    <a:pt x="0" y="50"/>
                    <a:pt x="0" y="49"/>
                    <a:pt x="0" y="49"/>
                  </a:cubicBezTo>
                  <a:cubicBezTo>
                    <a:pt x="0" y="49"/>
                    <a:pt x="0" y="49"/>
                    <a:pt x="0" y="49"/>
                  </a:cubicBezTo>
                  <a:cubicBezTo>
                    <a:pt x="51" y="1"/>
                    <a:pt x="51" y="1"/>
                    <a:pt x="51" y="1"/>
                  </a:cubicBezTo>
                  <a:cubicBezTo>
                    <a:pt x="52" y="0"/>
                    <a:pt x="53" y="0"/>
                    <a:pt x="53" y="1"/>
                  </a:cubicBezTo>
                  <a:cubicBezTo>
                    <a:pt x="53" y="1"/>
                    <a:pt x="53" y="1"/>
                    <a:pt x="53" y="1"/>
                  </a:cubicBezTo>
                  <a:cubicBezTo>
                    <a:pt x="63" y="10"/>
                    <a:pt x="72" y="20"/>
                    <a:pt x="82" y="29"/>
                  </a:cubicBezTo>
                  <a:cubicBezTo>
                    <a:pt x="82" y="29"/>
                    <a:pt x="82" y="29"/>
                    <a:pt x="82" y="29"/>
                  </a:cubicBezTo>
                  <a:cubicBezTo>
                    <a:pt x="80" y="30"/>
                    <a:pt x="80" y="30"/>
                    <a:pt x="80" y="30"/>
                  </a:cubicBezTo>
                  <a:cubicBezTo>
                    <a:pt x="82" y="29"/>
                    <a:pt x="82" y="29"/>
                    <a:pt x="82" y="29"/>
                  </a:cubicBezTo>
                  <a:cubicBezTo>
                    <a:pt x="82" y="30"/>
                    <a:pt x="82" y="31"/>
                    <a:pt x="81" y="31"/>
                  </a:cubicBezTo>
                  <a:cubicBezTo>
                    <a:pt x="81" y="31"/>
                    <a:pt x="81" y="31"/>
                    <a:pt x="81" y="31"/>
                  </a:cubicBezTo>
                  <a:cubicBezTo>
                    <a:pt x="30" y="80"/>
                    <a:pt x="30" y="80"/>
                    <a:pt x="30" y="80"/>
                  </a:cubicBezTo>
                  <a:cubicBezTo>
                    <a:pt x="30" y="80"/>
                    <a:pt x="30" y="80"/>
                    <a:pt x="29" y="80"/>
                  </a:cubicBezTo>
                  <a:cubicBezTo>
                    <a:pt x="29" y="80"/>
                    <a:pt x="29" y="80"/>
                    <a:pt x="29" y="80"/>
                  </a:cubicBezTo>
                  <a:cubicBezTo>
                    <a:pt x="29" y="80"/>
                    <a:pt x="29" y="80"/>
                    <a:pt x="29" y="80"/>
                  </a:cubicBezTo>
                  <a:close/>
                  <a:moveTo>
                    <a:pt x="30" y="76"/>
                  </a:moveTo>
                  <a:cubicBezTo>
                    <a:pt x="78" y="30"/>
                    <a:pt x="78" y="30"/>
                    <a:pt x="78" y="30"/>
                  </a:cubicBezTo>
                  <a:cubicBezTo>
                    <a:pt x="70" y="21"/>
                    <a:pt x="61" y="13"/>
                    <a:pt x="52" y="4"/>
                  </a:cubicBezTo>
                  <a:cubicBezTo>
                    <a:pt x="52" y="4"/>
                    <a:pt x="52" y="4"/>
                    <a:pt x="52" y="4"/>
                  </a:cubicBezTo>
                  <a:cubicBezTo>
                    <a:pt x="3" y="50"/>
                    <a:pt x="3" y="50"/>
                    <a:pt x="3" y="50"/>
                  </a:cubicBezTo>
                  <a:cubicBezTo>
                    <a:pt x="12" y="59"/>
                    <a:pt x="21" y="67"/>
                    <a:pt x="30"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9" name="Freeform 176"/>
            <p:cNvSpPr/>
            <p:nvPr/>
          </p:nvSpPr>
          <p:spPr bwMode="auto">
            <a:xfrm>
              <a:off x="1701" y="1490"/>
              <a:ext cx="95" cy="120"/>
            </a:xfrm>
            <a:custGeom>
              <a:avLst/>
              <a:gdLst>
                <a:gd name="T0" fmla="*/ 27 w 63"/>
                <a:gd name="T1" fmla="*/ 0 h 80"/>
                <a:gd name="T2" fmla="*/ 0 w 63"/>
                <a:gd name="T3" fmla="*/ 64 h 80"/>
                <a:gd name="T4" fmla="*/ 36 w 63"/>
                <a:gd name="T5" fmla="*/ 80 h 80"/>
                <a:gd name="T6" fmla="*/ 63 w 63"/>
                <a:gd name="T7" fmla="*/ 16 h 80"/>
                <a:gd name="T8" fmla="*/ 27 w 63"/>
                <a:gd name="T9" fmla="*/ 0 h 80"/>
              </a:gdLst>
              <a:ahLst/>
              <a:cxnLst>
                <a:cxn ang="0">
                  <a:pos x="T0" y="T1"/>
                </a:cxn>
                <a:cxn ang="0">
                  <a:pos x="T2" y="T3"/>
                </a:cxn>
                <a:cxn ang="0">
                  <a:pos x="T4" y="T5"/>
                </a:cxn>
                <a:cxn ang="0">
                  <a:pos x="T6" y="T7"/>
                </a:cxn>
                <a:cxn ang="0">
                  <a:pos x="T8" y="T9"/>
                </a:cxn>
              </a:cxnLst>
              <a:rect l="0" t="0" r="r" b="b"/>
              <a:pathLst>
                <a:path w="63" h="80">
                  <a:moveTo>
                    <a:pt x="27" y="0"/>
                  </a:moveTo>
                  <a:cubicBezTo>
                    <a:pt x="0" y="64"/>
                    <a:pt x="0" y="64"/>
                    <a:pt x="0" y="64"/>
                  </a:cubicBezTo>
                  <a:cubicBezTo>
                    <a:pt x="12" y="69"/>
                    <a:pt x="24" y="74"/>
                    <a:pt x="36" y="80"/>
                  </a:cubicBezTo>
                  <a:cubicBezTo>
                    <a:pt x="63" y="16"/>
                    <a:pt x="63" y="16"/>
                    <a:pt x="63" y="16"/>
                  </a:cubicBezTo>
                  <a:cubicBezTo>
                    <a:pt x="51" y="10"/>
                    <a:pt x="39" y="5"/>
                    <a:pt x="27"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0" name="Freeform 177"/>
            <p:cNvSpPr>
              <a:spLocks noEditPoints="1"/>
            </p:cNvSpPr>
            <p:nvPr/>
          </p:nvSpPr>
          <p:spPr bwMode="auto">
            <a:xfrm>
              <a:off x="1698" y="1487"/>
              <a:ext cx="101" cy="125"/>
            </a:xfrm>
            <a:custGeom>
              <a:avLst/>
              <a:gdLst>
                <a:gd name="T0" fmla="*/ 38 w 67"/>
                <a:gd name="T1" fmla="*/ 83 h 83"/>
                <a:gd name="T2" fmla="*/ 1 w 67"/>
                <a:gd name="T3" fmla="*/ 67 h 83"/>
                <a:gd name="T4" fmla="*/ 1 w 67"/>
                <a:gd name="T5" fmla="*/ 67 h 83"/>
                <a:gd name="T6" fmla="*/ 0 w 67"/>
                <a:gd name="T7" fmla="*/ 66 h 83"/>
                <a:gd name="T8" fmla="*/ 0 w 67"/>
                <a:gd name="T9" fmla="*/ 66 h 83"/>
                <a:gd name="T10" fmla="*/ 0 w 67"/>
                <a:gd name="T11" fmla="*/ 65 h 83"/>
                <a:gd name="T12" fmla="*/ 0 w 67"/>
                <a:gd name="T13" fmla="*/ 65 h 83"/>
                <a:gd name="T14" fmla="*/ 27 w 67"/>
                <a:gd name="T15" fmla="*/ 1 h 83"/>
                <a:gd name="T16" fmla="*/ 29 w 67"/>
                <a:gd name="T17" fmla="*/ 0 h 83"/>
                <a:gd name="T18" fmla="*/ 29 w 67"/>
                <a:gd name="T19" fmla="*/ 0 h 83"/>
                <a:gd name="T20" fmla="*/ 66 w 67"/>
                <a:gd name="T21" fmla="*/ 17 h 83"/>
                <a:gd name="T22" fmla="*/ 66 w 67"/>
                <a:gd name="T23" fmla="*/ 17 h 83"/>
                <a:gd name="T24" fmla="*/ 67 w 67"/>
                <a:gd name="T25" fmla="*/ 18 h 83"/>
                <a:gd name="T26" fmla="*/ 67 w 67"/>
                <a:gd name="T27" fmla="*/ 18 h 83"/>
                <a:gd name="T28" fmla="*/ 40 w 67"/>
                <a:gd name="T29" fmla="*/ 82 h 83"/>
                <a:gd name="T30" fmla="*/ 39 w 67"/>
                <a:gd name="T31" fmla="*/ 83 h 83"/>
                <a:gd name="T32" fmla="*/ 39 w 67"/>
                <a:gd name="T33" fmla="*/ 83 h 83"/>
                <a:gd name="T34" fmla="*/ 38 w 67"/>
                <a:gd name="T35" fmla="*/ 83 h 83"/>
                <a:gd name="T36" fmla="*/ 38 w 67"/>
                <a:gd name="T37" fmla="*/ 83 h 83"/>
                <a:gd name="T38" fmla="*/ 38 w 67"/>
                <a:gd name="T39" fmla="*/ 83 h 83"/>
                <a:gd name="T40" fmla="*/ 38 w 67"/>
                <a:gd name="T41" fmla="*/ 80 h 83"/>
                <a:gd name="T42" fmla="*/ 63 w 67"/>
                <a:gd name="T43" fmla="*/ 19 h 83"/>
                <a:gd name="T44" fmla="*/ 30 w 67"/>
                <a:gd name="T45" fmla="*/ 4 h 83"/>
                <a:gd name="T46" fmla="*/ 30 w 67"/>
                <a:gd name="T47" fmla="*/ 4 h 83"/>
                <a:gd name="T48" fmla="*/ 3 w 67"/>
                <a:gd name="T49" fmla="*/ 65 h 83"/>
                <a:gd name="T50" fmla="*/ 38 w 67"/>
                <a:gd name="T51" fmla="*/ 80 h 83"/>
                <a:gd name="T52" fmla="*/ 28 w 67"/>
                <a:gd name="T53" fmla="*/ 3 h 83"/>
                <a:gd name="T54" fmla="*/ 29 w 67"/>
                <a:gd name="T55" fmla="*/ 2 h 83"/>
                <a:gd name="T56" fmla="*/ 28 w 67"/>
                <a:gd name="T5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3">
                  <a:moveTo>
                    <a:pt x="38" y="83"/>
                  </a:moveTo>
                  <a:cubicBezTo>
                    <a:pt x="26" y="77"/>
                    <a:pt x="13" y="72"/>
                    <a:pt x="1" y="67"/>
                  </a:cubicBezTo>
                  <a:cubicBezTo>
                    <a:pt x="1" y="67"/>
                    <a:pt x="1" y="67"/>
                    <a:pt x="1" y="67"/>
                  </a:cubicBezTo>
                  <a:cubicBezTo>
                    <a:pt x="1" y="67"/>
                    <a:pt x="0" y="67"/>
                    <a:pt x="0" y="66"/>
                  </a:cubicBezTo>
                  <a:cubicBezTo>
                    <a:pt x="0" y="66"/>
                    <a:pt x="0" y="66"/>
                    <a:pt x="0" y="66"/>
                  </a:cubicBezTo>
                  <a:cubicBezTo>
                    <a:pt x="0" y="66"/>
                    <a:pt x="0" y="66"/>
                    <a:pt x="0" y="65"/>
                  </a:cubicBezTo>
                  <a:cubicBezTo>
                    <a:pt x="0" y="65"/>
                    <a:pt x="0" y="65"/>
                    <a:pt x="0" y="65"/>
                  </a:cubicBezTo>
                  <a:cubicBezTo>
                    <a:pt x="27" y="1"/>
                    <a:pt x="27" y="1"/>
                    <a:pt x="27" y="1"/>
                  </a:cubicBezTo>
                  <a:cubicBezTo>
                    <a:pt x="28" y="1"/>
                    <a:pt x="28" y="0"/>
                    <a:pt x="29" y="0"/>
                  </a:cubicBezTo>
                  <a:cubicBezTo>
                    <a:pt x="29" y="0"/>
                    <a:pt x="29" y="0"/>
                    <a:pt x="29" y="0"/>
                  </a:cubicBezTo>
                  <a:cubicBezTo>
                    <a:pt x="42" y="5"/>
                    <a:pt x="54" y="11"/>
                    <a:pt x="66" y="17"/>
                  </a:cubicBezTo>
                  <a:cubicBezTo>
                    <a:pt x="66" y="17"/>
                    <a:pt x="66" y="17"/>
                    <a:pt x="66" y="17"/>
                  </a:cubicBezTo>
                  <a:cubicBezTo>
                    <a:pt x="67" y="17"/>
                    <a:pt x="67" y="18"/>
                    <a:pt x="67" y="18"/>
                  </a:cubicBezTo>
                  <a:cubicBezTo>
                    <a:pt x="67" y="18"/>
                    <a:pt x="67" y="18"/>
                    <a:pt x="67" y="18"/>
                  </a:cubicBezTo>
                  <a:cubicBezTo>
                    <a:pt x="40" y="82"/>
                    <a:pt x="40" y="82"/>
                    <a:pt x="40" y="82"/>
                  </a:cubicBezTo>
                  <a:cubicBezTo>
                    <a:pt x="39" y="83"/>
                    <a:pt x="39" y="83"/>
                    <a:pt x="39" y="83"/>
                  </a:cubicBezTo>
                  <a:cubicBezTo>
                    <a:pt x="39" y="83"/>
                    <a:pt x="39" y="83"/>
                    <a:pt x="39" y="83"/>
                  </a:cubicBezTo>
                  <a:cubicBezTo>
                    <a:pt x="39" y="83"/>
                    <a:pt x="38" y="83"/>
                    <a:pt x="38" y="83"/>
                  </a:cubicBezTo>
                  <a:cubicBezTo>
                    <a:pt x="38" y="83"/>
                    <a:pt x="38" y="83"/>
                    <a:pt x="38" y="83"/>
                  </a:cubicBezTo>
                  <a:cubicBezTo>
                    <a:pt x="38" y="83"/>
                    <a:pt x="38" y="83"/>
                    <a:pt x="38" y="83"/>
                  </a:cubicBezTo>
                  <a:close/>
                  <a:moveTo>
                    <a:pt x="38" y="80"/>
                  </a:moveTo>
                  <a:cubicBezTo>
                    <a:pt x="63" y="19"/>
                    <a:pt x="63" y="19"/>
                    <a:pt x="63" y="19"/>
                  </a:cubicBezTo>
                  <a:cubicBezTo>
                    <a:pt x="52" y="13"/>
                    <a:pt x="41" y="8"/>
                    <a:pt x="30" y="4"/>
                  </a:cubicBezTo>
                  <a:cubicBezTo>
                    <a:pt x="30" y="4"/>
                    <a:pt x="30" y="4"/>
                    <a:pt x="30" y="4"/>
                  </a:cubicBezTo>
                  <a:cubicBezTo>
                    <a:pt x="3" y="65"/>
                    <a:pt x="3" y="65"/>
                    <a:pt x="3" y="65"/>
                  </a:cubicBezTo>
                  <a:cubicBezTo>
                    <a:pt x="15" y="69"/>
                    <a:pt x="26" y="74"/>
                    <a:pt x="38" y="80"/>
                  </a:cubicBezTo>
                  <a:close/>
                  <a:moveTo>
                    <a:pt x="28" y="3"/>
                  </a:moveTo>
                  <a:cubicBezTo>
                    <a:pt x="29" y="2"/>
                    <a:pt x="29" y="2"/>
                    <a:pt x="29"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1" name="Freeform 178"/>
            <p:cNvSpPr/>
            <p:nvPr/>
          </p:nvSpPr>
          <p:spPr bwMode="auto">
            <a:xfrm>
              <a:off x="1545" y="1441"/>
              <a:ext cx="84" cy="112"/>
            </a:xfrm>
            <a:custGeom>
              <a:avLst/>
              <a:gdLst>
                <a:gd name="T0" fmla="*/ 56 w 56"/>
                <a:gd name="T1" fmla="*/ 9 h 75"/>
                <a:gd name="T2" fmla="*/ 39 w 56"/>
                <a:gd name="T3" fmla="*/ 75 h 75"/>
                <a:gd name="T4" fmla="*/ 0 w 56"/>
                <a:gd name="T5" fmla="*/ 66 h 75"/>
                <a:gd name="T6" fmla="*/ 17 w 56"/>
                <a:gd name="T7" fmla="*/ 0 h 75"/>
                <a:gd name="T8" fmla="*/ 56 w 56"/>
                <a:gd name="T9" fmla="*/ 9 h 75"/>
              </a:gdLst>
              <a:ahLst/>
              <a:cxnLst>
                <a:cxn ang="0">
                  <a:pos x="T0" y="T1"/>
                </a:cxn>
                <a:cxn ang="0">
                  <a:pos x="T2" y="T3"/>
                </a:cxn>
                <a:cxn ang="0">
                  <a:pos x="T4" y="T5"/>
                </a:cxn>
                <a:cxn ang="0">
                  <a:pos x="T6" y="T7"/>
                </a:cxn>
                <a:cxn ang="0">
                  <a:pos x="T8" y="T9"/>
                </a:cxn>
              </a:cxnLst>
              <a:rect l="0" t="0" r="r" b="b"/>
              <a:pathLst>
                <a:path w="56" h="75">
                  <a:moveTo>
                    <a:pt x="56" y="9"/>
                  </a:moveTo>
                  <a:cubicBezTo>
                    <a:pt x="39" y="75"/>
                    <a:pt x="39" y="75"/>
                    <a:pt x="39" y="75"/>
                  </a:cubicBezTo>
                  <a:cubicBezTo>
                    <a:pt x="27" y="72"/>
                    <a:pt x="14" y="68"/>
                    <a:pt x="0" y="66"/>
                  </a:cubicBezTo>
                  <a:cubicBezTo>
                    <a:pt x="17" y="0"/>
                    <a:pt x="17" y="0"/>
                    <a:pt x="17" y="0"/>
                  </a:cubicBezTo>
                  <a:cubicBezTo>
                    <a:pt x="30" y="2"/>
                    <a:pt x="44" y="5"/>
                    <a:pt x="56" y="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2" name="Freeform 179"/>
            <p:cNvSpPr>
              <a:spLocks noEditPoints="1"/>
            </p:cNvSpPr>
            <p:nvPr/>
          </p:nvSpPr>
          <p:spPr bwMode="auto">
            <a:xfrm>
              <a:off x="1544" y="1438"/>
              <a:ext cx="88" cy="118"/>
            </a:xfrm>
            <a:custGeom>
              <a:avLst/>
              <a:gdLst>
                <a:gd name="T0" fmla="*/ 40 w 59"/>
                <a:gd name="T1" fmla="*/ 79 h 79"/>
                <a:gd name="T2" fmla="*/ 1 w 59"/>
                <a:gd name="T3" fmla="*/ 70 h 79"/>
                <a:gd name="T4" fmla="*/ 1 w 59"/>
                <a:gd name="T5" fmla="*/ 70 h 79"/>
                <a:gd name="T6" fmla="*/ 0 w 59"/>
                <a:gd name="T7" fmla="*/ 69 h 79"/>
                <a:gd name="T8" fmla="*/ 0 w 59"/>
                <a:gd name="T9" fmla="*/ 69 h 79"/>
                <a:gd name="T10" fmla="*/ 0 w 59"/>
                <a:gd name="T11" fmla="*/ 68 h 79"/>
                <a:gd name="T12" fmla="*/ 0 w 59"/>
                <a:gd name="T13" fmla="*/ 68 h 79"/>
                <a:gd name="T14" fmla="*/ 17 w 59"/>
                <a:gd name="T15" fmla="*/ 1 h 79"/>
                <a:gd name="T16" fmla="*/ 19 w 59"/>
                <a:gd name="T17" fmla="*/ 0 h 79"/>
                <a:gd name="T18" fmla="*/ 19 w 59"/>
                <a:gd name="T19" fmla="*/ 0 h 79"/>
                <a:gd name="T20" fmla="*/ 58 w 59"/>
                <a:gd name="T21" fmla="*/ 9 h 79"/>
                <a:gd name="T22" fmla="*/ 58 w 59"/>
                <a:gd name="T23" fmla="*/ 9 h 79"/>
                <a:gd name="T24" fmla="*/ 57 w 59"/>
                <a:gd name="T25" fmla="*/ 11 h 79"/>
                <a:gd name="T26" fmla="*/ 58 w 59"/>
                <a:gd name="T27" fmla="*/ 9 h 79"/>
                <a:gd name="T28" fmla="*/ 59 w 59"/>
                <a:gd name="T29" fmla="*/ 11 h 79"/>
                <a:gd name="T30" fmla="*/ 59 w 59"/>
                <a:gd name="T31" fmla="*/ 11 h 79"/>
                <a:gd name="T32" fmla="*/ 42 w 59"/>
                <a:gd name="T33" fmla="*/ 77 h 79"/>
                <a:gd name="T34" fmla="*/ 41 w 59"/>
                <a:gd name="T35" fmla="*/ 78 h 79"/>
                <a:gd name="T36" fmla="*/ 41 w 59"/>
                <a:gd name="T37" fmla="*/ 78 h 79"/>
                <a:gd name="T38" fmla="*/ 40 w 59"/>
                <a:gd name="T39" fmla="*/ 79 h 79"/>
                <a:gd name="T40" fmla="*/ 40 w 59"/>
                <a:gd name="T41" fmla="*/ 79 h 79"/>
                <a:gd name="T42" fmla="*/ 40 w 59"/>
                <a:gd name="T43" fmla="*/ 79 h 79"/>
                <a:gd name="T44" fmla="*/ 39 w 59"/>
                <a:gd name="T45" fmla="*/ 75 h 79"/>
                <a:gd name="T46" fmla="*/ 56 w 59"/>
                <a:gd name="T47" fmla="*/ 12 h 79"/>
                <a:gd name="T48" fmla="*/ 19 w 59"/>
                <a:gd name="T49" fmla="*/ 3 h 79"/>
                <a:gd name="T50" fmla="*/ 19 w 59"/>
                <a:gd name="T51" fmla="*/ 3 h 79"/>
                <a:gd name="T52" fmla="*/ 3 w 59"/>
                <a:gd name="T53" fmla="*/ 67 h 79"/>
                <a:gd name="T54" fmla="*/ 39 w 59"/>
                <a:gd name="T5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9">
                  <a:moveTo>
                    <a:pt x="40" y="79"/>
                  </a:moveTo>
                  <a:cubicBezTo>
                    <a:pt x="27" y="75"/>
                    <a:pt x="14" y="72"/>
                    <a:pt x="1" y="70"/>
                  </a:cubicBezTo>
                  <a:cubicBezTo>
                    <a:pt x="1" y="70"/>
                    <a:pt x="1" y="70"/>
                    <a:pt x="1" y="70"/>
                  </a:cubicBezTo>
                  <a:cubicBezTo>
                    <a:pt x="1" y="69"/>
                    <a:pt x="0" y="69"/>
                    <a:pt x="0" y="69"/>
                  </a:cubicBezTo>
                  <a:cubicBezTo>
                    <a:pt x="0" y="69"/>
                    <a:pt x="0" y="69"/>
                    <a:pt x="0" y="69"/>
                  </a:cubicBezTo>
                  <a:cubicBezTo>
                    <a:pt x="0" y="69"/>
                    <a:pt x="0" y="68"/>
                    <a:pt x="0" y="68"/>
                  </a:cubicBezTo>
                  <a:cubicBezTo>
                    <a:pt x="0" y="68"/>
                    <a:pt x="0" y="68"/>
                    <a:pt x="0" y="68"/>
                  </a:cubicBezTo>
                  <a:cubicBezTo>
                    <a:pt x="17" y="1"/>
                    <a:pt x="17" y="1"/>
                    <a:pt x="17" y="1"/>
                  </a:cubicBezTo>
                  <a:cubicBezTo>
                    <a:pt x="17" y="0"/>
                    <a:pt x="18" y="0"/>
                    <a:pt x="19" y="0"/>
                  </a:cubicBezTo>
                  <a:cubicBezTo>
                    <a:pt x="19" y="0"/>
                    <a:pt x="19" y="0"/>
                    <a:pt x="19" y="0"/>
                  </a:cubicBezTo>
                  <a:cubicBezTo>
                    <a:pt x="32" y="3"/>
                    <a:pt x="45" y="6"/>
                    <a:pt x="58" y="9"/>
                  </a:cubicBezTo>
                  <a:cubicBezTo>
                    <a:pt x="58" y="9"/>
                    <a:pt x="58" y="9"/>
                    <a:pt x="58" y="9"/>
                  </a:cubicBezTo>
                  <a:cubicBezTo>
                    <a:pt x="57" y="11"/>
                    <a:pt x="57" y="11"/>
                    <a:pt x="57" y="11"/>
                  </a:cubicBezTo>
                  <a:cubicBezTo>
                    <a:pt x="58" y="9"/>
                    <a:pt x="58" y="9"/>
                    <a:pt x="58" y="9"/>
                  </a:cubicBezTo>
                  <a:cubicBezTo>
                    <a:pt x="59" y="9"/>
                    <a:pt x="59" y="10"/>
                    <a:pt x="59" y="11"/>
                  </a:cubicBezTo>
                  <a:cubicBezTo>
                    <a:pt x="59" y="11"/>
                    <a:pt x="59" y="11"/>
                    <a:pt x="59" y="11"/>
                  </a:cubicBezTo>
                  <a:cubicBezTo>
                    <a:pt x="42" y="77"/>
                    <a:pt x="42" y="77"/>
                    <a:pt x="42" y="77"/>
                  </a:cubicBezTo>
                  <a:cubicBezTo>
                    <a:pt x="42" y="78"/>
                    <a:pt x="42" y="78"/>
                    <a:pt x="41" y="78"/>
                  </a:cubicBezTo>
                  <a:cubicBezTo>
                    <a:pt x="41" y="78"/>
                    <a:pt x="41" y="78"/>
                    <a:pt x="41" y="78"/>
                  </a:cubicBezTo>
                  <a:cubicBezTo>
                    <a:pt x="41" y="78"/>
                    <a:pt x="41" y="79"/>
                    <a:pt x="40" y="79"/>
                  </a:cubicBezTo>
                  <a:cubicBezTo>
                    <a:pt x="40" y="79"/>
                    <a:pt x="40" y="79"/>
                    <a:pt x="40" y="79"/>
                  </a:cubicBezTo>
                  <a:cubicBezTo>
                    <a:pt x="40" y="79"/>
                    <a:pt x="40" y="79"/>
                    <a:pt x="40" y="79"/>
                  </a:cubicBezTo>
                  <a:close/>
                  <a:moveTo>
                    <a:pt x="39" y="75"/>
                  </a:moveTo>
                  <a:cubicBezTo>
                    <a:pt x="56" y="12"/>
                    <a:pt x="56" y="12"/>
                    <a:pt x="56" y="12"/>
                  </a:cubicBezTo>
                  <a:cubicBezTo>
                    <a:pt x="44" y="9"/>
                    <a:pt x="32" y="6"/>
                    <a:pt x="19" y="3"/>
                  </a:cubicBezTo>
                  <a:cubicBezTo>
                    <a:pt x="19" y="3"/>
                    <a:pt x="19" y="3"/>
                    <a:pt x="19" y="3"/>
                  </a:cubicBezTo>
                  <a:cubicBezTo>
                    <a:pt x="3" y="67"/>
                    <a:pt x="3" y="67"/>
                    <a:pt x="3" y="67"/>
                  </a:cubicBezTo>
                  <a:cubicBezTo>
                    <a:pt x="15" y="69"/>
                    <a:pt x="27" y="72"/>
                    <a:pt x="39"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3" name="Freeform 180"/>
            <p:cNvSpPr/>
            <p:nvPr/>
          </p:nvSpPr>
          <p:spPr bwMode="auto">
            <a:xfrm>
              <a:off x="2250" y="2337"/>
              <a:ext cx="108" cy="63"/>
            </a:xfrm>
            <a:custGeom>
              <a:avLst/>
              <a:gdLst>
                <a:gd name="T0" fmla="*/ 71 w 72"/>
                <a:gd name="T1" fmla="*/ 0 h 42"/>
                <a:gd name="T2" fmla="*/ 0 w 72"/>
                <a:gd name="T3" fmla="*/ 2 h 42"/>
                <a:gd name="T4" fmla="*/ 1 w 72"/>
                <a:gd name="T5" fmla="*/ 42 h 42"/>
                <a:gd name="T6" fmla="*/ 72 w 72"/>
                <a:gd name="T7" fmla="*/ 40 h 42"/>
                <a:gd name="T8" fmla="*/ 71 w 72"/>
                <a:gd name="T9" fmla="*/ 0 h 42"/>
              </a:gdLst>
              <a:ahLst/>
              <a:cxnLst>
                <a:cxn ang="0">
                  <a:pos x="T0" y="T1"/>
                </a:cxn>
                <a:cxn ang="0">
                  <a:pos x="T2" y="T3"/>
                </a:cxn>
                <a:cxn ang="0">
                  <a:pos x="T4" y="T5"/>
                </a:cxn>
                <a:cxn ang="0">
                  <a:pos x="T6" y="T7"/>
                </a:cxn>
                <a:cxn ang="0">
                  <a:pos x="T8" y="T9"/>
                </a:cxn>
              </a:cxnLst>
              <a:rect l="0" t="0" r="r" b="b"/>
              <a:pathLst>
                <a:path w="72" h="42">
                  <a:moveTo>
                    <a:pt x="71" y="0"/>
                  </a:moveTo>
                  <a:cubicBezTo>
                    <a:pt x="0" y="2"/>
                    <a:pt x="0" y="2"/>
                    <a:pt x="0" y="2"/>
                  </a:cubicBezTo>
                  <a:cubicBezTo>
                    <a:pt x="1" y="15"/>
                    <a:pt x="1" y="29"/>
                    <a:pt x="1" y="42"/>
                  </a:cubicBezTo>
                  <a:cubicBezTo>
                    <a:pt x="72" y="40"/>
                    <a:pt x="72" y="40"/>
                    <a:pt x="72" y="40"/>
                  </a:cubicBezTo>
                  <a:cubicBezTo>
                    <a:pt x="72" y="26"/>
                    <a:pt x="72" y="13"/>
                    <a:pt x="7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4" name="Freeform 181"/>
            <p:cNvSpPr>
              <a:spLocks noEditPoints="1"/>
            </p:cNvSpPr>
            <p:nvPr/>
          </p:nvSpPr>
          <p:spPr bwMode="auto">
            <a:xfrm>
              <a:off x="2249" y="2334"/>
              <a:ext cx="112" cy="68"/>
            </a:xfrm>
            <a:custGeom>
              <a:avLst/>
              <a:gdLst>
                <a:gd name="T0" fmla="*/ 1 w 75"/>
                <a:gd name="T1" fmla="*/ 45 h 45"/>
                <a:gd name="T2" fmla="*/ 1 w 75"/>
                <a:gd name="T3" fmla="*/ 44 h 45"/>
                <a:gd name="T4" fmla="*/ 1 w 75"/>
                <a:gd name="T5" fmla="*/ 44 h 45"/>
                <a:gd name="T6" fmla="*/ 1 w 75"/>
                <a:gd name="T7" fmla="*/ 41 h 45"/>
                <a:gd name="T8" fmla="*/ 1 w 75"/>
                <a:gd name="T9" fmla="*/ 41 h 45"/>
                <a:gd name="T10" fmla="*/ 0 w 75"/>
                <a:gd name="T11" fmla="*/ 4 h 45"/>
                <a:gd name="T12" fmla="*/ 0 w 75"/>
                <a:gd name="T13" fmla="*/ 4 h 45"/>
                <a:gd name="T14" fmla="*/ 0 w 75"/>
                <a:gd name="T15" fmla="*/ 3 h 45"/>
                <a:gd name="T16" fmla="*/ 0 w 75"/>
                <a:gd name="T17" fmla="*/ 3 h 45"/>
                <a:gd name="T18" fmla="*/ 1 w 75"/>
                <a:gd name="T19" fmla="*/ 2 h 45"/>
                <a:gd name="T20" fmla="*/ 1 w 75"/>
                <a:gd name="T21" fmla="*/ 2 h 45"/>
                <a:gd name="T22" fmla="*/ 72 w 75"/>
                <a:gd name="T23" fmla="*/ 0 h 45"/>
                <a:gd name="T24" fmla="*/ 73 w 75"/>
                <a:gd name="T25" fmla="*/ 2 h 45"/>
                <a:gd name="T26" fmla="*/ 73 w 75"/>
                <a:gd name="T27" fmla="*/ 2 h 45"/>
                <a:gd name="T28" fmla="*/ 75 w 75"/>
                <a:gd name="T29" fmla="*/ 41 h 45"/>
                <a:gd name="T30" fmla="*/ 75 w 75"/>
                <a:gd name="T31" fmla="*/ 41 h 45"/>
                <a:gd name="T32" fmla="*/ 75 w 75"/>
                <a:gd name="T33" fmla="*/ 42 h 45"/>
                <a:gd name="T34" fmla="*/ 75 w 75"/>
                <a:gd name="T35" fmla="*/ 42 h 45"/>
                <a:gd name="T36" fmla="*/ 73 w 75"/>
                <a:gd name="T37" fmla="*/ 43 h 45"/>
                <a:gd name="T38" fmla="*/ 73 w 75"/>
                <a:gd name="T39" fmla="*/ 43 h 45"/>
                <a:gd name="T40" fmla="*/ 2 w 75"/>
                <a:gd name="T41" fmla="*/ 45 h 45"/>
                <a:gd name="T42" fmla="*/ 2 w 75"/>
                <a:gd name="T43" fmla="*/ 45 h 45"/>
                <a:gd name="T44" fmla="*/ 2 w 75"/>
                <a:gd name="T45" fmla="*/ 45 h 45"/>
                <a:gd name="T46" fmla="*/ 1 w 75"/>
                <a:gd name="T47" fmla="*/ 45 h 45"/>
                <a:gd name="T48" fmla="*/ 4 w 75"/>
                <a:gd name="T49" fmla="*/ 41 h 45"/>
                <a:gd name="T50" fmla="*/ 4 w 75"/>
                <a:gd name="T51" fmla="*/ 42 h 45"/>
                <a:gd name="T52" fmla="*/ 4 w 75"/>
                <a:gd name="T53" fmla="*/ 42 h 45"/>
                <a:gd name="T54" fmla="*/ 72 w 75"/>
                <a:gd name="T55" fmla="*/ 40 h 45"/>
                <a:gd name="T56" fmla="*/ 71 w 75"/>
                <a:gd name="T57" fmla="*/ 3 h 45"/>
                <a:gd name="T58" fmla="*/ 71 w 75"/>
                <a:gd name="T59" fmla="*/ 3 h 45"/>
                <a:gd name="T60" fmla="*/ 3 w 75"/>
                <a:gd name="T61" fmla="*/ 5 h 45"/>
                <a:gd name="T62" fmla="*/ 4 w 75"/>
                <a:gd name="T63" fmla="*/ 41 h 45"/>
                <a:gd name="T64" fmla="*/ 70 w 75"/>
                <a:gd name="T65" fmla="*/ 2 h 45"/>
                <a:gd name="T66" fmla="*/ 72 w 75"/>
                <a:gd name="T67" fmla="*/ 2 h 45"/>
                <a:gd name="T68" fmla="*/ 70 w 75"/>
                <a:gd name="T69"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45">
                  <a:moveTo>
                    <a:pt x="1" y="45"/>
                  </a:moveTo>
                  <a:cubicBezTo>
                    <a:pt x="1" y="45"/>
                    <a:pt x="1" y="44"/>
                    <a:pt x="1" y="44"/>
                  </a:cubicBezTo>
                  <a:cubicBezTo>
                    <a:pt x="1" y="44"/>
                    <a:pt x="1" y="44"/>
                    <a:pt x="1" y="44"/>
                  </a:cubicBezTo>
                  <a:cubicBezTo>
                    <a:pt x="1" y="43"/>
                    <a:pt x="1" y="42"/>
                    <a:pt x="1" y="41"/>
                  </a:cubicBezTo>
                  <a:cubicBezTo>
                    <a:pt x="1" y="41"/>
                    <a:pt x="1" y="41"/>
                    <a:pt x="1" y="41"/>
                  </a:cubicBezTo>
                  <a:cubicBezTo>
                    <a:pt x="1" y="28"/>
                    <a:pt x="0" y="16"/>
                    <a:pt x="0" y="4"/>
                  </a:cubicBezTo>
                  <a:cubicBezTo>
                    <a:pt x="0" y="4"/>
                    <a:pt x="0" y="4"/>
                    <a:pt x="0" y="4"/>
                  </a:cubicBezTo>
                  <a:cubicBezTo>
                    <a:pt x="0" y="4"/>
                    <a:pt x="0" y="3"/>
                    <a:pt x="0" y="3"/>
                  </a:cubicBezTo>
                  <a:cubicBezTo>
                    <a:pt x="0" y="3"/>
                    <a:pt x="0" y="3"/>
                    <a:pt x="0" y="3"/>
                  </a:cubicBezTo>
                  <a:cubicBezTo>
                    <a:pt x="0" y="3"/>
                    <a:pt x="1" y="2"/>
                    <a:pt x="1" y="2"/>
                  </a:cubicBezTo>
                  <a:cubicBezTo>
                    <a:pt x="1" y="2"/>
                    <a:pt x="1" y="2"/>
                    <a:pt x="1" y="2"/>
                  </a:cubicBezTo>
                  <a:cubicBezTo>
                    <a:pt x="72" y="0"/>
                    <a:pt x="72" y="0"/>
                    <a:pt x="72" y="0"/>
                  </a:cubicBezTo>
                  <a:cubicBezTo>
                    <a:pt x="73" y="0"/>
                    <a:pt x="73" y="1"/>
                    <a:pt x="73" y="2"/>
                  </a:cubicBezTo>
                  <a:cubicBezTo>
                    <a:pt x="73" y="2"/>
                    <a:pt x="73" y="2"/>
                    <a:pt x="73" y="2"/>
                  </a:cubicBezTo>
                  <a:cubicBezTo>
                    <a:pt x="74" y="15"/>
                    <a:pt x="75" y="28"/>
                    <a:pt x="75" y="41"/>
                  </a:cubicBezTo>
                  <a:cubicBezTo>
                    <a:pt x="75" y="41"/>
                    <a:pt x="75" y="41"/>
                    <a:pt x="75" y="41"/>
                  </a:cubicBezTo>
                  <a:cubicBezTo>
                    <a:pt x="75" y="41"/>
                    <a:pt x="75" y="41"/>
                    <a:pt x="75" y="42"/>
                  </a:cubicBezTo>
                  <a:cubicBezTo>
                    <a:pt x="75" y="42"/>
                    <a:pt x="75" y="42"/>
                    <a:pt x="75" y="42"/>
                  </a:cubicBezTo>
                  <a:cubicBezTo>
                    <a:pt x="75" y="43"/>
                    <a:pt x="74" y="43"/>
                    <a:pt x="73" y="43"/>
                  </a:cubicBezTo>
                  <a:cubicBezTo>
                    <a:pt x="73" y="43"/>
                    <a:pt x="73" y="43"/>
                    <a:pt x="73" y="43"/>
                  </a:cubicBezTo>
                  <a:cubicBezTo>
                    <a:pt x="2" y="45"/>
                    <a:pt x="2" y="45"/>
                    <a:pt x="2" y="45"/>
                  </a:cubicBezTo>
                  <a:cubicBezTo>
                    <a:pt x="2" y="45"/>
                    <a:pt x="2" y="45"/>
                    <a:pt x="2" y="45"/>
                  </a:cubicBezTo>
                  <a:cubicBezTo>
                    <a:pt x="2" y="45"/>
                    <a:pt x="2" y="45"/>
                    <a:pt x="2" y="45"/>
                  </a:cubicBezTo>
                  <a:cubicBezTo>
                    <a:pt x="2" y="45"/>
                    <a:pt x="1" y="45"/>
                    <a:pt x="1" y="45"/>
                  </a:cubicBezTo>
                  <a:close/>
                  <a:moveTo>
                    <a:pt x="4" y="41"/>
                  </a:moveTo>
                  <a:cubicBezTo>
                    <a:pt x="4" y="41"/>
                    <a:pt x="4" y="42"/>
                    <a:pt x="4" y="42"/>
                  </a:cubicBezTo>
                  <a:cubicBezTo>
                    <a:pt x="4" y="42"/>
                    <a:pt x="4" y="42"/>
                    <a:pt x="4" y="42"/>
                  </a:cubicBezTo>
                  <a:cubicBezTo>
                    <a:pt x="72" y="40"/>
                    <a:pt x="72" y="40"/>
                    <a:pt x="72" y="40"/>
                  </a:cubicBezTo>
                  <a:cubicBezTo>
                    <a:pt x="72" y="28"/>
                    <a:pt x="71" y="16"/>
                    <a:pt x="71" y="3"/>
                  </a:cubicBezTo>
                  <a:cubicBezTo>
                    <a:pt x="71" y="3"/>
                    <a:pt x="71" y="3"/>
                    <a:pt x="71" y="3"/>
                  </a:cubicBezTo>
                  <a:cubicBezTo>
                    <a:pt x="3" y="5"/>
                    <a:pt x="3" y="5"/>
                    <a:pt x="3" y="5"/>
                  </a:cubicBezTo>
                  <a:cubicBezTo>
                    <a:pt x="3" y="17"/>
                    <a:pt x="4" y="29"/>
                    <a:pt x="4" y="41"/>
                  </a:cubicBezTo>
                  <a:close/>
                  <a:moveTo>
                    <a:pt x="70" y="2"/>
                  </a:moveTo>
                  <a:cubicBezTo>
                    <a:pt x="72" y="2"/>
                    <a:pt x="72" y="2"/>
                    <a:pt x="72" y="2"/>
                  </a:cubicBezTo>
                  <a:cubicBezTo>
                    <a:pt x="70" y="2"/>
                    <a:pt x="70" y="2"/>
                    <a:pt x="7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5" name="Freeform 182"/>
            <p:cNvSpPr/>
            <p:nvPr/>
          </p:nvSpPr>
          <p:spPr bwMode="auto">
            <a:xfrm>
              <a:off x="2226" y="2162"/>
              <a:ext cx="117" cy="78"/>
            </a:xfrm>
            <a:custGeom>
              <a:avLst/>
              <a:gdLst>
                <a:gd name="T0" fmla="*/ 78 w 78"/>
                <a:gd name="T1" fmla="*/ 39 h 52"/>
                <a:gd name="T2" fmla="*/ 8 w 78"/>
                <a:gd name="T3" fmla="*/ 52 h 52"/>
                <a:gd name="T4" fmla="*/ 0 w 78"/>
                <a:gd name="T5" fmla="*/ 13 h 52"/>
                <a:gd name="T6" fmla="*/ 69 w 78"/>
                <a:gd name="T7" fmla="*/ 0 h 52"/>
                <a:gd name="T8" fmla="*/ 78 w 78"/>
                <a:gd name="T9" fmla="*/ 39 h 52"/>
              </a:gdLst>
              <a:ahLst/>
              <a:cxnLst>
                <a:cxn ang="0">
                  <a:pos x="T0" y="T1"/>
                </a:cxn>
                <a:cxn ang="0">
                  <a:pos x="T2" y="T3"/>
                </a:cxn>
                <a:cxn ang="0">
                  <a:pos x="T4" y="T5"/>
                </a:cxn>
                <a:cxn ang="0">
                  <a:pos x="T6" y="T7"/>
                </a:cxn>
                <a:cxn ang="0">
                  <a:pos x="T8" y="T9"/>
                </a:cxn>
              </a:cxnLst>
              <a:rect l="0" t="0" r="r" b="b"/>
              <a:pathLst>
                <a:path w="78" h="52">
                  <a:moveTo>
                    <a:pt x="78" y="39"/>
                  </a:moveTo>
                  <a:cubicBezTo>
                    <a:pt x="8" y="52"/>
                    <a:pt x="8" y="52"/>
                    <a:pt x="8" y="52"/>
                  </a:cubicBezTo>
                  <a:cubicBezTo>
                    <a:pt x="5" y="39"/>
                    <a:pt x="3" y="26"/>
                    <a:pt x="0" y="13"/>
                  </a:cubicBezTo>
                  <a:cubicBezTo>
                    <a:pt x="69" y="0"/>
                    <a:pt x="69" y="0"/>
                    <a:pt x="69" y="0"/>
                  </a:cubicBezTo>
                  <a:cubicBezTo>
                    <a:pt x="72" y="13"/>
                    <a:pt x="75" y="26"/>
                    <a:pt x="78"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6" name="Freeform 183"/>
            <p:cNvSpPr>
              <a:spLocks noEditPoints="1"/>
            </p:cNvSpPr>
            <p:nvPr/>
          </p:nvSpPr>
          <p:spPr bwMode="auto">
            <a:xfrm>
              <a:off x="2223" y="2159"/>
              <a:ext cx="122" cy="84"/>
            </a:xfrm>
            <a:custGeom>
              <a:avLst/>
              <a:gdLst>
                <a:gd name="T0" fmla="*/ 9 w 81"/>
                <a:gd name="T1" fmla="*/ 56 h 56"/>
                <a:gd name="T2" fmla="*/ 8 w 81"/>
                <a:gd name="T3" fmla="*/ 55 h 56"/>
                <a:gd name="T4" fmla="*/ 8 w 81"/>
                <a:gd name="T5" fmla="*/ 55 h 56"/>
                <a:gd name="T6" fmla="*/ 0 w 81"/>
                <a:gd name="T7" fmla="*/ 16 h 56"/>
                <a:gd name="T8" fmla="*/ 0 w 81"/>
                <a:gd name="T9" fmla="*/ 16 h 56"/>
                <a:gd name="T10" fmla="*/ 0 w 81"/>
                <a:gd name="T11" fmla="*/ 15 h 56"/>
                <a:gd name="T12" fmla="*/ 0 w 81"/>
                <a:gd name="T13" fmla="*/ 15 h 56"/>
                <a:gd name="T14" fmla="*/ 1 w 81"/>
                <a:gd name="T15" fmla="*/ 14 h 56"/>
                <a:gd name="T16" fmla="*/ 1 w 81"/>
                <a:gd name="T17" fmla="*/ 14 h 56"/>
                <a:gd name="T18" fmla="*/ 71 w 81"/>
                <a:gd name="T19" fmla="*/ 0 h 56"/>
                <a:gd name="T20" fmla="*/ 73 w 81"/>
                <a:gd name="T21" fmla="*/ 1 h 56"/>
                <a:gd name="T22" fmla="*/ 73 w 81"/>
                <a:gd name="T23" fmla="*/ 1 h 56"/>
                <a:gd name="T24" fmla="*/ 81 w 81"/>
                <a:gd name="T25" fmla="*/ 41 h 56"/>
                <a:gd name="T26" fmla="*/ 81 w 81"/>
                <a:gd name="T27" fmla="*/ 41 h 56"/>
                <a:gd name="T28" fmla="*/ 80 w 81"/>
                <a:gd name="T29" fmla="*/ 41 h 56"/>
                <a:gd name="T30" fmla="*/ 81 w 81"/>
                <a:gd name="T31" fmla="*/ 41 h 56"/>
                <a:gd name="T32" fmla="*/ 80 w 81"/>
                <a:gd name="T33" fmla="*/ 42 h 56"/>
                <a:gd name="T34" fmla="*/ 80 w 81"/>
                <a:gd name="T35" fmla="*/ 42 h 56"/>
                <a:gd name="T36" fmla="*/ 10 w 81"/>
                <a:gd name="T37" fmla="*/ 56 h 56"/>
                <a:gd name="T38" fmla="*/ 10 w 81"/>
                <a:gd name="T39" fmla="*/ 56 h 56"/>
                <a:gd name="T40" fmla="*/ 10 w 81"/>
                <a:gd name="T41" fmla="*/ 56 h 56"/>
                <a:gd name="T42" fmla="*/ 9 w 81"/>
                <a:gd name="T43" fmla="*/ 56 h 56"/>
                <a:gd name="T44" fmla="*/ 11 w 81"/>
                <a:gd name="T45" fmla="*/ 53 h 56"/>
                <a:gd name="T46" fmla="*/ 78 w 81"/>
                <a:gd name="T47" fmla="*/ 40 h 56"/>
                <a:gd name="T48" fmla="*/ 70 w 81"/>
                <a:gd name="T49" fmla="*/ 4 h 56"/>
                <a:gd name="T50" fmla="*/ 70 w 81"/>
                <a:gd name="T51" fmla="*/ 4 h 56"/>
                <a:gd name="T52" fmla="*/ 3 w 81"/>
                <a:gd name="T53" fmla="*/ 16 h 56"/>
                <a:gd name="T54" fmla="*/ 11 w 81"/>
                <a:gd name="T55"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 h="56">
                  <a:moveTo>
                    <a:pt x="9" y="56"/>
                  </a:moveTo>
                  <a:cubicBezTo>
                    <a:pt x="9" y="55"/>
                    <a:pt x="8" y="55"/>
                    <a:pt x="8" y="55"/>
                  </a:cubicBezTo>
                  <a:cubicBezTo>
                    <a:pt x="8" y="55"/>
                    <a:pt x="8" y="55"/>
                    <a:pt x="8" y="55"/>
                  </a:cubicBezTo>
                  <a:cubicBezTo>
                    <a:pt x="6" y="42"/>
                    <a:pt x="3" y="29"/>
                    <a:pt x="0" y="16"/>
                  </a:cubicBezTo>
                  <a:cubicBezTo>
                    <a:pt x="0" y="16"/>
                    <a:pt x="0" y="16"/>
                    <a:pt x="0" y="16"/>
                  </a:cubicBezTo>
                  <a:cubicBezTo>
                    <a:pt x="0" y="15"/>
                    <a:pt x="0" y="15"/>
                    <a:pt x="0" y="15"/>
                  </a:cubicBezTo>
                  <a:cubicBezTo>
                    <a:pt x="0" y="15"/>
                    <a:pt x="0" y="15"/>
                    <a:pt x="0" y="15"/>
                  </a:cubicBezTo>
                  <a:cubicBezTo>
                    <a:pt x="1" y="14"/>
                    <a:pt x="1" y="14"/>
                    <a:pt x="1" y="14"/>
                  </a:cubicBezTo>
                  <a:cubicBezTo>
                    <a:pt x="1" y="14"/>
                    <a:pt x="1" y="14"/>
                    <a:pt x="1" y="14"/>
                  </a:cubicBezTo>
                  <a:cubicBezTo>
                    <a:pt x="71" y="0"/>
                    <a:pt x="71" y="0"/>
                    <a:pt x="71" y="0"/>
                  </a:cubicBezTo>
                  <a:cubicBezTo>
                    <a:pt x="72" y="0"/>
                    <a:pt x="73" y="1"/>
                    <a:pt x="73" y="1"/>
                  </a:cubicBezTo>
                  <a:cubicBezTo>
                    <a:pt x="73" y="1"/>
                    <a:pt x="73" y="1"/>
                    <a:pt x="73" y="1"/>
                  </a:cubicBezTo>
                  <a:cubicBezTo>
                    <a:pt x="76" y="14"/>
                    <a:pt x="79" y="28"/>
                    <a:pt x="81" y="41"/>
                  </a:cubicBezTo>
                  <a:cubicBezTo>
                    <a:pt x="81" y="41"/>
                    <a:pt x="81" y="41"/>
                    <a:pt x="81" y="41"/>
                  </a:cubicBezTo>
                  <a:cubicBezTo>
                    <a:pt x="80" y="41"/>
                    <a:pt x="80" y="41"/>
                    <a:pt x="80" y="41"/>
                  </a:cubicBezTo>
                  <a:cubicBezTo>
                    <a:pt x="81" y="41"/>
                    <a:pt x="81" y="41"/>
                    <a:pt x="81" y="41"/>
                  </a:cubicBezTo>
                  <a:cubicBezTo>
                    <a:pt x="81" y="41"/>
                    <a:pt x="81" y="42"/>
                    <a:pt x="80" y="42"/>
                  </a:cubicBezTo>
                  <a:cubicBezTo>
                    <a:pt x="80" y="42"/>
                    <a:pt x="80" y="42"/>
                    <a:pt x="80" y="42"/>
                  </a:cubicBezTo>
                  <a:cubicBezTo>
                    <a:pt x="10" y="56"/>
                    <a:pt x="10" y="56"/>
                    <a:pt x="10" y="56"/>
                  </a:cubicBezTo>
                  <a:cubicBezTo>
                    <a:pt x="10" y="56"/>
                    <a:pt x="10" y="56"/>
                    <a:pt x="10" y="56"/>
                  </a:cubicBezTo>
                  <a:cubicBezTo>
                    <a:pt x="10" y="56"/>
                    <a:pt x="10" y="56"/>
                    <a:pt x="10" y="56"/>
                  </a:cubicBezTo>
                  <a:cubicBezTo>
                    <a:pt x="10" y="56"/>
                    <a:pt x="9" y="56"/>
                    <a:pt x="9" y="56"/>
                  </a:cubicBezTo>
                  <a:close/>
                  <a:moveTo>
                    <a:pt x="11" y="53"/>
                  </a:moveTo>
                  <a:cubicBezTo>
                    <a:pt x="78" y="40"/>
                    <a:pt x="78" y="40"/>
                    <a:pt x="78" y="40"/>
                  </a:cubicBezTo>
                  <a:cubicBezTo>
                    <a:pt x="76" y="28"/>
                    <a:pt x="73" y="16"/>
                    <a:pt x="70" y="4"/>
                  </a:cubicBezTo>
                  <a:cubicBezTo>
                    <a:pt x="70" y="4"/>
                    <a:pt x="70" y="4"/>
                    <a:pt x="70" y="4"/>
                  </a:cubicBezTo>
                  <a:cubicBezTo>
                    <a:pt x="3" y="16"/>
                    <a:pt x="3" y="16"/>
                    <a:pt x="3" y="16"/>
                  </a:cubicBezTo>
                  <a:cubicBezTo>
                    <a:pt x="6" y="28"/>
                    <a:pt x="9" y="41"/>
                    <a:pt x="11" y="5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7" name="Freeform 184"/>
            <p:cNvSpPr/>
            <p:nvPr/>
          </p:nvSpPr>
          <p:spPr bwMode="auto">
            <a:xfrm>
              <a:off x="2171" y="1988"/>
              <a:ext cx="121" cy="96"/>
            </a:xfrm>
            <a:custGeom>
              <a:avLst/>
              <a:gdLst>
                <a:gd name="T0" fmla="*/ 66 w 81"/>
                <a:gd name="T1" fmla="*/ 0 h 64"/>
                <a:gd name="T2" fmla="*/ 0 w 81"/>
                <a:gd name="T3" fmla="*/ 28 h 64"/>
                <a:gd name="T4" fmla="*/ 16 w 81"/>
                <a:gd name="T5" fmla="*/ 64 h 64"/>
                <a:gd name="T6" fmla="*/ 81 w 81"/>
                <a:gd name="T7" fmla="*/ 37 h 64"/>
                <a:gd name="T8" fmla="*/ 66 w 81"/>
                <a:gd name="T9" fmla="*/ 0 h 64"/>
              </a:gdLst>
              <a:ahLst/>
              <a:cxnLst>
                <a:cxn ang="0">
                  <a:pos x="T0" y="T1"/>
                </a:cxn>
                <a:cxn ang="0">
                  <a:pos x="T2" y="T3"/>
                </a:cxn>
                <a:cxn ang="0">
                  <a:pos x="T4" y="T5"/>
                </a:cxn>
                <a:cxn ang="0">
                  <a:pos x="T6" y="T7"/>
                </a:cxn>
                <a:cxn ang="0">
                  <a:pos x="T8" y="T9"/>
                </a:cxn>
              </a:cxnLst>
              <a:rect l="0" t="0" r="r" b="b"/>
              <a:pathLst>
                <a:path w="81" h="64">
                  <a:moveTo>
                    <a:pt x="66" y="0"/>
                  </a:moveTo>
                  <a:cubicBezTo>
                    <a:pt x="0" y="28"/>
                    <a:pt x="0" y="28"/>
                    <a:pt x="0" y="28"/>
                  </a:cubicBezTo>
                  <a:cubicBezTo>
                    <a:pt x="6" y="40"/>
                    <a:pt x="11" y="52"/>
                    <a:pt x="16" y="64"/>
                  </a:cubicBezTo>
                  <a:cubicBezTo>
                    <a:pt x="81" y="37"/>
                    <a:pt x="81" y="37"/>
                    <a:pt x="81" y="37"/>
                  </a:cubicBezTo>
                  <a:cubicBezTo>
                    <a:pt x="76" y="24"/>
                    <a:pt x="71" y="12"/>
                    <a:pt x="66"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8" name="Freeform 185"/>
            <p:cNvSpPr>
              <a:spLocks noEditPoints="1"/>
            </p:cNvSpPr>
            <p:nvPr/>
          </p:nvSpPr>
          <p:spPr bwMode="auto">
            <a:xfrm>
              <a:off x="2169" y="1985"/>
              <a:ext cx="126" cy="102"/>
            </a:xfrm>
            <a:custGeom>
              <a:avLst/>
              <a:gdLst>
                <a:gd name="T0" fmla="*/ 17 w 84"/>
                <a:gd name="T1" fmla="*/ 68 h 68"/>
                <a:gd name="T2" fmla="*/ 16 w 84"/>
                <a:gd name="T3" fmla="*/ 67 h 68"/>
                <a:gd name="T4" fmla="*/ 16 w 84"/>
                <a:gd name="T5" fmla="*/ 67 h 68"/>
                <a:gd name="T6" fmla="*/ 0 w 84"/>
                <a:gd name="T7" fmla="*/ 30 h 68"/>
                <a:gd name="T8" fmla="*/ 0 w 84"/>
                <a:gd name="T9" fmla="*/ 30 h 68"/>
                <a:gd name="T10" fmla="*/ 0 w 84"/>
                <a:gd name="T11" fmla="*/ 29 h 68"/>
                <a:gd name="T12" fmla="*/ 0 w 84"/>
                <a:gd name="T13" fmla="*/ 29 h 68"/>
                <a:gd name="T14" fmla="*/ 1 w 84"/>
                <a:gd name="T15" fmla="*/ 28 h 68"/>
                <a:gd name="T16" fmla="*/ 1 w 84"/>
                <a:gd name="T17" fmla="*/ 28 h 68"/>
                <a:gd name="T18" fmla="*/ 66 w 84"/>
                <a:gd name="T19" fmla="*/ 1 h 68"/>
                <a:gd name="T20" fmla="*/ 68 w 84"/>
                <a:gd name="T21" fmla="*/ 1 h 68"/>
                <a:gd name="T22" fmla="*/ 68 w 84"/>
                <a:gd name="T23" fmla="*/ 1 h 68"/>
                <a:gd name="T24" fmla="*/ 84 w 84"/>
                <a:gd name="T25" fmla="*/ 38 h 68"/>
                <a:gd name="T26" fmla="*/ 84 w 84"/>
                <a:gd name="T27" fmla="*/ 38 h 68"/>
                <a:gd name="T28" fmla="*/ 83 w 84"/>
                <a:gd name="T29" fmla="*/ 40 h 68"/>
                <a:gd name="T30" fmla="*/ 83 w 84"/>
                <a:gd name="T31" fmla="*/ 40 h 68"/>
                <a:gd name="T32" fmla="*/ 18 w 84"/>
                <a:gd name="T33" fmla="*/ 68 h 68"/>
                <a:gd name="T34" fmla="*/ 17 w 84"/>
                <a:gd name="T35" fmla="*/ 68 h 68"/>
                <a:gd name="T36" fmla="*/ 17 w 84"/>
                <a:gd name="T37" fmla="*/ 68 h 68"/>
                <a:gd name="T38" fmla="*/ 17 w 84"/>
                <a:gd name="T39" fmla="*/ 68 h 68"/>
                <a:gd name="T40" fmla="*/ 18 w 84"/>
                <a:gd name="T41" fmla="*/ 64 h 68"/>
                <a:gd name="T42" fmla="*/ 80 w 84"/>
                <a:gd name="T43" fmla="*/ 38 h 68"/>
                <a:gd name="T44" fmla="*/ 66 w 84"/>
                <a:gd name="T45" fmla="*/ 4 h 68"/>
                <a:gd name="T46" fmla="*/ 66 w 84"/>
                <a:gd name="T47" fmla="*/ 4 h 68"/>
                <a:gd name="T48" fmla="*/ 3 w 84"/>
                <a:gd name="T49" fmla="*/ 30 h 68"/>
                <a:gd name="T50" fmla="*/ 18 w 84"/>
                <a:gd name="T51" fmla="*/ 64 h 68"/>
                <a:gd name="T52" fmla="*/ 65 w 84"/>
                <a:gd name="T53" fmla="*/ 3 h 68"/>
                <a:gd name="T54" fmla="*/ 67 w 84"/>
                <a:gd name="T55" fmla="*/ 2 h 68"/>
                <a:gd name="T56" fmla="*/ 65 w 84"/>
                <a:gd name="T57"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68">
                  <a:moveTo>
                    <a:pt x="17" y="68"/>
                  </a:moveTo>
                  <a:cubicBezTo>
                    <a:pt x="16" y="68"/>
                    <a:pt x="16" y="67"/>
                    <a:pt x="16" y="67"/>
                  </a:cubicBezTo>
                  <a:cubicBezTo>
                    <a:pt x="16" y="67"/>
                    <a:pt x="16" y="67"/>
                    <a:pt x="16" y="67"/>
                  </a:cubicBezTo>
                  <a:cubicBezTo>
                    <a:pt x="11" y="55"/>
                    <a:pt x="6" y="42"/>
                    <a:pt x="0" y="30"/>
                  </a:cubicBezTo>
                  <a:cubicBezTo>
                    <a:pt x="0" y="30"/>
                    <a:pt x="0" y="30"/>
                    <a:pt x="0" y="30"/>
                  </a:cubicBezTo>
                  <a:cubicBezTo>
                    <a:pt x="0" y="30"/>
                    <a:pt x="0" y="29"/>
                    <a:pt x="0" y="29"/>
                  </a:cubicBezTo>
                  <a:cubicBezTo>
                    <a:pt x="0" y="29"/>
                    <a:pt x="0" y="29"/>
                    <a:pt x="0" y="29"/>
                  </a:cubicBezTo>
                  <a:cubicBezTo>
                    <a:pt x="0" y="29"/>
                    <a:pt x="1" y="28"/>
                    <a:pt x="1" y="28"/>
                  </a:cubicBezTo>
                  <a:cubicBezTo>
                    <a:pt x="1" y="28"/>
                    <a:pt x="1" y="28"/>
                    <a:pt x="1" y="28"/>
                  </a:cubicBezTo>
                  <a:cubicBezTo>
                    <a:pt x="66" y="1"/>
                    <a:pt x="66" y="1"/>
                    <a:pt x="66" y="1"/>
                  </a:cubicBezTo>
                  <a:cubicBezTo>
                    <a:pt x="67" y="0"/>
                    <a:pt x="68" y="1"/>
                    <a:pt x="68" y="1"/>
                  </a:cubicBezTo>
                  <a:cubicBezTo>
                    <a:pt x="68" y="1"/>
                    <a:pt x="68" y="1"/>
                    <a:pt x="68" y="1"/>
                  </a:cubicBezTo>
                  <a:cubicBezTo>
                    <a:pt x="74" y="14"/>
                    <a:pt x="79" y="26"/>
                    <a:pt x="84" y="38"/>
                  </a:cubicBezTo>
                  <a:cubicBezTo>
                    <a:pt x="84" y="38"/>
                    <a:pt x="84" y="38"/>
                    <a:pt x="84" y="38"/>
                  </a:cubicBezTo>
                  <a:cubicBezTo>
                    <a:pt x="84" y="39"/>
                    <a:pt x="84" y="40"/>
                    <a:pt x="83" y="40"/>
                  </a:cubicBezTo>
                  <a:cubicBezTo>
                    <a:pt x="83" y="40"/>
                    <a:pt x="83" y="40"/>
                    <a:pt x="83" y="40"/>
                  </a:cubicBezTo>
                  <a:cubicBezTo>
                    <a:pt x="18" y="68"/>
                    <a:pt x="18" y="68"/>
                    <a:pt x="18" y="68"/>
                  </a:cubicBezTo>
                  <a:cubicBezTo>
                    <a:pt x="18" y="68"/>
                    <a:pt x="17" y="68"/>
                    <a:pt x="17" y="68"/>
                  </a:cubicBezTo>
                  <a:cubicBezTo>
                    <a:pt x="17" y="68"/>
                    <a:pt x="17" y="68"/>
                    <a:pt x="17" y="68"/>
                  </a:cubicBezTo>
                  <a:cubicBezTo>
                    <a:pt x="17" y="68"/>
                    <a:pt x="17" y="68"/>
                    <a:pt x="17" y="68"/>
                  </a:cubicBezTo>
                  <a:close/>
                  <a:moveTo>
                    <a:pt x="18" y="64"/>
                  </a:moveTo>
                  <a:cubicBezTo>
                    <a:pt x="80" y="38"/>
                    <a:pt x="80" y="38"/>
                    <a:pt x="80" y="38"/>
                  </a:cubicBezTo>
                  <a:cubicBezTo>
                    <a:pt x="76" y="27"/>
                    <a:pt x="71" y="15"/>
                    <a:pt x="66" y="4"/>
                  </a:cubicBezTo>
                  <a:cubicBezTo>
                    <a:pt x="66" y="4"/>
                    <a:pt x="66" y="4"/>
                    <a:pt x="66" y="4"/>
                  </a:cubicBezTo>
                  <a:cubicBezTo>
                    <a:pt x="3" y="30"/>
                    <a:pt x="3" y="30"/>
                    <a:pt x="3" y="30"/>
                  </a:cubicBezTo>
                  <a:cubicBezTo>
                    <a:pt x="9" y="42"/>
                    <a:pt x="14" y="53"/>
                    <a:pt x="18" y="64"/>
                  </a:cubicBezTo>
                  <a:close/>
                  <a:moveTo>
                    <a:pt x="65" y="3"/>
                  </a:moveTo>
                  <a:cubicBezTo>
                    <a:pt x="67" y="2"/>
                    <a:pt x="67" y="2"/>
                    <a:pt x="67" y="2"/>
                  </a:cubicBezTo>
                  <a:cubicBezTo>
                    <a:pt x="65" y="3"/>
                    <a:pt x="65" y="3"/>
                    <a:pt x="6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9" name="Freeform 186"/>
            <p:cNvSpPr/>
            <p:nvPr/>
          </p:nvSpPr>
          <p:spPr bwMode="auto">
            <a:xfrm>
              <a:off x="2091" y="1835"/>
              <a:ext cx="122" cy="105"/>
            </a:xfrm>
            <a:custGeom>
              <a:avLst/>
              <a:gdLst>
                <a:gd name="T0" fmla="*/ 81 w 81"/>
                <a:gd name="T1" fmla="*/ 33 h 70"/>
                <a:gd name="T2" fmla="*/ 22 w 81"/>
                <a:gd name="T3" fmla="*/ 70 h 70"/>
                <a:gd name="T4" fmla="*/ 0 w 81"/>
                <a:gd name="T5" fmla="*/ 37 h 70"/>
                <a:gd name="T6" fmla="*/ 59 w 81"/>
                <a:gd name="T7" fmla="*/ 0 h 70"/>
                <a:gd name="T8" fmla="*/ 81 w 81"/>
                <a:gd name="T9" fmla="*/ 33 h 70"/>
              </a:gdLst>
              <a:ahLst/>
              <a:cxnLst>
                <a:cxn ang="0">
                  <a:pos x="T0" y="T1"/>
                </a:cxn>
                <a:cxn ang="0">
                  <a:pos x="T2" y="T3"/>
                </a:cxn>
                <a:cxn ang="0">
                  <a:pos x="T4" y="T5"/>
                </a:cxn>
                <a:cxn ang="0">
                  <a:pos x="T6" y="T7"/>
                </a:cxn>
                <a:cxn ang="0">
                  <a:pos x="T8" y="T9"/>
                </a:cxn>
              </a:cxnLst>
              <a:rect l="0" t="0" r="r" b="b"/>
              <a:pathLst>
                <a:path w="81" h="70">
                  <a:moveTo>
                    <a:pt x="81" y="33"/>
                  </a:moveTo>
                  <a:cubicBezTo>
                    <a:pt x="22" y="70"/>
                    <a:pt x="22" y="70"/>
                    <a:pt x="22" y="70"/>
                  </a:cubicBezTo>
                  <a:cubicBezTo>
                    <a:pt x="15" y="59"/>
                    <a:pt x="7" y="48"/>
                    <a:pt x="0" y="37"/>
                  </a:cubicBezTo>
                  <a:cubicBezTo>
                    <a:pt x="59" y="0"/>
                    <a:pt x="59" y="0"/>
                    <a:pt x="59" y="0"/>
                  </a:cubicBezTo>
                  <a:cubicBezTo>
                    <a:pt x="67" y="11"/>
                    <a:pt x="74" y="22"/>
                    <a:pt x="81" y="33"/>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0" name="Freeform 187"/>
            <p:cNvSpPr>
              <a:spLocks noEditPoints="1"/>
            </p:cNvSpPr>
            <p:nvPr/>
          </p:nvSpPr>
          <p:spPr bwMode="auto">
            <a:xfrm>
              <a:off x="2088" y="1832"/>
              <a:ext cx="128" cy="111"/>
            </a:xfrm>
            <a:custGeom>
              <a:avLst/>
              <a:gdLst>
                <a:gd name="T0" fmla="*/ 23 w 85"/>
                <a:gd name="T1" fmla="*/ 74 h 74"/>
                <a:gd name="T2" fmla="*/ 23 w 85"/>
                <a:gd name="T3" fmla="*/ 73 h 74"/>
                <a:gd name="T4" fmla="*/ 23 w 85"/>
                <a:gd name="T5" fmla="*/ 73 h 74"/>
                <a:gd name="T6" fmla="*/ 0 w 85"/>
                <a:gd name="T7" fmla="*/ 40 h 74"/>
                <a:gd name="T8" fmla="*/ 0 w 85"/>
                <a:gd name="T9" fmla="*/ 40 h 74"/>
                <a:gd name="T10" fmla="*/ 0 w 85"/>
                <a:gd name="T11" fmla="*/ 39 h 74"/>
                <a:gd name="T12" fmla="*/ 0 w 85"/>
                <a:gd name="T13" fmla="*/ 39 h 74"/>
                <a:gd name="T14" fmla="*/ 1 w 85"/>
                <a:gd name="T15" fmla="*/ 38 h 74"/>
                <a:gd name="T16" fmla="*/ 1 w 85"/>
                <a:gd name="T17" fmla="*/ 38 h 74"/>
                <a:gd name="T18" fmla="*/ 60 w 85"/>
                <a:gd name="T19" fmla="*/ 0 h 74"/>
                <a:gd name="T20" fmla="*/ 62 w 85"/>
                <a:gd name="T21" fmla="*/ 1 h 74"/>
                <a:gd name="T22" fmla="*/ 62 w 85"/>
                <a:gd name="T23" fmla="*/ 1 h 74"/>
                <a:gd name="T24" fmla="*/ 85 w 85"/>
                <a:gd name="T25" fmla="*/ 34 h 74"/>
                <a:gd name="T26" fmla="*/ 85 w 85"/>
                <a:gd name="T27" fmla="*/ 34 h 74"/>
                <a:gd name="T28" fmla="*/ 83 w 85"/>
                <a:gd name="T29" fmla="*/ 35 h 74"/>
                <a:gd name="T30" fmla="*/ 85 w 85"/>
                <a:gd name="T31" fmla="*/ 34 h 74"/>
                <a:gd name="T32" fmla="*/ 85 w 85"/>
                <a:gd name="T33" fmla="*/ 35 h 74"/>
                <a:gd name="T34" fmla="*/ 85 w 85"/>
                <a:gd name="T35" fmla="*/ 35 h 74"/>
                <a:gd name="T36" fmla="*/ 84 w 85"/>
                <a:gd name="T37" fmla="*/ 36 h 74"/>
                <a:gd name="T38" fmla="*/ 84 w 85"/>
                <a:gd name="T39" fmla="*/ 36 h 74"/>
                <a:gd name="T40" fmla="*/ 25 w 85"/>
                <a:gd name="T41" fmla="*/ 73 h 74"/>
                <a:gd name="T42" fmla="*/ 24 w 85"/>
                <a:gd name="T43" fmla="*/ 74 h 74"/>
                <a:gd name="T44" fmla="*/ 24 w 85"/>
                <a:gd name="T45" fmla="*/ 74 h 74"/>
                <a:gd name="T46" fmla="*/ 23 w 85"/>
                <a:gd name="T47" fmla="*/ 74 h 74"/>
                <a:gd name="T48" fmla="*/ 24 w 85"/>
                <a:gd name="T49" fmla="*/ 70 h 74"/>
                <a:gd name="T50" fmla="*/ 81 w 85"/>
                <a:gd name="T51" fmla="*/ 35 h 74"/>
                <a:gd name="T52" fmla="*/ 61 w 85"/>
                <a:gd name="T53" fmla="*/ 4 h 74"/>
                <a:gd name="T54" fmla="*/ 61 w 85"/>
                <a:gd name="T55" fmla="*/ 4 h 74"/>
                <a:gd name="T56" fmla="*/ 4 w 85"/>
                <a:gd name="T57" fmla="*/ 39 h 74"/>
                <a:gd name="T58" fmla="*/ 24 w 85"/>
                <a:gd name="T59"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74">
                  <a:moveTo>
                    <a:pt x="23" y="74"/>
                  </a:moveTo>
                  <a:cubicBezTo>
                    <a:pt x="23" y="73"/>
                    <a:pt x="23" y="73"/>
                    <a:pt x="23" y="73"/>
                  </a:cubicBezTo>
                  <a:cubicBezTo>
                    <a:pt x="23" y="73"/>
                    <a:pt x="23" y="73"/>
                    <a:pt x="23" y="73"/>
                  </a:cubicBezTo>
                  <a:cubicBezTo>
                    <a:pt x="16" y="62"/>
                    <a:pt x="8" y="51"/>
                    <a:pt x="0" y="40"/>
                  </a:cubicBezTo>
                  <a:cubicBezTo>
                    <a:pt x="0" y="40"/>
                    <a:pt x="0" y="40"/>
                    <a:pt x="0" y="40"/>
                  </a:cubicBezTo>
                  <a:cubicBezTo>
                    <a:pt x="0" y="39"/>
                    <a:pt x="0" y="39"/>
                    <a:pt x="0" y="39"/>
                  </a:cubicBezTo>
                  <a:cubicBezTo>
                    <a:pt x="0" y="39"/>
                    <a:pt x="0" y="39"/>
                    <a:pt x="0" y="39"/>
                  </a:cubicBezTo>
                  <a:cubicBezTo>
                    <a:pt x="0" y="38"/>
                    <a:pt x="0" y="38"/>
                    <a:pt x="1" y="38"/>
                  </a:cubicBezTo>
                  <a:cubicBezTo>
                    <a:pt x="1" y="38"/>
                    <a:pt x="1" y="38"/>
                    <a:pt x="1" y="38"/>
                  </a:cubicBezTo>
                  <a:cubicBezTo>
                    <a:pt x="60" y="0"/>
                    <a:pt x="60" y="0"/>
                    <a:pt x="60" y="0"/>
                  </a:cubicBezTo>
                  <a:cubicBezTo>
                    <a:pt x="61" y="0"/>
                    <a:pt x="62" y="0"/>
                    <a:pt x="62" y="1"/>
                  </a:cubicBezTo>
                  <a:cubicBezTo>
                    <a:pt x="62" y="1"/>
                    <a:pt x="62" y="1"/>
                    <a:pt x="62" y="1"/>
                  </a:cubicBezTo>
                  <a:cubicBezTo>
                    <a:pt x="70" y="12"/>
                    <a:pt x="78" y="23"/>
                    <a:pt x="85" y="34"/>
                  </a:cubicBezTo>
                  <a:cubicBezTo>
                    <a:pt x="85" y="34"/>
                    <a:pt x="85" y="34"/>
                    <a:pt x="85" y="34"/>
                  </a:cubicBezTo>
                  <a:cubicBezTo>
                    <a:pt x="83" y="35"/>
                    <a:pt x="83" y="35"/>
                    <a:pt x="83" y="35"/>
                  </a:cubicBezTo>
                  <a:cubicBezTo>
                    <a:pt x="85" y="34"/>
                    <a:pt x="85" y="34"/>
                    <a:pt x="85" y="34"/>
                  </a:cubicBezTo>
                  <a:cubicBezTo>
                    <a:pt x="85" y="35"/>
                    <a:pt x="85" y="35"/>
                    <a:pt x="85" y="35"/>
                  </a:cubicBezTo>
                  <a:cubicBezTo>
                    <a:pt x="85" y="35"/>
                    <a:pt x="85" y="35"/>
                    <a:pt x="85" y="35"/>
                  </a:cubicBezTo>
                  <a:cubicBezTo>
                    <a:pt x="85" y="36"/>
                    <a:pt x="84" y="36"/>
                    <a:pt x="84" y="36"/>
                  </a:cubicBezTo>
                  <a:cubicBezTo>
                    <a:pt x="84" y="36"/>
                    <a:pt x="84" y="36"/>
                    <a:pt x="84" y="36"/>
                  </a:cubicBezTo>
                  <a:cubicBezTo>
                    <a:pt x="25" y="73"/>
                    <a:pt x="25" y="73"/>
                    <a:pt x="25" y="73"/>
                  </a:cubicBezTo>
                  <a:cubicBezTo>
                    <a:pt x="24" y="74"/>
                    <a:pt x="24" y="74"/>
                    <a:pt x="24" y="74"/>
                  </a:cubicBezTo>
                  <a:cubicBezTo>
                    <a:pt x="24" y="74"/>
                    <a:pt x="24" y="74"/>
                    <a:pt x="24" y="74"/>
                  </a:cubicBezTo>
                  <a:cubicBezTo>
                    <a:pt x="24" y="74"/>
                    <a:pt x="24" y="74"/>
                    <a:pt x="23" y="74"/>
                  </a:cubicBezTo>
                  <a:close/>
                  <a:moveTo>
                    <a:pt x="24" y="70"/>
                  </a:moveTo>
                  <a:cubicBezTo>
                    <a:pt x="81" y="35"/>
                    <a:pt x="81" y="35"/>
                    <a:pt x="81" y="35"/>
                  </a:cubicBezTo>
                  <a:cubicBezTo>
                    <a:pt x="75" y="24"/>
                    <a:pt x="68" y="14"/>
                    <a:pt x="61" y="4"/>
                  </a:cubicBezTo>
                  <a:cubicBezTo>
                    <a:pt x="61" y="4"/>
                    <a:pt x="61" y="4"/>
                    <a:pt x="61" y="4"/>
                  </a:cubicBezTo>
                  <a:cubicBezTo>
                    <a:pt x="4" y="39"/>
                    <a:pt x="4" y="39"/>
                    <a:pt x="4" y="39"/>
                  </a:cubicBezTo>
                  <a:cubicBezTo>
                    <a:pt x="11" y="49"/>
                    <a:pt x="18" y="60"/>
                    <a:pt x="24" y="7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1" name="Freeform 188"/>
            <p:cNvSpPr/>
            <p:nvPr/>
          </p:nvSpPr>
          <p:spPr bwMode="auto">
            <a:xfrm>
              <a:off x="759" y="1153"/>
              <a:ext cx="5" cy="166"/>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3" y="0"/>
                    <a:pt x="3" y="1"/>
                    <a:pt x="3" y="1"/>
                  </a:cubicBezTo>
                  <a:cubicBezTo>
                    <a:pt x="3" y="1"/>
                    <a:pt x="3" y="1"/>
                    <a:pt x="3" y="1"/>
                  </a:cubicBezTo>
                  <a:cubicBezTo>
                    <a:pt x="3" y="109"/>
                    <a:pt x="3" y="109"/>
                    <a:pt x="3" y="109"/>
                  </a:cubicBezTo>
                  <a:cubicBezTo>
                    <a:pt x="3" y="110"/>
                    <a:pt x="3"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89"/>
            <p:cNvSpPr/>
            <p:nvPr/>
          </p:nvSpPr>
          <p:spPr bwMode="auto">
            <a:xfrm>
              <a:off x="621" y="884"/>
              <a:ext cx="278" cy="291"/>
            </a:xfrm>
            <a:custGeom>
              <a:avLst/>
              <a:gdLst>
                <a:gd name="T0" fmla="*/ 72 w 278"/>
                <a:gd name="T1" fmla="*/ 0 h 291"/>
                <a:gd name="T2" fmla="*/ 140 w 278"/>
                <a:gd name="T3" fmla="*/ 189 h 291"/>
                <a:gd name="T4" fmla="*/ 206 w 278"/>
                <a:gd name="T5" fmla="*/ 0 h 291"/>
                <a:gd name="T6" fmla="*/ 278 w 278"/>
                <a:gd name="T7" fmla="*/ 0 h 291"/>
                <a:gd name="T8" fmla="*/ 278 w 278"/>
                <a:gd name="T9" fmla="*/ 291 h 291"/>
                <a:gd name="T10" fmla="*/ 210 w 278"/>
                <a:gd name="T11" fmla="*/ 291 h 291"/>
                <a:gd name="T12" fmla="*/ 210 w 278"/>
                <a:gd name="T13" fmla="*/ 165 h 291"/>
                <a:gd name="T14" fmla="*/ 164 w 278"/>
                <a:gd name="T15" fmla="*/ 291 h 291"/>
                <a:gd name="T16" fmla="*/ 116 w 278"/>
                <a:gd name="T17" fmla="*/ 291 h 291"/>
                <a:gd name="T18" fmla="*/ 68 w 278"/>
                <a:gd name="T19" fmla="*/ 165 h 291"/>
                <a:gd name="T20" fmla="*/ 68 w 278"/>
                <a:gd name="T21" fmla="*/ 291 h 291"/>
                <a:gd name="T22" fmla="*/ 0 w 278"/>
                <a:gd name="T23" fmla="*/ 291 h 291"/>
                <a:gd name="T24" fmla="*/ 0 w 278"/>
                <a:gd name="T25" fmla="*/ 0 h 291"/>
                <a:gd name="T26" fmla="*/ 72 w 278"/>
                <a:gd name="T2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291">
                  <a:moveTo>
                    <a:pt x="72" y="0"/>
                  </a:moveTo>
                  <a:lnTo>
                    <a:pt x="140" y="189"/>
                  </a:lnTo>
                  <a:lnTo>
                    <a:pt x="206" y="0"/>
                  </a:lnTo>
                  <a:lnTo>
                    <a:pt x="278" y="0"/>
                  </a:lnTo>
                  <a:lnTo>
                    <a:pt x="278" y="291"/>
                  </a:lnTo>
                  <a:lnTo>
                    <a:pt x="210" y="291"/>
                  </a:lnTo>
                  <a:lnTo>
                    <a:pt x="210" y="165"/>
                  </a:lnTo>
                  <a:lnTo>
                    <a:pt x="164" y="291"/>
                  </a:lnTo>
                  <a:lnTo>
                    <a:pt x="116" y="291"/>
                  </a:lnTo>
                  <a:lnTo>
                    <a:pt x="68" y="165"/>
                  </a:lnTo>
                  <a:lnTo>
                    <a:pt x="68" y="291"/>
                  </a:lnTo>
                  <a:lnTo>
                    <a:pt x="0" y="291"/>
                  </a:lnTo>
                  <a:lnTo>
                    <a:pt x="0" y="0"/>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Rectangle 190"/>
            <p:cNvSpPr>
              <a:spLocks noChangeArrowheads="1"/>
            </p:cNvSpPr>
            <p:nvPr/>
          </p:nvSpPr>
          <p:spPr bwMode="auto">
            <a:xfrm>
              <a:off x="609" y="880"/>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Rectangle 191"/>
            <p:cNvSpPr>
              <a:spLocks noChangeArrowheads="1"/>
            </p:cNvSpPr>
            <p:nvPr/>
          </p:nvSpPr>
          <p:spPr bwMode="auto">
            <a:xfrm>
              <a:off x="609" y="923"/>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Rectangle 192"/>
            <p:cNvSpPr>
              <a:spLocks noChangeArrowheads="1"/>
            </p:cNvSpPr>
            <p:nvPr/>
          </p:nvSpPr>
          <p:spPr bwMode="auto">
            <a:xfrm>
              <a:off x="651" y="880"/>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Rectangle 193"/>
            <p:cNvSpPr>
              <a:spLocks noChangeArrowheads="1"/>
            </p:cNvSpPr>
            <p:nvPr/>
          </p:nvSpPr>
          <p:spPr bwMode="auto">
            <a:xfrm>
              <a:off x="651" y="923"/>
              <a:ext cx="4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Rectangle 194"/>
            <p:cNvSpPr>
              <a:spLocks noChangeArrowheads="1"/>
            </p:cNvSpPr>
            <p:nvPr/>
          </p:nvSpPr>
          <p:spPr bwMode="auto">
            <a:xfrm>
              <a:off x="695" y="880"/>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Rectangle 195"/>
            <p:cNvSpPr>
              <a:spLocks noChangeArrowheads="1"/>
            </p:cNvSpPr>
            <p:nvPr/>
          </p:nvSpPr>
          <p:spPr bwMode="auto">
            <a:xfrm>
              <a:off x="695" y="923"/>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Rectangle 196"/>
            <p:cNvSpPr>
              <a:spLocks noChangeArrowheads="1"/>
            </p:cNvSpPr>
            <p:nvPr/>
          </p:nvSpPr>
          <p:spPr bwMode="auto">
            <a:xfrm>
              <a:off x="738" y="880"/>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Rectangle 197"/>
            <p:cNvSpPr>
              <a:spLocks noChangeArrowheads="1"/>
            </p:cNvSpPr>
            <p:nvPr/>
          </p:nvSpPr>
          <p:spPr bwMode="auto">
            <a:xfrm>
              <a:off x="738" y="923"/>
              <a:ext cx="4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Rectangle 198"/>
            <p:cNvSpPr>
              <a:spLocks noChangeArrowheads="1"/>
            </p:cNvSpPr>
            <p:nvPr/>
          </p:nvSpPr>
          <p:spPr bwMode="auto">
            <a:xfrm>
              <a:off x="782" y="880"/>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Rectangle 199"/>
            <p:cNvSpPr>
              <a:spLocks noChangeArrowheads="1"/>
            </p:cNvSpPr>
            <p:nvPr/>
          </p:nvSpPr>
          <p:spPr bwMode="auto">
            <a:xfrm>
              <a:off x="782" y="923"/>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Rectangle 200"/>
            <p:cNvSpPr>
              <a:spLocks noChangeArrowheads="1"/>
            </p:cNvSpPr>
            <p:nvPr/>
          </p:nvSpPr>
          <p:spPr bwMode="auto">
            <a:xfrm>
              <a:off x="608" y="965"/>
              <a:ext cx="43"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Rectangle 201"/>
            <p:cNvSpPr>
              <a:spLocks noChangeArrowheads="1"/>
            </p:cNvSpPr>
            <p:nvPr/>
          </p:nvSpPr>
          <p:spPr bwMode="auto">
            <a:xfrm>
              <a:off x="608" y="1009"/>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Rectangle 202"/>
            <p:cNvSpPr>
              <a:spLocks noChangeArrowheads="1"/>
            </p:cNvSpPr>
            <p:nvPr/>
          </p:nvSpPr>
          <p:spPr bwMode="auto">
            <a:xfrm>
              <a:off x="651" y="965"/>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Rectangle 203"/>
            <p:cNvSpPr>
              <a:spLocks noChangeArrowheads="1"/>
            </p:cNvSpPr>
            <p:nvPr/>
          </p:nvSpPr>
          <p:spPr bwMode="auto">
            <a:xfrm>
              <a:off x="651" y="1009"/>
              <a:ext cx="4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Rectangle 204"/>
            <p:cNvSpPr>
              <a:spLocks noChangeArrowheads="1"/>
            </p:cNvSpPr>
            <p:nvPr/>
          </p:nvSpPr>
          <p:spPr bwMode="auto">
            <a:xfrm>
              <a:off x="695" y="965"/>
              <a:ext cx="43"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Rectangle 205"/>
            <p:cNvSpPr>
              <a:spLocks noChangeArrowheads="1"/>
            </p:cNvSpPr>
            <p:nvPr/>
          </p:nvSpPr>
          <p:spPr bwMode="auto">
            <a:xfrm>
              <a:off x="695" y="1009"/>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Rectangle 206"/>
            <p:cNvSpPr>
              <a:spLocks noChangeArrowheads="1"/>
            </p:cNvSpPr>
            <p:nvPr/>
          </p:nvSpPr>
          <p:spPr bwMode="auto">
            <a:xfrm>
              <a:off x="738" y="965"/>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Rectangle 207"/>
            <p:cNvSpPr>
              <a:spLocks noChangeArrowheads="1"/>
            </p:cNvSpPr>
            <p:nvPr/>
          </p:nvSpPr>
          <p:spPr bwMode="auto">
            <a:xfrm>
              <a:off x="738" y="1009"/>
              <a:ext cx="4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Rectangle 208"/>
            <p:cNvSpPr>
              <a:spLocks noChangeArrowheads="1"/>
            </p:cNvSpPr>
            <p:nvPr/>
          </p:nvSpPr>
          <p:spPr bwMode="auto">
            <a:xfrm>
              <a:off x="782" y="965"/>
              <a:ext cx="42"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Rectangle 209"/>
            <p:cNvSpPr>
              <a:spLocks noChangeArrowheads="1"/>
            </p:cNvSpPr>
            <p:nvPr/>
          </p:nvSpPr>
          <p:spPr bwMode="auto">
            <a:xfrm>
              <a:off x="782" y="1009"/>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Rectangle 210"/>
            <p:cNvSpPr>
              <a:spLocks noChangeArrowheads="1"/>
            </p:cNvSpPr>
            <p:nvPr/>
          </p:nvSpPr>
          <p:spPr bwMode="auto">
            <a:xfrm>
              <a:off x="608" y="1051"/>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Rectangle 211"/>
            <p:cNvSpPr>
              <a:spLocks noChangeArrowheads="1"/>
            </p:cNvSpPr>
            <p:nvPr/>
          </p:nvSpPr>
          <p:spPr bwMode="auto">
            <a:xfrm>
              <a:off x="608" y="1094"/>
              <a:ext cx="43"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Rectangle 212"/>
            <p:cNvSpPr>
              <a:spLocks noChangeArrowheads="1"/>
            </p:cNvSpPr>
            <p:nvPr/>
          </p:nvSpPr>
          <p:spPr bwMode="auto">
            <a:xfrm>
              <a:off x="651" y="1051"/>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Rectangle 213"/>
            <p:cNvSpPr>
              <a:spLocks noChangeArrowheads="1"/>
            </p:cNvSpPr>
            <p:nvPr/>
          </p:nvSpPr>
          <p:spPr bwMode="auto">
            <a:xfrm>
              <a:off x="651" y="1094"/>
              <a:ext cx="42"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Rectangle 214"/>
            <p:cNvSpPr>
              <a:spLocks noChangeArrowheads="1"/>
            </p:cNvSpPr>
            <p:nvPr/>
          </p:nvSpPr>
          <p:spPr bwMode="auto">
            <a:xfrm>
              <a:off x="693" y="1051"/>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Rectangle 215"/>
            <p:cNvSpPr>
              <a:spLocks noChangeArrowheads="1"/>
            </p:cNvSpPr>
            <p:nvPr/>
          </p:nvSpPr>
          <p:spPr bwMode="auto">
            <a:xfrm>
              <a:off x="693" y="1094"/>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Rectangle 216"/>
            <p:cNvSpPr>
              <a:spLocks noChangeArrowheads="1"/>
            </p:cNvSpPr>
            <p:nvPr/>
          </p:nvSpPr>
          <p:spPr bwMode="auto">
            <a:xfrm>
              <a:off x="737" y="1051"/>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Rectangle 217"/>
            <p:cNvSpPr>
              <a:spLocks noChangeArrowheads="1"/>
            </p:cNvSpPr>
            <p:nvPr/>
          </p:nvSpPr>
          <p:spPr bwMode="auto">
            <a:xfrm>
              <a:off x="737" y="1094"/>
              <a:ext cx="43"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Rectangle 218"/>
            <p:cNvSpPr>
              <a:spLocks noChangeArrowheads="1"/>
            </p:cNvSpPr>
            <p:nvPr/>
          </p:nvSpPr>
          <p:spPr bwMode="auto">
            <a:xfrm>
              <a:off x="780" y="1051"/>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Rectangle 219"/>
            <p:cNvSpPr>
              <a:spLocks noChangeArrowheads="1"/>
            </p:cNvSpPr>
            <p:nvPr/>
          </p:nvSpPr>
          <p:spPr bwMode="auto">
            <a:xfrm>
              <a:off x="780" y="1094"/>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Rectangle 220"/>
            <p:cNvSpPr>
              <a:spLocks noChangeArrowheads="1"/>
            </p:cNvSpPr>
            <p:nvPr/>
          </p:nvSpPr>
          <p:spPr bwMode="auto">
            <a:xfrm>
              <a:off x="606" y="1135"/>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Rectangle 221"/>
            <p:cNvSpPr>
              <a:spLocks noChangeArrowheads="1"/>
            </p:cNvSpPr>
            <p:nvPr/>
          </p:nvSpPr>
          <p:spPr bwMode="auto">
            <a:xfrm>
              <a:off x="650" y="1135"/>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Rectangle 222"/>
            <p:cNvSpPr>
              <a:spLocks noChangeArrowheads="1"/>
            </p:cNvSpPr>
            <p:nvPr/>
          </p:nvSpPr>
          <p:spPr bwMode="auto">
            <a:xfrm>
              <a:off x="693" y="1135"/>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Rectangle 223"/>
            <p:cNvSpPr>
              <a:spLocks noChangeArrowheads="1"/>
            </p:cNvSpPr>
            <p:nvPr/>
          </p:nvSpPr>
          <p:spPr bwMode="auto">
            <a:xfrm>
              <a:off x="737" y="1135"/>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Rectangle 224"/>
            <p:cNvSpPr>
              <a:spLocks noChangeArrowheads="1"/>
            </p:cNvSpPr>
            <p:nvPr/>
          </p:nvSpPr>
          <p:spPr bwMode="auto">
            <a:xfrm>
              <a:off x="779" y="1135"/>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Rectangle 225"/>
            <p:cNvSpPr>
              <a:spLocks noChangeArrowheads="1"/>
            </p:cNvSpPr>
            <p:nvPr/>
          </p:nvSpPr>
          <p:spPr bwMode="auto">
            <a:xfrm>
              <a:off x="825" y="881"/>
              <a:ext cx="42"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Rectangle 226"/>
            <p:cNvSpPr>
              <a:spLocks noChangeArrowheads="1"/>
            </p:cNvSpPr>
            <p:nvPr/>
          </p:nvSpPr>
          <p:spPr bwMode="auto">
            <a:xfrm>
              <a:off x="825" y="923"/>
              <a:ext cx="42"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Rectangle 227"/>
            <p:cNvSpPr>
              <a:spLocks noChangeArrowheads="1"/>
            </p:cNvSpPr>
            <p:nvPr/>
          </p:nvSpPr>
          <p:spPr bwMode="auto">
            <a:xfrm>
              <a:off x="867" y="881"/>
              <a:ext cx="44" cy="42"/>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Rectangle 228"/>
            <p:cNvSpPr>
              <a:spLocks noChangeArrowheads="1"/>
            </p:cNvSpPr>
            <p:nvPr/>
          </p:nvSpPr>
          <p:spPr bwMode="auto">
            <a:xfrm>
              <a:off x="867" y="923"/>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Rectangle 229"/>
            <p:cNvSpPr>
              <a:spLocks noChangeArrowheads="1"/>
            </p:cNvSpPr>
            <p:nvPr/>
          </p:nvSpPr>
          <p:spPr bwMode="auto">
            <a:xfrm>
              <a:off x="824" y="965"/>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Rectangle 230"/>
            <p:cNvSpPr>
              <a:spLocks noChangeArrowheads="1"/>
            </p:cNvSpPr>
            <p:nvPr/>
          </p:nvSpPr>
          <p:spPr bwMode="auto">
            <a:xfrm>
              <a:off x="824" y="1009"/>
              <a:ext cx="43"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Rectangle 231"/>
            <p:cNvSpPr>
              <a:spLocks noChangeArrowheads="1"/>
            </p:cNvSpPr>
            <p:nvPr/>
          </p:nvSpPr>
          <p:spPr bwMode="auto">
            <a:xfrm>
              <a:off x="867" y="965"/>
              <a:ext cx="44"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Rectangle 232"/>
            <p:cNvSpPr>
              <a:spLocks noChangeArrowheads="1"/>
            </p:cNvSpPr>
            <p:nvPr/>
          </p:nvSpPr>
          <p:spPr bwMode="auto">
            <a:xfrm>
              <a:off x="867" y="1009"/>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Rectangle 233"/>
            <p:cNvSpPr>
              <a:spLocks noChangeArrowheads="1"/>
            </p:cNvSpPr>
            <p:nvPr/>
          </p:nvSpPr>
          <p:spPr bwMode="auto">
            <a:xfrm>
              <a:off x="824" y="1051"/>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Rectangle 234"/>
            <p:cNvSpPr>
              <a:spLocks noChangeArrowheads="1"/>
            </p:cNvSpPr>
            <p:nvPr/>
          </p:nvSpPr>
          <p:spPr bwMode="auto">
            <a:xfrm>
              <a:off x="824" y="1094"/>
              <a:ext cx="43"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Rectangle 235"/>
            <p:cNvSpPr>
              <a:spLocks noChangeArrowheads="1"/>
            </p:cNvSpPr>
            <p:nvPr/>
          </p:nvSpPr>
          <p:spPr bwMode="auto">
            <a:xfrm>
              <a:off x="867" y="1051"/>
              <a:ext cx="42"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Rectangle 236"/>
            <p:cNvSpPr>
              <a:spLocks noChangeArrowheads="1"/>
            </p:cNvSpPr>
            <p:nvPr/>
          </p:nvSpPr>
          <p:spPr bwMode="auto">
            <a:xfrm>
              <a:off x="867" y="1094"/>
              <a:ext cx="42"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Rectangle 237"/>
            <p:cNvSpPr>
              <a:spLocks noChangeArrowheads="1"/>
            </p:cNvSpPr>
            <p:nvPr/>
          </p:nvSpPr>
          <p:spPr bwMode="auto">
            <a:xfrm>
              <a:off x="822" y="1136"/>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Rectangle 238"/>
            <p:cNvSpPr>
              <a:spLocks noChangeArrowheads="1"/>
            </p:cNvSpPr>
            <p:nvPr/>
          </p:nvSpPr>
          <p:spPr bwMode="auto">
            <a:xfrm>
              <a:off x="866" y="1136"/>
              <a:ext cx="43" cy="42"/>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Freeform 239"/>
            <p:cNvSpPr>
              <a:spLocks noEditPoints="1"/>
            </p:cNvSpPr>
            <p:nvPr/>
          </p:nvSpPr>
          <p:spPr bwMode="auto">
            <a:xfrm>
              <a:off x="629" y="893"/>
              <a:ext cx="261" cy="273"/>
            </a:xfrm>
            <a:custGeom>
              <a:avLst/>
              <a:gdLst>
                <a:gd name="T0" fmla="*/ 36 w 174"/>
                <a:gd name="T1" fmla="*/ 178 h 182"/>
                <a:gd name="T2" fmla="*/ 1 w 174"/>
                <a:gd name="T3" fmla="*/ 182 h 182"/>
                <a:gd name="T4" fmla="*/ 14 w 174"/>
                <a:gd name="T5" fmla="*/ 181 h 182"/>
                <a:gd name="T6" fmla="*/ 99 w 174"/>
                <a:gd name="T7" fmla="*/ 178 h 182"/>
                <a:gd name="T8" fmla="*/ 75 w 174"/>
                <a:gd name="T9" fmla="*/ 180 h 182"/>
                <a:gd name="T10" fmla="*/ 79 w 174"/>
                <a:gd name="T11" fmla="*/ 180 h 182"/>
                <a:gd name="T12" fmla="*/ 171 w 174"/>
                <a:gd name="T13" fmla="*/ 177 h 182"/>
                <a:gd name="T14" fmla="*/ 173 w 174"/>
                <a:gd name="T15" fmla="*/ 180 h 182"/>
                <a:gd name="T16" fmla="*/ 157 w 174"/>
                <a:gd name="T17" fmla="*/ 180 h 182"/>
                <a:gd name="T18" fmla="*/ 141 w 174"/>
                <a:gd name="T19" fmla="*/ 173 h 182"/>
                <a:gd name="T20" fmla="*/ 2 w 174"/>
                <a:gd name="T21" fmla="*/ 169 h 182"/>
                <a:gd name="T22" fmla="*/ 110 w 174"/>
                <a:gd name="T23" fmla="*/ 156 h 182"/>
                <a:gd name="T24" fmla="*/ 36 w 174"/>
                <a:gd name="T25" fmla="*/ 154 h 182"/>
                <a:gd name="T26" fmla="*/ 65 w 174"/>
                <a:gd name="T27" fmla="*/ 147 h 182"/>
                <a:gd name="T28" fmla="*/ 173 w 174"/>
                <a:gd name="T29" fmla="*/ 145 h 182"/>
                <a:gd name="T30" fmla="*/ 141 w 174"/>
                <a:gd name="T31" fmla="*/ 134 h 182"/>
                <a:gd name="T32" fmla="*/ 116 w 174"/>
                <a:gd name="T33" fmla="*/ 133 h 182"/>
                <a:gd name="T34" fmla="*/ 0 w 174"/>
                <a:gd name="T35" fmla="*/ 132 h 182"/>
                <a:gd name="T36" fmla="*/ 33 w 174"/>
                <a:gd name="T37" fmla="*/ 130 h 182"/>
                <a:gd name="T38" fmla="*/ 82 w 174"/>
                <a:gd name="T39" fmla="*/ 127 h 182"/>
                <a:gd name="T40" fmla="*/ 89 w 174"/>
                <a:gd name="T41" fmla="*/ 139 h 182"/>
                <a:gd name="T42" fmla="*/ 60 w 174"/>
                <a:gd name="T43" fmla="*/ 136 h 182"/>
                <a:gd name="T44" fmla="*/ 174 w 174"/>
                <a:gd name="T45" fmla="*/ 123 h 182"/>
                <a:gd name="T46" fmla="*/ 97 w 174"/>
                <a:gd name="T47" fmla="*/ 112 h 182"/>
                <a:gd name="T48" fmla="*/ 141 w 174"/>
                <a:gd name="T49" fmla="*/ 110 h 182"/>
                <a:gd name="T50" fmla="*/ 120 w 174"/>
                <a:gd name="T51" fmla="*/ 121 h 182"/>
                <a:gd name="T52" fmla="*/ 0 w 174"/>
                <a:gd name="T53" fmla="*/ 120 h 182"/>
                <a:gd name="T54" fmla="*/ 33 w 174"/>
                <a:gd name="T55" fmla="*/ 118 h 182"/>
                <a:gd name="T56" fmla="*/ 78 w 174"/>
                <a:gd name="T57" fmla="*/ 116 h 182"/>
                <a:gd name="T58" fmla="*/ 79 w 174"/>
                <a:gd name="T59" fmla="*/ 117 h 182"/>
                <a:gd name="T60" fmla="*/ 50 w 174"/>
                <a:gd name="T61" fmla="*/ 116 h 182"/>
                <a:gd name="T62" fmla="*/ 174 w 174"/>
                <a:gd name="T63" fmla="*/ 111 h 182"/>
                <a:gd name="T64" fmla="*/ 106 w 174"/>
                <a:gd name="T65" fmla="*/ 91 h 182"/>
                <a:gd name="T66" fmla="*/ 135 w 174"/>
                <a:gd name="T67" fmla="*/ 87 h 182"/>
                <a:gd name="T68" fmla="*/ 141 w 174"/>
                <a:gd name="T69" fmla="*/ 86 h 182"/>
                <a:gd name="T70" fmla="*/ 2 w 174"/>
                <a:gd name="T71" fmla="*/ 82 h 182"/>
                <a:gd name="T72" fmla="*/ 34 w 174"/>
                <a:gd name="T73" fmla="*/ 81 h 182"/>
                <a:gd name="T74" fmla="*/ 41 w 174"/>
                <a:gd name="T75" fmla="*/ 93 h 182"/>
                <a:gd name="T76" fmla="*/ 66 w 174"/>
                <a:gd name="T77" fmla="*/ 80 h 182"/>
                <a:gd name="T78" fmla="*/ 171 w 174"/>
                <a:gd name="T79" fmla="*/ 87 h 182"/>
                <a:gd name="T80" fmla="*/ 108 w 174"/>
                <a:gd name="T81" fmla="*/ 81 h 182"/>
                <a:gd name="T82" fmla="*/ 109 w 174"/>
                <a:gd name="T83" fmla="*/ 81 h 182"/>
                <a:gd name="T84" fmla="*/ 142 w 174"/>
                <a:gd name="T85" fmla="*/ 75 h 182"/>
                <a:gd name="T86" fmla="*/ 0 w 174"/>
                <a:gd name="T87" fmla="*/ 72 h 182"/>
                <a:gd name="T88" fmla="*/ 61 w 174"/>
                <a:gd name="T89" fmla="*/ 71 h 182"/>
                <a:gd name="T90" fmla="*/ 63 w 174"/>
                <a:gd name="T91" fmla="*/ 72 h 182"/>
                <a:gd name="T92" fmla="*/ 173 w 174"/>
                <a:gd name="T93" fmla="*/ 64 h 182"/>
                <a:gd name="T94" fmla="*/ 118 w 174"/>
                <a:gd name="T95" fmla="*/ 57 h 182"/>
                <a:gd name="T96" fmla="*/ 56 w 174"/>
                <a:gd name="T97" fmla="*/ 47 h 182"/>
                <a:gd name="T98" fmla="*/ 3 w 174"/>
                <a:gd name="T99" fmla="*/ 36 h 182"/>
                <a:gd name="T100" fmla="*/ 174 w 174"/>
                <a:gd name="T101" fmla="*/ 27 h 182"/>
                <a:gd name="T102" fmla="*/ 130 w 174"/>
                <a:gd name="T103" fmla="*/ 22 h 182"/>
                <a:gd name="T104" fmla="*/ 42 w 174"/>
                <a:gd name="T105" fmla="*/ 13 h 182"/>
                <a:gd name="T106" fmla="*/ 0 w 174"/>
                <a:gd name="T107" fmla="*/ 24 h 182"/>
                <a:gd name="T108" fmla="*/ 171 w 174"/>
                <a:gd name="T109" fmla="*/ 15 h 182"/>
                <a:gd name="T110" fmla="*/ 133 w 174"/>
                <a:gd name="T111" fmla="*/ 13 h 182"/>
                <a:gd name="T112" fmla="*/ 138 w 174"/>
                <a:gd name="T113" fmla="*/ 3 h 182"/>
                <a:gd name="T114" fmla="*/ 26 w 174"/>
                <a:gd name="T115" fmla="*/ 1 h 182"/>
                <a:gd name="T116" fmla="*/ 38 w 174"/>
                <a:gd name="T117" fmla="*/ 4 h 182"/>
                <a:gd name="T118" fmla="*/ 164 w 174"/>
                <a:gd name="T119" fmla="*/ 1 h 182"/>
                <a:gd name="T120" fmla="*/ 17 w 174"/>
                <a:gd name="T121" fmla="*/ 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182">
                  <a:moveTo>
                    <a:pt x="25" y="182"/>
                  </a:moveTo>
                  <a:cubicBezTo>
                    <a:pt x="24" y="182"/>
                    <a:pt x="23" y="182"/>
                    <a:pt x="23" y="181"/>
                  </a:cubicBezTo>
                  <a:cubicBezTo>
                    <a:pt x="23" y="181"/>
                    <a:pt x="23" y="181"/>
                    <a:pt x="23" y="181"/>
                  </a:cubicBezTo>
                  <a:cubicBezTo>
                    <a:pt x="23" y="180"/>
                    <a:pt x="24" y="179"/>
                    <a:pt x="25" y="179"/>
                  </a:cubicBezTo>
                  <a:cubicBezTo>
                    <a:pt x="25" y="179"/>
                    <a:pt x="25" y="179"/>
                    <a:pt x="25" y="179"/>
                  </a:cubicBezTo>
                  <a:cubicBezTo>
                    <a:pt x="33" y="179"/>
                    <a:pt x="33" y="179"/>
                    <a:pt x="33" y="179"/>
                  </a:cubicBezTo>
                  <a:cubicBezTo>
                    <a:pt x="33" y="178"/>
                    <a:pt x="33" y="178"/>
                    <a:pt x="33" y="178"/>
                  </a:cubicBezTo>
                  <a:cubicBezTo>
                    <a:pt x="33" y="177"/>
                    <a:pt x="33" y="177"/>
                    <a:pt x="34" y="177"/>
                  </a:cubicBezTo>
                  <a:cubicBezTo>
                    <a:pt x="34" y="177"/>
                    <a:pt x="34" y="177"/>
                    <a:pt x="34" y="177"/>
                  </a:cubicBezTo>
                  <a:cubicBezTo>
                    <a:pt x="35" y="177"/>
                    <a:pt x="36" y="177"/>
                    <a:pt x="36" y="178"/>
                  </a:cubicBezTo>
                  <a:cubicBezTo>
                    <a:pt x="36" y="178"/>
                    <a:pt x="36" y="178"/>
                    <a:pt x="36" y="178"/>
                  </a:cubicBezTo>
                  <a:cubicBezTo>
                    <a:pt x="36" y="181"/>
                    <a:pt x="36" y="181"/>
                    <a:pt x="36" y="181"/>
                  </a:cubicBezTo>
                  <a:cubicBezTo>
                    <a:pt x="36" y="181"/>
                    <a:pt x="36" y="182"/>
                    <a:pt x="35" y="182"/>
                  </a:cubicBezTo>
                  <a:cubicBezTo>
                    <a:pt x="35" y="182"/>
                    <a:pt x="35" y="182"/>
                    <a:pt x="35" y="182"/>
                  </a:cubicBezTo>
                  <a:cubicBezTo>
                    <a:pt x="35" y="182"/>
                    <a:pt x="35" y="182"/>
                    <a:pt x="34" y="182"/>
                  </a:cubicBezTo>
                  <a:cubicBezTo>
                    <a:pt x="34" y="182"/>
                    <a:pt x="34" y="182"/>
                    <a:pt x="34" y="182"/>
                  </a:cubicBezTo>
                  <a:cubicBezTo>
                    <a:pt x="25" y="182"/>
                    <a:pt x="25" y="182"/>
                    <a:pt x="25" y="182"/>
                  </a:cubicBezTo>
                  <a:close/>
                  <a:moveTo>
                    <a:pt x="2" y="182"/>
                  </a:moveTo>
                  <a:cubicBezTo>
                    <a:pt x="2" y="182"/>
                    <a:pt x="1" y="182"/>
                    <a:pt x="1" y="182"/>
                  </a:cubicBezTo>
                  <a:cubicBezTo>
                    <a:pt x="1" y="182"/>
                    <a:pt x="1" y="182"/>
                    <a:pt x="1" y="182"/>
                  </a:cubicBezTo>
                  <a:cubicBezTo>
                    <a:pt x="1" y="182"/>
                    <a:pt x="0" y="181"/>
                    <a:pt x="0" y="181"/>
                  </a:cubicBezTo>
                  <a:cubicBezTo>
                    <a:pt x="0" y="181"/>
                    <a:pt x="0" y="181"/>
                    <a:pt x="0" y="181"/>
                  </a:cubicBezTo>
                  <a:cubicBezTo>
                    <a:pt x="0" y="180"/>
                    <a:pt x="0" y="180"/>
                    <a:pt x="0" y="180"/>
                  </a:cubicBezTo>
                  <a:cubicBezTo>
                    <a:pt x="0" y="179"/>
                    <a:pt x="1" y="178"/>
                    <a:pt x="2" y="178"/>
                  </a:cubicBezTo>
                  <a:cubicBezTo>
                    <a:pt x="2" y="178"/>
                    <a:pt x="2" y="178"/>
                    <a:pt x="2" y="178"/>
                  </a:cubicBezTo>
                  <a:cubicBezTo>
                    <a:pt x="3" y="178"/>
                    <a:pt x="3" y="179"/>
                    <a:pt x="3" y="179"/>
                  </a:cubicBezTo>
                  <a:cubicBezTo>
                    <a:pt x="3" y="179"/>
                    <a:pt x="3" y="179"/>
                    <a:pt x="3" y="179"/>
                  </a:cubicBezTo>
                  <a:cubicBezTo>
                    <a:pt x="13" y="179"/>
                    <a:pt x="13" y="179"/>
                    <a:pt x="13" y="179"/>
                  </a:cubicBezTo>
                  <a:cubicBezTo>
                    <a:pt x="14" y="179"/>
                    <a:pt x="14" y="180"/>
                    <a:pt x="14" y="181"/>
                  </a:cubicBezTo>
                  <a:cubicBezTo>
                    <a:pt x="14" y="181"/>
                    <a:pt x="14" y="181"/>
                    <a:pt x="14" y="181"/>
                  </a:cubicBezTo>
                  <a:cubicBezTo>
                    <a:pt x="14" y="182"/>
                    <a:pt x="14" y="182"/>
                    <a:pt x="13" y="182"/>
                  </a:cubicBezTo>
                  <a:cubicBezTo>
                    <a:pt x="13" y="182"/>
                    <a:pt x="13" y="182"/>
                    <a:pt x="13" y="182"/>
                  </a:cubicBezTo>
                  <a:cubicBezTo>
                    <a:pt x="2" y="182"/>
                    <a:pt x="2" y="182"/>
                    <a:pt x="2" y="182"/>
                  </a:cubicBezTo>
                  <a:close/>
                  <a:moveTo>
                    <a:pt x="89" y="181"/>
                  </a:moveTo>
                  <a:cubicBezTo>
                    <a:pt x="89" y="181"/>
                    <a:pt x="88" y="181"/>
                    <a:pt x="88" y="180"/>
                  </a:cubicBezTo>
                  <a:cubicBezTo>
                    <a:pt x="88" y="180"/>
                    <a:pt x="88" y="180"/>
                    <a:pt x="88" y="180"/>
                  </a:cubicBezTo>
                  <a:cubicBezTo>
                    <a:pt x="88" y="179"/>
                    <a:pt x="89" y="178"/>
                    <a:pt x="89" y="178"/>
                  </a:cubicBezTo>
                  <a:cubicBezTo>
                    <a:pt x="89" y="178"/>
                    <a:pt x="89" y="178"/>
                    <a:pt x="89" y="178"/>
                  </a:cubicBezTo>
                  <a:cubicBezTo>
                    <a:pt x="99" y="178"/>
                    <a:pt x="99" y="178"/>
                    <a:pt x="99" y="178"/>
                  </a:cubicBezTo>
                  <a:cubicBezTo>
                    <a:pt x="99" y="178"/>
                    <a:pt x="99" y="178"/>
                    <a:pt x="99" y="178"/>
                  </a:cubicBezTo>
                  <a:cubicBezTo>
                    <a:pt x="99" y="177"/>
                    <a:pt x="100" y="176"/>
                    <a:pt x="101" y="177"/>
                  </a:cubicBezTo>
                  <a:cubicBezTo>
                    <a:pt x="101" y="177"/>
                    <a:pt x="101" y="177"/>
                    <a:pt x="101" y="177"/>
                  </a:cubicBezTo>
                  <a:cubicBezTo>
                    <a:pt x="102" y="177"/>
                    <a:pt x="102" y="178"/>
                    <a:pt x="102" y="179"/>
                  </a:cubicBezTo>
                  <a:cubicBezTo>
                    <a:pt x="102" y="179"/>
                    <a:pt x="102" y="179"/>
                    <a:pt x="102" y="179"/>
                  </a:cubicBezTo>
                  <a:cubicBezTo>
                    <a:pt x="101" y="180"/>
                    <a:pt x="101" y="180"/>
                    <a:pt x="101" y="180"/>
                  </a:cubicBezTo>
                  <a:cubicBezTo>
                    <a:pt x="101" y="181"/>
                    <a:pt x="100" y="181"/>
                    <a:pt x="100" y="181"/>
                  </a:cubicBezTo>
                  <a:cubicBezTo>
                    <a:pt x="100" y="181"/>
                    <a:pt x="100" y="181"/>
                    <a:pt x="100" y="181"/>
                  </a:cubicBezTo>
                  <a:cubicBezTo>
                    <a:pt x="89" y="181"/>
                    <a:pt x="89" y="181"/>
                    <a:pt x="89" y="181"/>
                  </a:cubicBezTo>
                  <a:close/>
                  <a:moveTo>
                    <a:pt x="76" y="181"/>
                  </a:moveTo>
                  <a:cubicBezTo>
                    <a:pt x="76" y="181"/>
                    <a:pt x="75" y="181"/>
                    <a:pt x="75" y="180"/>
                  </a:cubicBezTo>
                  <a:cubicBezTo>
                    <a:pt x="75" y="180"/>
                    <a:pt x="75" y="180"/>
                    <a:pt x="75" y="180"/>
                  </a:cubicBezTo>
                  <a:cubicBezTo>
                    <a:pt x="71" y="170"/>
                    <a:pt x="71" y="170"/>
                    <a:pt x="71" y="170"/>
                  </a:cubicBezTo>
                  <a:cubicBezTo>
                    <a:pt x="71" y="170"/>
                    <a:pt x="71" y="170"/>
                    <a:pt x="71" y="170"/>
                  </a:cubicBezTo>
                  <a:cubicBezTo>
                    <a:pt x="70" y="170"/>
                    <a:pt x="71" y="169"/>
                    <a:pt x="72" y="168"/>
                  </a:cubicBezTo>
                  <a:cubicBezTo>
                    <a:pt x="72" y="168"/>
                    <a:pt x="72" y="168"/>
                    <a:pt x="72" y="168"/>
                  </a:cubicBezTo>
                  <a:cubicBezTo>
                    <a:pt x="72" y="168"/>
                    <a:pt x="73" y="169"/>
                    <a:pt x="74" y="169"/>
                  </a:cubicBezTo>
                  <a:cubicBezTo>
                    <a:pt x="74" y="169"/>
                    <a:pt x="74" y="169"/>
                    <a:pt x="74" y="169"/>
                  </a:cubicBezTo>
                  <a:cubicBezTo>
                    <a:pt x="77" y="178"/>
                    <a:pt x="77" y="178"/>
                    <a:pt x="77" y="178"/>
                  </a:cubicBezTo>
                  <a:cubicBezTo>
                    <a:pt x="77" y="178"/>
                    <a:pt x="77" y="178"/>
                    <a:pt x="77" y="178"/>
                  </a:cubicBezTo>
                  <a:cubicBezTo>
                    <a:pt x="78" y="178"/>
                    <a:pt x="79" y="179"/>
                    <a:pt x="79" y="180"/>
                  </a:cubicBezTo>
                  <a:cubicBezTo>
                    <a:pt x="79" y="180"/>
                    <a:pt x="79" y="180"/>
                    <a:pt x="79" y="180"/>
                  </a:cubicBezTo>
                  <a:cubicBezTo>
                    <a:pt x="79" y="181"/>
                    <a:pt x="78" y="181"/>
                    <a:pt x="77" y="181"/>
                  </a:cubicBezTo>
                  <a:cubicBezTo>
                    <a:pt x="77" y="181"/>
                    <a:pt x="77" y="181"/>
                    <a:pt x="77" y="181"/>
                  </a:cubicBezTo>
                  <a:cubicBezTo>
                    <a:pt x="76" y="181"/>
                    <a:pt x="76" y="181"/>
                    <a:pt x="76" y="181"/>
                  </a:cubicBezTo>
                  <a:close/>
                  <a:moveTo>
                    <a:pt x="169" y="180"/>
                  </a:moveTo>
                  <a:cubicBezTo>
                    <a:pt x="168" y="180"/>
                    <a:pt x="168" y="180"/>
                    <a:pt x="168" y="179"/>
                  </a:cubicBezTo>
                  <a:cubicBezTo>
                    <a:pt x="168" y="179"/>
                    <a:pt x="168" y="179"/>
                    <a:pt x="168" y="179"/>
                  </a:cubicBezTo>
                  <a:cubicBezTo>
                    <a:pt x="168" y="178"/>
                    <a:pt x="168" y="177"/>
                    <a:pt x="169" y="177"/>
                  </a:cubicBezTo>
                  <a:cubicBezTo>
                    <a:pt x="169" y="177"/>
                    <a:pt x="169" y="177"/>
                    <a:pt x="169" y="177"/>
                  </a:cubicBezTo>
                  <a:cubicBezTo>
                    <a:pt x="171" y="177"/>
                    <a:pt x="171" y="177"/>
                    <a:pt x="171" y="177"/>
                  </a:cubicBezTo>
                  <a:cubicBezTo>
                    <a:pt x="171" y="171"/>
                    <a:pt x="171" y="171"/>
                    <a:pt x="171" y="171"/>
                  </a:cubicBezTo>
                  <a:cubicBezTo>
                    <a:pt x="171" y="170"/>
                    <a:pt x="172" y="169"/>
                    <a:pt x="173" y="169"/>
                  </a:cubicBezTo>
                  <a:cubicBezTo>
                    <a:pt x="173" y="169"/>
                    <a:pt x="173" y="169"/>
                    <a:pt x="173" y="169"/>
                  </a:cubicBezTo>
                  <a:cubicBezTo>
                    <a:pt x="174" y="169"/>
                    <a:pt x="174" y="170"/>
                    <a:pt x="174" y="171"/>
                  </a:cubicBezTo>
                  <a:cubicBezTo>
                    <a:pt x="174" y="171"/>
                    <a:pt x="174" y="171"/>
                    <a:pt x="174" y="171"/>
                  </a:cubicBezTo>
                  <a:cubicBezTo>
                    <a:pt x="174" y="179"/>
                    <a:pt x="174" y="179"/>
                    <a:pt x="174" y="179"/>
                  </a:cubicBezTo>
                  <a:cubicBezTo>
                    <a:pt x="174" y="179"/>
                    <a:pt x="174" y="180"/>
                    <a:pt x="174" y="180"/>
                  </a:cubicBezTo>
                  <a:cubicBezTo>
                    <a:pt x="174" y="180"/>
                    <a:pt x="174" y="180"/>
                    <a:pt x="174" y="180"/>
                  </a:cubicBezTo>
                  <a:cubicBezTo>
                    <a:pt x="173" y="180"/>
                    <a:pt x="173" y="180"/>
                    <a:pt x="173" y="180"/>
                  </a:cubicBezTo>
                  <a:cubicBezTo>
                    <a:pt x="173" y="180"/>
                    <a:pt x="173" y="180"/>
                    <a:pt x="173" y="180"/>
                  </a:cubicBezTo>
                  <a:cubicBezTo>
                    <a:pt x="169" y="180"/>
                    <a:pt x="169" y="180"/>
                    <a:pt x="169" y="180"/>
                  </a:cubicBezTo>
                  <a:close/>
                  <a:moveTo>
                    <a:pt x="145" y="180"/>
                  </a:moveTo>
                  <a:cubicBezTo>
                    <a:pt x="144" y="180"/>
                    <a:pt x="144" y="180"/>
                    <a:pt x="144" y="179"/>
                  </a:cubicBezTo>
                  <a:cubicBezTo>
                    <a:pt x="144" y="179"/>
                    <a:pt x="144" y="179"/>
                    <a:pt x="144" y="179"/>
                  </a:cubicBezTo>
                  <a:cubicBezTo>
                    <a:pt x="144" y="178"/>
                    <a:pt x="144" y="177"/>
                    <a:pt x="145" y="177"/>
                  </a:cubicBezTo>
                  <a:cubicBezTo>
                    <a:pt x="145" y="177"/>
                    <a:pt x="145" y="177"/>
                    <a:pt x="145" y="177"/>
                  </a:cubicBezTo>
                  <a:cubicBezTo>
                    <a:pt x="157" y="177"/>
                    <a:pt x="157" y="177"/>
                    <a:pt x="157" y="177"/>
                  </a:cubicBezTo>
                  <a:cubicBezTo>
                    <a:pt x="158" y="177"/>
                    <a:pt x="159" y="178"/>
                    <a:pt x="159" y="179"/>
                  </a:cubicBezTo>
                  <a:cubicBezTo>
                    <a:pt x="159" y="179"/>
                    <a:pt x="159" y="179"/>
                    <a:pt x="159" y="179"/>
                  </a:cubicBezTo>
                  <a:cubicBezTo>
                    <a:pt x="159" y="180"/>
                    <a:pt x="158" y="180"/>
                    <a:pt x="157" y="180"/>
                  </a:cubicBezTo>
                  <a:cubicBezTo>
                    <a:pt x="157" y="180"/>
                    <a:pt x="157" y="180"/>
                    <a:pt x="157" y="180"/>
                  </a:cubicBezTo>
                  <a:cubicBezTo>
                    <a:pt x="145" y="180"/>
                    <a:pt x="145" y="180"/>
                    <a:pt x="145" y="180"/>
                  </a:cubicBezTo>
                  <a:close/>
                  <a:moveTo>
                    <a:pt x="139" y="171"/>
                  </a:moveTo>
                  <a:cubicBezTo>
                    <a:pt x="139" y="159"/>
                    <a:pt x="139" y="159"/>
                    <a:pt x="139" y="159"/>
                  </a:cubicBezTo>
                  <a:cubicBezTo>
                    <a:pt x="139" y="158"/>
                    <a:pt x="140" y="158"/>
                    <a:pt x="141" y="158"/>
                  </a:cubicBezTo>
                  <a:cubicBezTo>
                    <a:pt x="141" y="158"/>
                    <a:pt x="141" y="158"/>
                    <a:pt x="141" y="158"/>
                  </a:cubicBezTo>
                  <a:cubicBezTo>
                    <a:pt x="142" y="158"/>
                    <a:pt x="142" y="158"/>
                    <a:pt x="142" y="159"/>
                  </a:cubicBezTo>
                  <a:cubicBezTo>
                    <a:pt x="142" y="159"/>
                    <a:pt x="142" y="159"/>
                    <a:pt x="142" y="159"/>
                  </a:cubicBezTo>
                  <a:cubicBezTo>
                    <a:pt x="142" y="171"/>
                    <a:pt x="142" y="171"/>
                    <a:pt x="142" y="171"/>
                  </a:cubicBezTo>
                  <a:cubicBezTo>
                    <a:pt x="142" y="172"/>
                    <a:pt x="142" y="173"/>
                    <a:pt x="141" y="173"/>
                  </a:cubicBezTo>
                  <a:cubicBezTo>
                    <a:pt x="141" y="173"/>
                    <a:pt x="141" y="173"/>
                    <a:pt x="141" y="173"/>
                  </a:cubicBezTo>
                  <a:cubicBezTo>
                    <a:pt x="140" y="173"/>
                    <a:pt x="139" y="172"/>
                    <a:pt x="139" y="171"/>
                  </a:cubicBezTo>
                  <a:close/>
                  <a:moveTo>
                    <a:pt x="0" y="168"/>
                  </a:moveTo>
                  <a:cubicBezTo>
                    <a:pt x="0" y="156"/>
                    <a:pt x="0" y="156"/>
                    <a:pt x="0" y="156"/>
                  </a:cubicBezTo>
                  <a:cubicBezTo>
                    <a:pt x="0" y="155"/>
                    <a:pt x="1" y="154"/>
                    <a:pt x="2" y="154"/>
                  </a:cubicBezTo>
                  <a:cubicBezTo>
                    <a:pt x="2" y="154"/>
                    <a:pt x="2" y="154"/>
                    <a:pt x="2" y="154"/>
                  </a:cubicBezTo>
                  <a:cubicBezTo>
                    <a:pt x="3" y="154"/>
                    <a:pt x="3" y="155"/>
                    <a:pt x="3" y="156"/>
                  </a:cubicBezTo>
                  <a:cubicBezTo>
                    <a:pt x="3" y="156"/>
                    <a:pt x="3" y="156"/>
                    <a:pt x="3" y="156"/>
                  </a:cubicBezTo>
                  <a:cubicBezTo>
                    <a:pt x="3" y="168"/>
                    <a:pt x="3" y="168"/>
                    <a:pt x="3" y="168"/>
                  </a:cubicBezTo>
                  <a:cubicBezTo>
                    <a:pt x="3" y="169"/>
                    <a:pt x="3" y="169"/>
                    <a:pt x="2" y="169"/>
                  </a:cubicBezTo>
                  <a:cubicBezTo>
                    <a:pt x="2" y="169"/>
                    <a:pt x="2" y="169"/>
                    <a:pt x="2" y="169"/>
                  </a:cubicBezTo>
                  <a:cubicBezTo>
                    <a:pt x="1" y="169"/>
                    <a:pt x="0" y="169"/>
                    <a:pt x="0" y="168"/>
                  </a:cubicBezTo>
                  <a:close/>
                  <a:moveTo>
                    <a:pt x="104" y="168"/>
                  </a:moveTo>
                  <a:cubicBezTo>
                    <a:pt x="103" y="168"/>
                    <a:pt x="103" y="167"/>
                    <a:pt x="103" y="166"/>
                  </a:cubicBezTo>
                  <a:cubicBezTo>
                    <a:pt x="103" y="166"/>
                    <a:pt x="103" y="166"/>
                    <a:pt x="103" y="166"/>
                  </a:cubicBezTo>
                  <a:cubicBezTo>
                    <a:pt x="107" y="155"/>
                    <a:pt x="107" y="155"/>
                    <a:pt x="107" y="155"/>
                  </a:cubicBezTo>
                  <a:cubicBezTo>
                    <a:pt x="108" y="154"/>
                    <a:pt x="108" y="154"/>
                    <a:pt x="109" y="154"/>
                  </a:cubicBezTo>
                  <a:cubicBezTo>
                    <a:pt x="109" y="154"/>
                    <a:pt x="109" y="154"/>
                    <a:pt x="109" y="154"/>
                  </a:cubicBezTo>
                  <a:cubicBezTo>
                    <a:pt x="110" y="154"/>
                    <a:pt x="110" y="155"/>
                    <a:pt x="110" y="156"/>
                  </a:cubicBezTo>
                  <a:cubicBezTo>
                    <a:pt x="110" y="156"/>
                    <a:pt x="110" y="156"/>
                    <a:pt x="110" y="156"/>
                  </a:cubicBezTo>
                  <a:cubicBezTo>
                    <a:pt x="106" y="167"/>
                    <a:pt x="106" y="167"/>
                    <a:pt x="106" y="167"/>
                  </a:cubicBezTo>
                  <a:cubicBezTo>
                    <a:pt x="106" y="168"/>
                    <a:pt x="105" y="168"/>
                    <a:pt x="104" y="168"/>
                  </a:cubicBezTo>
                  <a:cubicBezTo>
                    <a:pt x="104" y="168"/>
                    <a:pt x="104" y="168"/>
                    <a:pt x="104" y="168"/>
                  </a:cubicBezTo>
                  <a:cubicBezTo>
                    <a:pt x="104" y="168"/>
                    <a:pt x="104" y="168"/>
                    <a:pt x="104" y="168"/>
                  </a:cubicBezTo>
                  <a:close/>
                  <a:moveTo>
                    <a:pt x="33" y="166"/>
                  </a:moveTo>
                  <a:cubicBezTo>
                    <a:pt x="33" y="154"/>
                    <a:pt x="33" y="154"/>
                    <a:pt x="33" y="154"/>
                  </a:cubicBezTo>
                  <a:cubicBezTo>
                    <a:pt x="33" y="153"/>
                    <a:pt x="33" y="153"/>
                    <a:pt x="34" y="153"/>
                  </a:cubicBezTo>
                  <a:cubicBezTo>
                    <a:pt x="34" y="153"/>
                    <a:pt x="34" y="153"/>
                    <a:pt x="34" y="153"/>
                  </a:cubicBezTo>
                  <a:cubicBezTo>
                    <a:pt x="35" y="153"/>
                    <a:pt x="36" y="153"/>
                    <a:pt x="36" y="154"/>
                  </a:cubicBezTo>
                  <a:cubicBezTo>
                    <a:pt x="36" y="154"/>
                    <a:pt x="36" y="154"/>
                    <a:pt x="36" y="154"/>
                  </a:cubicBezTo>
                  <a:cubicBezTo>
                    <a:pt x="36" y="166"/>
                    <a:pt x="36" y="166"/>
                    <a:pt x="36" y="166"/>
                  </a:cubicBezTo>
                  <a:cubicBezTo>
                    <a:pt x="36" y="167"/>
                    <a:pt x="35" y="168"/>
                    <a:pt x="34" y="168"/>
                  </a:cubicBezTo>
                  <a:cubicBezTo>
                    <a:pt x="34" y="168"/>
                    <a:pt x="34" y="168"/>
                    <a:pt x="34" y="168"/>
                  </a:cubicBezTo>
                  <a:cubicBezTo>
                    <a:pt x="33" y="168"/>
                    <a:pt x="33" y="167"/>
                    <a:pt x="33" y="166"/>
                  </a:cubicBezTo>
                  <a:close/>
                  <a:moveTo>
                    <a:pt x="66" y="159"/>
                  </a:moveTo>
                  <a:cubicBezTo>
                    <a:pt x="62" y="148"/>
                    <a:pt x="62" y="148"/>
                    <a:pt x="62" y="148"/>
                  </a:cubicBezTo>
                  <a:cubicBezTo>
                    <a:pt x="61" y="147"/>
                    <a:pt x="62" y="147"/>
                    <a:pt x="63" y="146"/>
                  </a:cubicBezTo>
                  <a:cubicBezTo>
                    <a:pt x="63" y="146"/>
                    <a:pt x="63" y="146"/>
                    <a:pt x="63" y="146"/>
                  </a:cubicBezTo>
                  <a:cubicBezTo>
                    <a:pt x="63" y="146"/>
                    <a:pt x="64" y="146"/>
                    <a:pt x="65" y="147"/>
                  </a:cubicBezTo>
                  <a:cubicBezTo>
                    <a:pt x="65" y="147"/>
                    <a:pt x="65" y="147"/>
                    <a:pt x="65" y="147"/>
                  </a:cubicBezTo>
                  <a:cubicBezTo>
                    <a:pt x="69" y="158"/>
                    <a:pt x="69" y="158"/>
                    <a:pt x="69" y="158"/>
                  </a:cubicBezTo>
                  <a:cubicBezTo>
                    <a:pt x="69" y="159"/>
                    <a:pt x="69" y="160"/>
                    <a:pt x="68" y="160"/>
                  </a:cubicBezTo>
                  <a:cubicBezTo>
                    <a:pt x="68" y="160"/>
                    <a:pt x="68" y="160"/>
                    <a:pt x="68" y="160"/>
                  </a:cubicBezTo>
                  <a:cubicBezTo>
                    <a:pt x="68" y="160"/>
                    <a:pt x="68" y="160"/>
                    <a:pt x="68" y="160"/>
                  </a:cubicBezTo>
                  <a:cubicBezTo>
                    <a:pt x="68" y="160"/>
                    <a:pt x="68" y="160"/>
                    <a:pt x="68" y="160"/>
                  </a:cubicBezTo>
                  <a:cubicBezTo>
                    <a:pt x="67" y="160"/>
                    <a:pt x="66" y="160"/>
                    <a:pt x="66" y="159"/>
                  </a:cubicBezTo>
                  <a:close/>
                  <a:moveTo>
                    <a:pt x="171" y="159"/>
                  </a:moveTo>
                  <a:cubicBezTo>
                    <a:pt x="171" y="147"/>
                    <a:pt x="171" y="147"/>
                    <a:pt x="171" y="147"/>
                  </a:cubicBezTo>
                  <a:cubicBezTo>
                    <a:pt x="171" y="146"/>
                    <a:pt x="172" y="145"/>
                    <a:pt x="173" y="145"/>
                  </a:cubicBezTo>
                  <a:cubicBezTo>
                    <a:pt x="173" y="145"/>
                    <a:pt x="173" y="145"/>
                    <a:pt x="173" y="145"/>
                  </a:cubicBezTo>
                  <a:cubicBezTo>
                    <a:pt x="174" y="145"/>
                    <a:pt x="174" y="146"/>
                    <a:pt x="174" y="147"/>
                  </a:cubicBezTo>
                  <a:cubicBezTo>
                    <a:pt x="174" y="147"/>
                    <a:pt x="174" y="147"/>
                    <a:pt x="174" y="147"/>
                  </a:cubicBezTo>
                  <a:cubicBezTo>
                    <a:pt x="174" y="159"/>
                    <a:pt x="174" y="159"/>
                    <a:pt x="174" y="159"/>
                  </a:cubicBezTo>
                  <a:cubicBezTo>
                    <a:pt x="174" y="159"/>
                    <a:pt x="174" y="160"/>
                    <a:pt x="173" y="160"/>
                  </a:cubicBezTo>
                  <a:cubicBezTo>
                    <a:pt x="173" y="160"/>
                    <a:pt x="173" y="160"/>
                    <a:pt x="173" y="160"/>
                  </a:cubicBezTo>
                  <a:cubicBezTo>
                    <a:pt x="172" y="160"/>
                    <a:pt x="171" y="159"/>
                    <a:pt x="171" y="159"/>
                  </a:cubicBezTo>
                  <a:close/>
                  <a:moveTo>
                    <a:pt x="139" y="147"/>
                  </a:moveTo>
                  <a:cubicBezTo>
                    <a:pt x="139" y="135"/>
                    <a:pt x="139" y="135"/>
                    <a:pt x="139" y="135"/>
                  </a:cubicBezTo>
                  <a:cubicBezTo>
                    <a:pt x="139" y="134"/>
                    <a:pt x="140" y="134"/>
                    <a:pt x="141" y="134"/>
                  </a:cubicBezTo>
                  <a:cubicBezTo>
                    <a:pt x="141" y="134"/>
                    <a:pt x="141" y="134"/>
                    <a:pt x="141" y="134"/>
                  </a:cubicBezTo>
                  <a:cubicBezTo>
                    <a:pt x="142" y="134"/>
                    <a:pt x="142" y="134"/>
                    <a:pt x="142" y="135"/>
                  </a:cubicBezTo>
                  <a:cubicBezTo>
                    <a:pt x="142" y="135"/>
                    <a:pt x="142" y="135"/>
                    <a:pt x="142" y="135"/>
                  </a:cubicBezTo>
                  <a:cubicBezTo>
                    <a:pt x="142" y="147"/>
                    <a:pt x="142" y="147"/>
                    <a:pt x="142" y="147"/>
                  </a:cubicBezTo>
                  <a:cubicBezTo>
                    <a:pt x="142" y="148"/>
                    <a:pt x="142" y="149"/>
                    <a:pt x="141" y="149"/>
                  </a:cubicBezTo>
                  <a:cubicBezTo>
                    <a:pt x="141" y="149"/>
                    <a:pt x="141" y="149"/>
                    <a:pt x="141" y="149"/>
                  </a:cubicBezTo>
                  <a:cubicBezTo>
                    <a:pt x="140" y="149"/>
                    <a:pt x="139" y="148"/>
                    <a:pt x="139" y="147"/>
                  </a:cubicBezTo>
                  <a:close/>
                  <a:moveTo>
                    <a:pt x="112" y="146"/>
                  </a:moveTo>
                  <a:cubicBezTo>
                    <a:pt x="112" y="145"/>
                    <a:pt x="111" y="145"/>
                    <a:pt x="112" y="144"/>
                  </a:cubicBezTo>
                  <a:cubicBezTo>
                    <a:pt x="112" y="144"/>
                    <a:pt x="112" y="144"/>
                    <a:pt x="112" y="144"/>
                  </a:cubicBezTo>
                  <a:cubicBezTo>
                    <a:pt x="116" y="133"/>
                    <a:pt x="116" y="133"/>
                    <a:pt x="116" y="133"/>
                  </a:cubicBezTo>
                  <a:cubicBezTo>
                    <a:pt x="116" y="132"/>
                    <a:pt x="117" y="131"/>
                    <a:pt x="118" y="132"/>
                  </a:cubicBezTo>
                  <a:cubicBezTo>
                    <a:pt x="118" y="132"/>
                    <a:pt x="118" y="132"/>
                    <a:pt x="118" y="132"/>
                  </a:cubicBezTo>
                  <a:cubicBezTo>
                    <a:pt x="118" y="132"/>
                    <a:pt x="119" y="133"/>
                    <a:pt x="119" y="134"/>
                  </a:cubicBezTo>
                  <a:cubicBezTo>
                    <a:pt x="119" y="134"/>
                    <a:pt x="119" y="134"/>
                    <a:pt x="119" y="134"/>
                  </a:cubicBezTo>
                  <a:cubicBezTo>
                    <a:pt x="114" y="145"/>
                    <a:pt x="114" y="145"/>
                    <a:pt x="114" y="145"/>
                  </a:cubicBezTo>
                  <a:cubicBezTo>
                    <a:pt x="114" y="145"/>
                    <a:pt x="114" y="146"/>
                    <a:pt x="113" y="146"/>
                  </a:cubicBezTo>
                  <a:cubicBezTo>
                    <a:pt x="113" y="146"/>
                    <a:pt x="113" y="146"/>
                    <a:pt x="113" y="146"/>
                  </a:cubicBezTo>
                  <a:cubicBezTo>
                    <a:pt x="113" y="146"/>
                    <a:pt x="113" y="146"/>
                    <a:pt x="112" y="146"/>
                  </a:cubicBezTo>
                  <a:close/>
                  <a:moveTo>
                    <a:pt x="0" y="144"/>
                  </a:moveTo>
                  <a:cubicBezTo>
                    <a:pt x="0" y="132"/>
                    <a:pt x="0" y="132"/>
                    <a:pt x="0" y="132"/>
                  </a:cubicBezTo>
                  <a:cubicBezTo>
                    <a:pt x="0" y="131"/>
                    <a:pt x="1" y="130"/>
                    <a:pt x="2" y="130"/>
                  </a:cubicBezTo>
                  <a:cubicBezTo>
                    <a:pt x="2" y="130"/>
                    <a:pt x="2" y="130"/>
                    <a:pt x="2" y="130"/>
                  </a:cubicBezTo>
                  <a:cubicBezTo>
                    <a:pt x="3" y="130"/>
                    <a:pt x="3" y="131"/>
                    <a:pt x="3" y="132"/>
                  </a:cubicBezTo>
                  <a:cubicBezTo>
                    <a:pt x="3" y="132"/>
                    <a:pt x="3" y="132"/>
                    <a:pt x="3" y="132"/>
                  </a:cubicBezTo>
                  <a:cubicBezTo>
                    <a:pt x="3" y="144"/>
                    <a:pt x="3" y="144"/>
                    <a:pt x="3" y="144"/>
                  </a:cubicBezTo>
                  <a:cubicBezTo>
                    <a:pt x="3" y="145"/>
                    <a:pt x="3" y="145"/>
                    <a:pt x="2" y="145"/>
                  </a:cubicBezTo>
                  <a:cubicBezTo>
                    <a:pt x="2" y="145"/>
                    <a:pt x="2" y="145"/>
                    <a:pt x="2" y="145"/>
                  </a:cubicBezTo>
                  <a:cubicBezTo>
                    <a:pt x="1" y="145"/>
                    <a:pt x="0" y="145"/>
                    <a:pt x="0" y="144"/>
                  </a:cubicBezTo>
                  <a:close/>
                  <a:moveTo>
                    <a:pt x="33" y="142"/>
                  </a:moveTo>
                  <a:cubicBezTo>
                    <a:pt x="33" y="130"/>
                    <a:pt x="33" y="130"/>
                    <a:pt x="33" y="130"/>
                  </a:cubicBezTo>
                  <a:cubicBezTo>
                    <a:pt x="33" y="129"/>
                    <a:pt x="33" y="129"/>
                    <a:pt x="34" y="129"/>
                  </a:cubicBezTo>
                  <a:cubicBezTo>
                    <a:pt x="34" y="129"/>
                    <a:pt x="34" y="129"/>
                    <a:pt x="34" y="129"/>
                  </a:cubicBezTo>
                  <a:cubicBezTo>
                    <a:pt x="35" y="129"/>
                    <a:pt x="36" y="129"/>
                    <a:pt x="36" y="130"/>
                  </a:cubicBezTo>
                  <a:cubicBezTo>
                    <a:pt x="36" y="130"/>
                    <a:pt x="36" y="130"/>
                    <a:pt x="36" y="130"/>
                  </a:cubicBezTo>
                  <a:cubicBezTo>
                    <a:pt x="36" y="142"/>
                    <a:pt x="36" y="142"/>
                    <a:pt x="36" y="142"/>
                  </a:cubicBezTo>
                  <a:cubicBezTo>
                    <a:pt x="36" y="143"/>
                    <a:pt x="35" y="144"/>
                    <a:pt x="34" y="144"/>
                  </a:cubicBezTo>
                  <a:cubicBezTo>
                    <a:pt x="34" y="144"/>
                    <a:pt x="34" y="144"/>
                    <a:pt x="34" y="144"/>
                  </a:cubicBezTo>
                  <a:cubicBezTo>
                    <a:pt x="33" y="144"/>
                    <a:pt x="33" y="143"/>
                    <a:pt x="33" y="142"/>
                  </a:cubicBezTo>
                  <a:close/>
                  <a:moveTo>
                    <a:pt x="86" y="139"/>
                  </a:moveTo>
                  <a:cubicBezTo>
                    <a:pt x="82" y="127"/>
                    <a:pt x="82" y="127"/>
                    <a:pt x="82" y="127"/>
                  </a:cubicBezTo>
                  <a:cubicBezTo>
                    <a:pt x="82" y="127"/>
                    <a:pt x="82" y="126"/>
                    <a:pt x="83" y="125"/>
                  </a:cubicBezTo>
                  <a:cubicBezTo>
                    <a:pt x="83" y="125"/>
                    <a:pt x="83" y="125"/>
                    <a:pt x="83" y="125"/>
                  </a:cubicBezTo>
                  <a:cubicBezTo>
                    <a:pt x="84" y="125"/>
                    <a:pt x="84" y="125"/>
                    <a:pt x="85" y="126"/>
                  </a:cubicBezTo>
                  <a:cubicBezTo>
                    <a:pt x="85" y="126"/>
                    <a:pt x="85" y="126"/>
                    <a:pt x="85" y="126"/>
                  </a:cubicBezTo>
                  <a:cubicBezTo>
                    <a:pt x="88" y="134"/>
                    <a:pt x="88" y="134"/>
                    <a:pt x="88" y="134"/>
                  </a:cubicBezTo>
                  <a:cubicBezTo>
                    <a:pt x="88" y="134"/>
                    <a:pt x="88" y="134"/>
                    <a:pt x="89" y="134"/>
                  </a:cubicBezTo>
                  <a:cubicBezTo>
                    <a:pt x="89" y="134"/>
                    <a:pt x="89" y="134"/>
                    <a:pt x="89" y="134"/>
                  </a:cubicBezTo>
                  <a:cubicBezTo>
                    <a:pt x="89" y="135"/>
                    <a:pt x="90" y="136"/>
                    <a:pt x="90" y="136"/>
                  </a:cubicBezTo>
                  <a:cubicBezTo>
                    <a:pt x="90" y="136"/>
                    <a:pt x="90" y="136"/>
                    <a:pt x="90" y="136"/>
                  </a:cubicBezTo>
                  <a:cubicBezTo>
                    <a:pt x="89" y="139"/>
                    <a:pt x="89" y="139"/>
                    <a:pt x="89" y="139"/>
                  </a:cubicBezTo>
                  <a:cubicBezTo>
                    <a:pt x="89" y="139"/>
                    <a:pt x="88" y="140"/>
                    <a:pt x="87" y="140"/>
                  </a:cubicBezTo>
                  <a:cubicBezTo>
                    <a:pt x="87" y="140"/>
                    <a:pt x="87" y="140"/>
                    <a:pt x="87" y="140"/>
                  </a:cubicBezTo>
                  <a:cubicBezTo>
                    <a:pt x="87" y="140"/>
                    <a:pt x="86" y="139"/>
                    <a:pt x="86" y="139"/>
                  </a:cubicBezTo>
                  <a:close/>
                  <a:moveTo>
                    <a:pt x="57" y="137"/>
                  </a:moveTo>
                  <a:cubicBezTo>
                    <a:pt x="53" y="126"/>
                    <a:pt x="53" y="126"/>
                    <a:pt x="53" y="126"/>
                  </a:cubicBezTo>
                  <a:cubicBezTo>
                    <a:pt x="53" y="125"/>
                    <a:pt x="53" y="124"/>
                    <a:pt x="54" y="124"/>
                  </a:cubicBezTo>
                  <a:cubicBezTo>
                    <a:pt x="54" y="124"/>
                    <a:pt x="54" y="124"/>
                    <a:pt x="54" y="124"/>
                  </a:cubicBezTo>
                  <a:cubicBezTo>
                    <a:pt x="54" y="124"/>
                    <a:pt x="55" y="124"/>
                    <a:pt x="56" y="125"/>
                  </a:cubicBezTo>
                  <a:cubicBezTo>
                    <a:pt x="56" y="125"/>
                    <a:pt x="56" y="125"/>
                    <a:pt x="56" y="125"/>
                  </a:cubicBezTo>
                  <a:cubicBezTo>
                    <a:pt x="60" y="136"/>
                    <a:pt x="60" y="136"/>
                    <a:pt x="60" y="136"/>
                  </a:cubicBezTo>
                  <a:cubicBezTo>
                    <a:pt x="60" y="137"/>
                    <a:pt x="60" y="138"/>
                    <a:pt x="59" y="138"/>
                  </a:cubicBezTo>
                  <a:cubicBezTo>
                    <a:pt x="59" y="138"/>
                    <a:pt x="59" y="138"/>
                    <a:pt x="59" y="138"/>
                  </a:cubicBezTo>
                  <a:cubicBezTo>
                    <a:pt x="59" y="138"/>
                    <a:pt x="59" y="138"/>
                    <a:pt x="59" y="138"/>
                  </a:cubicBezTo>
                  <a:cubicBezTo>
                    <a:pt x="59" y="138"/>
                    <a:pt x="59" y="138"/>
                    <a:pt x="59" y="138"/>
                  </a:cubicBezTo>
                  <a:cubicBezTo>
                    <a:pt x="58" y="138"/>
                    <a:pt x="58" y="138"/>
                    <a:pt x="57" y="137"/>
                  </a:cubicBezTo>
                  <a:close/>
                  <a:moveTo>
                    <a:pt x="171" y="135"/>
                  </a:moveTo>
                  <a:cubicBezTo>
                    <a:pt x="171" y="123"/>
                    <a:pt x="171" y="123"/>
                    <a:pt x="171" y="123"/>
                  </a:cubicBezTo>
                  <a:cubicBezTo>
                    <a:pt x="171" y="122"/>
                    <a:pt x="172" y="121"/>
                    <a:pt x="173" y="121"/>
                  </a:cubicBezTo>
                  <a:cubicBezTo>
                    <a:pt x="173" y="121"/>
                    <a:pt x="173" y="121"/>
                    <a:pt x="173" y="121"/>
                  </a:cubicBezTo>
                  <a:cubicBezTo>
                    <a:pt x="174" y="121"/>
                    <a:pt x="174" y="122"/>
                    <a:pt x="174" y="123"/>
                  </a:cubicBezTo>
                  <a:cubicBezTo>
                    <a:pt x="174" y="123"/>
                    <a:pt x="174" y="123"/>
                    <a:pt x="174" y="123"/>
                  </a:cubicBezTo>
                  <a:cubicBezTo>
                    <a:pt x="174" y="135"/>
                    <a:pt x="174" y="135"/>
                    <a:pt x="174" y="135"/>
                  </a:cubicBezTo>
                  <a:cubicBezTo>
                    <a:pt x="174" y="135"/>
                    <a:pt x="174" y="136"/>
                    <a:pt x="173" y="136"/>
                  </a:cubicBezTo>
                  <a:cubicBezTo>
                    <a:pt x="173" y="136"/>
                    <a:pt x="173" y="136"/>
                    <a:pt x="173" y="136"/>
                  </a:cubicBezTo>
                  <a:cubicBezTo>
                    <a:pt x="172" y="136"/>
                    <a:pt x="171" y="135"/>
                    <a:pt x="171" y="135"/>
                  </a:cubicBezTo>
                  <a:close/>
                  <a:moveTo>
                    <a:pt x="92" y="126"/>
                  </a:moveTo>
                  <a:cubicBezTo>
                    <a:pt x="91" y="126"/>
                    <a:pt x="91" y="125"/>
                    <a:pt x="91" y="124"/>
                  </a:cubicBezTo>
                  <a:cubicBezTo>
                    <a:pt x="91" y="124"/>
                    <a:pt x="91" y="124"/>
                    <a:pt x="91" y="124"/>
                  </a:cubicBezTo>
                  <a:cubicBezTo>
                    <a:pt x="95" y="113"/>
                    <a:pt x="95" y="113"/>
                    <a:pt x="95" y="113"/>
                  </a:cubicBezTo>
                  <a:cubicBezTo>
                    <a:pt x="95" y="112"/>
                    <a:pt x="96" y="112"/>
                    <a:pt x="97" y="112"/>
                  </a:cubicBezTo>
                  <a:cubicBezTo>
                    <a:pt x="97" y="112"/>
                    <a:pt x="97" y="112"/>
                    <a:pt x="97" y="112"/>
                  </a:cubicBezTo>
                  <a:cubicBezTo>
                    <a:pt x="98" y="112"/>
                    <a:pt x="98" y="113"/>
                    <a:pt x="98" y="114"/>
                  </a:cubicBezTo>
                  <a:cubicBezTo>
                    <a:pt x="98" y="114"/>
                    <a:pt x="98" y="114"/>
                    <a:pt x="98" y="114"/>
                  </a:cubicBezTo>
                  <a:cubicBezTo>
                    <a:pt x="94" y="125"/>
                    <a:pt x="94" y="125"/>
                    <a:pt x="94" y="125"/>
                  </a:cubicBezTo>
                  <a:cubicBezTo>
                    <a:pt x="93" y="126"/>
                    <a:pt x="93" y="126"/>
                    <a:pt x="92" y="126"/>
                  </a:cubicBezTo>
                  <a:cubicBezTo>
                    <a:pt x="92" y="126"/>
                    <a:pt x="92" y="126"/>
                    <a:pt x="92" y="126"/>
                  </a:cubicBezTo>
                  <a:cubicBezTo>
                    <a:pt x="92" y="126"/>
                    <a:pt x="92" y="126"/>
                    <a:pt x="92" y="126"/>
                  </a:cubicBezTo>
                  <a:close/>
                  <a:moveTo>
                    <a:pt x="139" y="123"/>
                  </a:moveTo>
                  <a:cubicBezTo>
                    <a:pt x="139" y="111"/>
                    <a:pt x="139" y="111"/>
                    <a:pt x="139" y="111"/>
                  </a:cubicBezTo>
                  <a:cubicBezTo>
                    <a:pt x="139" y="110"/>
                    <a:pt x="140" y="110"/>
                    <a:pt x="141" y="110"/>
                  </a:cubicBezTo>
                  <a:cubicBezTo>
                    <a:pt x="141" y="110"/>
                    <a:pt x="141" y="110"/>
                    <a:pt x="141" y="110"/>
                  </a:cubicBezTo>
                  <a:cubicBezTo>
                    <a:pt x="142" y="110"/>
                    <a:pt x="142" y="110"/>
                    <a:pt x="142" y="111"/>
                  </a:cubicBezTo>
                  <a:cubicBezTo>
                    <a:pt x="142" y="111"/>
                    <a:pt x="142" y="111"/>
                    <a:pt x="142" y="111"/>
                  </a:cubicBezTo>
                  <a:cubicBezTo>
                    <a:pt x="142" y="123"/>
                    <a:pt x="142" y="123"/>
                    <a:pt x="142" y="123"/>
                  </a:cubicBezTo>
                  <a:cubicBezTo>
                    <a:pt x="142" y="124"/>
                    <a:pt x="142" y="125"/>
                    <a:pt x="141" y="125"/>
                  </a:cubicBezTo>
                  <a:cubicBezTo>
                    <a:pt x="141" y="125"/>
                    <a:pt x="141" y="125"/>
                    <a:pt x="141" y="125"/>
                  </a:cubicBezTo>
                  <a:cubicBezTo>
                    <a:pt x="140" y="125"/>
                    <a:pt x="139" y="124"/>
                    <a:pt x="139" y="123"/>
                  </a:cubicBezTo>
                  <a:close/>
                  <a:moveTo>
                    <a:pt x="121" y="123"/>
                  </a:moveTo>
                  <a:cubicBezTo>
                    <a:pt x="120" y="123"/>
                    <a:pt x="120" y="122"/>
                    <a:pt x="120" y="121"/>
                  </a:cubicBezTo>
                  <a:cubicBezTo>
                    <a:pt x="120" y="121"/>
                    <a:pt x="120" y="121"/>
                    <a:pt x="120" y="121"/>
                  </a:cubicBezTo>
                  <a:cubicBezTo>
                    <a:pt x="124" y="110"/>
                    <a:pt x="124" y="110"/>
                    <a:pt x="124" y="110"/>
                  </a:cubicBezTo>
                  <a:cubicBezTo>
                    <a:pt x="125" y="109"/>
                    <a:pt x="125" y="109"/>
                    <a:pt x="126" y="109"/>
                  </a:cubicBezTo>
                  <a:cubicBezTo>
                    <a:pt x="126" y="109"/>
                    <a:pt x="126" y="109"/>
                    <a:pt x="126" y="109"/>
                  </a:cubicBezTo>
                  <a:cubicBezTo>
                    <a:pt x="127" y="110"/>
                    <a:pt x="127" y="110"/>
                    <a:pt x="127" y="111"/>
                  </a:cubicBezTo>
                  <a:cubicBezTo>
                    <a:pt x="127" y="111"/>
                    <a:pt x="127" y="111"/>
                    <a:pt x="127" y="111"/>
                  </a:cubicBezTo>
                  <a:cubicBezTo>
                    <a:pt x="123" y="122"/>
                    <a:pt x="123" y="122"/>
                    <a:pt x="123" y="122"/>
                  </a:cubicBezTo>
                  <a:cubicBezTo>
                    <a:pt x="123" y="123"/>
                    <a:pt x="122" y="123"/>
                    <a:pt x="121" y="123"/>
                  </a:cubicBezTo>
                  <a:cubicBezTo>
                    <a:pt x="121" y="123"/>
                    <a:pt x="121" y="123"/>
                    <a:pt x="121" y="123"/>
                  </a:cubicBezTo>
                  <a:cubicBezTo>
                    <a:pt x="121" y="123"/>
                    <a:pt x="121" y="123"/>
                    <a:pt x="121" y="123"/>
                  </a:cubicBezTo>
                  <a:close/>
                  <a:moveTo>
                    <a:pt x="0" y="120"/>
                  </a:moveTo>
                  <a:cubicBezTo>
                    <a:pt x="0" y="108"/>
                    <a:pt x="0" y="108"/>
                    <a:pt x="0" y="108"/>
                  </a:cubicBezTo>
                  <a:cubicBezTo>
                    <a:pt x="0" y="107"/>
                    <a:pt x="1" y="106"/>
                    <a:pt x="2" y="106"/>
                  </a:cubicBezTo>
                  <a:cubicBezTo>
                    <a:pt x="2" y="106"/>
                    <a:pt x="2" y="106"/>
                    <a:pt x="2" y="106"/>
                  </a:cubicBezTo>
                  <a:cubicBezTo>
                    <a:pt x="3" y="106"/>
                    <a:pt x="3" y="107"/>
                    <a:pt x="3" y="108"/>
                  </a:cubicBezTo>
                  <a:cubicBezTo>
                    <a:pt x="3" y="108"/>
                    <a:pt x="3" y="108"/>
                    <a:pt x="3" y="108"/>
                  </a:cubicBezTo>
                  <a:cubicBezTo>
                    <a:pt x="3" y="120"/>
                    <a:pt x="3" y="120"/>
                    <a:pt x="3" y="120"/>
                  </a:cubicBezTo>
                  <a:cubicBezTo>
                    <a:pt x="3" y="121"/>
                    <a:pt x="3" y="121"/>
                    <a:pt x="2" y="121"/>
                  </a:cubicBezTo>
                  <a:cubicBezTo>
                    <a:pt x="2" y="121"/>
                    <a:pt x="2" y="121"/>
                    <a:pt x="2" y="121"/>
                  </a:cubicBezTo>
                  <a:cubicBezTo>
                    <a:pt x="1" y="121"/>
                    <a:pt x="0" y="121"/>
                    <a:pt x="0" y="120"/>
                  </a:cubicBezTo>
                  <a:close/>
                  <a:moveTo>
                    <a:pt x="33" y="118"/>
                  </a:moveTo>
                  <a:cubicBezTo>
                    <a:pt x="33" y="106"/>
                    <a:pt x="33" y="106"/>
                    <a:pt x="33" y="106"/>
                  </a:cubicBezTo>
                  <a:cubicBezTo>
                    <a:pt x="33" y="105"/>
                    <a:pt x="33" y="105"/>
                    <a:pt x="34" y="105"/>
                  </a:cubicBezTo>
                  <a:cubicBezTo>
                    <a:pt x="34" y="105"/>
                    <a:pt x="34" y="105"/>
                    <a:pt x="34" y="105"/>
                  </a:cubicBezTo>
                  <a:cubicBezTo>
                    <a:pt x="35" y="105"/>
                    <a:pt x="36" y="105"/>
                    <a:pt x="36" y="106"/>
                  </a:cubicBezTo>
                  <a:cubicBezTo>
                    <a:pt x="36" y="106"/>
                    <a:pt x="36" y="106"/>
                    <a:pt x="36" y="106"/>
                  </a:cubicBezTo>
                  <a:cubicBezTo>
                    <a:pt x="36" y="118"/>
                    <a:pt x="36" y="118"/>
                    <a:pt x="36" y="118"/>
                  </a:cubicBezTo>
                  <a:cubicBezTo>
                    <a:pt x="36" y="119"/>
                    <a:pt x="35" y="120"/>
                    <a:pt x="34" y="120"/>
                  </a:cubicBezTo>
                  <a:cubicBezTo>
                    <a:pt x="34" y="120"/>
                    <a:pt x="34" y="120"/>
                    <a:pt x="34" y="120"/>
                  </a:cubicBezTo>
                  <a:cubicBezTo>
                    <a:pt x="33" y="120"/>
                    <a:pt x="33" y="119"/>
                    <a:pt x="33" y="118"/>
                  </a:cubicBezTo>
                  <a:close/>
                  <a:moveTo>
                    <a:pt x="78" y="116"/>
                  </a:moveTo>
                  <a:cubicBezTo>
                    <a:pt x="74" y="105"/>
                    <a:pt x="74" y="105"/>
                    <a:pt x="74" y="105"/>
                  </a:cubicBezTo>
                  <a:cubicBezTo>
                    <a:pt x="73" y="104"/>
                    <a:pt x="74" y="103"/>
                    <a:pt x="75" y="103"/>
                  </a:cubicBezTo>
                  <a:cubicBezTo>
                    <a:pt x="75" y="103"/>
                    <a:pt x="75" y="103"/>
                    <a:pt x="75" y="103"/>
                  </a:cubicBezTo>
                  <a:cubicBezTo>
                    <a:pt x="75" y="103"/>
                    <a:pt x="76" y="103"/>
                    <a:pt x="76" y="104"/>
                  </a:cubicBezTo>
                  <a:cubicBezTo>
                    <a:pt x="76" y="104"/>
                    <a:pt x="76" y="104"/>
                    <a:pt x="76" y="104"/>
                  </a:cubicBezTo>
                  <a:cubicBezTo>
                    <a:pt x="81" y="115"/>
                    <a:pt x="81" y="115"/>
                    <a:pt x="81" y="115"/>
                  </a:cubicBezTo>
                  <a:cubicBezTo>
                    <a:pt x="81" y="116"/>
                    <a:pt x="80" y="117"/>
                    <a:pt x="80" y="117"/>
                  </a:cubicBezTo>
                  <a:cubicBezTo>
                    <a:pt x="80" y="117"/>
                    <a:pt x="80" y="117"/>
                    <a:pt x="80" y="117"/>
                  </a:cubicBezTo>
                  <a:cubicBezTo>
                    <a:pt x="80" y="117"/>
                    <a:pt x="79" y="117"/>
                    <a:pt x="79" y="117"/>
                  </a:cubicBezTo>
                  <a:cubicBezTo>
                    <a:pt x="79" y="117"/>
                    <a:pt x="79" y="117"/>
                    <a:pt x="79" y="117"/>
                  </a:cubicBezTo>
                  <a:cubicBezTo>
                    <a:pt x="79" y="117"/>
                    <a:pt x="78" y="117"/>
                    <a:pt x="78" y="116"/>
                  </a:cubicBezTo>
                  <a:close/>
                  <a:moveTo>
                    <a:pt x="48" y="115"/>
                  </a:moveTo>
                  <a:cubicBezTo>
                    <a:pt x="44" y="104"/>
                    <a:pt x="44" y="104"/>
                    <a:pt x="44" y="104"/>
                  </a:cubicBezTo>
                  <a:cubicBezTo>
                    <a:pt x="44" y="103"/>
                    <a:pt x="44" y="102"/>
                    <a:pt x="45" y="102"/>
                  </a:cubicBezTo>
                  <a:cubicBezTo>
                    <a:pt x="45" y="102"/>
                    <a:pt x="45" y="102"/>
                    <a:pt x="45" y="102"/>
                  </a:cubicBezTo>
                  <a:cubicBezTo>
                    <a:pt x="45" y="101"/>
                    <a:pt x="46" y="102"/>
                    <a:pt x="47" y="103"/>
                  </a:cubicBezTo>
                  <a:cubicBezTo>
                    <a:pt x="47" y="103"/>
                    <a:pt x="47" y="103"/>
                    <a:pt x="47" y="103"/>
                  </a:cubicBezTo>
                  <a:cubicBezTo>
                    <a:pt x="51" y="114"/>
                    <a:pt x="51" y="114"/>
                    <a:pt x="51" y="114"/>
                  </a:cubicBezTo>
                  <a:cubicBezTo>
                    <a:pt x="51" y="114"/>
                    <a:pt x="51" y="115"/>
                    <a:pt x="50" y="116"/>
                  </a:cubicBezTo>
                  <a:cubicBezTo>
                    <a:pt x="50" y="116"/>
                    <a:pt x="50" y="116"/>
                    <a:pt x="50" y="116"/>
                  </a:cubicBezTo>
                  <a:cubicBezTo>
                    <a:pt x="50" y="116"/>
                    <a:pt x="50" y="116"/>
                    <a:pt x="50" y="116"/>
                  </a:cubicBezTo>
                  <a:cubicBezTo>
                    <a:pt x="50" y="116"/>
                    <a:pt x="50" y="116"/>
                    <a:pt x="50" y="116"/>
                  </a:cubicBezTo>
                  <a:cubicBezTo>
                    <a:pt x="49" y="116"/>
                    <a:pt x="49" y="115"/>
                    <a:pt x="48" y="115"/>
                  </a:cubicBezTo>
                  <a:close/>
                  <a:moveTo>
                    <a:pt x="171" y="111"/>
                  </a:moveTo>
                  <a:cubicBezTo>
                    <a:pt x="171" y="99"/>
                    <a:pt x="171" y="99"/>
                    <a:pt x="171" y="99"/>
                  </a:cubicBezTo>
                  <a:cubicBezTo>
                    <a:pt x="171" y="98"/>
                    <a:pt x="172" y="97"/>
                    <a:pt x="173" y="97"/>
                  </a:cubicBezTo>
                  <a:cubicBezTo>
                    <a:pt x="173" y="97"/>
                    <a:pt x="173" y="97"/>
                    <a:pt x="173" y="97"/>
                  </a:cubicBezTo>
                  <a:cubicBezTo>
                    <a:pt x="174" y="97"/>
                    <a:pt x="174" y="98"/>
                    <a:pt x="174" y="99"/>
                  </a:cubicBezTo>
                  <a:cubicBezTo>
                    <a:pt x="174" y="99"/>
                    <a:pt x="174" y="99"/>
                    <a:pt x="174" y="99"/>
                  </a:cubicBezTo>
                  <a:cubicBezTo>
                    <a:pt x="174" y="111"/>
                    <a:pt x="174" y="111"/>
                    <a:pt x="174" y="111"/>
                  </a:cubicBezTo>
                  <a:cubicBezTo>
                    <a:pt x="174" y="111"/>
                    <a:pt x="174" y="112"/>
                    <a:pt x="173" y="112"/>
                  </a:cubicBezTo>
                  <a:cubicBezTo>
                    <a:pt x="173" y="112"/>
                    <a:pt x="173" y="112"/>
                    <a:pt x="173" y="112"/>
                  </a:cubicBezTo>
                  <a:cubicBezTo>
                    <a:pt x="172" y="112"/>
                    <a:pt x="171" y="111"/>
                    <a:pt x="171" y="111"/>
                  </a:cubicBezTo>
                  <a:close/>
                  <a:moveTo>
                    <a:pt x="100" y="103"/>
                  </a:moveTo>
                  <a:cubicBezTo>
                    <a:pt x="99" y="103"/>
                    <a:pt x="99" y="102"/>
                    <a:pt x="99" y="102"/>
                  </a:cubicBezTo>
                  <a:cubicBezTo>
                    <a:pt x="99" y="102"/>
                    <a:pt x="99" y="102"/>
                    <a:pt x="99" y="102"/>
                  </a:cubicBezTo>
                  <a:cubicBezTo>
                    <a:pt x="103" y="90"/>
                    <a:pt x="103" y="90"/>
                    <a:pt x="103" y="90"/>
                  </a:cubicBezTo>
                  <a:cubicBezTo>
                    <a:pt x="104" y="90"/>
                    <a:pt x="104" y="89"/>
                    <a:pt x="105" y="89"/>
                  </a:cubicBezTo>
                  <a:cubicBezTo>
                    <a:pt x="105" y="89"/>
                    <a:pt x="105" y="89"/>
                    <a:pt x="105" y="89"/>
                  </a:cubicBezTo>
                  <a:cubicBezTo>
                    <a:pt x="106" y="90"/>
                    <a:pt x="106" y="91"/>
                    <a:pt x="106" y="91"/>
                  </a:cubicBezTo>
                  <a:cubicBezTo>
                    <a:pt x="106" y="91"/>
                    <a:pt x="106" y="91"/>
                    <a:pt x="106" y="91"/>
                  </a:cubicBezTo>
                  <a:cubicBezTo>
                    <a:pt x="102" y="103"/>
                    <a:pt x="102" y="103"/>
                    <a:pt x="102" y="103"/>
                  </a:cubicBezTo>
                  <a:cubicBezTo>
                    <a:pt x="102" y="103"/>
                    <a:pt x="101" y="104"/>
                    <a:pt x="101" y="104"/>
                  </a:cubicBezTo>
                  <a:cubicBezTo>
                    <a:pt x="101" y="104"/>
                    <a:pt x="101" y="104"/>
                    <a:pt x="101" y="104"/>
                  </a:cubicBezTo>
                  <a:cubicBezTo>
                    <a:pt x="100" y="104"/>
                    <a:pt x="100" y="104"/>
                    <a:pt x="100" y="103"/>
                  </a:cubicBezTo>
                  <a:close/>
                  <a:moveTo>
                    <a:pt x="129" y="101"/>
                  </a:moveTo>
                  <a:cubicBezTo>
                    <a:pt x="129" y="101"/>
                    <a:pt x="128" y="100"/>
                    <a:pt x="128" y="99"/>
                  </a:cubicBezTo>
                  <a:cubicBezTo>
                    <a:pt x="128" y="99"/>
                    <a:pt x="128" y="99"/>
                    <a:pt x="128" y="99"/>
                  </a:cubicBezTo>
                  <a:cubicBezTo>
                    <a:pt x="133" y="88"/>
                    <a:pt x="133" y="88"/>
                    <a:pt x="133" y="88"/>
                  </a:cubicBezTo>
                  <a:cubicBezTo>
                    <a:pt x="133" y="87"/>
                    <a:pt x="134" y="87"/>
                    <a:pt x="135" y="87"/>
                  </a:cubicBezTo>
                  <a:cubicBezTo>
                    <a:pt x="135" y="87"/>
                    <a:pt x="135" y="87"/>
                    <a:pt x="135" y="87"/>
                  </a:cubicBezTo>
                  <a:cubicBezTo>
                    <a:pt x="135" y="87"/>
                    <a:pt x="136" y="88"/>
                    <a:pt x="135" y="89"/>
                  </a:cubicBezTo>
                  <a:cubicBezTo>
                    <a:pt x="135" y="89"/>
                    <a:pt x="135" y="89"/>
                    <a:pt x="135" y="89"/>
                  </a:cubicBezTo>
                  <a:cubicBezTo>
                    <a:pt x="131" y="100"/>
                    <a:pt x="131" y="100"/>
                    <a:pt x="131" y="100"/>
                  </a:cubicBezTo>
                  <a:cubicBezTo>
                    <a:pt x="131" y="101"/>
                    <a:pt x="130" y="101"/>
                    <a:pt x="130" y="101"/>
                  </a:cubicBezTo>
                  <a:cubicBezTo>
                    <a:pt x="130" y="101"/>
                    <a:pt x="130" y="101"/>
                    <a:pt x="130" y="101"/>
                  </a:cubicBezTo>
                  <a:cubicBezTo>
                    <a:pt x="130" y="101"/>
                    <a:pt x="129" y="101"/>
                    <a:pt x="129" y="101"/>
                  </a:cubicBezTo>
                  <a:close/>
                  <a:moveTo>
                    <a:pt x="139" y="99"/>
                  </a:moveTo>
                  <a:cubicBezTo>
                    <a:pt x="139" y="87"/>
                    <a:pt x="139" y="87"/>
                    <a:pt x="139" y="87"/>
                  </a:cubicBezTo>
                  <a:cubicBezTo>
                    <a:pt x="139" y="86"/>
                    <a:pt x="140" y="86"/>
                    <a:pt x="141" y="86"/>
                  </a:cubicBezTo>
                  <a:cubicBezTo>
                    <a:pt x="141" y="86"/>
                    <a:pt x="141" y="86"/>
                    <a:pt x="141" y="86"/>
                  </a:cubicBezTo>
                  <a:cubicBezTo>
                    <a:pt x="142" y="86"/>
                    <a:pt x="142" y="86"/>
                    <a:pt x="142" y="87"/>
                  </a:cubicBezTo>
                  <a:cubicBezTo>
                    <a:pt x="142" y="87"/>
                    <a:pt x="142" y="87"/>
                    <a:pt x="142" y="87"/>
                  </a:cubicBezTo>
                  <a:cubicBezTo>
                    <a:pt x="142" y="99"/>
                    <a:pt x="142" y="99"/>
                    <a:pt x="142" y="99"/>
                  </a:cubicBezTo>
                  <a:cubicBezTo>
                    <a:pt x="142" y="100"/>
                    <a:pt x="142" y="101"/>
                    <a:pt x="141" y="101"/>
                  </a:cubicBezTo>
                  <a:cubicBezTo>
                    <a:pt x="141" y="101"/>
                    <a:pt x="141" y="101"/>
                    <a:pt x="141" y="101"/>
                  </a:cubicBezTo>
                  <a:cubicBezTo>
                    <a:pt x="140" y="101"/>
                    <a:pt x="139" y="100"/>
                    <a:pt x="139" y="99"/>
                  </a:cubicBezTo>
                  <a:close/>
                  <a:moveTo>
                    <a:pt x="0" y="96"/>
                  </a:moveTo>
                  <a:cubicBezTo>
                    <a:pt x="0" y="84"/>
                    <a:pt x="0" y="84"/>
                    <a:pt x="0" y="84"/>
                  </a:cubicBezTo>
                  <a:cubicBezTo>
                    <a:pt x="0" y="83"/>
                    <a:pt x="1" y="82"/>
                    <a:pt x="2" y="82"/>
                  </a:cubicBezTo>
                  <a:cubicBezTo>
                    <a:pt x="2" y="82"/>
                    <a:pt x="2" y="82"/>
                    <a:pt x="2" y="82"/>
                  </a:cubicBezTo>
                  <a:cubicBezTo>
                    <a:pt x="3" y="82"/>
                    <a:pt x="3" y="83"/>
                    <a:pt x="3" y="84"/>
                  </a:cubicBezTo>
                  <a:cubicBezTo>
                    <a:pt x="3" y="84"/>
                    <a:pt x="3" y="84"/>
                    <a:pt x="3" y="84"/>
                  </a:cubicBezTo>
                  <a:cubicBezTo>
                    <a:pt x="3" y="96"/>
                    <a:pt x="3" y="96"/>
                    <a:pt x="3" y="96"/>
                  </a:cubicBezTo>
                  <a:cubicBezTo>
                    <a:pt x="3" y="97"/>
                    <a:pt x="3" y="97"/>
                    <a:pt x="2" y="97"/>
                  </a:cubicBezTo>
                  <a:cubicBezTo>
                    <a:pt x="2" y="97"/>
                    <a:pt x="2" y="97"/>
                    <a:pt x="2" y="97"/>
                  </a:cubicBezTo>
                  <a:cubicBezTo>
                    <a:pt x="1" y="97"/>
                    <a:pt x="0" y="97"/>
                    <a:pt x="0" y="96"/>
                  </a:cubicBezTo>
                  <a:close/>
                  <a:moveTo>
                    <a:pt x="33" y="94"/>
                  </a:moveTo>
                  <a:cubicBezTo>
                    <a:pt x="33" y="82"/>
                    <a:pt x="33" y="82"/>
                    <a:pt x="33" y="82"/>
                  </a:cubicBezTo>
                  <a:cubicBezTo>
                    <a:pt x="33" y="81"/>
                    <a:pt x="33" y="81"/>
                    <a:pt x="34" y="81"/>
                  </a:cubicBezTo>
                  <a:cubicBezTo>
                    <a:pt x="34" y="81"/>
                    <a:pt x="34" y="81"/>
                    <a:pt x="34" y="81"/>
                  </a:cubicBezTo>
                  <a:cubicBezTo>
                    <a:pt x="34" y="81"/>
                    <a:pt x="35" y="81"/>
                    <a:pt x="35" y="81"/>
                  </a:cubicBezTo>
                  <a:cubicBezTo>
                    <a:pt x="35" y="81"/>
                    <a:pt x="35" y="81"/>
                    <a:pt x="35" y="81"/>
                  </a:cubicBezTo>
                  <a:cubicBezTo>
                    <a:pt x="35" y="80"/>
                    <a:pt x="35" y="80"/>
                    <a:pt x="36" y="79"/>
                  </a:cubicBezTo>
                  <a:cubicBezTo>
                    <a:pt x="36" y="79"/>
                    <a:pt x="36" y="79"/>
                    <a:pt x="36" y="79"/>
                  </a:cubicBezTo>
                  <a:cubicBezTo>
                    <a:pt x="36" y="79"/>
                    <a:pt x="37" y="79"/>
                    <a:pt x="38" y="80"/>
                  </a:cubicBezTo>
                  <a:cubicBezTo>
                    <a:pt x="38" y="80"/>
                    <a:pt x="38" y="80"/>
                    <a:pt x="38" y="80"/>
                  </a:cubicBezTo>
                  <a:cubicBezTo>
                    <a:pt x="42" y="91"/>
                    <a:pt x="42" y="91"/>
                    <a:pt x="42" y="91"/>
                  </a:cubicBezTo>
                  <a:cubicBezTo>
                    <a:pt x="42" y="92"/>
                    <a:pt x="42" y="93"/>
                    <a:pt x="41" y="93"/>
                  </a:cubicBezTo>
                  <a:cubicBezTo>
                    <a:pt x="41" y="93"/>
                    <a:pt x="41" y="93"/>
                    <a:pt x="41" y="93"/>
                  </a:cubicBezTo>
                  <a:cubicBezTo>
                    <a:pt x="41" y="94"/>
                    <a:pt x="40" y="93"/>
                    <a:pt x="39" y="93"/>
                  </a:cubicBezTo>
                  <a:cubicBezTo>
                    <a:pt x="39" y="93"/>
                    <a:pt x="39" y="93"/>
                    <a:pt x="39" y="93"/>
                  </a:cubicBezTo>
                  <a:cubicBezTo>
                    <a:pt x="36" y="83"/>
                    <a:pt x="36" y="83"/>
                    <a:pt x="36" y="83"/>
                  </a:cubicBezTo>
                  <a:cubicBezTo>
                    <a:pt x="36" y="94"/>
                    <a:pt x="36" y="94"/>
                    <a:pt x="36" y="94"/>
                  </a:cubicBezTo>
                  <a:cubicBezTo>
                    <a:pt x="36" y="95"/>
                    <a:pt x="35" y="96"/>
                    <a:pt x="34" y="96"/>
                  </a:cubicBezTo>
                  <a:cubicBezTo>
                    <a:pt x="34" y="96"/>
                    <a:pt x="34" y="96"/>
                    <a:pt x="34" y="96"/>
                  </a:cubicBezTo>
                  <a:cubicBezTo>
                    <a:pt x="33" y="96"/>
                    <a:pt x="33" y="95"/>
                    <a:pt x="33" y="94"/>
                  </a:cubicBezTo>
                  <a:close/>
                  <a:moveTo>
                    <a:pt x="70" y="93"/>
                  </a:moveTo>
                  <a:cubicBezTo>
                    <a:pt x="65" y="82"/>
                    <a:pt x="65" y="82"/>
                    <a:pt x="65" y="82"/>
                  </a:cubicBezTo>
                  <a:cubicBezTo>
                    <a:pt x="65" y="81"/>
                    <a:pt x="66" y="81"/>
                    <a:pt x="66" y="80"/>
                  </a:cubicBezTo>
                  <a:cubicBezTo>
                    <a:pt x="66" y="80"/>
                    <a:pt x="66" y="80"/>
                    <a:pt x="66" y="80"/>
                  </a:cubicBezTo>
                  <a:cubicBezTo>
                    <a:pt x="67" y="80"/>
                    <a:pt x="68" y="80"/>
                    <a:pt x="68" y="81"/>
                  </a:cubicBezTo>
                  <a:cubicBezTo>
                    <a:pt x="68" y="81"/>
                    <a:pt x="68" y="81"/>
                    <a:pt x="68" y="81"/>
                  </a:cubicBezTo>
                  <a:cubicBezTo>
                    <a:pt x="72" y="92"/>
                    <a:pt x="72" y="92"/>
                    <a:pt x="72" y="92"/>
                  </a:cubicBezTo>
                  <a:cubicBezTo>
                    <a:pt x="73" y="93"/>
                    <a:pt x="72" y="94"/>
                    <a:pt x="71" y="94"/>
                  </a:cubicBezTo>
                  <a:cubicBezTo>
                    <a:pt x="71" y="94"/>
                    <a:pt x="71" y="94"/>
                    <a:pt x="71" y="94"/>
                  </a:cubicBezTo>
                  <a:cubicBezTo>
                    <a:pt x="71" y="94"/>
                    <a:pt x="71" y="94"/>
                    <a:pt x="71" y="94"/>
                  </a:cubicBezTo>
                  <a:cubicBezTo>
                    <a:pt x="71" y="94"/>
                    <a:pt x="71" y="94"/>
                    <a:pt x="71" y="94"/>
                  </a:cubicBezTo>
                  <a:cubicBezTo>
                    <a:pt x="70" y="94"/>
                    <a:pt x="70" y="94"/>
                    <a:pt x="70" y="93"/>
                  </a:cubicBezTo>
                  <a:close/>
                  <a:moveTo>
                    <a:pt x="171" y="87"/>
                  </a:moveTo>
                  <a:cubicBezTo>
                    <a:pt x="171" y="75"/>
                    <a:pt x="171" y="75"/>
                    <a:pt x="171" y="75"/>
                  </a:cubicBezTo>
                  <a:cubicBezTo>
                    <a:pt x="171" y="74"/>
                    <a:pt x="172" y="73"/>
                    <a:pt x="173" y="73"/>
                  </a:cubicBezTo>
                  <a:cubicBezTo>
                    <a:pt x="173" y="73"/>
                    <a:pt x="173" y="73"/>
                    <a:pt x="173" y="73"/>
                  </a:cubicBezTo>
                  <a:cubicBezTo>
                    <a:pt x="174" y="73"/>
                    <a:pt x="174" y="74"/>
                    <a:pt x="174" y="75"/>
                  </a:cubicBezTo>
                  <a:cubicBezTo>
                    <a:pt x="174" y="75"/>
                    <a:pt x="174" y="75"/>
                    <a:pt x="174" y="75"/>
                  </a:cubicBezTo>
                  <a:cubicBezTo>
                    <a:pt x="174" y="87"/>
                    <a:pt x="174" y="87"/>
                    <a:pt x="174" y="87"/>
                  </a:cubicBezTo>
                  <a:cubicBezTo>
                    <a:pt x="174" y="87"/>
                    <a:pt x="174" y="88"/>
                    <a:pt x="173" y="88"/>
                  </a:cubicBezTo>
                  <a:cubicBezTo>
                    <a:pt x="173" y="88"/>
                    <a:pt x="173" y="88"/>
                    <a:pt x="173" y="88"/>
                  </a:cubicBezTo>
                  <a:cubicBezTo>
                    <a:pt x="172" y="88"/>
                    <a:pt x="171" y="87"/>
                    <a:pt x="171" y="87"/>
                  </a:cubicBezTo>
                  <a:close/>
                  <a:moveTo>
                    <a:pt x="108" y="81"/>
                  </a:moveTo>
                  <a:cubicBezTo>
                    <a:pt x="107" y="81"/>
                    <a:pt x="107" y="80"/>
                    <a:pt x="107" y="79"/>
                  </a:cubicBezTo>
                  <a:cubicBezTo>
                    <a:pt x="107" y="79"/>
                    <a:pt x="107" y="79"/>
                    <a:pt x="107" y="79"/>
                  </a:cubicBezTo>
                  <a:cubicBezTo>
                    <a:pt x="111" y="68"/>
                    <a:pt x="111" y="68"/>
                    <a:pt x="111" y="68"/>
                  </a:cubicBezTo>
                  <a:cubicBezTo>
                    <a:pt x="112" y="67"/>
                    <a:pt x="113" y="67"/>
                    <a:pt x="113" y="67"/>
                  </a:cubicBezTo>
                  <a:cubicBezTo>
                    <a:pt x="113" y="67"/>
                    <a:pt x="113" y="67"/>
                    <a:pt x="113" y="67"/>
                  </a:cubicBezTo>
                  <a:cubicBezTo>
                    <a:pt x="114" y="67"/>
                    <a:pt x="115" y="68"/>
                    <a:pt x="114" y="69"/>
                  </a:cubicBezTo>
                  <a:cubicBezTo>
                    <a:pt x="114" y="69"/>
                    <a:pt x="114" y="69"/>
                    <a:pt x="114" y="69"/>
                  </a:cubicBezTo>
                  <a:cubicBezTo>
                    <a:pt x="110" y="80"/>
                    <a:pt x="110" y="80"/>
                    <a:pt x="110" y="80"/>
                  </a:cubicBezTo>
                  <a:cubicBezTo>
                    <a:pt x="110" y="81"/>
                    <a:pt x="109" y="81"/>
                    <a:pt x="109" y="81"/>
                  </a:cubicBezTo>
                  <a:cubicBezTo>
                    <a:pt x="109" y="81"/>
                    <a:pt x="109" y="81"/>
                    <a:pt x="109" y="81"/>
                  </a:cubicBezTo>
                  <a:cubicBezTo>
                    <a:pt x="109" y="81"/>
                    <a:pt x="108" y="81"/>
                    <a:pt x="108" y="81"/>
                  </a:cubicBezTo>
                  <a:close/>
                  <a:moveTo>
                    <a:pt x="138" y="78"/>
                  </a:moveTo>
                  <a:cubicBezTo>
                    <a:pt x="137" y="78"/>
                    <a:pt x="137" y="77"/>
                    <a:pt x="137" y="76"/>
                  </a:cubicBezTo>
                  <a:cubicBezTo>
                    <a:pt x="137" y="76"/>
                    <a:pt x="137" y="76"/>
                    <a:pt x="137" y="76"/>
                  </a:cubicBezTo>
                  <a:cubicBezTo>
                    <a:pt x="139" y="70"/>
                    <a:pt x="139" y="70"/>
                    <a:pt x="139" y="70"/>
                  </a:cubicBezTo>
                  <a:cubicBezTo>
                    <a:pt x="140" y="69"/>
                    <a:pt x="140" y="69"/>
                    <a:pt x="141" y="69"/>
                  </a:cubicBezTo>
                  <a:cubicBezTo>
                    <a:pt x="141" y="69"/>
                    <a:pt x="141" y="69"/>
                    <a:pt x="141" y="69"/>
                  </a:cubicBezTo>
                  <a:cubicBezTo>
                    <a:pt x="142" y="69"/>
                    <a:pt x="142" y="70"/>
                    <a:pt x="142" y="70"/>
                  </a:cubicBezTo>
                  <a:cubicBezTo>
                    <a:pt x="142" y="70"/>
                    <a:pt x="142" y="70"/>
                    <a:pt x="142" y="70"/>
                  </a:cubicBezTo>
                  <a:cubicBezTo>
                    <a:pt x="142" y="75"/>
                    <a:pt x="142" y="75"/>
                    <a:pt x="142" y="75"/>
                  </a:cubicBezTo>
                  <a:cubicBezTo>
                    <a:pt x="142" y="76"/>
                    <a:pt x="142" y="77"/>
                    <a:pt x="141" y="77"/>
                  </a:cubicBezTo>
                  <a:cubicBezTo>
                    <a:pt x="141" y="77"/>
                    <a:pt x="141" y="77"/>
                    <a:pt x="141" y="77"/>
                  </a:cubicBezTo>
                  <a:cubicBezTo>
                    <a:pt x="141" y="77"/>
                    <a:pt x="140" y="77"/>
                    <a:pt x="140" y="77"/>
                  </a:cubicBezTo>
                  <a:cubicBezTo>
                    <a:pt x="140" y="77"/>
                    <a:pt x="140" y="77"/>
                    <a:pt x="140" y="77"/>
                  </a:cubicBezTo>
                  <a:cubicBezTo>
                    <a:pt x="140" y="77"/>
                    <a:pt x="140" y="77"/>
                    <a:pt x="140" y="77"/>
                  </a:cubicBezTo>
                  <a:cubicBezTo>
                    <a:pt x="140" y="77"/>
                    <a:pt x="140" y="77"/>
                    <a:pt x="140" y="77"/>
                  </a:cubicBezTo>
                  <a:cubicBezTo>
                    <a:pt x="139" y="78"/>
                    <a:pt x="139" y="78"/>
                    <a:pt x="138" y="78"/>
                  </a:cubicBezTo>
                  <a:cubicBezTo>
                    <a:pt x="138" y="78"/>
                    <a:pt x="138" y="78"/>
                    <a:pt x="138" y="78"/>
                  </a:cubicBezTo>
                  <a:cubicBezTo>
                    <a:pt x="138" y="78"/>
                    <a:pt x="138" y="78"/>
                    <a:pt x="138" y="78"/>
                  </a:cubicBezTo>
                  <a:close/>
                  <a:moveTo>
                    <a:pt x="0" y="72"/>
                  </a:moveTo>
                  <a:cubicBezTo>
                    <a:pt x="0" y="60"/>
                    <a:pt x="0" y="60"/>
                    <a:pt x="0" y="60"/>
                  </a:cubicBezTo>
                  <a:cubicBezTo>
                    <a:pt x="0" y="59"/>
                    <a:pt x="1" y="58"/>
                    <a:pt x="2" y="58"/>
                  </a:cubicBezTo>
                  <a:cubicBezTo>
                    <a:pt x="2" y="58"/>
                    <a:pt x="2" y="58"/>
                    <a:pt x="2" y="58"/>
                  </a:cubicBezTo>
                  <a:cubicBezTo>
                    <a:pt x="3" y="58"/>
                    <a:pt x="3" y="59"/>
                    <a:pt x="3" y="60"/>
                  </a:cubicBezTo>
                  <a:cubicBezTo>
                    <a:pt x="3" y="60"/>
                    <a:pt x="3" y="60"/>
                    <a:pt x="3" y="60"/>
                  </a:cubicBezTo>
                  <a:cubicBezTo>
                    <a:pt x="3" y="72"/>
                    <a:pt x="3" y="72"/>
                    <a:pt x="3" y="72"/>
                  </a:cubicBezTo>
                  <a:cubicBezTo>
                    <a:pt x="3" y="73"/>
                    <a:pt x="3" y="73"/>
                    <a:pt x="2" y="73"/>
                  </a:cubicBezTo>
                  <a:cubicBezTo>
                    <a:pt x="2" y="73"/>
                    <a:pt x="2" y="73"/>
                    <a:pt x="2" y="73"/>
                  </a:cubicBezTo>
                  <a:cubicBezTo>
                    <a:pt x="1" y="73"/>
                    <a:pt x="0" y="73"/>
                    <a:pt x="0" y="72"/>
                  </a:cubicBezTo>
                  <a:close/>
                  <a:moveTo>
                    <a:pt x="61" y="71"/>
                  </a:moveTo>
                  <a:cubicBezTo>
                    <a:pt x="57" y="60"/>
                    <a:pt x="57" y="60"/>
                    <a:pt x="57" y="60"/>
                  </a:cubicBezTo>
                  <a:cubicBezTo>
                    <a:pt x="57" y="59"/>
                    <a:pt x="57" y="58"/>
                    <a:pt x="58" y="58"/>
                  </a:cubicBezTo>
                  <a:cubicBezTo>
                    <a:pt x="58" y="58"/>
                    <a:pt x="58" y="58"/>
                    <a:pt x="58" y="58"/>
                  </a:cubicBezTo>
                  <a:cubicBezTo>
                    <a:pt x="59" y="57"/>
                    <a:pt x="60" y="58"/>
                    <a:pt x="60" y="59"/>
                  </a:cubicBezTo>
                  <a:cubicBezTo>
                    <a:pt x="60" y="59"/>
                    <a:pt x="60" y="59"/>
                    <a:pt x="60" y="59"/>
                  </a:cubicBezTo>
                  <a:cubicBezTo>
                    <a:pt x="64" y="70"/>
                    <a:pt x="64" y="70"/>
                    <a:pt x="64" y="70"/>
                  </a:cubicBezTo>
                  <a:cubicBezTo>
                    <a:pt x="64" y="71"/>
                    <a:pt x="64" y="72"/>
                    <a:pt x="63" y="72"/>
                  </a:cubicBezTo>
                  <a:cubicBezTo>
                    <a:pt x="63" y="72"/>
                    <a:pt x="63" y="72"/>
                    <a:pt x="63" y="72"/>
                  </a:cubicBezTo>
                  <a:cubicBezTo>
                    <a:pt x="63" y="72"/>
                    <a:pt x="63" y="72"/>
                    <a:pt x="63" y="72"/>
                  </a:cubicBezTo>
                  <a:cubicBezTo>
                    <a:pt x="63" y="72"/>
                    <a:pt x="63" y="72"/>
                    <a:pt x="63" y="72"/>
                  </a:cubicBezTo>
                  <a:cubicBezTo>
                    <a:pt x="62" y="72"/>
                    <a:pt x="62" y="72"/>
                    <a:pt x="61" y="71"/>
                  </a:cubicBezTo>
                  <a:close/>
                  <a:moveTo>
                    <a:pt x="171" y="63"/>
                  </a:moveTo>
                  <a:cubicBezTo>
                    <a:pt x="171" y="51"/>
                    <a:pt x="171" y="51"/>
                    <a:pt x="171" y="51"/>
                  </a:cubicBezTo>
                  <a:cubicBezTo>
                    <a:pt x="171" y="50"/>
                    <a:pt x="172" y="49"/>
                    <a:pt x="173" y="49"/>
                  </a:cubicBezTo>
                  <a:cubicBezTo>
                    <a:pt x="173" y="49"/>
                    <a:pt x="173" y="49"/>
                    <a:pt x="173" y="49"/>
                  </a:cubicBezTo>
                  <a:cubicBezTo>
                    <a:pt x="174" y="49"/>
                    <a:pt x="174" y="50"/>
                    <a:pt x="174" y="51"/>
                  </a:cubicBezTo>
                  <a:cubicBezTo>
                    <a:pt x="174" y="51"/>
                    <a:pt x="174" y="51"/>
                    <a:pt x="174" y="51"/>
                  </a:cubicBezTo>
                  <a:cubicBezTo>
                    <a:pt x="174" y="63"/>
                    <a:pt x="174" y="63"/>
                    <a:pt x="174" y="63"/>
                  </a:cubicBezTo>
                  <a:cubicBezTo>
                    <a:pt x="174" y="63"/>
                    <a:pt x="174" y="64"/>
                    <a:pt x="173" y="64"/>
                  </a:cubicBezTo>
                  <a:cubicBezTo>
                    <a:pt x="173" y="64"/>
                    <a:pt x="173" y="64"/>
                    <a:pt x="173" y="64"/>
                  </a:cubicBezTo>
                  <a:cubicBezTo>
                    <a:pt x="172" y="64"/>
                    <a:pt x="171" y="63"/>
                    <a:pt x="171" y="63"/>
                  </a:cubicBezTo>
                  <a:close/>
                  <a:moveTo>
                    <a:pt x="116" y="58"/>
                  </a:moveTo>
                  <a:cubicBezTo>
                    <a:pt x="116" y="58"/>
                    <a:pt x="115" y="57"/>
                    <a:pt x="116" y="56"/>
                  </a:cubicBezTo>
                  <a:cubicBezTo>
                    <a:pt x="116" y="56"/>
                    <a:pt x="116" y="56"/>
                    <a:pt x="116" y="56"/>
                  </a:cubicBezTo>
                  <a:cubicBezTo>
                    <a:pt x="120" y="45"/>
                    <a:pt x="120" y="45"/>
                    <a:pt x="120" y="45"/>
                  </a:cubicBezTo>
                  <a:cubicBezTo>
                    <a:pt x="120" y="44"/>
                    <a:pt x="121" y="44"/>
                    <a:pt x="122" y="44"/>
                  </a:cubicBezTo>
                  <a:cubicBezTo>
                    <a:pt x="122" y="44"/>
                    <a:pt x="122" y="44"/>
                    <a:pt x="122" y="44"/>
                  </a:cubicBezTo>
                  <a:cubicBezTo>
                    <a:pt x="122" y="45"/>
                    <a:pt x="123" y="45"/>
                    <a:pt x="123" y="46"/>
                  </a:cubicBezTo>
                  <a:cubicBezTo>
                    <a:pt x="123" y="46"/>
                    <a:pt x="123" y="46"/>
                    <a:pt x="123" y="46"/>
                  </a:cubicBezTo>
                  <a:cubicBezTo>
                    <a:pt x="118" y="57"/>
                    <a:pt x="118" y="57"/>
                    <a:pt x="118" y="57"/>
                  </a:cubicBezTo>
                  <a:cubicBezTo>
                    <a:pt x="118" y="58"/>
                    <a:pt x="118" y="58"/>
                    <a:pt x="117" y="58"/>
                  </a:cubicBezTo>
                  <a:cubicBezTo>
                    <a:pt x="117" y="58"/>
                    <a:pt x="117" y="58"/>
                    <a:pt x="117" y="58"/>
                  </a:cubicBezTo>
                  <a:cubicBezTo>
                    <a:pt x="117" y="58"/>
                    <a:pt x="117" y="58"/>
                    <a:pt x="116" y="58"/>
                  </a:cubicBezTo>
                  <a:close/>
                  <a:moveTo>
                    <a:pt x="53" y="48"/>
                  </a:moveTo>
                  <a:cubicBezTo>
                    <a:pt x="49" y="37"/>
                    <a:pt x="49" y="37"/>
                    <a:pt x="49" y="37"/>
                  </a:cubicBezTo>
                  <a:cubicBezTo>
                    <a:pt x="49" y="36"/>
                    <a:pt x="49" y="35"/>
                    <a:pt x="50" y="35"/>
                  </a:cubicBezTo>
                  <a:cubicBezTo>
                    <a:pt x="50" y="35"/>
                    <a:pt x="50" y="35"/>
                    <a:pt x="50" y="35"/>
                  </a:cubicBezTo>
                  <a:cubicBezTo>
                    <a:pt x="51" y="35"/>
                    <a:pt x="52" y="35"/>
                    <a:pt x="52" y="36"/>
                  </a:cubicBezTo>
                  <a:cubicBezTo>
                    <a:pt x="52" y="36"/>
                    <a:pt x="52" y="36"/>
                    <a:pt x="52" y="36"/>
                  </a:cubicBezTo>
                  <a:cubicBezTo>
                    <a:pt x="56" y="47"/>
                    <a:pt x="56" y="47"/>
                    <a:pt x="56" y="47"/>
                  </a:cubicBezTo>
                  <a:cubicBezTo>
                    <a:pt x="56" y="48"/>
                    <a:pt x="56" y="49"/>
                    <a:pt x="55" y="49"/>
                  </a:cubicBezTo>
                  <a:cubicBezTo>
                    <a:pt x="55" y="49"/>
                    <a:pt x="55" y="49"/>
                    <a:pt x="55" y="49"/>
                  </a:cubicBezTo>
                  <a:cubicBezTo>
                    <a:pt x="55" y="49"/>
                    <a:pt x="55" y="49"/>
                    <a:pt x="55" y="49"/>
                  </a:cubicBezTo>
                  <a:cubicBezTo>
                    <a:pt x="55" y="49"/>
                    <a:pt x="55" y="49"/>
                    <a:pt x="55" y="49"/>
                  </a:cubicBezTo>
                  <a:cubicBezTo>
                    <a:pt x="54" y="49"/>
                    <a:pt x="53" y="49"/>
                    <a:pt x="53" y="48"/>
                  </a:cubicBezTo>
                  <a:close/>
                  <a:moveTo>
                    <a:pt x="0" y="48"/>
                  </a:moveTo>
                  <a:cubicBezTo>
                    <a:pt x="0" y="36"/>
                    <a:pt x="0" y="36"/>
                    <a:pt x="0" y="36"/>
                  </a:cubicBezTo>
                  <a:cubicBezTo>
                    <a:pt x="0" y="35"/>
                    <a:pt x="1" y="34"/>
                    <a:pt x="2" y="34"/>
                  </a:cubicBezTo>
                  <a:cubicBezTo>
                    <a:pt x="2" y="34"/>
                    <a:pt x="2" y="34"/>
                    <a:pt x="2" y="34"/>
                  </a:cubicBezTo>
                  <a:cubicBezTo>
                    <a:pt x="3" y="34"/>
                    <a:pt x="3" y="35"/>
                    <a:pt x="3" y="36"/>
                  </a:cubicBezTo>
                  <a:cubicBezTo>
                    <a:pt x="3" y="36"/>
                    <a:pt x="3" y="36"/>
                    <a:pt x="3" y="36"/>
                  </a:cubicBezTo>
                  <a:cubicBezTo>
                    <a:pt x="3" y="48"/>
                    <a:pt x="3" y="48"/>
                    <a:pt x="3" y="48"/>
                  </a:cubicBezTo>
                  <a:cubicBezTo>
                    <a:pt x="3" y="49"/>
                    <a:pt x="3" y="49"/>
                    <a:pt x="2" y="49"/>
                  </a:cubicBezTo>
                  <a:cubicBezTo>
                    <a:pt x="2" y="49"/>
                    <a:pt x="2" y="49"/>
                    <a:pt x="2" y="49"/>
                  </a:cubicBezTo>
                  <a:cubicBezTo>
                    <a:pt x="1" y="49"/>
                    <a:pt x="0" y="49"/>
                    <a:pt x="0" y="48"/>
                  </a:cubicBezTo>
                  <a:close/>
                  <a:moveTo>
                    <a:pt x="171" y="39"/>
                  </a:moveTo>
                  <a:cubicBezTo>
                    <a:pt x="171" y="27"/>
                    <a:pt x="171" y="27"/>
                    <a:pt x="171" y="27"/>
                  </a:cubicBezTo>
                  <a:cubicBezTo>
                    <a:pt x="171" y="26"/>
                    <a:pt x="172" y="25"/>
                    <a:pt x="173" y="25"/>
                  </a:cubicBezTo>
                  <a:cubicBezTo>
                    <a:pt x="173" y="25"/>
                    <a:pt x="173" y="25"/>
                    <a:pt x="173" y="25"/>
                  </a:cubicBezTo>
                  <a:cubicBezTo>
                    <a:pt x="174" y="25"/>
                    <a:pt x="174" y="26"/>
                    <a:pt x="174" y="27"/>
                  </a:cubicBezTo>
                  <a:cubicBezTo>
                    <a:pt x="174" y="27"/>
                    <a:pt x="174" y="27"/>
                    <a:pt x="174" y="27"/>
                  </a:cubicBezTo>
                  <a:cubicBezTo>
                    <a:pt x="174" y="39"/>
                    <a:pt x="174" y="39"/>
                    <a:pt x="174" y="39"/>
                  </a:cubicBezTo>
                  <a:cubicBezTo>
                    <a:pt x="174" y="39"/>
                    <a:pt x="174" y="40"/>
                    <a:pt x="173" y="40"/>
                  </a:cubicBezTo>
                  <a:cubicBezTo>
                    <a:pt x="173" y="40"/>
                    <a:pt x="173" y="40"/>
                    <a:pt x="173" y="40"/>
                  </a:cubicBezTo>
                  <a:cubicBezTo>
                    <a:pt x="172" y="40"/>
                    <a:pt x="171" y="39"/>
                    <a:pt x="171" y="39"/>
                  </a:cubicBezTo>
                  <a:close/>
                  <a:moveTo>
                    <a:pt x="125" y="36"/>
                  </a:moveTo>
                  <a:cubicBezTo>
                    <a:pt x="124" y="36"/>
                    <a:pt x="124" y="35"/>
                    <a:pt x="124" y="34"/>
                  </a:cubicBezTo>
                  <a:cubicBezTo>
                    <a:pt x="124" y="34"/>
                    <a:pt x="124" y="34"/>
                    <a:pt x="124" y="34"/>
                  </a:cubicBezTo>
                  <a:cubicBezTo>
                    <a:pt x="128" y="23"/>
                    <a:pt x="128" y="23"/>
                    <a:pt x="128" y="23"/>
                  </a:cubicBezTo>
                  <a:cubicBezTo>
                    <a:pt x="128" y="22"/>
                    <a:pt x="129" y="21"/>
                    <a:pt x="130" y="22"/>
                  </a:cubicBezTo>
                  <a:cubicBezTo>
                    <a:pt x="130" y="22"/>
                    <a:pt x="130" y="22"/>
                    <a:pt x="130" y="22"/>
                  </a:cubicBezTo>
                  <a:cubicBezTo>
                    <a:pt x="131" y="22"/>
                    <a:pt x="131" y="23"/>
                    <a:pt x="131" y="24"/>
                  </a:cubicBezTo>
                  <a:cubicBezTo>
                    <a:pt x="131" y="24"/>
                    <a:pt x="131" y="24"/>
                    <a:pt x="131" y="24"/>
                  </a:cubicBezTo>
                  <a:cubicBezTo>
                    <a:pt x="127" y="35"/>
                    <a:pt x="127" y="35"/>
                    <a:pt x="127" y="35"/>
                  </a:cubicBezTo>
                  <a:cubicBezTo>
                    <a:pt x="126" y="36"/>
                    <a:pt x="126" y="36"/>
                    <a:pt x="125" y="36"/>
                  </a:cubicBezTo>
                  <a:cubicBezTo>
                    <a:pt x="125" y="36"/>
                    <a:pt x="125" y="36"/>
                    <a:pt x="125" y="36"/>
                  </a:cubicBezTo>
                  <a:cubicBezTo>
                    <a:pt x="125" y="36"/>
                    <a:pt x="125" y="36"/>
                    <a:pt x="125" y="36"/>
                  </a:cubicBezTo>
                  <a:close/>
                  <a:moveTo>
                    <a:pt x="45" y="26"/>
                  </a:moveTo>
                  <a:cubicBezTo>
                    <a:pt x="41" y="15"/>
                    <a:pt x="41" y="15"/>
                    <a:pt x="41" y="15"/>
                  </a:cubicBezTo>
                  <a:cubicBezTo>
                    <a:pt x="40" y="14"/>
                    <a:pt x="41" y="13"/>
                    <a:pt x="42" y="13"/>
                  </a:cubicBezTo>
                  <a:cubicBezTo>
                    <a:pt x="42" y="13"/>
                    <a:pt x="42" y="13"/>
                    <a:pt x="42" y="13"/>
                  </a:cubicBezTo>
                  <a:cubicBezTo>
                    <a:pt x="42" y="12"/>
                    <a:pt x="43" y="13"/>
                    <a:pt x="44" y="14"/>
                  </a:cubicBezTo>
                  <a:cubicBezTo>
                    <a:pt x="44" y="14"/>
                    <a:pt x="44" y="14"/>
                    <a:pt x="44" y="14"/>
                  </a:cubicBezTo>
                  <a:cubicBezTo>
                    <a:pt x="48" y="25"/>
                    <a:pt x="48" y="25"/>
                    <a:pt x="48" y="25"/>
                  </a:cubicBezTo>
                  <a:cubicBezTo>
                    <a:pt x="48" y="26"/>
                    <a:pt x="48" y="26"/>
                    <a:pt x="47" y="27"/>
                  </a:cubicBezTo>
                  <a:cubicBezTo>
                    <a:pt x="47" y="27"/>
                    <a:pt x="47" y="27"/>
                    <a:pt x="47" y="27"/>
                  </a:cubicBezTo>
                  <a:cubicBezTo>
                    <a:pt x="47" y="27"/>
                    <a:pt x="46" y="27"/>
                    <a:pt x="46" y="27"/>
                  </a:cubicBezTo>
                  <a:cubicBezTo>
                    <a:pt x="46" y="27"/>
                    <a:pt x="46" y="27"/>
                    <a:pt x="46" y="27"/>
                  </a:cubicBezTo>
                  <a:cubicBezTo>
                    <a:pt x="46" y="27"/>
                    <a:pt x="45" y="26"/>
                    <a:pt x="45" y="26"/>
                  </a:cubicBezTo>
                  <a:close/>
                  <a:moveTo>
                    <a:pt x="0" y="24"/>
                  </a:moveTo>
                  <a:cubicBezTo>
                    <a:pt x="0" y="12"/>
                    <a:pt x="0" y="12"/>
                    <a:pt x="0" y="12"/>
                  </a:cubicBezTo>
                  <a:cubicBezTo>
                    <a:pt x="0" y="11"/>
                    <a:pt x="1" y="10"/>
                    <a:pt x="2" y="10"/>
                  </a:cubicBezTo>
                  <a:cubicBezTo>
                    <a:pt x="2" y="10"/>
                    <a:pt x="2" y="10"/>
                    <a:pt x="2" y="10"/>
                  </a:cubicBezTo>
                  <a:cubicBezTo>
                    <a:pt x="3" y="10"/>
                    <a:pt x="3" y="11"/>
                    <a:pt x="3" y="12"/>
                  </a:cubicBezTo>
                  <a:cubicBezTo>
                    <a:pt x="3" y="12"/>
                    <a:pt x="3" y="12"/>
                    <a:pt x="3" y="12"/>
                  </a:cubicBezTo>
                  <a:cubicBezTo>
                    <a:pt x="3" y="24"/>
                    <a:pt x="3" y="24"/>
                    <a:pt x="3" y="24"/>
                  </a:cubicBezTo>
                  <a:cubicBezTo>
                    <a:pt x="3" y="25"/>
                    <a:pt x="3" y="25"/>
                    <a:pt x="2" y="25"/>
                  </a:cubicBezTo>
                  <a:cubicBezTo>
                    <a:pt x="2" y="25"/>
                    <a:pt x="2" y="25"/>
                    <a:pt x="2" y="25"/>
                  </a:cubicBezTo>
                  <a:cubicBezTo>
                    <a:pt x="1" y="25"/>
                    <a:pt x="0" y="25"/>
                    <a:pt x="0" y="24"/>
                  </a:cubicBezTo>
                  <a:close/>
                  <a:moveTo>
                    <a:pt x="171" y="15"/>
                  </a:moveTo>
                  <a:cubicBezTo>
                    <a:pt x="171" y="3"/>
                    <a:pt x="171" y="3"/>
                    <a:pt x="171" y="3"/>
                  </a:cubicBezTo>
                  <a:cubicBezTo>
                    <a:pt x="171" y="2"/>
                    <a:pt x="172" y="1"/>
                    <a:pt x="173" y="1"/>
                  </a:cubicBezTo>
                  <a:cubicBezTo>
                    <a:pt x="173" y="1"/>
                    <a:pt x="173" y="1"/>
                    <a:pt x="173" y="1"/>
                  </a:cubicBezTo>
                  <a:cubicBezTo>
                    <a:pt x="174" y="1"/>
                    <a:pt x="174" y="2"/>
                    <a:pt x="174" y="3"/>
                  </a:cubicBezTo>
                  <a:cubicBezTo>
                    <a:pt x="174" y="3"/>
                    <a:pt x="174" y="3"/>
                    <a:pt x="174" y="3"/>
                  </a:cubicBezTo>
                  <a:cubicBezTo>
                    <a:pt x="174" y="15"/>
                    <a:pt x="174" y="15"/>
                    <a:pt x="174" y="15"/>
                  </a:cubicBezTo>
                  <a:cubicBezTo>
                    <a:pt x="174" y="15"/>
                    <a:pt x="174" y="16"/>
                    <a:pt x="173" y="16"/>
                  </a:cubicBezTo>
                  <a:cubicBezTo>
                    <a:pt x="173" y="16"/>
                    <a:pt x="173" y="16"/>
                    <a:pt x="173" y="16"/>
                  </a:cubicBezTo>
                  <a:cubicBezTo>
                    <a:pt x="172" y="16"/>
                    <a:pt x="171" y="15"/>
                    <a:pt x="171" y="15"/>
                  </a:cubicBezTo>
                  <a:close/>
                  <a:moveTo>
                    <a:pt x="133" y="13"/>
                  </a:moveTo>
                  <a:cubicBezTo>
                    <a:pt x="132" y="13"/>
                    <a:pt x="132" y="12"/>
                    <a:pt x="132" y="11"/>
                  </a:cubicBezTo>
                  <a:cubicBezTo>
                    <a:pt x="132" y="11"/>
                    <a:pt x="132" y="11"/>
                    <a:pt x="132" y="11"/>
                  </a:cubicBezTo>
                  <a:cubicBezTo>
                    <a:pt x="136" y="1"/>
                    <a:pt x="136" y="1"/>
                    <a:pt x="136" y="1"/>
                  </a:cubicBezTo>
                  <a:cubicBezTo>
                    <a:pt x="136" y="0"/>
                    <a:pt x="137" y="0"/>
                    <a:pt x="137" y="0"/>
                  </a:cubicBezTo>
                  <a:cubicBezTo>
                    <a:pt x="137" y="0"/>
                    <a:pt x="137" y="0"/>
                    <a:pt x="137" y="0"/>
                  </a:cubicBezTo>
                  <a:cubicBezTo>
                    <a:pt x="138" y="0"/>
                    <a:pt x="138" y="0"/>
                    <a:pt x="138" y="0"/>
                  </a:cubicBezTo>
                  <a:cubicBezTo>
                    <a:pt x="138" y="0"/>
                    <a:pt x="138" y="0"/>
                    <a:pt x="138" y="0"/>
                  </a:cubicBezTo>
                  <a:cubicBezTo>
                    <a:pt x="139" y="0"/>
                    <a:pt x="140" y="0"/>
                    <a:pt x="140" y="1"/>
                  </a:cubicBezTo>
                  <a:cubicBezTo>
                    <a:pt x="140" y="1"/>
                    <a:pt x="140" y="1"/>
                    <a:pt x="140" y="1"/>
                  </a:cubicBezTo>
                  <a:cubicBezTo>
                    <a:pt x="140" y="2"/>
                    <a:pt x="139" y="3"/>
                    <a:pt x="138" y="3"/>
                  </a:cubicBezTo>
                  <a:cubicBezTo>
                    <a:pt x="138" y="3"/>
                    <a:pt x="138" y="3"/>
                    <a:pt x="138" y="3"/>
                  </a:cubicBezTo>
                  <a:cubicBezTo>
                    <a:pt x="135" y="12"/>
                    <a:pt x="135" y="12"/>
                    <a:pt x="135" y="12"/>
                  </a:cubicBezTo>
                  <a:cubicBezTo>
                    <a:pt x="135" y="13"/>
                    <a:pt x="134" y="13"/>
                    <a:pt x="133" y="13"/>
                  </a:cubicBezTo>
                  <a:cubicBezTo>
                    <a:pt x="133" y="13"/>
                    <a:pt x="133" y="13"/>
                    <a:pt x="133" y="13"/>
                  </a:cubicBezTo>
                  <a:cubicBezTo>
                    <a:pt x="133" y="13"/>
                    <a:pt x="133" y="13"/>
                    <a:pt x="133" y="13"/>
                  </a:cubicBezTo>
                  <a:close/>
                  <a:moveTo>
                    <a:pt x="37" y="3"/>
                  </a:moveTo>
                  <a:cubicBezTo>
                    <a:pt x="36" y="3"/>
                    <a:pt x="36" y="3"/>
                    <a:pt x="36" y="3"/>
                  </a:cubicBezTo>
                  <a:cubicBezTo>
                    <a:pt x="27" y="3"/>
                    <a:pt x="27" y="3"/>
                    <a:pt x="27" y="3"/>
                  </a:cubicBezTo>
                  <a:cubicBezTo>
                    <a:pt x="26" y="3"/>
                    <a:pt x="26" y="2"/>
                    <a:pt x="26" y="1"/>
                  </a:cubicBezTo>
                  <a:cubicBezTo>
                    <a:pt x="26" y="1"/>
                    <a:pt x="26" y="1"/>
                    <a:pt x="26" y="1"/>
                  </a:cubicBezTo>
                  <a:cubicBezTo>
                    <a:pt x="26" y="0"/>
                    <a:pt x="26" y="0"/>
                    <a:pt x="27" y="0"/>
                  </a:cubicBezTo>
                  <a:cubicBezTo>
                    <a:pt x="27" y="0"/>
                    <a:pt x="27" y="0"/>
                    <a:pt x="27" y="0"/>
                  </a:cubicBezTo>
                  <a:cubicBezTo>
                    <a:pt x="37" y="0"/>
                    <a:pt x="37" y="0"/>
                    <a:pt x="37" y="0"/>
                  </a:cubicBezTo>
                  <a:cubicBezTo>
                    <a:pt x="38" y="0"/>
                    <a:pt x="39" y="0"/>
                    <a:pt x="39" y="1"/>
                  </a:cubicBezTo>
                  <a:cubicBezTo>
                    <a:pt x="39" y="1"/>
                    <a:pt x="39" y="1"/>
                    <a:pt x="39" y="1"/>
                  </a:cubicBezTo>
                  <a:cubicBezTo>
                    <a:pt x="39" y="2"/>
                    <a:pt x="39" y="2"/>
                    <a:pt x="39" y="2"/>
                  </a:cubicBezTo>
                  <a:cubicBezTo>
                    <a:pt x="39" y="2"/>
                    <a:pt x="39" y="2"/>
                    <a:pt x="39" y="2"/>
                  </a:cubicBezTo>
                  <a:cubicBezTo>
                    <a:pt x="40" y="3"/>
                    <a:pt x="39" y="4"/>
                    <a:pt x="39" y="4"/>
                  </a:cubicBezTo>
                  <a:cubicBezTo>
                    <a:pt x="39" y="4"/>
                    <a:pt x="39" y="4"/>
                    <a:pt x="39" y="4"/>
                  </a:cubicBezTo>
                  <a:cubicBezTo>
                    <a:pt x="38" y="4"/>
                    <a:pt x="38" y="4"/>
                    <a:pt x="38" y="4"/>
                  </a:cubicBezTo>
                  <a:cubicBezTo>
                    <a:pt x="38" y="4"/>
                    <a:pt x="38" y="4"/>
                    <a:pt x="38" y="4"/>
                  </a:cubicBezTo>
                  <a:cubicBezTo>
                    <a:pt x="37" y="4"/>
                    <a:pt x="37" y="4"/>
                    <a:pt x="37" y="3"/>
                  </a:cubicBezTo>
                  <a:close/>
                  <a:moveTo>
                    <a:pt x="150" y="3"/>
                  </a:moveTo>
                  <a:cubicBezTo>
                    <a:pt x="149" y="3"/>
                    <a:pt x="149" y="2"/>
                    <a:pt x="149" y="1"/>
                  </a:cubicBezTo>
                  <a:cubicBezTo>
                    <a:pt x="149" y="1"/>
                    <a:pt x="149" y="1"/>
                    <a:pt x="149" y="1"/>
                  </a:cubicBezTo>
                  <a:cubicBezTo>
                    <a:pt x="149" y="0"/>
                    <a:pt x="149" y="0"/>
                    <a:pt x="150" y="0"/>
                  </a:cubicBezTo>
                  <a:cubicBezTo>
                    <a:pt x="150" y="0"/>
                    <a:pt x="150" y="0"/>
                    <a:pt x="150" y="0"/>
                  </a:cubicBezTo>
                  <a:cubicBezTo>
                    <a:pt x="162" y="0"/>
                    <a:pt x="162" y="0"/>
                    <a:pt x="162" y="0"/>
                  </a:cubicBezTo>
                  <a:cubicBezTo>
                    <a:pt x="163" y="0"/>
                    <a:pt x="164" y="0"/>
                    <a:pt x="164" y="1"/>
                  </a:cubicBezTo>
                  <a:cubicBezTo>
                    <a:pt x="164" y="1"/>
                    <a:pt x="164" y="1"/>
                    <a:pt x="164" y="1"/>
                  </a:cubicBezTo>
                  <a:cubicBezTo>
                    <a:pt x="164" y="2"/>
                    <a:pt x="163" y="3"/>
                    <a:pt x="162" y="3"/>
                  </a:cubicBezTo>
                  <a:cubicBezTo>
                    <a:pt x="162" y="3"/>
                    <a:pt x="162" y="3"/>
                    <a:pt x="162" y="3"/>
                  </a:cubicBezTo>
                  <a:cubicBezTo>
                    <a:pt x="150" y="3"/>
                    <a:pt x="150" y="3"/>
                    <a:pt x="150" y="3"/>
                  </a:cubicBezTo>
                  <a:close/>
                  <a:moveTo>
                    <a:pt x="3" y="3"/>
                  </a:moveTo>
                  <a:cubicBezTo>
                    <a:pt x="2" y="3"/>
                    <a:pt x="2" y="2"/>
                    <a:pt x="2" y="1"/>
                  </a:cubicBezTo>
                  <a:cubicBezTo>
                    <a:pt x="2" y="1"/>
                    <a:pt x="2" y="1"/>
                    <a:pt x="2" y="1"/>
                  </a:cubicBezTo>
                  <a:cubicBezTo>
                    <a:pt x="2" y="0"/>
                    <a:pt x="2" y="0"/>
                    <a:pt x="3" y="0"/>
                  </a:cubicBezTo>
                  <a:cubicBezTo>
                    <a:pt x="3" y="0"/>
                    <a:pt x="3" y="0"/>
                    <a:pt x="3" y="0"/>
                  </a:cubicBezTo>
                  <a:cubicBezTo>
                    <a:pt x="15" y="0"/>
                    <a:pt x="15" y="0"/>
                    <a:pt x="15" y="0"/>
                  </a:cubicBezTo>
                  <a:cubicBezTo>
                    <a:pt x="16" y="0"/>
                    <a:pt x="17" y="0"/>
                    <a:pt x="17" y="1"/>
                  </a:cubicBezTo>
                  <a:cubicBezTo>
                    <a:pt x="17" y="1"/>
                    <a:pt x="17" y="1"/>
                    <a:pt x="17" y="1"/>
                  </a:cubicBezTo>
                  <a:cubicBezTo>
                    <a:pt x="17" y="2"/>
                    <a:pt x="16" y="3"/>
                    <a:pt x="15" y="3"/>
                  </a:cubicBezTo>
                  <a:cubicBezTo>
                    <a:pt x="15" y="3"/>
                    <a:pt x="15" y="3"/>
                    <a:pt x="15"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240"/>
            <p:cNvSpPr>
              <a:spLocks noChangeArrowheads="1"/>
            </p:cNvSpPr>
            <p:nvPr/>
          </p:nvSpPr>
          <p:spPr bwMode="auto">
            <a:xfrm>
              <a:off x="744" y="1301"/>
              <a:ext cx="35" cy="3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Freeform 241"/>
            <p:cNvSpPr/>
            <p:nvPr/>
          </p:nvSpPr>
          <p:spPr bwMode="auto">
            <a:xfrm>
              <a:off x="1038" y="1040"/>
              <a:ext cx="5" cy="165"/>
            </a:xfrm>
            <a:custGeom>
              <a:avLst/>
              <a:gdLst>
                <a:gd name="T0" fmla="*/ 0 w 3"/>
                <a:gd name="T1" fmla="*/ 109 h 110"/>
                <a:gd name="T2" fmla="*/ 0 w 3"/>
                <a:gd name="T3" fmla="*/ 1 h 110"/>
                <a:gd name="T4" fmla="*/ 2 w 3"/>
                <a:gd name="T5" fmla="*/ 0 h 110"/>
                <a:gd name="T6" fmla="*/ 2 w 3"/>
                <a:gd name="T7" fmla="*/ 0 h 110"/>
                <a:gd name="T8" fmla="*/ 3 w 3"/>
                <a:gd name="T9" fmla="*/ 1 h 110"/>
                <a:gd name="T10" fmla="*/ 3 w 3"/>
                <a:gd name="T11" fmla="*/ 1 h 110"/>
                <a:gd name="T12" fmla="*/ 3 w 3"/>
                <a:gd name="T13" fmla="*/ 109 h 110"/>
                <a:gd name="T14" fmla="*/ 2 w 3"/>
                <a:gd name="T15" fmla="*/ 110 h 110"/>
                <a:gd name="T16" fmla="*/ 2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9"/>
                    <a:pt x="3" y="109"/>
                    <a:pt x="3" y="109"/>
                  </a:cubicBezTo>
                  <a:cubicBezTo>
                    <a:pt x="3" y="110"/>
                    <a:pt x="2" y="110"/>
                    <a:pt x="2" y="110"/>
                  </a:cubicBezTo>
                  <a:cubicBezTo>
                    <a:pt x="2" y="110"/>
                    <a:pt x="2" y="110"/>
                    <a:pt x="2"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242"/>
            <p:cNvSpPr>
              <a:spLocks noEditPoints="1"/>
            </p:cNvSpPr>
            <p:nvPr/>
          </p:nvSpPr>
          <p:spPr bwMode="auto">
            <a:xfrm>
              <a:off x="935" y="845"/>
              <a:ext cx="210" cy="219"/>
            </a:xfrm>
            <a:custGeom>
              <a:avLst/>
              <a:gdLst>
                <a:gd name="T0" fmla="*/ 122 w 140"/>
                <a:gd name="T1" fmla="*/ 25 h 146"/>
                <a:gd name="T2" fmla="*/ 138 w 140"/>
                <a:gd name="T3" fmla="*/ 88 h 146"/>
                <a:gd name="T4" fmla="*/ 45 w 140"/>
                <a:gd name="T5" fmla="*/ 88 h 146"/>
                <a:gd name="T6" fmla="*/ 52 w 140"/>
                <a:gd name="T7" fmla="*/ 107 h 146"/>
                <a:gd name="T8" fmla="*/ 68 w 140"/>
                <a:gd name="T9" fmla="*/ 115 h 146"/>
                <a:gd name="T10" fmla="*/ 84 w 140"/>
                <a:gd name="T11" fmla="*/ 111 h 146"/>
                <a:gd name="T12" fmla="*/ 93 w 140"/>
                <a:gd name="T13" fmla="*/ 100 h 146"/>
                <a:gd name="T14" fmla="*/ 138 w 140"/>
                <a:gd name="T15" fmla="*/ 100 h 146"/>
                <a:gd name="T16" fmla="*/ 112 w 140"/>
                <a:gd name="T17" fmla="*/ 133 h 146"/>
                <a:gd name="T18" fmla="*/ 68 w 140"/>
                <a:gd name="T19" fmla="*/ 146 h 146"/>
                <a:gd name="T20" fmla="*/ 19 w 140"/>
                <a:gd name="T21" fmla="*/ 127 h 146"/>
                <a:gd name="T22" fmla="*/ 0 w 140"/>
                <a:gd name="T23" fmla="*/ 74 h 146"/>
                <a:gd name="T24" fmla="*/ 19 w 140"/>
                <a:gd name="T25" fmla="*/ 20 h 146"/>
                <a:gd name="T26" fmla="*/ 70 w 140"/>
                <a:gd name="T27" fmla="*/ 0 h 146"/>
                <a:gd name="T28" fmla="*/ 122 w 140"/>
                <a:gd name="T29" fmla="*/ 25 h 146"/>
                <a:gd name="T30" fmla="*/ 52 w 140"/>
                <a:gd name="T31" fmla="*/ 38 h 146"/>
                <a:gd name="T32" fmla="*/ 45 w 140"/>
                <a:gd name="T33" fmla="*/ 57 h 146"/>
                <a:gd name="T34" fmla="*/ 93 w 140"/>
                <a:gd name="T35" fmla="*/ 57 h 146"/>
                <a:gd name="T36" fmla="*/ 87 w 140"/>
                <a:gd name="T37" fmla="*/ 38 h 146"/>
                <a:gd name="T38" fmla="*/ 69 w 140"/>
                <a:gd name="T39" fmla="*/ 31 h 146"/>
                <a:gd name="T40" fmla="*/ 52 w 140"/>
                <a:gd name="T41" fmla="*/ 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6">
                  <a:moveTo>
                    <a:pt x="122" y="25"/>
                  </a:moveTo>
                  <a:cubicBezTo>
                    <a:pt x="134" y="41"/>
                    <a:pt x="140" y="62"/>
                    <a:pt x="138" y="88"/>
                  </a:cubicBezTo>
                  <a:cubicBezTo>
                    <a:pt x="45" y="88"/>
                    <a:pt x="45" y="88"/>
                    <a:pt x="45" y="88"/>
                  </a:cubicBezTo>
                  <a:cubicBezTo>
                    <a:pt x="45" y="96"/>
                    <a:pt x="47" y="102"/>
                    <a:pt x="52" y="107"/>
                  </a:cubicBezTo>
                  <a:cubicBezTo>
                    <a:pt x="57" y="113"/>
                    <a:pt x="62" y="115"/>
                    <a:pt x="68" y="115"/>
                  </a:cubicBezTo>
                  <a:cubicBezTo>
                    <a:pt x="74" y="115"/>
                    <a:pt x="80" y="114"/>
                    <a:pt x="84" y="111"/>
                  </a:cubicBezTo>
                  <a:cubicBezTo>
                    <a:pt x="89" y="107"/>
                    <a:pt x="92" y="104"/>
                    <a:pt x="93" y="100"/>
                  </a:cubicBezTo>
                  <a:cubicBezTo>
                    <a:pt x="138" y="100"/>
                    <a:pt x="138" y="100"/>
                    <a:pt x="138" y="100"/>
                  </a:cubicBezTo>
                  <a:cubicBezTo>
                    <a:pt x="132" y="113"/>
                    <a:pt x="124" y="124"/>
                    <a:pt x="112" y="133"/>
                  </a:cubicBezTo>
                  <a:cubicBezTo>
                    <a:pt x="101" y="142"/>
                    <a:pt x="86" y="146"/>
                    <a:pt x="68" y="146"/>
                  </a:cubicBezTo>
                  <a:cubicBezTo>
                    <a:pt x="47" y="146"/>
                    <a:pt x="31" y="140"/>
                    <a:pt x="19" y="127"/>
                  </a:cubicBezTo>
                  <a:cubicBezTo>
                    <a:pt x="6" y="114"/>
                    <a:pt x="0" y="96"/>
                    <a:pt x="0" y="74"/>
                  </a:cubicBezTo>
                  <a:cubicBezTo>
                    <a:pt x="0" y="52"/>
                    <a:pt x="7" y="34"/>
                    <a:pt x="19" y="20"/>
                  </a:cubicBezTo>
                  <a:cubicBezTo>
                    <a:pt x="32" y="7"/>
                    <a:pt x="49" y="0"/>
                    <a:pt x="70" y="0"/>
                  </a:cubicBezTo>
                  <a:cubicBezTo>
                    <a:pt x="92" y="0"/>
                    <a:pt x="109" y="8"/>
                    <a:pt x="122" y="25"/>
                  </a:cubicBezTo>
                  <a:close/>
                  <a:moveTo>
                    <a:pt x="52" y="38"/>
                  </a:moveTo>
                  <a:cubicBezTo>
                    <a:pt x="47" y="43"/>
                    <a:pt x="45" y="49"/>
                    <a:pt x="45" y="57"/>
                  </a:cubicBezTo>
                  <a:cubicBezTo>
                    <a:pt x="93" y="57"/>
                    <a:pt x="93" y="57"/>
                    <a:pt x="93" y="57"/>
                  </a:cubicBezTo>
                  <a:cubicBezTo>
                    <a:pt x="93" y="48"/>
                    <a:pt x="91" y="42"/>
                    <a:pt x="87" y="38"/>
                  </a:cubicBezTo>
                  <a:cubicBezTo>
                    <a:pt x="83" y="33"/>
                    <a:pt x="77" y="31"/>
                    <a:pt x="69" y="31"/>
                  </a:cubicBezTo>
                  <a:cubicBezTo>
                    <a:pt x="62" y="31"/>
                    <a:pt x="56" y="33"/>
                    <a:pt x="52"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Oval 243"/>
            <p:cNvSpPr>
              <a:spLocks noChangeArrowheads="1"/>
            </p:cNvSpPr>
            <p:nvPr/>
          </p:nvSpPr>
          <p:spPr bwMode="auto">
            <a:xfrm>
              <a:off x="1023" y="1186"/>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244"/>
            <p:cNvSpPr/>
            <p:nvPr/>
          </p:nvSpPr>
          <p:spPr bwMode="auto">
            <a:xfrm>
              <a:off x="1325" y="1000"/>
              <a:ext cx="4" cy="166"/>
            </a:xfrm>
            <a:custGeom>
              <a:avLst/>
              <a:gdLst>
                <a:gd name="T0" fmla="*/ 0 w 3"/>
                <a:gd name="T1" fmla="*/ 109 h 111"/>
                <a:gd name="T2" fmla="*/ 0 w 3"/>
                <a:gd name="T3" fmla="*/ 2 h 111"/>
                <a:gd name="T4" fmla="*/ 2 w 3"/>
                <a:gd name="T5" fmla="*/ 0 h 111"/>
                <a:gd name="T6" fmla="*/ 2 w 3"/>
                <a:gd name="T7" fmla="*/ 0 h 111"/>
                <a:gd name="T8" fmla="*/ 3 w 3"/>
                <a:gd name="T9" fmla="*/ 2 h 111"/>
                <a:gd name="T10" fmla="*/ 3 w 3"/>
                <a:gd name="T11" fmla="*/ 2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2" y="0"/>
                  </a:cubicBezTo>
                  <a:cubicBezTo>
                    <a:pt x="2" y="0"/>
                    <a:pt x="2" y="0"/>
                    <a:pt x="2" y="0"/>
                  </a:cubicBezTo>
                  <a:cubicBezTo>
                    <a:pt x="2" y="0"/>
                    <a:pt x="3" y="1"/>
                    <a:pt x="3" y="2"/>
                  </a:cubicBezTo>
                  <a:cubicBezTo>
                    <a:pt x="3" y="2"/>
                    <a:pt x="3" y="2"/>
                    <a:pt x="3" y="2"/>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245"/>
            <p:cNvSpPr>
              <a:spLocks noEditPoints="1"/>
            </p:cNvSpPr>
            <p:nvPr/>
          </p:nvSpPr>
          <p:spPr bwMode="auto">
            <a:xfrm>
              <a:off x="1173" y="733"/>
              <a:ext cx="197" cy="292"/>
            </a:xfrm>
            <a:custGeom>
              <a:avLst/>
              <a:gdLst>
                <a:gd name="T0" fmla="*/ 131 w 131"/>
                <a:gd name="T1" fmla="*/ 195 h 195"/>
                <a:gd name="T2" fmla="*/ 86 w 131"/>
                <a:gd name="T3" fmla="*/ 195 h 195"/>
                <a:gd name="T4" fmla="*/ 86 w 131"/>
                <a:gd name="T5" fmla="*/ 179 h 195"/>
                <a:gd name="T6" fmla="*/ 75 w 131"/>
                <a:gd name="T7" fmla="*/ 191 h 195"/>
                <a:gd name="T8" fmla="*/ 56 w 131"/>
                <a:gd name="T9" fmla="*/ 195 h 195"/>
                <a:gd name="T10" fmla="*/ 17 w 131"/>
                <a:gd name="T11" fmla="*/ 175 h 195"/>
                <a:gd name="T12" fmla="*/ 0 w 131"/>
                <a:gd name="T13" fmla="*/ 122 h 195"/>
                <a:gd name="T14" fmla="*/ 16 w 131"/>
                <a:gd name="T15" fmla="*/ 67 h 195"/>
                <a:gd name="T16" fmla="*/ 55 w 131"/>
                <a:gd name="T17" fmla="*/ 48 h 195"/>
                <a:gd name="T18" fmla="*/ 74 w 131"/>
                <a:gd name="T19" fmla="*/ 52 h 195"/>
                <a:gd name="T20" fmla="*/ 86 w 131"/>
                <a:gd name="T21" fmla="*/ 62 h 195"/>
                <a:gd name="T22" fmla="*/ 86 w 131"/>
                <a:gd name="T23" fmla="*/ 0 h 195"/>
                <a:gd name="T24" fmla="*/ 131 w 131"/>
                <a:gd name="T25" fmla="*/ 0 h 195"/>
                <a:gd name="T26" fmla="*/ 131 w 131"/>
                <a:gd name="T27" fmla="*/ 195 h 195"/>
                <a:gd name="T28" fmla="*/ 50 w 131"/>
                <a:gd name="T29" fmla="*/ 91 h 195"/>
                <a:gd name="T30" fmla="*/ 45 w 131"/>
                <a:gd name="T31" fmla="*/ 123 h 195"/>
                <a:gd name="T32" fmla="*/ 51 w 131"/>
                <a:gd name="T33" fmla="*/ 153 h 195"/>
                <a:gd name="T34" fmla="*/ 66 w 131"/>
                <a:gd name="T35" fmla="*/ 164 h 195"/>
                <a:gd name="T36" fmla="*/ 80 w 131"/>
                <a:gd name="T37" fmla="*/ 153 h 195"/>
                <a:gd name="T38" fmla="*/ 86 w 131"/>
                <a:gd name="T39" fmla="*/ 123 h 195"/>
                <a:gd name="T40" fmla="*/ 81 w 131"/>
                <a:gd name="T41" fmla="*/ 92 h 195"/>
                <a:gd name="T42" fmla="*/ 66 w 131"/>
                <a:gd name="T43" fmla="*/ 80 h 195"/>
                <a:gd name="T44" fmla="*/ 50 w 131"/>
                <a:gd name="T45" fmla="*/ 9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95">
                  <a:moveTo>
                    <a:pt x="131" y="195"/>
                  </a:moveTo>
                  <a:cubicBezTo>
                    <a:pt x="86" y="195"/>
                    <a:pt x="86" y="195"/>
                    <a:pt x="86" y="195"/>
                  </a:cubicBezTo>
                  <a:cubicBezTo>
                    <a:pt x="86" y="179"/>
                    <a:pt x="86" y="179"/>
                    <a:pt x="86" y="179"/>
                  </a:cubicBezTo>
                  <a:cubicBezTo>
                    <a:pt x="83" y="185"/>
                    <a:pt x="79" y="189"/>
                    <a:pt x="75" y="191"/>
                  </a:cubicBezTo>
                  <a:cubicBezTo>
                    <a:pt x="70" y="194"/>
                    <a:pt x="64" y="195"/>
                    <a:pt x="56" y="195"/>
                  </a:cubicBezTo>
                  <a:cubicBezTo>
                    <a:pt x="42" y="195"/>
                    <a:pt x="29" y="188"/>
                    <a:pt x="17" y="175"/>
                  </a:cubicBezTo>
                  <a:cubicBezTo>
                    <a:pt x="6" y="163"/>
                    <a:pt x="0" y="145"/>
                    <a:pt x="0" y="122"/>
                  </a:cubicBezTo>
                  <a:cubicBezTo>
                    <a:pt x="0" y="98"/>
                    <a:pt x="6" y="80"/>
                    <a:pt x="16" y="67"/>
                  </a:cubicBezTo>
                  <a:cubicBezTo>
                    <a:pt x="27" y="55"/>
                    <a:pt x="40" y="48"/>
                    <a:pt x="55" y="48"/>
                  </a:cubicBezTo>
                  <a:cubicBezTo>
                    <a:pt x="62" y="48"/>
                    <a:pt x="68" y="50"/>
                    <a:pt x="74" y="52"/>
                  </a:cubicBezTo>
                  <a:cubicBezTo>
                    <a:pt x="79" y="55"/>
                    <a:pt x="83" y="58"/>
                    <a:pt x="86" y="62"/>
                  </a:cubicBezTo>
                  <a:cubicBezTo>
                    <a:pt x="86" y="0"/>
                    <a:pt x="86" y="0"/>
                    <a:pt x="86" y="0"/>
                  </a:cubicBezTo>
                  <a:cubicBezTo>
                    <a:pt x="131" y="0"/>
                    <a:pt x="131" y="0"/>
                    <a:pt x="131" y="0"/>
                  </a:cubicBezTo>
                  <a:lnTo>
                    <a:pt x="131" y="195"/>
                  </a:lnTo>
                  <a:close/>
                  <a:moveTo>
                    <a:pt x="50" y="91"/>
                  </a:moveTo>
                  <a:cubicBezTo>
                    <a:pt x="47" y="99"/>
                    <a:pt x="45" y="110"/>
                    <a:pt x="45" y="123"/>
                  </a:cubicBezTo>
                  <a:cubicBezTo>
                    <a:pt x="45" y="136"/>
                    <a:pt x="47" y="147"/>
                    <a:pt x="51" y="153"/>
                  </a:cubicBezTo>
                  <a:cubicBezTo>
                    <a:pt x="55" y="160"/>
                    <a:pt x="60" y="164"/>
                    <a:pt x="66" y="164"/>
                  </a:cubicBezTo>
                  <a:cubicBezTo>
                    <a:pt x="71" y="164"/>
                    <a:pt x="76" y="160"/>
                    <a:pt x="80" y="153"/>
                  </a:cubicBezTo>
                  <a:cubicBezTo>
                    <a:pt x="84" y="146"/>
                    <a:pt x="86" y="136"/>
                    <a:pt x="86" y="123"/>
                  </a:cubicBezTo>
                  <a:cubicBezTo>
                    <a:pt x="86" y="111"/>
                    <a:pt x="84" y="100"/>
                    <a:pt x="81" y="92"/>
                  </a:cubicBezTo>
                  <a:cubicBezTo>
                    <a:pt x="77" y="84"/>
                    <a:pt x="72" y="80"/>
                    <a:pt x="66" y="80"/>
                  </a:cubicBezTo>
                  <a:cubicBezTo>
                    <a:pt x="59" y="80"/>
                    <a:pt x="54" y="83"/>
                    <a:pt x="5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246"/>
            <p:cNvSpPr>
              <a:spLocks noEditPoints="1"/>
            </p:cNvSpPr>
            <p:nvPr/>
          </p:nvSpPr>
          <p:spPr bwMode="auto">
            <a:xfrm>
              <a:off x="1167" y="723"/>
              <a:ext cx="213" cy="313"/>
            </a:xfrm>
            <a:custGeom>
              <a:avLst/>
              <a:gdLst>
                <a:gd name="T0" fmla="*/ 108 w 142"/>
                <a:gd name="T1" fmla="*/ 0 h 209"/>
                <a:gd name="T2" fmla="*/ 80 w 142"/>
                <a:gd name="T3" fmla="*/ 23 h 209"/>
                <a:gd name="T4" fmla="*/ 63 w 142"/>
                <a:gd name="T5" fmla="*/ 50 h 209"/>
                <a:gd name="T6" fmla="*/ 34 w 142"/>
                <a:gd name="T7" fmla="*/ 53 h 209"/>
                <a:gd name="T8" fmla="*/ 1 w 142"/>
                <a:gd name="T9" fmla="*/ 53 h 209"/>
                <a:gd name="T10" fmla="*/ 0 w 142"/>
                <a:gd name="T11" fmla="*/ 166 h 209"/>
                <a:gd name="T12" fmla="*/ 35 w 142"/>
                <a:gd name="T13" fmla="*/ 209 h 209"/>
                <a:gd name="T14" fmla="*/ 83 w 142"/>
                <a:gd name="T15" fmla="*/ 209 h 209"/>
                <a:gd name="T16" fmla="*/ 142 w 142"/>
                <a:gd name="T17" fmla="*/ 205 h 209"/>
                <a:gd name="T18" fmla="*/ 138 w 142"/>
                <a:gd name="T19" fmla="*/ 94 h 209"/>
                <a:gd name="T20" fmla="*/ 7 w 142"/>
                <a:gd name="T21" fmla="*/ 64 h 209"/>
                <a:gd name="T22" fmla="*/ 7 w 142"/>
                <a:gd name="T23" fmla="*/ 83 h 209"/>
                <a:gd name="T24" fmla="*/ 3 w 142"/>
                <a:gd name="T25" fmla="*/ 194 h 209"/>
                <a:gd name="T26" fmla="*/ 9 w 142"/>
                <a:gd name="T27" fmla="*/ 163 h 209"/>
                <a:gd name="T28" fmla="*/ 7 w 142"/>
                <a:gd name="T29" fmla="*/ 144 h 209"/>
                <a:gd name="T30" fmla="*/ 7 w 142"/>
                <a:gd name="T31" fmla="*/ 124 h 209"/>
                <a:gd name="T32" fmla="*/ 18 w 142"/>
                <a:gd name="T33" fmla="*/ 124 h 209"/>
                <a:gd name="T34" fmla="*/ 24 w 142"/>
                <a:gd name="T35" fmla="*/ 73 h 209"/>
                <a:gd name="T36" fmla="*/ 30 w 142"/>
                <a:gd name="T37" fmla="*/ 83 h 209"/>
                <a:gd name="T38" fmla="*/ 28 w 142"/>
                <a:gd name="T39" fmla="*/ 204 h 209"/>
                <a:gd name="T40" fmla="*/ 32 w 142"/>
                <a:gd name="T41" fmla="*/ 154 h 209"/>
                <a:gd name="T42" fmla="*/ 27 w 142"/>
                <a:gd name="T43" fmla="*/ 163 h 209"/>
                <a:gd name="T44" fmla="*/ 32 w 142"/>
                <a:gd name="T45" fmla="*/ 114 h 209"/>
                <a:gd name="T46" fmla="*/ 34 w 142"/>
                <a:gd name="T47" fmla="*/ 134 h 209"/>
                <a:gd name="T48" fmla="*/ 38 w 142"/>
                <a:gd name="T49" fmla="*/ 104 h 209"/>
                <a:gd name="T50" fmla="*/ 50 w 142"/>
                <a:gd name="T51" fmla="*/ 83 h 209"/>
                <a:gd name="T52" fmla="*/ 49 w 142"/>
                <a:gd name="T53" fmla="*/ 204 h 209"/>
                <a:gd name="T54" fmla="*/ 47 w 142"/>
                <a:gd name="T55" fmla="*/ 163 h 209"/>
                <a:gd name="T56" fmla="*/ 53 w 142"/>
                <a:gd name="T57" fmla="*/ 157 h 209"/>
                <a:gd name="T58" fmla="*/ 59 w 142"/>
                <a:gd name="T59" fmla="*/ 184 h 209"/>
                <a:gd name="T60" fmla="*/ 63 w 142"/>
                <a:gd name="T61" fmla="*/ 134 h 209"/>
                <a:gd name="T62" fmla="*/ 73 w 142"/>
                <a:gd name="T63" fmla="*/ 200 h 209"/>
                <a:gd name="T64" fmla="*/ 74 w 142"/>
                <a:gd name="T65" fmla="*/ 194 h 209"/>
                <a:gd name="T66" fmla="*/ 68 w 142"/>
                <a:gd name="T67" fmla="*/ 163 h 209"/>
                <a:gd name="T68" fmla="*/ 74 w 142"/>
                <a:gd name="T69" fmla="*/ 154 h 209"/>
                <a:gd name="T70" fmla="*/ 73 w 142"/>
                <a:gd name="T71" fmla="*/ 110 h 209"/>
                <a:gd name="T72" fmla="*/ 71 w 142"/>
                <a:gd name="T73" fmla="*/ 83 h 209"/>
                <a:gd name="T74" fmla="*/ 70 w 142"/>
                <a:gd name="T75" fmla="*/ 64 h 209"/>
                <a:gd name="T76" fmla="*/ 84 w 142"/>
                <a:gd name="T77" fmla="*/ 174 h 209"/>
                <a:gd name="T78" fmla="*/ 76 w 142"/>
                <a:gd name="T79" fmla="*/ 94 h 209"/>
                <a:gd name="T80" fmla="*/ 90 w 142"/>
                <a:gd name="T81" fmla="*/ 204 h 209"/>
                <a:gd name="T82" fmla="*/ 90 w 142"/>
                <a:gd name="T83" fmla="*/ 104 h 209"/>
                <a:gd name="T84" fmla="*/ 94 w 142"/>
                <a:gd name="T85" fmla="*/ 73 h 209"/>
                <a:gd name="T86" fmla="*/ 101 w 142"/>
                <a:gd name="T87" fmla="*/ 184 h 209"/>
                <a:gd name="T88" fmla="*/ 105 w 142"/>
                <a:gd name="T89" fmla="*/ 134 h 209"/>
                <a:gd name="T90" fmla="*/ 97 w 142"/>
                <a:gd name="T91" fmla="*/ 53 h 209"/>
                <a:gd name="T92" fmla="*/ 101 w 142"/>
                <a:gd name="T93" fmla="*/ 23 h 209"/>
                <a:gd name="T94" fmla="*/ 111 w 142"/>
                <a:gd name="T95" fmla="*/ 144 h 209"/>
                <a:gd name="T96" fmla="*/ 111 w 142"/>
                <a:gd name="T97" fmla="*/ 83 h 209"/>
                <a:gd name="T98" fmla="*/ 111 w 142"/>
                <a:gd name="T99" fmla="*/ 83 h 209"/>
                <a:gd name="T100" fmla="*/ 121 w 142"/>
                <a:gd name="T101" fmla="*/ 165 h 209"/>
                <a:gd name="T102" fmla="*/ 121 w 142"/>
                <a:gd name="T103" fmla="*/ 103 h 209"/>
                <a:gd name="T104" fmla="*/ 125 w 142"/>
                <a:gd name="T105" fmla="*/ 53 h 209"/>
                <a:gd name="T106" fmla="*/ 128 w 142"/>
                <a:gd name="T107" fmla="*/ 194 h 209"/>
                <a:gd name="T108" fmla="*/ 132 w 142"/>
                <a:gd name="T109" fmla="*/ 164 h 209"/>
                <a:gd name="T110" fmla="*/ 132 w 142"/>
                <a:gd name="T111" fmla="*/ 6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209">
                  <a:moveTo>
                    <a:pt x="142" y="44"/>
                  </a:moveTo>
                  <a:cubicBezTo>
                    <a:pt x="142" y="23"/>
                    <a:pt x="142" y="23"/>
                    <a:pt x="142" y="23"/>
                  </a:cubicBezTo>
                  <a:cubicBezTo>
                    <a:pt x="140" y="23"/>
                    <a:pt x="138" y="18"/>
                    <a:pt x="138" y="13"/>
                  </a:cubicBezTo>
                  <a:cubicBezTo>
                    <a:pt x="138" y="12"/>
                    <a:pt x="138" y="11"/>
                    <a:pt x="138" y="10"/>
                  </a:cubicBezTo>
                  <a:cubicBezTo>
                    <a:pt x="127" y="0"/>
                    <a:pt x="127" y="0"/>
                    <a:pt x="127" y="0"/>
                  </a:cubicBezTo>
                  <a:cubicBezTo>
                    <a:pt x="114" y="0"/>
                    <a:pt x="114" y="0"/>
                    <a:pt x="114" y="0"/>
                  </a:cubicBezTo>
                  <a:cubicBezTo>
                    <a:pt x="113" y="2"/>
                    <a:pt x="112" y="3"/>
                    <a:pt x="111" y="3"/>
                  </a:cubicBezTo>
                  <a:cubicBezTo>
                    <a:pt x="110" y="3"/>
                    <a:pt x="109" y="2"/>
                    <a:pt x="108" y="0"/>
                  </a:cubicBezTo>
                  <a:cubicBezTo>
                    <a:pt x="93" y="0"/>
                    <a:pt x="93" y="0"/>
                    <a:pt x="93" y="0"/>
                  </a:cubicBezTo>
                  <a:cubicBezTo>
                    <a:pt x="92" y="2"/>
                    <a:pt x="91" y="3"/>
                    <a:pt x="90" y="3"/>
                  </a:cubicBezTo>
                  <a:cubicBezTo>
                    <a:pt x="89" y="3"/>
                    <a:pt x="88" y="2"/>
                    <a:pt x="87" y="0"/>
                  </a:cubicBezTo>
                  <a:cubicBezTo>
                    <a:pt x="79" y="0"/>
                    <a:pt x="79" y="0"/>
                    <a:pt x="79" y="0"/>
                  </a:cubicBezTo>
                  <a:cubicBezTo>
                    <a:pt x="79" y="3"/>
                    <a:pt x="79" y="3"/>
                    <a:pt x="79" y="3"/>
                  </a:cubicBezTo>
                  <a:cubicBezTo>
                    <a:pt x="80" y="3"/>
                    <a:pt x="80" y="3"/>
                    <a:pt x="80" y="3"/>
                  </a:cubicBezTo>
                  <a:cubicBezTo>
                    <a:pt x="82" y="3"/>
                    <a:pt x="84" y="8"/>
                    <a:pt x="84" y="13"/>
                  </a:cubicBezTo>
                  <a:cubicBezTo>
                    <a:pt x="84" y="18"/>
                    <a:pt x="82" y="23"/>
                    <a:pt x="80" y="23"/>
                  </a:cubicBezTo>
                  <a:cubicBezTo>
                    <a:pt x="80" y="23"/>
                    <a:pt x="80" y="23"/>
                    <a:pt x="79" y="23"/>
                  </a:cubicBezTo>
                  <a:cubicBezTo>
                    <a:pt x="79" y="44"/>
                    <a:pt x="79" y="44"/>
                    <a:pt x="79" y="44"/>
                  </a:cubicBezTo>
                  <a:cubicBezTo>
                    <a:pt x="80" y="44"/>
                    <a:pt x="80" y="44"/>
                    <a:pt x="80" y="44"/>
                  </a:cubicBezTo>
                  <a:cubicBezTo>
                    <a:pt x="82" y="44"/>
                    <a:pt x="84" y="48"/>
                    <a:pt x="84" y="53"/>
                  </a:cubicBezTo>
                  <a:cubicBezTo>
                    <a:pt x="84" y="59"/>
                    <a:pt x="82" y="63"/>
                    <a:pt x="80" y="63"/>
                  </a:cubicBezTo>
                  <a:cubicBezTo>
                    <a:pt x="78" y="63"/>
                    <a:pt x="76" y="59"/>
                    <a:pt x="76" y="53"/>
                  </a:cubicBezTo>
                  <a:cubicBezTo>
                    <a:pt x="76" y="52"/>
                    <a:pt x="76" y="51"/>
                    <a:pt x="76" y="50"/>
                  </a:cubicBezTo>
                  <a:cubicBezTo>
                    <a:pt x="63" y="50"/>
                    <a:pt x="63" y="50"/>
                    <a:pt x="63" y="50"/>
                  </a:cubicBezTo>
                  <a:cubicBezTo>
                    <a:pt x="63" y="51"/>
                    <a:pt x="63" y="52"/>
                    <a:pt x="63" y="53"/>
                  </a:cubicBezTo>
                  <a:cubicBezTo>
                    <a:pt x="63" y="59"/>
                    <a:pt x="61" y="63"/>
                    <a:pt x="59" y="63"/>
                  </a:cubicBezTo>
                  <a:cubicBezTo>
                    <a:pt x="57" y="63"/>
                    <a:pt x="55" y="59"/>
                    <a:pt x="55" y="53"/>
                  </a:cubicBezTo>
                  <a:cubicBezTo>
                    <a:pt x="55" y="52"/>
                    <a:pt x="55" y="51"/>
                    <a:pt x="55" y="50"/>
                  </a:cubicBezTo>
                  <a:cubicBezTo>
                    <a:pt x="42" y="50"/>
                    <a:pt x="42" y="50"/>
                    <a:pt x="42" y="50"/>
                  </a:cubicBezTo>
                  <a:cubicBezTo>
                    <a:pt x="42" y="51"/>
                    <a:pt x="43" y="52"/>
                    <a:pt x="43" y="53"/>
                  </a:cubicBezTo>
                  <a:cubicBezTo>
                    <a:pt x="43" y="59"/>
                    <a:pt x="41" y="63"/>
                    <a:pt x="38" y="63"/>
                  </a:cubicBezTo>
                  <a:cubicBezTo>
                    <a:pt x="36" y="63"/>
                    <a:pt x="34" y="59"/>
                    <a:pt x="34" y="53"/>
                  </a:cubicBezTo>
                  <a:cubicBezTo>
                    <a:pt x="34" y="52"/>
                    <a:pt x="35" y="51"/>
                    <a:pt x="35" y="50"/>
                  </a:cubicBezTo>
                  <a:cubicBezTo>
                    <a:pt x="22" y="50"/>
                    <a:pt x="22" y="50"/>
                    <a:pt x="22" y="50"/>
                  </a:cubicBezTo>
                  <a:cubicBezTo>
                    <a:pt x="22" y="51"/>
                    <a:pt x="22" y="52"/>
                    <a:pt x="22" y="53"/>
                  </a:cubicBezTo>
                  <a:cubicBezTo>
                    <a:pt x="22" y="59"/>
                    <a:pt x="20" y="63"/>
                    <a:pt x="18" y="63"/>
                  </a:cubicBezTo>
                  <a:cubicBezTo>
                    <a:pt x="16" y="63"/>
                    <a:pt x="14" y="59"/>
                    <a:pt x="14" y="53"/>
                  </a:cubicBezTo>
                  <a:cubicBezTo>
                    <a:pt x="14" y="52"/>
                    <a:pt x="14" y="51"/>
                    <a:pt x="14" y="50"/>
                  </a:cubicBezTo>
                  <a:cubicBezTo>
                    <a:pt x="1" y="50"/>
                    <a:pt x="1" y="50"/>
                    <a:pt x="1" y="50"/>
                  </a:cubicBezTo>
                  <a:cubicBezTo>
                    <a:pt x="1" y="51"/>
                    <a:pt x="1" y="52"/>
                    <a:pt x="1" y="53"/>
                  </a:cubicBezTo>
                  <a:cubicBezTo>
                    <a:pt x="1" y="56"/>
                    <a:pt x="0" y="59"/>
                    <a:pt x="0" y="61"/>
                  </a:cubicBezTo>
                  <a:cubicBezTo>
                    <a:pt x="0" y="86"/>
                    <a:pt x="0" y="86"/>
                    <a:pt x="0" y="86"/>
                  </a:cubicBezTo>
                  <a:cubicBezTo>
                    <a:pt x="0" y="88"/>
                    <a:pt x="1" y="91"/>
                    <a:pt x="1" y="94"/>
                  </a:cubicBezTo>
                  <a:cubicBezTo>
                    <a:pt x="1" y="97"/>
                    <a:pt x="0" y="100"/>
                    <a:pt x="0" y="101"/>
                  </a:cubicBezTo>
                  <a:cubicBezTo>
                    <a:pt x="0" y="126"/>
                    <a:pt x="0" y="126"/>
                    <a:pt x="0" y="126"/>
                  </a:cubicBezTo>
                  <a:cubicBezTo>
                    <a:pt x="0" y="128"/>
                    <a:pt x="1" y="131"/>
                    <a:pt x="1" y="134"/>
                  </a:cubicBezTo>
                  <a:cubicBezTo>
                    <a:pt x="1" y="137"/>
                    <a:pt x="0" y="140"/>
                    <a:pt x="0" y="142"/>
                  </a:cubicBezTo>
                  <a:cubicBezTo>
                    <a:pt x="0" y="166"/>
                    <a:pt x="0" y="166"/>
                    <a:pt x="0" y="166"/>
                  </a:cubicBezTo>
                  <a:cubicBezTo>
                    <a:pt x="0" y="168"/>
                    <a:pt x="1" y="171"/>
                    <a:pt x="1" y="174"/>
                  </a:cubicBezTo>
                  <a:cubicBezTo>
                    <a:pt x="1" y="177"/>
                    <a:pt x="0" y="180"/>
                    <a:pt x="0" y="182"/>
                  </a:cubicBezTo>
                  <a:cubicBezTo>
                    <a:pt x="0" y="207"/>
                    <a:pt x="0" y="207"/>
                    <a:pt x="0" y="207"/>
                  </a:cubicBezTo>
                  <a:cubicBezTo>
                    <a:pt x="0" y="207"/>
                    <a:pt x="0" y="208"/>
                    <a:pt x="0" y="209"/>
                  </a:cubicBezTo>
                  <a:cubicBezTo>
                    <a:pt x="14" y="209"/>
                    <a:pt x="14" y="209"/>
                    <a:pt x="14" y="209"/>
                  </a:cubicBezTo>
                  <a:cubicBezTo>
                    <a:pt x="15" y="207"/>
                    <a:pt x="16" y="205"/>
                    <a:pt x="18" y="205"/>
                  </a:cubicBezTo>
                  <a:cubicBezTo>
                    <a:pt x="19" y="205"/>
                    <a:pt x="20" y="207"/>
                    <a:pt x="21" y="209"/>
                  </a:cubicBezTo>
                  <a:cubicBezTo>
                    <a:pt x="35" y="209"/>
                    <a:pt x="35" y="209"/>
                    <a:pt x="35" y="209"/>
                  </a:cubicBezTo>
                  <a:cubicBezTo>
                    <a:pt x="36" y="207"/>
                    <a:pt x="37" y="205"/>
                    <a:pt x="38" y="205"/>
                  </a:cubicBezTo>
                  <a:cubicBezTo>
                    <a:pt x="40" y="205"/>
                    <a:pt x="41" y="207"/>
                    <a:pt x="42" y="209"/>
                  </a:cubicBezTo>
                  <a:cubicBezTo>
                    <a:pt x="56" y="209"/>
                    <a:pt x="56" y="209"/>
                    <a:pt x="56" y="209"/>
                  </a:cubicBezTo>
                  <a:cubicBezTo>
                    <a:pt x="57" y="207"/>
                    <a:pt x="58" y="205"/>
                    <a:pt x="59" y="205"/>
                  </a:cubicBezTo>
                  <a:cubicBezTo>
                    <a:pt x="61" y="205"/>
                    <a:pt x="62" y="207"/>
                    <a:pt x="63" y="209"/>
                  </a:cubicBezTo>
                  <a:cubicBezTo>
                    <a:pt x="77" y="209"/>
                    <a:pt x="77" y="209"/>
                    <a:pt x="77" y="209"/>
                  </a:cubicBezTo>
                  <a:cubicBezTo>
                    <a:pt x="77" y="207"/>
                    <a:pt x="79" y="205"/>
                    <a:pt x="80" y="205"/>
                  </a:cubicBezTo>
                  <a:cubicBezTo>
                    <a:pt x="81" y="205"/>
                    <a:pt x="83" y="207"/>
                    <a:pt x="83" y="209"/>
                  </a:cubicBezTo>
                  <a:cubicBezTo>
                    <a:pt x="97" y="209"/>
                    <a:pt x="97" y="209"/>
                    <a:pt x="97" y="209"/>
                  </a:cubicBezTo>
                  <a:cubicBezTo>
                    <a:pt x="98" y="207"/>
                    <a:pt x="99" y="205"/>
                    <a:pt x="101" y="205"/>
                  </a:cubicBezTo>
                  <a:cubicBezTo>
                    <a:pt x="102" y="205"/>
                    <a:pt x="103" y="207"/>
                    <a:pt x="104" y="209"/>
                  </a:cubicBezTo>
                  <a:cubicBezTo>
                    <a:pt x="118" y="209"/>
                    <a:pt x="118" y="209"/>
                    <a:pt x="118" y="209"/>
                  </a:cubicBezTo>
                  <a:cubicBezTo>
                    <a:pt x="119" y="207"/>
                    <a:pt x="120" y="205"/>
                    <a:pt x="121" y="205"/>
                  </a:cubicBezTo>
                  <a:cubicBezTo>
                    <a:pt x="123" y="205"/>
                    <a:pt x="124" y="207"/>
                    <a:pt x="125" y="209"/>
                  </a:cubicBezTo>
                  <a:cubicBezTo>
                    <a:pt x="139" y="209"/>
                    <a:pt x="139" y="209"/>
                    <a:pt x="139" y="209"/>
                  </a:cubicBezTo>
                  <a:cubicBezTo>
                    <a:pt x="139" y="207"/>
                    <a:pt x="141" y="205"/>
                    <a:pt x="142" y="205"/>
                  </a:cubicBezTo>
                  <a:cubicBezTo>
                    <a:pt x="142" y="184"/>
                    <a:pt x="142" y="184"/>
                    <a:pt x="142" y="184"/>
                  </a:cubicBezTo>
                  <a:cubicBezTo>
                    <a:pt x="140" y="184"/>
                    <a:pt x="138" y="179"/>
                    <a:pt x="138" y="174"/>
                  </a:cubicBezTo>
                  <a:cubicBezTo>
                    <a:pt x="138" y="169"/>
                    <a:pt x="140" y="165"/>
                    <a:pt x="142" y="165"/>
                  </a:cubicBezTo>
                  <a:cubicBezTo>
                    <a:pt x="142" y="144"/>
                    <a:pt x="142" y="144"/>
                    <a:pt x="142" y="144"/>
                  </a:cubicBezTo>
                  <a:cubicBezTo>
                    <a:pt x="140" y="143"/>
                    <a:pt x="138" y="139"/>
                    <a:pt x="138" y="134"/>
                  </a:cubicBezTo>
                  <a:cubicBezTo>
                    <a:pt x="138" y="129"/>
                    <a:pt x="140" y="124"/>
                    <a:pt x="142" y="124"/>
                  </a:cubicBezTo>
                  <a:cubicBezTo>
                    <a:pt x="142" y="103"/>
                    <a:pt x="142" y="103"/>
                    <a:pt x="142" y="103"/>
                  </a:cubicBezTo>
                  <a:cubicBezTo>
                    <a:pt x="140" y="103"/>
                    <a:pt x="138" y="99"/>
                    <a:pt x="138" y="94"/>
                  </a:cubicBezTo>
                  <a:cubicBezTo>
                    <a:pt x="138" y="93"/>
                    <a:pt x="138" y="92"/>
                    <a:pt x="138" y="91"/>
                  </a:cubicBezTo>
                  <a:cubicBezTo>
                    <a:pt x="138" y="91"/>
                    <a:pt x="138" y="91"/>
                    <a:pt x="138" y="91"/>
                  </a:cubicBezTo>
                  <a:cubicBezTo>
                    <a:pt x="139" y="87"/>
                    <a:pt x="140" y="84"/>
                    <a:pt x="142" y="84"/>
                  </a:cubicBezTo>
                  <a:cubicBezTo>
                    <a:pt x="142" y="63"/>
                    <a:pt x="142" y="63"/>
                    <a:pt x="142" y="63"/>
                  </a:cubicBezTo>
                  <a:cubicBezTo>
                    <a:pt x="140" y="63"/>
                    <a:pt x="138" y="59"/>
                    <a:pt x="138" y="53"/>
                  </a:cubicBezTo>
                  <a:cubicBezTo>
                    <a:pt x="138" y="48"/>
                    <a:pt x="140" y="44"/>
                    <a:pt x="142" y="44"/>
                  </a:cubicBezTo>
                  <a:close/>
                  <a:moveTo>
                    <a:pt x="3" y="73"/>
                  </a:moveTo>
                  <a:cubicBezTo>
                    <a:pt x="3" y="68"/>
                    <a:pt x="5" y="64"/>
                    <a:pt x="7" y="64"/>
                  </a:cubicBezTo>
                  <a:cubicBezTo>
                    <a:pt x="10" y="64"/>
                    <a:pt x="11" y="68"/>
                    <a:pt x="11" y="73"/>
                  </a:cubicBezTo>
                  <a:cubicBezTo>
                    <a:pt x="11" y="73"/>
                    <a:pt x="11" y="73"/>
                    <a:pt x="11" y="73"/>
                  </a:cubicBezTo>
                  <a:cubicBezTo>
                    <a:pt x="11" y="73"/>
                    <a:pt x="11" y="73"/>
                    <a:pt x="11" y="74"/>
                  </a:cubicBezTo>
                  <a:cubicBezTo>
                    <a:pt x="11" y="75"/>
                    <a:pt x="11" y="75"/>
                    <a:pt x="11" y="76"/>
                  </a:cubicBezTo>
                  <a:cubicBezTo>
                    <a:pt x="11" y="76"/>
                    <a:pt x="11" y="76"/>
                    <a:pt x="11" y="77"/>
                  </a:cubicBezTo>
                  <a:cubicBezTo>
                    <a:pt x="11" y="79"/>
                    <a:pt x="10" y="82"/>
                    <a:pt x="9" y="83"/>
                  </a:cubicBezTo>
                  <a:cubicBezTo>
                    <a:pt x="9" y="83"/>
                    <a:pt x="9" y="83"/>
                    <a:pt x="9" y="83"/>
                  </a:cubicBezTo>
                  <a:cubicBezTo>
                    <a:pt x="8" y="83"/>
                    <a:pt x="8" y="83"/>
                    <a:pt x="7" y="83"/>
                  </a:cubicBezTo>
                  <a:cubicBezTo>
                    <a:pt x="7" y="83"/>
                    <a:pt x="6" y="83"/>
                    <a:pt x="6" y="83"/>
                  </a:cubicBezTo>
                  <a:cubicBezTo>
                    <a:pt x="6" y="83"/>
                    <a:pt x="6" y="83"/>
                    <a:pt x="6" y="83"/>
                  </a:cubicBezTo>
                  <a:cubicBezTo>
                    <a:pt x="5" y="82"/>
                    <a:pt x="4" y="79"/>
                    <a:pt x="4" y="77"/>
                  </a:cubicBezTo>
                  <a:cubicBezTo>
                    <a:pt x="4" y="76"/>
                    <a:pt x="4" y="76"/>
                    <a:pt x="4" y="76"/>
                  </a:cubicBezTo>
                  <a:cubicBezTo>
                    <a:pt x="3" y="75"/>
                    <a:pt x="3" y="75"/>
                    <a:pt x="3" y="73"/>
                  </a:cubicBezTo>
                  <a:cubicBezTo>
                    <a:pt x="3" y="73"/>
                    <a:pt x="3" y="73"/>
                    <a:pt x="3" y="73"/>
                  </a:cubicBezTo>
                  <a:close/>
                  <a:moveTo>
                    <a:pt x="7" y="204"/>
                  </a:moveTo>
                  <a:cubicBezTo>
                    <a:pt x="5" y="204"/>
                    <a:pt x="3" y="200"/>
                    <a:pt x="3" y="194"/>
                  </a:cubicBezTo>
                  <a:cubicBezTo>
                    <a:pt x="3" y="189"/>
                    <a:pt x="5" y="184"/>
                    <a:pt x="7" y="184"/>
                  </a:cubicBezTo>
                  <a:cubicBezTo>
                    <a:pt x="10" y="184"/>
                    <a:pt x="11" y="189"/>
                    <a:pt x="11" y="194"/>
                  </a:cubicBezTo>
                  <a:cubicBezTo>
                    <a:pt x="11" y="200"/>
                    <a:pt x="10" y="204"/>
                    <a:pt x="7" y="204"/>
                  </a:cubicBezTo>
                  <a:close/>
                  <a:moveTo>
                    <a:pt x="11" y="154"/>
                  </a:moveTo>
                  <a:cubicBezTo>
                    <a:pt x="11" y="155"/>
                    <a:pt x="11" y="156"/>
                    <a:pt x="11" y="157"/>
                  </a:cubicBezTo>
                  <a:cubicBezTo>
                    <a:pt x="11" y="157"/>
                    <a:pt x="11" y="157"/>
                    <a:pt x="11" y="157"/>
                  </a:cubicBezTo>
                  <a:cubicBezTo>
                    <a:pt x="11" y="160"/>
                    <a:pt x="10" y="162"/>
                    <a:pt x="9" y="163"/>
                  </a:cubicBezTo>
                  <a:cubicBezTo>
                    <a:pt x="9" y="163"/>
                    <a:pt x="9" y="163"/>
                    <a:pt x="9" y="163"/>
                  </a:cubicBezTo>
                  <a:cubicBezTo>
                    <a:pt x="8" y="163"/>
                    <a:pt x="8" y="164"/>
                    <a:pt x="7" y="164"/>
                  </a:cubicBezTo>
                  <a:cubicBezTo>
                    <a:pt x="7" y="164"/>
                    <a:pt x="6" y="163"/>
                    <a:pt x="6" y="163"/>
                  </a:cubicBezTo>
                  <a:cubicBezTo>
                    <a:pt x="6" y="163"/>
                    <a:pt x="6" y="163"/>
                    <a:pt x="6" y="163"/>
                  </a:cubicBezTo>
                  <a:cubicBezTo>
                    <a:pt x="5" y="162"/>
                    <a:pt x="4" y="160"/>
                    <a:pt x="4" y="157"/>
                  </a:cubicBezTo>
                  <a:cubicBezTo>
                    <a:pt x="4" y="157"/>
                    <a:pt x="4" y="157"/>
                    <a:pt x="4" y="157"/>
                  </a:cubicBezTo>
                  <a:cubicBezTo>
                    <a:pt x="3" y="156"/>
                    <a:pt x="3" y="155"/>
                    <a:pt x="3" y="154"/>
                  </a:cubicBezTo>
                  <a:cubicBezTo>
                    <a:pt x="3" y="154"/>
                    <a:pt x="3" y="154"/>
                    <a:pt x="3" y="154"/>
                  </a:cubicBezTo>
                  <a:cubicBezTo>
                    <a:pt x="3" y="148"/>
                    <a:pt x="5" y="144"/>
                    <a:pt x="7" y="144"/>
                  </a:cubicBezTo>
                  <a:cubicBezTo>
                    <a:pt x="10" y="144"/>
                    <a:pt x="11" y="148"/>
                    <a:pt x="11" y="154"/>
                  </a:cubicBezTo>
                  <a:cubicBezTo>
                    <a:pt x="11" y="154"/>
                    <a:pt x="11" y="154"/>
                    <a:pt x="11" y="154"/>
                  </a:cubicBezTo>
                  <a:cubicBezTo>
                    <a:pt x="11" y="154"/>
                    <a:pt x="11" y="154"/>
                    <a:pt x="11" y="154"/>
                  </a:cubicBezTo>
                  <a:close/>
                  <a:moveTo>
                    <a:pt x="7" y="124"/>
                  </a:moveTo>
                  <a:cubicBezTo>
                    <a:pt x="5" y="124"/>
                    <a:pt x="3" y="119"/>
                    <a:pt x="3" y="114"/>
                  </a:cubicBezTo>
                  <a:cubicBezTo>
                    <a:pt x="3" y="108"/>
                    <a:pt x="5" y="104"/>
                    <a:pt x="7" y="104"/>
                  </a:cubicBezTo>
                  <a:cubicBezTo>
                    <a:pt x="10" y="104"/>
                    <a:pt x="11" y="108"/>
                    <a:pt x="11" y="114"/>
                  </a:cubicBezTo>
                  <a:cubicBezTo>
                    <a:pt x="11" y="119"/>
                    <a:pt x="10" y="124"/>
                    <a:pt x="7" y="124"/>
                  </a:cubicBezTo>
                  <a:close/>
                  <a:moveTo>
                    <a:pt x="18" y="184"/>
                  </a:moveTo>
                  <a:cubicBezTo>
                    <a:pt x="16" y="184"/>
                    <a:pt x="14" y="180"/>
                    <a:pt x="14" y="174"/>
                  </a:cubicBezTo>
                  <a:cubicBezTo>
                    <a:pt x="14" y="169"/>
                    <a:pt x="16" y="164"/>
                    <a:pt x="18" y="164"/>
                  </a:cubicBezTo>
                  <a:cubicBezTo>
                    <a:pt x="20" y="164"/>
                    <a:pt x="22" y="169"/>
                    <a:pt x="22" y="174"/>
                  </a:cubicBezTo>
                  <a:cubicBezTo>
                    <a:pt x="22" y="180"/>
                    <a:pt x="20" y="184"/>
                    <a:pt x="18" y="184"/>
                  </a:cubicBezTo>
                  <a:close/>
                  <a:moveTo>
                    <a:pt x="18" y="144"/>
                  </a:moveTo>
                  <a:cubicBezTo>
                    <a:pt x="16" y="144"/>
                    <a:pt x="14" y="139"/>
                    <a:pt x="14" y="134"/>
                  </a:cubicBezTo>
                  <a:cubicBezTo>
                    <a:pt x="14" y="129"/>
                    <a:pt x="16" y="124"/>
                    <a:pt x="18" y="124"/>
                  </a:cubicBezTo>
                  <a:cubicBezTo>
                    <a:pt x="20" y="124"/>
                    <a:pt x="22" y="129"/>
                    <a:pt x="22" y="134"/>
                  </a:cubicBezTo>
                  <a:cubicBezTo>
                    <a:pt x="22" y="139"/>
                    <a:pt x="20" y="144"/>
                    <a:pt x="18" y="144"/>
                  </a:cubicBezTo>
                  <a:close/>
                  <a:moveTo>
                    <a:pt x="18" y="104"/>
                  </a:moveTo>
                  <a:cubicBezTo>
                    <a:pt x="16" y="104"/>
                    <a:pt x="14" y="99"/>
                    <a:pt x="14" y="94"/>
                  </a:cubicBezTo>
                  <a:cubicBezTo>
                    <a:pt x="14" y="88"/>
                    <a:pt x="16" y="84"/>
                    <a:pt x="18" y="84"/>
                  </a:cubicBezTo>
                  <a:cubicBezTo>
                    <a:pt x="20" y="84"/>
                    <a:pt x="22" y="88"/>
                    <a:pt x="22" y="94"/>
                  </a:cubicBezTo>
                  <a:cubicBezTo>
                    <a:pt x="22" y="99"/>
                    <a:pt x="20" y="104"/>
                    <a:pt x="18" y="104"/>
                  </a:cubicBezTo>
                  <a:close/>
                  <a:moveTo>
                    <a:pt x="24" y="73"/>
                  </a:moveTo>
                  <a:cubicBezTo>
                    <a:pt x="24" y="68"/>
                    <a:pt x="26" y="64"/>
                    <a:pt x="28" y="64"/>
                  </a:cubicBezTo>
                  <a:cubicBezTo>
                    <a:pt x="30" y="64"/>
                    <a:pt x="32" y="68"/>
                    <a:pt x="32" y="73"/>
                  </a:cubicBezTo>
                  <a:cubicBezTo>
                    <a:pt x="32" y="73"/>
                    <a:pt x="32" y="73"/>
                    <a:pt x="32" y="73"/>
                  </a:cubicBezTo>
                  <a:cubicBezTo>
                    <a:pt x="32" y="73"/>
                    <a:pt x="32" y="73"/>
                    <a:pt x="32" y="74"/>
                  </a:cubicBezTo>
                  <a:cubicBezTo>
                    <a:pt x="32" y="75"/>
                    <a:pt x="32" y="75"/>
                    <a:pt x="32" y="76"/>
                  </a:cubicBezTo>
                  <a:cubicBezTo>
                    <a:pt x="32" y="76"/>
                    <a:pt x="32" y="76"/>
                    <a:pt x="32" y="77"/>
                  </a:cubicBezTo>
                  <a:cubicBezTo>
                    <a:pt x="32" y="79"/>
                    <a:pt x="31" y="82"/>
                    <a:pt x="30" y="83"/>
                  </a:cubicBezTo>
                  <a:cubicBezTo>
                    <a:pt x="30" y="83"/>
                    <a:pt x="30" y="83"/>
                    <a:pt x="30" y="83"/>
                  </a:cubicBezTo>
                  <a:cubicBezTo>
                    <a:pt x="29" y="83"/>
                    <a:pt x="29" y="83"/>
                    <a:pt x="28" y="83"/>
                  </a:cubicBezTo>
                  <a:cubicBezTo>
                    <a:pt x="28" y="83"/>
                    <a:pt x="27" y="83"/>
                    <a:pt x="27" y="83"/>
                  </a:cubicBezTo>
                  <a:cubicBezTo>
                    <a:pt x="27" y="83"/>
                    <a:pt x="27" y="83"/>
                    <a:pt x="27" y="83"/>
                  </a:cubicBezTo>
                  <a:cubicBezTo>
                    <a:pt x="26" y="82"/>
                    <a:pt x="25" y="79"/>
                    <a:pt x="24" y="77"/>
                  </a:cubicBezTo>
                  <a:cubicBezTo>
                    <a:pt x="24" y="76"/>
                    <a:pt x="24" y="76"/>
                    <a:pt x="24" y="76"/>
                  </a:cubicBezTo>
                  <a:cubicBezTo>
                    <a:pt x="24" y="75"/>
                    <a:pt x="24" y="75"/>
                    <a:pt x="24" y="74"/>
                  </a:cubicBezTo>
                  <a:cubicBezTo>
                    <a:pt x="24" y="73"/>
                    <a:pt x="24" y="73"/>
                    <a:pt x="24" y="73"/>
                  </a:cubicBezTo>
                  <a:close/>
                  <a:moveTo>
                    <a:pt x="28" y="204"/>
                  </a:moveTo>
                  <a:cubicBezTo>
                    <a:pt x="26" y="204"/>
                    <a:pt x="24" y="200"/>
                    <a:pt x="24" y="194"/>
                  </a:cubicBezTo>
                  <a:cubicBezTo>
                    <a:pt x="24" y="189"/>
                    <a:pt x="26" y="184"/>
                    <a:pt x="28" y="184"/>
                  </a:cubicBezTo>
                  <a:cubicBezTo>
                    <a:pt x="30" y="184"/>
                    <a:pt x="32" y="189"/>
                    <a:pt x="32" y="194"/>
                  </a:cubicBezTo>
                  <a:cubicBezTo>
                    <a:pt x="32" y="200"/>
                    <a:pt x="30" y="204"/>
                    <a:pt x="28" y="204"/>
                  </a:cubicBezTo>
                  <a:close/>
                  <a:moveTo>
                    <a:pt x="24" y="154"/>
                  </a:moveTo>
                  <a:cubicBezTo>
                    <a:pt x="24" y="148"/>
                    <a:pt x="26" y="144"/>
                    <a:pt x="28" y="144"/>
                  </a:cubicBezTo>
                  <a:cubicBezTo>
                    <a:pt x="30" y="144"/>
                    <a:pt x="32" y="148"/>
                    <a:pt x="32" y="154"/>
                  </a:cubicBezTo>
                  <a:cubicBezTo>
                    <a:pt x="32" y="154"/>
                    <a:pt x="32" y="154"/>
                    <a:pt x="32" y="154"/>
                  </a:cubicBezTo>
                  <a:cubicBezTo>
                    <a:pt x="32" y="154"/>
                    <a:pt x="32" y="154"/>
                    <a:pt x="32" y="154"/>
                  </a:cubicBezTo>
                  <a:cubicBezTo>
                    <a:pt x="32" y="155"/>
                    <a:pt x="32" y="156"/>
                    <a:pt x="32" y="157"/>
                  </a:cubicBezTo>
                  <a:cubicBezTo>
                    <a:pt x="32" y="157"/>
                    <a:pt x="32" y="157"/>
                    <a:pt x="32" y="157"/>
                  </a:cubicBezTo>
                  <a:cubicBezTo>
                    <a:pt x="32" y="160"/>
                    <a:pt x="31" y="162"/>
                    <a:pt x="30" y="163"/>
                  </a:cubicBezTo>
                  <a:cubicBezTo>
                    <a:pt x="30" y="163"/>
                    <a:pt x="30" y="163"/>
                    <a:pt x="30" y="163"/>
                  </a:cubicBezTo>
                  <a:cubicBezTo>
                    <a:pt x="29" y="163"/>
                    <a:pt x="29" y="164"/>
                    <a:pt x="28" y="164"/>
                  </a:cubicBezTo>
                  <a:cubicBezTo>
                    <a:pt x="28" y="164"/>
                    <a:pt x="27" y="163"/>
                    <a:pt x="27" y="163"/>
                  </a:cubicBezTo>
                  <a:cubicBezTo>
                    <a:pt x="27" y="163"/>
                    <a:pt x="27" y="163"/>
                    <a:pt x="27" y="163"/>
                  </a:cubicBezTo>
                  <a:cubicBezTo>
                    <a:pt x="26" y="162"/>
                    <a:pt x="25" y="160"/>
                    <a:pt x="24" y="157"/>
                  </a:cubicBezTo>
                  <a:cubicBezTo>
                    <a:pt x="24" y="157"/>
                    <a:pt x="24" y="157"/>
                    <a:pt x="24" y="157"/>
                  </a:cubicBezTo>
                  <a:cubicBezTo>
                    <a:pt x="24" y="156"/>
                    <a:pt x="24" y="155"/>
                    <a:pt x="24" y="154"/>
                  </a:cubicBezTo>
                  <a:cubicBezTo>
                    <a:pt x="24" y="154"/>
                    <a:pt x="24" y="154"/>
                    <a:pt x="24" y="154"/>
                  </a:cubicBezTo>
                  <a:close/>
                  <a:moveTo>
                    <a:pt x="28" y="124"/>
                  </a:moveTo>
                  <a:cubicBezTo>
                    <a:pt x="26" y="124"/>
                    <a:pt x="24" y="119"/>
                    <a:pt x="24" y="114"/>
                  </a:cubicBezTo>
                  <a:cubicBezTo>
                    <a:pt x="24" y="108"/>
                    <a:pt x="26" y="104"/>
                    <a:pt x="28" y="104"/>
                  </a:cubicBezTo>
                  <a:cubicBezTo>
                    <a:pt x="30" y="104"/>
                    <a:pt x="32" y="108"/>
                    <a:pt x="32" y="114"/>
                  </a:cubicBezTo>
                  <a:cubicBezTo>
                    <a:pt x="32" y="119"/>
                    <a:pt x="30" y="124"/>
                    <a:pt x="28" y="124"/>
                  </a:cubicBezTo>
                  <a:close/>
                  <a:moveTo>
                    <a:pt x="38" y="184"/>
                  </a:moveTo>
                  <a:cubicBezTo>
                    <a:pt x="36" y="184"/>
                    <a:pt x="34" y="180"/>
                    <a:pt x="34" y="174"/>
                  </a:cubicBezTo>
                  <a:cubicBezTo>
                    <a:pt x="34" y="169"/>
                    <a:pt x="36" y="164"/>
                    <a:pt x="38" y="164"/>
                  </a:cubicBezTo>
                  <a:cubicBezTo>
                    <a:pt x="41" y="164"/>
                    <a:pt x="43" y="169"/>
                    <a:pt x="43" y="174"/>
                  </a:cubicBezTo>
                  <a:cubicBezTo>
                    <a:pt x="43" y="180"/>
                    <a:pt x="41" y="184"/>
                    <a:pt x="38" y="184"/>
                  </a:cubicBezTo>
                  <a:close/>
                  <a:moveTo>
                    <a:pt x="38" y="144"/>
                  </a:moveTo>
                  <a:cubicBezTo>
                    <a:pt x="36" y="144"/>
                    <a:pt x="34" y="139"/>
                    <a:pt x="34" y="134"/>
                  </a:cubicBezTo>
                  <a:cubicBezTo>
                    <a:pt x="34" y="129"/>
                    <a:pt x="36" y="124"/>
                    <a:pt x="38" y="124"/>
                  </a:cubicBezTo>
                  <a:cubicBezTo>
                    <a:pt x="41" y="124"/>
                    <a:pt x="43" y="129"/>
                    <a:pt x="43" y="134"/>
                  </a:cubicBezTo>
                  <a:cubicBezTo>
                    <a:pt x="43" y="139"/>
                    <a:pt x="41" y="144"/>
                    <a:pt x="38" y="144"/>
                  </a:cubicBezTo>
                  <a:close/>
                  <a:moveTo>
                    <a:pt x="38" y="104"/>
                  </a:moveTo>
                  <a:cubicBezTo>
                    <a:pt x="36" y="104"/>
                    <a:pt x="34" y="99"/>
                    <a:pt x="34" y="94"/>
                  </a:cubicBezTo>
                  <a:cubicBezTo>
                    <a:pt x="34" y="88"/>
                    <a:pt x="36" y="84"/>
                    <a:pt x="38" y="84"/>
                  </a:cubicBezTo>
                  <a:cubicBezTo>
                    <a:pt x="41" y="84"/>
                    <a:pt x="43" y="88"/>
                    <a:pt x="43" y="94"/>
                  </a:cubicBezTo>
                  <a:cubicBezTo>
                    <a:pt x="43" y="99"/>
                    <a:pt x="41" y="104"/>
                    <a:pt x="38" y="104"/>
                  </a:cubicBezTo>
                  <a:close/>
                  <a:moveTo>
                    <a:pt x="45" y="73"/>
                  </a:moveTo>
                  <a:cubicBezTo>
                    <a:pt x="45" y="68"/>
                    <a:pt x="47" y="64"/>
                    <a:pt x="49" y="64"/>
                  </a:cubicBezTo>
                  <a:cubicBezTo>
                    <a:pt x="51" y="64"/>
                    <a:pt x="53" y="68"/>
                    <a:pt x="53" y="73"/>
                  </a:cubicBezTo>
                  <a:cubicBezTo>
                    <a:pt x="53" y="73"/>
                    <a:pt x="53" y="73"/>
                    <a:pt x="53" y="73"/>
                  </a:cubicBezTo>
                  <a:cubicBezTo>
                    <a:pt x="53" y="75"/>
                    <a:pt x="53" y="75"/>
                    <a:pt x="53" y="76"/>
                  </a:cubicBezTo>
                  <a:cubicBezTo>
                    <a:pt x="53" y="76"/>
                    <a:pt x="53" y="76"/>
                    <a:pt x="53" y="77"/>
                  </a:cubicBezTo>
                  <a:cubicBezTo>
                    <a:pt x="52" y="79"/>
                    <a:pt x="51" y="82"/>
                    <a:pt x="50" y="83"/>
                  </a:cubicBezTo>
                  <a:cubicBezTo>
                    <a:pt x="50" y="83"/>
                    <a:pt x="50" y="83"/>
                    <a:pt x="50" y="83"/>
                  </a:cubicBezTo>
                  <a:cubicBezTo>
                    <a:pt x="50" y="83"/>
                    <a:pt x="49" y="83"/>
                    <a:pt x="49" y="83"/>
                  </a:cubicBezTo>
                  <a:cubicBezTo>
                    <a:pt x="48" y="83"/>
                    <a:pt x="48" y="83"/>
                    <a:pt x="47" y="83"/>
                  </a:cubicBezTo>
                  <a:cubicBezTo>
                    <a:pt x="47" y="83"/>
                    <a:pt x="47" y="83"/>
                    <a:pt x="47" y="83"/>
                  </a:cubicBezTo>
                  <a:cubicBezTo>
                    <a:pt x="46" y="82"/>
                    <a:pt x="45" y="79"/>
                    <a:pt x="45" y="77"/>
                  </a:cubicBezTo>
                  <a:cubicBezTo>
                    <a:pt x="45" y="76"/>
                    <a:pt x="45" y="76"/>
                    <a:pt x="45" y="76"/>
                  </a:cubicBezTo>
                  <a:cubicBezTo>
                    <a:pt x="45" y="75"/>
                    <a:pt x="45" y="75"/>
                    <a:pt x="45" y="73"/>
                  </a:cubicBezTo>
                  <a:cubicBezTo>
                    <a:pt x="45" y="73"/>
                    <a:pt x="45" y="73"/>
                    <a:pt x="45" y="73"/>
                  </a:cubicBezTo>
                  <a:close/>
                  <a:moveTo>
                    <a:pt x="49" y="204"/>
                  </a:moveTo>
                  <a:cubicBezTo>
                    <a:pt x="47" y="204"/>
                    <a:pt x="45" y="200"/>
                    <a:pt x="45" y="194"/>
                  </a:cubicBezTo>
                  <a:cubicBezTo>
                    <a:pt x="45" y="189"/>
                    <a:pt x="47" y="184"/>
                    <a:pt x="49" y="184"/>
                  </a:cubicBezTo>
                  <a:cubicBezTo>
                    <a:pt x="51" y="184"/>
                    <a:pt x="53" y="189"/>
                    <a:pt x="53" y="194"/>
                  </a:cubicBezTo>
                  <a:cubicBezTo>
                    <a:pt x="53" y="200"/>
                    <a:pt x="51" y="204"/>
                    <a:pt x="49" y="204"/>
                  </a:cubicBezTo>
                  <a:close/>
                  <a:moveTo>
                    <a:pt x="50" y="163"/>
                  </a:moveTo>
                  <a:cubicBezTo>
                    <a:pt x="50" y="163"/>
                    <a:pt x="49" y="164"/>
                    <a:pt x="49" y="164"/>
                  </a:cubicBezTo>
                  <a:cubicBezTo>
                    <a:pt x="48" y="164"/>
                    <a:pt x="48" y="163"/>
                    <a:pt x="47" y="163"/>
                  </a:cubicBezTo>
                  <a:cubicBezTo>
                    <a:pt x="47" y="163"/>
                    <a:pt x="47" y="163"/>
                    <a:pt x="47" y="163"/>
                  </a:cubicBezTo>
                  <a:cubicBezTo>
                    <a:pt x="46" y="162"/>
                    <a:pt x="45" y="160"/>
                    <a:pt x="45" y="157"/>
                  </a:cubicBezTo>
                  <a:cubicBezTo>
                    <a:pt x="45" y="157"/>
                    <a:pt x="45" y="157"/>
                    <a:pt x="45" y="157"/>
                  </a:cubicBezTo>
                  <a:cubicBezTo>
                    <a:pt x="45" y="156"/>
                    <a:pt x="45" y="155"/>
                    <a:pt x="45" y="154"/>
                  </a:cubicBezTo>
                  <a:cubicBezTo>
                    <a:pt x="45" y="154"/>
                    <a:pt x="45" y="154"/>
                    <a:pt x="45" y="154"/>
                  </a:cubicBezTo>
                  <a:cubicBezTo>
                    <a:pt x="45" y="148"/>
                    <a:pt x="47" y="144"/>
                    <a:pt x="49" y="144"/>
                  </a:cubicBezTo>
                  <a:cubicBezTo>
                    <a:pt x="51" y="144"/>
                    <a:pt x="53" y="148"/>
                    <a:pt x="53" y="154"/>
                  </a:cubicBezTo>
                  <a:cubicBezTo>
                    <a:pt x="53" y="154"/>
                    <a:pt x="53" y="154"/>
                    <a:pt x="53" y="154"/>
                  </a:cubicBezTo>
                  <a:cubicBezTo>
                    <a:pt x="53" y="155"/>
                    <a:pt x="53" y="156"/>
                    <a:pt x="53" y="157"/>
                  </a:cubicBezTo>
                  <a:cubicBezTo>
                    <a:pt x="53" y="157"/>
                    <a:pt x="53" y="157"/>
                    <a:pt x="53" y="157"/>
                  </a:cubicBezTo>
                  <a:cubicBezTo>
                    <a:pt x="52" y="160"/>
                    <a:pt x="51" y="162"/>
                    <a:pt x="50" y="163"/>
                  </a:cubicBezTo>
                  <a:close/>
                  <a:moveTo>
                    <a:pt x="49" y="124"/>
                  </a:moveTo>
                  <a:cubicBezTo>
                    <a:pt x="47" y="124"/>
                    <a:pt x="45" y="119"/>
                    <a:pt x="45" y="114"/>
                  </a:cubicBezTo>
                  <a:cubicBezTo>
                    <a:pt x="45" y="108"/>
                    <a:pt x="47" y="104"/>
                    <a:pt x="49" y="104"/>
                  </a:cubicBezTo>
                  <a:cubicBezTo>
                    <a:pt x="51" y="104"/>
                    <a:pt x="53" y="108"/>
                    <a:pt x="53" y="114"/>
                  </a:cubicBezTo>
                  <a:cubicBezTo>
                    <a:pt x="53" y="119"/>
                    <a:pt x="51" y="124"/>
                    <a:pt x="49" y="124"/>
                  </a:cubicBezTo>
                  <a:close/>
                  <a:moveTo>
                    <a:pt x="59" y="184"/>
                  </a:moveTo>
                  <a:cubicBezTo>
                    <a:pt x="57" y="184"/>
                    <a:pt x="55" y="180"/>
                    <a:pt x="55" y="174"/>
                  </a:cubicBezTo>
                  <a:cubicBezTo>
                    <a:pt x="55" y="169"/>
                    <a:pt x="57" y="164"/>
                    <a:pt x="59" y="164"/>
                  </a:cubicBezTo>
                  <a:cubicBezTo>
                    <a:pt x="61" y="164"/>
                    <a:pt x="63" y="169"/>
                    <a:pt x="63" y="174"/>
                  </a:cubicBezTo>
                  <a:cubicBezTo>
                    <a:pt x="63" y="180"/>
                    <a:pt x="61" y="184"/>
                    <a:pt x="59" y="184"/>
                  </a:cubicBezTo>
                  <a:close/>
                  <a:moveTo>
                    <a:pt x="59" y="144"/>
                  </a:moveTo>
                  <a:cubicBezTo>
                    <a:pt x="57" y="144"/>
                    <a:pt x="55" y="139"/>
                    <a:pt x="55" y="134"/>
                  </a:cubicBezTo>
                  <a:cubicBezTo>
                    <a:pt x="55" y="129"/>
                    <a:pt x="57" y="124"/>
                    <a:pt x="59" y="124"/>
                  </a:cubicBezTo>
                  <a:cubicBezTo>
                    <a:pt x="61" y="124"/>
                    <a:pt x="63" y="129"/>
                    <a:pt x="63" y="134"/>
                  </a:cubicBezTo>
                  <a:cubicBezTo>
                    <a:pt x="63" y="139"/>
                    <a:pt x="61" y="144"/>
                    <a:pt x="59" y="144"/>
                  </a:cubicBezTo>
                  <a:close/>
                  <a:moveTo>
                    <a:pt x="59" y="104"/>
                  </a:moveTo>
                  <a:cubicBezTo>
                    <a:pt x="57" y="104"/>
                    <a:pt x="55" y="99"/>
                    <a:pt x="55" y="94"/>
                  </a:cubicBezTo>
                  <a:cubicBezTo>
                    <a:pt x="55" y="88"/>
                    <a:pt x="57" y="84"/>
                    <a:pt x="59" y="84"/>
                  </a:cubicBezTo>
                  <a:cubicBezTo>
                    <a:pt x="61" y="84"/>
                    <a:pt x="63" y="88"/>
                    <a:pt x="63" y="94"/>
                  </a:cubicBezTo>
                  <a:cubicBezTo>
                    <a:pt x="63" y="99"/>
                    <a:pt x="61" y="104"/>
                    <a:pt x="59" y="104"/>
                  </a:cubicBezTo>
                  <a:close/>
                  <a:moveTo>
                    <a:pt x="73" y="200"/>
                  </a:moveTo>
                  <a:cubicBezTo>
                    <a:pt x="73" y="200"/>
                    <a:pt x="73" y="200"/>
                    <a:pt x="73" y="200"/>
                  </a:cubicBezTo>
                  <a:cubicBezTo>
                    <a:pt x="72" y="203"/>
                    <a:pt x="71" y="204"/>
                    <a:pt x="70" y="204"/>
                  </a:cubicBezTo>
                  <a:cubicBezTo>
                    <a:pt x="67" y="204"/>
                    <a:pt x="66" y="200"/>
                    <a:pt x="66" y="194"/>
                  </a:cubicBezTo>
                  <a:cubicBezTo>
                    <a:pt x="66" y="189"/>
                    <a:pt x="67" y="184"/>
                    <a:pt x="70" y="184"/>
                  </a:cubicBezTo>
                  <a:cubicBezTo>
                    <a:pt x="71" y="184"/>
                    <a:pt x="72" y="186"/>
                    <a:pt x="73" y="188"/>
                  </a:cubicBezTo>
                  <a:cubicBezTo>
                    <a:pt x="73" y="189"/>
                    <a:pt x="73" y="190"/>
                    <a:pt x="73" y="191"/>
                  </a:cubicBezTo>
                  <a:cubicBezTo>
                    <a:pt x="73" y="191"/>
                    <a:pt x="73" y="191"/>
                    <a:pt x="73" y="191"/>
                  </a:cubicBezTo>
                  <a:cubicBezTo>
                    <a:pt x="73" y="192"/>
                    <a:pt x="74" y="193"/>
                    <a:pt x="74" y="194"/>
                  </a:cubicBezTo>
                  <a:cubicBezTo>
                    <a:pt x="74" y="194"/>
                    <a:pt x="74" y="194"/>
                    <a:pt x="74" y="194"/>
                  </a:cubicBezTo>
                  <a:cubicBezTo>
                    <a:pt x="74" y="196"/>
                    <a:pt x="73" y="199"/>
                    <a:pt x="73" y="200"/>
                  </a:cubicBezTo>
                  <a:close/>
                  <a:moveTo>
                    <a:pt x="73" y="157"/>
                  </a:moveTo>
                  <a:cubicBezTo>
                    <a:pt x="73" y="157"/>
                    <a:pt x="73" y="157"/>
                    <a:pt x="73" y="157"/>
                  </a:cubicBezTo>
                  <a:cubicBezTo>
                    <a:pt x="73" y="160"/>
                    <a:pt x="72" y="162"/>
                    <a:pt x="71" y="163"/>
                  </a:cubicBezTo>
                  <a:cubicBezTo>
                    <a:pt x="71" y="163"/>
                    <a:pt x="71" y="163"/>
                    <a:pt x="71" y="163"/>
                  </a:cubicBezTo>
                  <a:cubicBezTo>
                    <a:pt x="71" y="163"/>
                    <a:pt x="70" y="164"/>
                    <a:pt x="70" y="164"/>
                  </a:cubicBezTo>
                  <a:cubicBezTo>
                    <a:pt x="69" y="164"/>
                    <a:pt x="68" y="163"/>
                    <a:pt x="68" y="163"/>
                  </a:cubicBezTo>
                  <a:cubicBezTo>
                    <a:pt x="68" y="163"/>
                    <a:pt x="68" y="163"/>
                    <a:pt x="68" y="163"/>
                  </a:cubicBezTo>
                  <a:cubicBezTo>
                    <a:pt x="67" y="162"/>
                    <a:pt x="66" y="160"/>
                    <a:pt x="66" y="157"/>
                  </a:cubicBezTo>
                  <a:cubicBezTo>
                    <a:pt x="66" y="157"/>
                    <a:pt x="66" y="157"/>
                    <a:pt x="66" y="157"/>
                  </a:cubicBezTo>
                  <a:cubicBezTo>
                    <a:pt x="66" y="156"/>
                    <a:pt x="66" y="155"/>
                    <a:pt x="66" y="154"/>
                  </a:cubicBezTo>
                  <a:cubicBezTo>
                    <a:pt x="66" y="154"/>
                    <a:pt x="66" y="154"/>
                    <a:pt x="66" y="154"/>
                  </a:cubicBezTo>
                  <a:cubicBezTo>
                    <a:pt x="66" y="148"/>
                    <a:pt x="67" y="144"/>
                    <a:pt x="70" y="144"/>
                  </a:cubicBezTo>
                  <a:cubicBezTo>
                    <a:pt x="72" y="144"/>
                    <a:pt x="74" y="148"/>
                    <a:pt x="74" y="154"/>
                  </a:cubicBezTo>
                  <a:cubicBezTo>
                    <a:pt x="74" y="154"/>
                    <a:pt x="74" y="154"/>
                    <a:pt x="74" y="154"/>
                  </a:cubicBezTo>
                  <a:cubicBezTo>
                    <a:pt x="74" y="154"/>
                    <a:pt x="74" y="154"/>
                    <a:pt x="74" y="154"/>
                  </a:cubicBezTo>
                  <a:cubicBezTo>
                    <a:pt x="74" y="155"/>
                    <a:pt x="74" y="156"/>
                    <a:pt x="73" y="157"/>
                  </a:cubicBezTo>
                  <a:close/>
                  <a:moveTo>
                    <a:pt x="73" y="120"/>
                  </a:moveTo>
                  <a:cubicBezTo>
                    <a:pt x="73" y="120"/>
                    <a:pt x="73" y="120"/>
                    <a:pt x="73" y="120"/>
                  </a:cubicBezTo>
                  <a:cubicBezTo>
                    <a:pt x="72" y="122"/>
                    <a:pt x="71" y="124"/>
                    <a:pt x="70" y="124"/>
                  </a:cubicBezTo>
                  <a:cubicBezTo>
                    <a:pt x="67" y="124"/>
                    <a:pt x="66" y="119"/>
                    <a:pt x="66" y="114"/>
                  </a:cubicBezTo>
                  <a:cubicBezTo>
                    <a:pt x="66" y="108"/>
                    <a:pt x="67" y="104"/>
                    <a:pt x="70" y="104"/>
                  </a:cubicBezTo>
                  <a:cubicBezTo>
                    <a:pt x="71" y="104"/>
                    <a:pt x="72" y="106"/>
                    <a:pt x="73" y="108"/>
                  </a:cubicBezTo>
                  <a:cubicBezTo>
                    <a:pt x="73" y="109"/>
                    <a:pt x="73" y="109"/>
                    <a:pt x="73" y="110"/>
                  </a:cubicBezTo>
                  <a:cubicBezTo>
                    <a:pt x="73" y="110"/>
                    <a:pt x="73" y="111"/>
                    <a:pt x="73" y="111"/>
                  </a:cubicBezTo>
                  <a:cubicBezTo>
                    <a:pt x="73" y="112"/>
                    <a:pt x="74" y="113"/>
                    <a:pt x="74" y="114"/>
                  </a:cubicBezTo>
                  <a:cubicBezTo>
                    <a:pt x="74" y="114"/>
                    <a:pt x="74" y="114"/>
                    <a:pt x="74" y="114"/>
                  </a:cubicBezTo>
                  <a:cubicBezTo>
                    <a:pt x="74" y="116"/>
                    <a:pt x="73" y="118"/>
                    <a:pt x="73" y="120"/>
                  </a:cubicBezTo>
                  <a:close/>
                  <a:moveTo>
                    <a:pt x="73" y="76"/>
                  </a:moveTo>
                  <a:cubicBezTo>
                    <a:pt x="73" y="76"/>
                    <a:pt x="73" y="76"/>
                    <a:pt x="73" y="77"/>
                  </a:cubicBezTo>
                  <a:cubicBezTo>
                    <a:pt x="73" y="79"/>
                    <a:pt x="72" y="82"/>
                    <a:pt x="71" y="83"/>
                  </a:cubicBezTo>
                  <a:cubicBezTo>
                    <a:pt x="71" y="83"/>
                    <a:pt x="71" y="83"/>
                    <a:pt x="71" y="83"/>
                  </a:cubicBezTo>
                  <a:cubicBezTo>
                    <a:pt x="71" y="83"/>
                    <a:pt x="70" y="83"/>
                    <a:pt x="70" y="83"/>
                  </a:cubicBezTo>
                  <a:cubicBezTo>
                    <a:pt x="69" y="83"/>
                    <a:pt x="68" y="83"/>
                    <a:pt x="68" y="83"/>
                  </a:cubicBezTo>
                  <a:cubicBezTo>
                    <a:pt x="68" y="83"/>
                    <a:pt x="68" y="83"/>
                    <a:pt x="68" y="83"/>
                  </a:cubicBezTo>
                  <a:cubicBezTo>
                    <a:pt x="67" y="82"/>
                    <a:pt x="66" y="79"/>
                    <a:pt x="66" y="77"/>
                  </a:cubicBezTo>
                  <a:cubicBezTo>
                    <a:pt x="66" y="76"/>
                    <a:pt x="66" y="76"/>
                    <a:pt x="66" y="76"/>
                  </a:cubicBezTo>
                  <a:cubicBezTo>
                    <a:pt x="66" y="75"/>
                    <a:pt x="66" y="75"/>
                    <a:pt x="66" y="73"/>
                  </a:cubicBezTo>
                  <a:cubicBezTo>
                    <a:pt x="66" y="73"/>
                    <a:pt x="66" y="73"/>
                    <a:pt x="66" y="73"/>
                  </a:cubicBezTo>
                  <a:cubicBezTo>
                    <a:pt x="66" y="68"/>
                    <a:pt x="67" y="64"/>
                    <a:pt x="70" y="64"/>
                  </a:cubicBezTo>
                  <a:cubicBezTo>
                    <a:pt x="72" y="64"/>
                    <a:pt x="74" y="68"/>
                    <a:pt x="74" y="73"/>
                  </a:cubicBezTo>
                  <a:cubicBezTo>
                    <a:pt x="74" y="73"/>
                    <a:pt x="74" y="73"/>
                    <a:pt x="74" y="73"/>
                  </a:cubicBezTo>
                  <a:cubicBezTo>
                    <a:pt x="74" y="73"/>
                    <a:pt x="74" y="73"/>
                    <a:pt x="74" y="74"/>
                  </a:cubicBezTo>
                  <a:cubicBezTo>
                    <a:pt x="74" y="75"/>
                    <a:pt x="74" y="75"/>
                    <a:pt x="73" y="76"/>
                  </a:cubicBezTo>
                  <a:close/>
                  <a:moveTo>
                    <a:pt x="80" y="184"/>
                  </a:moveTo>
                  <a:cubicBezTo>
                    <a:pt x="78" y="184"/>
                    <a:pt x="76" y="180"/>
                    <a:pt x="76" y="174"/>
                  </a:cubicBezTo>
                  <a:cubicBezTo>
                    <a:pt x="76" y="169"/>
                    <a:pt x="78" y="165"/>
                    <a:pt x="80" y="165"/>
                  </a:cubicBezTo>
                  <a:cubicBezTo>
                    <a:pt x="82" y="165"/>
                    <a:pt x="84" y="169"/>
                    <a:pt x="84" y="174"/>
                  </a:cubicBezTo>
                  <a:cubicBezTo>
                    <a:pt x="84" y="180"/>
                    <a:pt x="82" y="184"/>
                    <a:pt x="80" y="184"/>
                  </a:cubicBezTo>
                  <a:close/>
                  <a:moveTo>
                    <a:pt x="80" y="144"/>
                  </a:moveTo>
                  <a:cubicBezTo>
                    <a:pt x="78" y="144"/>
                    <a:pt x="76" y="139"/>
                    <a:pt x="76" y="134"/>
                  </a:cubicBezTo>
                  <a:cubicBezTo>
                    <a:pt x="76" y="129"/>
                    <a:pt x="78" y="124"/>
                    <a:pt x="80" y="124"/>
                  </a:cubicBezTo>
                  <a:cubicBezTo>
                    <a:pt x="82" y="124"/>
                    <a:pt x="84" y="129"/>
                    <a:pt x="84" y="134"/>
                  </a:cubicBezTo>
                  <a:cubicBezTo>
                    <a:pt x="84" y="139"/>
                    <a:pt x="82" y="144"/>
                    <a:pt x="80" y="144"/>
                  </a:cubicBezTo>
                  <a:close/>
                  <a:moveTo>
                    <a:pt x="80" y="103"/>
                  </a:moveTo>
                  <a:cubicBezTo>
                    <a:pt x="78" y="103"/>
                    <a:pt x="76" y="99"/>
                    <a:pt x="76" y="94"/>
                  </a:cubicBezTo>
                  <a:cubicBezTo>
                    <a:pt x="76" y="88"/>
                    <a:pt x="78" y="84"/>
                    <a:pt x="80" y="84"/>
                  </a:cubicBezTo>
                  <a:cubicBezTo>
                    <a:pt x="82" y="84"/>
                    <a:pt x="84" y="88"/>
                    <a:pt x="84" y="94"/>
                  </a:cubicBezTo>
                  <a:cubicBezTo>
                    <a:pt x="84" y="99"/>
                    <a:pt x="82" y="103"/>
                    <a:pt x="80" y="103"/>
                  </a:cubicBezTo>
                  <a:close/>
                  <a:moveTo>
                    <a:pt x="90" y="204"/>
                  </a:moveTo>
                  <a:cubicBezTo>
                    <a:pt x="88" y="204"/>
                    <a:pt x="86" y="200"/>
                    <a:pt x="86" y="194"/>
                  </a:cubicBezTo>
                  <a:cubicBezTo>
                    <a:pt x="86" y="189"/>
                    <a:pt x="88" y="185"/>
                    <a:pt x="90" y="185"/>
                  </a:cubicBezTo>
                  <a:cubicBezTo>
                    <a:pt x="92" y="185"/>
                    <a:pt x="94" y="189"/>
                    <a:pt x="94" y="194"/>
                  </a:cubicBezTo>
                  <a:cubicBezTo>
                    <a:pt x="94" y="200"/>
                    <a:pt x="92" y="204"/>
                    <a:pt x="90" y="204"/>
                  </a:cubicBezTo>
                  <a:close/>
                  <a:moveTo>
                    <a:pt x="90" y="164"/>
                  </a:moveTo>
                  <a:cubicBezTo>
                    <a:pt x="88" y="164"/>
                    <a:pt x="86" y="159"/>
                    <a:pt x="86" y="154"/>
                  </a:cubicBezTo>
                  <a:cubicBezTo>
                    <a:pt x="86" y="149"/>
                    <a:pt x="88" y="144"/>
                    <a:pt x="90" y="144"/>
                  </a:cubicBezTo>
                  <a:cubicBezTo>
                    <a:pt x="92" y="144"/>
                    <a:pt x="94" y="149"/>
                    <a:pt x="94" y="154"/>
                  </a:cubicBezTo>
                  <a:cubicBezTo>
                    <a:pt x="94" y="159"/>
                    <a:pt x="92" y="164"/>
                    <a:pt x="90" y="164"/>
                  </a:cubicBezTo>
                  <a:close/>
                  <a:moveTo>
                    <a:pt x="90" y="124"/>
                  </a:moveTo>
                  <a:cubicBezTo>
                    <a:pt x="88" y="124"/>
                    <a:pt x="86" y="119"/>
                    <a:pt x="86" y="114"/>
                  </a:cubicBezTo>
                  <a:cubicBezTo>
                    <a:pt x="86" y="108"/>
                    <a:pt x="88" y="104"/>
                    <a:pt x="90" y="104"/>
                  </a:cubicBezTo>
                  <a:cubicBezTo>
                    <a:pt x="92" y="104"/>
                    <a:pt x="94" y="108"/>
                    <a:pt x="94" y="114"/>
                  </a:cubicBezTo>
                  <a:cubicBezTo>
                    <a:pt x="94" y="119"/>
                    <a:pt x="92" y="124"/>
                    <a:pt x="90" y="124"/>
                  </a:cubicBezTo>
                  <a:close/>
                  <a:moveTo>
                    <a:pt x="90" y="83"/>
                  </a:moveTo>
                  <a:cubicBezTo>
                    <a:pt x="88" y="83"/>
                    <a:pt x="86" y="79"/>
                    <a:pt x="86" y="74"/>
                  </a:cubicBezTo>
                  <a:cubicBezTo>
                    <a:pt x="86" y="73"/>
                    <a:pt x="86" y="73"/>
                    <a:pt x="86" y="73"/>
                  </a:cubicBezTo>
                  <a:cubicBezTo>
                    <a:pt x="86" y="68"/>
                    <a:pt x="88" y="64"/>
                    <a:pt x="90" y="64"/>
                  </a:cubicBezTo>
                  <a:cubicBezTo>
                    <a:pt x="92" y="64"/>
                    <a:pt x="94" y="68"/>
                    <a:pt x="94" y="73"/>
                  </a:cubicBezTo>
                  <a:cubicBezTo>
                    <a:pt x="94" y="73"/>
                    <a:pt x="94" y="73"/>
                    <a:pt x="94" y="73"/>
                  </a:cubicBezTo>
                  <a:cubicBezTo>
                    <a:pt x="94" y="73"/>
                    <a:pt x="94" y="73"/>
                    <a:pt x="94" y="74"/>
                  </a:cubicBezTo>
                  <a:cubicBezTo>
                    <a:pt x="94" y="79"/>
                    <a:pt x="92" y="83"/>
                    <a:pt x="90" y="83"/>
                  </a:cubicBezTo>
                  <a:close/>
                  <a:moveTo>
                    <a:pt x="90" y="43"/>
                  </a:moveTo>
                  <a:cubicBezTo>
                    <a:pt x="88" y="43"/>
                    <a:pt x="86" y="39"/>
                    <a:pt x="86" y="33"/>
                  </a:cubicBezTo>
                  <a:cubicBezTo>
                    <a:pt x="86" y="28"/>
                    <a:pt x="88" y="23"/>
                    <a:pt x="90" y="23"/>
                  </a:cubicBezTo>
                  <a:cubicBezTo>
                    <a:pt x="93" y="23"/>
                    <a:pt x="94" y="28"/>
                    <a:pt x="94" y="33"/>
                  </a:cubicBezTo>
                  <a:cubicBezTo>
                    <a:pt x="94" y="39"/>
                    <a:pt x="93" y="43"/>
                    <a:pt x="90" y="43"/>
                  </a:cubicBezTo>
                  <a:close/>
                  <a:moveTo>
                    <a:pt x="101" y="184"/>
                  </a:moveTo>
                  <a:cubicBezTo>
                    <a:pt x="98" y="184"/>
                    <a:pt x="97" y="180"/>
                    <a:pt x="97" y="174"/>
                  </a:cubicBezTo>
                  <a:cubicBezTo>
                    <a:pt x="97" y="169"/>
                    <a:pt x="98" y="165"/>
                    <a:pt x="101" y="165"/>
                  </a:cubicBezTo>
                  <a:cubicBezTo>
                    <a:pt x="103" y="165"/>
                    <a:pt x="105" y="169"/>
                    <a:pt x="105" y="174"/>
                  </a:cubicBezTo>
                  <a:cubicBezTo>
                    <a:pt x="105" y="180"/>
                    <a:pt x="103" y="184"/>
                    <a:pt x="101" y="184"/>
                  </a:cubicBezTo>
                  <a:close/>
                  <a:moveTo>
                    <a:pt x="101" y="144"/>
                  </a:moveTo>
                  <a:cubicBezTo>
                    <a:pt x="98" y="144"/>
                    <a:pt x="97" y="139"/>
                    <a:pt x="97" y="134"/>
                  </a:cubicBezTo>
                  <a:cubicBezTo>
                    <a:pt x="97" y="129"/>
                    <a:pt x="98" y="124"/>
                    <a:pt x="101" y="124"/>
                  </a:cubicBezTo>
                  <a:cubicBezTo>
                    <a:pt x="103" y="124"/>
                    <a:pt x="105" y="129"/>
                    <a:pt x="105" y="134"/>
                  </a:cubicBezTo>
                  <a:cubicBezTo>
                    <a:pt x="105" y="139"/>
                    <a:pt x="103" y="144"/>
                    <a:pt x="101" y="144"/>
                  </a:cubicBezTo>
                  <a:close/>
                  <a:moveTo>
                    <a:pt x="101" y="103"/>
                  </a:moveTo>
                  <a:cubicBezTo>
                    <a:pt x="98" y="103"/>
                    <a:pt x="97" y="99"/>
                    <a:pt x="97" y="94"/>
                  </a:cubicBezTo>
                  <a:cubicBezTo>
                    <a:pt x="97" y="88"/>
                    <a:pt x="98" y="84"/>
                    <a:pt x="101" y="84"/>
                  </a:cubicBezTo>
                  <a:cubicBezTo>
                    <a:pt x="103" y="84"/>
                    <a:pt x="105" y="88"/>
                    <a:pt x="105" y="94"/>
                  </a:cubicBezTo>
                  <a:cubicBezTo>
                    <a:pt x="105" y="99"/>
                    <a:pt x="103" y="103"/>
                    <a:pt x="101" y="103"/>
                  </a:cubicBezTo>
                  <a:close/>
                  <a:moveTo>
                    <a:pt x="101" y="63"/>
                  </a:moveTo>
                  <a:cubicBezTo>
                    <a:pt x="98" y="63"/>
                    <a:pt x="97" y="59"/>
                    <a:pt x="97" y="53"/>
                  </a:cubicBezTo>
                  <a:cubicBezTo>
                    <a:pt x="97" y="48"/>
                    <a:pt x="98" y="44"/>
                    <a:pt x="101" y="44"/>
                  </a:cubicBezTo>
                  <a:cubicBezTo>
                    <a:pt x="103" y="44"/>
                    <a:pt x="105" y="48"/>
                    <a:pt x="105" y="53"/>
                  </a:cubicBezTo>
                  <a:cubicBezTo>
                    <a:pt x="105" y="59"/>
                    <a:pt x="103" y="63"/>
                    <a:pt x="101" y="63"/>
                  </a:cubicBezTo>
                  <a:close/>
                  <a:moveTo>
                    <a:pt x="101" y="23"/>
                  </a:moveTo>
                  <a:cubicBezTo>
                    <a:pt x="98" y="23"/>
                    <a:pt x="97" y="18"/>
                    <a:pt x="97" y="13"/>
                  </a:cubicBezTo>
                  <a:cubicBezTo>
                    <a:pt x="97" y="8"/>
                    <a:pt x="98" y="3"/>
                    <a:pt x="101" y="3"/>
                  </a:cubicBezTo>
                  <a:cubicBezTo>
                    <a:pt x="103" y="3"/>
                    <a:pt x="105" y="8"/>
                    <a:pt x="105" y="13"/>
                  </a:cubicBezTo>
                  <a:cubicBezTo>
                    <a:pt x="105" y="18"/>
                    <a:pt x="103" y="23"/>
                    <a:pt x="101" y="23"/>
                  </a:cubicBezTo>
                  <a:close/>
                  <a:moveTo>
                    <a:pt x="111" y="204"/>
                  </a:moveTo>
                  <a:cubicBezTo>
                    <a:pt x="109" y="204"/>
                    <a:pt x="107" y="200"/>
                    <a:pt x="107" y="194"/>
                  </a:cubicBezTo>
                  <a:cubicBezTo>
                    <a:pt x="107" y="189"/>
                    <a:pt x="109" y="185"/>
                    <a:pt x="111" y="185"/>
                  </a:cubicBezTo>
                  <a:cubicBezTo>
                    <a:pt x="113" y="185"/>
                    <a:pt x="115" y="189"/>
                    <a:pt x="115" y="194"/>
                  </a:cubicBezTo>
                  <a:cubicBezTo>
                    <a:pt x="115" y="200"/>
                    <a:pt x="113" y="204"/>
                    <a:pt x="111" y="204"/>
                  </a:cubicBezTo>
                  <a:close/>
                  <a:moveTo>
                    <a:pt x="111" y="164"/>
                  </a:moveTo>
                  <a:cubicBezTo>
                    <a:pt x="109" y="164"/>
                    <a:pt x="107" y="159"/>
                    <a:pt x="107" y="154"/>
                  </a:cubicBezTo>
                  <a:cubicBezTo>
                    <a:pt x="107" y="149"/>
                    <a:pt x="109" y="144"/>
                    <a:pt x="111" y="144"/>
                  </a:cubicBezTo>
                  <a:cubicBezTo>
                    <a:pt x="113" y="144"/>
                    <a:pt x="115" y="149"/>
                    <a:pt x="115" y="154"/>
                  </a:cubicBezTo>
                  <a:cubicBezTo>
                    <a:pt x="115" y="159"/>
                    <a:pt x="113" y="164"/>
                    <a:pt x="111" y="164"/>
                  </a:cubicBezTo>
                  <a:close/>
                  <a:moveTo>
                    <a:pt x="111" y="124"/>
                  </a:moveTo>
                  <a:cubicBezTo>
                    <a:pt x="109" y="124"/>
                    <a:pt x="107" y="119"/>
                    <a:pt x="107" y="114"/>
                  </a:cubicBezTo>
                  <a:cubicBezTo>
                    <a:pt x="107" y="108"/>
                    <a:pt x="109" y="104"/>
                    <a:pt x="111" y="104"/>
                  </a:cubicBezTo>
                  <a:cubicBezTo>
                    <a:pt x="113" y="104"/>
                    <a:pt x="115" y="108"/>
                    <a:pt x="115" y="114"/>
                  </a:cubicBezTo>
                  <a:cubicBezTo>
                    <a:pt x="115" y="119"/>
                    <a:pt x="113" y="124"/>
                    <a:pt x="111" y="124"/>
                  </a:cubicBezTo>
                  <a:close/>
                  <a:moveTo>
                    <a:pt x="111" y="83"/>
                  </a:moveTo>
                  <a:cubicBezTo>
                    <a:pt x="109" y="83"/>
                    <a:pt x="107" y="79"/>
                    <a:pt x="107" y="74"/>
                  </a:cubicBezTo>
                  <a:cubicBezTo>
                    <a:pt x="107" y="73"/>
                    <a:pt x="107" y="73"/>
                    <a:pt x="107" y="73"/>
                  </a:cubicBezTo>
                  <a:cubicBezTo>
                    <a:pt x="107" y="73"/>
                    <a:pt x="107" y="73"/>
                    <a:pt x="107" y="73"/>
                  </a:cubicBezTo>
                  <a:cubicBezTo>
                    <a:pt x="107" y="68"/>
                    <a:pt x="109" y="64"/>
                    <a:pt x="111" y="64"/>
                  </a:cubicBezTo>
                  <a:cubicBezTo>
                    <a:pt x="113" y="64"/>
                    <a:pt x="115" y="68"/>
                    <a:pt x="115" y="73"/>
                  </a:cubicBezTo>
                  <a:cubicBezTo>
                    <a:pt x="115" y="73"/>
                    <a:pt x="115" y="73"/>
                    <a:pt x="115" y="73"/>
                  </a:cubicBezTo>
                  <a:cubicBezTo>
                    <a:pt x="115" y="73"/>
                    <a:pt x="115" y="73"/>
                    <a:pt x="115" y="74"/>
                  </a:cubicBezTo>
                  <a:cubicBezTo>
                    <a:pt x="115" y="79"/>
                    <a:pt x="113" y="83"/>
                    <a:pt x="111" y="83"/>
                  </a:cubicBezTo>
                  <a:close/>
                  <a:moveTo>
                    <a:pt x="111" y="43"/>
                  </a:moveTo>
                  <a:cubicBezTo>
                    <a:pt x="109" y="43"/>
                    <a:pt x="107" y="39"/>
                    <a:pt x="107" y="33"/>
                  </a:cubicBezTo>
                  <a:cubicBezTo>
                    <a:pt x="107" y="28"/>
                    <a:pt x="109" y="23"/>
                    <a:pt x="111" y="23"/>
                  </a:cubicBezTo>
                  <a:cubicBezTo>
                    <a:pt x="113" y="23"/>
                    <a:pt x="115" y="28"/>
                    <a:pt x="115" y="33"/>
                  </a:cubicBezTo>
                  <a:cubicBezTo>
                    <a:pt x="115" y="39"/>
                    <a:pt x="113" y="43"/>
                    <a:pt x="111" y="43"/>
                  </a:cubicBezTo>
                  <a:close/>
                  <a:moveTo>
                    <a:pt x="121" y="184"/>
                  </a:moveTo>
                  <a:cubicBezTo>
                    <a:pt x="119" y="184"/>
                    <a:pt x="117" y="180"/>
                    <a:pt x="117" y="174"/>
                  </a:cubicBezTo>
                  <a:cubicBezTo>
                    <a:pt x="117" y="169"/>
                    <a:pt x="119" y="165"/>
                    <a:pt x="121" y="165"/>
                  </a:cubicBezTo>
                  <a:cubicBezTo>
                    <a:pt x="124" y="165"/>
                    <a:pt x="125" y="169"/>
                    <a:pt x="125" y="174"/>
                  </a:cubicBezTo>
                  <a:cubicBezTo>
                    <a:pt x="125" y="180"/>
                    <a:pt x="124" y="184"/>
                    <a:pt x="121" y="184"/>
                  </a:cubicBezTo>
                  <a:close/>
                  <a:moveTo>
                    <a:pt x="121" y="144"/>
                  </a:moveTo>
                  <a:cubicBezTo>
                    <a:pt x="119" y="144"/>
                    <a:pt x="117" y="139"/>
                    <a:pt x="117" y="134"/>
                  </a:cubicBezTo>
                  <a:cubicBezTo>
                    <a:pt x="117" y="129"/>
                    <a:pt x="119" y="124"/>
                    <a:pt x="121" y="124"/>
                  </a:cubicBezTo>
                  <a:cubicBezTo>
                    <a:pt x="124" y="124"/>
                    <a:pt x="125" y="129"/>
                    <a:pt x="125" y="134"/>
                  </a:cubicBezTo>
                  <a:cubicBezTo>
                    <a:pt x="125" y="139"/>
                    <a:pt x="124" y="144"/>
                    <a:pt x="121" y="144"/>
                  </a:cubicBezTo>
                  <a:close/>
                  <a:moveTo>
                    <a:pt x="121" y="103"/>
                  </a:moveTo>
                  <a:cubicBezTo>
                    <a:pt x="119" y="103"/>
                    <a:pt x="117" y="99"/>
                    <a:pt x="117" y="94"/>
                  </a:cubicBezTo>
                  <a:cubicBezTo>
                    <a:pt x="117" y="88"/>
                    <a:pt x="119" y="84"/>
                    <a:pt x="121" y="84"/>
                  </a:cubicBezTo>
                  <a:cubicBezTo>
                    <a:pt x="124" y="84"/>
                    <a:pt x="125" y="88"/>
                    <a:pt x="125" y="94"/>
                  </a:cubicBezTo>
                  <a:cubicBezTo>
                    <a:pt x="125" y="99"/>
                    <a:pt x="124" y="103"/>
                    <a:pt x="121" y="103"/>
                  </a:cubicBezTo>
                  <a:close/>
                  <a:moveTo>
                    <a:pt x="121" y="63"/>
                  </a:moveTo>
                  <a:cubicBezTo>
                    <a:pt x="119" y="63"/>
                    <a:pt x="117" y="59"/>
                    <a:pt x="117" y="53"/>
                  </a:cubicBezTo>
                  <a:cubicBezTo>
                    <a:pt x="117" y="48"/>
                    <a:pt x="119" y="44"/>
                    <a:pt x="121" y="44"/>
                  </a:cubicBezTo>
                  <a:cubicBezTo>
                    <a:pt x="124" y="44"/>
                    <a:pt x="125" y="48"/>
                    <a:pt x="125" y="53"/>
                  </a:cubicBezTo>
                  <a:cubicBezTo>
                    <a:pt x="125" y="59"/>
                    <a:pt x="124" y="63"/>
                    <a:pt x="121" y="63"/>
                  </a:cubicBezTo>
                  <a:close/>
                  <a:moveTo>
                    <a:pt x="121" y="23"/>
                  </a:moveTo>
                  <a:cubicBezTo>
                    <a:pt x="119" y="23"/>
                    <a:pt x="117" y="18"/>
                    <a:pt x="117" y="13"/>
                  </a:cubicBezTo>
                  <a:cubicBezTo>
                    <a:pt x="117" y="8"/>
                    <a:pt x="119" y="3"/>
                    <a:pt x="121" y="3"/>
                  </a:cubicBezTo>
                  <a:cubicBezTo>
                    <a:pt x="124" y="3"/>
                    <a:pt x="125" y="8"/>
                    <a:pt x="125" y="13"/>
                  </a:cubicBezTo>
                  <a:cubicBezTo>
                    <a:pt x="125" y="18"/>
                    <a:pt x="124" y="23"/>
                    <a:pt x="121" y="23"/>
                  </a:cubicBezTo>
                  <a:close/>
                  <a:moveTo>
                    <a:pt x="132" y="204"/>
                  </a:moveTo>
                  <a:cubicBezTo>
                    <a:pt x="130" y="204"/>
                    <a:pt x="128" y="200"/>
                    <a:pt x="128" y="194"/>
                  </a:cubicBezTo>
                  <a:cubicBezTo>
                    <a:pt x="128" y="189"/>
                    <a:pt x="130" y="185"/>
                    <a:pt x="132" y="185"/>
                  </a:cubicBezTo>
                  <a:cubicBezTo>
                    <a:pt x="134" y="185"/>
                    <a:pt x="136" y="189"/>
                    <a:pt x="136" y="194"/>
                  </a:cubicBezTo>
                  <a:cubicBezTo>
                    <a:pt x="136" y="200"/>
                    <a:pt x="134" y="204"/>
                    <a:pt x="132" y="204"/>
                  </a:cubicBezTo>
                  <a:close/>
                  <a:moveTo>
                    <a:pt x="132" y="164"/>
                  </a:moveTo>
                  <a:cubicBezTo>
                    <a:pt x="130" y="164"/>
                    <a:pt x="128" y="159"/>
                    <a:pt x="128" y="154"/>
                  </a:cubicBezTo>
                  <a:cubicBezTo>
                    <a:pt x="128" y="149"/>
                    <a:pt x="130" y="144"/>
                    <a:pt x="132" y="144"/>
                  </a:cubicBezTo>
                  <a:cubicBezTo>
                    <a:pt x="134" y="144"/>
                    <a:pt x="136" y="149"/>
                    <a:pt x="136" y="154"/>
                  </a:cubicBezTo>
                  <a:cubicBezTo>
                    <a:pt x="136" y="159"/>
                    <a:pt x="134" y="164"/>
                    <a:pt x="132" y="164"/>
                  </a:cubicBezTo>
                  <a:close/>
                  <a:moveTo>
                    <a:pt x="132" y="124"/>
                  </a:moveTo>
                  <a:cubicBezTo>
                    <a:pt x="130" y="124"/>
                    <a:pt x="128" y="119"/>
                    <a:pt x="128" y="114"/>
                  </a:cubicBezTo>
                  <a:cubicBezTo>
                    <a:pt x="128" y="108"/>
                    <a:pt x="130" y="104"/>
                    <a:pt x="132" y="104"/>
                  </a:cubicBezTo>
                  <a:cubicBezTo>
                    <a:pt x="134" y="104"/>
                    <a:pt x="136" y="108"/>
                    <a:pt x="136" y="114"/>
                  </a:cubicBezTo>
                  <a:cubicBezTo>
                    <a:pt x="136" y="119"/>
                    <a:pt x="134" y="124"/>
                    <a:pt x="132" y="124"/>
                  </a:cubicBezTo>
                  <a:close/>
                  <a:moveTo>
                    <a:pt x="132" y="83"/>
                  </a:moveTo>
                  <a:cubicBezTo>
                    <a:pt x="129" y="83"/>
                    <a:pt x="128" y="79"/>
                    <a:pt x="128" y="73"/>
                  </a:cubicBezTo>
                  <a:cubicBezTo>
                    <a:pt x="128" y="68"/>
                    <a:pt x="129" y="64"/>
                    <a:pt x="132" y="64"/>
                  </a:cubicBezTo>
                  <a:cubicBezTo>
                    <a:pt x="134" y="64"/>
                    <a:pt x="136" y="68"/>
                    <a:pt x="136" y="73"/>
                  </a:cubicBezTo>
                  <a:cubicBezTo>
                    <a:pt x="136" y="79"/>
                    <a:pt x="134" y="83"/>
                    <a:pt x="132" y="83"/>
                  </a:cubicBezTo>
                  <a:close/>
                  <a:moveTo>
                    <a:pt x="132" y="43"/>
                  </a:moveTo>
                  <a:cubicBezTo>
                    <a:pt x="129" y="43"/>
                    <a:pt x="128" y="39"/>
                    <a:pt x="128" y="33"/>
                  </a:cubicBezTo>
                  <a:cubicBezTo>
                    <a:pt x="128" y="28"/>
                    <a:pt x="129" y="23"/>
                    <a:pt x="132" y="23"/>
                  </a:cubicBezTo>
                  <a:cubicBezTo>
                    <a:pt x="134" y="23"/>
                    <a:pt x="136" y="28"/>
                    <a:pt x="136" y="33"/>
                  </a:cubicBezTo>
                  <a:cubicBezTo>
                    <a:pt x="136" y="39"/>
                    <a:pt x="134" y="43"/>
                    <a:pt x="132" y="43"/>
                  </a:cubicBezTo>
                  <a:close/>
                </a:path>
              </a:pathLst>
            </a:custGeom>
            <a:solidFill>
              <a:srgbClr val="D5D1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Oval 247"/>
            <p:cNvSpPr>
              <a:spLocks noChangeArrowheads="1"/>
            </p:cNvSpPr>
            <p:nvPr/>
          </p:nvSpPr>
          <p:spPr bwMode="auto">
            <a:xfrm>
              <a:off x="1311" y="1147"/>
              <a:ext cx="33"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248"/>
            <p:cNvSpPr/>
            <p:nvPr/>
          </p:nvSpPr>
          <p:spPr bwMode="auto">
            <a:xfrm>
              <a:off x="1455" y="1000"/>
              <a:ext cx="5" cy="166"/>
            </a:xfrm>
            <a:custGeom>
              <a:avLst/>
              <a:gdLst>
                <a:gd name="T0" fmla="*/ 0 w 3"/>
                <a:gd name="T1" fmla="*/ 109 h 111"/>
                <a:gd name="T2" fmla="*/ 0 w 3"/>
                <a:gd name="T3" fmla="*/ 2 h 111"/>
                <a:gd name="T4" fmla="*/ 1 w 3"/>
                <a:gd name="T5" fmla="*/ 0 h 111"/>
                <a:gd name="T6" fmla="*/ 1 w 3"/>
                <a:gd name="T7" fmla="*/ 0 h 111"/>
                <a:gd name="T8" fmla="*/ 3 w 3"/>
                <a:gd name="T9" fmla="*/ 2 h 111"/>
                <a:gd name="T10" fmla="*/ 3 w 3"/>
                <a:gd name="T11" fmla="*/ 2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1" y="0"/>
                  </a:cubicBezTo>
                  <a:cubicBezTo>
                    <a:pt x="1" y="0"/>
                    <a:pt x="1" y="0"/>
                    <a:pt x="1" y="0"/>
                  </a:cubicBezTo>
                  <a:cubicBezTo>
                    <a:pt x="2" y="0"/>
                    <a:pt x="3" y="1"/>
                    <a:pt x="3" y="2"/>
                  </a:cubicBezTo>
                  <a:cubicBezTo>
                    <a:pt x="3" y="2"/>
                    <a:pt x="3" y="2"/>
                    <a:pt x="3" y="2"/>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249"/>
            <p:cNvSpPr>
              <a:spLocks noEditPoints="1"/>
            </p:cNvSpPr>
            <p:nvPr/>
          </p:nvSpPr>
          <p:spPr bwMode="auto">
            <a:xfrm>
              <a:off x="1422" y="727"/>
              <a:ext cx="68" cy="295"/>
            </a:xfrm>
            <a:custGeom>
              <a:avLst/>
              <a:gdLst>
                <a:gd name="T0" fmla="*/ 68 w 68"/>
                <a:gd name="T1" fmla="*/ 0 h 295"/>
                <a:gd name="T2" fmla="*/ 68 w 68"/>
                <a:gd name="T3" fmla="*/ 61 h 295"/>
                <a:gd name="T4" fmla="*/ 0 w 68"/>
                <a:gd name="T5" fmla="*/ 61 h 295"/>
                <a:gd name="T6" fmla="*/ 0 w 68"/>
                <a:gd name="T7" fmla="*/ 0 h 295"/>
                <a:gd name="T8" fmla="*/ 68 w 68"/>
                <a:gd name="T9" fmla="*/ 0 h 295"/>
                <a:gd name="T10" fmla="*/ 68 w 68"/>
                <a:gd name="T11" fmla="*/ 81 h 295"/>
                <a:gd name="T12" fmla="*/ 68 w 68"/>
                <a:gd name="T13" fmla="*/ 295 h 295"/>
                <a:gd name="T14" fmla="*/ 0 w 68"/>
                <a:gd name="T15" fmla="*/ 295 h 295"/>
                <a:gd name="T16" fmla="*/ 0 w 68"/>
                <a:gd name="T17" fmla="*/ 81 h 295"/>
                <a:gd name="T18" fmla="*/ 68 w 68"/>
                <a:gd name="T19" fmla="*/ 8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295">
                  <a:moveTo>
                    <a:pt x="68" y="0"/>
                  </a:moveTo>
                  <a:lnTo>
                    <a:pt x="68" y="61"/>
                  </a:lnTo>
                  <a:lnTo>
                    <a:pt x="0" y="61"/>
                  </a:lnTo>
                  <a:lnTo>
                    <a:pt x="0" y="0"/>
                  </a:lnTo>
                  <a:lnTo>
                    <a:pt x="68" y="0"/>
                  </a:lnTo>
                  <a:close/>
                  <a:moveTo>
                    <a:pt x="68" y="81"/>
                  </a:moveTo>
                  <a:lnTo>
                    <a:pt x="68" y="295"/>
                  </a:lnTo>
                  <a:lnTo>
                    <a:pt x="0" y="295"/>
                  </a:lnTo>
                  <a:lnTo>
                    <a:pt x="0" y="81"/>
                  </a:lnTo>
                  <a:lnTo>
                    <a:pt x="68" y="8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Oval 250"/>
            <p:cNvSpPr>
              <a:spLocks noChangeArrowheads="1"/>
            </p:cNvSpPr>
            <p:nvPr/>
          </p:nvSpPr>
          <p:spPr bwMode="auto">
            <a:xfrm>
              <a:off x="1442" y="1147"/>
              <a:ext cx="34"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251"/>
            <p:cNvSpPr/>
            <p:nvPr/>
          </p:nvSpPr>
          <p:spPr bwMode="auto">
            <a:xfrm>
              <a:off x="1635" y="1022"/>
              <a:ext cx="5" cy="165"/>
            </a:xfrm>
            <a:custGeom>
              <a:avLst/>
              <a:gdLst>
                <a:gd name="T0" fmla="*/ 0 w 3"/>
                <a:gd name="T1" fmla="*/ 109 h 110"/>
                <a:gd name="T2" fmla="*/ 0 w 3"/>
                <a:gd name="T3" fmla="*/ 1 h 110"/>
                <a:gd name="T4" fmla="*/ 1 w 3"/>
                <a:gd name="T5" fmla="*/ 0 h 110"/>
                <a:gd name="T6" fmla="*/ 1 w 3"/>
                <a:gd name="T7" fmla="*/ 0 h 110"/>
                <a:gd name="T8" fmla="*/ 3 w 3"/>
                <a:gd name="T9" fmla="*/ 1 h 110"/>
                <a:gd name="T10" fmla="*/ 3 w 3"/>
                <a:gd name="T11" fmla="*/ 1 h 110"/>
                <a:gd name="T12" fmla="*/ 3 w 3"/>
                <a:gd name="T13" fmla="*/ 109 h 110"/>
                <a:gd name="T14" fmla="*/ 1 w 3"/>
                <a:gd name="T15" fmla="*/ 110 h 110"/>
                <a:gd name="T16" fmla="*/ 1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109"/>
                    <a:pt x="3" y="109"/>
                    <a:pt x="3" y="109"/>
                  </a:cubicBezTo>
                  <a:cubicBezTo>
                    <a:pt x="3" y="110"/>
                    <a:pt x="2" y="110"/>
                    <a:pt x="1" y="110"/>
                  </a:cubicBezTo>
                  <a:cubicBezTo>
                    <a:pt x="1" y="110"/>
                    <a:pt x="1" y="110"/>
                    <a:pt x="1"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252"/>
            <p:cNvSpPr/>
            <p:nvPr/>
          </p:nvSpPr>
          <p:spPr bwMode="auto">
            <a:xfrm>
              <a:off x="1532" y="827"/>
              <a:ext cx="204" cy="221"/>
            </a:xfrm>
            <a:custGeom>
              <a:avLst/>
              <a:gdLst>
                <a:gd name="T0" fmla="*/ 113 w 136"/>
                <a:gd name="T1" fmla="*/ 13 h 147"/>
                <a:gd name="T2" fmla="*/ 134 w 136"/>
                <a:gd name="T3" fmla="*/ 54 h 147"/>
                <a:gd name="T4" fmla="*/ 89 w 136"/>
                <a:gd name="T5" fmla="*/ 54 h 147"/>
                <a:gd name="T6" fmla="*/ 84 w 136"/>
                <a:gd name="T7" fmla="*/ 38 h 147"/>
                <a:gd name="T8" fmla="*/ 69 w 136"/>
                <a:gd name="T9" fmla="*/ 31 h 147"/>
                <a:gd name="T10" fmla="*/ 52 w 136"/>
                <a:gd name="T11" fmla="*/ 42 h 147"/>
                <a:gd name="T12" fmla="*/ 45 w 136"/>
                <a:gd name="T13" fmla="*/ 75 h 147"/>
                <a:gd name="T14" fmla="*/ 53 w 136"/>
                <a:gd name="T15" fmla="*/ 106 h 147"/>
                <a:gd name="T16" fmla="*/ 70 w 136"/>
                <a:gd name="T17" fmla="*/ 116 h 147"/>
                <a:gd name="T18" fmla="*/ 84 w 136"/>
                <a:gd name="T19" fmla="*/ 109 h 147"/>
                <a:gd name="T20" fmla="*/ 91 w 136"/>
                <a:gd name="T21" fmla="*/ 90 h 147"/>
                <a:gd name="T22" fmla="*/ 136 w 136"/>
                <a:gd name="T23" fmla="*/ 90 h 147"/>
                <a:gd name="T24" fmla="*/ 115 w 136"/>
                <a:gd name="T25" fmla="*/ 132 h 147"/>
                <a:gd name="T26" fmla="*/ 68 w 136"/>
                <a:gd name="T27" fmla="*/ 147 h 147"/>
                <a:gd name="T28" fmla="*/ 19 w 136"/>
                <a:gd name="T29" fmla="*/ 127 h 147"/>
                <a:gd name="T30" fmla="*/ 0 w 136"/>
                <a:gd name="T31" fmla="*/ 74 h 147"/>
                <a:gd name="T32" fmla="*/ 19 w 136"/>
                <a:gd name="T33" fmla="*/ 20 h 147"/>
                <a:gd name="T34" fmla="*/ 68 w 136"/>
                <a:gd name="T35" fmla="*/ 0 h 147"/>
                <a:gd name="T36" fmla="*/ 113 w 136"/>
                <a:gd name="T37" fmla="*/ 1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147">
                  <a:moveTo>
                    <a:pt x="113" y="13"/>
                  </a:moveTo>
                  <a:cubicBezTo>
                    <a:pt x="125" y="22"/>
                    <a:pt x="132" y="36"/>
                    <a:pt x="134" y="54"/>
                  </a:cubicBezTo>
                  <a:cubicBezTo>
                    <a:pt x="89" y="54"/>
                    <a:pt x="89" y="54"/>
                    <a:pt x="89" y="54"/>
                  </a:cubicBezTo>
                  <a:cubicBezTo>
                    <a:pt x="90" y="48"/>
                    <a:pt x="88" y="43"/>
                    <a:pt x="84" y="38"/>
                  </a:cubicBezTo>
                  <a:cubicBezTo>
                    <a:pt x="80" y="33"/>
                    <a:pt x="75" y="31"/>
                    <a:pt x="69" y="31"/>
                  </a:cubicBezTo>
                  <a:cubicBezTo>
                    <a:pt x="62" y="31"/>
                    <a:pt x="57" y="35"/>
                    <a:pt x="52" y="42"/>
                  </a:cubicBezTo>
                  <a:cubicBezTo>
                    <a:pt x="47" y="49"/>
                    <a:pt x="45" y="60"/>
                    <a:pt x="45" y="75"/>
                  </a:cubicBezTo>
                  <a:cubicBezTo>
                    <a:pt x="45" y="88"/>
                    <a:pt x="48" y="99"/>
                    <a:pt x="53" y="106"/>
                  </a:cubicBezTo>
                  <a:cubicBezTo>
                    <a:pt x="58" y="113"/>
                    <a:pt x="64" y="116"/>
                    <a:pt x="70" y="116"/>
                  </a:cubicBezTo>
                  <a:cubicBezTo>
                    <a:pt x="76" y="116"/>
                    <a:pt x="80" y="114"/>
                    <a:pt x="84" y="109"/>
                  </a:cubicBezTo>
                  <a:cubicBezTo>
                    <a:pt x="89" y="104"/>
                    <a:pt x="91" y="98"/>
                    <a:pt x="91" y="90"/>
                  </a:cubicBezTo>
                  <a:cubicBezTo>
                    <a:pt x="136" y="90"/>
                    <a:pt x="136" y="90"/>
                    <a:pt x="136" y="90"/>
                  </a:cubicBezTo>
                  <a:cubicBezTo>
                    <a:pt x="134" y="108"/>
                    <a:pt x="127" y="122"/>
                    <a:pt x="115" y="132"/>
                  </a:cubicBezTo>
                  <a:cubicBezTo>
                    <a:pt x="103" y="142"/>
                    <a:pt x="87" y="147"/>
                    <a:pt x="68" y="147"/>
                  </a:cubicBezTo>
                  <a:cubicBezTo>
                    <a:pt x="48" y="147"/>
                    <a:pt x="31" y="140"/>
                    <a:pt x="19" y="127"/>
                  </a:cubicBezTo>
                  <a:cubicBezTo>
                    <a:pt x="6" y="113"/>
                    <a:pt x="0" y="96"/>
                    <a:pt x="0" y="74"/>
                  </a:cubicBezTo>
                  <a:cubicBezTo>
                    <a:pt x="0" y="52"/>
                    <a:pt x="6" y="34"/>
                    <a:pt x="19" y="20"/>
                  </a:cubicBezTo>
                  <a:cubicBezTo>
                    <a:pt x="32" y="7"/>
                    <a:pt x="48" y="0"/>
                    <a:pt x="68" y="0"/>
                  </a:cubicBezTo>
                  <a:cubicBezTo>
                    <a:pt x="86" y="0"/>
                    <a:pt x="101" y="4"/>
                    <a:pt x="113"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Rectangle 253"/>
            <p:cNvSpPr>
              <a:spLocks noChangeArrowheads="1"/>
            </p:cNvSpPr>
            <p:nvPr/>
          </p:nvSpPr>
          <p:spPr bwMode="auto">
            <a:xfrm>
              <a:off x="1529" y="824"/>
              <a:ext cx="25"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Rectangle 254"/>
            <p:cNvSpPr>
              <a:spLocks noChangeArrowheads="1"/>
            </p:cNvSpPr>
            <p:nvPr/>
          </p:nvSpPr>
          <p:spPr bwMode="auto">
            <a:xfrm>
              <a:off x="1559" y="824"/>
              <a:ext cx="27"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Rectangle 255"/>
            <p:cNvSpPr>
              <a:spLocks noChangeArrowheads="1"/>
            </p:cNvSpPr>
            <p:nvPr/>
          </p:nvSpPr>
          <p:spPr bwMode="auto">
            <a:xfrm>
              <a:off x="1590" y="824"/>
              <a:ext cx="26"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Rectangle 256"/>
            <p:cNvSpPr>
              <a:spLocks noChangeArrowheads="1"/>
            </p:cNvSpPr>
            <p:nvPr/>
          </p:nvSpPr>
          <p:spPr bwMode="auto">
            <a:xfrm>
              <a:off x="1620" y="824"/>
              <a:ext cx="27"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Rectangle 257"/>
            <p:cNvSpPr>
              <a:spLocks noChangeArrowheads="1"/>
            </p:cNvSpPr>
            <p:nvPr/>
          </p:nvSpPr>
          <p:spPr bwMode="auto">
            <a:xfrm>
              <a:off x="1652" y="824"/>
              <a:ext cx="27"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Rectangle 258"/>
            <p:cNvSpPr>
              <a:spLocks noChangeArrowheads="1"/>
            </p:cNvSpPr>
            <p:nvPr/>
          </p:nvSpPr>
          <p:spPr bwMode="auto">
            <a:xfrm>
              <a:off x="1683" y="824"/>
              <a:ext cx="26"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Rectangle 259"/>
            <p:cNvSpPr>
              <a:spLocks noChangeArrowheads="1"/>
            </p:cNvSpPr>
            <p:nvPr/>
          </p:nvSpPr>
          <p:spPr bwMode="auto">
            <a:xfrm>
              <a:off x="1713" y="824"/>
              <a:ext cx="27"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Oval 260"/>
            <p:cNvSpPr>
              <a:spLocks noChangeArrowheads="1"/>
            </p:cNvSpPr>
            <p:nvPr/>
          </p:nvSpPr>
          <p:spPr bwMode="auto">
            <a:xfrm>
              <a:off x="1620" y="1168"/>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261"/>
            <p:cNvSpPr/>
            <p:nvPr/>
          </p:nvSpPr>
          <p:spPr bwMode="auto">
            <a:xfrm>
              <a:off x="1869" y="1093"/>
              <a:ext cx="5" cy="166"/>
            </a:xfrm>
            <a:custGeom>
              <a:avLst/>
              <a:gdLst>
                <a:gd name="T0" fmla="*/ 0 w 3"/>
                <a:gd name="T1" fmla="*/ 109 h 111"/>
                <a:gd name="T2" fmla="*/ 0 w 3"/>
                <a:gd name="T3" fmla="*/ 1 h 111"/>
                <a:gd name="T4" fmla="*/ 1 w 3"/>
                <a:gd name="T5" fmla="*/ 0 h 111"/>
                <a:gd name="T6" fmla="*/ 1 w 3"/>
                <a:gd name="T7" fmla="*/ 0 h 111"/>
                <a:gd name="T8" fmla="*/ 3 w 3"/>
                <a:gd name="T9" fmla="*/ 1 h 111"/>
                <a:gd name="T10" fmla="*/ 3 w 3"/>
                <a:gd name="T11" fmla="*/ 1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1" y="0"/>
                  </a:cubicBezTo>
                  <a:cubicBezTo>
                    <a:pt x="1" y="0"/>
                    <a:pt x="1" y="0"/>
                    <a:pt x="1" y="0"/>
                  </a:cubicBezTo>
                  <a:cubicBezTo>
                    <a:pt x="2" y="0"/>
                    <a:pt x="3" y="1"/>
                    <a:pt x="3" y="1"/>
                  </a:cubicBezTo>
                  <a:cubicBezTo>
                    <a:pt x="3" y="1"/>
                    <a:pt x="3" y="1"/>
                    <a:pt x="3" y="1"/>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262"/>
            <p:cNvSpPr>
              <a:spLocks noEditPoints="1"/>
            </p:cNvSpPr>
            <p:nvPr/>
          </p:nvSpPr>
          <p:spPr bwMode="auto">
            <a:xfrm>
              <a:off x="1764" y="898"/>
              <a:ext cx="207" cy="222"/>
            </a:xfrm>
            <a:custGeom>
              <a:avLst/>
              <a:gdLst>
                <a:gd name="T0" fmla="*/ 3 w 138"/>
                <a:gd name="T1" fmla="*/ 45 h 148"/>
                <a:gd name="T2" fmla="*/ 21 w 138"/>
                <a:gd name="T3" fmla="*/ 12 h 148"/>
                <a:gd name="T4" fmla="*/ 67 w 138"/>
                <a:gd name="T5" fmla="*/ 0 h 148"/>
                <a:gd name="T6" fmla="*/ 111 w 138"/>
                <a:gd name="T7" fmla="*/ 11 h 148"/>
                <a:gd name="T8" fmla="*/ 125 w 138"/>
                <a:gd name="T9" fmla="*/ 42 h 148"/>
                <a:gd name="T10" fmla="*/ 125 w 138"/>
                <a:gd name="T11" fmla="*/ 98 h 148"/>
                <a:gd name="T12" fmla="*/ 128 w 138"/>
                <a:gd name="T13" fmla="*/ 111 h 148"/>
                <a:gd name="T14" fmla="*/ 138 w 138"/>
                <a:gd name="T15" fmla="*/ 114 h 148"/>
                <a:gd name="T16" fmla="*/ 138 w 138"/>
                <a:gd name="T17" fmla="*/ 145 h 148"/>
                <a:gd name="T18" fmla="*/ 105 w 138"/>
                <a:gd name="T19" fmla="*/ 143 h 148"/>
                <a:gd name="T20" fmla="*/ 90 w 138"/>
                <a:gd name="T21" fmla="*/ 132 h 148"/>
                <a:gd name="T22" fmla="*/ 74 w 138"/>
                <a:gd name="T23" fmla="*/ 143 h 148"/>
                <a:gd name="T24" fmla="*/ 48 w 138"/>
                <a:gd name="T25" fmla="*/ 148 h 148"/>
                <a:gd name="T26" fmla="*/ 14 w 138"/>
                <a:gd name="T27" fmla="*/ 136 h 148"/>
                <a:gd name="T28" fmla="*/ 0 w 138"/>
                <a:gd name="T29" fmla="*/ 108 h 148"/>
                <a:gd name="T30" fmla="*/ 12 w 138"/>
                <a:gd name="T31" fmla="*/ 75 h 148"/>
                <a:gd name="T32" fmla="*/ 49 w 138"/>
                <a:gd name="T33" fmla="*/ 56 h 148"/>
                <a:gd name="T34" fmla="*/ 74 w 138"/>
                <a:gd name="T35" fmla="*/ 48 h 148"/>
                <a:gd name="T36" fmla="*/ 80 w 138"/>
                <a:gd name="T37" fmla="*/ 40 h 148"/>
                <a:gd name="T38" fmla="*/ 76 w 138"/>
                <a:gd name="T39" fmla="*/ 33 h 148"/>
                <a:gd name="T40" fmla="*/ 64 w 138"/>
                <a:gd name="T41" fmla="*/ 31 h 148"/>
                <a:gd name="T42" fmla="*/ 53 w 138"/>
                <a:gd name="T43" fmla="*/ 35 h 148"/>
                <a:gd name="T44" fmla="*/ 48 w 138"/>
                <a:gd name="T45" fmla="*/ 45 h 148"/>
                <a:gd name="T46" fmla="*/ 3 w 138"/>
                <a:gd name="T47" fmla="*/ 45 h 148"/>
                <a:gd name="T48" fmla="*/ 49 w 138"/>
                <a:gd name="T49" fmla="*/ 113 h 148"/>
                <a:gd name="T50" fmla="*/ 59 w 138"/>
                <a:gd name="T51" fmla="*/ 116 h 148"/>
                <a:gd name="T52" fmla="*/ 74 w 138"/>
                <a:gd name="T53" fmla="*/ 112 h 148"/>
                <a:gd name="T54" fmla="*/ 80 w 138"/>
                <a:gd name="T55" fmla="*/ 99 h 148"/>
                <a:gd name="T56" fmla="*/ 80 w 138"/>
                <a:gd name="T57" fmla="*/ 78 h 148"/>
                <a:gd name="T58" fmla="*/ 61 w 138"/>
                <a:gd name="T59" fmla="*/ 84 h 148"/>
                <a:gd name="T60" fmla="*/ 50 w 138"/>
                <a:gd name="T61" fmla="*/ 91 h 148"/>
                <a:gd name="T62" fmla="*/ 45 w 138"/>
                <a:gd name="T63" fmla="*/ 104 h 148"/>
                <a:gd name="T64" fmla="*/ 49 w 138"/>
                <a:gd name="T65" fmla="*/ 11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48">
                  <a:moveTo>
                    <a:pt x="3" y="45"/>
                  </a:moveTo>
                  <a:cubicBezTo>
                    <a:pt x="4" y="31"/>
                    <a:pt x="10" y="20"/>
                    <a:pt x="21" y="12"/>
                  </a:cubicBezTo>
                  <a:cubicBezTo>
                    <a:pt x="32" y="4"/>
                    <a:pt x="47" y="0"/>
                    <a:pt x="67" y="0"/>
                  </a:cubicBezTo>
                  <a:cubicBezTo>
                    <a:pt x="87" y="0"/>
                    <a:pt x="102" y="3"/>
                    <a:pt x="111" y="11"/>
                  </a:cubicBezTo>
                  <a:cubicBezTo>
                    <a:pt x="120" y="18"/>
                    <a:pt x="125" y="29"/>
                    <a:pt x="125" y="42"/>
                  </a:cubicBezTo>
                  <a:cubicBezTo>
                    <a:pt x="125" y="98"/>
                    <a:pt x="125" y="98"/>
                    <a:pt x="125" y="98"/>
                  </a:cubicBezTo>
                  <a:cubicBezTo>
                    <a:pt x="125" y="105"/>
                    <a:pt x="126" y="109"/>
                    <a:pt x="128" y="111"/>
                  </a:cubicBezTo>
                  <a:cubicBezTo>
                    <a:pt x="130" y="112"/>
                    <a:pt x="133" y="114"/>
                    <a:pt x="138" y="114"/>
                  </a:cubicBezTo>
                  <a:cubicBezTo>
                    <a:pt x="138" y="145"/>
                    <a:pt x="138" y="145"/>
                    <a:pt x="138" y="145"/>
                  </a:cubicBezTo>
                  <a:cubicBezTo>
                    <a:pt x="123" y="145"/>
                    <a:pt x="112" y="144"/>
                    <a:pt x="105" y="143"/>
                  </a:cubicBezTo>
                  <a:cubicBezTo>
                    <a:pt x="98" y="141"/>
                    <a:pt x="93" y="137"/>
                    <a:pt x="90" y="132"/>
                  </a:cubicBezTo>
                  <a:cubicBezTo>
                    <a:pt x="87" y="136"/>
                    <a:pt x="82" y="140"/>
                    <a:pt x="74" y="143"/>
                  </a:cubicBezTo>
                  <a:cubicBezTo>
                    <a:pt x="67" y="146"/>
                    <a:pt x="58" y="148"/>
                    <a:pt x="48" y="148"/>
                  </a:cubicBezTo>
                  <a:cubicBezTo>
                    <a:pt x="34" y="148"/>
                    <a:pt x="23" y="144"/>
                    <a:pt x="14" y="136"/>
                  </a:cubicBezTo>
                  <a:cubicBezTo>
                    <a:pt x="5" y="129"/>
                    <a:pt x="0" y="119"/>
                    <a:pt x="0" y="108"/>
                  </a:cubicBezTo>
                  <a:cubicBezTo>
                    <a:pt x="0" y="95"/>
                    <a:pt x="4" y="84"/>
                    <a:pt x="12" y="75"/>
                  </a:cubicBezTo>
                  <a:cubicBezTo>
                    <a:pt x="20" y="66"/>
                    <a:pt x="32" y="60"/>
                    <a:pt x="49" y="56"/>
                  </a:cubicBezTo>
                  <a:cubicBezTo>
                    <a:pt x="61" y="53"/>
                    <a:pt x="69" y="50"/>
                    <a:pt x="74" y="48"/>
                  </a:cubicBezTo>
                  <a:cubicBezTo>
                    <a:pt x="78" y="46"/>
                    <a:pt x="80" y="43"/>
                    <a:pt x="80" y="40"/>
                  </a:cubicBezTo>
                  <a:cubicBezTo>
                    <a:pt x="80" y="37"/>
                    <a:pt x="79" y="35"/>
                    <a:pt x="76" y="33"/>
                  </a:cubicBezTo>
                  <a:cubicBezTo>
                    <a:pt x="73" y="32"/>
                    <a:pt x="69" y="31"/>
                    <a:pt x="64" y="31"/>
                  </a:cubicBezTo>
                  <a:cubicBezTo>
                    <a:pt x="60" y="31"/>
                    <a:pt x="56" y="32"/>
                    <a:pt x="53" y="35"/>
                  </a:cubicBezTo>
                  <a:cubicBezTo>
                    <a:pt x="50" y="37"/>
                    <a:pt x="48" y="41"/>
                    <a:pt x="48" y="45"/>
                  </a:cubicBezTo>
                  <a:lnTo>
                    <a:pt x="3" y="45"/>
                  </a:lnTo>
                  <a:close/>
                  <a:moveTo>
                    <a:pt x="49" y="113"/>
                  </a:moveTo>
                  <a:cubicBezTo>
                    <a:pt x="52" y="115"/>
                    <a:pt x="55" y="116"/>
                    <a:pt x="59" y="116"/>
                  </a:cubicBezTo>
                  <a:cubicBezTo>
                    <a:pt x="65" y="116"/>
                    <a:pt x="70" y="115"/>
                    <a:pt x="74" y="112"/>
                  </a:cubicBezTo>
                  <a:cubicBezTo>
                    <a:pt x="78" y="109"/>
                    <a:pt x="80" y="104"/>
                    <a:pt x="80" y="99"/>
                  </a:cubicBezTo>
                  <a:cubicBezTo>
                    <a:pt x="80" y="78"/>
                    <a:pt x="80" y="78"/>
                    <a:pt x="80" y="78"/>
                  </a:cubicBezTo>
                  <a:cubicBezTo>
                    <a:pt x="61" y="84"/>
                    <a:pt x="61" y="84"/>
                    <a:pt x="61" y="84"/>
                  </a:cubicBezTo>
                  <a:cubicBezTo>
                    <a:pt x="56" y="85"/>
                    <a:pt x="52" y="88"/>
                    <a:pt x="50" y="91"/>
                  </a:cubicBezTo>
                  <a:cubicBezTo>
                    <a:pt x="47" y="95"/>
                    <a:pt x="45" y="99"/>
                    <a:pt x="45" y="104"/>
                  </a:cubicBezTo>
                  <a:cubicBezTo>
                    <a:pt x="45" y="108"/>
                    <a:pt x="47" y="111"/>
                    <a:pt x="49"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Oval 263"/>
            <p:cNvSpPr>
              <a:spLocks noChangeArrowheads="1"/>
            </p:cNvSpPr>
            <p:nvPr/>
          </p:nvSpPr>
          <p:spPr bwMode="auto">
            <a:xfrm>
              <a:off x="1854" y="1240"/>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264"/>
            <p:cNvSpPr/>
            <p:nvPr/>
          </p:nvSpPr>
          <p:spPr bwMode="auto">
            <a:xfrm>
              <a:off x="2054" y="1195"/>
              <a:ext cx="4" cy="166"/>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2" y="0"/>
                    <a:pt x="3" y="1"/>
                    <a:pt x="3" y="1"/>
                  </a:cubicBezTo>
                  <a:cubicBezTo>
                    <a:pt x="3" y="1"/>
                    <a:pt x="3" y="1"/>
                    <a:pt x="3" y="1"/>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265"/>
            <p:cNvSpPr/>
            <p:nvPr/>
          </p:nvSpPr>
          <p:spPr bwMode="auto">
            <a:xfrm>
              <a:off x="1997" y="926"/>
              <a:ext cx="90" cy="291"/>
            </a:xfrm>
            <a:custGeom>
              <a:avLst/>
              <a:gdLst>
                <a:gd name="T0" fmla="*/ 90 w 90"/>
                <a:gd name="T1" fmla="*/ 0 h 291"/>
                <a:gd name="T2" fmla="*/ 90 w 90"/>
                <a:gd name="T3" fmla="*/ 291 h 291"/>
                <a:gd name="T4" fmla="*/ 22 w 90"/>
                <a:gd name="T5" fmla="*/ 291 h 291"/>
                <a:gd name="T6" fmla="*/ 22 w 90"/>
                <a:gd name="T7" fmla="*/ 48 h 291"/>
                <a:gd name="T8" fmla="*/ 0 w 90"/>
                <a:gd name="T9" fmla="*/ 48 h 291"/>
                <a:gd name="T10" fmla="*/ 0 w 90"/>
                <a:gd name="T11" fmla="*/ 0 h 291"/>
                <a:gd name="T12" fmla="*/ 90 w 90"/>
                <a:gd name="T13" fmla="*/ 0 h 291"/>
              </a:gdLst>
              <a:ahLst/>
              <a:cxnLst>
                <a:cxn ang="0">
                  <a:pos x="T0" y="T1"/>
                </a:cxn>
                <a:cxn ang="0">
                  <a:pos x="T2" y="T3"/>
                </a:cxn>
                <a:cxn ang="0">
                  <a:pos x="T4" y="T5"/>
                </a:cxn>
                <a:cxn ang="0">
                  <a:pos x="T6" y="T7"/>
                </a:cxn>
                <a:cxn ang="0">
                  <a:pos x="T8" y="T9"/>
                </a:cxn>
                <a:cxn ang="0">
                  <a:pos x="T10" y="T11"/>
                </a:cxn>
                <a:cxn ang="0">
                  <a:pos x="T12" y="T13"/>
                </a:cxn>
              </a:cxnLst>
              <a:rect l="0" t="0" r="r" b="b"/>
              <a:pathLst>
                <a:path w="90" h="291">
                  <a:moveTo>
                    <a:pt x="90" y="0"/>
                  </a:moveTo>
                  <a:lnTo>
                    <a:pt x="90" y="291"/>
                  </a:lnTo>
                  <a:lnTo>
                    <a:pt x="22" y="291"/>
                  </a:lnTo>
                  <a:lnTo>
                    <a:pt x="22" y="48"/>
                  </a:lnTo>
                  <a:lnTo>
                    <a:pt x="0" y="48"/>
                  </a:lnTo>
                  <a:lnTo>
                    <a:pt x="0" y="0"/>
                  </a:lnTo>
                  <a:lnTo>
                    <a:pt x="90"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266"/>
            <p:cNvSpPr>
              <a:spLocks noEditPoints="1"/>
            </p:cNvSpPr>
            <p:nvPr/>
          </p:nvSpPr>
          <p:spPr bwMode="auto">
            <a:xfrm>
              <a:off x="1995" y="911"/>
              <a:ext cx="95" cy="314"/>
            </a:xfrm>
            <a:custGeom>
              <a:avLst/>
              <a:gdLst>
                <a:gd name="T0" fmla="*/ 62 w 63"/>
                <a:gd name="T1" fmla="*/ 164 h 209"/>
                <a:gd name="T2" fmla="*/ 58 w 63"/>
                <a:gd name="T3" fmla="*/ 134 h 209"/>
                <a:gd name="T4" fmla="*/ 62 w 63"/>
                <a:gd name="T5" fmla="*/ 103 h 209"/>
                <a:gd name="T6" fmla="*/ 63 w 63"/>
                <a:gd name="T7" fmla="*/ 63 h 209"/>
                <a:gd name="T8" fmla="*/ 62 w 63"/>
                <a:gd name="T9" fmla="*/ 44 h 209"/>
                <a:gd name="T10" fmla="*/ 62 w 63"/>
                <a:gd name="T11" fmla="*/ 3 h 209"/>
                <a:gd name="T12" fmla="*/ 52 w 63"/>
                <a:gd name="T13" fmla="*/ 3 h 209"/>
                <a:gd name="T14" fmla="*/ 28 w 63"/>
                <a:gd name="T15" fmla="*/ 0 h 209"/>
                <a:gd name="T16" fmla="*/ 0 w 63"/>
                <a:gd name="T17" fmla="*/ 23 h 209"/>
                <a:gd name="T18" fmla="*/ 0 w 63"/>
                <a:gd name="T19" fmla="*/ 84 h 209"/>
                <a:gd name="T20" fmla="*/ 0 w 63"/>
                <a:gd name="T21" fmla="*/ 103 h 209"/>
                <a:gd name="T22" fmla="*/ 0 w 63"/>
                <a:gd name="T23" fmla="*/ 164 h 209"/>
                <a:gd name="T24" fmla="*/ 3 w 63"/>
                <a:gd name="T25" fmla="*/ 209 h 209"/>
                <a:gd name="T26" fmla="*/ 38 w 63"/>
                <a:gd name="T27" fmla="*/ 209 h 209"/>
                <a:gd name="T28" fmla="*/ 62 w 63"/>
                <a:gd name="T29" fmla="*/ 205 h 209"/>
                <a:gd name="T30" fmla="*/ 6 w 63"/>
                <a:gd name="T31" fmla="*/ 194 h 209"/>
                <a:gd name="T32" fmla="*/ 10 w 63"/>
                <a:gd name="T33" fmla="*/ 164 h 209"/>
                <a:gd name="T34" fmla="*/ 10 w 63"/>
                <a:gd name="T35" fmla="*/ 164 h 209"/>
                <a:gd name="T36" fmla="*/ 14 w 63"/>
                <a:gd name="T37" fmla="*/ 114 h 209"/>
                <a:gd name="T38" fmla="*/ 10 w 63"/>
                <a:gd name="T39" fmla="*/ 64 h 209"/>
                <a:gd name="T40" fmla="*/ 6 w 63"/>
                <a:gd name="T41" fmla="*/ 33 h 209"/>
                <a:gd name="T42" fmla="*/ 20 w 63"/>
                <a:gd name="T43" fmla="*/ 184 h 209"/>
                <a:gd name="T44" fmla="*/ 20 w 63"/>
                <a:gd name="T45" fmla="*/ 184 h 209"/>
                <a:gd name="T46" fmla="*/ 24 w 63"/>
                <a:gd name="T47" fmla="*/ 134 h 209"/>
                <a:gd name="T48" fmla="*/ 20 w 63"/>
                <a:gd name="T49" fmla="*/ 84 h 209"/>
                <a:gd name="T50" fmla="*/ 16 w 63"/>
                <a:gd name="T51" fmla="*/ 53 h 209"/>
                <a:gd name="T52" fmla="*/ 20 w 63"/>
                <a:gd name="T53" fmla="*/ 23 h 209"/>
                <a:gd name="T54" fmla="*/ 20 w 63"/>
                <a:gd name="T55" fmla="*/ 23 h 209"/>
                <a:gd name="T56" fmla="*/ 35 w 63"/>
                <a:gd name="T57" fmla="*/ 194 h 209"/>
                <a:gd name="T58" fmla="*/ 31 w 63"/>
                <a:gd name="T59" fmla="*/ 144 h 209"/>
                <a:gd name="T60" fmla="*/ 27 w 63"/>
                <a:gd name="T61" fmla="*/ 114 h 209"/>
                <a:gd name="T62" fmla="*/ 31 w 63"/>
                <a:gd name="T63" fmla="*/ 83 h 209"/>
                <a:gd name="T64" fmla="*/ 31 w 63"/>
                <a:gd name="T65" fmla="*/ 64 h 209"/>
                <a:gd name="T66" fmla="*/ 31 w 63"/>
                <a:gd name="T67" fmla="*/ 83 h 209"/>
                <a:gd name="T68" fmla="*/ 35 w 63"/>
                <a:gd name="T69" fmla="*/ 33 h 209"/>
                <a:gd name="T70" fmla="*/ 41 w 63"/>
                <a:gd name="T71" fmla="*/ 164 h 209"/>
                <a:gd name="T72" fmla="*/ 37 w 63"/>
                <a:gd name="T73" fmla="*/ 134 h 209"/>
                <a:gd name="T74" fmla="*/ 41 w 63"/>
                <a:gd name="T75" fmla="*/ 103 h 209"/>
                <a:gd name="T76" fmla="*/ 41 w 63"/>
                <a:gd name="T77" fmla="*/ 103 h 209"/>
                <a:gd name="T78" fmla="*/ 45 w 63"/>
                <a:gd name="T79" fmla="*/ 53 h 209"/>
                <a:gd name="T80" fmla="*/ 41 w 63"/>
                <a:gd name="T81" fmla="*/ 3 h 209"/>
                <a:gd name="T82" fmla="*/ 48 w 63"/>
                <a:gd name="T83" fmla="*/ 194 h 209"/>
                <a:gd name="T84" fmla="*/ 52 w 63"/>
                <a:gd name="T85" fmla="*/ 164 h 209"/>
                <a:gd name="T86" fmla="*/ 52 w 63"/>
                <a:gd name="T87" fmla="*/ 164 h 209"/>
                <a:gd name="T88" fmla="*/ 56 w 63"/>
                <a:gd name="T89" fmla="*/ 114 h 209"/>
                <a:gd name="T90" fmla="*/ 48 w 63"/>
                <a:gd name="T91" fmla="*/ 73 h 209"/>
                <a:gd name="T92" fmla="*/ 56 w 63"/>
                <a:gd name="T93" fmla="*/ 73 h 209"/>
                <a:gd name="T94" fmla="*/ 52 w 63"/>
                <a:gd name="T95" fmla="*/ 2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209">
                  <a:moveTo>
                    <a:pt x="63" y="183"/>
                  </a:moveTo>
                  <a:cubicBezTo>
                    <a:pt x="63" y="184"/>
                    <a:pt x="62" y="184"/>
                    <a:pt x="62" y="184"/>
                  </a:cubicBezTo>
                  <a:cubicBezTo>
                    <a:pt x="60" y="184"/>
                    <a:pt x="58" y="180"/>
                    <a:pt x="58" y="174"/>
                  </a:cubicBezTo>
                  <a:cubicBezTo>
                    <a:pt x="58" y="169"/>
                    <a:pt x="60" y="164"/>
                    <a:pt x="62" y="164"/>
                  </a:cubicBezTo>
                  <a:cubicBezTo>
                    <a:pt x="62" y="164"/>
                    <a:pt x="63" y="165"/>
                    <a:pt x="63" y="165"/>
                  </a:cubicBezTo>
                  <a:cubicBezTo>
                    <a:pt x="63" y="143"/>
                    <a:pt x="63" y="143"/>
                    <a:pt x="63" y="143"/>
                  </a:cubicBezTo>
                  <a:cubicBezTo>
                    <a:pt x="63" y="143"/>
                    <a:pt x="62" y="144"/>
                    <a:pt x="62" y="144"/>
                  </a:cubicBezTo>
                  <a:cubicBezTo>
                    <a:pt x="60" y="144"/>
                    <a:pt x="58" y="139"/>
                    <a:pt x="58" y="134"/>
                  </a:cubicBezTo>
                  <a:cubicBezTo>
                    <a:pt x="58" y="129"/>
                    <a:pt x="60" y="124"/>
                    <a:pt x="62" y="124"/>
                  </a:cubicBezTo>
                  <a:cubicBezTo>
                    <a:pt x="62" y="124"/>
                    <a:pt x="63" y="124"/>
                    <a:pt x="63" y="125"/>
                  </a:cubicBezTo>
                  <a:cubicBezTo>
                    <a:pt x="63" y="103"/>
                    <a:pt x="63" y="103"/>
                    <a:pt x="63" y="103"/>
                  </a:cubicBezTo>
                  <a:cubicBezTo>
                    <a:pt x="63" y="103"/>
                    <a:pt x="62" y="103"/>
                    <a:pt x="62" y="103"/>
                  </a:cubicBezTo>
                  <a:cubicBezTo>
                    <a:pt x="60" y="103"/>
                    <a:pt x="58" y="99"/>
                    <a:pt x="58" y="94"/>
                  </a:cubicBezTo>
                  <a:cubicBezTo>
                    <a:pt x="58" y="88"/>
                    <a:pt x="60" y="84"/>
                    <a:pt x="62" y="84"/>
                  </a:cubicBezTo>
                  <a:cubicBezTo>
                    <a:pt x="62" y="84"/>
                    <a:pt x="63" y="84"/>
                    <a:pt x="63" y="84"/>
                  </a:cubicBezTo>
                  <a:cubicBezTo>
                    <a:pt x="63" y="63"/>
                    <a:pt x="63" y="63"/>
                    <a:pt x="63" y="63"/>
                  </a:cubicBezTo>
                  <a:cubicBezTo>
                    <a:pt x="63" y="63"/>
                    <a:pt x="62" y="63"/>
                    <a:pt x="62" y="63"/>
                  </a:cubicBezTo>
                  <a:cubicBezTo>
                    <a:pt x="60" y="63"/>
                    <a:pt x="58" y="59"/>
                    <a:pt x="58" y="53"/>
                  </a:cubicBezTo>
                  <a:cubicBezTo>
                    <a:pt x="58" y="48"/>
                    <a:pt x="60" y="43"/>
                    <a:pt x="62" y="43"/>
                  </a:cubicBezTo>
                  <a:cubicBezTo>
                    <a:pt x="62" y="43"/>
                    <a:pt x="62" y="44"/>
                    <a:pt x="62" y="44"/>
                  </a:cubicBezTo>
                  <a:cubicBezTo>
                    <a:pt x="62" y="23"/>
                    <a:pt x="62" y="23"/>
                    <a:pt x="62" y="23"/>
                  </a:cubicBezTo>
                  <a:cubicBezTo>
                    <a:pt x="62" y="23"/>
                    <a:pt x="62" y="23"/>
                    <a:pt x="62" y="23"/>
                  </a:cubicBezTo>
                  <a:cubicBezTo>
                    <a:pt x="60" y="23"/>
                    <a:pt x="58" y="18"/>
                    <a:pt x="58" y="13"/>
                  </a:cubicBezTo>
                  <a:cubicBezTo>
                    <a:pt x="58" y="8"/>
                    <a:pt x="60" y="3"/>
                    <a:pt x="62" y="3"/>
                  </a:cubicBezTo>
                  <a:cubicBezTo>
                    <a:pt x="62" y="3"/>
                    <a:pt x="62" y="3"/>
                    <a:pt x="62" y="3"/>
                  </a:cubicBezTo>
                  <a:cubicBezTo>
                    <a:pt x="62" y="0"/>
                    <a:pt x="62" y="0"/>
                    <a:pt x="62" y="0"/>
                  </a:cubicBezTo>
                  <a:cubicBezTo>
                    <a:pt x="54" y="0"/>
                    <a:pt x="54" y="0"/>
                    <a:pt x="54" y="0"/>
                  </a:cubicBezTo>
                  <a:cubicBezTo>
                    <a:pt x="54" y="2"/>
                    <a:pt x="53" y="3"/>
                    <a:pt x="52" y="3"/>
                  </a:cubicBezTo>
                  <a:cubicBezTo>
                    <a:pt x="50" y="3"/>
                    <a:pt x="49" y="2"/>
                    <a:pt x="49" y="0"/>
                  </a:cubicBezTo>
                  <a:cubicBezTo>
                    <a:pt x="34" y="0"/>
                    <a:pt x="34" y="0"/>
                    <a:pt x="34" y="0"/>
                  </a:cubicBezTo>
                  <a:cubicBezTo>
                    <a:pt x="33" y="2"/>
                    <a:pt x="32" y="3"/>
                    <a:pt x="31" y="3"/>
                  </a:cubicBezTo>
                  <a:cubicBezTo>
                    <a:pt x="30" y="3"/>
                    <a:pt x="29" y="2"/>
                    <a:pt x="28" y="0"/>
                  </a:cubicBezTo>
                  <a:cubicBezTo>
                    <a:pt x="15" y="0"/>
                    <a:pt x="15" y="0"/>
                    <a:pt x="15" y="0"/>
                  </a:cubicBezTo>
                  <a:cubicBezTo>
                    <a:pt x="4" y="10"/>
                    <a:pt x="4" y="10"/>
                    <a:pt x="4" y="10"/>
                  </a:cubicBezTo>
                  <a:cubicBezTo>
                    <a:pt x="4" y="11"/>
                    <a:pt x="4" y="12"/>
                    <a:pt x="4" y="13"/>
                  </a:cubicBezTo>
                  <a:cubicBezTo>
                    <a:pt x="4" y="18"/>
                    <a:pt x="2" y="22"/>
                    <a:pt x="0" y="23"/>
                  </a:cubicBezTo>
                  <a:cubicBezTo>
                    <a:pt x="0" y="43"/>
                    <a:pt x="0" y="43"/>
                    <a:pt x="0" y="43"/>
                  </a:cubicBezTo>
                  <a:cubicBezTo>
                    <a:pt x="2" y="44"/>
                    <a:pt x="4" y="48"/>
                    <a:pt x="4" y="53"/>
                  </a:cubicBezTo>
                  <a:cubicBezTo>
                    <a:pt x="4" y="59"/>
                    <a:pt x="2" y="63"/>
                    <a:pt x="0" y="63"/>
                  </a:cubicBezTo>
                  <a:cubicBezTo>
                    <a:pt x="0" y="84"/>
                    <a:pt x="0" y="84"/>
                    <a:pt x="0" y="84"/>
                  </a:cubicBezTo>
                  <a:cubicBezTo>
                    <a:pt x="2" y="84"/>
                    <a:pt x="3" y="87"/>
                    <a:pt x="4" y="91"/>
                  </a:cubicBezTo>
                  <a:cubicBezTo>
                    <a:pt x="4" y="91"/>
                    <a:pt x="4" y="91"/>
                    <a:pt x="4" y="91"/>
                  </a:cubicBezTo>
                  <a:cubicBezTo>
                    <a:pt x="4" y="92"/>
                    <a:pt x="4" y="93"/>
                    <a:pt x="4" y="94"/>
                  </a:cubicBezTo>
                  <a:cubicBezTo>
                    <a:pt x="4" y="99"/>
                    <a:pt x="2" y="103"/>
                    <a:pt x="0" y="103"/>
                  </a:cubicBezTo>
                  <a:cubicBezTo>
                    <a:pt x="0" y="124"/>
                    <a:pt x="0" y="124"/>
                    <a:pt x="0" y="124"/>
                  </a:cubicBezTo>
                  <a:cubicBezTo>
                    <a:pt x="2" y="124"/>
                    <a:pt x="4" y="129"/>
                    <a:pt x="4" y="134"/>
                  </a:cubicBezTo>
                  <a:cubicBezTo>
                    <a:pt x="4" y="139"/>
                    <a:pt x="2" y="143"/>
                    <a:pt x="0" y="144"/>
                  </a:cubicBezTo>
                  <a:cubicBezTo>
                    <a:pt x="0" y="164"/>
                    <a:pt x="0" y="164"/>
                    <a:pt x="0" y="164"/>
                  </a:cubicBezTo>
                  <a:cubicBezTo>
                    <a:pt x="2" y="165"/>
                    <a:pt x="4" y="169"/>
                    <a:pt x="4" y="174"/>
                  </a:cubicBezTo>
                  <a:cubicBezTo>
                    <a:pt x="4" y="179"/>
                    <a:pt x="2" y="184"/>
                    <a:pt x="0" y="184"/>
                  </a:cubicBezTo>
                  <a:cubicBezTo>
                    <a:pt x="0" y="205"/>
                    <a:pt x="0" y="205"/>
                    <a:pt x="0" y="205"/>
                  </a:cubicBezTo>
                  <a:cubicBezTo>
                    <a:pt x="1" y="205"/>
                    <a:pt x="2" y="207"/>
                    <a:pt x="3" y="209"/>
                  </a:cubicBezTo>
                  <a:cubicBezTo>
                    <a:pt x="17" y="209"/>
                    <a:pt x="17" y="209"/>
                    <a:pt x="17" y="209"/>
                  </a:cubicBezTo>
                  <a:cubicBezTo>
                    <a:pt x="18" y="206"/>
                    <a:pt x="19" y="205"/>
                    <a:pt x="20" y="205"/>
                  </a:cubicBezTo>
                  <a:cubicBezTo>
                    <a:pt x="22" y="205"/>
                    <a:pt x="23" y="206"/>
                    <a:pt x="24" y="209"/>
                  </a:cubicBezTo>
                  <a:cubicBezTo>
                    <a:pt x="38" y="209"/>
                    <a:pt x="38" y="209"/>
                    <a:pt x="38" y="209"/>
                  </a:cubicBezTo>
                  <a:cubicBezTo>
                    <a:pt x="39" y="206"/>
                    <a:pt x="40" y="205"/>
                    <a:pt x="41" y="205"/>
                  </a:cubicBezTo>
                  <a:cubicBezTo>
                    <a:pt x="43" y="205"/>
                    <a:pt x="44" y="206"/>
                    <a:pt x="45" y="209"/>
                  </a:cubicBezTo>
                  <a:cubicBezTo>
                    <a:pt x="59" y="209"/>
                    <a:pt x="59" y="209"/>
                    <a:pt x="59" y="209"/>
                  </a:cubicBezTo>
                  <a:cubicBezTo>
                    <a:pt x="59" y="206"/>
                    <a:pt x="60" y="205"/>
                    <a:pt x="62" y="205"/>
                  </a:cubicBezTo>
                  <a:cubicBezTo>
                    <a:pt x="62" y="205"/>
                    <a:pt x="63" y="205"/>
                    <a:pt x="63" y="205"/>
                  </a:cubicBezTo>
                  <a:lnTo>
                    <a:pt x="63" y="183"/>
                  </a:lnTo>
                  <a:close/>
                  <a:moveTo>
                    <a:pt x="10" y="204"/>
                  </a:moveTo>
                  <a:cubicBezTo>
                    <a:pt x="8" y="204"/>
                    <a:pt x="6" y="200"/>
                    <a:pt x="6" y="194"/>
                  </a:cubicBezTo>
                  <a:cubicBezTo>
                    <a:pt x="6" y="189"/>
                    <a:pt x="8" y="185"/>
                    <a:pt x="10" y="185"/>
                  </a:cubicBezTo>
                  <a:cubicBezTo>
                    <a:pt x="12" y="185"/>
                    <a:pt x="14" y="189"/>
                    <a:pt x="14" y="194"/>
                  </a:cubicBezTo>
                  <a:cubicBezTo>
                    <a:pt x="14" y="200"/>
                    <a:pt x="12" y="204"/>
                    <a:pt x="10" y="204"/>
                  </a:cubicBezTo>
                  <a:close/>
                  <a:moveTo>
                    <a:pt x="10" y="164"/>
                  </a:moveTo>
                  <a:cubicBezTo>
                    <a:pt x="8" y="164"/>
                    <a:pt x="6" y="159"/>
                    <a:pt x="6" y="154"/>
                  </a:cubicBezTo>
                  <a:cubicBezTo>
                    <a:pt x="6" y="149"/>
                    <a:pt x="8" y="144"/>
                    <a:pt x="10" y="144"/>
                  </a:cubicBezTo>
                  <a:cubicBezTo>
                    <a:pt x="12" y="144"/>
                    <a:pt x="14" y="149"/>
                    <a:pt x="14" y="154"/>
                  </a:cubicBezTo>
                  <a:cubicBezTo>
                    <a:pt x="14" y="159"/>
                    <a:pt x="12" y="164"/>
                    <a:pt x="10" y="164"/>
                  </a:cubicBezTo>
                  <a:close/>
                  <a:moveTo>
                    <a:pt x="10" y="123"/>
                  </a:moveTo>
                  <a:cubicBezTo>
                    <a:pt x="8" y="123"/>
                    <a:pt x="6" y="119"/>
                    <a:pt x="6" y="114"/>
                  </a:cubicBezTo>
                  <a:cubicBezTo>
                    <a:pt x="6" y="108"/>
                    <a:pt x="8" y="104"/>
                    <a:pt x="10" y="104"/>
                  </a:cubicBezTo>
                  <a:cubicBezTo>
                    <a:pt x="12" y="104"/>
                    <a:pt x="14" y="108"/>
                    <a:pt x="14" y="114"/>
                  </a:cubicBezTo>
                  <a:cubicBezTo>
                    <a:pt x="14" y="119"/>
                    <a:pt x="12" y="123"/>
                    <a:pt x="10" y="123"/>
                  </a:cubicBezTo>
                  <a:close/>
                  <a:moveTo>
                    <a:pt x="10" y="83"/>
                  </a:moveTo>
                  <a:cubicBezTo>
                    <a:pt x="8" y="83"/>
                    <a:pt x="6" y="79"/>
                    <a:pt x="6" y="73"/>
                  </a:cubicBezTo>
                  <a:cubicBezTo>
                    <a:pt x="6" y="68"/>
                    <a:pt x="8" y="64"/>
                    <a:pt x="10" y="64"/>
                  </a:cubicBezTo>
                  <a:cubicBezTo>
                    <a:pt x="12" y="64"/>
                    <a:pt x="14" y="68"/>
                    <a:pt x="14" y="73"/>
                  </a:cubicBezTo>
                  <a:cubicBezTo>
                    <a:pt x="14" y="79"/>
                    <a:pt x="12" y="83"/>
                    <a:pt x="10" y="83"/>
                  </a:cubicBezTo>
                  <a:close/>
                  <a:moveTo>
                    <a:pt x="10" y="43"/>
                  </a:moveTo>
                  <a:cubicBezTo>
                    <a:pt x="8" y="43"/>
                    <a:pt x="6" y="39"/>
                    <a:pt x="6" y="33"/>
                  </a:cubicBezTo>
                  <a:cubicBezTo>
                    <a:pt x="6" y="28"/>
                    <a:pt x="8" y="23"/>
                    <a:pt x="10" y="23"/>
                  </a:cubicBezTo>
                  <a:cubicBezTo>
                    <a:pt x="12" y="23"/>
                    <a:pt x="14" y="28"/>
                    <a:pt x="14" y="33"/>
                  </a:cubicBezTo>
                  <a:cubicBezTo>
                    <a:pt x="14" y="39"/>
                    <a:pt x="12" y="43"/>
                    <a:pt x="10" y="43"/>
                  </a:cubicBezTo>
                  <a:close/>
                  <a:moveTo>
                    <a:pt x="20" y="184"/>
                  </a:moveTo>
                  <a:cubicBezTo>
                    <a:pt x="18" y="184"/>
                    <a:pt x="16" y="180"/>
                    <a:pt x="16" y="174"/>
                  </a:cubicBezTo>
                  <a:cubicBezTo>
                    <a:pt x="16" y="169"/>
                    <a:pt x="18" y="164"/>
                    <a:pt x="20" y="164"/>
                  </a:cubicBezTo>
                  <a:cubicBezTo>
                    <a:pt x="23" y="164"/>
                    <a:pt x="24" y="169"/>
                    <a:pt x="24" y="174"/>
                  </a:cubicBezTo>
                  <a:cubicBezTo>
                    <a:pt x="24" y="180"/>
                    <a:pt x="23" y="184"/>
                    <a:pt x="20" y="184"/>
                  </a:cubicBezTo>
                  <a:close/>
                  <a:moveTo>
                    <a:pt x="20" y="144"/>
                  </a:moveTo>
                  <a:cubicBezTo>
                    <a:pt x="18" y="144"/>
                    <a:pt x="16" y="139"/>
                    <a:pt x="16" y="134"/>
                  </a:cubicBezTo>
                  <a:cubicBezTo>
                    <a:pt x="16" y="129"/>
                    <a:pt x="18" y="124"/>
                    <a:pt x="20" y="124"/>
                  </a:cubicBezTo>
                  <a:cubicBezTo>
                    <a:pt x="23" y="124"/>
                    <a:pt x="24" y="129"/>
                    <a:pt x="24" y="134"/>
                  </a:cubicBezTo>
                  <a:cubicBezTo>
                    <a:pt x="24" y="139"/>
                    <a:pt x="23" y="144"/>
                    <a:pt x="20" y="144"/>
                  </a:cubicBezTo>
                  <a:close/>
                  <a:moveTo>
                    <a:pt x="20" y="103"/>
                  </a:moveTo>
                  <a:cubicBezTo>
                    <a:pt x="18" y="103"/>
                    <a:pt x="16" y="99"/>
                    <a:pt x="16" y="94"/>
                  </a:cubicBezTo>
                  <a:cubicBezTo>
                    <a:pt x="16" y="88"/>
                    <a:pt x="18" y="84"/>
                    <a:pt x="20" y="84"/>
                  </a:cubicBezTo>
                  <a:cubicBezTo>
                    <a:pt x="23" y="84"/>
                    <a:pt x="24" y="88"/>
                    <a:pt x="24" y="94"/>
                  </a:cubicBezTo>
                  <a:cubicBezTo>
                    <a:pt x="24" y="99"/>
                    <a:pt x="23" y="103"/>
                    <a:pt x="20" y="103"/>
                  </a:cubicBezTo>
                  <a:close/>
                  <a:moveTo>
                    <a:pt x="20" y="63"/>
                  </a:moveTo>
                  <a:cubicBezTo>
                    <a:pt x="18" y="63"/>
                    <a:pt x="16" y="59"/>
                    <a:pt x="16" y="53"/>
                  </a:cubicBezTo>
                  <a:cubicBezTo>
                    <a:pt x="16" y="48"/>
                    <a:pt x="18" y="43"/>
                    <a:pt x="20" y="43"/>
                  </a:cubicBezTo>
                  <a:cubicBezTo>
                    <a:pt x="23" y="43"/>
                    <a:pt x="24" y="48"/>
                    <a:pt x="24" y="53"/>
                  </a:cubicBezTo>
                  <a:cubicBezTo>
                    <a:pt x="24" y="59"/>
                    <a:pt x="23" y="63"/>
                    <a:pt x="20" y="63"/>
                  </a:cubicBezTo>
                  <a:close/>
                  <a:moveTo>
                    <a:pt x="20" y="23"/>
                  </a:moveTo>
                  <a:cubicBezTo>
                    <a:pt x="18" y="23"/>
                    <a:pt x="16" y="18"/>
                    <a:pt x="16" y="13"/>
                  </a:cubicBezTo>
                  <a:cubicBezTo>
                    <a:pt x="16" y="8"/>
                    <a:pt x="18" y="3"/>
                    <a:pt x="20" y="3"/>
                  </a:cubicBezTo>
                  <a:cubicBezTo>
                    <a:pt x="23" y="3"/>
                    <a:pt x="24" y="8"/>
                    <a:pt x="24" y="13"/>
                  </a:cubicBezTo>
                  <a:cubicBezTo>
                    <a:pt x="24" y="18"/>
                    <a:pt x="23" y="23"/>
                    <a:pt x="20" y="23"/>
                  </a:cubicBezTo>
                  <a:close/>
                  <a:moveTo>
                    <a:pt x="31" y="204"/>
                  </a:moveTo>
                  <a:cubicBezTo>
                    <a:pt x="29" y="204"/>
                    <a:pt x="27" y="200"/>
                    <a:pt x="27" y="194"/>
                  </a:cubicBezTo>
                  <a:cubicBezTo>
                    <a:pt x="27" y="189"/>
                    <a:pt x="29" y="185"/>
                    <a:pt x="31" y="185"/>
                  </a:cubicBezTo>
                  <a:cubicBezTo>
                    <a:pt x="33" y="185"/>
                    <a:pt x="35" y="189"/>
                    <a:pt x="35" y="194"/>
                  </a:cubicBezTo>
                  <a:cubicBezTo>
                    <a:pt x="35" y="200"/>
                    <a:pt x="33" y="204"/>
                    <a:pt x="31" y="204"/>
                  </a:cubicBezTo>
                  <a:close/>
                  <a:moveTo>
                    <a:pt x="31" y="164"/>
                  </a:moveTo>
                  <a:cubicBezTo>
                    <a:pt x="29" y="164"/>
                    <a:pt x="27" y="159"/>
                    <a:pt x="27" y="154"/>
                  </a:cubicBezTo>
                  <a:cubicBezTo>
                    <a:pt x="27" y="149"/>
                    <a:pt x="29" y="144"/>
                    <a:pt x="31" y="144"/>
                  </a:cubicBezTo>
                  <a:cubicBezTo>
                    <a:pt x="33" y="144"/>
                    <a:pt x="35" y="149"/>
                    <a:pt x="35" y="154"/>
                  </a:cubicBezTo>
                  <a:cubicBezTo>
                    <a:pt x="35" y="159"/>
                    <a:pt x="33" y="164"/>
                    <a:pt x="31" y="164"/>
                  </a:cubicBezTo>
                  <a:close/>
                  <a:moveTo>
                    <a:pt x="31" y="123"/>
                  </a:moveTo>
                  <a:cubicBezTo>
                    <a:pt x="29" y="123"/>
                    <a:pt x="27" y="119"/>
                    <a:pt x="27" y="114"/>
                  </a:cubicBezTo>
                  <a:cubicBezTo>
                    <a:pt x="27" y="108"/>
                    <a:pt x="29" y="104"/>
                    <a:pt x="31" y="104"/>
                  </a:cubicBezTo>
                  <a:cubicBezTo>
                    <a:pt x="33" y="104"/>
                    <a:pt x="35" y="108"/>
                    <a:pt x="35" y="114"/>
                  </a:cubicBezTo>
                  <a:cubicBezTo>
                    <a:pt x="35" y="119"/>
                    <a:pt x="33" y="123"/>
                    <a:pt x="31" y="123"/>
                  </a:cubicBezTo>
                  <a:close/>
                  <a:moveTo>
                    <a:pt x="31" y="83"/>
                  </a:moveTo>
                  <a:cubicBezTo>
                    <a:pt x="29" y="83"/>
                    <a:pt x="27" y="79"/>
                    <a:pt x="27" y="73"/>
                  </a:cubicBezTo>
                  <a:cubicBezTo>
                    <a:pt x="27" y="73"/>
                    <a:pt x="27" y="73"/>
                    <a:pt x="27" y="73"/>
                  </a:cubicBezTo>
                  <a:cubicBezTo>
                    <a:pt x="27" y="73"/>
                    <a:pt x="27" y="73"/>
                    <a:pt x="27" y="73"/>
                  </a:cubicBezTo>
                  <a:cubicBezTo>
                    <a:pt x="27" y="68"/>
                    <a:pt x="29" y="64"/>
                    <a:pt x="31" y="64"/>
                  </a:cubicBezTo>
                  <a:cubicBezTo>
                    <a:pt x="33" y="64"/>
                    <a:pt x="35" y="68"/>
                    <a:pt x="35" y="73"/>
                  </a:cubicBezTo>
                  <a:cubicBezTo>
                    <a:pt x="35" y="73"/>
                    <a:pt x="35" y="73"/>
                    <a:pt x="35" y="73"/>
                  </a:cubicBezTo>
                  <a:cubicBezTo>
                    <a:pt x="35" y="73"/>
                    <a:pt x="35" y="73"/>
                    <a:pt x="35" y="73"/>
                  </a:cubicBezTo>
                  <a:cubicBezTo>
                    <a:pt x="35" y="79"/>
                    <a:pt x="33" y="83"/>
                    <a:pt x="31" y="83"/>
                  </a:cubicBezTo>
                  <a:close/>
                  <a:moveTo>
                    <a:pt x="31" y="43"/>
                  </a:moveTo>
                  <a:cubicBezTo>
                    <a:pt x="29" y="43"/>
                    <a:pt x="27" y="39"/>
                    <a:pt x="27" y="33"/>
                  </a:cubicBezTo>
                  <a:cubicBezTo>
                    <a:pt x="27" y="28"/>
                    <a:pt x="29" y="23"/>
                    <a:pt x="31" y="23"/>
                  </a:cubicBezTo>
                  <a:cubicBezTo>
                    <a:pt x="33" y="23"/>
                    <a:pt x="35" y="28"/>
                    <a:pt x="35" y="33"/>
                  </a:cubicBezTo>
                  <a:cubicBezTo>
                    <a:pt x="35" y="39"/>
                    <a:pt x="33" y="43"/>
                    <a:pt x="31" y="43"/>
                  </a:cubicBezTo>
                  <a:close/>
                  <a:moveTo>
                    <a:pt x="41" y="184"/>
                  </a:moveTo>
                  <a:cubicBezTo>
                    <a:pt x="39" y="184"/>
                    <a:pt x="37" y="180"/>
                    <a:pt x="37" y="174"/>
                  </a:cubicBezTo>
                  <a:cubicBezTo>
                    <a:pt x="37" y="169"/>
                    <a:pt x="39" y="164"/>
                    <a:pt x="41" y="164"/>
                  </a:cubicBezTo>
                  <a:cubicBezTo>
                    <a:pt x="43" y="164"/>
                    <a:pt x="45" y="169"/>
                    <a:pt x="45" y="174"/>
                  </a:cubicBezTo>
                  <a:cubicBezTo>
                    <a:pt x="45" y="180"/>
                    <a:pt x="43" y="184"/>
                    <a:pt x="41" y="184"/>
                  </a:cubicBezTo>
                  <a:close/>
                  <a:moveTo>
                    <a:pt x="41" y="144"/>
                  </a:moveTo>
                  <a:cubicBezTo>
                    <a:pt x="39" y="144"/>
                    <a:pt x="37" y="139"/>
                    <a:pt x="37" y="134"/>
                  </a:cubicBezTo>
                  <a:cubicBezTo>
                    <a:pt x="37" y="129"/>
                    <a:pt x="39" y="124"/>
                    <a:pt x="41" y="124"/>
                  </a:cubicBezTo>
                  <a:cubicBezTo>
                    <a:pt x="43" y="124"/>
                    <a:pt x="45" y="129"/>
                    <a:pt x="45" y="134"/>
                  </a:cubicBezTo>
                  <a:cubicBezTo>
                    <a:pt x="45" y="139"/>
                    <a:pt x="43" y="144"/>
                    <a:pt x="41" y="144"/>
                  </a:cubicBezTo>
                  <a:close/>
                  <a:moveTo>
                    <a:pt x="41" y="103"/>
                  </a:moveTo>
                  <a:cubicBezTo>
                    <a:pt x="39" y="103"/>
                    <a:pt x="37" y="99"/>
                    <a:pt x="37" y="94"/>
                  </a:cubicBezTo>
                  <a:cubicBezTo>
                    <a:pt x="37" y="88"/>
                    <a:pt x="39" y="84"/>
                    <a:pt x="41" y="84"/>
                  </a:cubicBezTo>
                  <a:cubicBezTo>
                    <a:pt x="43" y="84"/>
                    <a:pt x="45" y="88"/>
                    <a:pt x="45" y="94"/>
                  </a:cubicBezTo>
                  <a:cubicBezTo>
                    <a:pt x="45" y="99"/>
                    <a:pt x="43" y="103"/>
                    <a:pt x="41" y="103"/>
                  </a:cubicBezTo>
                  <a:close/>
                  <a:moveTo>
                    <a:pt x="41" y="63"/>
                  </a:moveTo>
                  <a:cubicBezTo>
                    <a:pt x="39" y="63"/>
                    <a:pt x="37" y="59"/>
                    <a:pt x="37" y="53"/>
                  </a:cubicBezTo>
                  <a:cubicBezTo>
                    <a:pt x="37" y="48"/>
                    <a:pt x="39" y="43"/>
                    <a:pt x="41" y="43"/>
                  </a:cubicBezTo>
                  <a:cubicBezTo>
                    <a:pt x="43" y="43"/>
                    <a:pt x="45" y="48"/>
                    <a:pt x="45" y="53"/>
                  </a:cubicBezTo>
                  <a:cubicBezTo>
                    <a:pt x="45" y="59"/>
                    <a:pt x="43" y="63"/>
                    <a:pt x="41" y="63"/>
                  </a:cubicBezTo>
                  <a:close/>
                  <a:moveTo>
                    <a:pt x="41" y="23"/>
                  </a:moveTo>
                  <a:cubicBezTo>
                    <a:pt x="39" y="23"/>
                    <a:pt x="37" y="18"/>
                    <a:pt x="37" y="13"/>
                  </a:cubicBezTo>
                  <a:cubicBezTo>
                    <a:pt x="37" y="8"/>
                    <a:pt x="39" y="3"/>
                    <a:pt x="41" y="3"/>
                  </a:cubicBezTo>
                  <a:cubicBezTo>
                    <a:pt x="43" y="3"/>
                    <a:pt x="45" y="8"/>
                    <a:pt x="45" y="13"/>
                  </a:cubicBezTo>
                  <a:cubicBezTo>
                    <a:pt x="45" y="18"/>
                    <a:pt x="43" y="23"/>
                    <a:pt x="41" y="23"/>
                  </a:cubicBezTo>
                  <a:close/>
                  <a:moveTo>
                    <a:pt x="52" y="204"/>
                  </a:moveTo>
                  <a:cubicBezTo>
                    <a:pt x="49" y="204"/>
                    <a:pt x="48" y="200"/>
                    <a:pt x="48" y="194"/>
                  </a:cubicBezTo>
                  <a:cubicBezTo>
                    <a:pt x="48" y="189"/>
                    <a:pt x="49" y="185"/>
                    <a:pt x="52" y="185"/>
                  </a:cubicBezTo>
                  <a:cubicBezTo>
                    <a:pt x="54" y="185"/>
                    <a:pt x="56" y="189"/>
                    <a:pt x="56" y="194"/>
                  </a:cubicBezTo>
                  <a:cubicBezTo>
                    <a:pt x="56" y="200"/>
                    <a:pt x="54" y="204"/>
                    <a:pt x="52" y="204"/>
                  </a:cubicBezTo>
                  <a:close/>
                  <a:moveTo>
                    <a:pt x="52" y="164"/>
                  </a:moveTo>
                  <a:cubicBezTo>
                    <a:pt x="49" y="164"/>
                    <a:pt x="48" y="159"/>
                    <a:pt x="48" y="154"/>
                  </a:cubicBezTo>
                  <a:cubicBezTo>
                    <a:pt x="48" y="149"/>
                    <a:pt x="49" y="144"/>
                    <a:pt x="52" y="144"/>
                  </a:cubicBezTo>
                  <a:cubicBezTo>
                    <a:pt x="54" y="144"/>
                    <a:pt x="56" y="149"/>
                    <a:pt x="56" y="154"/>
                  </a:cubicBezTo>
                  <a:cubicBezTo>
                    <a:pt x="56" y="159"/>
                    <a:pt x="54" y="164"/>
                    <a:pt x="52" y="164"/>
                  </a:cubicBezTo>
                  <a:close/>
                  <a:moveTo>
                    <a:pt x="52" y="123"/>
                  </a:moveTo>
                  <a:cubicBezTo>
                    <a:pt x="49" y="123"/>
                    <a:pt x="48" y="119"/>
                    <a:pt x="48" y="114"/>
                  </a:cubicBezTo>
                  <a:cubicBezTo>
                    <a:pt x="48" y="108"/>
                    <a:pt x="49" y="104"/>
                    <a:pt x="52" y="104"/>
                  </a:cubicBezTo>
                  <a:cubicBezTo>
                    <a:pt x="54" y="104"/>
                    <a:pt x="56" y="108"/>
                    <a:pt x="56" y="114"/>
                  </a:cubicBezTo>
                  <a:cubicBezTo>
                    <a:pt x="56" y="119"/>
                    <a:pt x="54" y="123"/>
                    <a:pt x="52" y="123"/>
                  </a:cubicBezTo>
                  <a:close/>
                  <a:moveTo>
                    <a:pt x="52" y="83"/>
                  </a:moveTo>
                  <a:cubicBezTo>
                    <a:pt x="49" y="83"/>
                    <a:pt x="48" y="79"/>
                    <a:pt x="48" y="73"/>
                  </a:cubicBezTo>
                  <a:cubicBezTo>
                    <a:pt x="48" y="73"/>
                    <a:pt x="48" y="73"/>
                    <a:pt x="48" y="73"/>
                  </a:cubicBezTo>
                  <a:cubicBezTo>
                    <a:pt x="48" y="73"/>
                    <a:pt x="48" y="73"/>
                    <a:pt x="48" y="73"/>
                  </a:cubicBezTo>
                  <a:cubicBezTo>
                    <a:pt x="48" y="68"/>
                    <a:pt x="49" y="64"/>
                    <a:pt x="52" y="64"/>
                  </a:cubicBezTo>
                  <a:cubicBezTo>
                    <a:pt x="54" y="64"/>
                    <a:pt x="56" y="68"/>
                    <a:pt x="56" y="73"/>
                  </a:cubicBezTo>
                  <a:cubicBezTo>
                    <a:pt x="56" y="73"/>
                    <a:pt x="56" y="73"/>
                    <a:pt x="56" y="73"/>
                  </a:cubicBezTo>
                  <a:cubicBezTo>
                    <a:pt x="56" y="79"/>
                    <a:pt x="54" y="83"/>
                    <a:pt x="52" y="83"/>
                  </a:cubicBezTo>
                  <a:close/>
                  <a:moveTo>
                    <a:pt x="52" y="43"/>
                  </a:moveTo>
                  <a:cubicBezTo>
                    <a:pt x="49" y="43"/>
                    <a:pt x="47" y="39"/>
                    <a:pt x="47" y="33"/>
                  </a:cubicBezTo>
                  <a:cubicBezTo>
                    <a:pt x="47" y="28"/>
                    <a:pt x="49" y="23"/>
                    <a:pt x="52" y="23"/>
                  </a:cubicBezTo>
                  <a:cubicBezTo>
                    <a:pt x="54" y="23"/>
                    <a:pt x="56" y="28"/>
                    <a:pt x="56" y="33"/>
                  </a:cubicBezTo>
                  <a:cubicBezTo>
                    <a:pt x="56" y="39"/>
                    <a:pt x="54" y="43"/>
                    <a:pt x="52" y="43"/>
                  </a:cubicBezTo>
                  <a:close/>
                </a:path>
              </a:pathLst>
            </a:custGeom>
            <a:solidFill>
              <a:srgbClr val="5685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Oval 267"/>
            <p:cNvSpPr>
              <a:spLocks noChangeArrowheads="1"/>
            </p:cNvSpPr>
            <p:nvPr/>
          </p:nvSpPr>
          <p:spPr bwMode="auto">
            <a:xfrm>
              <a:off x="2039" y="1342"/>
              <a:ext cx="34"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7" name="Group 4"/>
          <p:cNvGrpSpPr>
            <a:grpSpLocks noChangeAspect="1"/>
          </p:cNvGrpSpPr>
          <p:nvPr/>
        </p:nvGrpSpPr>
        <p:grpSpPr bwMode="auto">
          <a:xfrm>
            <a:off x="4152323" y="2193129"/>
            <a:ext cx="3887354" cy="2321282"/>
            <a:chOff x="1570" y="801"/>
            <a:chExt cx="4540" cy="2711"/>
          </a:xfrm>
        </p:grpSpPr>
        <p:grpSp>
          <p:nvGrpSpPr>
            <p:cNvPr id="19" name="Group 205"/>
            <p:cNvGrpSpPr/>
            <p:nvPr/>
          </p:nvGrpSpPr>
          <p:grpSpPr bwMode="auto">
            <a:xfrm>
              <a:off x="1570" y="801"/>
              <a:ext cx="4540" cy="2711"/>
              <a:chOff x="1570" y="801"/>
              <a:chExt cx="4540" cy="2711"/>
            </a:xfrm>
          </p:grpSpPr>
          <p:sp>
            <p:nvSpPr>
              <p:cNvPr id="237" name="Freeform 5"/>
              <p:cNvSpPr/>
              <p:nvPr/>
            </p:nvSpPr>
            <p:spPr bwMode="auto">
              <a:xfrm>
                <a:off x="1572" y="2039"/>
                <a:ext cx="4536" cy="1471"/>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67B3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8" name="Freeform 6"/>
              <p:cNvSpPr>
                <a:spLocks noEditPoints="1"/>
              </p:cNvSpPr>
              <p:nvPr/>
            </p:nvSpPr>
            <p:spPr bwMode="auto">
              <a:xfrm>
                <a:off x="1570" y="2034"/>
                <a:ext cx="4540" cy="1478"/>
              </a:xfrm>
              <a:custGeom>
                <a:avLst/>
                <a:gdLst>
                  <a:gd name="T0" fmla="*/ 282 w 1919"/>
                  <a:gd name="T1" fmla="*/ 533 h 624"/>
                  <a:gd name="T2" fmla="*/ 0 w 1919"/>
                  <a:gd name="T3" fmla="*/ 312 h 624"/>
                  <a:gd name="T4" fmla="*/ 0 w 1919"/>
                  <a:gd name="T5" fmla="*/ 312 h 624"/>
                  <a:gd name="T6" fmla="*/ 294 w 1919"/>
                  <a:gd name="T7" fmla="*/ 91 h 624"/>
                  <a:gd name="T8" fmla="*/ 294 w 1919"/>
                  <a:gd name="T9" fmla="*/ 91 h 624"/>
                  <a:gd name="T10" fmla="*/ 960 w 1919"/>
                  <a:gd name="T11" fmla="*/ 0 h 624"/>
                  <a:gd name="T12" fmla="*/ 960 w 1919"/>
                  <a:gd name="T13" fmla="*/ 0 h 624"/>
                  <a:gd name="T14" fmla="*/ 1638 w 1919"/>
                  <a:gd name="T15" fmla="*/ 91 h 624"/>
                  <a:gd name="T16" fmla="*/ 1638 w 1919"/>
                  <a:gd name="T17" fmla="*/ 91 h 624"/>
                  <a:gd name="T18" fmla="*/ 1919 w 1919"/>
                  <a:gd name="T19" fmla="*/ 312 h 624"/>
                  <a:gd name="T20" fmla="*/ 1919 w 1919"/>
                  <a:gd name="T21" fmla="*/ 312 h 624"/>
                  <a:gd name="T22" fmla="*/ 1638 w 1919"/>
                  <a:gd name="T23" fmla="*/ 533 h 624"/>
                  <a:gd name="T24" fmla="*/ 1638 w 1919"/>
                  <a:gd name="T25" fmla="*/ 533 h 624"/>
                  <a:gd name="T26" fmla="*/ 960 w 1919"/>
                  <a:gd name="T27" fmla="*/ 624 h 624"/>
                  <a:gd name="T28" fmla="*/ 960 w 1919"/>
                  <a:gd name="T29" fmla="*/ 624 h 624"/>
                  <a:gd name="T30" fmla="*/ 282 w 1919"/>
                  <a:gd name="T31" fmla="*/ 533 h 624"/>
                  <a:gd name="T32" fmla="*/ 295 w 1919"/>
                  <a:gd name="T33" fmla="*/ 94 h 624"/>
                  <a:gd name="T34" fmla="*/ 3 w 1919"/>
                  <a:gd name="T35" fmla="*/ 312 h 624"/>
                  <a:gd name="T36" fmla="*/ 3 w 1919"/>
                  <a:gd name="T37" fmla="*/ 312 h 624"/>
                  <a:gd name="T38" fmla="*/ 283 w 1919"/>
                  <a:gd name="T39" fmla="*/ 530 h 624"/>
                  <a:gd name="T40" fmla="*/ 283 w 1919"/>
                  <a:gd name="T41" fmla="*/ 530 h 624"/>
                  <a:gd name="T42" fmla="*/ 960 w 1919"/>
                  <a:gd name="T43" fmla="*/ 621 h 624"/>
                  <a:gd name="T44" fmla="*/ 960 w 1919"/>
                  <a:gd name="T45" fmla="*/ 621 h 624"/>
                  <a:gd name="T46" fmla="*/ 1637 w 1919"/>
                  <a:gd name="T47" fmla="*/ 530 h 624"/>
                  <a:gd name="T48" fmla="*/ 1637 w 1919"/>
                  <a:gd name="T49" fmla="*/ 530 h 624"/>
                  <a:gd name="T50" fmla="*/ 1916 w 1919"/>
                  <a:gd name="T51" fmla="*/ 312 h 624"/>
                  <a:gd name="T52" fmla="*/ 1916 w 1919"/>
                  <a:gd name="T53" fmla="*/ 312 h 624"/>
                  <a:gd name="T54" fmla="*/ 1637 w 1919"/>
                  <a:gd name="T55" fmla="*/ 94 h 624"/>
                  <a:gd name="T56" fmla="*/ 1637 w 1919"/>
                  <a:gd name="T57" fmla="*/ 94 h 624"/>
                  <a:gd name="T58" fmla="*/ 960 w 1919"/>
                  <a:gd name="T59" fmla="*/ 3 h 624"/>
                  <a:gd name="T60" fmla="*/ 960 w 1919"/>
                  <a:gd name="T61" fmla="*/ 3 h 624"/>
                  <a:gd name="T62" fmla="*/ 960 w 1919"/>
                  <a:gd name="T63" fmla="*/ 3 h 624"/>
                  <a:gd name="T64" fmla="*/ 960 w 1919"/>
                  <a:gd name="T65" fmla="*/ 3 h 624"/>
                  <a:gd name="T66" fmla="*/ 295 w 1919"/>
                  <a:gd name="T67" fmla="*/ 9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19" h="624">
                    <a:moveTo>
                      <a:pt x="282" y="533"/>
                    </a:moveTo>
                    <a:cubicBezTo>
                      <a:pt x="108" y="477"/>
                      <a:pt x="0" y="399"/>
                      <a:pt x="0" y="312"/>
                    </a:cubicBezTo>
                    <a:cubicBezTo>
                      <a:pt x="0" y="312"/>
                      <a:pt x="0" y="312"/>
                      <a:pt x="0" y="312"/>
                    </a:cubicBezTo>
                    <a:cubicBezTo>
                      <a:pt x="0" y="225"/>
                      <a:pt x="116" y="148"/>
                      <a:pt x="294" y="91"/>
                    </a:cubicBezTo>
                    <a:cubicBezTo>
                      <a:pt x="294" y="91"/>
                      <a:pt x="294" y="91"/>
                      <a:pt x="294" y="91"/>
                    </a:cubicBezTo>
                    <a:cubicBezTo>
                      <a:pt x="472" y="35"/>
                      <a:pt x="712" y="0"/>
                      <a:pt x="960" y="0"/>
                    </a:cubicBezTo>
                    <a:cubicBezTo>
                      <a:pt x="960" y="0"/>
                      <a:pt x="960" y="0"/>
                      <a:pt x="960" y="0"/>
                    </a:cubicBezTo>
                    <a:cubicBezTo>
                      <a:pt x="1224" y="0"/>
                      <a:pt x="1464" y="35"/>
                      <a:pt x="1638" y="91"/>
                    </a:cubicBezTo>
                    <a:cubicBezTo>
                      <a:pt x="1638" y="91"/>
                      <a:pt x="1638" y="91"/>
                      <a:pt x="1638" y="91"/>
                    </a:cubicBezTo>
                    <a:cubicBezTo>
                      <a:pt x="1811" y="148"/>
                      <a:pt x="1919" y="225"/>
                      <a:pt x="1919" y="312"/>
                    </a:cubicBezTo>
                    <a:cubicBezTo>
                      <a:pt x="1919" y="312"/>
                      <a:pt x="1919" y="312"/>
                      <a:pt x="1919" y="312"/>
                    </a:cubicBezTo>
                    <a:cubicBezTo>
                      <a:pt x="1919" y="399"/>
                      <a:pt x="1811" y="477"/>
                      <a:pt x="1638" y="533"/>
                    </a:cubicBezTo>
                    <a:cubicBezTo>
                      <a:pt x="1638" y="533"/>
                      <a:pt x="1638" y="533"/>
                      <a:pt x="1638" y="533"/>
                    </a:cubicBezTo>
                    <a:cubicBezTo>
                      <a:pt x="1464" y="589"/>
                      <a:pt x="1224" y="624"/>
                      <a:pt x="960" y="624"/>
                    </a:cubicBezTo>
                    <a:cubicBezTo>
                      <a:pt x="960" y="624"/>
                      <a:pt x="960" y="624"/>
                      <a:pt x="960" y="624"/>
                    </a:cubicBezTo>
                    <a:cubicBezTo>
                      <a:pt x="695" y="624"/>
                      <a:pt x="455" y="589"/>
                      <a:pt x="282" y="533"/>
                    </a:cubicBezTo>
                    <a:close/>
                    <a:moveTo>
                      <a:pt x="295" y="94"/>
                    </a:moveTo>
                    <a:cubicBezTo>
                      <a:pt x="118" y="150"/>
                      <a:pt x="3" y="228"/>
                      <a:pt x="3" y="312"/>
                    </a:cubicBezTo>
                    <a:cubicBezTo>
                      <a:pt x="3" y="312"/>
                      <a:pt x="3" y="312"/>
                      <a:pt x="3" y="312"/>
                    </a:cubicBezTo>
                    <a:cubicBezTo>
                      <a:pt x="3" y="397"/>
                      <a:pt x="109" y="474"/>
                      <a:pt x="283" y="530"/>
                    </a:cubicBezTo>
                    <a:cubicBezTo>
                      <a:pt x="283" y="530"/>
                      <a:pt x="283" y="530"/>
                      <a:pt x="283" y="530"/>
                    </a:cubicBezTo>
                    <a:cubicBezTo>
                      <a:pt x="456" y="586"/>
                      <a:pt x="695" y="621"/>
                      <a:pt x="960" y="621"/>
                    </a:cubicBezTo>
                    <a:cubicBezTo>
                      <a:pt x="960" y="621"/>
                      <a:pt x="960" y="621"/>
                      <a:pt x="960" y="621"/>
                    </a:cubicBezTo>
                    <a:cubicBezTo>
                      <a:pt x="1224" y="621"/>
                      <a:pt x="1464" y="586"/>
                      <a:pt x="1637" y="530"/>
                    </a:cubicBezTo>
                    <a:cubicBezTo>
                      <a:pt x="1637" y="530"/>
                      <a:pt x="1637" y="530"/>
                      <a:pt x="1637" y="530"/>
                    </a:cubicBezTo>
                    <a:cubicBezTo>
                      <a:pt x="1810" y="474"/>
                      <a:pt x="1917" y="397"/>
                      <a:pt x="1916" y="312"/>
                    </a:cubicBezTo>
                    <a:cubicBezTo>
                      <a:pt x="1916" y="312"/>
                      <a:pt x="1916" y="312"/>
                      <a:pt x="1916" y="312"/>
                    </a:cubicBezTo>
                    <a:cubicBezTo>
                      <a:pt x="1917" y="228"/>
                      <a:pt x="1810" y="150"/>
                      <a:pt x="1637" y="94"/>
                    </a:cubicBezTo>
                    <a:cubicBezTo>
                      <a:pt x="1637" y="94"/>
                      <a:pt x="1637" y="94"/>
                      <a:pt x="1637" y="94"/>
                    </a:cubicBezTo>
                    <a:cubicBezTo>
                      <a:pt x="1464" y="38"/>
                      <a:pt x="1224" y="3"/>
                      <a:pt x="960" y="3"/>
                    </a:cubicBezTo>
                    <a:cubicBezTo>
                      <a:pt x="960" y="3"/>
                      <a:pt x="960" y="3"/>
                      <a:pt x="960" y="3"/>
                    </a:cubicBezTo>
                    <a:cubicBezTo>
                      <a:pt x="960" y="3"/>
                      <a:pt x="960" y="3"/>
                      <a:pt x="960" y="3"/>
                    </a:cubicBezTo>
                    <a:cubicBezTo>
                      <a:pt x="960" y="3"/>
                      <a:pt x="960" y="3"/>
                      <a:pt x="960" y="3"/>
                    </a:cubicBezTo>
                    <a:cubicBezTo>
                      <a:pt x="712" y="3"/>
                      <a:pt x="472" y="38"/>
                      <a:pt x="295"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9" name="Freeform 7"/>
              <p:cNvSpPr/>
              <p:nvPr/>
            </p:nvSpPr>
            <p:spPr bwMode="auto">
              <a:xfrm>
                <a:off x="1572" y="1966"/>
                <a:ext cx="4536" cy="1471"/>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96E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0" name="Freeform 8"/>
              <p:cNvSpPr>
                <a:spLocks noEditPoints="1"/>
              </p:cNvSpPr>
              <p:nvPr/>
            </p:nvSpPr>
            <p:spPr bwMode="auto">
              <a:xfrm>
                <a:off x="1570" y="1963"/>
                <a:ext cx="4540" cy="1476"/>
              </a:xfrm>
              <a:custGeom>
                <a:avLst/>
                <a:gdLst>
                  <a:gd name="T0" fmla="*/ 282 w 1919"/>
                  <a:gd name="T1" fmla="*/ 532 h 623"/>
                  <a:gd name="T2" fmla="*/ 0 w 1919"/>
                  <a:gd name="T3" fmla="*/ 311 h 623"/>
                  <a:gd name="T4" fmla="*/ 0 w 1919"/>
                  <a:gd name="T5" fmla="*/ 311 h 623"/>
                  <a:gd name="T6" fmla="*/ 294 w 1919"/>
                  <a:gd name="T7" fmla="*/ 91 h 623"/>
                  <a:gd name="T8" fmla="*/ 294 w 1919"/>
                  <a:gd name="T9" fmla="*/ 91 h 623"/>
                  <a:gd name="T10" fmla="*/ 960 w 1919"/>
                  <a:gd name="T11" fmla="*/ 0 h 623"/>
                  <a:gd name="T12" fmla="*/ 960 w 1919"/>
                  <a:gd name="T13" fmla="*/ 0 h 623"/>
                  <a:gd name="T14" fmla="*/ 1638 w 1919"/>
                  <a:gd name="T15" fmla="*/ 91 h 623"/>
                  <a:gd name="T16" fmla="*/ 1638 w 1919"/>
                  <a:gd name="T17" fmla="*/ 91 h 623"/>
                  <a:gd name="T18" fmla="*/ 1919 w 1919"/>
                  <a:gd name="T19" fmla="*/ 311 h 623"/>
                  <a:gd name="T20" fmla="*/ 1919 w 1919"/>
                  <a:gd name="T21" fmla="*/ 311 h 623"/>
                  <a:gd name="T22" fmla="*/ 1638 w 1919"/>
                  <a:gd name="T23" fmla="*/ 532 h 623"/>
                  <a:gd name="T24" fmla="*/ 1638 w 1919"/>
                  <a:gd name="T25" fmla="*/ 532 h 623"/>
                  <a:gd name="T26" fmla="*/ 960 w 1919"/>
                  <a:gd name="T27" fmla="*/ 623 h 623"/>
                  <a:gd name="T28" fmla="*/ 960 w 1919"/>
                  <a:gd name="T29" fmla="*/ 623 h 623"/>
                  <a:gd name="T30" fmla="*/ 282 w 1919"/>
                  <a:gd name="T31" fmla="*/ 532 h 623"/>
                  <a:gd name="T32" fmla="*/ 295 w 1919"/>
                  <a:gd name="T33" fmla="*/ 93 h 623"/>
                  <a:gd name="T34" fmla="*/ 3 w 1919"/>
                  <a:gd name="T35" fmla="*/ 311 h 623"/>
                  <a:gd name="T36" fmla="*/ 3 w 1919"/>
                  <a:gd name="T37" fmla="*/ 311 h 623"/>
                  <a:gd name="T38" fmla="*/ 283 w 1919"/>
                  <a:gd name="T39" fmla="*/ 529 h 623"/>
                  <a:gd name="T40" fmla="*/ 283 w 1919"/>
                  <a:gd name="T41" fmla="*/ 529 h 623"/>
                  <a:gd name="T42" fmla="*/ 960 w 1919"/>
                  <a:gd name="T43" fmla="*/ 620 h 623"/>
                  <a:gd name="T44" fmla="*/ 960 w 1919"/>
                  <a:gd name="T45" fmla="*/ 620 h 623"/>
                  <a:gd name="T46" fmla="*/ 1637 w 1919"/>
                  <a:gd name="T47" fmla="*/ 529 h 623"/>
                  <a:gd name="T48" fmla="*/ 1637 w 1919"/>
                  <a:gd name="T49" fmla="*/ 529 h 623"/>
                  <a:gd name="T50" fmla="*/ 1916 w 1919"/>
                  <a:gd name="T51" fmla="*/ 311 h 623"/>
                  <a:gd name="T52" fmla="*/ 1916 w 1919"/>
                  <a:gd name="T53" fmla="*/ 311 h 623"/>
                  <a:gd name="T54" fmla="*/ 1637 w 1919"/>
                  <a:gd name="T55" fmla="*/ 93 h 623"/>
                  <a:gd name="T56" fmla="*/ 1637 w 1919"/>
                  <a:gd name="T57" fmla="*/ 93 h 623"/>
                  <a:gd name="T58" fmla="*/ 960 w 1919"/>
                  <a:gd name="T59" fmla="*/ 3 h 623"/>
                  <a:gd name="T60" fmla="*/ 960 w 1919"/>
                  <a:gd name="T61" fmla="*/ 3 h 623"/>
                  <a:gd name="T62" fmla="*/ 295 w 1919"/>
                  <a:gd name="T63" fmla="*/ 9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9" h="623">
                    <a:moveTo>
                      <a:pt x="282" y="532"/>
                    </a:moveTo>
                    <a:cubicBezTo>
                      <a:pt x="108" y="476"/>
                      <a:pt x="0" y="399"/>
                      <a:pt x="0" y="311"/>
                    </a:cubicBezTo>
                    <a:cubicBezTo>
                      <a:pt x="0" y="311"/>
                      <a:pt x="0" y="311"/>
                      <a:pt x="0" y="311"/>
                    </a:cubicBezTo>
                    <a:cubicBezTo>
                      <a:pt x="0" y="224"/>
                      <a:pt x="116" y="147"/>
                      <a:pt x="294" y="91"/>
                    </a:cubicBezTo>
                    <a:cubicBezTo>
                      <a:pt x="294" y="91"/>
                      <a:pt x="294" y="91"/>
                      <a:pt x="294" y="91"/>
                    </a:cubicBezTo>
                    <a:cubicBezTo>
                      <a:pt x="472" y="34"/>
                      <a:pt x="712" y="0"/>
                      <a:pt x="960" y="0"/>
                    </a:cubicBezTo>
                    <a:cubicBezTo>
                      <a:pt x="960" y="0"/>
                      <a:pt x="960" y="0"/>
                      <a:pt x="960" y="0"/>
                    </a:cubicBezTo>
                    <a:cubicBezTo>
                      <a:pt x="1224" y="0"/>
                      <a:pt x="1464" y="34"/>
                      <a:pt x="1638" y="91"/>
                    </a:cubicBezTo>
                    <a:cubicBezTo>
                      <a:pt x="1638" y="91"/>
                      <a:pt x="1638" y="91"/>
                      <a:pt x="1638" y="91"/>
                    </a:cubicBezTo>
                    <a:cubicBezTo>
                      <a:pt x="1811" y="147"/>
                      <a:pt x="1919" y="224"/>
                      <a:pt x="1919" y="311"/>
                    </a:cubicBezTo>
                    <a:cubicBezTo>
                      <a:pt x="1919" y="311"/>
                      <a:pt x="1919" y="311"/>
                      <a:pt x="1919" y="311"/>
                    </a:cubicBezTo>
                    <a:cubicBezTo>
                      <a:pt x="1919" y="399"/>
                      <a:pt x="1811" y="476"/>
                      <a:pt x="1638" y="532"/>
                    </a:cubicBezTo>
                    <a:cubicBezTo>
                      <a:pt x="1638" y="532"/>
                      <a:pt x="1638" y="532"/>
                      <a:pt x="1638" y="532"/>
                    </a:cubicBezTo>
                    <a:cubicBezTo>
                      <a:pt x="1464" y="588"/>
                      <a:pt x="1224" y="623"/>
                      <a:pt x="960" y="623"/>
                    </a:cubicBezTo>
                    <a:cubicBezTo>
                      <a:pt x="960" y="623"/>
                      <a:pt x="960" y="623"/>
                      <a:pt x="960" y="623"/>
                    </a:cubicBezTo>
                    <a:cubicBezTo>
                      <a:pt x="695" y="623"/>
                      <a:pt x="455" y="588"/>
                      <a:pt x="282" y="532"/>
                    </a:cubicBezTo>
                    <a:close/>
                    <a:moveTo>
                      <a:pt x="295" y="93"/>
                    </a:moveTo>
                    <a:cubicBezTo>
                      <a:pt x="118" y="149"/>
                      <a:pt x="3" y="227"/>
                      <a:pt x="3" y="311"/>
                    </a:cubicBezTo>
                    <a:cubicBezTo>
                      <a:pt x="3" y="311"/>
                      <a:pt x="3" y="311"/>
                      <a:pt x="3" y="311"/>
                    </a:cubicBezTo>
                    <a:cubicBezTo>
                      <a:pt x="3" y="396"/>
                      <a:pt x="109" y="473"/>
                      <a:pt x="283" y="529"/>
                    </a:cubicBezTo>
                    <a:cubicBezTo>
                      <a:pt x="283" y="529"/>
                      <a:pt x="283" y="529"/>
                      <a:pt x="283" y="529"/>
                    </a:cubicBezTo>
                    <a:cubicBezTo>
                      <a:pt x="456" y="586"/>
                      <a:pt x="695" y="620"/>
                      <a:pt x="960" y="620"/>
                    </a:cubicBezTo>
                    <a:cubicBezTo>
                      <a:pt x="960" y="620"/>
                      <a:pt x="960" y="620"/>
                      <a:pt x="960" y="620"/>
                    </a:cubicBezTo>
                    <a:cubicBezTo>
                      <a:pt x="1224" y="620"/>
                      <a:pt x="1464" y="586"/>
                      <a:pt x="1637" y="529"/>
                    </a:cubicBezTo>
                    <a:cubicBezTo>
                      <a:pt x="1637" y="529"/>
                      <a:pt x="1637" y="529"/>
                      <a:pt x="1637" y="529"/>
                    </a:cubicBezTo>
                    <a:cubicBezTo>
                      <a:pt x="1810" y="473"/>
                      <a:pt x="1917" y="396"/>
                      <a:pt x="1916" y="311"/>
                    </a:cubicBezTo>
                    <a:cubicBezTo>
                      <a:pt x="1916" y="311"/>
                      <a:pt x="1916" y="311"/>
                      <a:pt x="1916" y="311"/>
                    </a:cubicBezTo>
                    <a:cubicBezTo>
                      <a:pt x="1917" y="227"/>
                      <a:pt x="1810" y="149"/>
                      <a:pt x="1637" y="93"/>
                    </a:cubicBezTo>
                    <a:cubicBezTo>
                      <a:pt x="1637" y="93"/>
                      <a:pt x="1637" y="93"/>
                      <a:pt x="1637" y="93"/>
                    </a:cubicBezTo>
                    <a:cubicBezTo>
                      <a:pt x="1464" y="37"/>
                      <a:pt x="1224" y="3"/>
                      <a:pt x="960" y="3"/>
                    </a:cubicBezTo>
                    <a:cubicBezTo>
                      <a:pt x="960" y="3"/>
                      <a:pt x="960" y="3"/>
                      <a:pt x="960" y="3"/>
                    </a:cubicBezTo>
                    <a:cubicBezTo>
                      <a:pt x="712" y="3"/>
                      <a:pt x="472" y="37"/>
                      <a:pt x="295" y="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1" name="Freeform 9"/>
              <p:cNvSpPr/>
              <p:nvPr/>
            </p:nvSpPr>
            <p:spPr bwMode="auto">
              <a:xfrm>
                <a:off x="4071" y="801"/>
                <a:ext cx="650" cy="561"/>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2" name="Freeform 10"/>
              <p:cNvSpPr/>
              <p:nvPr/>
            </p:nvSpPr>
            <p:spPr bwMode="auto">
              <a:xfrm>
                <a:off x="4075" y="812"/>
                <a:ext cx="628" cy="545"/>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3" name="Freeform 11"/>
              <p:cNvSpPr/>
              <p:nvPr/>
            </p:nvSpPr>
            <p:spPr bwMode="auto">
              <a:xfrm>
                <a:off x="4101" y="829"/>
                <a:ext cx="587" cy="504"/>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4" name="Freeform 12"/>
              <p:cNvSpPr/>
              <p:nvPr/>
            </p:nvSpPr>
            <p:spPr bwMode="auto">
              <a:xfrm>
                <a:off x="4125" y="869"/>
                <a:ext cx="421" cy="415"/>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5" name="Freeform 13"/>
              <p:cNvSpPr/>
              <p:nvPr/>
            </p:nvSpPr>
            <p:spPr bwMode="auto">
              <a:xfrm>
                <a:off x="4132" y="876"/>
                <a:ext cx="407" cy="403"/>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6" name="Freeform 14"/>
              <p:cNvSpPr/>
              <p:nvPr/>
            </p:nvSpPr>
            <p:spPr bwMode="auto">
              <a:xfrm>
                <a:off x="4251" y="1165"/>
                <a:ext cx="94" cy="43"/>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7" name="Freeform 15"/>
              <p:cNvSpPr/>
              <p:nvPr/>
            </p:nvSpPr>
            <p:spPr bwMode="auto">
              <a:xfrm>
                <a:off x="4390" y="1158"/>
                <a:ext cx="36" cy="36"/>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8" name="Freeform 16"/>
              <p:cNvSpPr/>
              <p:nvPr/>
            </p:nvSpPr>
            <p:spPr bwMode="auto">
              <a:xfrm>
                <a:off x="4203" y="1101"/>
                <a:ext cx="36" cy="36"/>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9" name="Freeform 17"/>
              <p:cNvSpPr/>
              <p:nvPr/>
            </p:nvSpPr>
            <p:spPr bwMode="auto">
              <a:xfrm>
                <a:off x="4378" y="1198"/>
                <a:ext cx="71" cy="43"/>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18"/>
              <p:cNvSpPr/>
              <p:nvPr/>
            </p:nvSpPr>
            <p:spPr bwMode="auto">
              <a:xfrm>
                <a:off x="4151" y="1118"/>
                <a:ext cx="69" cy="61"/>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19"/>
              <p:cNvSpPr/>
              <p:nvPr/>
            </p:nvSpPr>
            <p:spPr bwMode="auto">
              <a:xfrm>
                <a:off x="4177" y="900"/>
                <a:ext cx="287" cy="104"/>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20"/>
              <p:cNvSpPr/>
              <p:nvPr/>
            </p:nvSpPr>
            <p:spPr bwMode="auto">
              <a:xfrm>
                <a:off x="3153" y="2153"/>
                <a:ext cx="984" cy="1284"/>
              </a:xfrm>
              <a:custGeom>
                <a:avLst/>
                <a:gdLst>
                  <a:gd name="T0" fmla="*/ 173 w 416"/>
                  <a:gd name="T1" fmla="*/ 539 h 542"/>
                  <a:gd name="T2" fmla="*/ 248 w 416"/>
                  <a:gd name="T3" fmla="*/ 0 h 542"/>
                  <a:gd name="T4" fmla="*/ 340 w 416"/>
                  <a:gd name="T5" fmla="*/ 0 h 542"/>
                  <a:gd name="T6" fmla="*/ 416 w 416"/>
                  <a:gd name="T7" fmla="*/ 539 h 542"/>
                  <a:gd name="T8" fmla="*/ 285 w 416"/>
                  <a:gd name="T9" fmla="*/ 541 h 542"/>
                  <a:gd name="T10" fmla="*/ 173 w 416"/>
                  <a:gd name="T11" fmla="*/ 539 h 542"/>
                </a:gdLst>
                <a:ahLst/>
                <a:cxnLst>
                  <a:cxn ang="0">
                    <a:pos x="T0" y="T1"/>
                  </a:cxn>
                  <a:cxn ang="0">
                    <a:pos x="T2" y="T3"/>
                  </a:cxn>
                  <a:cxn ang="0">
                    <a:pos x="T4" y="T5"/>
                  </a:cxn>
                  <a:cxn ang="0">
                    <a:pos x="T6" y="T7"/>
                  </a:cxn>
                  <a:cxn ang="0">
                    <a:pos x="T8" y="T9"/>
                  </a:cxn>
                  <a:cxn ang="0">
                    <a:pos x="T10" y="T11"/>
                  </a:cxn>
                </a:cxnLst>
                <a:rect l="0" t="0" r="r" b="b"/>
                <a:pathLst>
                  <a:path w="416" h="542">
                    <a:moveTo>
                      <a:pt x="173" y="539"/>
                    </a:moveTo>
                    <a:cubicBezTo>
                      <a:pt x="0" y="319"/>
                      <a:pt x="248" y="0"/>
                      <a:pt x="248" y="0"/>
                    </a:cubicBezTo>
                    <a:cubicBezTo>
                      <a:pt x="340" y="0"/>
                      <a:pt x="340" y="0"/>
                      <a:pt x="340" y="0"/>
                    </a:cubicBezTo>
                    <a:cubicBezTo>
                      <a:pt x="201" y="324"/>
                      <a:pt x="395" y="508"/>
                      <a:pt x="416" y="539"/>
                    </a:cubicBezTo>
                    <a:cubicBezTo>
                      <a:pt x="416" y="539"/>
                      <a:pt x="378" y="542"/>
                      <a:pt x="285" y="541"/>
                    </a:cubicBezTo>
                    <a:cubicBezTo>
                      <a:pt x="191" y="541"/>
                      <a:pt x="173" y="539"/>
                      <a:pt x="173" y="5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21"/>
              <p:cNvSpPr>
                <a:spLocks noEditPoints="1"/>
              </p:cNvSpPr>
              <p:nvPr/>
            </p:nvSpPr>
            <p:spPr bwMode="auto">
              <a:xfrm>
                <a:off x="3413" y="2148"/>
                <a:ext cx="729" cy="1291"/>
              </a:xfrm>
              <a:custGeom>
                <a:avLst/>
                <a:gdLst>
                  <a:gd name="T0" fmla="*/ 175 w 308"/>
                  <a:gd name="T1" fmla="*/ 545 h 545"/>
                  <a:gd name="T2" fmla="*/ 63 w 308"/>
                  <a:gd name="T3" fmla="*/ 542 h 545"/>
                  <a:gd name="T4" fmla="*/ 63 w 308"/>
                  <a:gd name="T5" fmla="*/ 542 h 545"/>
                  <a:gd name="T6" fmla="*/ 63 w 308"/>
                  <a:gd name="T7" fmla="*/ 541 h 545"/>
                  <a:gd name="T8" fmla="*/ 64 w 308"/>
                  <a:gd name="T9" fmla="*/ 540 h 545"/>
                  <a:gd name="T10" fmla="*/ 63 w 308"/>
                  <a:gd name="T11" fmla="*/ 541 h 545"/>
                  <a:gd name="T12" fmla="*/ 63 w 308"/>
                  <a:gd name="T13" fmla="*/ 542 h 545"/>
                  <a:gd name="T14" fmla="*/ 62 w 308"/>
                  <a:gd name="T15" fmla="*/ 542 h 545"/>
                  <a:gd name="T16" fmla="*/ 62 w 308"/>
                  <a:gd name="T17" fmla="*/ 542 h 545"/>
                  <a:gd name="T18" fmla="*/ 0 w 308"/>
                  <a:gd name="T19" fmla="*/ 358 h 545"/>
                  <a:gd name="T20" fmla="*/ 0 w 308"/>
                  <a:gd name="T21" fmla="*/ 358 h 545"/>
                  <a:gd name="T22" fmla="*/ 137 w 308"/>
                  <a:gd name="T23" fmla="*/ 1 h 545"/>
                  <a:gd name="T24" fmla="*/ 137 w 308"/>
                  <a:gd name="T25" fmla="*/ 1 h 545"/>
                  <a:gd name="T26" fmla="*/ 138 w 308"/>
                  <a:gd name="T27" fmla="*/ 0 h 545"/>
                  <a:gd name="T28" fmla="*/ 138 w 308"/>
                  <a:gd name="T29" fmla="*/ 0 h 545"/>
                  <a:gd name="T30" fmla="*/ 230 w 308"/>
                  <a:gd name="T31" fmla="*/ 0 h 545"/>
                  <a:gd name="T32" fmla="*/ 232 w 308"/>
                  <a:gd name="T33" fmla="*/ 1 h 545"/>
                  <a:gd name="T34" fmla="*/ 232 w 308"/>
                  <a:gd name="T35" fmla="*/ 1 h 545"/>
                  <a:gd name="T36" fmla="*/ 232 w 308"/>
                  <a:gd name="T37" fmla="*/ 2 h 545"/>
                  <a:gd name="T38" fmla="*/ 232 w 308"/>
                  <a:gd name="T39" fmla="*/ 2 h 545"/>
                  <a:gd name="T40" fmla="*/ 182 w 308"/>
                  <a:gd name="T41" fmla="*/ 226 h 545"/>
                  <a:gd name="T42" fmla="*/ 182 w 308"/>
                  <a:gd name="T43" fmla="*/ 226 h 545"/>
                  <a:gd name="T44" fmla="*/ 307 w 308"/>
                  <a:gd name="T45" fmla="*/ 540 h 545"/>
                  <a:gd name="T46" fmla="*/ 307 w 308"/>
                  <a:gd name="T47" fmla="*/ 540 h 545"/>
                  <a:gd name="T48" fmla="*/ 307 w 308"/>
                  <a:gd name="T49" fmla="*/ 541 h 545"/>
                  <a:gd name="T50" fmla="*/ 307 w 308"/>
                  <a:gd name="T51" fmla="*/ 541 h 545"/>
                  <a:gd name="T52" fmla="*/ 306 w 308"/>
                  <a:gd name="T53" fmla="*/ 542 h 545"/>
                  <a:gd name="T54" fmla="*/ 306 w 308"/>
                  <a:gd name="T55" fmla="*/ 542 h 545"/>
                  <a:gd name="T56" fmla="*/ 189 w 308"/>
                  <a:gd name="T57" fmla="*/ 545 h 545"/>
                  <a:gd name="T58" fmla="*/ 189 w 308"/>
                  <a:gd name="T59" fmla="*/ 545 h 545"/>
                  <a:gd name="T60" fmla="*/ 175 w 308"/>
                  <a:gd name="T61" fmla="*/ 545 h 545"/>
                  <a:gd name="T62" fmla="*/ 84 w 308"/>
                  <a:gd name="T63" fmla="*/ 540 h 545"/>
                  <a:gd name="T64" fmla="*/ 175 w 308"/>
                  <a:gd name="T65" fmla="*/ 542 h 545"/>
                  <a:gd name="T66" fmla="*/ 175 w 308"/>
                  <a:gd name="T67" fmla="*/ 542 h 545"/>
                  <a:gd name="T68" fmla="*/ 189 w 308"/>
                  <a:gd name="T69" fmla="*/ 542 h 545"/>
                  <a:gd name="T70" fmla="*/ 189 w 308"/>
                  <a:gd name="T71" fmla="*/ 542 h 545"/>
                  <a:gd name="T72" fmla="*/ 303 w 308"/>
                  <a:gd name="T73" fmla="*/ 539 h 545"/>
                  <a:gd name="T74" fmla="*/ 303 w 308"/>
                  <a:gd name="T75" fmla="*/ 539 h 545"/>
                  <a:gd name="T76" fmla="*/ 179 w 308"/>
                  <a:gd name="T77" fmla="*/ 226 h 545"/>
                  <a:gd name="T78" fmla="*/ 179 w 308"/>
                  <a:gd name="T79" fmla="*/ 226 h 545"/>
                  <a:gd name="T80" fmla="*/ 228 w 308"/>
                  <a:gd name="T81" fmla="*/ 3 h 545"/>
                  <a:gd name="T82" fmla="*/ 228 w 308"/>
                  <a:gd name="T83" fmla="*/ 3 h 545"/>
                  <a:gd name="T84" fmla="*/ 139 w 308"/>
                  <a:gd name="T85" fmla="*/ 3 h 545"/>
                  <a:gd name="T86" fmla="*/ 118 w 308"/>
                  <a:gd name="T87" fmla="*/ 33 h 545"/>
                  <a:gd name="T88" fmla="*/ 118 w 308"/>
                  <a:gd name="T89" fmla="*/ 33 h 545"/>
                  <a:gd name="T90" fmla="*/ 71 w 308"/>
                  <a:gd name="T91" fmla="*/ 113 h 545"/>
                  <a:gd name="T92" fmla="*/ 71 w 308"/>
                  <a:gd name="T93" fmla="*/ 113 h 545"/>
                  <a:gd name="T94" fmla="*/ 3 w 308"/>
                  <a:gd name="T95" fmla="*/ 358 h 545"/>
                  <a:gd name="T96" fmla="*/ 3 w 308"/>
                  <a:gd name="T97" fmla="*/ 358 h 545"/>
                  <a:gd name="T98" fmla="*/ 64 w 308"/>
                  <a:gd name="T99" fmla="*/ 539 h 545"/>
                  <a:gd name="T100" fmla="*/ 64 w 308"/>
                  <a:gd name="T101" fmla="*/ 539 h 545"/>
                  <a:gd name="T102" fmla="*/ 84 w 308"/>
                  <a:gd name="T103" fmla="*/ 54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8" h="545">
                    <a:moveTo>
                      <a:pt x="175" y="545"/>
                    </a:moveTo>
                    <a:cubicBezTo>
                      <a:pt x="81" y="545"/>
                      <a:pt x="63" y="542"/>
                      <a:pt x="63" y="542"/>
                    </a:cubicBezTo>
                    <a:cubicBezTo>
                      <a:pt x="63" y="542"/>
                      <a:pt x="63" y="542"/>
                      <a:pt x="63" y="542"/>
                    </a:cubicBezTo>
                    <a:cubicBezTo>
                      <a:pt x="63" y="541"/>
                      <a:pt x="63" y="541"/>
                      <a:pt x="63" y="541"/>
                    </a:cubicBezTo>
                    <a:cubicBezTo>
                      <a:pt x="64" y="540"/>
                      <a:pt x="64" y="540"/>
                      <a:pt x="64" y="540"/>
                    </a:cubicBezTo>
                    <a:cubicBezTo>
                      <a:pt x="63" y="541"/>
                      <a:pt x="63" y="541"/>
                      <a:pt x="63" y="541"/>
                    </a:cubicBezTo>
                    <a:cubicBezTo>
                      <a:pt x="63" y="542"/>
                      <a:pt x="63" y="542"/>
                      <a:pt x="63" y="542"/>
                    </a:cubicBezTo>
                    <a:cubicBezTo>
                      <a:pt x="62" y="542"/>
                      <a:pt x="62" y="542"/>
                      <a:pt x="62" y="542"/>
                    </a:cubicBezTo>
                    <a:cubicBezTo>
                      <a:pt x="62" y="542"/>
                      <a:pt x="62" y="542"/>
                      <a:pt x="62" y="542"/>
                    </a:cubicBezTo>
                    <a:cubicBezTo>
                      <a:pt x="17" y="485"/>
                      <a:pt x="0" y="421"/>
                      <a:pt x="0" y="358"/>
                    </a:cubicBezTo>
                    <a:cubicBezTo>
                      <a:pt x="0" y="358"/>
                      <a:pt x="0" y="358"/>
                      <a:pt x="0" y="358"/>
                    </a:cubicBezTo>
                    <a:cubicBezTo>
                      <a:pt x="0" y="177"/>
                      <a:pt x="137" y="1"/>
                      <a:pt x="137" y="1"/>
                    </a:cubicBezTo>
                    <a:cubicBezTo>
                      <a:pt x="137" y="1"/>
                      <a:pt x="137" y="1"/>
                      <a:pt x="137" y="1"/>
                    </a:cubicBezTo>
                    <a:cubicBezTo>
                      <a:pt x="137" y="0"/>
                      <a:pt x="137" y="0"/>
                      <a:pt x="138" y="0"/>
                    </a:cubicBezTo>
                    <a:cubicBezTo>
                      <a:pt x="138" y="0"/>
                      <a:pt x="138" y="0"/>
                      <a:pt x="138" y="0"/>
                    </a:cubicBezTo>
                    <a:cubicBezTo>
                      <a:pt x="230" y="0"/>
                      <a:pt x="230" y="0"/>
                      <a:pt x="230" y="0"/>
                    </a:cubicBezTo>
                    <a:cubicBezTo>
                      <a:pt x="231" y="0"/>
                      <a:pt x="231" y="0"/>
                      <a:pt x="232" y="1"/>
                    </a:cubicBezTo>
                    <a:cubicBezTo>
                      <a:pt x="232" y="1"/>
                      <a:pt x="232" y="1"/>
                      <a:pt x="232" y="1"/>
                    </a:cubicBezTo>
                    <a:cubicBezTo>
                      <a:pt x="232" y="1"/>
                      <a:pt x="232" y="2"/>
                      <a:pt x="232" y="2"/>
                    </a:cubicBezTo>
                    <a:cubicBezTo>
                      <a:pt x="232" y="2"/>
                      <a:pt x="232" y="2"/>
                      <a:pt x="232" y="2"/>
                    </a:cubicBezTo>
                    <a:cubicBezTo>
                      <a:pt x="195" y="86"/>
                      <a:pt x="182" y="161"/>
                      <a:pt x="182" y="226"/>
                    </a:cubicBezTo>
                    <a:cubicBezTo>
                      <a:pt x="182" y="226"/>
                      <a:pt x="182" y="226"/>
                      <a:pt x="182" y="226"/>
                    </a:cubicBezTo>
                    <a:cubicBezTo>
                      <a:pt x="182" y="411"/>
                      <a:pt x="291" y="517"/>
                      <a:pt x="307" y="540"/>
                    </a:cubicBezTo>
                    <a:cubicBezTo>
                      <a:pt x="307" y="540"/>
                      <a:pt x="307" y="540"/>
                      <a:pt x="307" y="540"/>
                    </a:cubicBezTo>
                    <a:cubicBezTo>
                      <a:pt x="308" y="540"/>
                      <a:pt x="308" y="541"/>
                      <a:pt x="307" y="541"/>
                    </a:cubicBezTo>
                    <a:cubicBezTo>
                      <a:pt x="307" y="541"/>
                      <a:pt x="307" y="541"/>
                      <a:pt x="307" y="541"/>
                    </a:cubicBezTo>
                    <a:cubicBezTo>
                      <a:pt x="307" y="542"/>
                      <a:pt x="307" y="542"/>
                      <a:pt x="306" y="542"/>
                    </a:cubicBezTo>
                    <a:cubicBezTo>
                      <a:pt x="306" y="542"/>
                      <a:pt x="306" y="542"/>
                      <a:pt x="306" y="542"/>
                    </a:cubicBezTo>
                    <a:cubicBezTo>
                      <a:pt x="306" y="542"/>
                      <a:pt x="272" y="545"/>
                      <a:pt x="189" y="545"/>
                    </a:cubicBezTo>
                    <a:cubicBezTo>
                      <a:pt x="189" y="545"/>
                      <a:pt x="189" y="545"/>
                      <a:pt x="189" y="545"/>
                    </a:cubicBezTo>
                    <a:cubicBezTo>
                      <a:pt x="184" y="545"/>
                      <a:pt x="179" y="545"/>
                      <a:pt x="175" y="545"/>
                    </a:cubicBezTo>
                    <a:close/>
                    <a:moveTo>
                      <a:pt x="84" y="540"/>
                    </a:moveTo>
                    <a:cubicBezTo>
                      <a:pt x="100" y="541"/>
                      <a:pt x="128" y="542"/>
                      <a:pt x="175" y="542"/>
                    </a:cubicBezTo>
                    <a:cubicBezTo>
                      <a:pt x="175" y="542"/>
                      <a:pt x="175" y="542"/>
                      <a:pt x="175" y="542"/>
                    </a:cubicBezTo>
                    <a:cubicBezTo>
                      <a:pt x="179" y="542"/>
                      <a:pt x="184" y="542"/>
                      <a:pt x="189" y="542"/>
                    </a:cubicBezTo>
                    <a:cubicBezTo>
                      <a:pt x="189" y="542"/>
                      <a:pt x="189" y="542"/>
                      <a:pt x="189" y="542"/>
                    </a:cubicBezTo>
                    <a:cubicBezTo>
                      <a:pt x="259" y="542"/>
                      <a:pt x="294" y="540"/>
                      <a:pt x="303" y="539"/>
                    </a:cubicBezTo>
                    <a:cubicBezTo>
                      <a:pt x="303" y="539"/>
                      <a:pt x="303" y="539"/>
                      <a:pt x="303" y="539"/>
                    </a:cubicBezTo>
                    <a:cubicBezTo>
                      <a:pt x="283" y="513"/>
                      <a:pt x="179" y="407"/>
                      <a:pt x="179" y="226"/>
                    </a:cubicBezTo>
                    <a:cubicBezTo>
                      <a:pt x="179" y="226"/>
                      <a:pt x="179" y="226"/>
                      <a:pt x="179" y="226"/>
                    </a:cubicBezTo>
                    <a:cubicBezTo>
                      <a:pt x="179" y="161"/>
                      <a:pt x="192" y="87"/>
                      <a:pt x="228" y="3"/>
                    </a:cubicBezTo>
                    <a:cubicBezTo>
                      <a:pt x="228" y="3"/>
                      <a:pt x="228" y="3"/>
                      <a:pt x="228" y="3"/>
                    </a:cubicBezTo>
                    <a:cubicBezTo>
                      <a:pt x="139" y="3"/>
                      <a:pt x="139" y="3"/>
                      <a:pt x="139" y="3"/>
                    </a:cubicBezTo>
                    <a:cubicBezTo>
                      <a:pt x="137" y="6"/>
                      <a:pt x="129" y="16"/>
                      <a:pt x="118" y="33"/>
                    </a:cubicBezTo>
                    <a:cubicBezTo>
                      <a:pt x="118" y="33"/>
                      <a:pt x="118" y="33"/>
                      <a:pt x="118" y="33"/>
                    </a:cubicBezTo>
                    <a:cubicBezTo>
                      <a:pt x="105" y="52"/>
                      <a:pt x="88" y="80"/>
                      <a:pt x="71" y="113"/>
                    </a:cubicBezTo>
                    <a:cubicBezTo>
                      <a:pt x="71" y="113"/>
                      <a:pt x="71" y="113"/>
                      <a:pt x="71" y="113"/>
                    </a:cubicBezTo>
                    <a:cubicBezTo>
                      <a:pt x="37" y="179"/>
                      <a:pt x="3" y="268"/>
                      <a:pt x="3" y="358"/>
                    </a:cubicBezTo>
                    <a:cubicBezTo>
                      <a:pt x="3" y="358"/>
                      <a:pt x="3" y="358"/>
                      <a:pt x="3" y="358"/>
                    </a:cubicBezTo>
                    <a:cubicBezTo>
                      <a:pt x="3" y="420"/>
                      <a:pt x="20" y="483"/>
                      <a:pt x="64" y="539"/>
                    </a:cubicBezTo>
                    <a:cubicBezTo>
                      <a:pt x="64" y="539"/>
                      <a:pt x="64" y="539"/>
                      <a:pt x="64" y="539"/>
                    </a:cubicBezTo>
                    <a:cubicBezTo>
                      <a:pt x="65" y="539"/>
                      <a:pt x="71" y="540"/>
                      <a:pt x="84" y="5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22"/>
              <p:cNvSpPr/>
              <p:nvPr/>
            </p:nvSpPr>
            <p:spPr bwMode="auto">
              <a:xfrm>
                <a:off x="2611" y="1338"/>
                <a:ext cx="660" cy="580"/>
              </a:xfrm>
              <a:custGeom>
                <a:avLst/>
                <a:gdLst>
                  <a:gd name="T0" fmla="*/ 76 w 279"/>
                  <a:gd name="T1" fmla="*/ 151 h 245"/>
                  <a:gd name="T2" fmla="*/ 78 w 279"/>
                  <a:gd name="T3" fmla="*/ 73 h 245"/>
                  <a:gd name="T4" fmla="*/ 87 w 279"/>
                  <a:gd name="T5" fmla="*/ 30 h 245"/>
                  <a:gd name="T6" fmla="*/ 135 w 279"/>
                  <a:gd name="T7" fmla="*/ 50 h 245"/>
                  <a:gd name="T8" fmla="*/ 217 w 279"/>
                  <a:gd name="T9" fmla="*/ 16 h 245"/>
                  <a:gd name="T10" fmla="*/ 231 w 279"/>
                  <a:gd name="T11" fmla="*/ 102 h 245"/>
                  <a:gd name="T12" fmla="*/ 275 w 279"/>
                  <a:gd name="T13" fmla="*/ 147 h 245"/>
                  <a:gd name="T14" fmla="*/ 218 w 279"/>
                  <a:gd name="T15" fmla="*/ 180 h 245"/>
                  <a:gd name="T16" fmla="*/ 211 w 279"/>
                  <a:gd name="T17" fmla="*/ 221 h 245"/>
                  <a:gd name="T18" fmla="*/ 150 w 279"/>
                  <a:gd name="T19" fmla="*/ 207 h 245"/>
                  <a:gd name="T20" fmla="*/ 83 w 279"/>
                  <a:gd name="T21" fmla="*/ 217 h 245"/>
                  <a:gd name="T22" fmla="*/ 76 w 279"/>
                  <a:gd name="T23" fmla="*/ 15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245">
                    <a:moveTo>
                      <a:pt x="76" y="151"/>
                    </a:moveTo>
                    <a:cubicBezTo>
                      <a:pt x="0" y="167"/>
                      <a:pt x="8" y="55"/>
                      <a:pt x="78" y="73"/>
                    </a:cubicBezTo>
                    <a:cubicBezTo>
                      <a:pt x="78" y="73"/>
                      <a:pt x="56" y="46"/>
                      <a:pt x="87" y="30"/>
                    </a:cubicBezTo>
                    <a:cubicBezTo>
                      <a:pt x="122" y="12"/>
                      <a:pt x="135" y="50"/>
                      <a:pt x="135" y="50"/>
                    </a:cubicBezTo>
                    <a:cubicBezTo>
                      <a:pt x="139" y="12"/>
                      <a:pt x="188" y="0"/>
                      <a:pt x="217" y="16"/>
                    </a:cubicBezTo>
                    <a:cubicBezTo>
                      <a:pt x="253" y="35"/>
                      <a:pt x="257" y="80"/>
                      <a:pt x="231" y="102"/>
                    </a:cubicBezTo>
                    <a:cubicBezTo>
                      <a:pt x="259" y="101"/>
                      <a:pt x="279" y="121"/>
                      <a:pt x="275" y="147"/>
                    </a:cubicBezTo>
                    <a:cubicBezTo>
                      <a:pt x="269" y="177"/>
                      <a:pt x="247" y="185"/>
                      <a:pt x="218" y="180"/>
                    </a:cubicBezTo>
                    <a:cubicBezTo>
                      <a:pt x="228" y="185"/>
                      <a:pt x="223" y="216"/>
                      <a:pt x="211" y="221"/>
                    </a:cubicBezTo>
                    <a:cubicBezTo>
                      <a:pt x="196" y="228"/>
                      <a:pt x="163" y="235"/>
                      <a:pt x="150" y="207"/>
                    </a:cubicBezTo>
                    <a:cubicBezTo>
                      <a:pt x="150" y="207"/>
                      <a:pt x="127" y="245"/>
                      <a:pt x="83" y="217"/>
                    </a:cubicBezTo>
                    <a:cubicBezTo>
                      <a:pt x="41" y="192"/>
                      <a:pt x="76" y="151"/>
                      <a:pt x="76" y="15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23"/>
              <p:cNvSpPr>
                <a:spLocks noEditPoints="1"/>
              </p:cNvSpPr>
              <p:nvPr/>
            </p:nvSpPr>
            <p:spPr bwMode="auto">
              <a:xfrm>
                <a:off x="2660" y="1357"/>
                <a:ext cx="606" cy="524"/>
              </a:xfrm>
              <a:custGeom>
                <a:avLst/>
                <a:gdLst>
                  <a:gd name="T0" fmla="*/ 40 w 256"/>
                  <a:gd name="T1" fmla="*/ 178 h 221"/>
                  <a:gd name="T2" fmla="*/ 41 w 256"/>
                  <a:gd name="T3" fmla="*/ 146 h 221"/>
                  <a:gd name="T4" fmla="*/ 10 w 256"/>
                  <a:gd name="T5" fmla="*/ 134 h 221"/>
                  <a:gd name="T6" fmla="*/ 43 w 256"/>
                  <a:gd name="T7" fmla="*/ 61 h 221"/>
                  <a:gd name="T8" fmla="*/ 54 w 256"/>
                  <a:gd name="T9" fmla="*/ 62 h 221"/>
                  <a:gd name="T10" fmla="*/ 65 w 256"/>
                  <a:gd name="T11" fmla="*/ 20 h 221"/>
                  <a:gd name="T12" fmla="*/ 83 w 256"/>
                  <a:gd name="T13" fmla="*/ 16 h 221"/>
                  <a:gd name="T14" fmla="*/ 168 w 256"/>
                  <a:gd name="T15" fmla="*/ 0 h 221"/>
                  <a:gd name="T16" fmla="*/ 196 w 256"/>
                  <a:gd name="T17" fmla="*/ 6 h 221"/>
                  <a:gd name="T18" fmla="*/ 214 w 256"/>
                  <a:gd name="T19" fmla="*/ 92 h 221"/>
                  <a:gd name="T20" fmla="*/ 256 w 256"/>
                  <a:gd name="T21" fmla="*/ 131 h 221"/>
                  <a:gd name="T22" fmla="*/ 213 w 256"/>
                  <a:gd name="T23" fmla="*/ 175 h 221"/>
                  <a:gd name="T24" fmla="*/ 201 w 256"/>
                  <a:gd name="T25" fmla="*/ 174 h 221"/>
                  <a:gd name="T26" fmla="*/ 191 w 256"/>
                  <a:gd name="T27" fmla="*/ 215 h 221"/>
                  <a:gd name="T28" fmla="*/ 163 w 256"/>
                  <a:gd name="T29" fmla="*/ 221 h 221"/>
                  <a:gd name="T30" fmla="*/ 93 w 256"/>
                  <a:gd name="T31" fmla="*/ 221 h 221"/>
                  <a:gd name="T32" fmla="*/ 57 w 256"/>
                  <a:gd name="T33" fmla="*/ 143 h 221"/>
                  <a:gd name="T34" fmla="*/ 50 w 256"/>
                  <a:gd name="T35" fmla="*/ 154 h 221"/>
                  <a:gd name="T36" fmla="*/ 43 w 256"/>
                  <a:gd name="T37" fmla="*/ 178 h 221"/>
                  <a:gd name="T38" fmla="*/ 93 w 256"/>
                  <a:gd name="T39" fmla="*/ 218 h 221"/>
                  <a:gd name="T40" fmla="*/ 119 w 256"/>
                  <a:gd name="T41" fmla="*/ 208 h 221"/>
                  <a:gd name="T42" fmla="*/ 129 w 256"/>
                  <a:gd name="T43" fmla="*/ 198 h 221"/>
                  <a:gd name="T44" fmla="*/ 130 w 256"/>
                  <a:gd name="T45" fmla="*/ 198 h 221"/>
                  <a:gd name="T46" fmla="*/ 190 w 256"/>
                  <a:gd name="T47" fmla="*/ 212 h 221"/>
                  <a:gd name="T48" fmla="*/ 201 w 256"/>
                  <a:gd name="T49" fmla="*/ 185 h 221"/>
                  <a:gd name="T50" fmla="*/ 196 w 256"/>
                  <a:gd name="T51" fmla="*/ 171 h 221"/>
                  <a:gd name="T52" fmla="*/ 198 w 256"/>
                  <a:gd name="T53" fmla="*/ 170 h 221"/>
                  <a:gd name="T54" fmla="*/ 252 w 256"/>
                  <a:gd name="T55" fmla="*/ 138 h 221"/>
                  <a:gd name="T56" fmla="*/ 253 w 256"/>
                  <a:gd name="T57" fmla="*/ 131 h 221"/>
                  <a:gd name="T58" fmla="*/ 211 w 256"/>
                  <a:gd name="T59" fmla="*/ 95 h 221"/>
                  <a:gd name="T60" fmla="*/ 209 w 256"/>
                  <a:gd name="T61" fmla="*/ 94 h 221"/>
                  <a:gd name="T62" fmla="*/ 226 w 256"/>
                  <a:gd name="T63" fmla="*/ 57 h 221"/>
                  <a:gd name="T64" fmla="*/ 195 w 256"/>
                  <a:gd name="T65" fmla="*/ 9 h 221"/>
                  <a:gd name="T66" fmla="*/ 115 w 256"/>
                  <a:gd name="T67" fmla="*/ 42 h 221"/>
                  <a:gd name="T68" fmla="*/ 114 w 256"/>
                  <a:gd name="T69" fmla="*/ 44 h 221"/>
                  <a:gd name="T70" fmla="*/ 106 w 256"/>
                  <a:gd name="T71" fmla="*/ 31 h 221"/>
                  <a:gd name="T72" fmla="*/ 83 w 256"/>
                  <a:gd name="T73" fmla="*/ 19 h 221"/>
                  <a:gd name="T74" fmla="*/ 51 w 256"/>
                  <a:gd name="T75" fmla="*/ 44 h 221"/>
                  <a:gd name="T76" fmla="*/ 55 w 256"/>
                  <a:gd name="T77" fmla="*/ 58 h 221"/>
                  <a:gd name="T78" fmla="*/ 59 w 256"/>
                  <a:gd name="T79" fmla="*/ 65 h 221"/>
                  <a:gd name="T80" fmla="*/ 57 w 256"/>
                  <a:gd name="T81" fmla="*/ 66 h 221"/>
                  <a:gd name="T82" fmla="*/ 3 w 256"/>
                  <a:gd name="T83" fmla="*/ 106 h 221"/>
                  <a:gd name="T84" fmla="*/ 41 w 256"/>
                  <a:gd name="T85" fmla="*/ 143 h 221"/>
                  <a:gd name="T86" fmla="*/ 56 w 256"/>
                  <a:gd name="T87" fmla="*/ 14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21">
                    <a:moveTo>
                      <a:pt x="61" y="211"/>
                    </a:moveTo>
                    <a:cubicBezTo>
                      <a:pt x="45" y="201"/>
                      <a:pt x="40" y="189"/>
                      <a:pt x="40" y="178"/>
                    </a:cubicBezTo>
                    <a:cubicBezTo>
                      <a:pt x="40" y="178"/>
                      <a:pt x="40" y="178"/>
                      <a:pt x="40" y="178"/>
                    </a:cubicBezTo>
                    <a:cubicBezTo>
                      <a:pt x="40" y="164"/>
                      <a:pt x="48" y="151"/>
                      <a:pt x="52" y="146"/>
                    </a:cubicBezTo>
                    <a:cubicBezTo>
                      <a:pt x="52" y="146"/>
                      <a:pt x="52" y="146"/>
                      <a:pt x="52" y="146"/>
                    </a:cubicBezTo>
                    <a:cubicBezTo>
                      <a:pt x="48" y="146"/>
                      <a:pt x="45" y="146"/>
                      <a:pt x="41" y="146"/>
                    </a:cubicBezTo>
                    <a:cubicBezTo>
                      <a:pt x="41" y="146"/>
                      <a:pt x="41" y="146"/>
                      <a:pt x="41" y="146"/>
                    </a:cubicBezTo>
                    <a:cubicBezTo>
                      <a:pt x="27" y="147"/>
                      <a:pt x="17" y="141"/>
                      <a:pt x="10" y="134"/>
                    </a:cubicBezTo>
                    <a:cubicBezTo>
                      <a:pt x="10" y="134"/>
                      <a:pt x="10" y="134"/>
                      <a:pt x="10" y="134"/>
                    </a:cubicBezTo>
                    <a:cubicBezTo>
                      <a:pt x="3" y="126"/>
                      <a:pt x="0" y="116"/>
                      <a:pt x="0" y="106"/>
                    </a:cubicBezTo>
                    <a:cubicBezTo>
                      <a:pt x="0" y="106"/>
                      <a:pt x="0" y="106"/>
                      <a:pt x="0" y="106"/>
                    </a:cubicBezTo>
                    <a:cubicBezTo>
                      <a:pt x="0" y="84"/>
                      <a:pt x="15" y="61"/>
                      <a:pt x="43" y="61"/>
                    </a:cubicBezTo>
                    <a:cubicBezTo>
                      <a:pt x="43" y="61"/>
                      <a:pt x="43" y="61"/>
                      <a:pt x="43" y="61"/>
                    </a:cubicBezTo>
                    <a:cubicBezTo>
                      <a:pt x="46" y="61"/>
                      <a:pt x="50" y="62"/>
                      <a:pt x="54" y="62"/>
                    </a:cubicBezTo>
                    <a:cubicBezTo>
                      <a:pt x="54" y="62"/>
                      <a:pt x="54" y="62"/>
                      <a:pt x="54" y="62"/>
                    </a:cubicBezTo>
                    <a:cubicBezTo>
                      <a:pt x="52" y="59"/>
                      <a:pt x="48" y="52"/>
                      <a:pt x="48" y="44"/>
                    </a:cubicBezTo>
                    <a:cubicBezTo>
                      <a:pt x="48" y="44"/>
                      <a:pt x="48" y="44"/>
                      <a:pt x="48" y="44"/>
                    </a:cubicBezTo>
                    <a:cubicBezTo>
                      <a:pt x="48" y="36"/>
                      <a:pt x="52" y="27"/>
                      <a:pt x="65" y="20"/>
                    </a:cubicBezTo>
                    <a:cubicBezTo>
                      <a:pt x="65" y="20"/>
                      <a:pt x="65" y="20"/>
                      <a:pt x="65" y="20"/>
                    </a:cubicBezTo>
                    <a:cubicBezTo>
                      <a:pt x="72" y="17"/>
                      <a:pt x="78" y="16"/>
                      <a:pt x="83" y="16"/>
                    </a:cubicBezTo>
                    <a:cubicBezTo>
                      <a:pt x="83" y="16"/>
                      <a:pt x="83" y="16"/>
                      <a:pt x="83" y="16"/>
                    </a:cubicBezTo>
                    <a:cubicBezTo>
                      <a:pt x="100" y="16"/>
                      <a:pt x="109" y="29"/>
                      <a:pt x="113" y="37"/>
                    </a:cubicBezTo>
                    <a:cubicBezTo>
                      <a:pt x="113" y="37"/>
                      <a:pt x="113" y="37"/>
                      <a:pt x="113" y="37"/>
                    </a:cubicBezTo>
                    <a:cubicBezTo>
                      <a:pt x="119" y="12"/>
                      <a:pt x="144" y="0"/>
                      <a:pt x="168" y="0"/>
                    </a:cubicBezTo>
                    <a:cubicBezTo>
                      <a:pt x="168" y="0"/>
                      <a:pt x="168" y="0"/>
                      <a:pt x="168" y="0"/>
                    </a:cubicBezTo>
                    <a:cubicBezTo>
                      <a:pt x="178" y="0"/>
                      <a:pt x="188" y="2"/>
                      <a:pt x="196" y="6"/>
                    </a:cubicBezTo>
                    <a:cubicBezTo>
                      <a:pt x="196" y="6"/>
                      <a:pt x="196" y="6"/>
                      <a:pt x="196" y="6"/>
                    </a:cubicBezTo>
                    <a:cubicBezTo>
                      <a:pt x="218" y="18"/>
                      <a:pt x="229" y="38"/>
                      <a:pt x="229" y="57"/>
                    </a:cubicBezTo>
                    <a:cubicBezTo>
                      <a:pt x="229" y="57"/>
                      <a:pt x="229" y="57"/>
                      <a:pt x="229" y="57"/>
                    </a:cubicBezTo>
                    <a:cubicBezTo>
                      <a:pt x="229" y="70"/>
                      <a:pt x="224" y="83"/>
                      <a:pt x="214" y="92"/>
                    </a:cubicBezTo>
                    <a:cubicBezTo>
                      <a:pt x="214" y="92"/>
                      <a:pt x="214" y="92"/>
                      <a:pt x="214" y="92"/>
                    </a:cubicBezTo>
                    <a:cubicBezTo>
                      <a:pt x="238" y="93"/>
                      <a:pt x="256" y="109"/>
                      <a:pt x="256" y="131"/>
                    </a:cubicBezTo>
                    <a:cubicBezTo>
                      <a:pt x="256" y="131"/>
                      <a:pt x="256" y="131"/>
                      <a:pt x="256" y="131"/>
                    </a:cubicBezTo>
                    <a:cubicBezTo>
                      <a:pt x="256" y="134"/>
                      <a:pt x="256" y="136"/>
                      <a:pt x="255" y="139"/>
                    </a:cubicBezTo>
                    <a:cubicBezTo>
                      <a:pt x="255" y="139"/>
                      <a:pt x="255" y="139"/>
                      <a:pt x="255" y="139"/>
                    </a:cubicBezTo>
                    <a:cubicBezTo>
                      <a:pt x="251" y="164"/>
                      <a:pt x="234" y="175"/>
                      <a:pt x="213" y="175"/>
                    </a:cubicBezTo>
                    <a:cubicBezTo>
                      <a:pt x="213" y="175"/>
                      <a:pt x="213" y="175"/>
                      <a:pt x="213" y="175"/>
                    </a:cubicBezTo>
                    <a:cubicBezTo>
                      <a:pt x="209" y="175"/>
                      <a:pt x="205" y="174"/>
                      <a:pt x="201" y="174"/>
                    </a:cubicBezTo>
                    <a:cubicBezTo>
                      <a:pt x="201" y="174"/>
                      <a:pt x="201" y="174"/>
                      <a:pt x="201" y="174"/>
                    </a:cubicBezTo>
                    <a:cubicBezTo>
                      <a:pt x="203" y="177"/>
                      <a:pt x="204" y="181"/>
                      <a:pt x="204" y="185"/>
                    </a:cubicBezTo>
                    <a:cubicBezTo>
                      <a:pt x="204" y="185"/>
                      <a:pt x="204" y="185"/>
                      <a:pt x="204" y="185"/>
                    </a:cubicBezTo>
                    <a:cubicBezTo>
                      <a:pt x="204" y="196"/>
                      <a:pt x="199" y="210"/>
                      <a:pt x="191" y="215"/>
                    </a:cubicBezTo>
                    <a:cubicBezTo>
                      <a:pt x="191" y="215"/>
                      <a:pt x="191" y="215"/>
                      <a:pt x="191" y="215"/>
                    </a:cubicBezTo>
                    <a:cubicBezTo>
                      <a:pt x="184" y="218"/>
                      <a:pt x="174" y="221"/>
                      <a:pt x="163" y="221"/>
                    </a:cubicBezTo>
                    <a:cubicBezTo>
                      <a:pt x="163" y="221"/>
                      <a:pt x="163" y="221"/>
                      <a:pt x="163" y="221"/>
                    </a:cubicBezTo>
                    <a:cubicBezTo>
                      <a:pt x="150" y="221"/>
                      <a:pt x="136" y="216"/>
                      <a:pt x="128" y="202"/>
                    </a:cubicBezTo>
                    <a:cubicBezTo>
                      <a:pt x="128" y="202"/>
                      <a:pt x="128" y="202"/>
                      <a:pt x="128" y="202"/>
                    </a:cubicBezTo>
                    <a:cubicBezTo>
                      <a:pt x="125" y="207"/>
                      <a:pt x="113" y="221"/>
                      <a:pt x="93" y="221"/>
                    </a:cubicBezTo>
                    <a:cubicBezTo>
                      <a:pt x="93" y="221"/>
                      <a:pt x="93" y="221"/>
                      <a:pt x="93" y="221"/>
                    </a:cubicBezTo>
                    <a:cubicBezTo>
                      <a:pt x="84" y="221"/>
                      <a:pt x="73" y="218"/>
                      <a:pt x="61" y="211"/>
                    </a:cubicBezTo>
                    <a:close/>
                    <a:moveTo>
                      <a:pt x="57" y="143"/>
                    </a:moveTo>
                    <a:cubicBezTo>
                      <a:pt x="57" y="143"/>
                      <a:pt x="57" y="144"/>
                      <a:pt x="57" y="144"/>
                    </a:cubicBezTo>
                    <a:cubicBezTo>
                      <a:pt x="57" y="144"/>
                      <a:pt x="57" y="144"/>
                      <a:pt x="57" y="144"/>
                    </a:cubicBezTo>
                    <a:cubicBezTo>
                      <a:pt x="57" y="144"/>
                      <a:pt x="53" y="148"/>
                      <a:pt x="50" y="154"/>
                    </a:cubicBezTo>
                    <a:cubicBezTo>
                      <a:pt x="50" y="154"/>
                      <a:pt x="50" y="154"/>
                      <a:pt x="50" y="154"/>
                    </a:cubicBezTo>
                    <a:cubicBezTo>
                      <a:pt x="46" y="160"/>
                      <a:pt x="43" y="169"/>
                      <a:pt x="43" y="178"/>
                    </a:cubicBezTo>
                    <a:cubicBezTo>
                      <a:pt x="43" y="178"/>
                      <a:pt x="43" y="178"/>
                      <a:pt x="43" y="178"/>
                    </a:cubicBezTo>
                    <a:cubicBezTo>
                      <a:pt x="43" y="188"/>
                      <a:pt x="48" y="199"/>
                      <a:pt x="63" y="208"/>
                    </a:cubicBezTo>
                    <a:cubicBezTo>
                      <a:pt x="63" y="208"/>
                      <a:pt x="63" y="208"/>
                      <a:pt x="63" y="208"/>
                    </a:cubicBezTo>
                    <a:cubicBezTo>
                      <a:pt x="74" y="215"/>
                      <a:pt x="84" y="218"/>
                      <a:pt x="93" y="218"/>
                    </a:cubicBezTo>
                    <a:cubicBezTo>
                      <a:pt x="93" y="218"/>
                      <a:pt x="93" y="218"/>
                      <a:pt x="93" y="218"/>
                    </a:cubicBezTo>
                    <a:cubicBezTo>
                      <a:pt x="104" y="218"/>
                      <a:pt x="113" y="213"/>
                      <a:pt x="119" y="208"/>
                    </a:cubicBezTo>
                    <a:cubicBezTo>
                      <a:pt x="119" y="208"/>
                      <a:pt x="119" y="208"/>
                      <a:pt x="119" y="208"/>
                    </a:cubicBezTo>
                    <a:cubicBezTo>
                      <a:pt x="124" y="203"/>
                      <a:pt x="127" y="198"/>
                      <a:pt x="127" y="198"/>
                    </a:cubicBezTo>
                    <a:cubicBezTo>
                      <a:pt x="127" y="198"/>
                      <a:pt x="127" y="198"/>
                      <a:pt x="127" y="198"/>
                    </a:cubicBezTo>
                    <a:cubicBezTo>
                      <a:pt x="128" y="198"/>
                      <a:pt x="128" y="198"/>
                      <a:pt x="129" y="198"/>
                    </a:cubicBezTo>
                    <a:cubicBezTo>
                      <a:pt x="129" y="198"/>
                      <a:pt x="129" y="198"/>
                      <a:pt x="129" y="198"/>
                    </a:cubicBezTo>
                    <a:cubicBezTo>
                      <a:pt x="129" y="198"/>
                      <a:pt x="130" y="198"/>
                      <a:pt x="130" y="198"/>
                    </a:cubicBezTo>
                    <a:cubicBezTo>
                      <a:pt x="130" y="198"/>
                      <a:pt x="130" y="198"/>
                      <a:pt x="130" y="198"/>
                    </a:cubicBezTo>
                    <a:cubicBezTo>
                      <a:pt x="137" y="213"/>
                      <a:pt x="150" y="218"/>
                      <a:pt x="163" y="218"/>
                    </a:cubicBezTo>
                    <a:cubicBezTo>
                      <a:pt x="163" y="218"/>
                      <a:pt x="163" y="218"/>
                      <a:pt x="163" y="218"/>
                    </a:cubicBezTo>
                    <a:cubicBezTo>
                      <a:pt x="173" y="218"/>
                      <a:pt x="183" y="215"/>
                      <a:pt x="190" y="212"/>
                    </a:cubicBezTo>
                    <a:cubicBezTo>
                      <a:pt x="190" y="212"/>
                      <a:pt x="190" y="212"/>
                      <a:pt x="190" y="212"/>
                    </a:cubicBezTo>
                    <a:cubicBezTo>
                      <a:pt x="196" y="209"/>
                      <a:pt x="201" y="196"/>
                      <a:pt x="201" y="185"/>
                    </a:cubicBezTo>
                    <a:cubicBezTo>
                      <a:pt x="201" y="185"/>
                      <a:pt x="201" y="185"/>
                      <a:pt x="201" y="185"/>
                    </a:cubicBezTo>
                    <a:cubicBezTo>
                      <a:pt x="201" y="179"/>
                      <a:pt x="199" y="174"/>
                      <a:pt x="197" y="173"/>
                    </a:cubicBezTo>
                    <a:cubicBezTo>
                      <a:pt x="197" y="173"/>
                      <a:pt x="197" y="173"/>
                      <a:pt x="197" y="173"/>
                    </a:cubicBezTo>
                    <a:cubicBezTo>
                      <a:pt x="196" y="173"/>
                      <a:pt x="196" y="172"/>
                      <a:pt x="196" y="171"/>
                    </a:cubicBezTo>
                    <a:cubicBezTo>
                      <a:pt x="196" y="171"/>
                      <a:pt x="196" y="171"/>
                      <a:pt x="196" y="171"/>
                    </a:cubicBezTo>
                    <a:cubicBezTo>
                      <a:pt x="196" y="171"/>
                      <a:pt x="197" y="170"/>
                      <a:pt x="198" y="170"/>
                    </a:cubicBezTo>
                    <a:cubicBezTo>
                      <a:pt x="198" y="170"/>
                      <a:pt x="198" y="170"/>
                      <a:pt x="198" y="170"/>
                    </a:cubicBezTo>
                    <a:cubicBezTo>
                      <a:pt x="203" y="171"/>
                      <a:pt x="208" y="172"/>
                      <a:pt x="213" y="172"/>
                    </a:cubicBezTo>
                    <a:cubicBezTo>
                      <a:pt x="213" y="172"/>
                      <a:pt x="213" y="172"/>
                      <a:pt x="213" y="172"/>
                    </a:cubicBezTo>
                    <a:cubicBezTo>
                      <a:pt x="233" y="172"/>
                      <a:pt x="248" y="162"/>
                      <a:pt x="252" y="138"/>
                    </a:cubicBezTo>
                    <a:cubicBezTo>
                      <a:pt x="252" y="138"/>
                      <a:pt x="252" y="138"/>
                      <a:pt x="252" y="138"/>
                    </a:cubicBezTo>
                    <a:cubicBezTo>
                      <a:pt x="253" y="136"/>
                      <a:pt x="253" y="134"/>
                      <a:pt x="253" y="131"/>
                    </a:cubicBezTo>
                    <a:cubicBezTo>
                      <a:pt x="253" y="131"/>
                      <a:pt x="253" y="131"/>
                      <a:pt x="253" y="131"/>
                    </a:cubicBezTo>
                    <a:cubicBezTo>
                      <a:pt x="253" y="111"/>
                      <a:pt x="236" y="95"/>
                      <a:pt x="213" y="95"/>
                    </a:cubicBezTo>
                    <a:cubicBezTo>
                      <a:pt x="213" y="95"/>
                      <a:pt x="213" y="95"/>
                      <a:pt x="213" y="95"/>
                    </a:cubicBezTo>
                    <a:cubicBezTo>
                      <a:pt x="212" y="95"/>
                      <a:pt x="211" y="95"/>
                      <a:pt x="211" y="95"/>
                    </a:cubicBezTo>
                    <a:cubicBezTo>
                      <a:pt x="211" y="95"/>
                      <a:pt x="211" y="95"/>
                      <a:pt x="211" y="95"/>
                    </a:cubicBezTo>
                    <a:cubicBezTo>
                      <a:pt x="210" y="95"/>
                      <a:pt x="209" y="95"/>
                      <a:pt x="209" y="94"/>
                    </a:cubicBezTo>
                    <a:cubicBezTo>
                      <a:pt x="209" y="94"/>
                      <a:pt x="209" y="94"/>
                      <a:pt x="209" y="94"/>
                    </a:cubicBezTo>
                    <a:cubicBezTo>
                      <a:pt x="209" y="94"/>
                      <a:pt x="209" y="93"/>
                      <a:pt x="209" y="93"/>
                    </a:cubicBezTo>
                    <a:cubicBezTo>
                      <a:pt x="209" y="93"/>
                      <a:pt x="209" y="93"/>
                      <a:pt x="209" y="93"/>
                    </a:cubicBezTo>
                    <a:cubicBezTo>
                      <a:pt x="220" y="84"/>
                      <a:pt x="226" y="71"/>
                      <a:pt x="226" y="57"/>
                    </a:cubicBezTo>
                    <a:cubicBezTo>
                      <a:pt x="226" y="57"/>
                      <a:pt x="226" y="57"/>
                      <a:pt x="226" y="57"/>
                    </a:cubicBezTo>
                    <a:cubicBezTo>
                      <a:pt x="226" y="39"/>
                      <a:pt x="216" y="20"/>
                      <a:pt x="195" y="9"/>
                    </a:cubicBezTo>
                    <a:cubicBezTo>
                      <a:pt x="195" y="9"/>
                      <a:pt x="195" y="9"/>
                      <a:pt x="195" y="9"/>
                    </a:cubicBezTo>
                    <a:cubicBezTo>
                      <a:pt x="187" y="5"/>
                      <a:pt x="177" y="3"/>
                      <a:pt x="168" y="3"/>
                    </a:cubicBezTo>
                    <a:cubicBezTo>
                      <a:pt x="168" y="3"/>
                      <a:pt x="168" y="3"/>
                      <a:pt x="168" y="3"/>
                    </a:cubicBezTo>
                    <a:cubicBezTo>
                      <a:pt x="143" y="3"/>
                      <a:pt x="118" y="16"/>
                      <a:pt x="115" y="42"/>
                    </a:cubicBezTo>
                    <a:cubicBezTo>
                      <a:pt x="115" y="42"/>
                      <a:pt x="115" y="42"/>
                      <a:pt x="115" y="42"/>
                    </a:cubicBezTo>
                    <a:cubicBezTo>
                      <a:pt x="115" y="43"/>
                      <a:pt x="115" y="43"/>
                      <a:pt x="114" y="44"/>
                    </a:cubicBezTo>
                    <a:cubicBezTo>
                      <a:pt x="114" y="44"/>
                      <a:pt x="114" y="44"/>
                      <a:pt x="114" y="44"/>
                    </a:cubicBezTo>
                    <a:cubicBezTo>
                      <a:pt x="113" y="44"/>
                      <a:pt x="113" y="43"/>
                      <a:pt x="112" y="43"/>
                    </a:cubicBezTo>
                    <a:cubicBezTo>
                      <a:pt x="112" y="43"/>
                      <a:pt x="112" y="43"/>
                      <a:pt x="112" y="43"/>
                    </a:cubicBezTo>
                    <a:cubicBezTo>
                      <a:pt x="112" y="43"/>
                      <a:pt x="110" y="37"/>
                      <a:pt x="106" y="31"/>
                    </a:cubicBezTo>
                    <a:cubicBezTo>
                      <a:pt x="106" y="31"/>
                      <a:pt x="106" y="31"/>
                      <a:pt x="106" y="31"/>
                    </a:cubicBezTo>
                    <a:cubicBezTo>
                      <a:pt x="101" y="25"/>
                      <a:pt x="94" y="19"/>
                      <a:pt x="83" y="19"/>
                    </a:cubicBezTo>
                    <a:cubicBezTo>
                      <a:pt x="83" y="19"/>
                      <a:pt x="83" y="19"/>
                      <a:pt x="83" y="19"/>
                    </a:cubicBezTo>
                    <a:cubicBezTo>
                      <a:pt x="79" y="19"/>
                      <a:pt x="73" y="20"/>
                      <a:pt x="67" y="23"/>
                    </a:cubicBezTo>
                    <a:cubicBezTo>
                      <a:pt x="67" y="23"/>
                      <a:pt x="67" y="23"/>
                      <a:pt x="67" y="23"/>
                    </a:cubicBezTo>
                    <a:cubicBezTo>
                      <a:pt x="54" y="29"/>
                      <a:pt x="51" y="37"/>
                      <a:pt x="51" y="44"/>
                    </a:cubicBezTo>
                    <a:cubicBezTo>
                      <a:pt x="51" y="44"/>
                      <a:pt x="51" y="44"/>
                      <a:pt x="51" y="44"/>
                    </a:cubicBezTo>
                    <a:cubicBezTo>
                      <a:pt x="51" y="49"/>
                      <a:pt x="53" y="54"/>
                      <a:pt x="55" y="58"/>
                    </a:cubicBezTo>
                    <a:cubicBezTo>
                      <a:pt x="55" y="58"/>
                      <a:pt x="55" y="58"/>
                      <a:pt x="55" y="58"/>
                    </a:cubicBezTo>
                    <a:cubicBezTo>
                      <a:pt x="57" y="61"/>
                      <a:pt x="59" y="64"/>
                      <a:pt x="59" y="64"/>
                    </a:cubicBezTo>
                    <a:cubicBezTo>
                      <a:pt x="59" y="64"/>
                      <a:pt x="59" y="64"/>
                      <a:pt x="59" y="64"/>
                    </a:cubicBezTo>
                    <a:cubicBezTo>
                      <a:pt x="59" y="64"/>
                      <a:pt x="59" y="65"/>
                      <a:pt x="59" y="65"/>
                    </a:cubicBezTo>
                    <a:cubicBezTo>
                      <a:pt x="59" y="65"/>
                      <a:pt x="59" y="65"/>
                      <a:pt x="59" y="65"/>
                    </a:cubicBezTo>
                    <a:cubicBezTo>
                      <a:pt x="58" y="66"/>
                      <a:pt x="58" y="66"/>
                      <a:pt x="57" y="66"/>
                    </a:cubicBezTo>
                    <a:cubicBezTo>
                      <a:pt x="57" y="66"/>
                      <a:pt x="57" y="66"/>
                      <a:pt x="57" y="66"/>
                    </a:cubicBezTo>
                    <a:cubicBezTo>
                      <a:pt x="52" y="65"/>
                      <a:pt x="47" y="64"/>
                      <a:pt x="43" y="64"/>
                    </a:cubicBezTo>
                    <a:cubicBezTo>
                      <a:pt x="43" y="64"/>
                      <a:pt x="43" y="64"/>
                      <a:pt x="43" y="64"/>
                    </a:cubicBezTo>
                    <a:cubicBezTo>
                      <a:pt x="17" y="64"/>
                      <a:pt x="3" y="85"/>
                      <a:pt x="3" y="106"/>
                    </a:cubicBezTo>
                    <a:cubicBezTo>
                      <a:pt x="3" y="106"/>
                      <a:pt x="3" y="106"/>
                      <a:pt x="3" y="106"/>
                    </a:cubicBezTo>
                    <a:cubicBezTo>
                      <a:pt x="3" y="125"/>
                      <a:pt x="15" y="143"/>
                      <a:pt x="41" y="143"/>
                    </a:cubicBezTo>
                    <a:cubicBezTo>
                      <a:pt x="41" y="143"/>
                      <a:pt x="41" y="143"/>
                      <a:pt x="41" y="143"/>
                    </a:cubicBezTo>
                    <a:cubicBezTo>
                      <a:pt x="46" y="143"/>
                      <a:pt x="50" y="143"/>
                      <a:pt x="55" y="142"/>
                    </a:cubicBezTo>
                    <a:cubicBezTo>
                      <a:pt x="55" y="142"/>
                      <a:pt x="55" y="142"/>
                      <a:pt x="55" y="142"/>
                    </a:cubicBezTo>
                    <a:cubicBezTo>
                      <a:pt x="55" y="142"/>
                      <a:pt x="55" y="142"/>
                      <a:pt x="56" y="142"/>
                    </a:cubicBezTo>
                    <a:cubicBezTo>
                      <a:pt x="56" y="142"/>
                      <a:pt x="56" y="142"/>
                      <a:pt x="56" y="142"/>
                    </a:cubicBezTo>
                    <a:cubicBezTo>
                      <a:pt x="56" y="142"/>
                      <a:pt x="57" y="142"/>
                      <a:pt x="57" y="1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4"/>
              <p:cNvSpPr/>
              <p:nvPr/>
            </p:nvSpPr>
            <p:spPr bwMode="auto">
              <a:xfrm>
                <a:off x="2831" y="1547"/>
                <a:ext cx="298" cy="573"/>
              </a:xfrm>
              <a:custGeom>
                <a:avLst/>
                <a:gdLst>
                  <a:gd name="T0" fmla="*/ 156 w 298"/>
                  <a:gd name="T1" fmla="*/ 4 h 573"/>
                  <a:gd name="T2" fmla="*/ 182 w 298"/>
                  <a:gd name="T3" fmla="*/ 194 h 573"/>
                  <a:gd name="T4" fmla="*/ 272 w 298"/>
                  <a:gd name="T5" fmla="*/ 135 h 573"/>
                  <a:gd name="T6" fmla="*/ 298 w 298"/>
                  <a:gd name="T7" fmla="*/ 163 h 573"/>
                  <a:gd name="T8" fmla="*/ 184 w 298"/>
                  <a:gd name="T9" fmla="*/ 262 h 573"/>
                  <a:gd name="T10" fmla="*/ 194 w 298"/>
                  <a:gd name="T11" fmla="*/ 573 h 573"/>
                  <a:gd name="T12" fmla="*/ 54 w 298"/>
                  <a:gd name="T13" fmla="*/ 573 h 573"/>
                  <a:gd name="T14" fmla="*/ 94 w 298"/>
                  <a:gd name="T15" fmla="*/ 156 h 573"/>
                  <a:gd name="T16" fmla="*/ 0 w 298"/>
                  <a:gd name="T17" fmla="*/ 52 h 573"/>
                  <a:gd name="T18" fmla="*/ 14 w 298"/>
                  <a:gd name="T19" fmla="*/ 28 h 573"/>
                  <a:gd name="T20" fmla="*/ 99 w 298"/>
                  <a:gd name="T21" fmla="*/ 94 h 573"/>
                  <a:gd name="T22" fmla="*/ 120 w 298"/>
                  <a:gd name="T23" fmla="*/ 0 h 573"/>
                  <a:gd name="T24" fmla="*/ 156 w 298"/>
                  <a:gd name="T25" fmla="*/ 4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8" h="573">
                    <a:moveTo>
                      <a:pt x="156" y="4"/>
                    </a:moveTo>
                    <a:lnTo>
                      <a:pt x="182" y="194"/>
                    </a:lnTo>
                    <a:lnTo>
                      <a:pt x="272" y="135"/>
                    </a:lnTo>
                    <a:lnTo>
                      <a:pt x="298" y="163"/>
                    </a:lnTo>
                    <a:lnTo>
                      <a:pt x="184" y="262"/>
                    </a:lnTo>
                    <a:lnTo>
                      <a:pt x="194" y="573"/>
                    </a:lnTo>
                    <a:lnTo>
                      <a:pt x="54" y="573"/>
                    </a:lnTo>
                    <a:lnTo>
                      <a:pt x="94" y="156"/>
                    </a:lnTo>
                    <a:lnTo>
                      <a:pt x="0" y="52"/>
                    </a:lnTo>
                    <a:lnTo>
                      <a:pt x="14" y="28"/>
                    </a:lnTo>
                    <a:lnTo>
                      <a:pt x="99" y="94"/>
                    </a:lnTo>
                    <a:lnTo>
                      <a:pt x="120" y="0"/>
                    </a:lnTo>
                    <a:lnTo>
                      <a:pt x="156" y="4"/>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5"/>
              <p:cNvSpPr>
                <a:spLocks noEditPoints="1"/>
              </p:cNvSpPr>
              <p:nvPr/>
            </p:nvSpPr>
            <p:spPr bwMode="auto">
              <a:xfrm>
                <a:off x="2828" y="1544"/>
                <a:ext cx="303" cy="578"/>
              </a:xfrm>
              <a:custGeom>
                <a:avLst/>
                <a:gdLst>
                  <a:gd name="T0" fmla="*/ 57 w 303"/>
                  <a:gd name="T1" fmla="*/ 578 h 578"/>
                  <a:gd name="T2" fmla="*/ 55 w 303"/>
                  <a:gd name="T3" fmla="*/ 573 h 578"/>
                  <a:gd name="T4" fmla="*/ 95 w 303"/>
                  <a:gd name="T5" fmla="*/ 159 h 578"/>
                  <a:gd name="T6" fmla="*/ 0 w 303"/>
                  <a:gd name="T7" fmla="*/ 57 h 578"/>
                  <a:gd name="T8" fmla="*/ 0 w 303"/>
                  <a:gd name="T9" fmla="*/ 52 h 578"/>
                  <a:gd name="T10" fmla="*/ 12 w 303"/>
                  <a:gd name="T11" fmla="*/ 29 h 578"/>
                  <a:gd name="T12" fmla="*/ 17 w 303"/>
                  <a:gd name="T13" fmla="*/ 29 h 578"/>
                  <a:gd name="T14" fmla="*/ 100 w 303"/>
                  <a:gd name="T15" fmla="*/ 93 h 578"/>
                  <a:gd name="T16" fmla="*/ 119 w 303"/>
                  <a:gd name="T17" fmla="*/ 3 h 578"/>
                  <a:gd name="T18" fmla="*/ 123 w 303"/>
                  <a:gd name="T19" fmla="*/ 0 h 578"/>
                  <a:gd name="T20" fmla="*/ 159 w 303"/>
                  <a:gd name="T21" fmla="*/ 3 h 578"/>
                  <a:gd name="T22" fmla="*/ 159 w 303"/>
                  <a:gd name="T23" fmla="*/ 7 h 578"/>
                  <a:gd name="T24" fmla="*/ 159 w 303"/>
                  <a:gd name="T25" fmla="*/ 3 h 578"/>
                  <a:gd name="T26" fmla="*/ 164 w 303"/>
                  <a:gd name="T27" fmla="*/ 7 h 578"/>
                  <a:gd name="T28" fmla="*/ 187 w 303"/>
                  <a:gd name="T29" fmla="*/ 192 h 578"/>
                  <a:gd name="T30" fmla="*/ 273 w 303"/>
                  <a:gd name="T31" fmla="*/ 135 h 578"/>
                  <a:gd name="T32" fmla="*/ 277 w 303"/>
                  <a:gd name="T33" fmla="*/ 135 h 578"/>
                  <a:gd name="T34" fmla="*/ 303 w 303"/>
                  <a:gd name="T35" fmla="*/ 164 h 578"/>
                  <a:gd name="T36" fmla="*/ 303 w 303"/>
                  <a:gd name="T37" fmla="*/ 168 h 578"/>
                  <a:gd name="T38" fmla="*/ 192 w 303"/>
                  <a:gd name="T39" fmla="*/ 268 h 578"/>
                  <a:gd name="T40" fmla="*/ 199 w 303"/>
                  <a:gd name="T41" fmla="*/ 573 h 578"/>
                  <a:gd name="T42" fmla="*/ 197 w 303"/>
                  <a:gd name="T43" fmla="*/ 578 h 578"/>
                  <a:gd name="T44" fmla="*/ 57 w 303"/>
                  <a:gd name="T45" fmla="*/ 578 h 578"/>
                  <a:gd name="T46" fmla="*/ 57 w 303"/>
                  <a:gd name="T47" fmla="*/ 578 h 578"/>
                  <a:gd name="T48" fmla="*/ 8 w 303"/>
                  <a:gd name="T49" fmla="*/ 55 h 578"/>
                  <a:gd name="T50" fmla="*/ 100 w 303"/>
                  <a:gd name="T51" fmla="*/ 154 h 578"/>
                  <a:gd name="T52" fmla="*/ 102 w 303"/>
                  <a:gd name="T53" fmla="*/ 159 h 578"/>
                  <a:gd name="T54" fmla="*/ 62 w 303"/>
                  <a:gd name="T55" fmla="*/ 571 h 578"/>
                  <a:gd name="T56" fmla="*/ 192 w 303"/>
                  <a:gd name="T57" fmla="*/ 571 h 578"/>
                  <a:gd name="T58" fmla="*/ 185 w 303"/>
                  <a:gd name="T59" fmla="*/ 265 h 578"/>
                  <a:gd name="T60" fmla="*/ 185 w 303"/>
                  <a:gd name="T61" fmla="*/ 263 h 578"/>
                  <a:gd name="T62" fmla="*/ 296 w 303"/>
                  <a:gd name="T63" fmla="*/ 166 h 578"/>
                  <a:gd name="T64" fmla="*/ 273 w 303"/>
                  <a:gd name="T65" fmla="*/ 142 h 578"/>
                  <a:gd name="T66" fmla="*/ 185 w 303"/>
                  <a:gd name="T67" fmla="*/ 202 h 578"/>
                  <a:gd name="T68" fmla="*/ 180 w 303"/>
                  <a:gd name="T69" fmla="*/ 197 h 578"/>
                  <a:gd name="T70" fmla="*/ 157 w 303"/>
                  <a:gd name="T71" fmla="*/ 10 h 578"/>
                  <a:gd name="T72" fmla="*/ 126 w 303"/>
                  <a:gd name="T73" fmla="*/ 7 h 578"/>
                  <a:gd name="T74" fmla="*/ 107 w 303"/>
                  <a:gd name="T75" fmla="*/ 100 h 578"/>
                  <a:gd name="T76" fmla="*/ 100 w 303"/>
                  <a:gd name="T77" fmla="*/ 102 h 578"/>
                  <a:gd name="T78" fmla="*/ 17 w 303"/>
                  <a:gd name="T79" fmla="*/ 36 h 578"/>
                  <a:gd name="T80" fmla="*/ 8 w 303"/>
                  <a:gd name="T81" fmla="*/ 55 h 578"/>
                  <a:gd name="T82" fmla="*/ 8 w 303"/>
                  <a:gd name="T83" fmla="*/ 5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3" h="578">
                    <a:moveTo>
                      <a:pt x="57" y="578"/>
                    </a:moveTo>
                    <a:lnTo>
                      <a:pt x="55" y="573"/>
                    </a:lnTo>
                    <a:lnTo>
                      <a:pt x="95" y="159"/>
                    </a:lnTo>
                    <a:lnTo>
                      <a:pt x="0" y="57"/>
                    </a:lnTo>
                    <a:lnTo>
                      <a:pt x="0" y="52"/>
                    </a:lnTo>
                    <a:lnTo>
                      <a:pt x="12" y="29"/>
                    </a:lnTo>
                    <a:lnTo>
                      <a:pt x="17" y="29"/>
                    </a:lnTo>
                    <a:lnTo>
                      <a:pt x="100" y="93"/>
                    </a:lnTo>
                    <a:lnTo>
                      <a:pt x="119" y="3"/>
                    </a:lnTo>
                    <a:lnTo>
                      <a:pt x="123" y="0"/>
                    </a:lnTo>
                    <a:lnTo>
                      <a:pt x="159" y="3"/>
                    </a:lnTo>
                    <a:lnTo>
                      <a:pt x="159" y="7"/>
                    </a:lnTo>
                    <a:lnTo>
                      <a:pt x="159" y="3"/>
                    </a:lnTo>
                    <a:lnTo>
                      <a:pt x="164" y="7"/>
                    </a:lnTo>
                    <a:lnTo>
                      <a:pt x="187" y="192"/>
                    </a:lnTo>
                    <a:lnTo>
                      <a:pt x="273" y="135"/>
                    </a:lnTo>
                    <a:lnTo>
                      <a:pt x="277" y="135"/>
                    </a:lnTo>
                    <a:lnTo>
                      <a:pt x="303" y="164"/>
                    </a:lnTo>
                    <a:lnTo>
                      <a:pt x="303" y="168"/>
                    </a:lnTo>
                    <a:lnTo>
                      <a:pt x="192" y="268"/>
                    </a:lnTo>
                    <a:lnTo>
                      <a:pt x="199" y="573"/>
                    </a:lnTo>
                    <a:lnTo>
                      <a:pt x="197" y="578"/>
                    </a:lnTo>
                    <a:lnTo>
                      <a:pt x="57" y="578"/>
                    </a:lnTo>
                    <a:lnTo>
                      <a:pt x="57" y="578"/>
                    </a:lnTo>
                    <a:close/>
                    <a:moveTo>
                      <a:pt x="8" y="55"/>
                    </a:moveTo>
                    <a:lnTo>
                      <a:pt x="100" y="154"/>
                    </a:lnTo>
                    <a:lnTo>
                      <a:pt x="102" y="159"/>
                    </a:lnTo>
                    <a:lnTo>
                      <a:pt x="62" y="571"/>
                    </a:lnTo>
                    <a:lnTo>
                      <a:pt x="192" y="571"/>
                    </a:lnTo>
                    <a:lnTo>
                      <a:pt x="185" y="265"/>
                    </a:lnTo>
                    <a:lnTo>
                      <a:pt x="185" y="263"/>
                    </a:lnTo>
                    <a:lnTo>
                      <a:pt x="296" y="166"/>
                    </a:lnTo>
                    <a:lnTo>
                      <a:pt x="273" y="142"/>
                    </a:lnTo>
                    <a:lnTo>
                      <a:pt x="185" y="202"/>
                    </a:lnTo>
                    <a:lnTo>
                      <a:pt x="180" y="197"/>
                    </a:lnTo>
                    <a:lnTo>
                      <a:pt x="157" y="10"/>
                    </a:lnTo>
                    <a:lnTo>
                      <a:pt x="126" y="7"/>
                    </a:lnTo>
                    <a:lnTo>
                      <a:pt x="107" y="100"/>
                    </a:lnTo>
                    <a:lnTo>
                      <a:pt x="100" y="102"/>
                    </a:lnTo>
                    <a:lnTo>
                      <a:pt x="17" y="36"/>
                    </a:lnTo>
                    <a:lnTo>
                      <a:pt x="8" y="55"/>
                    </a:lnTo>
                    <a:lnTo>
                      <a:pt x="8" y="55"/>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26"/>
              <p:cNvSpPr/>
              <p:nvPr/>
            </p:nvSpPr>
            <p:spPr bwMode="auto">
              <a:xfrm>
                <a:off x="2930" y="1613"/>
                <a:ext cx="83" cy="128"/>
              </a:xfrm>
              <a:custGeom>
                <a:avLst/>
                <a:gdLst>
                  <a:gd name="T0" fmla="*/ 7 w 83"/>
                  <a:gd name="T1" fmla="*/ 0 h 128"/>
                  <a:gd name="T2" fmla="*/ 71 w 83"/>
                  <a:gd name="T3" fmla="*/ 47 h 128"/>
                  <a:gd name="T4" fmla="*/ 83 w 83"/>
                  <a:gd name="T5" fmla="*/ 128 h 128"/>
                  <a:gd name="T6" fmla="*/ 0 w 83"/>
                  <a:gd name="T7" fmla="*/ 28 h 128"/>
                  <a:gd name="T8" fmla="*/ 7 w 83"/>
                  <a:gd name="T9" fmla="*/ 0 h 128"/>
                </a:gdLst>
                <a:ahLst/>
                <a:cxnLst>
                  <a:cxn ang="0">
                    <a:pos x="T0" y="T1"/>
                  </a:cxn>
                  <a:cxn ang="0">
                    <a:pos x="T2" y="T3"/>
                  </a:cxn>
                  <a:cxn ang="0">
                    <a:pos x="T4" y="T5"/>
                  </a:cxn>
                  <a:cxn ang="0">
                    <a:pos x="T6" y="T7"/>
                  </a:cxn>
                  <a:cxn ang="0">
                    <a:pos x="T8" y="T9"/>
                  </a:cxn>
                </a:cxnLst>
                <a:rect l="0" t="0" r="r" b="b"/>
                <a:pathLst>
                  <a:path w="83" h="128">
                    <a:moveTo>
                      <a:pt x="7" y="0"/>
                    </a:moveTo>
                    <a:lnTo>
                      <a:pt x="71" y="47"/>
                    </a:lnTo>
                    <a:lnTo>
                      <a:pt x="83" y="128"/>
                    </a:lnTo>
                    <a:lnTo>
                      <a:pt x="0" y="28"/>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27"/>
              <p:cNvSpPr>
                <a:spLocks noEditPoints="1"/>
              </p:cNvSpPr>
              <p:nvPr/>
            </p:nvSpPr>
            <p:spPr bwMode="auto">
              <a:xfrm>
                <a:off x="2928" y="1611"/>
                <a:ext cx="87" cy="135"/>
              </a:xfrm>
              <a:custGeom>
                <a:avLst/>
                <a:gdLst>
                  <a:gd name="T0" fmla="*/ 34 w 37"/>
                  <a:gd name="T1" fmla="*/ 56 h 57"/>
                  <a:gd name="T2" fmla="*/ 0 w 37"/>
                  <a:gd name="T3" fmla="*/ 14 h 57"/>
                  <a:gd name="T4" fmla="*/ 0 w 37"/>
                  <a:gd name="T5" fmla="*/ 13 h 57"/>
                  <a:gd name="T6" fmla="*/ 0 w 37"/>
                  <a:gd name="T7" fmla="*/ 13 h 57"/>
                  <a:gd name="T8" fmla="*/ 2 w 37"/>
                  <a:gd name="T9" fmla="*/ 1 h 57"/>
                  <a:gd name="T10" fmla="*/ 3 w 37"/>
                  <a:gd name="T11" fmla="*/ 0 h 57"/>
                  <a:gd name="T12" fmla="*/ 3 w 37"/>
                  <a:gd name="T13" fmla="*/ 0 h 57"/>
                  <a:gd name="T14" fmla="*/ 5 w 37"/>
                  <a:gd name="T15" fmla="*/ 0 h 57"/>
                  <a:gd name="T16" fmla="*/ 5 w 37"/>
                  <a:gd name="T17" fmla="*/ 0 h 57"/>
                  <a:gd name="T18" fmla="*/ 32 w 37"/>
                  <a:gd name="T19" fmla="*/ 19 h 57"/>
                  <a:gd name="T20" fmla="*/ 32 w 37"/>
                  <a:gd name="T21" fmla="*/ 20 h 57"/>
                  <a:gd name="T22" fmla="*/ 32 w 37"/>
                  <a:gd name="T23" fmla="*/ 20 h 57"/>
                  <a:gd name="T24" fmla="*/ 37 w 37"/>
                  <a:gd name="T25" fmla="*/ 55 h 57"/>
                  <a:gd name="T26" fmla="*/ 36 w 37"/>
                  <a:gd name="T27" fmla="*/ 57 h 57"/>
                  <a:gd name="T28" fmla="*/ 36 w 37"/>
                  <a:gd name="T29" fmla="*/ 57 h 57"/>
                  <a:gd name="T30" fmla="*/ 36 w 37"/>
                  <a:gd name="T31" fmla="*/ 57 h 57"/>
                  <a:gd name="T32" fmla="*/ 36 w 37"/>
                  <a:gd name="T33" fmla="*/ 57 h 57"/>
                  <a:gd name="T34" fmla="*/ 34 w 37"/>
                  <a:gd name="T35" fmla="*/ 56 h 57"/>
                  <a:gd name="T36" fmla="*/ 3 w 37"/>
                  <a:gd name="T37" fmla="*/ 13 h 57"/>
                  <a:gd name="T38" fmla="*/ 33 w 37"/>
                  <a:gd name="T39" fmla="*/ 50 h 57"/>
                  <a:gd name="T40" fmla="*/ 30 w 37"/>
                  <a:gd name="T41" fmla="*/ 21 h 57"/>
                  <a:gd name="T42" fmla="*/ 5 w 37"/>
                  <a:gd name="T43" fmla="*/ 4 h 57"/>
                  <a:gd name="T44" fmla="*/ 3 w 37"/>
                  <a:gd name="T45"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57">
                    <a:moveTo>
                      <a:pt x="34" y="56"/>
                    </a:moveTo>
                    <a:cubicBezTo>
                      <a:pt x="0" y="14"/>
                      <a:pt x="0" y="14"/>
                      <a:pt x="0" y="14"/>
                    </a:cubicBezTo>
                    <a:cubicBezTo>
                      <a:pt x="0" y="14"/>
                      <a:pt x="0" y="13"/>
                      <a:pt x="0" y="13"/>
                    </a:cubicBezTo>
                    <a:cubicBezTo>
                      <a:pt x="0" y="13"/>
                      <a:pt x="0" y="13"/>
                      <a:pt x="0" y="13"/>
                    </a:cubicBezTo>
                    <a:cubicBezTo>
                      <a:pt x="2" y="1"/>
                      <a:pt x="2" y="1"/>
                      <a:pt x="2" y="1"/>
                    </a:cubicBezTo>
                    <a:cubicBezTo>
                      <a:pt x="2" y="1"/>
                      <a:pt x="3" y="0"/>
                      <a:pt x="3" y="0"/>
                    </a:cubicBezTo>
                    <a:cubicBezTo>
                      <a:pt x="3" y="0"/>
                      <a:pt x="3" y="0"/>
                      <a:pt x="3" y="0"/>
                    </a:cubicBezTo>
                    <a:cubicBezTo>
                      <a:pt x="4" y="0"/>
                      <a:pt x="4" y="0"/>
                      <a:pt x="5" y="0"/>
                    </a:cubicBezTo>
                    <a:cubicBezTo>
                      <a:pt x="5" y="0"/>
                      <a:pt x="5" y="0"/>
                      <a:pt x="5" y="0"/>
                    </a:cubicBezTo>
                    <a:cubicBezTo>
                      <a:pt x="32" y="19"/>
                      <a:pt x="32" y="19"/>
                      <a:pt x="32" y="19"/>
                    </a:cubicBezTo>
                    <a:cubicBezTo>
                      <a:pt x="32" y="20"/>
                      <a:pt x="32" y="20"/>
                      <a:pt x="32" y="20"/>
                    </a:cubicBezTo>
                    <a:cubicBezTo>
                      <a:pt x="32" y="20"/>
                      <a:pt x="32" y="20"/>
                      <a:pt x="32" y="20"/>
                    </a:cubicBezTo>
                    <a:cubicBezTo>
                      <a:pt x="37" y="55"/>
                      <a:pt x="37" y="55"/>
                      <a:pt x="37" y="55"/>
                    </a:cubicBezTo>
                    <a:cubicBezTo>
                      <a:pt x="37" y="56"/>
                      <a:pt x="37" y="56"/>
                      <a:pt x="36" y="57"/>
                    </a:cubicBezTo>
                    <a:cubicBezTo>
                      <a:pt x="36" y="57"/>
                      <a:pt x="36" y="57"/>
                      <a:pt x="36" y="57"/>
                    </a:cubicBezTo>
                    <a:cubicBezTo>
                      <a:pt x="36" y="57"/>
                      <a:pt x="36" y="57"/>
                      <a:pt x="36" y="57"/>
                    </a:cubicBezTo>
                    <a:cubicBezTo>
                      <a:pt x="36" y="57"/>
                      <a:pt x="36" y="57"/>
                      <a:pt x="36" y="57"/>
                    </a:cubicBezTo>
                    <a:cubicBezTo>
                      <a:pt x="35" y="57"/>
                      <a:pt x="35" y="57"/>
                      <a:pt x="34" y="56"/>
                    </a:cubicBezTo>
                    <a:close/>
                    <a:moveTo>
                      <a:pt x="3" y="13"/>
                    </a:moveTo>
                    <a:cubicBezTo>
                      <a:pt x="33" y="50"/>
                      <a:pt x="33" y="50"/>
                      <a:pt x="33" y="50"/>
                    </a:cubicBezTo>
                    <a:cubicBezTo>
                      <a:pt x="30" y="21"/>
                      <a:pt x="30" y="21"/>
                      <a:pt x="30" y="21"/>
                    </a:cubicBezTo>
                    <a:cubicBezTo>
                      <a:pt x="5" y="4"/>
                      <a:pt x="5" y="4"/>
                      <a:pt x="5" y="4"/>
                    </a:cubicBezTo>
                    <a:cubicBezTo>
                      <a:pt x="3" y="13"/>
                      <a:pt x="3" y="13"/>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28"/>
              <p:cNvSpPr/>
              <p:nvPr/>
            </p:nvSpPr>
            <p:spPr bwMode="auto">
              <a:xfrm>
                <a:off x="2916" y="1738"/>
                <a:ext cx="104" cy="197"/>
              </a:xfrm>
              <a:custGeom>
                <a:avLst/>
                <a:gdLst>
                  <a:gd name="T0" fmla="*/ 7 w 104"/>
                  <a:gd name="T1" fmla="*/ 0 h 197"/>
                  <a:gd name="T2" fmla="*/ 0 w 104"/>
                  <a:gd name="T3" fmla="*/ 67 h 197"/>
                  <a:gd name="T4" fmla="*/ 104 w 104"/>
                  <a:gd name="T5" fmla="*/ 197 h 197"/>
                  <a:gd name="T6" fmla="*/ 102 w 104"/>
                  <a:gd name="T7" fmla="*/ 93 h 197"/>
                  <a:gd name="T8" fmla="*/ 7 w 104"/>
                  <a:gd name="T9" fmla="*/ 0 h 197"/>
                </a:gdLst>
                <a:ahLst/>
                <a:cxnLst>
                  <a:cxn ang="0">
                    <a:pos x="T0" y="T1"/>
                  </a:cxn>
                  <a:cxn ang="0">
                    <a:pos x="T2" y="T3"/>
                  </a:cxn>
                  <a:cxn ang="0">
                    <a:pos x="T4" y="T5"/>
                  </a:cxn>
                  <a:cxn ang="0">
                    <a:pos x="T6" y="T7"/>
                  </a:cxn>
                  <a:cxn ang="0">
                    <a:pos x="T8" y="T9"/>
                  </a:cxn>
                </a:cxnLst>
                <a:rect l="0" t="0" r="r" b="b"/>
                <a:pathLst>
                  <a:path w="104" h="197">
                    <a:moveTo>
                      <a:pt x="7" y="0"/>
                    </a:moveTo>
                    <a:lnTo>
                      <a:pt x="0" y="67"/>
                    </a:lnTo>
                    <a:lnTo>
                      <a:pt x="104" y="197"/>
                    </a:lnTo>
                    <a:lnTo>
                      <a:pt x="102" y="9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29"/>
              <p:cNvSpPr>
                <a:spLocks noEditPoints="1"/>
              </p:cNvSpPr>
              <p:nvPr/>
            </p:nvSpPr>
            <p:spPr bwMode="auto">
              <a:xfrm>
                <a:off x="2911" y="1734"/>
                <a:ext cx="111" cy="203"/>
              </a:xfrm>
              <a:custGeom>
                <a:avLst/>
                <a:gdLst>
                  <a:gd name="T0" fmla="*/ 45 w 47"/>
                  <a:gd name="T1" fmla="*/ 86 h 86"/>
                  <a:gd name="T2" fmla="*/ 1 w 47"/>
                  <a:gd name="T3" fmla="*/ 31 h 86"/>
                  <a:gd name="T4" fmla="*/ 0 w 47"/>
                  <a:gd name="T5" fmla="*/ 30 h 86"/>
                  <a:gd name="T6" fmla="*/ 0 w 47"/>
                  <a:gd name="T7" fmla="*/ 30 h 86"/>
                  <a:gd name="T8" fmla="*/ 3 w 47"/>
                  <a:gd name="T9" fmla="*/ 2 h 86"/>
                  <a:gd name="T10" fmla="*/ 4 w 47"/>
                  <a:gd name="T11" fmla="*/ 1 h 86"/>
                  <a:gd name="T12" fmla="*/ 4 w 47"/>
                  <a:gd name="T13" fmla="*/ 1 h 86"/>
                  <a:gd name="T14" fmla="*/ 6 w 47"/>
                  <a:gd name="T15" fmla="*/ 1 h 86"/>
                  <a:gd name="T16" fmla="*/ 6 w 47"/>
                  <a:gd name="T17" fmla="*/ 1 h 86"/>
                  <a:gd name="T18" fmla="*/ 46 w 47"/>
                  <a:gd name="T19" fmla="*/ 40 h 86"/>
                  <a:gd name="T20" fmla="*/ 46 w 47"/>
                  <a:gd name="T21" fmla="*/ 41 h 86"/>
                  <a:gd name="T22" fmla="*/ 46 w 47"/>
                  <a:gd name="T23" fmla="*/ 41 h 86"/>
                  <a:gd name="T24" fmla="*/ 47 w 47"/>
                  <a:gd name="T25" fmla="*/ 85 h 86"/>
                  <a:gd name="T26" fmla="*/ 46 w 47"/>
                  <a:gd name="T27" fmla="*/ 86 h 86"/>
                  <a:gd name="T28" fmla="*/ 46 w 47"/>
                  <a:gd name="T29" fmla="*/ 86 h 86"/>
                  <a:gd name="T30" fmla="*/ 46 w 47"/>
                  <a:gd name="T31" fmla="*/ 86 h 86"/>
                  <a:gd name="T32" fmla="*/ 46 w 47"/>
                  <a:gd name="T33" fmla="*/ 86 h 86"/>
                  <a:gd name="T34" fmla="*/ 45 w 47"/>
                  <a:gd name="T35" fmla="*/ 86 h 86"/>
                  <a:gd name="T36" fmla="*/ 3 w 47"/>
                  <a:gd name="T37" fmla="*/ 30 h 86"/>
                  <a:gd name="T38" fmla="*/ 44 w 47"/>
                  <a:gd name="T39" fmla="*/ 80 h 86"/>
                  <a:gd name="T40" fmla="*/ 43 w 47"/>
                  <a:gd name="T41" fmla="*/ 42 h 86"/>
                  <a:gd name="T42" fmla="*/ 6 w 47"/>
                  <a:gd name="T43" fmla="*/ 5 h 86"/>
                  <a:gd name="T44" fmla="*/ 3 w 47"/>
                  <a:gd name="T45" fmla="*/ 30 h 86"/>
                  <a:gd name="T46" fmla="*/ 4 w 47"/>
                  <a:gd name="T47" fmla="*/ 3 h 86"/>
                  <a:gd name="T48" fmla="*/ 5 w 47"/>
                  <a:gd name="T49" fmla="*/ 2 h 86"/>
                  <a:gd name="T50" fmla="*/ 4 w 47"/>
                  <a:gd name="T51"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86">
                    <a:moveTo>
                      <a:pt x="45" y="86"/>
                    </a:moveTo>
                    <a:cubicBezTo>
                      <a:pt x="1" y="31"/>
                      <a:pt x="1" y="31"/>
                      <a:pt x="1" y="31"/>
                    </a:cubicBezTo>
                    <a:cubicBezTo>
                      <a:pt x="0" y="31"/>
                      <a:pt x="0" y="31"/>
                      <a:pt x="0" y="30"/>
                    </a:cubicBezTo>
                    <a:cubicBezTo>
                      <a:pt x="0" y="30"/>
                      <a:pt x="0" y="30"/>
                      <a:pt x="0" y="30"/>
                    </a:cubicBezTo>
                    <a:cubicBezTo>
                      <a:pt x="3" y="2"/>
                      <a:pt x="3" y="2"/>
                      <a:pt x="3" y="2"/>
                    </a:cubicBezTo>
                    <a:cubicBezTo>
                      <a:pt x="3" y="1"/>
                      <a:pt x="4" y="1"/>
                      <a:pt x="4" y="1"/>
                    </a:cubicBezTo>
                    <a:cubicBezTo>
                      <a:pt x="4" y="1"/>
                      <a:pt x="4" y="1"/>
                      <a:pt x="4" y="1"/>
                    </a:cubicBezTo>
                    <a:cubicBezTo>
                      <a:pt x="5" y="0"/>
                      <a:pt x="5" y="0"/>
                      <a:pt x="6" y="1"/>
                    </a:cubicBezTo>
                    <a:cubicBezTo>
                      <a:pt x="6" y="1"/>
                      <a:pt x="6" y="1"/>
                      <a:pt x="6" y="1"/>
                    </a:cubicBezTo>
                    <a:cubicBezTo>
                      <a:pt x="46" y="40"/>
                      <a:pt x="46" y="40"/>
                      <a:pt x="46" y="40"/>
                    </a:cubicBezTo>
                    <a:cubicBezTo>
                      <a:pt x="46" y="40"/>
                      <a:pt x="46" y="40"/>
                      <a:pt x="46" y="41"/>
                    </a:cubicBezTo>
                    <a:cubicBezTo>
                      <a:pt x="46" y="41"/>
                      <a:pt x="46" y="41"/>
                      <a:pt x="46" y="41"/>
                    </a:cubicBezTo>
                    <a:cubicBezTo>
                      <a:pt x="47" y="85"/>
                      <a:pt x="47" y="85"/>
                      <a:pt x="47" y="85"/>
                    </a:cubicBezTo>
                    <a:cubicBezTo>
                      <a:pt x="47" y="85"/>
                      <a:pt x="47" y="86"/>
                      <a:pt x="46" y="86"/>
                    </a:cubicBezTo>
                    <a:cubicBezTo>
                      <a:pt x="46" y="86"/>
                      <a:pt x="46" y="86"/>
                      <a:pt x="46" y="86"/>
                    </a:cubicBezTo>
                    <a:cubicBezTo>
                      <a:pt x="46" y="86"/>
                      <a:pt x="46" y="86"/>
                      <a:pt x="46" y="86"/>
                    </a:cubicBezTo>
                    <a:cubicBezTo>
                      <a:pt x="46" y="86"/>
                      <a:pt x="46" y="86"/>
                      <a:pt x="46" y="86"/>
                    </a:cubicBezTo>
                    <a:cubicBezTo>
                      <a:pt x="45" y="86"/>
                      <a:pt x="45" y="86"/>
                      <a:pt x="45" y="86"/>
                    </a:cubicBezTo>
                    <a:close/>
                    <a:moveTo>
                      <a:pt x="3" y="30"/>
                    </a:moveTo>
                    <a:cubicBezTo>
                      <a:pt x="44" y="80"/>
                      <a:pt x="44" y="80"/>
                      <a:pt x="44" y="80"/>
                    </a:cubicBezTo>
                    <a:cubicBezTo>
                      <a:pt x="43" y="42"/>
                      <a:pt x="43" y="42"/>
                      <a:pt x="43" y="42"/>
                    </a:cubicBezTo>
                    <a:cubicBezTo>
                      <a:pt x="6" y="5"/>
                      <a:pt x="6" y="5"/>
                      <a:pt x="6" y="5"/>
                    </a:cubicBezTo>
                    <a:cubicBezTo>
                      <a:pt x="3" y="30"/>
                      <a:pt x="3" y="30"/>
                      <a:pt x="3" y="30"/>
                    </a:cubicBezTo>
                    <a:close/>
                    <a:moveTo>
                      <a:pt x="4" y="3"/>
                    </a:moveTo>
                    <a:cubicBezTo>
                      <a:pt x="5" y="2"/>
                      <a:pt x="5" y="2"/>
                      <a:pt x="5"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0"/>
              <p:cNvSpPr/>
              <p:nvPr/>
            </p:nvSpPr>
            <p:spPr bwMode="auto">
              <a:xfrm>
                <a:off x="2895" y="1930"/>
                <a:ext cx="130" cy="190"/>
              </a:xfrm>
              <a:custGeom>
                <a:avLst/>
                <a:gdLst>
                  <a:gd name="T0" fmla="*/ 9 w 130"/>
                  <a:gd name="T1" fmla="*/ 0 h 190"/>
                  <a:gd name="T2" fmla="*/ 127 w 130"/>
                  <a:gd name="T3" fmla="*/ 109 h 190"/>
                  <a:gd name="T4" fmla="*/ 130 w 130"/>
                  <a:gd name="T5" fmla="*/ 190 h 190"/>
                  <a:gd name="T6" fmla="*/ 0 w 130"/>
                  <a:gd name="T7" fmla="*/ 102 h 190"/>
                  <a:gd name="T8" fmla="*/ 9 w 130"/>
                  <a:gd name="T9" fmla="*/ 0 h 190"/>
                </a:gdLst>
                <a:ahLst/>
                <a:cxnLst>
                  <a:cxn ang="0">
                    <a:pos x="T0" y="T1"/>
                  </a:cxn>
                  <a:cxn ang="0">
                    <a:pos x="T2" y="T3"/>
                  </a:cxn>
                  <a:cxn ang="0">
                    <a:pos x="T4" y="T5"/>
                  </a:cxn>
                  <a:cxn ang="0">
                    <a:pos x="T6" y="T7"/>
                  </a:cxn>
                  <a:cxn ang="0">
                    <a:pos x="T8" y="T9"/>
                  </a:cxn>
                </a:cxnLst>
                <a:rect l="0" t="0" r="r" b="b"/>
                <a:pathLst>
                  <a:path w="130" h="190">
                    <a:moveTo>
                      <a:pt x="9" y="0"/>
                    </a:moveTo>
                    <a:lnTo>
                      <a:pt x="127" y="109"/>
                    </a:lnTo>
                    <a:lnTo>
                      <a:pt x="130" y="190"/>
                    </a:lnTo>
                    <a:lnTo>
                      <a:pt x="0" y="102"/>
                    </a:lnTo>
                    <a:lnTo>
                      <a:pt x="9"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3" name="Freeform 31"/>
              <p:cNvSpPr>
                <a:spLocks noEditPoints="1"/>
              </p:cNvSpPr>
              <p:nvPr/>
            </p:nvSpPr>
            <p:spPr bwMode="auto">
              <a:xfrm>
                <a:off x="2890" y="1926"/>
                <a:ext cx="137" cy="196"/>
              </a:xfrm>
              <a:custGeom>
                <a:avLst/>
                <a:gdLst>
                  <a:gd name="T0" fmla="*/ 56 w 58"/>
                  <a:gd name="T1" fmla="*/ 83 h 83"/>
                  <a:gd name="T2" fmla="*/ 1 w 58"/>
                  <a:gd name="T3" fmla="*/ 46 h 83"/>
                  <a:gd name="T4" fmla="*/ 0 w 58"/>
                  <a:gd name="T5" fmla="*/ 45 h 83"/>
                  <a:gd name="T6" fmla="*/ 0 w 58"/>
                  <a:gd name="T7" fmla="*/ 45 h 83"/>
                  <a:gd name="T8" fmla="*/ 5 w 58"/>
                  <a:gd name="T9" fmla="*/ 1 h 83"/>
                  <a:gd name="T10" fmla="*/ 5 w 58"/>
                  <a:gd name="T11" fmla="*/ 0 h 83"/>
                  <a:gd name="T12" fmla="*/ 5 w 58"/>
                  <a:gd name="T13" fmla="*/ 0 h 83"/>
                  <a:gd name="T14" fmla="*/ 7 w 58"/>
                  <a:gd name="T15" fmla="*/ 1 h 83"/>
                  <a:gd name="T16" fmla="*/ 7 w 58"/>
                  <a:gd name="T17" fmla="*/ 1 h 83"/>
                  <a:gd name="T18" fmla="*/ 57 w 58"/>
                  <a:gd name="T19" fmla="*/ 47 h 83"/>
                  <a:gd name="T20" fmla="*/ 57 w 58"/>
                  <a:gd name="T21" fmla="*/ 48 h 83"/>
                  <a:gd name="T22" fmla="*/ 57 w 58"/>
                  <a:gd name="T23" fmla="*/ 48 h 83"/>
                  <a:gd name="T24" fmla="*/ 58 w 58"/>
                  <a:gd name="T25" fmla="*/ 82 h 83"/>
                  <a:gd name="T26" fmla="*/ 57 w 58"/>
                  <a:gd name="T27" fmla="*/ 83 h 83"/>
                  <a:gd name="T28" fmla="*/ 57 w 58"/>
                  <a:gd name="T29" fmla="*/ 83 h 83"/>
                  <a:gd name="T30" fmla="*/ 57 w 58"/>
                  <a:gd name="T31" fmla="*/ 83 h 83"/>
                  <a:gd name="T32" fmla="*/ 57 w 58"/>
                  <a:gd name="T33" fmla="*/ 83 h 83"/>
                  <a:gd name="T34" fmla="*/ 56 w 58"/>
                  <a:gd name="T35" fmla="*/ 83 h 83"/>
                  <a:gd name="T36" fmla="*/ 3 w 58"/>
                  <a:gd name="T37" fmla="*/ 44 h 83"/>
                  <a:gd name="T38" fmla="*/ 55 w 58"/>
                  <a:gd name="T39" fmla="*/ 79 h 83"/>
                  <a:gd name="T40" fmla="*/ 54 w 58"/>
                  <a:gd name="T41" fmla="*/ 49 h 83"/>
                  <a:gd name="T42" fmla="*/ 7 w 58"/>
                  <a:gd name="T43" fmla="*/ 5 h 83"/>
                  <a:gd name="T44" fmla="*/ 3 w 58"/>
                  <a:gd name="T45" fmla="*/ 4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83">
                    <a:moveTo>
                      <a:pt x="56" y="83"/>
                    </a:moveTo>
                    <a:cubicBezTo>
                      <a:pt x="1" y="46"/>
                      <a:pt x="1" y="46"/>
                      <a:pt x="1" y="46"/>
                    </a:cubicBezTo>
                    <a:cubicBezTo>
                      <a:pt x="1" y="46"/>
                      <a:pt x="0" y="45"/>
                      <a:pt x="0" y="45"/>
                    </a:cubicBezTo>
                    <a:cubicBezTo>
                      <a:pt x="0" y="45"/>
                      <a:pt x="0" y="45"/>
                      <a:pt x="0" y="45"/>
                    </a:cubicBezTo>
                    <a:cubicBezTo>
                      <a:pt x="5" y="1"/>
                      <a:pt x="5" y="1"/>
                      <a:pt x="5" y="1"/>
                    </a:cubicBezTo>
                    <a:cubicBezTo>
                      <a:pt x="5" y="1"/>
                      <a:pt x="5" y="0"/>
                      <a:pt x="5" y="0"/>
                    </a:cubicBezTo>
                    <a:cubicBezTo>
                      <a:pt x="5" y="0"/>
                      <a:pt x="5" y="0"/>
                      <a:pt x="5" y="0"/>
                    </a:cubicBezTo>
                    <a:cubicBezTo>
                      <a:pt x="6" y="0"/>
                      <a:pt x="7" y="0"/>
                      <a:pt x="7" y="1"/>
                    </a:cubicBezTo>
                    <a:cubicBezTo>
                      <a:pt x="7" y="1"/>
                      <a:pt x="7" y="1"/>
                      <a:pt x="7" y="1"/>
                    </a:cubicBezTo>
                    <a:cubicBezTo>
                      <a:pt x="57" y="47"/>
                      <a:pt x="57" y="47"/>
                      <a:pt x="57" y="47"/>
                    </a:cubicBezTo>
                    <a:cubicBezTo>
                      <a:pt x="57" y="47"/>
                      <a:pt x="57" y="48"/>
                      <a:pt x="57" y="48"/>
                    </a:cubicBezTo>
                    <a:cubicBezTo>
                      <a:pt x="57" y="48"/>
                      <a:pt x="57" y="48"/>
                      <a:pt x="57" y="48"/>
                    </a:cubicBezTo>
                    <a:cubicBezTo>
                      <a:pt x="58" y="82"/>
                      <a:pt x="58" y="82"/>
                      <a:pt x="58" y="82"/>
                    </a:cubicBezTo>
                    <a:cubicBezTo>
                      <a:pt x="58" y="82"/>
                      <a:pt x="58" y="83"/>
                      <a:pt x="57" y="83"/>
                    </a:cubicBezTo>
                    <a:cubicBezTo>
                      <a:pt x="57" y="83"/>
                      <a:pt x="57" y="83"/>
                      <a:pt x="57" y="83"/>
                    </a:cubicBezTo>
                    <a:cubicBezTo>
                      <a:pt x="57" y="83"/>
                      <a:pt x="57" y="83"/>
                      <a:pt x="57" y="83"/>
                    </a:cubicBezTo>
                    <a:cubicBezTo>
                      <a:pt x="57" y="83"/>
                      <a:pt x="57" y="83"/>
                      <a:pt x="57" y="83"/>
                    </a:cubicBezTo>
                    <a:cubicBezTo>
                      <a:pt x="56" y="83"/>
                      <a:pt x="56" y="83"/>
                      <a:pt x="56" y="83"/>
                    </a:cubicBezTo>
                    <a:close/>
                    <a:moveTo>
                      <a:pt x="3" y="44"/>
                    </a:moveTo>
                    <a:cubicBezTo>
                      <a:pt x="55" y="79"/>
                      <a:pt x="55" y="79"/>
                      <a:pt x="55" y="79"/>
                    </a:cubicBezTo>
                    <a:cubicBezTo>
                      <a:pt x="54" y="49"/>
                      <a:pt x="54" y="49"/>
                      <a:pt x="54" y="49"/>
                    </a:cubicBezTo>
                    <a:cubicBezTo>
                      <a:pt x="7" y="5"/>
                      <a:pt x="7" y="5"/>
                      <a:pt x="7" y="5"/>
                    </a:cubicBezTo>
                    <a:cubicBezTo>
                      <a:pt x="3" y="44"/>
                      <a:pt x="3" y="44"/>
                      <a:pt x="3" y="4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4" name="Freeform 32"/>
              <p:cNvSpPr/>
              <p:nvPr/>
            </p:nvSpPr>
            <p:spPr bwMode="auto">
              <a:xfrm>
                <a:off x="4527" y="1570"/>
                <a:ext cx="486" cy="424"/>
              </a:xfrm>
              <a:custGeom>
                <a:avLst/>
                <a:gdLst>
                  <a:gd name="T0" fmla="*/ 56 w 205"/>
                  <a:gd name="T1" fmla="*/ 111 h 179"/>
                  <a:gd name="T2" fmla="*/ 57 w 205"/>
                  <a:gd name="T3" fmla="*/ 53 h 179"/>
                  <a:gd name="T4" fmla="*/ 64 w 205"/>
                  <a:gd name="T5" fmla="*/ 22 h 179"/>
                  <a:gd name="T6" fmla="*/ 99 w 205"/>
                  <a:gd name="T7" fmla="*/ 37 h 179"/>
                  <a:gd name="T8" fmla="*/ 159 w 205"/>
                  <a:gd name="T9" fmla="*/ 11 h 179"/>
                  <a:gd name="T10" fmla="*/ 169 w 205"/>
                  <a:gd name="T11" fmla="*/ 74 h 179"/>
                  <a:gd name="T12" fmla="*/ 201 w 205"/>
                  <a:gd name="T13" fmla="*/ 107 h 179"/>
                  <a:gd name="T14" fmla="*/ 160 w 205"/>
                  <a:gd name="T15" fmla="*/ 131 h 179"/>
                  <a:gd name="T16" fmla="*/ 155 w 205"/>
                  <a:gd name="T17" fmla="*/ 162 h 179"/>
                  <a:gd name="T18" fmla="*/ 110 w 205"/>
                  <a:gd name="T19" fmla="*/ 151 h 179"/>
                  <a:gd name="T20" fmla="*/ 61 w 205"/>
                  <a:gd name="T21" fmla="*/ 159 h 179"/>
                  <a:gd name="T22" fmla="*/ 56 w 205"/>
                  <a:gd name="T23" fmla="*/ 11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79">
                    <a:moveTo>
                      <a:pt x="56" y="111"/>
                    </a:moveTo>
                    <a:cubicBezTo>
                      <a:pt x="0" y="122"/>
                      <a:pt x="6" y="40"/>
                      <a:pt x="57" y="53"/>
                    </a:cubicBezTo>
                    <a:cubicBezTo>
                      <a:pt x="57" y="53"/>
                      <a:pt x="41" y="33"/>
                      <a:pt x="64" y="22"/>
                    </a:cubicBezTo>
                    <a:cubicBezTo>
                      <a:pt x="89" y="9"/>
                      <a:pt x="99" y="37"/>
                      <a:pt x="99" y="37"/>
                    </a:cubicBezTo>
                    <a:cubicBezTo>
                      <a:pt x="102" y="9"/>
                      <a:pt x="137" y="0"/>
                      <a:pt x="159" y="11"/>
                    </a:cubicBezTo>
                    <a:cubicBezTo>
                      <a:pt x="185" y="26"/>
                      <a:pt x="188" y="58"/>
                      <a:pt x="169" y="74"/>
                    </a:cubicBezTo>
                    <a:cubicBezTo>
                      <a:pt x="190" y="73"/>
                      <a:pt x="205" y="88"/>
                      <a:pt x="201" y="107"/>
                    </a:cubicBezTo>
                    <a:cubicBezTo>
                      <a:pt x="197" y="129"/>
                      <a:pt x="181" y="135"/>
                      <a:pt x="160" y="131"/>
                    </a:cubicBezTo>
                    <a:cubicBezTo>
                      <a:pt x="167" y="135"/>
                      <a:pt x="163" y="158"/>
                      <a:pt x="155" y="162"/>
                    </a:cubicBezTo>
                    <a:cubicBezTo>
                      <a:pt x="144" y="167"/>
                      <a:pt x="119" y="172"/>
                      <a:pt x="110" y="151"/>
                    </a:cubicBezTo>
                    <a:cubicBezTo>
                      <a:pt x="110" y="151"/>
                      <a:pt x="93" y="179"/>
                      <a:pt x="61" y="159"/>
                    </a:cubicBezTo>
                    <a:cubicBezTo>
                      <a:pt x="30" y="140"/>
                      <a:pt x="56" y="111"/>
                      <a:pt x="56" y="11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5" name="Freeform 33"/>
              <p:cNvSpPr>
                <a:spLocks noEditPoints="1"/>
              </p:cNvSpPr>
              <p:nvPr/>
            </p:nvSpPr>
            <p:spPr bwMode="auto">
              <a:xfrm>
                <a:off x="4563" y="1582"/>
                <a:ext cx="445" cy="386"/>
              </a:xfrm>
              <a:custGeom>
                <a:avLst/>
                <a:gdLst>
                  <a:gd name="T0" fmla="*/ 29 w 188"/>
                  <a:gd name="T1" fmla="*/ 131 h 163"/>
                  <a:gd name="T2" fmla="*/ 31 w 188"/>
                  <a:gd name="T3" fmla="*/ 108 h 163"/>
                  <a:gd name="T4" fmla="*/ 7 w 188"/>
                  <a:gd name="T5" fmla="*/ 99 h 163"/>
                  <a:gd name="T6" fmla="*/ 32 w 188"/>
                  <a:gd name="T7" fmla="*/ 45 h 163"/>
                  <a:gd name="T8" fmla="*/ 39 w 188"/>
                  <a:gd name="T9" fmla="*/ 46 h 163"/>
                  <a:gd name="T10" fmla="*/ 48 w 188"/>
                  <a:gd name="T11" fmla="*/ 15 h 163"/>
                  <a:gd name="T12" fmla="*/ 61 w 188"/>
                  <a:gd name="T13" fmla="*/ 12 h 163"/>
                  <a:gd name="T14" fmla="*/ 123 w 188"/>
                  <a:gd name="T15" fmla="*/ 0 h 163"/>
                  <a:gd name="T16" fmla="*/ 144 w 188"/>
                  <a:gd name="T17" fmla="*/ 5 h 163"/>
                  <a:gd name="T18" fmla="*/ 158 w 188"/>
                  <a:gd name="T19" fmla="*/ 68 h 163"/>
                  <a:gd name="T20" fmla="*/ 188 w 188"/>
                  <a:gd name="T21" fmla="*/ 97 h 163"/>
                  <a:gd name="T22" fmla="*/ 156 w 188"/>
                  <a:gd name="T23" fmla="*/ 129 h 163"/>
                  <a:gd name="T24" fmla="*/ 149 w 188"/>
                  <a:gd name="T25" fmla="*/ 128 h 163"/>
                  <a:gd name="T26" fmla="*/ 140 w 188"/>
                  <a:gd name="T27" fmla="*/ 158 h 163"/>
                  <a:gd name="T28" fmla="*/ 120 w 188"/>
                  <a:gd name="T29" fmla="*/ 163 h 163"/>
                  <a:gd name="T30" fmla="*/ 68 w 188"/>
                  <a:gd name="T31" fmla="*/ 163 h 163"/>
                  <a:gd name="T32" fmla="*/ 42 w 188"/>
                  <a:gd name="T33" fmla="*/ 105 h 163"/>
                  <a:gd name="T34" fmla="*/ 32 w 188"/>
                  <a:gd name="T35" fmla="*/ 131 h 163"/>
                  <a:gd name="T36" fmla="*/ 46 w 188"/>
                  <a:gd name="T37" fmla="*/ 153 h 163"/>
                  <a:gd name="T38" fmla="*/ 87 w 188"/>
                  <a:gd name="T39" fmla="*/ 153 h 163"/>
                  <a:gd name="T40" fmla="*/ 93 w 188"/>
                  <a:gd name="T41" fmla="*/ 146 h 163"/>
                  <a:gd name="T42" fmla="*/ 96 w 188"/>
                  <a:gd name="T43" fmla="*/ 146 h 163"/>
                  <a:gd name="T44" fmla="*/ 120 w 188"/>
                  <a:gd name="T45" fmla="*/ 160 h 163"/>
                  <a:gd name="T46" fmla="*/ 147 w 188"/>
                  <a:gd name="T47" fmla="*/ 136 h 163"/>
                  <a:gd name="T48" fmla="*/ 144 w 188"/>
                  <a:gd name="T49" fmla="*/ 128 h 163"/>
                  <a:gd name="T50" fmla="*/ 145 w 188"/>
                  <a:gd name="T51" fmla="*/ 125 h 163"/>
                  <a:gd name="T52" fmla="*/ 156 w 188"/>
                  <a:gd name="T53" fmla="*/ 126 h 163"/>
                  <a:gd name="T54" fmla="*/ 185 w 188"/>
                  <a:gd name="T55" fmla="*/ 97 h 163"/>
                  <a:gd name="T56" fmla="*/ 156 w 188"/>
                  <a:gd name="T57" fmla="*/ 71 h 163"/>
                  <a:gd name="T58" fmla="*/ 153 w 188"/>
                  <a:gd name="T59" fmla="*/ 70 h 163"/>
                  <a:gd name="T60" fmla="*/ 153 w 188"/>
                  <a:gd name="T61" fmla="*/ 68 h 163"/>
                  <a:gd name="T62" fmla="*/ 143 w 188"/>
                  <a:gd name="T63" fmla="*/ 8 h 163"/>
                  <a:gd name="T64" fmla="*/ 123 w 188"/>
                  <a:gd name="T65" fmla="*/ 3 h 163"/>
                  <a:gd name="T66" fmla="*/ 84 w 188"/>
                  <a:gd name="T67" fmla="*/ 33 h 163"/>
                  <a:gd name="T68" fmla="*/ 82 w 188"/>
                  <a:gd name="T69" fmla="*/ 32 h 163"/>
                  <a:gd name="T70" fmla="*/ 49 w 188"/>
                  <a:gd name="T71" fmla="*/ 18 h 163"/>
                  <a:gd name="T72" fmla="*/ 38 w 188"/>
                  <a:gd name="T73" fmla="*/ 33 h 163"/>
                  <a:gd name="T74" fmla="*/ 44 w 188"/>
                  <a:gd name="T75" fmla="*/ 47 h 163"/>
                  <a:gd name="T76" fmla="*/ 44 w 188"/>
                  <a:gd name="T77" fmla="*/ 49 h 163"/>
                  <a:gd name="T78" fmla="*/ 32 w 188"/>
                  <a:gd name="T79" fmla="*/ 48 h 163"/>
                  <a:gd name="T80" fmla="*/ 3 w 188"/>
                  <a:gd name="T81" fmla="*/ 78 h 163"/>
                  <a:gd name="T82" fmla="*/ 41 w 188"/>
                  <a:gd name="T83" fmla="*/ 104 h 163"/>
                  <a:gd name="T84" fmla="*/ 41 w 188"/>
                  <a:gd name="T85" fmla="*/ 10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8" h="163">
                    <a:moveTo>
                      <a:pt x="45" y="155"/>
                    </a:moveTo>
                    <a:cubicBezTo>
                      <a:pt x="33" y="148"/>
                      <a:pt x="29" y="139"/>
                      <a:pt x="29" y="131"/>
                    </a:cubicBezTo>
                    <a:cubicBezTo>
                      <a:pt x="29" y="131"/>
                      <a:pt x="29" y="131"/>
                      <a:pt x="29" y="131"/>
                    </a:cubicBezTo>
                    <a:cubicBezTo>
                      <a:pt x="29" y="121"/>
                      <a:pt x="34" y="112"/>
                      <a:pt x="38" y="108"/>
                    </a:cubicBezTo>
                    <a:cubicBezTo>
                      <a:pt x="38" y="108"/>
                      <a:pt x="38" y="108"/>
                      <a:pt x="38" y="108"/>
                    </a:cubicBezTo>
                    <a:cubicBezTo>
                      <a:pt x="35" y="108"/>
                      <a:pt x="33" y="108"/>
                      <a:pt x="31" y="108"/>
                    </a:cubicBezTo>
                    <a:cubicBezTo>
                      <a:pt x="31" y="108"/>
                      <a:pt x="31" y="108"/>
                      <a:pt x="31" y="108"/>
                    </a:cubicBezTo>
                    <a:cubicBezTo>
                      <a:pt x="20" y="108"/>
                      <a:pt x="13" y="105"/>
                      <a:pt x="7" y="99"/>
                    </a:cubicBezTo>
                    <a:cubicBezTo>
                      <a:pt x="7" y="99"/>
                      <a:pt x="7" y="99"/>
                      <a:pt x="7" y="99"/>
                    </a:cubicBezTo>
                    <a:cubicBezTo>
                      <a:pt x="2" y="93"/>
                      <a:pt x="0" y="86"/>
                      <a:pt x="0" y="78"/>
                    </a:cubicBezTo>
                    <a:cubicBezTo>
                      <a:pt x="0" y="78"/>
                      <a:pt x="0" y="78"/>
                      <a:pt x="0" y="78"/>
                    </a:cubicBezTo>
                    <a:cubicBezTo>
                      <a:pt x="0" y="62"/>
                      <a:pt x="11" y="45"/>
                      <a:pt x="32" y="45"/>
                    </a:cubicBezTo>
                    <a:cubicBezTo>
                      <a:pt x="32" y="45"/>
                      <a:pt x="32" y="45"/>
                      <a:pt x="32" y="45"/>
                    </a:cubicBezTo>
                    <a:cubicBezTo>
                      <a:pt x="34" y="45"/>
                      <a:pt x="37" y="45"/>
                      <a:pt x="39" y="46"/>
                    </a:cubicBezTo>
                    <a:cubicBezTo>
                      <a:pt x="39" y="46"/>
                      <a:pt x="39" y="46"/>
                      <a:pt x="39" y="46"/>
                    </a:cubicBezTo>
                    <a:cubicBezTo>
                      <a:pt x="37" y="43"/>
                      <a:pt x="35" y="38"/>
                      <a:pt x="35" y="33"/>
                    </a:cubicBezTo>
                    <a:cubicBezTo>
                      <a:pt x="35" y="33"/>
                      <a:pt x="35" y="33"/>
                      <a:pt x="35" y="33"/>
                    </a:cubicBezTo>
                    <a:cubicBezTo>
                      <a:pt x="35" y="27"/>
                      <a:pt x="38" y="20"/>
                      <a:pt x="48" y="15"/>
                    </a:cubicBezTo>
                    <a:cubicBezTo>
                      <a:pt x="48" y="15"/>
                      <a:pt x="48" y="15"/>
                      <a:pt x="48" y="15"/>
                    </a:cubicBezTo>
                    <a:cubicBezTo>
                      <a:pt x="53" y="13"/>
                      <a:pt x="57" y="12"/>
                      <a:pt x="61" y="12"/>
                    </a:cubicBezTo>
                    <a:cubicBezTo>
                      <a:pt x="61" y="12"/>
                      <a:pt x="61" y="12"/>
                      <a:pt x="61" y="12"/>
                    </a:cubicBezTo>
                    <a:cubicBezTo>
                      <a:pt x="73" y="12"/>
                      <a:pt x="80" y="21"/>
                      <a:pt x="83" y="27"/>
                    </a:cubicBezTo>
                    <a:cubicBezTo>
                      <a:pt x="83" y="27"/>
                      <a:pt x="83" y="27"/>
                      <a:pt x="83" y="27"/>
                    </a:cubicBezTo>
                    <a:cubicBezTo>
                      <a:pt x="88" y="9"/>
                      <a:pt x="106" y="0"/>
                      <a:pt x="123" y="0"/>
                    </a:cubicBezTo>
                    <a:cubicBezTo>
                      <a:pt x="123" y="0"/>
                      <a:pt x="123" y="0"/>
                      <a:pt x="123" y="0"/>
                    </a:cubicBezTo>
                    <a:cubicBezTo>
                      <a:pt x="131" y="0"/>
                      <a:pt x="138" y="2"/>
                      <a:pt x="144" y="5"/>
                    </a:cubicBezTo>
                    <a:cubicBezTo>
                      <a:pt x="144" y="5"/>
                      <a:pt x="144" y="5"/>
                      <a:pt x="144" y="5"/>
                    </a:cubicBezTo>
                    <a:cubicBezTo>
                      <a:pt x="160" y="14"/>
                      <a:pt x="168" y="28"/>
                      <a:pt x="168" y="43"/>
                    </a:cubicBezTo>
                    <a:cubicBezTo>
                      <a:pt x="168" y="43"/>
                      <a:pt x="168" y="43"/>
                      <a:pt x="168" y="43"/>
                    </a:cubicBezTo>
                    <a:cubicBezTo>
                      <a:pt x="168" y="52"/>
                      <a:pt x="165" y="61"/>
                      <a:pt x="158" y="68"/>
                    </a:cubicBezTo>
                    <a:cubicBezTo>
                      <a:pt x="158" y="68"/>
                      <a:pt x="158" y="68"/>
                      <a:pt x="158" y="68"/>
                    </a:cubicBezTo>
                    <a:cubicBezTo>
                      <a:pt x="175" y="69"/>
                      <a:pt x="188" y="81"/>
                      <a:pt x="188" y="97"/>
                    </a:cubicBezTo>
                    <a:cubicBezTo>
                      <a:pt x="188" y="97"/>
                      <a:pt x="188" y="97"/>
                      <a:pt x="188" y="97"/>
                    </a:cubicBezTo>
                    <a:cubicBezTo>
                      <a:pt x="188" y="99"/>
                      <a:pt x="188" y="101"/>
                      <a:pt x="188" y="102"/>
                    </a:cubicBezTo>
                    <a:cubicBezTo>
                      <a:pt x="188" y="102"/>
                      <a:pt x="188" y="102"/>
                      <a:pt x="188" y="102"/>
                    </a:cubicBezTo>
                    <a:cubicBezTo>
                      <a:pt x="184" y="121"/>
                      <a:pt x="172" y="129"/>
                      <a:pt x="156" y="129"/>
                    </a:cubicBezTo>
                    <a:cubicBezTo>
                      <a:pt x="156" y="129"/>
                      <a:pt x="156" y="129"/>
                      <a:pt x="156" y="129"/>
                    </a:cubicBezTo>
                    <a:cubicBezTo>
                      <a:pt x="154" y="129"/>
                      <a:pt x="151" y="129"/>
                      <a:pt x="149" y="128"/>
                    </a:cubicBezTo>
                    <a:cubicBezTo>
                      <a:pt x="149" y="128"/>
                      <a:pt x="149" y="128"/>
                      <a:pt x="149" y="128"/>
                    </a:cubicBezTo>
                    <a:cubicBezTo>
                      <a:pt x="150" y="131"/>
                      <a:pt x="150" y="133"/>
                      <a:pt x="150" y="136"/>
                    </a:cubicBezTo>
                    <a:cubicBezTo>
                      <a:pt x="150" y="136"/>
                      <a:pt x="150" y="136"/>
                      <a:pt x="150" y="136"/>
                    </a:cubicBezTo>
                    <a:cubicBezTo>
                      <a:pt x="150" y="145"/>
                      <a:pt x="147" y="155"/>
                      <a:pt x="140" y="158"/>
                    </a:cubicBezTo>
                    <a:cubicBezTo>
                      <a:pt x="140" y="158"/>
                      <a:pt x="140" y="158"/>
                      <a:pt x="140" y="158"/>
                    </a:cubicBezTo>
                    <a:cubicBezTo>
                      <a:pt x="135" y="160"/>
                      <a:pt x="128" y="163"/>
                      <a:pt x="120" y="163"/>
                    </a:cubicBezTo>
                    <a:cubicBezTo>
                      <a:pt x="120" y="163"/>
                      <a:pt x="120" y="163"/>
                      <a:pt x="120" y="163"/>
                    </a:cubicBezTo>
                    <a:cubicBezTo>
                      <a:pt x="110" y="163"/>
                      <a:pt x="100" y="159"/>
                      <a:pt x="94" y="149"/>
                    </a:cubicBezTo>
                    <a:cubicBezTo>
                      <a:pt x="94" y="149"/>
                      <a:pt x="94" y="149"/>
                      <a:pt x="94" y="149"/>
                    </a:cubicBezTo>
                    <a:cubicBezTo>
                      <a:pt x="91" y="154"/>
                      <a:pt x="82" y="163"/>
                      <a:pt x="68" y="163"/>
                    </a:cubicBezTo>
                    <a:cubicBezTo>
                      <a:pt x="68" y="163"/>
                      <a:pt x="68" y="163"/>
                      <a:pt x="68" y="163"/>
                    </a:cubicBezTo>
                    <a:cubicBezTo>
                      <a:pt x="61" y="163"/>
                      <a:pt x="54" y="161"/>
                      <a:pt x="45" y="155"/>
                    </a:cubicBezTo>
                    <a:close/>
                    <a:moveTo>
                      <a:pt x="42" y="105"/>
                    </a:moveTo>
                    <a:cubicBezTo>
                      <a:pt x="43" y="105"/>
                      <a:pt x="43" y="106"/>
                      <a:pt x="42" y="107"/>
                    </a:cubicBezTo>
                    <a:cubicBezTo>
                      <a:pt x="42" y="107"/>
                      <a:pt x="42" y="107"/>
                      <a:pt x="42" y="107"/>
                    </a:cubicBezTo>
                    <a:cubicBezTo>
                      <a:pt x="42" y="107"/>
                      <a:pt x="32" y="118"/>
                      <a:pt x="32" y="131"/>
                    </a:cubicBezTo>
                    <a:cubicBezTo>
                      <a:pt x="32" y="131"/>
                      <a:pt x="32" y="131"/>
                      <a:pt x="32" y="131"/>
                    </a:cubicBezTo>
                    <a:cubicBezTo>
                      <a:pt x="32" y="138"/>
                      <a:pt x="36" y="146"/>
                      <a:pt x="46" y="153"/>
                    </a:cubicBezTo>
                    <a:cubicBezTo>
                      <a:pt x="46" y="153"/>
                      <a:pt x="46" y="153"/>
                      <a:pt x="46" y="153"/>
                    </a:cubicBezTo>
                    <a:cubicBezTo>
                      <a:pt x="55" y="158"/>
                      <a:pt x="62" y="160"/>
                      <a:pt x="68" y="160"/>
                    </a:cubicBezTo>
                    <a:cubicBezTo>
                      <a:pt x="68" y="160"/>
                      <a:pt x="68" y="160"/>
                      <a:pt x="68" y="160"/>
                    </a:cubicBezTo>
                    <a:cubicBezTo>
                      <a:pt x="77" y="160"/>
                      <a:pt x="83" y="156"/>
                      <a:pt x="87" y="153"/>
                    </a:cubicBezTo>
                    <a:cubicBezTo>
                      <a:pt x="87" y="153"/>
                      <a:pt x="87" y="153"/>
                      <a:pt x="87" y="153"/>
                    </a:cubicBezTo>
                    <a:cubicBezTo>
                      <a:pt x="91" y="149"/>
                      <a:pt x="93" y="146"/>
                      <a:pt x="93" y="146"/>
                    </a:cubicBezTo>
                    <a:cubicBezTo>
                      <a:pt x="93" y="146"/>
                      <a:pt x="93" y="146"/>
                      <a:pt x="93" y="146"/>
                    </a:cubicBezTo>
                    <a:cubicBezTo>
                      <a:pt x="94" y="145"/>
                      <a:pt x="94" y="145"/>
                      <a:pt x="95" y="145"/>
                    </a:cubicBezTo>
                    <a:cubicBezTo>
                      <a:pt x="95" y="145"/>
                      <a:pt x="95" y="145"/>
                      <a:pt x="95" y="145"/>
                    </a:cubicBezTo>
                    <a:cubicBezTo>
                      <a:pt x="95" y="145"/>
                      <a:pt x="96" y="145"/>
                      <a:pt x="96" y="146"/>
                    </a:cubicBezTo>
                    <a:cubicBezTo>
                      <a:pt x="96" y="146"/>
                      <a:pt x="96" y="146"/>
                      <a:pt x="96" y="146"/>
                    </a:cubicBezTo>
                    <a:cubicBezTo>
                      <a:pt x="101" y="156"/>
                      <a:pt x="110" y="160"/>
                      <a:pt x="120" y="160"/>
                    </a:cubicBezTo>
                    <a:cubicBezTo>
                      <a:pt x="120" y="160"/>
                      <a:pt x="120" y="160"/>
                      <a:pt x="120" y="160"/>
                    </a:cubicBezTo>
                    <a:cubicBezTo>
                      <a:pt x="127" y="160"/>
                      <a:pt x="134" y="158"/>
                      <a:pt x="139" y="155"/>
                    </a:cubicBezTo>
                    <a:cubicBezTo>
                      <a:pt x="139" y="155"/>
                      <a:pt x="139" y="155"/>
                      <a:pt x="139" y="155"/>
                    </a:cubicBezTo>
                    <a:cubicBezTo>
                      <a:pt x="144" y="153"/>
                      <a:pt x="147" y="144"/>
                      <a:pt x="147" y="136"/>
                    </a:cubicBezTo>
                    <a:cubicBezTo>
                      <a:pt x="147" y="136"/>
                      <a:pt x="147" y="136"/>
                      <a:pt x="147" y="136"/>
                    </a:cubicBezTo>
                    <a:cubicBezTo>
                      <a:pt x="147" y="132"/>
                      <a:pt x="146" y="128"/>
                      <a:pt x="144" y="128"/>
                    </a:cubicBezTo>
                    <a:cubicBezTo>
                      <a:pt x="144" y="128"/>
                      <a:pt x="144" y="128"/>
                      <a:pt x="144" y="128"/>
                    </a:cubicBezTo>
                    <a:cubicBezTo>
                      <a:pt x="144" y="127"/>
                      <a:pt x="143" y="127"/>
                      <a:pt x="144" y="126"/>
                    </a:cubicBezTo>
                    <a:cubicBezTo>
                      <a:pt x="144" y="126"/>
                      <a:pt x="144" y="126"/>
                      <a:pt x="144" y="126"/>
                    </a:cubicBezTo>
                    <a:cubicBezTo>
                      <a:pt x="144" y="125"/>
                      <a:pt x="144" y="125"/>
                      <a:pt x="145" y="125"/>
                    </a:cubicBezTo>
                    <a:cubicBezTo>
                      <a:pt x="145" y="125"/>
                      <a:pt x="145" y="125"/>
                      <a:pt x="145" y="125"/>
                    </a:cubicBezTo>
                    <a:cubicBezTo>
                      <a:pt x="149" y="126"/>
                      <a:pt x="153" y="126"/>
                      <a:pt x="156" y="126"/>
                    </a:cubicBezTo>
                    <a:cubicBezTo>
                      <a:pt x="156" y="126"/>
                      <a:pt x="156" y="126"/>
                      <a:pt x="156" y="126"/>
                    </a:cubicBezTo>
                    <a:cubicBezTo>
                      <a:pt x="171" y="126"/>
                      <a:pt x="181" y="119"/>
                      <a:pt x="185" y="102"/>
                    </a:cubicBezTo>
                    <a:cubicBezTo>
                      <a:pt x="185" y="102"/>
                      <a:pt x="185" y="102"/>
                      <a:pt x="185" y="102"/>
                    </a:cubicBezTo>
                    <a:cubicBezTo>
                      <a:pt x="185" y="100"/>
                      <a:pt x="185" y="98"/>
                      <a:pt x="185" y="97"/>
                    </a:cubicBezTo>
                    <a:cubicBezTo>
                      <a:pt x="185" y="97"/>
                      <a:pt x="185" y="97"/>
                      <a:pt x="185" y="97"/>
                    </a:cubicBezTo>
                    <a:cubicBezTo>
                      <a:pt x="185" y="82"/>
                      <a:pt x="173" y="71"/>
                      <a:pt x="156" y="71"/>
                    </a:cubicBezTo>
                    <a:cubicBezTo>
                      <a:pt x="156" y="71"/>
                      <a:pt x="156" y="71"/>
                      <a:pt x="156" y="71"/>
                    </a:cubicBezTo>
                    <a:cubicBezTo>
                      <a:pt x="156" y="71"/>
                      <a:pt x="155" y="71"/>
                      <a:pt x="155" y="71"/>
                    </a:cubicBezTo>
                    <a:cubicBezTo>
                      <a:pt x="155" y="71"/>
                      <a:pt x="155" y="71"/>
                      <a:pt x="155" y="71"/>
                    </a:cubicBezTo>
                    <a:cubicBezTo>
                      <a:pt x="154" y="71"/>
                      <a:pt x="153" y="71"/>
                      <a:pt x="153" y="70"/>
                    </a:cubicBezTo>
                    <a:cubicBezTo>
                      <a:pt x="153" y="70"/>
                      <a:pt x="153" y="70"/>
                      <a:pt x="153" y="70"/>
                    </a:cubicBezTo>
                    <a:cubicBezTo>
                      <a:pt x="153" y="69"/>
                      <a:pt x="153" y="69"/>
                      <a:pt x="153" y="68"/>
                    </a:cubicBezTo>
                    <a:cubicBezTo>
                      <a:pt x="153" y="68"/>
                      <a:pt x="153" y="68"/>
                      <a:pt x="153" y="68"/>
                    </a:cubicBezTo>
                    <a:cubicBezTo>
                      <a:pt x="161" y="62"/>
                      <a:pt x="165" y="52"/>
                      <a:pt x="165" y="43"/>
                    </a:cubicBezTo>
                    <a:cubicBezTo>
                      <a:pt x="165" y="43"/>
                      <a:pt x="165" y="43"/>
                      <a:pt x="165" y="43"/>
                    </a:cubicBezTo>
                    <a:cubicBezTo>
                      <a:pt x="165" y="30"/>
                      <a:pt x="158" y="16"/>
                      <a:pt x="143" y="8"/>
                    </a:cubicBezTo>
                    <a:cubicBezTo>
                      <a:pt x="143" y="8"/>
                      <a:pt x="143" y="8"/>
                      <a:pt x="143" y="8"/>
                    </a:cubicBezTo>
                    <a:cubicBezTo>
                      <a:pt x="137" y="5"/>
                      <a:pt x="130" y="3"/>
                      <a:pt x="123" y="3"/>
                    </a:cubicBezTo>
                    <a:cubicBezTo>
                      <a:pt x="123" y="3"/>
                      <a:pt x="123" y="3"/>
                      <a:pt x="123" y="3"/>
                    </a:cubicBezTo>
                    <a:cubicBezTo>
                      <a:pt x="105" y="3"/>
                      <a:pt x="87" y="13"/>
                      <a:pt x="85" y="32"/>
                    </a:cubicBezTo>
                    <a:cubicBezTo>
                      <a:pt x="85" y="32"/>
                      <a:pt x="85" y="32"/>
                      <a:pt x="85" y="32"/>
                    </a:cubicBezTo>
                    <a:cubicBezTo>
                      <a:pt x="85" y="32"/>
                      <a:pt x="85" y="33"/>
                      <a:pt x="84" y="33"/>
                    </a:cubicBezTo>
                    <a:cubicBezTo>
                      <a:pt x="84" y="33"/>
                      <a:pt x="84" y="33"/>
                      <a:pt x="84" y="33"/>
                    </a:cubicBezTo>
                    <a:cubicBezTo>
                      <a:pt x="83" y="33"/>
                      <a:pt x="82" y="33"/>
                      <a:pt x="82" y="32"/>
                    </a:cubicBezTo>
                    <a:cubicBezTo>
                      <a:pt x="82" y="32"/>
                      <a:pt x="82" y="32"/>
                      <a:pt x="82" y="32"/>
                    </a:cubicBezTo>
                    <a:cubicBezTo>
                      <a:pt x="82" y="32"/>
                      <a:pt x="76" y="15"/>
                      <a:pt x="61" y="15"/>
                    </a:cubicBezTo>
                    <a:cubicBezTo>
                      <a:pt x="61" y="15"/>
                      <a:pt x="61" y="15"/>
                      <a:pt x="61" y="15"/>
                    </a:cubicBezTo>
                    <a:cubicBezTo>
                      <a:pt x="58" y="15"/>
                      <a:pt x="54" y="16"/>
                      <a:pt x="49" y="18"/>
                    </a:cubicBezTo>
                    <a:cubicBezTo>
                      <a:pt x="49" y="18"/>
                      <a:pt x="49" y="18"/>
                      <a:pt x="49" y="18"/>
                    </a:cubicBezTo>
                    <a:cubicBezTo>
                      <a:pt x="41" y="23"/>
                      <a:pt x="38" y="28"/>
                      <a:pt x="38" y="33"/>
                    </a:cubicBezTo>
                    <a:cubicBezTo>
                      <a:pt x="38" y="33"/>
                      <a:pt x="38" y="33"/>
                      <a:pt x="38" y="33"/>
                    </a:cubicBezTo>
                    <a:cubicBezTo>
                      <a:pt x="38" y="37"/>
                      <a:pt x="40" y="40"/>
                      <a:pt x="41" y="43"/>
                    </a:cubicBezTo>
                    <a:cubicBezTo>
                      <a:pt x="41" y="43"/>
                      <a:pt x="41" y="43"/>
                      <a:pt x="41" y="43"/>
                    </a:cubicBezTo>
                    <a:cubicBezTo>
                      <a:pt x="42" y="45"/>
                      <a:pt x="44" y="47"/>
                      <a:pt x="44" y="47"/>
                    </a:cubicBezTo>
                    <a:cubicBezTo>
                      <a:pt x="44" y="47"/>
                      <a:pt x="44" y="47"/>
                      <a:pt x="44" y="47"/>
                    </a:cubicBezTo>
                    <a:cubicBezTo>
                      <a:pt x="44" y="48"/>
                      <a:pt x="44" y="48"/>
                      <a:pt x="44" y="49"/>
                    </a:cubicBezTo>
                    <a:cubicBezTo>
                      <a:pt x="44" y="49"/>
                      <a:pt x="44" y="49"/>
                      <a:pt x="44" y="49"/>
                    </a:cubicBezTo>
                    <a:cubicBezTo>
                      <a:pt x="43" y="49"/>
                      <a:pt x="43" y="50"/>
                      <a:pt x="42" y="49"/>
                    </a:cubicBezTo>
                    <a:cubicBezTo>
                      <a:pt x="42" y="49"/>
                      <a:pt x="42" y="49"/>
                      <a:pt x="42" y="49"/>
                    </a:cubicBezTo>
                    <a:cubicBezTo>
                      <a:pt x="38" y="49"/>
                      <a:pt x="35" y="48"/>
                      <a:pt x="32" y="48"/>
                    </a:cubicBezTo>
                    <a:cubicBezTo>
                      <a:pt x="32" y="48"/>
                      <a:pt x="32" y="48"/>
                      <a:pt x="32" y="48"/>
                    </a:cubicBezTo>
                    <a:cubicBezTo>
                      <a:pt x="13" y="48"/>
                      <a:pt x="3" y="63"/>
                      <a:pt x="3" y="78"/>
                    </a:cubicBezTo>
                    <a:cubicBezTo>
                      <a:pt x="3" y="78"/>
                      <a:pt x="3" y="78"/>
                      <a:pt x="3" y="78"/>
                    </a:cubicBezTo>
                    <a:cubicBezTo>
                      <a:pt x="3" y="92"/>
                      <a:pt x="12" y="105"/>
                      <a:pt x="31" y="105"/>
                    </a:cubicBezTo>
                    <a:cubicBezTo>
                      <a:pt x="31" y="105"/>
                      <a:pt x="31" y="105"/>
                      <a:pt x="31" y="105"/>
                    </a:cubicBezTo>
                    <a:cubicBezTo>
                      <a:pt x="34" y="105"/>
                      <a:pt x="37" y="105"/>
                      <a:pt x="41" y="104"/>
                    </a:cubicBezTo>
                    <a:cubicBezTo>
                      <a:pt x="41" y="104"/>
                      <a:pt x="41" y="104"/>
                      <a:pt x="41" y="104"/>
                    </a:cubicBezTo>
                    <a:cubicBezTo>
                      <a:pt x="41" y="104"/>
                      <a:pt x="41" y="104"/>
                      <a:pt x="41" y="104"/>
                    </a:cubicBezTo>
                    <a:cubicBezTo>
                      <a:pt x="41" y="104"/>
                      <a:pt x="41" y="104"/>
                      <a:pt x="41" y="104"/>
                    </a:cubicBezTo>
                    <a:cubicBezTo>
                      <a:pt x="42" y="104"/>
                      <a:pt x="42" y="104"/>
                      <a:pt x="42"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6" name="Freeform 34"/>
              <p:cNvSpPr/>
              <p:nvPr/>
            </p:nvSpPr>
            <p:spPr bwMode="auto">
              <a:xfrm>
                <a:off x="4688" y="1722"/>
                <a:ext cx="218" cy="419"/>
              </a:xfrm>
              <a:custGeom>
                <a:avLst/>
                <a:gdLst>
                  <a:gd name="T0" fmla="*/ 116 w 218"/>
                  <a:gd name="T1" fmla="*/ 5 h 419"/>
                  <a:gd name="T2" fmla="*/ 133 w 218"/>
                  <a:gd name="T3" fmla="*/ 142 h 419"/>
                  <a:gd name="T4" fmla="*/ 199 w 218"/>
                  <a:gd name="T5" fmla="*/ 99 h 419"/>
                  <a:gd name="T6" fmla="*/ 218 w 218"/>
                  <a:gd name="T7" fmla="*/ 121 h 419"/>
                  <a:gd name="T8" fmla="*/ 138 w 218"/>
                  <a:gd name="T9" fmla="*/ 194 h 419"/>
                  <a:gd name="T10" fmla="*/ 142 w 218"/>
                  <a:gd name="T11" fmla="*/ 419 h 419"/>
                  <a:gd name="T12" fmla="*/ 41 w 218"/>
                  <a:gd name="T13" fmla="*/ 419 h 419"/>
                  <a:gd name="T14" fmla="*/ 71 w 218"/>
                  <a:gd name="T15" fmla="*/ 114 h 419"/>
                  <a:gd name="T16" fmla="*/ 0 w 218"/>
                  <a:gd name="T17" fmla="*/ 38 h 419"/>
                  <a:gd name="T18" fmla="*/ 10 w 218"/>
                  <a:gd name="T19" fmla="*/ 21 h 419"/>
                  <a:gd name="T20" fmla="*/ 74 w 218"/>
                  <a:gd name="T21" fmla="*/ 71 h 419"/>
                  <a:gd name="T22" fmla="*/ 88 w 218"/>
                  <a:gd name="T23" fmla="*/ 0 h 419"/>
                  <a:gd name="T24" fmla="*/ 116 w 218"/>
                  <a:gd name="T25" fmla="*/ 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419">
                    <a:moveTo>
                      <a:pt x="116" y="5"/>
                    </a:moveTo>
                    <a:lnTo>
                      <a:pt x="133" y="142"/>
                    </a:lnTo>
                    <a:lnTo>
                      <a:pt x="199" y="99"/>
                    </a:lnTo>
                    <a:lnTo>
                      <a:pt x="218" y="121"/>
                    </a:lnTo>
                    <a:lnTo>
                      <a:pt x="138" y="194"/>
                    </a:lnTo>
                    <a:lnTo>
                      <a:pt x="142" y="419"/>
                    </a:lnTo>
                    <a:lnTo>
                      <a:pt x="41" y="419"/>
                    </a:lnTo>
                    <a:lnTo>
                      <a:pt x="71" y="114"/>
                    </a:lnTo>
                    <a:lnTo>
                      <a:pt x="0" y="38"/>
                    </a:lnTo>
                    <a:lnTo>
                      <a:pt x="10" y="21"/>
                    </a:lnTo>
                    <a:lnTo>
                      <a:pt x="74" y="71"/>
                    </a:lnTo>
                    <a:lnTo>
                      <a:pt x="88" y="0"/>
                    </a:lnTo>
                    <a:lnTo>
                      <a:pt x="116" y="5"/>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7" name="Freeform 35"/>
              <p:cNvSpPr>
                <a:spLocks noEditPoints="1"/>
              </p:cNvSpPr>
              <p:nvPr/>
            </p:nvSpPr>
            <p:spPr bwMode="auto">
              <a:xfrm>
                <a:off x="4686" y="1719"/>
                <a:ext cx="225" cy="427"/>
              </a:xfrm>
              <a:custGeom>
                <a:avLst/>
                <a:gdLst>
                  <a:gd name="T0" fmla="*/ 43 w 225"/>
                  <a:gd name="T1" fmla="*/ 427 h 427"/>
                  <a:gd name="T2" fmla="*/ 40 w 225"/>
                  <a:gd name="T3" fmla="*/ 422 h 427"/>
                  <a:gd name="T4" fmla="*/ 69 w 225"/>
                  <a:gd name="T5" fmla="*/ 119 h 427"/>
                  <a:gd name="T6" fmla="*/ 0 w 225"/>
                  <a:gd name="T7" fmla="*/ 43 h 427"/>
                  <a:gd name="T8" fmla="*/ 0 w 225"/>
                  <a:gd name="T9" fmla="*/ 41 h 427"/>
                  <a:gd name="T10" fmla="*/ 9 w 225"/>
                  <a:gd name="T11" fmla="*/ 22 h 427"/>
                  <a:gd name="T12" fmla="*/ 14 w 225"/>
                  <a:gd name="T13" fmla="*/ 22 h 427"/>
                  <a:gd name="T14" fmla="*/ 73 w 225"/>
                  <a:gd name="T15" fmla="*/ 67 h 427"/>
                  <a:gd name="T16" fmla="*/ 88 w 225"/>
                  <a:gd name="T17" fmla="*/ 3 h 427"/>
                  <a:gd name="T18" fmla="*/ 90 w 225"/>
                  <a:gd name="T19" fmla="*/ 0 h 427"/>
                  <a:gd name="T20" fmla="*/ 118 w 225"/>
                  <a:gd name="T21" fmla="*/ 3 h 427"/>
                  <a:gd name="T22" fmla="*/ 118 w 225"/>
                  <a:gd name="T23" fmla="*/ 8 h 427"/>
                  <a:gd name="T24" fmla="*/ 118 w 225"/>
                  <a:gd name="T25" fmla="*/ 3 h 427"/>
                  <a:gd name="T26" fmla="*/ 121 w 225"/>
                  <a:gd name="T27" fmla="*/ 5 h 427"/>
                  <a:gd name="T28" fmla="*/ 137 w 225"/>
                  <a:gd name="T29" fmla="*/ 140 h 427"/>
                  <a:gd name="T30" fmla="*/ 199 w 225"/>
                  <a:gd name="T31" fmla="*/ 100 h 427"/>
                  <a:gd name="T32" fmla="*/ 203 w 225"/>
                  <a:gd name="T33" fmla="*/ 100 h 427"/>
                  <a:gd name="T34" fmla="*/ 225 w 225"/>
                  <a:gd name="T35" fmla="*/ 121 h 427"/>
                  <a:gd name="T36" fmla="*/ 222 w 225"/>
                  <a:gd name="T37" fmla="*/ 126 h 427"/>
                  <a:gd name="T38" fmla="*/ 142 w 225"/>
                  <a:gd name="T39" fmla="*/ 197 h 427"/>
                  <a:gd name="T40" fmla="*/ 147 w 225"/>
                  <a:gd name="T41" fmla="*/ 422 h 427"/>
                  <a:gd name="T42" fmla="*/ 144 w 225"/>
                  <a:gd name="T43" fmla="*/ 427 h 427"/>
                  <a:gd name="T44" fmla="*/ 43 w 225"/>
                  <a:gd name="T45" fmla="*/ 427 h 427"/>
                  <a:gd name="T46" fmla="*/ 43 w 225"/>
                  <a:gd name="T47" fmla="*/ 427 h 427"/>
                  <a:gd name="T48" fmla="*/ 7 w 225"/>
                  <a:gd name="T49" fmla="*/ 41 h 427"/>
                  <a:gd name="T50" fmla="*/ 76 w 225"/>
                  <a:gd name="T51" fmla="*/ 114 h 427"/>
                  <a:gd name="T52" fmla="*/ 76 w 225"/>
                  <a:gd name="T53" fmla="*/ 117 h 427"/>
                  <a:gd name="T54" fmla="*/ 47 w 225"/>
                  <a:gd name="T55" fmla="*/ 420 h 427"/>
                  <a:gd name="T56" fmla="*/ 140 w 225"/>
                  <a:gd name="T57" fmla="*/ 420 h 427"/>
                  <a:gd name="T58" fmla="*/ 135 w 225"/>
                  <a:gd name="T59" fmla="*/ 197 h 427"/>
                  <a:gd name="T60" fmla="*/ 137 w 225"/>
                  <a:gd name="T61" fmla="*/ 195 h 427"/>
                  <a:gd name="T62" fmla="*/ 215 w 225"/>
                  <a:gd name="T63" fmla="*/ 124 h 427"/>
                  <a:gd name="T64" fmla="*/ 201 w 225"/>
                  <a:gd name="T65" fmla="*/ 107 h 427"/>
                  <a:gd name="T66" fmla="*/ 137 w 225"/>
                  <a:gd name="T67" fmla="*/ 150 h 427"/>
                  <a:gd name="T68" fmla="*/ 132 w 225"/>
                  <a:gd name="T69" fmla="*/ 147 h 427"/>
                  <a:gd name="T70" fmla="*/ 114 w 225"/>
                  <a:gd name="T71" fmla="*/ 10 h 427"/>
                  <a:gd name="T72" fmla="*/ 95 w 225"/>
                  <a:gd name="T73" fmla="*/ 8 h 427"/>
                  <a:gd name="T74" fmla="*/ 80 w 225"/>
                  <a:gd name="T75" fmla="*/ 74 h 427"/>
                  <a:gd name="T76" fmla="*/ 73 w 225"/>
                  <a:gd name="T77" fmla="*/ 76 h 427"/>
                  <a:gd name="T78" fmla="*/ 14 w 225"/>
                  <a:gd name="T79" fmla="*/ 29 h 427"/>
                  <a:gd name="T80" fmla="*/ 7 w 225"/>
                  <a:gd name="T81" fmla="*/ 41 h 427"/>
                  <a:gd name="T82" fmla="*/ 7 w 225"/>
                  <a:gd name="T83" fmla="*/ 4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427">
                    <a:moveTo>
                      <a:pt x="43" y="427"/>
                    </a:moveTo>
                    <a:lnTo>
                      <a:pt x="40" y="422"/>
                    </a:lnTo>
                    <a:lnTo>
                      <a:pt x="69" y="119"/>
                    </a:lnTo>
                    <a:lnTo>
                      <a:pt x="0" y="43"/>
                    </a:lnTo>
                    <a:lnTo>
                      <a:pt x="0" y="41"/>
                    </a:lnTo>
                    <a:lnTo>
                      <a:pt x="9" y="22"/>
                    </a:lnTo>
                    <a:lnTo>
                      <a:pt x="14" y="22"/>
                    </a:lnTo>
                    <a:lnTo>
                      <a:pt x="73" y="67"/>
                    </a:lnTo>
                    <a:lnTo>
                      <a:pt x="88" y="3"/>
                    </a:lnTo>
                    <a:lnTo>
                      <a:pt x="90" y="0"/>
                    </a:lnTo>
                    <a:lnTo>
                      <a:pt x="118" y="3"/>
                    </a:lnTo>
                    <a:lnTo>
                      <a:pt x="118" y="8"/>
                    </a:lnTo>
                    <a:lnTo>
                      <a:pt x="118" y="3"/>
                    </a:lnTo>
                    <a:lnTo>
                      <a:pt x="121" y="5"/>
                    </a:lnTo>
                    <a:lnTo>
                      <a:pt x="137" y="140"/>
                    </a:lnTo>
                    <a:lnTo>
                      <a:pt x="199" y="100"/>
                    </a:lnTo>
                    <a:lnTo>
                      <a:pt x="203" y="100"/>
                    </a:lnTo>
                    <a:lnTo>
                      <a:pt x="225" y="121"/>
                    </a:lnTo>
                    <a:lnTo>
                      <a:pt x="222" y="126"/>
                    </a:lnTo>
                    <a:lnTo>
                      <a:pt x="142" y="197"/>
                    </a:lnTo>
                    <a:lnTo>
                      <a:pt x="147" y="422"/>
                    </a:lnTo>
                    <a:lnTo>
                      <a:pt x="144" y="427"/>
                    </a:lnTo>
                    <a:lnTo>
                      <a:pt x="43" y="427"/>
                    </a:lnTo>
                    <a:lnTo>
                      <a:pt x="43" y="427"/>
                    </a:lnTo>
                    <a:close/>
                    <a:moveTo>
                      <a:pt x="7" y="41"/>
                    </a:moveTo>
                    <a:lnTo>
                      <a:pt x="76" y="114"/>
                    </a:lnTo>
                    <a:lnTo>
                      <a:pt x="76" y="117"/>
                    </a:lnTo>
                    <a:lnTo>
                      <a:pt x="47" y="420"/>
                    </a:lnTo>
                    <a:lnTo>
                      <a:pt x="140" y="420"/>
                    </a:lnTo>
                    <a:lnTo>
                      <a:pt x="135" y="197"/>
                    </a:lnTo>
                    <a:lnTo>
                      <a:pt x="137" y="195"/>
                    </a:lnTo>
                    <a:lnTo>
                      <a:pt x="215" y="124"/>
                    </a:lnTo>
                    <a:lnTo>
                      <a:pt x="201" y="107"/>
                    </a:lnTo>
                    <a:lnTo>
                      <a:pt x="137" y="150"/>
                    </a:lnTo>
                    <a:lnTo>
                      <a:pt x="132" y="147"/>
                    </a:lnTo>
                    <a:lnTo>
                      <a:pt x="114" y="10"/>
                    </a:lnTo>
                    <a:lnTo>
                      <a:pt x="95" y="8"/>
                    </a:lnTo>
                    <a:lnTo>
                      <a:pt x="80" y="74"/>
                    </a:lnTo>
                    <a:lnTo>
                      <a:pt x="73" y="76"/>
                    </a:lnTo>
                    <a:lnTo>
                      <a:pt x="14" y="29"/>
                    </a:lnTo>
                    <a:lnTo>
                      <a:pt x="7" y="41"/>
                    </a:lnTo>
                    <a:lnTo>
                      <a:pt x="7" y="4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8" name="Freeform 36"/>
              <p:cNvSpPr/>
              <p:nvPr/>
            </p:nvSpPr>
            <p:spPr bwMode="auto">
              <a:xfrm>
                <a:off x="4762" y="1772"/>
                <a:ext cx="59" cy="92"/>
              </a:xfrm>
              <a:custGeom>
                <a:avLst/>
                <a:gdLst>
                  <a:gd name="T0" fmla="*/ 4 w 59"/>
                  <a:gd name="T1" fmla="*/ 0 h 92"/>
                  <a:gd name="T2" fmla="*/ 52 w 59"/>
                  <a:gd name="T3" fmla="*/ 33 h 92"/>
                  <a:gd name="T4" fmla="*/ 59 w 59"/>
                  <a:gd name="T5" fmla="*/ 92 h 92"/>
                  <a:gd name="T6" fmla="*/ 0 w 59"/>
                  <a:gd name="T7" fmla="*/ 21 h 92"/>
                  <a:gd name="T8" fmla="*/ 4 w 59"/>
                  <a:gd name="T9" fmla="*/ 0 h 92"/>
                </a:gdLst>
                <a:ahLst/>
                <a:cxnLst>
                  <a:cxn ang="0">
                    <a:pos x="T0" y="T1"/>
                  </a:cxn>
                  <a:cxn ang="0">
                    <a:pos x="T2" y="T3"/>
                  </a:cxn>
                  <a:cxn ang="0">
                    <a:pos x="T4" y="T5"/>
                  </a:cxn>
                  <a:cxn ang="0">
                    <a:pos x="T6" y="T7"/>
                  </a:cxn>
                  <a:cxn ang="0">
                    <a:pos x="T8" y="T9"/>
                  </a:cxn>
                </a:cxnLst>
                <a:rect l="0" t="0" r="r" b="b"/>
                <a:pathLst>
                  <a:path w="59" h="92">
                    <a:moveTo>
                      <a:pt x="4" y="0"/>
                    </a:moveTo>
                    <a:lnTo>
                      <a:pt x="52" y="33"/>
                    </a:lnTo>
                    <a:lnTo>
                      <a:pt x="59" y="92"/>
                    </a:lnTo>
                    <a:lnTo>
                      <a:pt x="0" y="21"/>
                    </a:lnTo>
                    <a:lnTo>
                      <a:pt x="4"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9" name="Freeform 37"/>
              <p:cNvSpPr>
                <a:spLocks noEditPoints="1"/>
              </p:cNvSpPr>
              <p:nvPr/>
            </p:nvSpPr>
            <p:spPr bwMode="auto">
              <a:xfrm>
                <a:off x="4759" y="1769"/>
                <a:ext cx="67" cy="100"/>
              </a:xfrm>
              <a:custGeom>
                <a:avLst/>
                <a:gdLst>
                  <a:gd name="T0" fmla="*/ 25 w 28"/>
                  <a:gd name="T1" fmla="*/ 41 h 42"/>
                  <a:gd name="T2" fmla="*/ 0 w 28"/>
                  <a:gd name="T3" fmla="*/ 11 h 42"/>
                  <a:gd name="T4" fmla="*/ 0 w 28"/>
                  <a:gd name="T5" fmla="*/ 10 h 42"/>
                  <a:gd name="T6" fmla="*/ 0 w 28"/>
                  <a:gd name="T7" fmla="*/ 10 h 42"/>
                  <a:gd name="T8" fmla="*/ 1 w 28"/>
                  <a:gd name="T9" fmla="*/ 1 h 42"/>
                  <a:gd name="T10" fmla="*/ 2 w 28"/>
                  <a:gd name="T11" fmla="*/ 0 h 42"/>
                  <a:gd name="T12" fmla="*/ 2 w 28"/>
                  <a:gd name="T13" fmla="*/ 0 h 42"/>
                  <a:gd name="T14" fmla="*/ 4 w 28"/>
                  <a:gd name="T15" fmla="*/ 0 h 42"/>
                  <a:gd name="T16" fmla="*/ 4 w 28"/>
                  <a:gd name="T17" fmla="*/ 0 h 42"/>
                  <a:gd name="T18" fmla="*/ 24 w 28"/>
                  <a:gd name="T19" fmla="*/ 14 h 42"/>
                  <a:gd name="T20" fmla="*/ 24 w 28"/>
                  <a:gd name="T21" fmla="*/ 15 h 42"/>
                  <a:gd name="T22" fmla="*/ 24 w 28"/>
                  <a:gd name="T23" fmla="*/ 15 h 42"/>
                  <a:gd name="T24" fmla="*/ 28 w 28"/>
                  <a:gd name="T25" fmla="*/ 40 h 42"/>
                  <a:gd name="T26" fmla="*/ 27 w 28"/>
                  <a:gd name="T27" fmla="*/ 42 h 42"/>
                  <a:gd name="T28" fmla="*/ 27 w 28"/>
                  <a:gd name="T29" fmla="*/ 42 h 42"/>
                  <a:gd name="T30" fmla="*/ 26 w 28"/>
                  <a:gd name="T31" fmla="*/ 42 h 42"/>
                  <a:gd name="T32" fmla="*/ 26 w 28"/>
                  <a:gd name="T33" fmla="*/ 42 h 42"/>
                  <a:gd name="T34" fmla="*/ 25 w 28"/>
                  <a:gd name="T35" fmla="*/ 41 h 42"/>
                  <a:gd name="T36" fmla="*/ 3 w 28"/>
                  <a:gd name="T37" fmla="*/ 9 h 42"/>
                  <a:gd name="T38" fmla="*/ 24 w 28"/>
                  <a:gd name="T39" fmla="*/ 35 h 42"/>
                  <a:gd name="T40" fmla="*/ 21 w 28"/>
                  <a:gd name="T41" fmla="*/ 16 h 42"/>
                  <a:gd name="T42" fmla="*/ 4 w 28"/>
                  <a:gd name="T43" fmla="*/ 4 h 42"/>
                  <a:gd name="T44" fmla="*/ 3 w 28"/>
                  <a:gd name="T45"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42">
                    <a:moveTo>
                      <a:pt x="25" y="41"/>
                    </a:moveTo>
                    <a:cubicBezTo>
                      <a:pt x="0" y="11"/>
                      <a:pt x="0" y="11"/>
                      <a:pt x="0" y="11"/>
                    </a:cubicBezTo>
                    <a:cubicBezTo>
                      <a:pt x="0" y="10"/>
                      <a:pt x="0" y="10"/>
                      <a:pt x="0" y="10"/>
                    </a:cubicBezTo>
                    <a:cubicBezTo>
                      <a:pt x="0" y="10"/>
                      <a:pt x="0" y="10"/>
                      <a:pt x="0" y="10"/>
                    </a:cubicBezTo>
                    <a:cubicBezTo>
                      <a:pt x="1" y="1"/>
                      <a:pt x="1" y="1"/>
                      <a:pt x="1" y="1"/>
                    </a:cubicBezTo>
                    <a:cubicBezTo>
                      <a:pt x="1" y="0"/>
                      <a:pt x="2" y="0"/>
                      <a:pt x="2" y="0"/>
                    </a:cubicBezTo>
                    <a:cubicBezTo>
                      <a:pt x="2" y="0"/>
                      <a:pt x="2" y="0"/>
                      <a:pt x="2" y="0"/>
                    </a:cubicBezTo>
                    <a:cubicBezTo>
                      <a:pt x="3" y="0"/>
                      <a:pt x="3" y="0"/>
                      <a:pt x="4" y="0"/>
                    </a:cubicBezTo>
                    <a:cubicBezTo>
                      <a:pt x="4" y="0"/>
                      <a:pt x="4" y="0"/>
                      <a:pt x="4" y="0"/>
                    </a:cubicBezTo>
                    <a:cubicBezTo>
                      <a:pt x="24" y="14"/>
                      <a:pt x="24" y="14"/>
                      <a:pt x="24" y="14"/>
                    </a:cubicBezTo>
                    <a:cubicBezTo>
                      <a:pt x="24" y="14"/>
                      <a:pt x="24" y="14"/>
                      <a:pt x="24" y="15"/>
                    </a:cubicBezTo>
                    <a:cubicBezTo>
                      <a:pt x="24" y="15"/>
                      <a:pt x="24" y="15"/>
                      <a:pt x="24" y="15"/>
                    </a:cubicBezTo>
                    <a:cubicBezTo>
                      <a:pt x="28" y="40"/>
                      <a:pt x="28" y="40"/>
                      <a:pt x="28" y="40"/>
                    </a:cubicBezTo>
                    <a:cubicBezTo>
                      <a:pt x="28" y="41"/>
                      <a:pt x="27" y="42"/>
                      <a:pt x="27" y="42"/>
                    </a:cubicBezTo>
                    <a:cubicBezTo>
                      <a:pt x="27" y="42"/>
                      <a:pt x="27" y="42"/>
                      <a:pt x="27" y="42"/>
                    </a:cubicBezTo>
                    <a:cubicBezTo>
                      <a:pt x="27" y="42"/>
                      <a:pt x="26" y="42"/>
                      <a:pt x="26" y="42"/>
                    </a:cubicBezTo>
                    <a:cubicBezTo>
                      <a:pt x="26" y="42"/>
                      <a:pt x="26" y="42"/>
                      <a:pt x="26" y="42"/>
                    </a:cubicBezTo>
                    <a:cubicBezTo>
                      <a:pt x="26" y="42"/>
                      <a:pt x="25" y="42"/>
                      <a:pt x="25" y="41"/>
                    </a:cubicBezTo>
                    <a:close/>
                    <a:moveTo>
                      <a:pt x="3" y="9"/>
                    </a:moveTo>
                    <a:cubicBezTo>
                      <a:pt x="24" y="35"/>
                      <a:pt x="24" y="35"/>
                      <a:pt x="24" y="35"/>
                    </a:cubicBezTo>
                    <a:cubicBezTo>
                      <a:pt x="21" y="16"/>
                      <a:pt x="21" y="16"/>
                      <a:pt x="21" y="16"/>
                    </a:cubicBezTo>
                    <a:cubicBezTo>
                      <a:pt x="4" y="4"/>
                      <a:pt x="4" y="4"/>
                      <a:pt x="4" y="4"/>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0" name="Freeform 38"/>
              <p:cNvSpPr/>
              <p:nvPr/>
            </p:nvSpPr>
            <p:spPr bwMode="auto">
              <a:xfrm>
                <a:off x="4750" y="1864"/>
                <a:ext cx="78" cy="142"/>
              </a:xfrm>
              <a:custGeom>
                <a:avLst/>
                <a:gdLst>
                  <a:gd name="T0" fmla="*/ 5 w 78"/>
                  <a:gd name="T1" fmla="*/ 0 h 142"/>
                  <a:gd name="T2" fmla="*/ 0 w 78"/>
                  <a:gd name="T3" fmla="*/ 47 h 142"/>
                  <a:gd name="T4" fmla="*/ 78 w 78"/>
                  <a:gd name="T5" fmla="*/ 142 h 142"/>
                  <a:gd name="T6" fmla="*/ 76 w 78"/>
                  <a:gd name="T7" fmla="*/ 66 h 142"/>
                  <a:gd name="T8" fmla="*/ 5 w 78"/>
                  <a:gd name="T9" fmla="*/ 0 h 142"/>
                </a:gdLst>
                <a:ahLst/>
                <a:cxnLst>
                  <a:cxn ang="0">
                    <a:pos x="T0" y="T1"/>
                  </a:cxn>
                  <a:cxn ang="0">
                    <a:pos x="T2" y="T3"/>
                  </a:cxn>
                  <a:cxn ang="0">
                    <a:pos x="T4" y="T5"/>
                  </a:cxn>
                  <a:cxn ang="0">
                    <a:pos x="T6" y="T7"/>
                  </a:cxn>
                  <a:cxn ang="0">
                    <a:pos x="T8" y="T9"/>
                  </a:cxn>
                </a:cxnLst>
                <a:rect l="0" t="0" r="r" b="b"/>
                <a:pathLst>
                  <a:path w="78" h="142">
                    <a:moveTo>
                      <a:pt x="5" y="0"/>
                    </a:moveTo>
                    <a:lnTo>
                      <a:pt x="0" y="47"/>
                    </a:lnTo>
                    <a:lnTo>
                      <a:pt x="78" y="142"/>
                    </a:lnTo>
                    <a:lnTo>
                      <a:pt x="76" y="66"/>
                    </a:lnTo>
                    <a:lnTo>
                      <a:pt x="5"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1" name="Freeform 39"/>
              <p:cNvSpPr>
                <a:spLocks noEditPoints="1"/>
              </p:cNvSpPr>
              <p:nvPr/>
            </p:nvSpPr>
            <p:spPr bwMode="auto">
              <a:xfrm>
                <a:off x="4747" y="1859"/>
                <a:ext cx="83" cy="152"/>
              </a:xfrm>
              <a:custGeom>
                <a:avLst/>
                <a:gdLst>
                  <a:gd name="T0" fmla="*/ 32 w 35"/>
                  <a:gd name="T1" fmla="*/ 63 h 64"/>
                  <a:gd name="T2" fmla="*/ 0 w 35"/>
                  <a:gd name="T3" fmla="*/ 23 h 64"/>
                  <a:gd name="T4" fmla="*/ 0 w 35"/>
                  <a:gd name="T5" fmla="*/ 22 h 64"/>
                  <a:gd name="T6" fmla="*/ 0 w 35"/>
                  <a:gd name="T7" fmla="*/ 22 h 64"/>
                  <a:gd name="T8" fmla="*/ 2 w 35"/>
                  <a:gd name="T9" fmla="*/ 1 h 64"/>
                  <a:gd name="T10" fmla="*/ 3 w 35"/>
                  <a:gd name="T11" fmla="*/ 0 h 64"/>
                  <a:gd name="T12" fmla="*/ 3 w 35"/>
                  <a:gd name="T13" fmla="*/ 0 h 64"/>
                  <a:gd name="T14" fmla="*/ 4 w 35"/>
                  <a:gd name="T15" fmla="*/ 0 h 64"/>
                  <a:gd name="T16" fmla="*/ 4 w 35"/>
                  <a:gd name="T17" fmla="*/ 0 h 64"/>
                  <a:gd name="T18" fmla="*/ 34 w 35"/>
                  <a:gd name="T19" fmla="*/ 29 h 64"/>
                  <a:gd name="T20" fmla="*/ 34 w 35"/>
                  <a:gd name="T21" fmla="*/ 30 h 64"/>
                  <a:gd name="T22" fmla="*/ 34 w 35"/>
                  <a:gd name="T23" fmla="*/ 30 h 64"/>
                  <a:gd name="T24" fmla="*/ 35 w 35"/>
                  <a:gd name="T25" fmla="*/ 62 h 64"/>
                  <a:gd name="T26" fmla="*/ 34 w 35"/>
                  <a:gd name="T27" fmla="*/ 63 h 64"/>
                  <a:gd name="T28" fmla="*/ 34 w 35"/>
                  <a:gd name="T29" fmla="*/ 63 h 64"/>
                  <a:gd name="T30" fmla="*/ 34 w 35"/>
                  <a:gd name="T31" fmla="*/ 64 h 64"/>
                  <a:gd name="T32" fmla="*/ 34 w 35"/>
                  <a:gd name="T33" fmla="*/ 64 h 64"/>
                  <a:gd name="T34" fmla="*/ 32 w 35"/>
                  <a:gd name="T35" fmla="*/ 63 h 64"/>
                  <a:gd name="T36" fmla="*/ 3 w 35"/>
                  <a:gd name="T37" fmla="*/ 22 h 64"/>
                  <a:gd name="T38" fmla="*/ 32 w 35"/>
                  <a:gd name="T39" fmla="*/ 58 h 64"/>
                  <a:gd name="T40" fmla="*/ 31 w 35"/>
                  <a:gd name="T41" fmla="*/ 31 h 64"/>
                  <a:gd name="T42" fmla="*/ 5 w 35"/>
                  <a:gd name="T43" fmla="*/ 5 h 64"/>
                  <a:gd name="T44" fmla="*/ 3 w 35"/>
                  <a:gd name="T45" fmla="*/ 22 h 64"/>
                  <a:gd name="T46" fmla="*/ 2 w 35"/>
                  <a:gd name="T47" fmla="*/ 3 h 64"/>
                  <a:gd name="T48" fmla="*/ 3 w 35"/>
                  <a:gd name="T49" fmla="*/ 2 h 64"/>
                  <a:gd name="T50" fmla="*/ 2 w 35"/>
                  <a:gd name="T5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64">
                    <a:moveTo>
                      <a:pt x="32" y="63"/>
                    </a:moveTo>
                    <a:cubicBezTo>
                      <a:pt x="0" y="23"/>
                      <a:pt x="0" y="23"/>
                      <a:pt x="0" y="23"/>
                    </a:cubicBezTo>
                    <a:cubicBezTo>
                      <a:pt x="0" y="23"/>
                      <a:pt x="0" y="23"/>
                      <a:pt x="0" y="22"/>
                    </a:cubicBezTo>
                    <a:cubicBezTo>
                      <a:pt x="0" y="22"/>
                      <a:pt x="0" y="22"/>
                      <a:pt x="0" y="22"/>
                    </a:cubicBezTo>
                    <a:cubicBezTo>
                      <a:pt x="2" y="1"/>
                      <a:pt x="2" y="1"/>
                      <a:pt x="2" y="1"/>
                    </a:cubicBezTo>
                    <a:cubicBezTo>
                      <a:pt x="2" y="1"/>
                      <a:pt x="2" y="0"/>
                      <a:pt x="3" y="0"/>
                    </a:cubicBezTo>
                    <a:cubicBezTo>
                      <a:pt x="3" y="0"/>
                      <a:pt x="3" y="0"/>
                      <a:pt x="3" y="0"/>
                    </a:cubicBezTo>
                    <a:cubicBezTo>
                      <a:pt x="3" y="0"/>
                      <a:pt x="4" y="0"/>
                      <a:pt x="4" y="0"/>
                    </a:cubicBezTo>
                    <a:cubicBezTo>
                      <a:pt x="4" y="0"/>
                      <a:pt x="4" y="0"/>
                      <a:pt x="4" y="0"/>
                    </a:cubicBezTo>
                    <a:cubicBezTo>
                      <a:pt x="34" y="29"/>
                      <a:pt x="34" y="29"/>
                      <a:pt x="34" y="29"/>
                    </a:cubicBezTo>
                    <a:cubicBezTo>
                      <a:pt x="34" y="29"/>
                      <a:pt x="34" y="30"/>
                      <a:pt x="34" y="30"/>
                    </a:cubicBezTo>
                    <a:cubicBezTo>
                      <a:pt x="34" y="30"/>
                      <a:pt x="34" y="30"/>
                      <a:pt x="34" y="30"/>
                    </a:cubicBezTo>
                    <a:cubicBezTo>
                      <a:pt x="35" y="62"/>
                      <a:pt x="35" y="62"/>
                      <a:pt x="35" y="62"/>
                    </a:cubicBezTo>
                    <a:cubicBezTo>
                      <a:pt x="35" y="63"/>
                      <a:pt x="35" y="63"/>
                      <a:pt x="34" y="63"/>
                    </a:cubicBezTo>
                    <a:cubicBezTo>
                      <a:pt x="34" y="63"/>
                      <a:pt x="34" y="63"/>
                      <a:pt x="34" y="63"/>
                    </a:cubicBezTo>
                    <a:cubicBezTo>
                      <a:pt x="34" y="64"/>
                      <a:pt x="34" y="64"/>
                      <a:pt x="34" y="64"/>
                    </a:cubicBezTo>
                    <a:cubicBezTo>
                      <a:pt x="34" y="64"/>
                      <a:pt x="34" y="64"/>
                      <a:pt x="34" y="64"/>
                    </a:cubicBezTo>
                    <a:cubicBezTo>
                      <a:pt x="33" y="64"/>
                      <a:pt x="33" y="63"/>
                      <a:pt x="32" y="63"/>
                    </a:cubicBezTo>
                    <a:close/>
                    <a:moveTo>
                      <a:pt x="3" y="22"/>
                    </a:moveTo>
                    <a:cubicBezTo>
                      <a:pt x="32" y="58"/>
                      <a:pt x="32" y="58"/>
                      <a:pt x="32" y="58"/>
                    </a:cubicBezTo>
                    <a:cubicBezTo>
                      <a:pt x="31" y="31"/>
                      <a:pt x="31" y="31"/>
                      <a:pt x="31" y="31"/>
                    </a:cubicBezTo>
                    <a:cubicBezTo>
                      <a:pt x="5" y="5"/>
                      <a:pt x="5" y="5"/>
                      <a:pt x="5" y="5"/>
                    </a:cubicBezTo>
                    <a:cubicBezTo>
                      <a:pt x="3" y="22"/>
                      <a:pt x="3" y="22"/>
                      <a:pt x="3" y="22"/>
                    </a:cubicBezTo>
                    <a:close/>
                    <a:moveTo>
                      <a:pt x="2" y="3"/>
                    </a:moveTo>
                    <a:cubicBezTo>
                      <a:pt x="3" y="2"/>
                      <a:pt x="3" y="2"/>
                      <a:pt x="3" y="2"/>
                    </a:cubicBezTo>
                    <a:cubicBezTo>
                      <a:pt x="2" y="3"/>
                      <a:pt x="2" y="3"/>
                      <a:pt x="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2" name="Freeform 40"/>
              <p:cNvSpPr/>
              <p:nvPr/>
            </p:nvSpPr>
            <p:spPr bwMode="auto">
              <a:xfrm>
                <a:off x="4736" y="2004"/>
                <a:ext cx="94" cy="137"/>
              </a:xfrm>
              <a:custGeom>
                <a:avLst/>
                <a:gdLst>
                  <a:gd name="T0" fmla="*/ 7 w 94"/>
                  <a:gd name="T1" fmla="*/ 0 h 137"/>
                  <a:gd name="T2" fmla="*/ 92 w 94"/>
                  <a:gd name="T3" fmla="*/ 80 h 137"/>
                  <a:gd name="T4" fmla="*/ 94 w 94"/>
                  <a:gd name="T5" fmla="*/ 137 h 137"/>
                  <a:gd name="T6" fmla="*/ 0 w 94"/>
                  <a:gd name="T7" fmla="*/ 73 h 137"/>
                  <a:gd name="T8" fmla="*/ 7 w 94"/>
                  <a:gd name="T9" fmla="*/ 0 h 137"/>
                </a:gdLst>
                <a:ahLst/>
                <a:cxnLst>
                  <a:cxn ang="0">
                    <a:pos x="T0" y="T1"/>
                  </a:cxn>
                  <a:cxn ang="0">
                    <a:pos x="T2" y="T3"/>
                  </a:cxn>
                  <a:cxn ang="0">
                    <a:pos x="T4" y="T5"/>
                  </a:cxn>
                  <a:cxn ang="0">
                    <a:pos x="T6" y="T7"/>
                  </a:cxn>
                  <a:cxn ang="0">
                    <a:pos x="T8" y="T9"/>
                  </a:cxn>
                </a:cxnLst>
                <a:rect l="0" t="0" r="r" b="b"/>
                <a:pathLst>
                  <a:path w="94" h="137">
                    <a:moveTo>
                      <a:pt x="7" y="0"/>
                    </a:moveTo>
                    <a:lnTo>
                      <a:pt x="92" y="80"/>
                    </a:lnTo>
                    <a:lnTo>
                      <a:pt x="94" y="137"/>
                    </a:lnTo>
                    <a:lnTo>
                      <a:pt x="0" y="7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3" name="Freeform 41"/>
              <p:cNvSpPr>
                <a:spLocks noEditPoints="1"/>
              </p:cNvSpPr>
              <p:nvPr/>
            </p:nvSpPr>
            <p:spPr bwMode="auto">
              <a:xfrm>
                <a:off x="4731" y="1999"/>
                <a:ext cx="102" cy="147"/>
              </a:xfrm>
              <a:custGeom>
                <a:avLst/>
                <a:gdLst>
                  <a:gd name="T0" fmla="*/ 41 w 43"/>
                  <a:gd name="T1" fmla="*/ 61 h 62"/>
                  <a:gd name="T2" fmla="*/ 1 w 43"/>
                  <a:gd name="T3" fmla="*/ 34 h 62"/>
                  <a:gd name="T4" fmla="*/ 0 w 43"/>
                  <a:gd name="T5" fmla="*/ 33 h 62"/>
                  <a:gd name="T6" fmla="*/ 0 w 43"/>
                  <a:gd name="T7" fmla="*/ 33 h 62"/>
                  <a:gd name="T8" fmla="*/ 3 w 43"/>
                  <a:gd name="T9" fmla="*/ 1 h 62"/>
                  <a:gd name="T10" fmla="*/ 4 w 43"/>
                  <a:gd name="T11" fmla="*/ 0 h 62"/>
                  <a:gd name="T12" fmla="*/ 4 w 43"/>
                  <a:gd name="T13" fmla="*/ 0 h 62"/>
                  <a:gd name="T14" fmla="*/ 6 w 43"/>
                  <a:gd name="T15" fmla="*/ 0 h 62"/>
                  <a:gd name="T16" fmla="*/ 6 w 43"/>
                  <a:gd name="T17" fmla="*/ 0 h 62"/>
                  <a:gd name="T18" fmla="*/ 42 w 43"/>
                  <a:gd name="T19" fmla="*/ 34 h 62"/>
                  <a:gd name="T20" fmla="*/ 43 w 43"/>
                  <a:gd name="T21" fmla="*/ 36 h 62"/>
                  <a:gd name="T22" fmla="*/ 43 w 43"/>
                  <a:gd name="T23" fmla="*/ 36 h 62"/>
                  <a:gd name="T24" fmla="*/ 43 w 43"/>
                  <a:gd name="T25" fmla="*/ 60 h 62"/>
                  <a:gd name="T26" fmla="*/ 43 w 43"/>
                  <a:gd name="T27" fmla="*/ 61 h 62"/>
                  <a:gd name="T28" fmla="*/ 43 w 43"/>
                  <a:gd name="T29" fmla="*/ 61 h 62"/>
                  <a:gd name="T30" fmla="*/ 42 w 43"/>
                  <a:gd name="T31" fmla="*/ 62 h 62"/>
                  <a:gd name="T32" fmla="*/ 42 w 43"/>
                  <a:gd name="T33" fmla="*/ 62 h 62"/>
                  <a:gd name="T34" fmla="*/ 41 w 43"/>
                  <a:gd name="T35" fmla="*/ 61 h 62"/>
                  <a:gd name="T36" fmla="*/ 3 w 43"/>
                  <a:gd name="T37" fmla="*/ 32 h 62"/>
                  <a:gd name="T38" fmla="*/ 40 w 43"/>
                  <a:gd name="T39" fmla="*/ 57 h 62"/>
                  <a:gd name="T40" fmla="*/ 40 w 43"/>
                  <a:gd name="T41" fmla="*/ 36 h 62"/>
                  <a:gd name="T42" fmla="*/ 6 w 43"/>
                  <a:gd name="T43" fmla="*/ 5 h 62"/>
                  <a:gd name="T44" fmla="*/ 3 w 43"/>
                  <a:gd name="T45"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62">
                    <a:moveTo>
                      <a:pt x="41" y="61"/>
                    </a:moveTo>
                    <a:cubicBezTo>
                      <a:pt x="1" y="34"/>
                      <a:pt x="1" y="34"/>
                      <a:pt x="1" y="34"/>
                    </a:cubicBezTo>
                    <a:cubicBezTo>
                      <a:pt x="1" y="34"/>
                      <a:pt x="0" y="34"/>
                      <a:pt x="0" y="33"/>
                    </a:cubicBezTo>
                    <a:cubicBezTo>
                      <a:pt x="0" y="33"/>
                      <a:pt x="0" y="33"/>
                      <a:pt x="0" y="33"/>
                    </a:cubicBezTo>
                    <a:cubicBezTo>
                      <a:pt x="3" y="1"/>
                      <a:pt x="3" y="1"/>
                      <a:pt x="3" y="1"/>
                    </a:cubicBezTo>
                    <a:cubicBezTo>
                      <a:pt x="3" y="1"/>
                      <a:pt x="4" y="0"/>
                      <a:pt x="4" y="0"/>
                    </a:cubicBezTo>
                    <a:cubicBezTo>
                      <a:pt x="4" y="0"/>
                      <a:pt x="4" y="0"/>
                      <a:pt x="4" y="0"/>
                    </a:cubicBezTo>
                    <a:cubicBezTo>
                      <a:pt x="5" y="0"/>
                      <a:pt x="5" y="0"/>
                      <a:pt x="6" y="0"/>
                    </a:cubicBezTo>
                    <a:cubicBezTo>
                      <a:pt x="6" y="0"/>
                      <a:pt x="6" y="0"/>
                      <a:pt x="6" y="0"/>
                    </a:cubicBezTo>
                    <a:cubicBezTo>
                      <a:pt x="42" y="34"/>
                      <a:pt x="42" y="34"/>
                      <a:pt x="42" y="34"/>
                    </a:cubicBezTo>
                    <a:cubicBezTo>
                      <a:pt x="43" y="35"/>
                      <a:pt x="43" y="35"/>
                      <a:pt x="43" y="36"/>
                    </a:cubicBezTo>
                    <a:cubicBezTo>
                      <a:pt x="43" y="36"/>
                      <a:pt x="43" y="36"/>
                      <a:pt x="43" y="36"/>
                    </a:cubicBezTo>
                    <a:cubicBezTo>
                      <a:pt x="43" y="60"/>
                      <a:pt x="43" y="60"/>
                      <a:pt x="43" y="60"/>
                    </a:cubicBezTo>
                    <a:cubicBezTo>
                      <a:pt x="43" y="61"/>
                      <a:pt x="43" y="61"/>
                      <a:pt x="43" y="61"/>
                    </a:cubicBezTo>
                    <a:cubicBezTo>
                      <a:pt x="43" y="61"/>
                      <a:pt x="43" y="61"/>
                      <a:pt x="43" y="61"/>
                    </a:cubicBezTo>
                    <a:cubicBezTo>
                      <a:pt x="42" y="61"/>
                      <a:pt x="42" y="62"/>
                      <a:pt x="42" y="62"/>
                    </a:cubicBezTo>
                    <a:cubicBezTo>
                      <a:pt x="42" y="62"/>
                      <a:pt x="42" y="62"/>
                      <a:pt x="42" y="62"/>
                    </a:cubicBezTo>
                    <a:cubicBezTo>
                      <a:pt x="42" y="62"/>
                      <a:pt x="41" y="61"/>
                      <a:pt x="41" y="61"/>
                    </a:cubicBezTo>
                    <a:close/>
                    <a:moveTo>
                      <a:pt x="3" y="32"/>
                    </a:moveTo>
                    <a:cubicBezTo>
                      <a:pt x="40" y="57"/>
                      <a:pt x="40" y="57"/>
                      <a:pt x="40" y="57"/>
                    </a:cubicBezTo>
                    <a:cubicBezTo>
                      <a:pt x="40" y="36"/>
                      <a:pt x="40" y="36"/>
                      <a:pt x="40" y="36"/>
                    </a:cubicBezTo>
                    <a:cubicBezTo>
                      <a:pt x="6" y="5"/>
                      <a:pt x="6" y="5"/>
                      <a:pt x="6" y="5"/>
                    </a:cubicBezTo>
                    <a:cubicBezTo>
                      <a:pt x="3" y="32"/>
                      <a:pt x="3" y="32"/>
                      <a:pt x="3"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4" name="Freeform 42"/>
              <p:cNvSpPr/>
              <p:nvPr/>
            </p:nvSpPr>
            <p:spPr bwMode="auto">
              <a:xfrm>
                <a:off x="4035" y="1224"/>
                <a:ext cx="492" cy="124"/>
              </a:xfrm>
              <a:custGeom>
                <a:avLst/>
                <a:gdLst>
                  <a:gd name="T0" fmla="*/ 492 w 492"/>
                  <a:gd name="T1" fmla="*/ 121 h 124"/>
                  <a:gd name="T2" fmla="*/ 7 w 492"/>
                  <a:gd name="T3" fmla="*/ 124 h 124"/>
                  <a:gd name="T4" fmla="*/ 0 w 492"/>
                  <a:gd name="T5" fmla="*/ 0 h 124"/>
                  <a:gd name="T6" fmla="*/ 341 w 492"/>
                  <a:gd name="T7" fmla="*/ 0 h 124"/>
                  <a:gd name="T8" fmla="*/ 492 w 492"/>
                  <a:gd name="T9" fmla="*/ 121 h 124"/>
                </a:gdLst>
                <a:ahLst/>
                <a:cxnLst>
                  <a:cxn ang="0">
                    <a:pos x="T0" y="T1"/>
                  </a:cxn>
                  <a:cxn ang="0">
                    <a:pos x="T2" y="T3"/>
                  </a:cxn>
                  <a:cxn ang="0">
                    <a:pos x="T4" y="T5"/>
                  </a:cxn>
                  <a:cxn ang="0">
                    <a:pos x="T6" y="T7"/>
                  </a:cxn>
                  <a:cxn ang="0">
                    <a:pos x="T8" y="T9"/>
                  </a:cxn>
                </a:cxnLst>
                <a:rect l="0" t="0" r="r" b="b"/>
                <a:pathLst>
                  <a:path w="492" h="124">
                    <a:moveTo>
                      <a:pt x="492" y="121"/>
                    </a:moveTo>
                    <a:lnTo>
                      <a:pt x="7" y="124"/>
                    </a:lnTo>
                    <a:lnTo>
                      <a:pt x="0" y="0"/>
                    </a:lnTo>
                    <a:lnTo>
                      <a:pt x="341" y="0"/>
                    </a:lnTo>
                    <a:lnTo>
                      <a:pt x="492"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5" name="Freeform 43"/>
              <p:cNvSpPr>
                <a:spLocks noEditPoints="1"/>
              </p:cNvSpPr>
              <p:nvPr/>
            </p:nvSpPr>
            <p:spPr bwMode="auto">
              <a:xfrm>
                <a:off x="4031" y="1222"/>
                <a:ext cx="501" cy="128"/>
              </a:xfrm>
              <a:custGeom>
                <a:avLst/>
                <a:gdLst>
                  <a:gd name="T0" fmla="*/ 3 w 212"/>
                  <a:gd name="T1" fmla="*/ 53 h 54"/>
                  <a:gd name="T2" fmla="*/ 0 w 212"/>
                  <a:gd name="T3" fmla="*/ 1 h 54"/>
                  <a:gd name="T4" fmla="*/ 1 w 212"/>
                  <a:gd name="T5" fmla="*/ 0 h 54"/>
                  <a:gd name="T6" fmla="*/ 1 w 212"/>
                  <a:gd name="T7" fmla="*/ 0 h 54"/>
                  <a:gd name="T8" fmla="*/ 2 w 212"/>
                  <a:gd name="T9" fmla="*/ 0 h 54"/>
                  <a:gd name="T10" fmla="*/ 2 w 212"/>
                  <a:gd name="T11" fmla="*/ 0 h 54"/>
                  <a:gd name="T12" fmla="*/ 146 w 212"/>
                  <a:gd name="T13" fmla="*/ 0 h 54"/>
                  <a:gd name="T14" fmla="*/ 147 w 212"/>
                  <a:gd name="T15" fmla="*/ 0 h 54"/>
                  <a:gd name="T16" fmla="*/ 211 w 212"/>
                  <a:gd name="T17" fmla="*/ 51 h 54"/>
                  <a:gd name="T18" fmla="*/ 210 w 212"/>
                  <a:gd name="T19" fmla="*/ 52 h 54"/>
                  <a:gd name="T20" fmla="*/ 211 w 212"/>
                  <a:gd name="T21" fmla="*/ 51 h 54"/>
                  <a:gd name="T22" fmla="*/ 212 w 212"/>
                  <a:gd name="T23" fmla="*/ 53 h 54"/>
                  <a:gd name="T24" fmla="*/ 212 w 212"/>
                  <a:gd name="T25" fmla="*/ 53 h 54"/>
                  <a:gd name="T26" fmla="*/ 210 w 212"/>
                  <a:gd name="T27" fmla="*/ 54 h 54"/>
                  <a:gd name="T28" fmla="*/ 210 w 212"/>
                  <a:gd name="T29" fmla="*/ 54 h 54"/>
                  <a:gd name="T30" fmla="*/ 5 w 212"/>
                  <a:gd name="T31" fmla="*/ 54 h 54"/>
                  <a:gd name="T32" fmla="*/ 3 w 212"/>
                  <a:gd name="T33" fmla="*/ 53 h 54"/>
                  <a:gd name="T34" fmla="*/ 6 w 212"/>
                  <a:gd name="T35" fmla="*/ 51 h 54"/>
                  <a:gd name="T36" fmla="*/ 206 w 212"/>
                  <a:gd name="T37" fmla="*/ 51 h 54"/>
                  <a:gd name="T38" fmla="*/ 146 w 212"/>
                  <a:gd name="T39" fmla="*/ 3 h 54"/>
                  <a:gd name="T40" fmla="*/ 3 w 212"/>
                  <a:gd name="T41" fmla="*/ 3 h 54"/>
                  <a:gd name="T42" fmla="*/ 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3" y="53"/>
                    </a:move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146" y="0"/>
                      <a:pt x="146" y="0"/>
                      <a:pt x="146" y="0"/>
                    </a:cubicBezTo>
                    <a:cubicBezTo>
                      <a:pt x="147" y="0"/>
                      <a:pt x="147" y="0"/>
                      <a:pt x="147" y="0"/>
                    </a:cubicBezTo>
                    <a:cubicBezTo>
                      <a:pt x="211" y="51"/>
                      <a:pt x="211" y="51"/>
                      <a:pt x="211" y="51"/>
                    </a:cubicBezTo>
                    <a:cubicBezTo>
                      <a:pt x="210" y="52"/>
                      <a:pt x="210" y="52"/>
                      <a:pt x="210" y="52"/>
                    </a:cubicBezTo>
                    <a:cubicBezTo>
                      <a:pt x="211" y="51"/>
                      <a:pt x="211" y="51"/>
                      <a:pt x="211" y="51"/>
                    </a:cubicBezTo>
                    <a:cubicBezTo>
                      <a:pt x="212" y="51"/>
                      <a:pt x="212" y="52"/>
                      <a:pt x="212" y="53"/>
                    </a:cubicBezTo>
                    <a:cubicBezTo>
                      <a:pt x="212" y="53"/>
                      <a:pt x="212" y="53"/>
                      <a:pt x="212" y="53"/>
                    </a:cubicBezTo>
                    <a:cubicBezTo>
                      <a:pt x="211" y="53"/>
                      <a:pt x="211" y="54"/>
                      <a:pt x="210" y="54"/>
                    </a:cubicBezTo>
                    <a:cubicBezTo>
                      <a:pt x="210" y="54"/>
                      <a:pt x="210" y="54"/>
                      <a:pt x="210" y="54"/>
                    </a:cubicBezTo>
                    <a:cubicBezTo>
                      <a:pt x="5" y="54"/>
                      <a:pt x="5" y="54"/>
                      <a:pt x="5" y="54"/>
                    </a:cubicBezTo>
                    <a:cubicBezTo>
                      <a:pt x="4" y="54"/>
                      <a:pt x="3" y="54"/>
                      <a:pt x="3" y="53"/>
                    </a:cubicBezTo>
                    <a:close/>
                    <a:moveTo>
                      <a:pt x="6" y="51"/>
                    </a:moveTo>
                    <a:cubicBezTo>
                      <a:pt x="206" y="51"/>
                      <a:pt x="206" y="51"/>
                      <a:pt x="206" y="51"/>
                    </a:cubicBezTo>
                    <a:cubicBezTo>
                      <a:pt x="146" y="3"/>
                      <a:pt x="146" y="3"/>
                      <a:pt x="146" y="3"/>
                    </a:cubicBezTo>
                    <a:cubicBezTo>
                      <a:pt x="3" y="3"/>
                      <a:pt x="3" y="3"/>
                      <a:pt x="3" y="3"/>
                    </a:cubicBezTo>
                    <a:cubicBezTo>
                      <a:pt x="6" y="51"/>
                      <a:pt x="6" y="51"/>
                      <a:pt x="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6" name="Freeform 44"/>
              <p:cNvSpPr/>
              <p:nvPr/>
            </p:nvSpPr>
            <p:spPr bwMode="auto">
              <a:xfrm>
                <a:off x="4028" y="1345"/>
                <a:ext cx="518" cy="813"/>
              </a:xfrm>
              <a:custGeom>
                <a:avLst/>
                <a:gdLst>
                  <a:gd name="T0" fmla="*/ 518 w 518"/>
                  <a:gd name="T1" fmla="*/ 813 h 813"/>
                  <a:gd name="T2" fmla="*/ 502 w 518"/>
                  <a:gd name="T3" fmla="*/ 0 h 813"/>
                  <a:gd name="T4" fmla="*/ 19 w 518"/>
                  <a:gd name="T5" fmla="*/ 0 h 813"/>
                  <a:gd name="T6" fmla="*/ 0 w 518"/>
                  <a:gd name="T7" fmla="*/ 813 h 813"/>
                  <a:gd name="T8" fmla="*/ 518 w 518"/>
                  <a:gd name="T9" fmla="*/ 813 h 813"/>
                </a:gdLst>
                <a:ahLst/>
                <a:cxnLst>
                  <a:cxn ang="0">
                    <a:pos x="T0" y="T1"/>
                  </a:cxn>
                  <a:cxn ang="0">
                    <a:pos x="T2" y="T3"/>
                  </a:cxn>
                  <a:cxn ang="0">
                    <a:pos x="T4" y="T5"/>
                  </a:cxn>
                  <a:cxn ang="0">
                    <a:pos x="T6" y="T7"/>
                  </a:cxn>
                  <a:cxn ang="0">
                    <a:pos x="T8" y="T9"/>
                  </a:cxn>
                </a:cxnLst>
                <a:rect l="0" t="0" r="r" b="b"/>
                <a:pathLst>
                  <a:path w="518" h="813">
                    <a:moveTo>
                      <a:pt x="518" y="813"/>
                    </a:moveTo>
                    <a:lnTo>
                      <a:pt x="502" y="0"/>
                    </a:lnTo>
                    <a:lnTo>
                      <a:pt x="19" y="0"/>
                    </a:lnTo>
                    <a:lnTo>
                      <a:pt x="0" y="813"/>
                    </a:lnTo>
                    <a:lnTo>
                      <a:pt x="518"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7" name="Freeform 45"/>
              <p:cNvSpPr>
                <a:spLocks noEditPoints="1"/>
              </p:cNvSpPr>
              <p:nvPr/>
            </p:nvSpPr>
            <p:spPr bwMode="auto">
              <a:xfrm>
                <a:off x="4023" y="1343"/>
                <a:ext cx="526" cy="817"/>
              </a:xfrm>
              <a:custGeom>
                <a:avLst/>
                <a:gdLst>
                  <a:gd name="T0" fmla="*/ 2 w 222"/>
                  <a:gd name="T1" fmla="*/ 345 h 345"/>
                  <a:gd name="T2" fmla="*/ 1 w 222"/>
                  <a:gd name="T3" fmla="*/ 345 h 345"/>
                  <a:gd name="T4" fmla="*/ 1 w 222"/>
                  <a:gd name="T5" fmla="*/ 345 h 345"/>
                  <a:gd name="T6" fmla="*/ 0 w 222"/>
                  <a:gd name="T7" fmla="*/ 344 h 345"/>
                  <a:gd name="T8" fmla="*/ 0 w 222"/>
                  <a:gd name="T9" fmla="*/ 344 h 345"/>
                  <a:gd name="T10" fmla="*/ 9 w 222"/>
                  <a:gd name="T11" fmla="*/ 1 h 345"/>
                  <a:gd name="T12" fmla="*/ 10 w 222"/>
                  <a:gd name="T13" fmla="*/ 0 h 345"/>
                  <a:gd name="T14" fmla="*/ 10 w 222"/>
                  <a:gd name="T15" fmla="*/ 0 h 345"/>
                  <a:gd name="T16" fmla="*/ 214 w 222"/>
                  <a:gd name="T17" fmla="*/ 0 h 345"/>
                  <a:gd name="T18" fmla="*/ 216 w 222"/>
                  <a:gd name="T19" fmla="*/ 1 h 345"/>
                  <a:gd name="T20" fmla="*/ 216 w 222"/>
                  <a:gd name="T21" fmla="*/ 1 h 345"/>
                  <a:gd name="T22" fmla="*/ 222 w 222"/>
                  <a:gd name="T23" fmla="*/ 344 h 345"/>
                  <a:gd name="T24" fmla="*/ 221 w 222"/>
                  <a:gd name="T25" fmla="*/ 344 h 345"/>
                  <a:gd name="T26" fmla="*/ 221 w 222"/>
                  <a:gd name="T27" fmla="*/ 342 h 345"/>
                  <a:gd name="T28" fmla="*/ 221 w 222"/>
                  <a:gd name="T29" fmla="*/ 344 h 345"/>
                  <a:gd name="T30" fmla="*/ 222 w 222"/>
                  <a:gd name="T31" fmla="*/ 344 h 345"/>
                  <a:gd name="T32" fmla="*/ 222 w 222"/>
                  <a:gd name="T33" fmla="*/ 345 h 345"/>
                  <a:gd name="T34" fmla="*/ 222 w 222"/>
                  <a:gd name="T35" fmla="*/ 345 h 345"/>
                  <a:gd name="T36" fmla="*/ 221 w 222"/>
                  <a:gd name="T37" fmla="*/ 345 h 345"/>
                  <a:gd name="T38" fmla="*/ 221 w 222"/>
                  <a:gd name="T39" fmla="*/ 345 h 345"/>
                  <a:gd name="T40" fmla="*/ 2 w 222"/>
                  <a:gd name="T41" fmla="*/ 345 h 345"/>
                  <a:gd name="T42" fmla="*/ 3 w 222"/>
                  <a:gd name="T43" fmla="*/ 342 h 345"/>
                  <a:gd name="T44" fmla="*/ 219 w 222"/>
                  <a:gd name="T45" fmla="*/ 342 h 345"/>
                  <a:gd name="T46" fmla="*/ 213 w 222"/>
                  <a:gd name="T47" fmla="*/ 3 h 345"/>
                  <a:gd name="T48" fmla="*/ 12 w 222"/>
                  <a:gd name="T49" fmla="*/ 3 h 345"/>
                  <a:gd name="T50" fmla="*/ 3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2" y="345"/>
                    </a:moveTo>
                    <a:cubicBezTo>
                      <a:pt x="1" y="345"/>
                      <a:pt x="1" y="345"/>
                      <a:pt x="1" y="345"/>
                    </a:cubicBezTo>
                    <a:cubicBezTo>
                      <a:pt x="1" y="345"/>
                      <a:pt x="1" y="345"/>
                      <a:pt x="1" y="345"/>
                    </a:cubicBezTo>
                    <a:cubicBezTo>
                      <a:pt x="0" y="345"/>
                      <a:pt x="0" y="344"/>
                      <a:pt x="0" y="344"/>
                    </a:cubicBezTo>
                    <a:cubicBezTo>
                      <a:pt x="0" y="344"/>
                      <a:pt x="0" y="344"/>
                      <a:pt x="0" y="344"/>
                    </a:cubicBezTo>
                    <a:cubicBezTo>
                      <a:pt x="9" y="1"/>
                      <a:pt x="9" y="1"/>
                      <a:pt x="9" y="1"/>
                    </a:cubicBezTo>
                    <a:cubicBezTo>
                      <a:pt x="9" y="0"/>
                      <a:pt x="10" y="0"/>
                      <a:pt x="10" y="0"/>
                    </a:cubicBezTo>
                    <a:cubicBezTo>
                      <a:pt x="10" y="0"/>
                      <a:pt x="10" y="0"/>
                      <a:pt x="10" y="0"/>
                    </a:cubicBezTo>
                    <a:cubicBezTo>
                      <a:pt x="214" y="0"/>
                      <a:pt x="214" y="0"/>
                      <a:pt x="214" y="0"/>
                    </a:cubicBezTo>
                    <a:cubicBezTo>
                      <a:pt x="215" y="0"/>
                      <a:pt x="216" y="0"/>
                      <a:pt x="216" y="1"/>
                    </a:cubicBezTo>
                    <a:cubicBezTo>
                      <a:pt x="216" y="1"/>
                      <a:pt x="216" y="1"/>
                      <a:pt x="216" y="1"/>
                    </a:cubicBezTo>
                    <a:cubicBezTo>
                      <a:pt x="222" y="344"/>
                      <a:pt x="222" y="344"/>
                      <a:pt x="222" y="344"/>
                    </a:cubicBezTo>
                    <a:cubicBezTo>
                      <a:pt x="221" y="344"/>
                      <a:pt x="221" y="344"/>
                      <a:pt x="221" y="344"/>
                    </a:cubicBezTo>
                    <a:cubicBezTo>
                      <a:pt x="221" y="342"/>
                      <a:pt x="221" y="342"/>
                      <a:pt x="221" y="342"/>
                    </a:cubicBezTo>
                    <a:cubicBezTo>
                      <a:pt x="221" y="344"/>
                      <a:pt x="221" y="344"/>
                      <a:pt x="221" y="344"/>
                    </a:cubicBezTo>
                    <a:cubicBezTo>
                      <a:pt x="222" y="344"/>
                      <a:pt x="222" y="344"/>
                      <a:pt x="222" y="344"/>
                    </a:cubicBezTo>
                    <a:cubicBezTo>
                      <a:pt x="222" y="344"/>
                      <a:pt x="222" y="345"/>
                      <a:pt x="222" y="345"/>
                    </a:cubicBezTo>
                    <a:cubicBezTo>
                      <a:pt x="222" y="345"/>
                      <a:pt x="222" y="345"/>
                      <a:pt x="222" y="345"/>
                    </a:cubicBezTo>
                    <a:cubicBezTo>
                      <a:pt x="222" y="345"/>
                      <a:pt x="221" y="345"/>
                      <a:pt x="221" y="345"/>
                    </a:cubicBezTo>
                    <a:cubicBezTo>
                      <a:pt x="221" y="345"/>
                      <a:pt x="221" y="345"/>
                      <a:pt x="221" y="345"/>
                    </a:cubicBezTo>
                    <a:cubicBezTo>
                      <a:pt x="2" y="345"/>
                      <a:pt x="2" y="345"/>
                      <a:pt x="2" y="345"/>
                    </a:cubicBezTo>
                    <a:close/>
                    <a:moveTo>
                      <a:pt x="3" y="342"/>
                    </a:moveTo>
                    <a:cubicBezTo>
                      <a:pt x="219" y="342"/>
                      <a:pt x="219" y="342"/>
                      <a:pt x="219" y="342"/>
                    </a:cubicBezTo>
                    <a:cubicBezTo>
                      <a:pt x="213" y="3"/>
                      <a:pt x="213" y="3"/>
                      <a:pt x="213" y="3"/>
                    </a:cubicBezTo>
                    <a:cubicBezTo>
                      <a:pt x="12" y="3"/>
                      <a:pt x="12" y="3"/>
                      <a:pt x="12" y="3"/>
                    </a:cubicBezTo>
                    <a:cubicBezTo>
                      <a:pt x="3" y="342"/>
                      <a:pt x="3" y="342"/>
                      <a:pt x="3"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8" name="Freeform 46"/>
              <p:cNvSpPr/>
              <p:nvPr/>
            </p:nvSpPr>
            <p:spPr bwMode="auto">
              <a:xfrm>
                <a:off x="4206" y="1644"/>
                <a:ext cx="116" cy="109"/>
              </a:xfrm>
              <a:custGeom>
                <a:avLst/>
                <a:gdLst>
                  <a:gd name="T0" fmla="*/ 0 w 116"/>
                  <a:gd name="T1" fmla="*/ 2 h 109"/>
                  <a:gd name="T2" fmla="*/ 4 w 116"/>
                  <a:gd name="T3" fmla="*/ 109 h 109"/>
                  <a:gd name="T4" fmla="*/ 113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4" y="109"/>
                    </a:lnTo>
                    <a:lnTo>
                      <a:pt x="113"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9" name="Freeform 47"/>
              <p:cNvSpPr>
                <a:spLocks noEditPoints="1"/>
              </p:cNvSpPr>
              <p:nvPr/>
            </p:nvSpPr>
            <p:spPr bwMode="auto">
              <a:xfrm>
                <a:off x="4203" y="1641"/>
                <a:ext cx="121" cy="116"/>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0" name="Freeform 48"/>
              <p:cNvSpPr/>
              <p:nvPr/>
            </p:nvSpPr>
            <p:spPr bwMode="auto">
              <a:xfrm>
                <a:off x="4206" y="1646"/>
                <a:ext cx="26" cy="107"/>
              </a:xfrm>
              <a:custGeom>
                <a:avLst/>
                <a:gdLst>
                  <a:gd name="T0" fmla="*/ 0 w 26"/>
                  <a:gd name="T1" fmla="*/ 0 h 107"/>
                  <a:gd name="T2" fmla="*/ 21 w 26"/>
                  <a:gd name="T3" fmla="*/ 17 h 107"/>
                  <a:gd name="T4" fmla="*/ 26 w 26"/>
                  <a:gd name="T5" fmla="*/ 107 h 107"/>
                  <a:gd name="T6" fmla="*/ 4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1" y="17"/>
                    </a:lnTo>
                    <a:lnTo>
                      <a:pt x="26"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1" name="Freeform 49"/>
              <p:cNvSpPr>
                <a:spLocks noEditPoints="1"/>
              </p:cNvSpPr>
              <p:nvPr/>
            </p:nvSpPr>
            <p:spPr bwMode="auto">
              <a:xfrm>
                <a:off x="4203" y="1641"/>
                <a:ext cx="31" cy="114"/>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2" y="48"/>
                    </a:cubicBezTo>
                    <a:cubicBezTo>
                      <a:pt x="12" y="48"/>
                      <a:pt x="12" y="48"/>
                      <a:pt x="12"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2" name="Freeform 50"/>
              <p:cNvSpPr/>
              <p:nvPr/>
            </p:nvSpPr>
            <p:spPr bwMode="auto">
              <a:xfrm>
                <a:off x="4206" y="1644"/>
                <a:ext cx="116" cy="19"/>
              </a:xfrm>
              <a:custGeom>
                <a:avLst/>
                <a:gdLst>
                  <a:gd name="T0" fmla="*/ 0 w 116"/>
                  <a:gd name="T1" fmla="*/ 2 h 19"/>
                  <a:gd name="T2" fmla="*/ 21 w 116"/>
                  <a:gd name="T3" fmla="*/ 19 h 19"/>
                  <a:gd name="T4" fmla="*/ 113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1" y="19"/>
                    </a:lnTo>
                    <a:lnTo>
                      <a:pt x="113"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3" name="Freeform 51"/>
              <p:cNvSpPr>
                <a:spLocks noEditPoints="1"/>
              </p:cNvSpPr>
              <p:nvPr/>
            </p:nvSpPr>
            <p:spPr bwMode="auto">
              <a:xfrm>
                <a:off x="4203" y="1641"/>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4" name="Freeform 52"/>
              <p:cNvSpPr/>
              <p:nvPr/>
            </p:nvSpPr>
            <p:spPr bwMode="auto">
              <a:xfrm>
                <a:off x="4364" y="1644"/>
                <a:ext cx="114" cy="109"/>
              </a:xfrm>
              <a:custGeom>
                <a:avLst/>
                <a:gdLst>
                  <a:gd name="T0" fmla="*/ 0 w 114"/>
                  <a:gd name="T1" fmla="*/ 2 h 109"/>
                  <a:gd name="T2" fmla="*/ 5 w 114"/>
                  <a:gd name="T3" fmla="*/ 109 h 109"/>
                  <a:gd name="T4" fmla="*/ 111 w 114"/>
                  <a:gd name="T5" fmla="*/ 109 h 109"/>
                  <a:gd name="T6" fmla="*/ 114 w 114"/>
                  <a:gd name="T7" fmla="*/ 0 h 109"/>
                  <a:gd name="T8" fmla="*/ 0 w 114"/>
                  <a:gd name="T9" fmla="*/ 2 h 109"/>
                </a:gdLst>
                <a:ahLst/>
                <a:cxnLst>
                  <a:cxn ang="0">
                    <a:pos x="T0" y="T1"/>
                  </a:cxn>
                  <a:cxn ang="0">
                    <a:pos x="T2" y="T3"/>
                  </a:cxn>
                  <a:cxn ang="0">
                    <a:pos x="T4" y="T5"/>
                  </a:cxn>
                  <a:cxn ang="0">
                    <a:pos x="T6" y="T7"/>
                  </a:cxn>
                  <a:cxn ang="0">
                    <a:pos x="T8" y="T9"/>
                  </a:cxn>
                </a:cxnLst>
                <a:rect l="0" t="0" r="r" b="b"/>
                <a:pathLst>
                  <a:path w="114" h="109">
                    <a:moveTo>
                      <a:pt x="0" y="2"/>
                    </a:moveTo>
                    <a:lnTo>
                      <a:pt x="5" y="109"/>
                    </a:lnTo>
                    <a:lnTo>
                      <a:pt x="111" y="109"/>
                    </a:lnTo>
                    <a:lnTo>
                      <a:pt x="114"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5" name="Freeform 53"/>
              <p:cNvSpPr>
                <a:spLocks noEditPoints="1"/>
              </p:cNvSpPr>
              <p:nvPr/>
            </p:nvSpPr>
            <p:spPr bwMode="auto">
              <a:xfrm>
                <a:off x="4359" y="1641"/>
                <a:ext cx="121" cy="116"/>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6" name="Freeform 54"/>
              <p:cNvSpPr/>
              <p:nvPr/>
            </p:nvSpPr>
            <p:spPr bwMode="auto">
              <a:xfrm>
                <a:off x="4364" y="1646"/>
                <a:ext cx="24" cy="107"/>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7" name="Freeform 55"/>
              <p:cNvSpPr>
                <a:spLocks noEditPoints="1"/>
              </p:cNvSpPr>
              <p:nvPr/>
            </p:nvSpPr>
            <p:spPr bwMode="auto">
              <a:xfrm>
                <a:off x="4359" y="1644"/>
                <a:ext cx="31" cy="113"/>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8"/>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8" name="Freeform 56"/>
              <p:cNvSpPr/>
              <p:nvPr/>
            </p:nvSpPr>
            <p:spPr bwMode="auto">
              <a:xfrm>
                <a:off x="4364" y="1644"/>
                <a:ext cx="114" cy="19"/>
              </a:xfrm>
              <a:custGeom>
                <a:avLst/>
                <a:gdLst>
                  <a:gd name="T0" fmla="*/ 0 w 114"/>
                  <a:gd name="T1" fmla="*/ 2 h 19"/>
                  <a:gd name="T2" fmla="*/ 19 w 114"/>
                  <a:gd name="T3" fmla="*/ 19 h 19"/>
                  <a:gd name="T4" fmla="*/ 114 w 114"/>
                  <a:gd name="T5" fmla="*/ 19 h 19"/>
                  <a:gd name="T6" fmla="*/ 114 w 114"/>
                  <a:gd name="T7" fmla="*/ 0 h 19"/>
                  <a:gd name="T8" fmla="*/ 0 w 114"/>
                  <a:gd name="T9" fmla="*/ 2 h 19"/>
                </a:gdLst>
                <a:ahLst/>
                <a:cxnLst>
                  <a:cxn ang="0">
                    <a:pos x="T0" y="T1"/>
                  </a:cxn>
                  <a:cxn ang="0">
                    <a:pos x="T2" y="T3"/>
                  </a:cxn>
                  <a:cxn ang="0">
                    <a:pos x="T4" y="T5"/>
                  </a:cxn>
                  <a:cxn ang="0">
                    <a:pos x="T6" y="T7"/>
                  </a:cxn>
                  <a:cxn ang="0">
                    <a:pos x="T8" y="T9"/>
                  </a:cxn>
                </a:cxnLst>
                <a:rect l="0" t="0" r="r" b="b"/>
                <a:pathLst>
                  <a:path w="114" h="19">
                    <a:moveTo>
                      <a:pt x="0" y="2"/>
                    </a:moveTo>
                    <a:lnTo>
                      <a:pt x="19" y="19"/>
                    </a:lnTo>
                    <a:lnTo>
                      <a:pt x="114" y="19"/>
                    </a:lnTo>
                    <a:lnTo>
                      <a:pt x="114"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9" name="Freeform 57"/>
              <p:cNvSpPr>
                <a:spLocks noEditPoints="1"/>
              </p:cNvSpPr>
              <p:nvPr/>
            </p:nvSpPr>
            <p:spPr bwMode="auto">
              <a:xfrm>
                <a:off x="4359" y="1641"/>
                <a:ext cx="121" cy="26"/>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0" name="Freeform 58"/>
              <p:cNvSpPr/>
              <p:nvPr/>
            </p:nvSpPr>
            <p:spPr bwMode="auto">
              <a:xfrm>
                <a:off x="4203" y="1485"/>
                <a:ext cx="116" cy="109"/>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1" name="Freeform 59"/>
              <p:cNvSpPr>
                <a:spLocks noEditPoints="1"/>
              </p:cNvSpPr>
              <p:nvPr/>
            </p:nvSpPr>
            <p:spPr bwMode="auto">
              <a:xfrm>
                <a:off x="4201" y="1483"/>
                <a:ext cx="121" cy="116"/>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2" name="Freeform 60"/>
              <p:cNvSpPr/>
              <p:nvPr/>
            </p:nvSpPr>
            <p:spPr bwMode="auto">
              <a:xfrm>
                <a:off x="4203" y="1487"/>
                <a:ext cx="26" cy="107"/>
              </a:xfrm>
              <a:custGeom>
                <a:avLst/>
                <a:gdLst>
                  <a:gd name="T0" fmla="*/ 0 w 26"/>
                  <a:gd name="T1" fmla="*/ 0 h 107"/>
                  <a:gd name="T2" fmla="*/ 22 w 26"/>
                  <a:gd name="T3" fmla="*/ 17 h 107"/>
                  <a:gd name="T4" fmla="*/ 26 w 26"/>
                  <a:gd name="T5" fmla="*/ 107 h 107"/>
                  <a:gd name="T6" fmla="*/ 5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3" name="Freeform 61"/>
              <p:cNvSpPr>
                <a:spLocks noEditPoints="1"/>
              </p:cNvSpPr>
              <p:nvPr/>
            </p:nvSpPr>
            <p:spPr bwMode="auto">
              <a:xfrm>
                <a:off x="4201" y="1483"/>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4" name="Freeform 62"/>
              <p:cNvSpPr/>
              <p:nvPr/>
            </p:nvSpPr>
            <p:spPr bwMode="auto">
              <a:xfrm>
                <a:off x="4203" y="1485"/>
                <a:ext cx="116" cy="19"/>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5" name="Freeform 63"/>
              <p:cNvSpPr>
                <a:spLocks noEditPoints="1"/>
              </p:cNvSpPr>
              <p:nvPr/>
            </p:nvSpPr>
            <p:spPr bwMode="auto">
              <a:xfrm>
                <a:off x="4201" y="1483"/>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3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3"/>
                      <a:pt x="5" y="3"/>
                      <a:pt x="5" y="3"/>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6" name="Freeform 64"/>
              <p:cNvSpPr/>
              <p:nvPr/>
            </p:nvSpPr>
            <p:spPr bwMode="auto">
              <a:xfrm>
                <a:off x="4359" y="1485"/>
                <a:ext cx="116" cy="109"/>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7" name="Freeform 65"/>
              <p:cNvSpPr>
                <a:spLocks noEditPoints="1"/>
              </p:cNvSpPr>
              <p:nvPr/>
            </p:nvSpPr>
            <p:spPr bwMode="auto">
              <a:xfrm>
                <a:off x="4357" y="1483"/>
                <a:ext cx="121" cy="116"/>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8" name="Freeform 66"/>
              <p:cNvSpPr/>
              <p:nvPr/>
            </p:nvSpPr>
            <p:spPr bwMode="auto">
              <a:xfrm>
                <a:off x="4362" y="1487"/>
                <a:ext cx="23" cy="107"/>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9" name="Freeform 67"/>
              <p:cNvSpPr>
                <a:spLocks noEditPoints="1"/>
              </p:cNvSpPr>
              <p:nvPr/>
            </p:nvSpPr>
            <p:spPr bwMode="auto">
              <a:xfrm>
                <a:off x="4357" y="1485"/>
                <a:ext cx="31" cy="114"/>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7"/>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0" name="Freeform 68"/>
              <p:cNvSpPr/>
              <p:nvPr/>
            </p:nvSpPr>
            <p:spPr bwMode="auto">
              <a:xfrm>
                <a:off x="4362" y="1485"/>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1" name="Freeform 69"/>
              <p:cNvSpPr>
                <a:spLocks noEditPoints="1"/>
              </p:cNvSpPr>
              <p:nvPr/>
            </p:nvSpPr>
            <p:spPr bwMode="auto">
              <a:xfrm>
                <a:off x="4357" y="1483"/>
                <a:ext cx="121" cy="26"/>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2" name="Freeform 70"/>
              <p:cNvSpPr/>
              <p:nvPr/>
            </p:nvSpPr>
            <p:spPr bwMode="auto">
              <a:xfrm>
                <a:off x="4203" y="1800"/>
                <a:ext cx="116" cy="109"/>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3" name="Freeform 71"/>
              <p:cNvSpPr>
                <a:spLocks noEditPoints="1"/>
              </p:cNvSpPr>
              <p:nvPr/>
            </p:nvSpPr>
            <p:spPr bwMode="auto">
              <a:xfrm>
                <a:off x="4201" y="1795"/>
                <a:ext cx="121" cy="116"/>
              </a:xfrm>
              <a:custGeom>
                <a:avLst/>
                <a:gdLst>
                  <a:gd name="T0" fmla="*/ 3 w 51"/>
                  <a:gd name="T1" fmla="*/ 49 h 49"/>
                  <a:gd name="T2" fmla="*/ 2 w 51"/>
                  <a:gd name="T3" fmla="*/ 48 h 49"/>
                  <a:gd name="T4" fmla="*/ 2 w 51"/>
                  <a:gd name="T5" fmla="*/ 48 h 49"/>
                  <a:gd name="T6" fmla="*/ 0 w 51"/>
                  <a:gd name="T7" fmla="*/ 3 h 49"/>
                  <a:gd name="T8" fmla="*/ 0 w 51"/>
                  <a:gd name="T9" fmla="*/ 2 h 49"/>
                  <a:gd name="T10" fmla="*/ 0 w 51"/>
                  <a:gd name="T11" fmla="*/ 2 h 49"/>
                  <a:gd name="T12" fmla="*/ 1 w 51"/>
                  <a:gd name="T13" fmla="*/ 1 h 49"/>
                  <a:gd name="T14" fmla="*/ 1 w 51"/>
                  <a:gd name="T15" fmla="*/ 1 h 49"/>
                  <a:gd name="T16" fmla="*/ 49 w 51"/>
                  <a:gd name="T17" fmla="*/ 0 h 49"/>
                  <a:gd name="T18" fmla="*/ 51 w 51"/>
                  <a:gd name="T19" fmla="*/ 1 h 49"/>
                  <a:gd name="T20" fmla="*/ 51 w 51"/>
                  <a:gd name="T21" fmla="*/ 1 h 49"/>
                  <a:gd name="T22" fmla="*/ 51 w 51"/>
                  <a:gd name="T23" fmla="*/ 2 h 49"/>
                  <a:gd name="T24" fmla="*/ 51 w 51"/>
                  <a:gd name="T25" fmla="*/ 2 h 49"/>
                  <a:gd name="T26" fmla="*/ 50 w 51"/>
                  <a:gd name="T27" fmla="*/ 48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0" y="48"/>
                      <a:pt x="50" y="48"/>
                      <a:pt x="50" y="48"/>
                    </a:cubicBezTo>
                    <a:cubicBezTo>
                      <a:pt x="50" y="49"/>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4" name="Freeform 72"/>
              <p:cNvSpPr/>
              <p:nvPr/>
            </p:nvSpPr>
            <p:spPr bwMode="auto">
              <a:xfrm>
                <a:off x="4203" y="1802"/>
                <a:ext cx="24" cy="107"/>
              </a:xfrm>
              <a:custGeom>
                <a:avLst/>
                <a:gdLst>
                  <a:gd name="T0" fmla="*/ 0 w 24"/>
                  <a:gd name="T1" fmla="*/ 0 h 107"/>
                  <a:gd name="T2" fmla="*/ 22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22"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5" name="Freeform 73"/>
              <p:cNvSpPr>
                <a:spLocks noEditPoints="1"/>
              </p:cNvSpPr>
              <p:nvPr/>
            </p:nvSpPr>
            <p:spPr bwMode="auto">
              <a:xfrm>
                <a:off x="4201" y="1798"/>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0 h 48"/>
                  <a:gd name="T14" fmla="*/ 0 w 13"/>
                  <a:gd name="T15" fmla="*/ 0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0"/>
                    </a:cubicBezTo>
                    <a:cubicBezTo>
                      <a:pt x="0" y="0"/>
                      <a:pt x="0" y="0"/>
                      <a:pt x="0" y="0"/>
                    </a:cubicBezTo>
                    <a:cubicBezTo>
                      <a:pt x="1" y="0"/>
                      <a:pt x="2" y="0"/>
                      <a:pt x="2" y="1"/>
                    </a:cubicBezTo>
                    <a:cubicBezTo>
                      <a:pt x="2" y="1"/>
                      <a:pt x="2" y="1"/>
                      <a:pt x="2" y="1"/>
                    </a:cubicBezTo>
                    <a:cubicBezTo>
                      <a:pt x="11" y="8"/>
                      <a:pt x="11" y="8"/>
                      <a:pt x="11" y="8"/>
                    </a:cubicBezTo>
                    <a:cubicBezTo>
                      <a:pt x="11" y="8"/>
                      <a:pt x="11" y="8"/>
                      <a:pt x="11" y="9"/>
                    </a:cubicBezTo>
                    <a:cubicBezTo>
                      <a:pt x="11" y="9"/>
                      <a:pt x="11" y="9"/>
                      <a:pt x="11" y="9"/>
                    </a:cubicBezTo>
                    <a:cubicBezTo>
                      <a:pt x="13" y="47"/>
                      <a:pt x="13" y="47"/>
                      <a:pt x="13" y="47"/>
                    </a:cubicBezTo>
                    <a:cubicBezTo>
                      <a:pt x="13" y="47"/>
                      <a:pt x="13" y="47"/>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6" name="Freeform 74"/>
              <p:cNvSpPr/>
              <p:nvPr/>
            </p:nvSpPr>
            <p:spPr bwMode="auto">
              <a:xfrm>
                <a:off x="4203" y="1800"/>
                <a:ext cx="116" cy="19"/>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7" name="Freeform 75"/>
              <p:cNvSpPr>
                <a:spLocks noEditPoints="1"/>
              </p:cNvSpPr>
              <p:nvPr/>
            </p:nvSpPr>
            <p:spPr bwMode="auto">
              <a:xfrm>
                <a:off x="4201" y="1795"/>
                <a:ext cx="121" cy="26"/>
              </a:xfrm>
              <a:custGeom>
                <a:avLst/>
                <a:gdLst>
                  <a:gd name="T0" fmla="*/ 9 w 51"/>
                  <a:gd name="T1" fmla="*/ 11 h 11"/>
                  <a:gd name="T2" fmla="*/ 0 w 51"/>
                  <a:gd name="T3" fmla="*/ 4 h 11"/>
                  <a:gd name="T4" fmla="*/ 0 w 51"/>
                  <a:gd name="T5" fmla="*/ 2 h 11"/>
                  <a:gd name="T6" fmla="*/ 0 w 51"/>
                  <a:gd name="T7" fmla="*/ 2 h 11"/>
                  <a:gd name="T8" fmla="*/ 1 w 51"/>
                  <a:gd name="T9" fmla="*/ 1 h 11"/>
                  <a:gd name="T10" fmla="*/ 1 w 51"/>
                  <a:gd name="T11" fmla="*/ 1 h 11"/>
                  <a:gd name="T12" fmla="*/ 49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49 w 51"/>
                  <a:gd name="T25" fmla="*/ 11 h 11"/>
                  <a:gd name="T26" fmla="*/ 49 w 51"/>
                  <a:gd name="T27" fmla="*/ 11 h 11"/>
                  <a:gd name="T28" fmla="*/ 10 w 51"/>
                  <a:gd name="T29" fmla="*/ 11 h 11"/>
                  <a:gd name="T30" fmla="*/ 9 w 51"/>
                  <a:gd name="T31" fmla="*/ 11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0" y="4"/>
                      <a:pt x="0" y="4"/>
                      <a:pt x="0" y="4"/>
                    </a:cubicBezTo>
                    <a:cubicBezTo>
                      <a:pt x="0" y="4"/>
                      <a:pt x="0" y="3"/>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49" y="11"/>
                    </a:cubicBezTo>
                    <a:cubicBezTo>
                      <a:pt x="49" y="11"/>
                      <a:pt x="49" y="11"/>
                      <a:pt x="49" y="11"/>
                    </a:cubicBezTo>
                    <a:cubicBezTo>
                      <a:pt x="10" y="11"/>
                      <a:pt x="10" y="11"/>
                      <a:pt x="10" y="11"/>
                    </a:cubicBezTo>
                    <a:cubicBezTo>
                      <a:pt x="9" y="11"/>
                      <a:pt x="9" y="11"/>
                      <a:pt x="9" y="11"/>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8" name="Freeform 76"/>
              <p:cNvSpPr/>
              <p:nvPr/>
            </p:nvSpPr>
            <p:spPr bwMode="auto">
              <a:xfrm>
                <a:off x="4359" y="1800"/>
                <a:ext cx="116" cy="109"/>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9" name="Freeform 77"/>
              <p:cNvSpPr>
                <a:spLocks noEditPoints="1"/>
              </p:cNvSpPr>
              <p:nvPr/>
            </p:nvSpPr>
            <p:spPr bwMode="auto">
              <a:xfrm>
                <a:off x="4357" y="1798"/>
                <a:ext cx="121" cy="116"/>
              </a:xfrm>
              <a:custGeom>
                <a:avLst/>
                <a:gdLst>
                  <a:gd name="T0" fmla="*/ 4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8 h 49"/>
                  <a:gd name="T34" fmla="*/ 5 w 51"/>
                  <a:gd name="T35" fmla="*/ 45 h 49"/>
                  <a:gd name="T36" fmla="*/ 48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8"/>
                    </a:moveTo>
                    <a:cubicBezTo>
                      <a:pt x="3" y="48"/>
                      <a:pt x="2" y="48"/>
                      <a:pt x="2" y="47"/>
                    </a:cubicBezTo>
                    <a:cubicBezTo>
                      <a:pt x="2" y="47"/>
                      <a:pt x="2" y="47"/>
                      <a:pt x="2" y="47"/>
                    </a:cubicBezTo>
                    <a:cubicBezTo>
                      <a:pt x="0" y="2"/>
                      <a:pt x="0" y="2"/>
                      <a:pt x="0" y="2"/>
                    </a:cubicBezTo>
                    <a:cubicBezTo>
                      <a:pt x="0" y="2"/>
                      <a:pt x="0" y="1"/>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8"/>
                      <a:pt x="4" y="48"/>
                      <a:pt x="4" y="48"/>
                    </a:cubicBezTo>
                    <a:close/>
                    <a:moveTo>
                      <a:pt x="5" y="45"/>
                    </a:moveTo>
                    <a:cubicBezTo>
                      <a:pt x="48" y="46"/>
                      <a:pt x="48" y="46"/>
                      <a:pt x="48"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0" name="Freeform 78"/>
              <p:cNvSpPr/>
              <p:nvPr/>
            </p:nvSpPr>
            <p:spPr bwMode="auto">
              <a:xfrm>
                <a:off x="4362" y="1802"/>
                <a:ext cx="23" cy="107"/>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1" name="Freeform 79"/>
              <p:cNvSpPr>
                <a:spLocks noEditPoints="1"/>
              </p:cNvSpPr>
              <p:nvPr/>
            </p:nvSpPr>
            <p:spPr bwMode="auto">
              <a:xfrm>
                <a:off x="4357" y="1798"/>
                <a:ext cx="31" cy="113"/>
              </a:xfrm>
              <a:custGeom>
                <a:avLst/>
                <a:gdLst>
                  <a:gd name="T0" fmla="*/ 4 w 13"/>
                  <a:gd name="T1" fmla="*/ 48 h 48"/>
                  <a:gd name="T2" fmla="*/ 2 w 13"/>
                  <a:gd name="T3" fmla="*/ 47 h 48"/>
                  <a:gd name="T4" fmla="*/ 2 w 13"/>
                  <a:gd name="T5" fmla="*/ 47 h 48"/>
                  <a:gd name="T6" fmla="*/ 0 w 13"/>
                  <a:gd name="T7" fmla="*/ 2 h 48"/>
                  <a:gd name="T8" fmla="*/ 2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2" name="Freeform 80"/>
              <p:cNvSpPr/>
              <p:nvPr/>
            </p:nvSpPr>
            <p:spPr bwMode="auto">
              <a:xfrm>
                <a:off x="4362" y="1800"/>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3" name="Freeform 81"/>
              <p:cNvSpPr>
                <a:spLocks noEditPoints="1"/>
              </p:cNvSpPr>
              <p:nvPr/>
            </p:nvSpPr>
            <p:spPr bwMode="auto">
              <a:xfrm>
                <a:off x="4357" y="1798"/>
                <a:ext cx="121" cy="26"/>
              </a:xfrm>
              <a:custGeom>
                <a:avLst/>
                <a:gdLst>
                  <a:gd name="T0" fmla="*/ 9 w 51"/>
                  <a:gd name="T1" fmla="*/ 10 h 11"/>
                  <a:gd name="T2" fmla="*/ 1 w 51"/>
                  <a:gd name="T3" fmla="*/ 3 h 11"/>
                  <a:gd name="T4" fmla="*/ 0 w 51"/>
                  <a:gd name="T5" fmla="*/ 1 h 11"/>
                  <a:gd name="T6" fmla="*/ 0 w 51"/>
                  <a:gd name="T7" fmla="*/ 1 h 11"/>
                  <a:gd name="T8" fmla="*/ 2 w 51"/>
                  <a:gd name="T9" fmla="*/ 0 h 11"/>
                  <a:gd name="T10" fmla="*/ 2 w 51"/>
                  <a:gd name="T11" fmla="*/ 0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0 h 11"/>
                  <a:gd name="T26" fmla="*/ 50 w 51"/>
                  <a:gd name="T27" fmla="*/ 10 h 11"/>
                  <a:gd name="T28" fmla="*/ 10 w 51"/>
                  <a:gd name="T29" fmla="*/ 11 h 11"/>
                  <a:gd name="T30" fmla="*/ 9 w 51"/>
                  <a:gd name="T31" fmla="*/ 10 h 11"/>
                  <a:gd name="T32" fmla="*/ 11 w 51"/>
                  <a:gd name="T33" fmla="*/ 8 h 11"/>
                  <a:gd name="T34" fmla="*/ 48 w 51"/>
                  <a:gd name="T35" fmla="*/ 7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1" y="3"/>
                      <a:pt x="1" y="3"/>
                      <a:pt x="1" y="3"/>
                    </a:cubicBezTo>
                    <a:cubicBezTo>
                      <a:pt x="0" y="3"/>
                      <a:pt x="0" y="2"/>
                      <a:pt x="0" y="1"/>
                    </a:cubicBezTo>
                    <a:cubicBezTo>
                      <a:pt x="0" y="1"/>
                      <a:pt x="0" y="1"/>
                      <a:pt x="0" y="1"/>
                    </a:cubicBezTo>
                    <a:cubicBezTo>
                      <a:pt x="0" y="1"/>
                      <a:pt x="1" y="0"/>
                      <a:pt x="2" y="0"/>
                    </a:cubicBezTo>
                    <a:cubicBezTo>
                      <a:pt x="2" y="0"/>
                      <a:pt x="2" y="0"/>
                      <a:pt x="2" y="0"/>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1" y="10"/>
                      <a:pt x="50" y="10"/>
                    </a:cubicBezTo>
                    <a:cubicBezTo>
                      <a:pt x="50" y="10"/>
                      <a:pt x="50" y="10"/>
                      <a:pt x="50" y="10"/>
                    </a:cubicBezTo>
                    <a:cubicBezTo>
                      <a:pt x="10" y="11"/>
                      <a:pt x="10" y="11"/>
                      <a:pt x="10" y="11"/>
                    </a:cubicBezTo>
                    <a:cubicBezTo>
                      <a:pt x="9" y="10"/>
                      <a:pt x="9" y="10"/>
                      <a:pt x="9" y="10"/>
                    </a:cubicBezTo>
                    <a:close/>
                    <a:moveTo>
                      <a:pt x="11" y="8"/>
                    </a:moveTo>
                    <a:cubicBezTo>
                      <a:pt x="48" y="7"/>
                      <a:pt x="48" y="7"/>
                      <a:pt x="48" y="7"/>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4" name="Freeform 82"/>
              <p:cNvSpPr/>
              <p:nvPr/>
            </p:nvSpPr>
            <p:spPr bwMode="auto">
              <a:xfrm>
                <a:off x="4206" y="1956"/>
                <a:ext cx="113" cy="109"/>
              </a:xfrm>
              <a:custGeom>
                <a:avLst/>
                <a:gdLst>
                  <a:gd name="T0" fmla="*/ 0 w 113"/>
                  <a:gd name="T1" fmla="*/ 3 h 109"/>
                  <a:gd name="T2" fmla="*/ 4 w 113"/>
                  <a:gd name="T3" fmla="*/ 109 h 109"/>
                  <a:gd name="T4" fmla="*/ 111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1"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5" name="Freeform 83"/>
              <p:cNvSpPr>
                <a:spLocks noEditPoints="1"/>
              </p:cNvSpPr>
              <p:nvPr/>
            </p:nvSpPr>
            <p:spPr bwMode="auto">
              <a:xfrm>
                <a:off x="4201" y="1952"/>
                <a:ext cx="123" cy="116"/>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1"/>
                      <a:pt x="52" y="2"/>
                    </a:cubicBezTo>
                    <a:cubicBezTo>
                      <a:pt x="52" y="2"/>
                      <a:pt x="52" y="2"/>
                      <a:pt x="52" y="2"/>
                    </a:cubicBezTo>
                    <a:cubicBezTo>
                      <a:pt x="51" y="48"/>
                      <a:pt x="51" y="48"/>
                      <a:pt x="51" y="48"/>
                    </a:cubicBezTo>
                    <a:cubicBezTo>
                      <a:pt x="51" y="49"/>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6" name="Freeform 84"/>
              <p:cNvSpPr/>
              <p:nvPr/>
            </p:nvSpPr>
            <p:spPr bwMode="auto">
              <a:xfrm>
                <a:off x="4206" y="1959"/>
                <a:ext cx="23" cy="106"/>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7" name="Freeform 85"/>
              <p:cNvSpPr>
                <a:spLocks noEditPoints="1"/>
              </p:cNvSpPr>
              <p:nvPr/>
            </p:nvSpPr>
            <p:spPr bwMode="auto">
              <a:xfrm>
                <a:off x="4201" y="1954"/>
                <a:ext cx="31" cy="114"/>
              </a:xfrm>
              <a:custGeom>
                <a:avLst/>
                <a:gdLst>
                  <a:gd name="T0" fmla="*/ 12 w 13"/>
                  <a:gd name="T1" fmla="*/ 48 h 48"/>
                  <a:gd name="T2" fmla="*/ 4 w 13"/>
                  <a:gd name="T3" fmla="*/ 48 h 48"/>
                  <a:gd name="T4" fmla="*/ 2 w 13"/>
                  <a:gd name="T5" fmla="*/ 47 h 48"/>
                  <a:gd name="T6" fmla="*/ 2 w 13"/>
                  <a:gd name="T7" fmla="*/ 47 h 48"/>
                  <a:gd name="T8" fmla="*/ 0 w 13"/>
                  <a:gd name="T9" fmla="*/ 2 h 48"/>
                  <a:gd name="T10" fmla="*/ 2 w 13"/>
                  <a:gd name="T11" fmla="*/ 2 h 48"/>
                  <a:gd name="T12" fmla="*/ 0 w 13"/>
                  <a:gd name="T13" fmla="*/ 2 h 48"/>
                  <a:gd name="T14" fmla="*/ 1 w 13"/>
                  <a:gd name="T15" fmla="*/ 0 h 48"/>
                  <a:gd name="T16" fmla="*/ 1 w 13"/>
                  <a:gd name="T17" fmla="*/ 0 h 48"/>
                  <a:gd name="T18" fmla="*/ 3 w 13"/>
                  <a:gd name="T19" fmla="*/ 1 h 48"/>
                  <a:gd name="T20" fmla="*/ 3 w 13"/>
                  <a:gd name="T21" fmla="*/ 1 h 48"/>
                  <a:gd name="T22" fmla="*/ 11 w 13"/>
                  <a:gd name="T23" fmla="*/ 8 h 48"/>
                  <a:gd name="T24" fmla="*/ 12 w 13"/>
                  <a:gd name="T25" fmla="*/ 9 h 48"/>
                  <a:gd name="T26" fmla="*/ 12 w 13"/>
                  <a:gd name="T27" fmla="*/ 9 h 48"/>
                  <a:gd name="T28" fmla="*/ 13 w 13"/>
                  <a:gd name="T29" fmla="*/ 47 h 48"/>
                  <a:gd name="T30" fmla="*/ 13 w 13"/>
                  <a:gd name="T31" fmla="*/ 48 h 48"/>
                  <a:gd name="T32" fmla="*/ 13 w 13"/>
                  <a:gd name="T33" fmla="*/ 48 h 48"/>
                  <a:gd name="T34" fmla="*/ 12 w 13"/>
                  <a:gd name="T35" fmla="*/ 48 h 48"/>
                  <a:gd name="T36" fmla="*/ 12 w 13"/>
                  <a:gd name="T37" fmla="*/ 48 h 48"/>
                  <a:gd name="T38" fmla="*/ 12 w 13"/>
                  <a:gd name="T39" fmla="*/ 48 h 48"/>
                  <a:gd name="T40" fmla="*/ 5 w 13"/>
                  <a:gd name="T41" fmla="*/ 45 h 48"/>
                  <a:gd name="T42" fmla="*/ 10 w 13"/>
                  <a:gd name="T43" fmla="*/ 45 h 48"/>
                  <a:gd name="T44" fmla="*/ 9 w 13"/>
                  <a:gd name="T45" fmla="*/ 10 h 48"/>
                  <a:gd name="T46" fmla="*/ 3 w 13"/>
                  <a:gd name="T47" fmla="*/ 5 h 48"/>
                  <a:gd name="T48" fmla="*/ 5 w 13"/>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48">
                    <a:moveTo>
                      <a:pt x="12" y="48"/>
                    </a:moveTo>
                    <a:cubicBezTo>
                      <a:pt x="4" y="48"/>
                      <a:pt x="4" y="48"/>
                      <a:pt x="4" y="48"/>
                    </a:cubicBez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8" name="Freeform 86"/>
              <p:cNvSpPr/>
              <p:nvPr/>
            </p:nvSpPr>
            <p:spPr bwMode="auto">
              <a:xfrm>
                <a:off x="4206" y="1956"/>
                <a:ext cx="113" cy="19"/>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9" name="Freeform 87"/>
              <p:cNvSpPr>
                <a:spLocks noEditPoints="1"/>
              </p:cNvSpPr>
              <p:nvPr/>
            </p:nvSpPr>
            <p:spPr bwMode="auto">
              <a:xfrm>
                <a:off x="4201" y="1952"/>
                <a:ext cx="123" cy="26"/>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8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3"/>
                      <a:pt x="0" y="3"/>
                      <a:pt x="0" y="2"/>
                    </a:cubicBezTo>
                    <a:cubicBezTo>
                      <a:pt x="0" y="2"/>
                      <a:pt x="0" y="2"/>
                      <a:pt x="0" y="2"/>
                    </a:cubicBezTo>
                    <a:cubicBezTo>
                      <a:pt x="0"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0" name="Freeform 88"/>
              <p:cNvSpPr/>
              <p:nvPr/>
            </p:nvSpPr>
            <p:spPr bwMode="auto">
              <a:xfrm>
                <a:off x="4362" y="1956"/>
                <a:ext cx="113" cy="109"/>
              </a:xfrm>
              <a:custGeom>
                <a:avLst/>
                <a:gdLst>
                  <a:gd name="T0" fmla="*/ 0 w 113"/>
                  <a:gd name="T1" fmla="*/ 3 h 109"/>
                  <a:gd name="T2" fmla="*/ 5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5"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1" name="Freeform 89"/>
              <p:cNvSpPr>
                <a:spLocks noEditPoints="1"/>
              </p:cNvSpPr>
              <p:nvPr/>
            </p:nvSpPr>
            <p:spPr bwMode="auto">
              <a:xfrm>
                <a:off x="4357" y="1954"/>
                <a:ext cx="123" cy="116"/>
              </a:xfrm>
              <a:custGeom>
                <a:avLst/>
                <a:gdLst>
                  <a:gd name="T0" fmla="*/ 4 w 52"/>
                  <a:gd name="T1" fmla="*/ 48 h 49"/>
                  <a:gd name="T2" fmla="*/ 3 w 52"/>
                  <a:gd name="T3" fmla="*/ 47 h 49"/>
                  <a:gd name="T4" fmla="*/ 3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8 h 49"/>
                  <a:gd name="T34" fmla="*/ 6 w 52"/>
                  <a:gd name="T35" fmla="*/ 45 h 49"/>
                  <a:gd name="T36" fmla="*/ 48 w 52"/>
                  <a:gd name="T37" fmla="*/ 46 h 49"/>
                  <a:gd name="T38" fmla="*/ 49 w 52"/>
                  <a:gd name="T39" fmla="*/ 3 h 49"/>
                  <a:gd name="T40" fmla="*/ 4 w 52"/>
                  <a:gd name="T41" fmla="*/ 4 h 49"/>
                  <a:gd name="T42" fmla="*/ 6 w 52"/>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8"/>
                    </a:moveTo>
                    <a:cubicBezTo>
                      <a:pt x="3" y="48"/>
                      <a:pt x="3" y="48"/>
                      <a:pt x="3" y="47"/>
                    </a:cubicBezTo>
                    <a:cubicBezTo>
                      <a:pt x="3" y="47"/>
                      <a:pt x="3" y="47"/>
                      <a:pt x="3" y="47"/>
                    </a:cubicBezTo>
                    <a:cubicBezTo>
                      <a:pt x="0" y="2"/>
                      <a:pt x="0" y="2"/>
                      <a:pt x="0" y="2"/>
                    </a:cubicBezTo>
                    <a:cubicBezTo>
                      <a:pt x="0" y="2"/>
                      <a:pt x="1" y="1"/>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4" y="48"/>
                      <a:pt x="4" y="48"/>
                      <a:pt x="4" y="48"/>
                    </a:cubicBezTo>
                    <a:close/>
                    <a:moveTo>
                      <a:pt x="6" y="45"/>
                    </a:moveTo>
                    <a:cubicBezTo>
                      <a:pt x="48" y="46"/>
                      <a:pt x="48" y="46"/>
                      <a:pt x="48" y="46"/>
                    </a:cubicBezTo>
                    <a:cubicBezTo>
                      <a:pt x="49" y="3"/>
                      <a:pt x="49" y="3"/>
                      <a:pt x="49" y="3"/>
                    </a:cubicBezTo>
                    <a:cubicBezTo>
                      <a:pt x="4" y="4"/>
                      <a:pt x="4" y="4"/>
                      <a:pt x="4" y="4"/>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2" name="Freeform 90"/>
              <p:cNvSpPr/>
              <p:nvPr/>
            </p:nvSpPr>
            <p:spPr bwMode="auto">
              <a:xfrm>
                <a:off x="4362" y="1959"/>
                <a:ext cx="23" cy="106"/>
              </a:xfrm>
              <a:custGeom>
                <a:avLst/>
                <a:gdLst>
                  <a:gd name="T0" fmla="*/ 0 w 23"/>
                  <a:gd name="T1" fmla="*/ 0 h 106"/>
                  <a:gd name="T2" fmla="*/ 21 w 23"/>
                  <a:gd name="T3" fmla="*/ 16 h 106"/>
                  <a:gd name="T4" fmla="*/ 23 w 23"/>
                  <a:gd name="T5" fmla="*/ 106 h 106"/>
                  <a:gd name="T6" fmla="*/ 5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21" y="16"/>
                    </a:lnTo>
                    <a:lnTo>
                      <a:pt x="23" y="106"/>
                    </a:lnTo>
                    <a:lnTo>
                      <a:pt x="5"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3" name="Freeform 91"/>
              <p:cNvSpPr>
                <a:spLocks noEditPoints="1"/>
              </p:cNvSpPr>
              <p:nvPr/>
            </p:nvSpPr>
            <p:spPr bwMode="auto">
              <a:xfrm>
                <a:off x="4359" y="1954"/>
                <a:ext cx="31" cy="114"/>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4" name="Freeform 92"/>
              <p:cNvSpPr/>
              <p:nvPr/>
            </p:nvSpPr>
            <p:spPr bwMode="auto">
              <a:xfrm>
                <a:off x="4362" y="1956"/>
                <a:ext cx="113" cy="19"/>
              </a:xfrm>
              <a:custGeom>
                <a:avLst/>
                <a:gdLst>
                  <a:gd name="T0" fmla="*/ 0 w 113"/>
                  <a:gd name="T1" fmla="*/ 3 h 19"/>
                  <a:gd name="T2" fmla="*/ 21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21"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5" name="Freeform 93"/>
              <p:cNvSpPr>
                <a:spLocks noEditPoints="1"/>
              </p:cNvSpPr>
              <p:nvPr/>
            </p:nvSpPr>
            <p:spPr bwMode="auto">
              <a:xfrm>
                <a:off x="4357" y="1954"/>
                <a:ext cx="123" cy="26"/>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6" name="Freeform 94"/>
              <p:cNvSpPr/>
              <p:nvPr/>
            </p:nvSpPr>
            <p:spPr bwMode="auto">
              <a:xfrm>
                <a:off x="3174" y="1224"/>
                <a:ext cx="492" cy="124"/>
              </a:xfrm>
              <a:custGeom>
                <a:avLst/>
                <a:gdLst>
                  <a:gd name="T0" fmla="*/ 0 w 492"/>
                  <a:gd name="T1" fmla="*/ 121 h 124"/>
                  <a:gd name="T2" fmla="*/ 487 w 492"/>
                  <a:gd name="T3" fmla="*/ 124 h 124"/>
                  <a:gd name="T4" fmla="*/ 492 w 492"/>
                  <a:gd name="T5" fmla="*/ 0 h 124"/>
                  <a:gd name="T6" fmla="*/ 151 w 492"/>
                  <a:gd name="T7" fmla="*/ 0 h 124"/>
                  <a:gd name="T8" fmla="*/ 0 w 492"/>
                  <a:gd name="T9" fmla="*/ 121 h 124"/>
                </a:gdLst>
                <a:ahLst/>
                <a:cxnLst>
                  <a:cxn ang="0">
                    <a:pos x="T0" y="T1"/>
                  </a:cxn>
                  <a:cxn ang="0">
                    <a:pos x="T2" y="T3"/>
                  </a:cxn>
                  <a:cxn ang="0">
                    <a:pos x="T4" y="T5"/>
                  </a:cxn>
                  <a:cxn ang="0">
                    <a:pos x="T6" y="T7"/>
                  </a:cxn>
                  <a:cxn ang="0">
                    <a:pos x="T8" y="T9"/>
                  </a:cxn>
                </a:cxnLst>
                <a:rect l="0" t="0" r="r" b="b"/>
                <a:pathLst>
                  <a:path w="492" h="124">
                    <a:moveTo>
                      <a:pt x="0" y="121"/>
                    </a:moveTo>
                    <a:lnTo>
                      <a:pt x="487" y="124"/>
                    </a:lnTo>
                    <a:lnTo>
                      <a:pt x="492" y="0"/>
                    </a:lnTo>
                    <a:lnTo>
                      <a:pt x="151" y="0"/>
                    </a:lnTo>
                    <a:lnTo>
                      <a:pt x="0"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7" name="Freeform 95"/>
              <p:cNvSpPr>
                <a:spLocks noEditPoints="1"/>
              </p:cNvSpPr>
              <p:nvPr/>
            </p:nvSpPr>
            <p:spPr bwMode="auto">
              <a:xfrm>
                <a:off x="3169" y="1222"/>
                <a:ext cx="502" cy="128"/>
              </a:xfrm>
              <a:custGeom>
                <a:avLst/>
                <a:gdLst>
                  <a:gd name="T0" fmla="*/ 208 w 212"/>
                  <a:gd name="T1" fmla="*/ 54 h 54"/>
                  <a:gd name="T2" fmla="*/ 2 w 212"/>
                  <a:gd name="T3" fmla="*/ 54 h 54"/>
                  <a:gd name="T4" fmla="*/ 1 w 212"/>
                  <a:gd name="T5" fmla="*/ 53 h 54"/>
                  <a:gd name="T6" fmla="*/ 1 w 212"/>
                  <a:gd name="T7" fmla="*/ 53 h 54"/>
                  <a:gd name="T8" fmla="*/ 1 w 212"/>
                  <a:gd name="T9" fmla="*/ 51 h 54"/>
                  <a:gd name="T10" fmla="*/ 1 w 212"/>
                  <a:gd name="T11" fmla="*/ 51 h 54"/>
                  <a:gd name="T12" fmla="*/ 65 w 212"/>
                  <a:gd name="T13" fmla="*/ 0 h 54"/>
                  <a:gd name="T14" fmla="*/ 66 w 212"/>
                  <a:gd name="T15" fmla="*/ 0 h 54"/>
                  <a:gd name="T16" fmla="*/ 210 w 212"/>
                  <a:gd name="T17" fmla="*/ 0 h 54"/>
                  <a:gd name="T18" fmla="*/ 211 w 212"/>
                  <a:gd name="T19" fmla="*/ 0 h 54"/>
                  <a:gd name="T20" fmla="*/ 211 w 212"/>
                  <a:gd name="T21" fmla="*/ 0 h 54"/>
                  <a:gd name="T22" fmla="*/ 212 w 212"/>
                  <a:gd name="T23" fmla="*/ 1 h 54"/>
                  <a:gd name="T24" fmla="*/ 212 w 212"/>
                  <a:gd name="T25" fmla="*/ 1 h 54"/>
                  <a:gd name="T26" fmla="*/ 209 w 212"/>
                  <a:gd name="T27" fmla="*/ 53 h 54"/>
                  <a:gd name="T28" fmla="*/ 208 w 212"/>
                  <a:gd name="T29" fmla="*/ 54 h 54"/>
                  <a:gd name="T30" fmla="*/ 208 w 212"/>
                  <a:gd name="T31" fmla="*/ 54 h 54"/>
                  <a:gd name="T32" fmla="*/ 208 w 212"/>
                  <a:gd name="T33" fmla="*/ 54 h 54"/>
                  <a:gd name="T34" fmla="*/ 206 w 212"/>
                  <a:gd name="T35" fmla="*/ 51 h 54"/>
                  <a:gd name="T36" fmla="*/ 209 w 212"/>
                  <a:gd name="T37" fmla="*/ 3 h 54"/>
                  <a:gd name="T38" fmla="*/ 66 w 212"/>
                  <a:gd name="T39" fmla="*/ 3 h 54"/>
                  <a:gd name="T40" fmla="*/ 6 w 212"/>
                  <a:gd name="T41" fmla="*/ 51 h 54"/>
                  <a:gd name="T42" fmla="*/ 20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208" y="54"/>
                    </a:moveTo>
                    <a:cubicBezTo>
                      <a:pt x="2" y="54"/>
                      <a:pt x="2" y="54"/>
                      <a:pt x="2" y="54"/>
                    </a:cubicBezTo>
                    <a:cubicBezTo>
                      <a:pt x="1" y="54"/>
                      <a:pt x="1" y="53"/>
                      <a:pt x="1" y="53"/>
                    </a:cubicBezTo>
                    <a:cubicBezTo>
                      <a:pt x="1" y="53"/>
                      <a:pt x="1" y="53"/>
                      <a:pt x="1" y="53"/>
                    </a:cubicBezTo>
                    <a:cubicBezTo>
                      <a:pt x="0" y="52"/>
                      <a:pt x="1" y="51"/>
                      <a:pt x="1" y="51"/>
                    </a:cubicBezTo>
                    <a:cubicBezTo>
                      <a:pt x="1" y="51"/>
                      <a:pt x="1" y="51"/>
                      <a:pt x="1" y="51"/>
                    </a:cubicBezTo>
                    <a:cubicBezTo>
                      <a:pt x="65" y="0"/>
                      <a:pt x="65" y="0"/>
                      <a:pt x="65" y="0"/>
                    </a:cubicBezTo>
                    <a:cubicBezTo>
                      <a:pt x="66" y="0"/>
                      <a:pt x="66" y="0"/>
                      <a:pt x="66" y="0"/>
                    </a:cubicBezTo>
                    <a:cubicBezTo>
                      <a:pt x="210" y="0"/>
                      <a:pt x="210" y="0"/>
                      <a:pt x="210" y="0"/>
                    </a:cubicBezTo>
                    <a:cubicBezTo>
                      <a:pt x="211" y="0"/>
                      <a:pt x="211" y="0"/>
                      <a:pt x="211" y="0"/>
                    </a:cubicBezTo>
                    <a:cubicBezTo>
                      <a:pt x="211" y="0"/>
                      <a:pt x="211" y="0"/>
                      <a:pt x="211" y="0"/>
                    </a:cubicBezTo>
                    <a:cubicBezTo>
                      <a:pt x="212" y="0"/>
                      <a:pt x="212" y="1"/>
                      <a:pt x="212" y="1"/>
                    </a:cubicBezTo>
                    <a:cubicBezTo>
                      <a:pt x="212" y="1"/>
                      <a:pt x="212" y="1"/>
                      <a:pt x="212" y="1"/>
                    </a:cubicBezTo>
                    <a:cubicBezTo>
                      <a:pt x="209" y="53"/>
                      <a:pt x="209" y="53"/>
                      <a:pt x="209" y="53"/>
                    </a:cubicBezTo>
                    <a:cubicBezTo>
                      <a:pt x="209" y="54"/>
                      <a:pt x="208" y="54"/>
                      <a:pt x="208" y="54"/>
                    </a:cubicBezTo>
                    <a:cubicBezTo>
                      <a:pt x="208" y="54"/>
                      <a:pt x="208" y="54"/>
                      <a:pt x="208" y="54"/>
                    </a:cubicBezTo>
                    <a:cubicBezTo>
                      <a:pt x="208" y="54"/>
                      <a:pt x="208" y="54"/>
                      <a:pt x="208" y="54"/>
                    </a:cubicBezTo>
                    <a:close/>
                    <a:moveTo>
                      <a:pt x="206" y="51"/>
                    </a:moveTo>
                    <a:cubicBezTo>
                      <a:pt x="209" y="3"/>
                      <a:pt x="209" y="3"/>
                      <a:pt x="209" y="3"/>
                    </a:cubicBezTo>
                    <a:cubicBezTo>
                      <a:pt x="66" y="3"/>
                      <a:pt x="66" y="3"/>
                      <a:pt x="66" y="3"/>
                    </a:cubicBezTo>
                    <a:cubicBezTo>
                      <a:pt x="6" y="51"/>
                      <a:pt x="6" y="51"/>
                      <a:pt x="6" y="51"/>
                    </a:cubicBezTo>
                    <a:cubicBezTo>
                      <a:pt x="206" y="51"/>
                      <a:pt x="206" y="51"/>
                      <a:pt x="20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8" name="Freeform 96"/>
              <p:cNvSpPr/>
              <p:nvPr/>
            </p:nvSpPr>
            <p:spPr bwMode="auto">
              <a:xfrm>
                <a:off x="3155" y="1345"/>
                <a:ext cx="518" cy="813"/>
              </a:xfrm>
              <a:custGeom>
                <a:avLst/>
                <a:gdLst>
                  <a:gd name="T0" fmla="*/ 0 w 518"/>
                  <a:gd name="T1" fmla="*/ 813 h 813"/>
                  <a:gd name="T2" fmla="*/ 17 w 518"/>
                  <a:gd name="T3" fmla="*/ 0 h 813"/>
                  <a:gd name="T4" fmla="*/ 499 w 518"/>
                  <a:gd name="T5" fmla="*/ 0 h 813"/>
                  <a:gd name="T6" fmla="*/ 518 w 518"/>
                  <a:gd name="T7" fmla="*/ 813 h 813"/>
                  <a:gd name="T8" fmla="*/ 0 w 518"/>
                  <a:gd name="T9" fmla="*/ 813 h 813"/>
                </a:gdLst>
                <a:ahLst/>
                <a:cxnLst>
                  <a:cxn ang="0">
                    <a:pos x="T0" y="T1"/>
                  </a:cxn>
                  <a:cxn ang="0">
                    <a:pos x="T2" y="T3"/>
                  </a:cxn>
                  <a:cxn ang="0">
                    <a:pos x="T4" y="T5"/>
                  </a:cxn>
                  <a:cxn ang="0">
                    <a:pos x="T6" y="T7"/>
                  </a:cxn>
                  <a:cxn ang="0">
                    <a:pos x="T8" y="T9"/>
                  </a:cxn>
                </a:cxnLst>
                <a:rect l="0" t="0" r="r" b="b"/>
                <a:pathLst>
                  <a:path w="518" h="813">
                    <a:moveTo>
                      <a:pt x="0" y="813"/>
                    </a:moveTo>
                    <a:lnTo>
                      <a:pt x="17" y="0"/>
                    </a:lnTo>
                    <a:lnTo>
                      <a:pt x="499" y="0"/>
                    </a:lnTo>
                    <a:lnTo>
                      <a:pt x="518" y="813"/>
                    </a:lnTo>
                    <a:lnTo>
                      <a:pt x="0"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9" name="Freeform 97"/>
              <p:cNvSpPr>
                <a:spLocks noEditPoints="1"/>
              </p:cNvSpPr>
              <p:nvPr/>
            </p:nvSpPr>
            <p:spPr bwMode="auto">
              <a:xfrm>
                <a:off x="3153" y="1343"/>
                <a:ext cx="525" cy="817"/>
              </a:xfrm>
              <a:custGeom>
                <a:avLst/>
                <a:gdLst>
                  <a:gd name="T0" fmla="*/ 1 w 222"/>
                  <a:gd name="T1" fmla="*/ 345 h 345"/>
                  <a:gd name="T2" fmla="*/ 1 w 222"/>
                  <a:gd name="T3" fmla="*/ 344 h 345"/>
                  <a:gd name="T4" fmla="*/ 3 w 222"/>
                  <a:gd name="T5" fmla="*/ 344 h 345"/>
                  <a:gd name="T6" fmla="*/ 1 w 222"/>
                  <a:gd name="T7" fmla="*/ 344 h 345"/>
                  <a:gd name="T8" fmla="*/ 1 w 222"/>
                  <a:gd name="T9" fmla="*/ 345 h 345"/>
                  <a:gd name="T10" fmla="*/ 0 w 222"/>
                  <a:gd name="T11" fmla="*/ 345 h 345"/>
                  <a:gd name="T12" fmla="*/ 0 w 222"/>
                  <a:gd name="T13" fmla="*/ 345 h 345"/>
                  <a:gd name="T14" fmla="*/ 0 w 222"/>
                  <a:gd name="T15" fmla="*/ 344 h 345"/>
                  <a:gd name="T16" fmla="*/ 0 w 222"/>
                  <a:gd name="T17" fmla="*/ 344 h 345"/>
                  <a:gd name="T18" fmla="*/ 7 w 222"/>
                  <a:gd name="T19" fmla="*/ 1 h 345"/>
                  <a:gd name="T20" fmla="*/ 8 w 222"/>
                  <a:gd name="T21" fmla="*/ 0 h 345"/>
                  <a:gd name="T22" fmla="*/ 8 w 222"/>
                  <a:gd name="T23" fmla="*/ 0 h 345"/>
                  <a:gd name="T24" fmla="*/ 212 w 222"/>
                  <a:gd name="T25" fmla="*/ 0 h 345"/>
                  <a:gd name="T26" fmla="*/ 213 w 222"/>
                  <a:gd name="T27" fmla="*/ 1 h 345"/>
                  <a:gd name="T28" fmla="*/ 213 w 222"/>
                  <a:gd name="T29" fmla="*/ 1 h 345"/>
                  <a:gd name="T30" fmla="*/ 222 w 222"/>
                  <a:gd name="T31" fmla="*/ 344 h 345"/>
                  <a:gd name="T32" fmla="*/ 221 w 222"/>
                  <a:gd name="T33" fmla="*/ 345 h 345"/>
                  <a:gd name="T34" fmla="*/ 221 w 222"/>
                  <a:gd name="T35" fmla="*/ 345 h 345"/>
                  <a:gd name="T36" fmla="*/ 220 w 222"/>
                  <a:gd name="T37" fmla="*/ 345 h 345"/>
                  <a:gd name="T38" fmla="*/ 220 w 222"/>
                  <a:gd name="T39" fmla="*/ 345 h 345"/>
                  <a:gd name="T40" fmla="*/ 1 w 222"/>
                  <a:gd name="T41" fmla="*/ 345 h 345"/>
                  <a:gd name="T42" fmla="*/ 219 w 222"/>
                  <a:gd name="T43" fmla="*/ 342 h 345"/>
                  <a:gd name="T44" fmla="*/ 210 w 222"/>
                  <a:gd name="T45" fmla="*/ 3 h 345"/>
                  <a:gd name="T46" fmla="*/ 10 w 222"/>
                  <a:gd name="T47" fmla="*/ 3 h 345"/>
                  <a:gd name="T48" fmla="*/ 3 w 222"/>
                  <a:gd name="T49" fmla="*/ 342 h 345"/>
                  <a:gd name="T50" fmla="*/ 219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1" y="345"/>
                    </a:moveTo>
                    <a:cubicBezTo>
                      <a:pt x="1" y="344"/>
                      <a:pt x="1" y="344"/>
                      <a:pt x="1" y="344"/>
                    </a:cubicBezTo>
                    <a:cubicBezTo>
                      <a:pt x="3" y="344"/>
                      <a:pt x="3" y="344"/>
                      <a:pt x="3" y="344"/>
                    </a:cubicBezTo>
                    <a:cubicBezTo>
                      <a:pt x="1" y="344"/>
                      <a:pt x="1" y="344"/>
                      <a:pt x="1" y="344"/>
                    </a:cubicBezTo>
                    <a:cubicBezTo>
                      <a:pt x="1" y="345"/>
                      <a:pt x="1" y="345"/>
                      <a:pt x="1" y="345"/>
                    </a:cubicBezTo>
                    <a:cubicBezTo>
                      <a:pt x="1" y="345"/>
                      <a:pt x="0" y="345"/>
                      <a:pt x="0" y="345"/>
                    </a:cubicBezTo>
                    <a:cubicBezTo>
                      <a:pt x="0" y="345"/>
                      <a:pt x="0" y="345"/>
                      <a:pt x="0" y="345"/>
                    </a:cubicBezTo>
                    <a:cubicBezTo>
                      <a:pt x="0" y="345"/>
                      <a:pt x="0" y="344"/>
                      <a:pt x="0" y="344"/>
                    </a:cubicBezTo>
                    <a:cubicBezTo>
                      <a:pt x="0" y="344"/>
                      <a:pt x="0" y="344"/>
                      <a:pt x="0" y="344"/>
                    </a:cubicBezTo>
                    <a:cubicBezTo>
                      <a:pt x="7" y="1"/>
                      <a:pt x="7" y="1"/>
                      <a:pt x="7" y="1"/>
                    </a:cubicBezTo>
                    <a:cubicBezTo>
                      <a:pt x="7" y="0"/>
                      <a:pt x="7" y="0"/>
                      <a:pt x="8" y="0"/>
                    </a:cubicBezTo>
                    <a:cubicBezTo>
                      <a:pt x="8" y="0"/>
                      <a:pt x="8" y="0"/>
                      <a:pt x="8" y="0"/>
                    </a:cubicBezTo>
                    <a:cubicBezTo>
                      <a:pt x="212" y="0"/>
                      <a:pt x="212" y="0"/>
                      <a:pt x="212" y="0"/>
                    </a:cubicBezTo>
                    <a:cubicBezTo>
                      <a:pt x="212" y="0"/>
                      <a:pt x="213" y="0"/>
                      <a:pt x="213" y="1"/>
                    </a:cubicBezTo>
                    <a:cubicBezTo>
                      <a:pt x="213" y="1"/>
                      <a:pt x="213" y="1"/>
                      <a:pt x="213" y="1"/>
                    </a:cubicBezTo>
                    <a:cubicBezTo>
                      <a:pt x="222" y="344"/>
                      <a:pt x="222" y="344"/>
                      <a:pt x="222" y="344"/>
                    </a:cubicBezTo>
                    <a:cubicBezTo>
                      <a:pt x="222" y="344"/>
                      <a:pt x="222" y="345"/>
                      <a:pt x="221" y="345"/>
                    </a:cubicBezTo>
                    <a:cubicBezTo>
                      <a:pt x="221" y="345"/>
                      <a:pt x="221" y="345"/>
                      <a:pt x="221" y="345"/>
                    </a:cubicBezTo>
                    <a:cubicBezTo>
                      <a:pt x="221" y="345"/>
                      <a:pt x="221" y="345"/>
                      <a:pt x="220" y="345"/>
                    </a:cubicBezTo>
                    <a:cubicBezTo>
                      <a:pt x="220" y="345"/>
                      <a:pt x="220" y="345"/>
                      <a:pt x="220" y="345"/>
                    </a:cubicBezTo>
                    <a:cubicBezTo>
                      <a:pt x="1" y="345"/>
                      <a:pt x="1" y="345"/>
                      <a:pt x="1" y="345"/>
                    </a:cubicBezTo>
                    <a:close/>
                    <a:moveTo>
                      <a:pt x="219" y="342"/>
                    </a:moveTo>
                    <a:cubicBezTo>
                      <a:pt x="210" y="3"/>
                      <a:pt x="210" y="3"/>
                      <a:pt x="210" y="3"/>
                    </a:cubicBezTo>
                    <a:cubicBezTo>
                      <a:pt x="10" y="3"/>
                      <a:pt x="10" y="3"/>
                      <a:pt x="10" y="3"/>
                    </a:cubicBezTo>
                    <a:cubicBezTo>
                      <a:pt x="3" y="342"/>
                      <a:pt x="3" y="342"/>
                      <a:pt x="3" y="342"/>
                    </a:cubicBezTo>
                    <a:cubicBezTo>
                      <a:pt x="219" y="342"/>
                      <a:pt x="219" y="342"/>
                      <a:pt x="219"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0" name="Freeform 98"/>
              <p:cNvSpPr/>
              <p:nvPr/>
            </p:nvSpPr>
            <p:spPr bwMode="auto">
              <a:xfrm>
                <a:off x="3529" y="1769"/>
                <a:ext cx="636" cy="389"/>
              </a:xfrm>
              <a:custGeom>
                <a:avLst/>
                <a:gdLst>
                  <a:gd name="T0" fmla="*/ 636 w 636"/>
                  <a:gd name="T1" fmla="*/ 389 h 389"/>
                  <a:gd name="T2" fmla="*/ 606 w 636"/>
                  <a:gd name="T3" fmla="*/ 0 h 389"/>
                  <a:gd name="T4" fmla="*/ 31 w 636"/>
                  <a:gd name="T5" fmla="*/ 0 h 389"/>
                  <a:gd name="T6" fmla="*/ 0 w 636"/>
                  <a:gd name="T7" fmla="*/ 389 h 389"/>
                  <a:gd name="T8" fmla="*/ 636 w 636"/>
                  <a:gd name="T9" fmla="*/ 389 h 389"/>
                </a:gdLst>
                <a:ahLst/>
                <a:cxnLst>
                  <a:cxn ang="0">
                    <a:pos x="T0" y="T1"/>
                  </a:cxn>
                  <a:cxn ang="0">
                    <a:pos x="T2" y="T3"/>
                  </a:cxn>
                  <a:cxn ang="0">
                    <a:pos x="T4" y="T5"/>
                  </a:cxn>
                  <a:cxn ang="0">
                    <a:pos x="T6" y="T7"/>
                  </a:cxn>
                  <a:cxn ang="0">
                    <a:pos x="T8" y="T9"/>
                  </a:cxn>
                </a:cxnLst>
                <a:rect l="0" t="0" r="r" b="b"/>
                <a:pathLst>
                  <a:path w="636" h="389">
                    <a:moveTo>
                      <a:pt x="636" y="389"/>
                    </a:moveTo>
                    <a:lnTo>
                      <a:pt x="606" y="0"/>
                    </a:lnTo>
                    <a:lnTo>
                      <a:pt x="31" y="0"/>
                    </a:lnTo>
                    <a:lnTo>
                      <a:pt x="0" y="389"/>
                    </a:lnTo>
                    <a:lnTo>
                      <a:pt x="636" y="38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1" name="Freeform 99"/>
              <p:cNvSpPr>
                <a:spLocks noEditPoints="1"/>
              </p:cNvSpPr>
              <p:nvPr/>
            </p:nvSpPr>
            <p:spPr bwMode="auto">
              <a:xfrm>
                <a:off x="3524" y="1764"/>
                <a:ext cx="646" cy="396"/>
              </a:xfrm>
              <a:custGeom>
                <a:avLst/>
                <a:gdLst>
                  <a:gd name="T0" fmla="*/ 1 w 273"/>
                  <a:gd name="T1" fmla="*/ 167 h 167"/>
                  <a:gd name="T2" fmla="*/ 0 w 273"/>
                  <a:gd name="T3" fmla="*/ 166 h 167"/>
                  <a:gd name="T4" fmla="*/ 0 w 273"/>
                  <a:gd name="T5" fmla="*/ 166 h 167"/>
                  <a:gd name="T6" fmla="*/ 13 w 273"/>
                  <a:gd name="T7" fmla="*/ 2 h 167"/>
                  <a:gd name="T8" fmla="*/ 15 w 273"/>
                  <a:gd name="T9" fmla="*/ 0 h 167"/>
                  <a:gd name="T10" fmla="*/ 15 w 273"/>
                  <a:gd name="T11" fmla="*/ 0 h 167"/>
                  <a:gd name="T12" fmla="*/ 258 w 273"/>
                  <a:gd name="T13" fmla="*/ 0 h 167"/>
                  <a:gd name="T14" fmla="*/ 260 w 273"/>
                  <a:gd name="T15" fmla="*/ 2 h 167"/>
                  <a:gd name="T16" fmla="*/ 260 w 273"/>
                  <a:gd name="T17" fmla="*/ 2 h 167"/>
                  <a:gd name="T18" fmla="*/ 273 w 273"/>
                  <a:gd name="T19" fmla="*/ 166 h 167"/>
                  <a:gd name="T20" fmla="*/ 271 w 273"/>
                  <a:gd name="T21" fmla="*/ 166 h 167"/>
                  <a:gd name="T22" fmla="*/ 271 w 273"/>
                  <a:gd name="T23" fmla="*/ 164 h 167"/>
                  <a:gd name="T24" fmla="*/ 271 w 273"/>
                  <a:gd name="T25" fmla="*/ 166 h 167"/>
                  <a:gd name="T26" fmla="*/ 273 w 273"/>
                  <a:gd name="T27" fmla="*/ 166 h 167"/>
                  <a:gd name="T28" fmla="*/ 272 w 273"/>
                  <a:gd name="T29" fmla="*/ 167 h 167"/>
                  <a:gd name="T30" fmla="*/ 272 w 273"/>
                  <a:gd name="T31" fmla="*/ 167 h 167"/>
                  <a:gd name="T32" fmla="*/ 271 w 273"/>
                  <a:gd name="T33" fmla="*/ 167 h 167"/>
                  <a:gd name="T34" fmla="*/ 271 w 273"/>
                  <a:gd name="T35" fmla="*/ 167 h 167"/>
                  <a:gd name="T36" fmla="*/ 2 w 273"/>
                  <a:gd name="T37" fmla="*/ 167 h 167"/>
                  <a:gd name="T38" fmla="*/ 1 w 273"/>
                  <a:gd name="T39" fmla="*/ 167 h 167"/>
                  <a:gd name="T40" fmla="*/ 4 w 273"/>
                  <a:gd name="T41" fmla="*/ 164 h 167"/>
                  <a:gd name="T42" fmla="*/ 270 w 273"/>
                  <a:gd name="T43" fmla="*/ 164 h 167"/>
                  <a:gd name="T44" fmla="*/ 257 w 273"/>
                  <a:gd name="T45" fmla="*/ 3 h 167"/>
                  <a:gd name="T46" fmla="*/ 16 w 273"/>
                  <a:gd name="T47" fmla="*/ 3 h 167"/>
                  <a:gd name="T48" fmla="*/ 4 w 273"/>
                  <a:gd name="T49"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3" h="167">
                    <a:moveTo>
                      <a:pt x="1" y="167"/>
                    </a:moveTo>
                    <a:cubicBezTo>
                      <a:pt x="1" y="167"/>
                      <a:pt x="0" y="166"/>
                      <a:pt x="0" y="166"/>
                    </a:cubicBezTo>
                    <a:cubicBezTo>
                      <a:pt x="0" y="166"/>
                      <a:pt x="0" y="166"/>
                      <a:pt x="0" y="166"/>
                    </a:cubicBezTo>
                    <a:cubicBezTo>
                      <a:pt x="13" y="2"/>
                      <a:pt x="13" y="2"/>
                      <a:pt x="13" y="2"/>
                    </a:cubicBezTo>
                    <a:cubicBezTo>
                      <a:pt x="13" y="1"/>
                      <a:pt x="14" y="0"/>
                      <a:pt x="15" y="0"/>
                    </a:cubicBezTo>
                    <a:cubicBezTo>
                      <a:pt x="15" y="0"/>
                      <a:pt x="15" y="0"/>
                      <a:pt x="15" y="0"/>
                    </a:cubicBezTo>
                    <a:cubicBezTo>
                      <a:pt x="258" y="0"/>
                      <a:pt x="258" y="0"/>
                      <a:pt x="258" y="0"/>
                    </a:cubicBezTo>
                    <a:cubicBezTo>
                      <a:pt x="259" y="0"/>
                      <a:pt x="260" y="1"/>
                      <a:pt x="260" y="2"/>
                    </a:cubicBezTo>
                    <a:cubicBezTo>
                      <a:pt x="260" y="2"/>
                      <a:pt x="260" y="2"/>
                      <a:pt x="260" y="2"/>
                    </a:cubicBezTo>
                    <a:cubicBezTo>
                      <a:pt x="273" y="166"/>
                      <a:pt x="273" y="166"/>
                      <a:pt x="273" y="166"/>
                    </a:cubicBezTo>
                    <a:cubicBezTo>
                      <a:pt x="271" y="166"/>
                      <a:pt x="271" y="166"/>
                      <a:pt x="271" y="166"/>
                    </a:cubicBezTo>
                    <a:cubicBezTo>
                      <a:pt x="271" y="164"/>
                      <a:pt x="271" y="164"/>
                      <a:pt x="271" y="164"/>
                    </a:cubicBezTo>
                    <a:cubicBezTo>
                      <a:pt x="271" y="166"/>
                      <a:pt x="271" y="166"/>
                      <a:pt x="271" y="166"/>
                    </a:cubicBezTo>
                    <a:cubicBezTo>
                      <a:pt x="273" y="166"/>
                      <a:pt x="273" y="166"/>
                      <a:pt x="273" y="166"/>
                    </a:cubicBezTo>
                    <a:cubicBezTo>
                      <a:pt x="273" y="166"/>
                      <a:pt x="273" y="167"/>
                      <a:pt x="272" y="167"/>
                    </a:cubicBezTo>
                    <a:cubicBezTo>
                      <a:pt x="272" y="167"/>
                      <a:pt x="272" y="167"/>
                      <a:pt x="272" y="167"/>
                    </a:cubicBezTo>
                    <a:cubicBezTo>
                      <a:pt x="272" y="167"/>
                      <a:pt x="272" y="167"/>
                      <a:pt x="271" y="167"/>
                    </a:cubicBezTo>
                    <a:cubicBezTo>
                      <a:pt x="271" y="167"/>
                      <a:pt x="271" y="167"/>
                      <a:pt x="271" y="167"/>
                    </a:cubicBezTo>
                    <a:cubicBezTo>
                      <a:pt x="2" y="167"/>
                      <a:pt x="2" y="167"/>
                      <a:pt x="2" y="167"/>
                    </a:cubicBezTo>
                    <a:cubicBezTo>
                      <a:pt x="2" y="167"/>
                      <a:pt x="1" y="167"/>
                      <a:pt x="1" y="167"/>
                    </a:cubicBezTo>
                    <a:close/>
                    <a:moveTo>
                      <a:pt x="4" y="164"/>
                    </a:moveTo>
                    <a:cubicBezTo>
                      <a:pt x="270" y="164"/>
                      <a:pt x="270" y="164"/>
                      <a:pt x="270" y="164"/>
                    </a:cubicBezTo>
                    <a:cubicBezTo>
                      <a:pt x="257" y="3"/>
                      <a:pt x="257" y="3"/>
                      <a:pt x="257" y="3"/>
                    </a:cubicBezTo>
                    <a:cubicBezTo>
                      <a:pt x="16" y="3"/>
                      <a:pt x="16" y="3"/>
                      <a:pt x="16" y="3"/>
                    </a:cubicBezTo>
                    <a:cubicBezTo>
                      <a:pt x="4" y="164"/>
                      <a:pt x="4" y="164"/>
                      <a:pt x="4" y="1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2" name="Freeform 100"/>
              <p:cNvSpPr/>
              <p:nvPr/>
            </p:nvSpPr>
            <p:spPr bwMode="auto">
              <a:xfrm>
                <a:off x="3560" y="1693"/>
                <a:ext cx="575" cy="76"/>
              </a:xfrm>
              <a:custGeom>
                <a:avLst/>
                <a:gdLst>
                  <a:gd name="T0" fmla="*/ 575 w 575"/>
                  <a:gd name="T1" fmla="*/ 76 h 76"/>
                  <a:gd name="T2" fmla="*/ 0 w 575"/>
                  <a:gd name="T3" fmla="*/ 76 h 76"/>
                  <a:gd name="T4" fmla="*/ 61 w 575"/>
                  <a:gd name="T5" fmla="*/ 0 h 76"/>
                  <a:gd name="T6" fmla="*/ 530 w 575"/>
                  <a:gd name="T7" fmla="*/ 0 h 76"/>
                  <a:gd name="T8" fmla="*/ 575 w 575"/>
                  <a:gd name="T9" fmla="*/ 76 h 76"/>
                </a:gdLst>
                <a:ahLst/>
                <a:cxnLst>
                  <a:cxn ang="0">
                    <a:pos x="T0" y="T1"/>
                  </a:cxn>
                  <a:cxn ang="0">
                    <a:pos x="T2" y="T3"/>
                  </a:cxn>
                  <a:cxn ang="0">
                    <a:pos x="T4" y="T5"/>
                  </a:cxn>
                  <a:cxn ang="0">
                    <a:pos x="T6" y="T7"/>
                  </a:cxn>
                  <a:cxn ang="0">
                    <a:pos x="T8" y="T9"/>
                  </a:cxn>
                </a:cxnLst>
                <a:rect l="0" t="0" r="r" b="b"/>
                <a:pathLst>
                  <a:path w="575" h="76">
                    <a:moveTo>
                      <a:pt x="575" y="76"/>
                    </a:moveTo>
                    <a:lnTo>
                      <a:pt x="0" y="76"/>
                    </a:lnTo>
                    <a:lnTo>
                      <a:pt x="61" y="0"/>
                    </a:lnTo>
                    <a:lnTo>
                      <a:pt x="530" y="0"/>
                    </a:lnTo>
                    <a:lnTo>
                      <a:pt x="575" y="7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3" name="Freeform 101"/>
              <p:cNvSpPr>
                <a:spLocks noEditPoints="1"/>
              </p:cNvSpPr>
              <p:nvPr/>
            </p:nvSpPr>
            <p:spPr bwMode="auto">
              <a:xfrm>
                <a:off x="3555" y="1691"/>
                <a:ext cx="584" cy="81"/>
              </a:xfrm>
              <a:custGeom>
                <a:avLst/>
                <a:gdLst>
                  <a:gd name="T0" fmla="*/ 2 w 247"/>
                  <a:gd name="T1" fmla="*/ 34 h 34"/>
                  <a:gd name="T2" fmla="*/ 0 w 247"/>
                  <a:gd name="T3" fmla="*/ 33 h 34"/>
                  <a:gd name="T4" fmla="*/ 0 w 247"/>
                  <a:gd name="T5" fmla="*/ 33 h 34"/>
                  <a:gd name="T6" fmla="*/ 1 w 247"/>
                  <a:gd name="T7" fmla="*/ 32 h 34"/>
                  <a:gd name="T8" fmla="*/ 1 w 247"/>
                  <a:gd name="T9" fmla="*/ 32 h 34"/>
                  <a:gd name="T10" fmla="*/ 26 w 247"/>
                  <a:gd name="T11" fmla="*/ 0 h 34"/>
                  <a:gd name="T12" fmla="*/ 28 w 247"/>
                  <a:gd name="T13" fmla="*/ 0 h 34"/>
                  <a:gd name="T14" fmla="*/ 28 w 247"/>
                  <a:gd name="T15" fmla="*/ 0 h 34"/>
                  <a:gd name="T16" fmla="*/ 226 w 247"/>
                  <a:gd name="T17" fmla="*/ 0 h 34"/>
                  <a:gd name="T18" fmla="*/ 227 w 247"/>
                  <a:gd name="T19" fmla="*/ 1 h 34"/>
                  <a:gd name="T20" fmla="*/ 227 w 247"/>
                  <a:gd name="T21" fmla="*/ 1 h 34"/>
                  <a:gd name="T22" fmla="*/ 247 w 247"/>
                  <a:gd name="T23" fmla="*/ 32 h 34"/>
                  <a:gd name="T24" fmla="*/ 245 w 247"/>
                  <a:gd name="T25" fmla="*/ 33 h 34"/>
                  <a:gd name="T26" fmla="*/ 245 w 247"/>
                  <a:gd name="T27" fmla="*/ 31 h 34"/>
                  <a:gd name="T28" fmla="*/ 245 w 247"/>
                  <a:gd name="T29" fmla="*/ 33 h 34"/>
                  <a:gd name="T30" fmla="*/ 247 w 247"/>
                  <a:gd name="T31" fmla="*/ 32 h 34"/>
                  <a:gd name="T32" fmla="*/ 247 w 247"/>
                  <a:gd name="T33" fmla="*/ 34 h 34"/>
                  <a:gd name="T34" fmla="*/ 247 w 247"/>
                  <a:gd name="T35" fmla="*/ 34 h 34"/>
                  <a:gd name="T36" fmla="*/ 245 w 247"/>
                  <a:gd name="T37" fmla="*/ 34 h 34"/>
                  <a:gd name="T38" fmla="*/ 245 w 247"/>
                  <a:gd name="T39" fmla="*/ 34 h 34"/>
                  <a:gd name="T40" fmla="*/ 2 w 247"/>
                  <a:gd name="T41" fmla="*/ 34 h 34"/>
                  <a:gd name="T42" fmla="*/ 5 w 247"/>
                  <a:gd name="T43" fmla="*/ 31 h 34"/>
                  <a:gd name="T44" fmla="*/ 243 w 247"/>
                  <a:gd name="T45" fmla="*/ 31 h 34"/>
                  <a:gd name="T46" fmla="*/ 225 w 247"/>
                  <a:gd name="T47" fmla="*/ 3 h 34"/>
                  <a:gd name="T48" fmla="*/ 28 w 247"/>
                  <a:gd name="T49" fmla="*/ 3 h 34"/>
                  <a:gd name="T50" fmla="*/ 5 w 247"/>
                  <a:gd name="T51"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34">
                    <a:moveTo>
                      <a:pt x="2" y="34"/>
                    </a:moveTo>
                    <a:cubicBezTo>
                      <a:pt x="1" y="34"/>
                      <a:pt x="1" y="34"/>
                      <a:pt x="0" y="33"/>
                    </a:cubicBezTo>
                    <a:cubicBezTo>
                      <a:pt x="0" y="33"/>
                      <a:pt x="0" y="33"/>
                      <a:pt x="0" y="33"/>
                    </a:cubicBezTo>
                    <a:cubicBezTo>
                      <a:pt x="0" y="33"/>
                      <a:pt x="0" y="32"/>
                      <a:pt x="1" y="32"/>
                    </a:cubicBezTo>
                    <a:cubicBezTo>
                      <a:pt x="1" y="32"/>
                      <a:pt x="1" y="32"/>
                      <a:pt x="1" y="32"/>
                    </a:cubicBezTo>
                    <a:cubicBezTo>
                      <a:pt x="26" y="0"/>
                      <a:pt x="26" y="0"/>
                      <a:pt x="26" y="0"/>
                    </a:cubicBezTo>
                    <a:cubicBezTo>
                      <a:pt x="27" y="0"/>
                      <a:pt x="27" y="0"/>
                      <a:pt x="28" y="0"/>
                    </a:cubicBezTo>
                    <a:cubicBezTo>
                      <a:pt x="28" y="0"/>
                      <a:pt x="28" y="0"/>
                      <a:pt x="28" y="0"/>
                    </a:cubicBezTo>
                    <a:cubicBezTo>
                      <a:pt x="226" y="0"/>
                      <a:pt x="226" y="0"/>
                      <a:pt x="226" y="0"/>
                    </a:cubicBezTo>
                    <a:cubicBezTo>
                      <a:pt x="226" y="0"/>
                      <a:pt x="227" y="0"/>
                      <a:pt x="227" y="1"/>
                    </a:cubicBezTo>
                    <a:cubicBezTo>
                      <a:pt x="227" y="1"/>
                      <a:pt x="227" y="1"/>
                      <a:pt x="227" y="1"/>
                    </a:cubicBezTo>
                    <a:cubicBezTo>
                      <a:pt x="247" y="32"/>
                      <a:pt x="247" y="32"/>
                      <a:pt x="247" y="32"/>
                    </a:cubicBezTo>
                    <a:cubicBezTo>
                      <a:pt x="245" y="33"/>
                      <a:pt x="245" y="33"/>
                      <a:pt x="245" y="33"/>
                    </a:cubicBezTo>
                    <a:cubicBezTo>
                      <a:pt x="245" y="31"/>
                      <a:pt x="245" y="31"/>
                      <a:pt x="245" y="31"/>
                    </a:cubicBezTo>
                    <a:cubicBezTo>
                      <a:pt x="245" y="33"/>
                      <a:pt x="245" y="33"/>
                      <a:pt x="245" y="33"/>
                    </a:cubicBezTo>
                    <a:cubicBezTo>
                      <a:pt x="247" y="32"/>
                      <a:pt x="247" y="32"/>
                      <a:pt x="247" y="32"/>
                    </a:cubicBezTo>
                    <a:cubicBezTo>
                      <a:pt x="247" y="33"/>
                      <a:pt x="247" y="33"/>
                      <a:pt x="247" y="34"/>
                    </a:cubicBezTo>
                    <a:cubicBezTo>
                      <a:pt x="247" y="34"/>
                      <a:pt x="247" y="34"/>
                      <a:pt x="247" y="34"/>
                    </a:cubicBezTo>
                    <a:cubicBezTo>
                      <a:pt x="246" y="34"/>
                      <a:pt x="246" y="34"/>
                      <a:pt x="245" y="34"/>
                    </a:cubicBezTo>
                    <a:cubicBezTo>
                      <a:pt x="245" y="34"/>
                      <a:pt x="245" y="34"/>
                      <a:pt x="245" y="34"/>
                    </a:cubicBezTo>
                    <a:cubicBezTo>
                      <a:pt x="2" y="34"/>
                      <a:pt x="2" y="34"/>
                      <a:pt x="2" y="34"/>
                    </a:cubicBezTo>
                    <a:close/>
                    <a:moveTo>
                      <a:pt x="5" y="31"/>
                    </a:moveTo>
                    <a:cubicBezTo>
                      <a:pt x="243" y="31"/>
                      <a:pt x="243" y="31"/>
                      <a:pt x="243" y="31"/>
                    </a:cubicBezTo>
                    <a:cubicBezTo>
                      <a:pt x="225" y="3"/>
                      <a:pt x="225" y="3"/>
                      <a:pt x="225" y="3"/>
                    </a:cubicBezTo>
                    <a:cubicBezTo>
                      <a:pt x="28" y="3"/>
                      <a:pt x="28" y="3"/>
                      <a:pt x="28" y="3"/>
                    </a:cubicBezTo>
                    <a:cubicBezTo>
                      <a:pt x="5" y="31"/>
                      <a:pt x="5" y="31"/>
                      <a:pt x="5"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4" name="Freeform 102"/>
              <p:cNvSpPr/>
              <p:nvPr/>
            </p:nvSpPr>
            <p:spPr bwMode="auto">
              <a:xfrm>
                <a:off x="3631" y="1099"/>
                <a:ext cx="449" cy="630"/>
              </a:xfrm>
              <a:custGeom>
                <a:avLst/>
                <a:gdLst>
                  <a:gd name="T0" fmla="*/ 449 w 449"/>
                  <a:gd name="T1" fmla="*/ 630 h 630"/>
                  <a:gd name="T2" fmla="*/ 423 w 449"/>
                  <a:gd name="T3" fmla="*/ 12 h 630"/>
                  <a:gd name="T4" fmla="*/ 40 w 449"/>
                  <a:gd name="T5" fmla="*/ 0 h 630"/>
                  <a:gd name="T6" fmla="*/ 0 w 449"/>
                  <a:gd name="T7" fmla="*/ 630 h 630"/>
                  <a:gd name="T8" fmla="*/ 449 w 449"/>
                  <a:gd name="T9" fmla="*/ 630 h 630"/>
                </a:gdLst>
                <a:ahLst/>
                <a:cxnLst>
                  <a:cxn ang="0">
                    <a:pos x="T0" y="T1"/>
                  </a:cxn>
                  <a:cxn ang="0">
                    <a:pos x="T2" y="T3"/>
                  </a:cxn>
                  <a:cxn ang="0">
                    <a:pos x="T4" y="T5"/>
                  </a:cxn>
                  <a:cxn ang="0">
                    <a:pos x="T6" y="T7"/>
                  </a:cxn>
                  <a:cxn ang="0">
                    <a:pos x="T8" y="T9"/>
                  </a:cxn>
                </a:cxnLst>
                <a:rect l="0" t="0" r="r" b="b"/>
                <a:pathLst>
                  <a:path w="449" h="630">
                    <a:moveTo>
                      <a:pt x="449" y="630"/>
                    </a:moveTo>
                    <a:lnTo>
                      <a:pt x="423" y="12"/>
                    </a:lnTo>
                    <a:lnTo>
                      <a:pt x="40" y="0"/>
                    </a:lnTo>
                    <a:lnTo>
                      <a:pt x="0" y="630"/>
                    </a:lnTo>
                    <a:lnTo>
                      <a:pt x="449" y="6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5" name="Freeform 103"/>
              <p:cNvSpPr>
                <a:spLocks noEditPoints="1"/>
              </p:cNvSpPr>
              <p:nvPr/>
            </p:nvSpPr>
            <p:spPr bwMode="auto">
              <a:xfrm>
                <a:off x="3626" y="1097"/>
                <a:ext cx="457" cy="637"/>
              </a:xfrm>
              <a:custGeom>
                <a:avLst/>
                <a:gdLst>
                  <a:gd name="T0" fmla="*/ 2 w 193"/>
                  <a:gd name="T1" fmla="*/ 269 h 269"/>
                  <a:gd name="T2" fmla="*/ 1 w 193"/>
                  <a:gd name="T3" fmla="*/ 268 h 269"/>
                  <a:gd name="T4" fmla="*/ 1 w 193"/>
                  <a:gd name="T5" fmla="*/ 268 h 269"/>
                  <a:gd name="T6" fmla="*/ 0 w 193"/>
                  <a:gd name="T7" fmla="*/ 267 h 269"/>
                  <a:gd name="T8" fmla="*/ 0 w 193"/>
                  <a:gd name="T9" fmla="*/ 267 h 269"/>
                  <a:gd name="T10" fmla="*/ 18 w 193"/>
                  <a:gd name="T11" fmla="*/ 1 h 269"/>
                  <a:gd name="T12" fmla="*/ 19 w 193"/>
                  <a:gd name="T13" fmla="*/ 0 h 269"/>
                  <a:gd name="T14" fmla="*/ 19 w 193"/>
                  <a:gd name="T15" fmla="*/ 0 h 269"/>
                  <a:gd name="T16" fmla="*/ 181 w 193"/>
                  <a:gd name="T17" fmla="*/ 4 h 269"/>
                  <a:gd name="T18" fmla="*/ 183 w 193"/>
                  <a:gd name="T19" fmla="*/ 6 h 269"/>
                  <a:gd name="T20" fmla="*/ 183 w 193"/>
                  <a:gd name="T21" fmla="*/ 6 h 269"/>
                  <a:gd name="T22" fmla="*/ 193 w 193"/>
                  <a:gd name="T23" fmla="*/ 267 h 269"/>
                  <a:gd name="T24" fmla="*/ 192 w 193"/>
                  <a:gd name="T25" fmla="*/ 267 h 269"/>
                  <a:gd name="T26" fmla="*/ 192 w 193"/>
                  <a:gd name="T27" fmla="*/ 266 h 269"/>
                  <a:gd name="T28" fmla="*/ 192 w 193"/>
                  <a:gd name="T29" fmla="*/ 267 h 269"/>
                  <a:gd name="T30" fmla="*/ 193 w 193"/>
                  <a:gd name="T31" fmla="*/ 267 h 269"/>
                  <a:gd name="T32" fmla="*/ 193 w 193"/>
                  <a:gd name="T33" fmla="*/ 268 h 269"/>
                  <a:gd name="T34" fmla="*/ 193 w 193"/>
                  <a:gd name="T35" fmla="*/ 268 h 269"/>
                  <a:gd name="T36" fmla="*/ 192 w 193"/>
                  <a:gd name="T37" fmla="*/ 269 h 269"/>
                  <a:gd name="T38" fmla="*/ 192 w 193"/>
                  <a:gd name="T39" fmla="*/ 269 h 269"/>
                  <a:gd name="T40" fmla="*/ 2 w 193"/>
                  <a:gd name="T41" fmla="*/ 269 h 269"/>
                  <a:gd name="T42" fmla="*/ 3 w 193"/>
                  <a:gd name="T43" fmla="*/ 266 h 269"/>
                  <a:gd name="T44" fmla="*/ 190 w 193"/>
                  <a:gd name="T45" fmla="*/ 266 h 269"/>
                  <a:gd name="T46" fmla="*/ 180 w 193"/>
                  <a:gd name="T47" fmla="*/ 7 h 269"/>
                  <a:gd name="T48" fmla="*/ 20 w 193"/>
                  <a:gd name="T49" fmla="*/ 3 h 269"/>
                  <a:gd name="T50" fmla="*/ 3 w 193"/>
                  <a:gd name="T51" fmla="*/ 26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69">
                    <a:moveTo>
                      <a:pt x="2" y="269"/>
                    </a:moveTo>
                    <a:cubicBezTo>
                      <a:pt x="1" y="269"/>
                      <a:pt x="1" y="268"/>
                      <a:pt x="1" y="268"/>
                    </a:cubicBezTo>
                    <a:cubicBezTo>
                      <a:pt x="1" y="268"/>
                      <a:pt x="1" y="268"/>
                      <a:pt x="1" y="268"/>
                    </a:cubicBezTo>
                    <a:cubicBezTo>
                      <a:pt x="0" y="268"/>
                      <a:pt x="0" y="267"/>
                      <a:pt x="0" y="267"/>
                    </a:cubicBezTo>
                    <a:cubicBezTo>
                      <a:pt x="0" y="267"/>
                      <a:pt x="0" y="267"/>
                      <a:pt x="0" y="267"/>
                    </a:cubicBezTo>
                    <a:cubicBezTo>
                      <a:pt x="18" y="1"/>
                      <a:pt x="18" y="1"/>
                      <a:pt x="18" y="1"/>
                    </a:cubicBezTo>
                    <a:cubicBezTo>
                      <a:pt x="18" y="0"/>
                      <a:pt x="18" y="0"/>
                      <a:pt x="19" y="0"/>
                    </a:cubicBezTo>
                    <a:cubicBezTo>
                      <a:pt x="19" y="0"/>
                      <a:pt x="19" y="0"/>
                      <a:pt x="19" y="0"/>
                    </a:cubicBezTo>
                    <a:cubicBezTo>
                      <a:pt x="181" y="4"/>
                      <a:pt x="181" y="4"/>
                      <a:pt x="181" y="4"/>
                    </a:cubicBezTo>
                    <a:cubicBezTo>
                      <a:pt x="182" y="4"/>
                      <a:pt x="183" y="5"/>
                      <a:pt x="183" y="6"/>
                    </a:cubicBezTo>
                    <a:cubicBezTo>
                      <a:pt x="183" y="6"/>
                      <a:pt x="183" y="6"/>
                      <a:pt x="183" y="6"/>
                    </a:cubicBezTo>
                    <a:cubicBezTo>
                      <a:pt x="193" y="267"/>
                      <a:pt x="193" y="267"/>
                      <a:pt x="193" y="267"/>
                    </a:cubicBezTo>
                    <a:cubicBezTo>
                      <a:pt x="192" y="267"/>
                      <a:pt x="192" y="267"/>
                      <a:pt x="192" y="267"/>
                    </a:cubicBezTo>
                    <a:cubicBezTo>
                      <a:pt x="192" y="266"/>
                      <a:pt x="192" y="266"/>
                      <a:pt x="192" y="266"/>
                    </a:cubicBezTo>
                    <a:cubicBezTo>
                      <a:pt x="192" y="267"/>
                      <a:pt x="192" y="267"/>
                      <a:pt x="192" y="267"/>
                    </a:cubicBezTo>
                    <a:cubicBezTo>
                      <a:pt x="193" y="267"/>
                      <a:pt x="193" y="267"/>
                      <a:pt x="193" y="267"/>
                    </a:cubicBezTo>
                    <a:cubicBezTo>
                      <a:pt x="193" y="267"/>
                      <a:pt x="193" y="268"/>
                      <a:pt x="193" y="268"/>
                    </a:cubicBezTo>
                    <a:cubicBezTo>
                      <a:pt x="193" y="268"/>
                      <a:pt x="193" y="268"/>
                      <a:pt x="193" y="268"/>
                    </a:cubicBezTo>
                    <a:cubicBezTo>
                      <a:pt x="193" y="268"/>
                      <a:pt x="192" y="269"/>
                      <a:pt x="192" y="269"/>
                    </a:cubicBezTo>
                    <a:cubicBezTo>
                      <a:pt x="192" y="269"/>
                      <a:pt x="192" y="269"/>
                      <a:pt x="192" y="269"/>
                    </a:cubicBezTo>
                    <a:cubicBezTo>
                      <a:pt x="2" y="269"/>
                      <a:pt x="2" y="269"/>
                      <a:pt x="2" y="269"/>
                    </a:cubicBezTo>
                    <a:close/>
                    <a:moveTo>
                      <a:pt x="3" y="266"/>
                    </a:moveTo>
                    <a:cubicBezTo>
                      <a:pt x="190" y="266"/>
                      <a:pt x="190" y="266"/>
                      <a:pt x="190" y="266"/>
                    </a:cubicBezTo>
                    <a:cubicBezTo>
                      <a:pt x="180" y="7"/>
                      <a:pt x="180" y="7"/>
                      <a:pt x="180" y="7"/>
                    </a:cubicBezTo>
                    <a:cubicBezTo>
                      <a:pt x="20" y="3"/>
                      <a:pt x="20" y="3"/>
                      <a:pt x="20" y="3"/>
                    </a:cubicBezTo>
                    <a:cubicBezTo>
                      <a:pt x="3" y="266"/>
                      <a:pt x="3" y="266"/>
                      <a:pt x="3" y="2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6" name="Freeform 104"/>
              <p:cNvSpPr/>
              <p:nvPr/>
            </p:nvSpPr>
            <p:spPr bwMode="auto">
              <a:xfrm>
                <a:off x="3671" y="1011"/>
                <a:ext cx="383" cy="100"/>
              </a:xfrm>
              <a:custGeom>
                <a:avLst/>
                <a:gdLst>
                  <a:gd name="T0" fmla="*/ 383 w 383"/>
                  <a:gd name="T1" fmla="*/ 100 h 100"/>
                  <a:gd name="T2" fmla="*/ 0 w 383"/>
                  <a:gd name="T3" fmla="*/ 90 h 100"/>
                  <a:gd name="T4" fmla="*/ 73 w 383"/>
                  <a:gd name="T5" fmla="*/ 0 h 100"/>
                  <a:gd name="T6" fmla="*/ 317 w 383"/>
                  <a:gd name="T7" fmla="*/ 5 h 100"/>
                  <a:gd name="T8" fmla="*/ 383 w 383"/>
                  <a:gd name="T9" fmla="*/ 100 h 100"/>
                </a:gdLst>
                <a:ahLst/>
                <a:cxnLst>
                  <a:cxn ang="0">
                    <a:pos x="T0" y="T1"/>
                  </a:cxn>
                  <a:cxn ang="0">
                    <a:pos x="T2" y="T3"/>
                  </a:cxn>
                  <a:cxn ang="0">
                    <a:pos x="T4" y="T5"/>
                  </a:cxn>
                  <a:cxn ang="0">
                    <a:pos x="T6" y="T7"/>
                  </a:cxn>
                  <a:cxn ang="0">
                    <a:pos x="T8" y="T9"/>
                  </a:cxn>
                </a:cxnLst>
                <a:rect l="0" t="0" r="r" b="b"/>
                <a:pathLst>
                  <a:path w="383" h="100">
                    <a:moveTo>
                      <a:pt x="383" y="100"/>
                    </a:moveTo>
                    <a:lnTo>
                      <a:pt x="0" y="90"/>
                    </a:lnTo>
                    <a:lnTo>
                      <a:pt x="73" y="0"/>
                    </a:lnTo>
                    <a:lnTo>
                      <a:pt x="317" y="5"/>
                    </a:lnTo>
                    <a:lnTo>
                      <a:pt x="383" y="10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7" name="Freeform 105"/>
              <p:cNvSpPr>
                <a:spLocks noEditPoints="1"/>
              </p:cNvSpPr>
              <p:nvPr/>
            </p:nvSpPr>
            <p:spPr bwMode="auto">
              <a:xfrm>
                <a:off x="3666" y="1007"/>
                <a:ext cx="393" cy="106"/>
              </a:xfrm>
              <a:custGeom>
                <a:avLst/>
                <a:gdLst>
                  <a:gd name="T0" fmla="*/ 164 w 166"/>
                  <a:gd name="T1" fmla="*/ 45 h 45"/>
                  <a:gd name="T2" fmla="*/ 2 w 166"/>
                  <a:gd name="T3" fmla="*/ 42 h 45"/>
                  <a:gd name="T4" fmla="*/ 1 w 166"/>
                  <a:gd name="T5" fmla="*/ 41 h 45"/>
                  <a:gd name="T6" fmla="*/ 1 w 166"/>
                  <a:gd name="T7" fmla="*/ 41 h 45"/>
                  <a:gd name="T8" fmla="*/ 1 w 166"/>
                  <a:gd name="T9" fmla="*/ 39 h 45"/>
                  <a:gd name="T10" fmla="*/ 1 w 166"/>
                  <a:gd name="T11" fmla="*/ 39 h 45"/>
                  <a:gd name="T12" fmla="*/ 32 w 166"/>
                  <a:gd name="T13" fmla="*/ 1 h 45"/>
                  <a:gd name="T14" fmla="*/ 33 w 166"/>
                  <a:gd name="T15" fmla="*/ 0 h 45"/>
                  <a:gd name="T16" fmla="*/ 33 w 166"/>
                  <a:gd name="T17" fmla="*/ 0 h 45"/>
                  <a:gd name="T18" fmla="*/ 136 w 166"/>
                  <a:gd name="T19" fmla="*/ 3 h 45"/>
                  <a:gd name="T20" fmla="*/ 137 w 166"/>
                  <a:gd name="T21" fmla="*/ 3 h 45"/>
                  <a:gd name="T22" fmla="*/ 137 w 166"/>
                  <a:gd name="T23" fmla="*/ 3 h 45"/>
                  <a:gd name="T24" fmla="*/ 165 w 166"/>
                  <a:gd name="T25" fmla="*/ 43 h 45"/>
                  <a:gd name="T26" fmla="*/ 164 w 166"/>
                  <a:gd name="T27" fmla="*/ 44 h 45"/>
                  <a:gd name="T28" fmla="*/ 164 w 166"/>
                  <a:gd name="T29" fmla="*/ 42 h 45"/>
                  <a:gd name="T30" fmla="*/ 164 w 166"/>
                  <a:gd name="T31" fmla="*/ 44 h 45"/>
                  <a:gd name="T32" fmla="*/ 165 w 166"/>
                  <a:gd name="T33" fmla="*/ 43 h 45"/>
                  <a:gd name="T34" fmla="*/ 165 w 166"/>
                  <a:gd name="T35" fmla="*/ 44 h 45"/>
                  <a:gd name="T36" fmla="*/ 165 w 166"/>
                  <a:gd name="T37" fmla="*/ 44 h 45"/>
                  <a:gd name="T38" fmla="*/ 164 w 166"/>
                  <a:gd name="T39" fmla="*/ 45 h 45"/>
                  <a:gd name="T40" fmla="*/ 164 w 166"/>
                  <a:gd name="T41" fmla="*/ 45 h 45"/>
                  <a:gd name="T42" fmla="*/ 164 w 166"/>
                  <a:gd name="T43" fmla="*/ 45 h 45"/>
                  <a:gd name="T44" fmla="*/ 5 w 166"/>
                  <a:gd name="T45" fmla="*/ 39 h 45"/>
                  <a:gd name="T46" fmla="*/ 161 w 166"/>
                  <a:gd name="T47" fmla="*/ 42 h 45"/>
                  <a:gd name="T48" fmla="*/ 135 w 166"/>
                  <a:gd name="T49" fmla="*/ 5 h 45"/>
                  <a:gd name="T50" fmla="*/ 34 w 166"/>
                  <a:gd name="T51" fmla="*/ 3 h 45"/>
                  <a:gd name="T52" fmla="*/ 5 w 166"/>
                  <a:gd name="T53"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6" h="45">
                    <a:moveTo>
                      <a:pt x="164" y="45"/>
                    </a:moveTo>
                    <a:cubicBezTo>
                      <a:pt x="2" y="42"/>
                      <a:pt x="2" y="42"/>
                      <a:pt x="2" y="42"/>
                    </a:cubicBezTo>
                    <a:cubicBezTo>
                      <a:pt x="1" y="42"/>
                      <a:pt x="1" y="41"/>
                      <a:pt x="1" y="41"/>
                    </a:cubicBezTo>
                    <a:cubicBezTo>
                      <a:pt x="1" y="41"/>
                      <a:pt x="1" y="41"/>
                      <a:pt x="1" y="41"/>
                    </a:cubicBezTo>
                    <a:cubicBezTo>
                      <a:pt x="0" y="40"/>
                      <a:pt x="1" y="40"/>
                      <a:pt x="1" y="39"/>
                    </a:cubicBezTo>
                    <a:cubicBezTo>
                      <a:pt x="1" y="39"/>
                      <a:pt x="1" y="39"/>
                      <a:pt x="1" y="39"/>
                    </a:cubicBezTo>
                    <a:cubicBezTo>
                      <a:pt x="32" y="1"/>
                      <a:pt x="32" y="1"/>
                      <a:pt x="32" y="1"/>
                    </a:cubicBezTo>
                    <a:cubicBezTo>
                      <a:pt x="32" y="0"/>
                      <a:pt x="33" y="0"/>
                      <a:pt x="33" y="0"/>
                    </a:cubicBezTo>
                    <a:cubicBezTo>
                      <a:pt x="33" y="0"/>
                      <a:pt x="33" y="0"/>
                      <a:pt x="33" y="0"/>
                    </a:cubicBezTo>
                    <a:cubicBezTo>
                      <a:pt x="136" y="3"/>
                      <a:pt x="136" y="3"/>
                      <a:pt x="136" y="3"/>
                    </a:cubicBezTo>
                    <a:cubicBezTo>
                      <a:pt x="136" y="3"/>
                      <a:pt x="136" y="3"/>
                      <a:pt x="137" y="3"/>
                    </a:cubicBezTo>
                    <a:cubicBezTo>
                      <a:pt x="137" y="3"/>
                      <a:pt x="137" y="3"/>
                      <a:pt x="137" y="3"/>
                    </a:cubicBezTo>
                    <a:cubicBezTo>
                      <a:pt x="165" y="43"/>
                      <a:pt x="165" y="43"/>
                      <a:pt x="165" y="43"/>
                    </a:cubicBezTo>
                    <a:cubicBezTo>
                      <a:pt x="164" y="44"/>
                      <a:pt x="164" y="44"/>
                      <a:pt x="164" y="44"/>
                    </a:cubicBezTo>
                    <a:cubicBezTo>
                      <a:pt x="164" y="42"/>
                      <a:pt x="164" y="42"/>
                      <a:pt x="164" y="42"/>
                    </a:cubicBezTo>
                    <a:cubicBezTo>
                      <a:pt x="164" y="44"/>
                      <a:pt x="164" y="44"/>
                      <a:pt x="164" y="44"/>
                    </a:cubicBezTo>
                    <a:cubicBezTo>
                      <a:pt x="165" y="43"/>
                      <a:pt x="165" y="43"/>
                      <a:pt x="165" y="43"/>
                    </a:cubicBezTo>
                    <a:cubicBezTo>
                      <a:pt x="166" y="43"/>
                      <a:pt x="166" y="44"/>
                      <a:pt x="165" y="44"/>
                    </a:cubicBezTo>
                    <a:cubicBezTo>
                      <a:pt x="165" y="44"/>
                      <a:pt x="165" y="44"/>
                      <a:pt x="165" y="44"/>
                    </a:cubicBezTo>
                    <a:cubicBezTo>
                      <a:pt x="165" y="45"/>
                      <a:pt x="165" y="45"/>
                      <a:pt x="164" y="45"/>
                    </a:cubicBezTo>
                    <a:cubicBezTo>
                      <a:pt x="164" y="45"/>
                      <a:pt x="164" y="45"/>
                      <a:pt x="164" y="45"/>
                    </a:cubicBezTo>
                    <a:cubicBezTo>
                      <a:pt x="164" y="45"/>
                      <a:pt x="164" y="45"/>
                      <a:pt x="164" y="45"/>
                    </a:cubicBezTo>
                    <a:close/>
                    <a:moveTo>
                      <a:pt x="5" y="39"/>
                    </a:moveTo>
                    <a:cubicBezTo>
                      <a:pt x="161" y="42"/>
                      <a:pt x="161" y="42"/>
                      <a:pt x="161" y="42"/>
                    </a:cubicBezTo>
                    <a:cubicBezTo>
                      <a:pt x="135" y="5"/>
                      <a:pt x="135" y="5"/>
                      <a:pt x="135" y="5"/>
                    </a:cubicBezTo>
                    <a:cubicBezTo>
                      <a:pt x="34" y="3"/>
                      <a:pt x="34" y="3"/>
                      <a:pt x="34" y="3"/>
                    </a:cubicBezTo>
                    <a:cubicBezTo>
                      <a:pt x="5" y="39"/>
                      <a:pt x="5" y="39"/>
                      <a:pt x="5"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8" name="Freeform 106"/>
              <p:cNvSpPr/>
              <p:nvPr/>
            </p:nvSpPr>
            <p:spPr bwMode="auto">
              <a:xfrm>
                <a:off x="3709" y="1388"/>
                <a:ext cx="125" cy="116"/>
              </a:xfrm>
              <a:custGeom>
                <a:avLst/>
                <a:gdLst>
                  <a:gd name="T0" fmla="*/ 0 w 125"/>
                  <a:gd name="T1" fmla="*/ 2 h 116"/>
                  <a:gd name="T2" fmla="*/ 4 w 125"/>
                  <a:gd name="T3" fmla="*/ 116 h 116"/>
                  <a:gd name="T4" fmla="*/ 123 w 125"/>
                  <a:gd name="T5" fmla="*/ 116 h 116"/>
                  <a:gd name="T6" fmla="*/ 125 w 125"/>
                  <a:gd name="T7" fmla="*/ 0 h 116"/>
                  <a:gd name="T8" fmla="*/ 0 w 125"/>
                  <a:gd name="T9" fmla="*/ 2 h 116"/>
                </a:gdLst>
                <a:ahLst/>
                <a:cxnLst>
                  <a:cxn ang="0">
                    <a:pos x="T0" y="T1"/>
                  </a:cxn>
                  <a:cxn ang="0">
                    <a:pos x="T2" y="T3"/>
                  </a:cxn>
                  <a:cxn ang="0">
                    <a:pos x="T4" y="T5"/>
                  </a:cxn>
                  <a:cxn ang="0">
                    <a:pos x="T6" y="T7"/>
                  </a:cxn>
                  <a:cxn ang="0">
                    <a:pos x="T8" y="T9"/>
                  </a:cxn>
                </a:cxnLst>
                <a:rect l="0" t="0" r="r" b="b"/>
                <a:pathLst>
                  <a:path w="125" h="116">
                    <a:moveTo>
                      <a:pt x="0" y="2"/>
                    </a:moveTo>
                    <a:lnTo>
                      <a:pt x="4" y="116"/>
                    </a:lnTo>
                    <a:lnTo>
                      <a:pt x="123" y="116"/>
                    </a:lnTo>
                    <a:lnTo>
                      <a:pt x="125"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9" name="Freeform 107"/>
              <p:cNvSpPr>
                <a:spLocks noEditPoints="1"/>
              </p:cNvSpPr>
              <p:nvPr/>
            </p:nvSpPr>
            <p:spPr bwMode="auto">
              <a:xfrm>
                <a:off x="3706" y="1386"/>
                <a:ext cx="133" cy="123"/>
              </a:xfrm>
              <a:custGeom>
                <a:avLst/>
                <a:gdLst>
                  <a:gd name="T0" fmla="*/ 53 w 56"/>
                  <a:gd name="T1" fmla="*/ 52 h 52"/>
                  <a:gd name="T2" fmla="*/ 3 w 56"/>
                  <a:gd name="T3" fmla="*/ 52 h 52"/>
                  <a:gd name="T4" fmla="*/ 2 w 56"/>
                  <a:gd name="T5" fmla="*/ 50 h 52"/>
                  <a:gd name="T6" fmla="*/ 2 w 56"/>
                  <a:gd name="T7" fmla="*/ 50 h 52"/>
                  <a:gd name="T8" fmla="*/ 0 w 56"/>
                  <a:gd name="T9" fmla="*/ 2 h 52"/>
                  <a:gd name="T10" fmla="*/ 0 w 56"/>
                  <a:gd name="T11" fmla="*/ 1 h 52"/>
                  <a:gd name="T12" fmla="*/ 0 w 56"/>
                  <a:gd name="T13" fmla="*/ 1 h 52"/>
                  <a:gd name="T14" fmla="*/ 1 w 56"/>
                  <a:gd name="T15" fmla="*/ 1 h 52"/>
                  <a:gd name="T16" fmla="*/ 1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3" y="52"/>
                      <a:pt x="3" y="52"/>
                      <a:pt x="3" y="52"/>
                    </a:cubicBezTo>
                    <a:cubicBezTo>
                      <a:pt x="3" y="51"/>
                      <a:pt x="2" y="51"/>
                      <a:pt x="2" y="50"/>
                    </a:cubicBezTo>
                    <a:cubicBezTo>
                      <a:pt x="2" y="50"/>
                      <a:pt x="2" y="50"/>
                      <a:pt x="2" y="50"/>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0" name="Freeform 108"/>
              <p:cNvSpPr/>
              <p:nvPr/>
            </p:nvSpPr>
            <p:spPr bwMode="auto">
              <a:xfrm>
                <a:off x="3709" y="1390"/>
                <a:ext cx="26" cy="114"/>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1" name="Freeform 109"/>
              <p:cNvSpPr>
                <a:spLocks noEditPoints="1"/>
              </p:cNvSpPr>
              <p:nvPr/>
            </p:nvSpPr>
            <p:spPr bwMode="auto">
              <a:xfrm>
                <a:off x="3706" y="1386"/>
                <a:ext cx="33" cy="120"/>
              </a:xfrm>
              <a:custGeom>
                <a:avLst/>
                <a:gdLst>
                  <a:gd name="T0" fmla="*/ 3 w 14"/>
                  <a:gd name="T1" fmla="*/ 51 h 51"/>
                  <a:gd name="T2" fmla="*/ 2 w 14"/>
                  <a:gd name="T3" fmla="*/ 50 h 51"/>
                  <a:gd name="T4" fmla="*/ 2 w 14"/>
                  <a:gd name="T5" fmla="*/ 50 h 51"/>
                  <a:gd name="T6" fmla="*/ 0 w 14"/>
                  <a:gd name="T7" fmla="*/ 2 h 51"/>
                  <a:gd name="T8" fmla="*/ 1 w 14"/>
                  <a:gd name="T9" fmla="*/ 2 h 51"/>
                  <a:gd name="T10" fmla="*/ 0 w 14"/>
                  <a:gd name="T11" fmla="*/ 2 h 51"/>
                  <a:gd name="T12" fmla="*/ 1 w 14"/>
                  <a:gd name="T13" fmla="*/ 1 h 51"/>
                  <a:gd name="T14" fmla="*/ 1 w 14"/>
                  <a:gd name="T15" fmla="*/ 1 h 51"/>
                  <a:gd name="T16" fmla="*/ 2 w 14"/>
                  <a:gd name="T17" fmla="*/ 1 h 51"/>
                  <a:gd name="T18" fmla="*/ 2 w 14"/>
                  <a:gd name="T19" fmla="*/ 1 h 51"/>
                  <a:gd name="T20" fmla="*/ 12 w 14"/>
                  <a:gd name="T21" fmla="*/ 8 h 51"/>
                  <a:gd name="T22" fmla="*/ 12 w 14"/>
                  <a:gd name="T23" fmla="*/ 9 h 51"/>
                  <a:gd name="T24" fmla="*/ 12 w 14"/>
                  <a:gd name="T25" fmla="*/ 9 h 51"/>
                  <a:gd name="T26" fmla="*/ 14 w 14"/>
                  <a:gd name="T27" fmla="*/ 50 h 51"/>
                  <a:gd name="T28" fmla="*/ 13 w 14"/>
                  <a:gd name="T29" fmla="*/ 51 h 51"/>
                  <a:gd name="T30" fmla="*/ 13 w 14"/>
                  <a:gd name="T31" fmla="*/ 51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1"/>
                      <a:pt x="2" y="50"/>
                    </a:cubicBezTo>
                    <a:cubicBezTo>
                      <a:pt x="2" y="50"/>
                      <a:pt x="2" y="50"/>
                      <a:pt x="2" y="50"/>
                    </a:cubicBezTo>
                    <a:cubicBezTo>
                      <a:pt x="0" y="2"/>
                      <a:pt x="0" y="2"/>
                      <a:pt x="0" y="2"/>
                    </a:cubicBezTo>
                    <a:cubicBezTo>
                      <a:pt x="1" y="2"/>
                      <a:pt x="1" y="2"/>
                      <a:pt x="1"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2" y="8"/>
                      <a:pt x="12" y="8"/>
                      <a:pt x="12" y="8"/>
                    </a:cubicBezTo>
                    <a:cubicBezTo>
                      <a:pt x="12" y="9"/>
                      <a:pt x="12" y="9"/>
                      <a:pt x="12" y="9"/>
                    </a:cubicBezTo>
                    <a:cubicBezTo>
                      <a:pt x="12" y="9"/>
                      <a:pt x="12" y="9"/>
                      <a:pt x="12" y="9"/>
                    </a:cubicBezTo>
                    <a:cubicBezTo>
                      <a:pt x="14" y="50"/>
                      <a:pt x="14" y="50"/>
                      <a:pt x="14" y="50"/>
                    </a:cubicBezTo>
                    <a:cubicBezTo>
                      <a:pt x="14" y="50"/>
                      <a:pt x="14" y="51"/>
                      <a:pt x="13" y="51"/>
                    </a:cubicBezTo>
                    <a:cubicBezTo>
                      <a:pt x="13" y="51"/>
                      <a:pt x="13" y="51"/>
                      <a:pt x="13" y="51"/>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2" name="Freeform 110"/>
              <p:cNvSpPr/>
              <p:nvPr/>
            </p:nvSpPr>
            <p:spPr bwMode="auto">
              <a:xfrm>
                <a:off x="3709" y="1388"/>
                <a:ext cx="125" cy="21"/>
              </a:xfrm>
              <a:custGeom>
                <a:avLst/>
                <a:gdLst>
                  <a:gd name="T0" fmla="*/ 0 w 125"/>
                  <a:gd name="T1" fmla="*/ 2 h 21"/>
                  <a:gd name="T2" fmla="*/ 23 w 125"/>
                  <a:gd name="T3" fmla="*/ 21 h 21"/>
                  <a:gd name="T4" fmla="*/ 125 w 125"/>
                  <a:gd name="T5" fmla="*/ 19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19"/>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3" name="Freeform 111"/>
              <p:cNvSpPr>
                <a:spLocks noEditPoints="1"/>
              </p:cNvSpPr>
              <p:nvPr/>
            </p:nvSpPr>
            <p:spPr bwMode="auto">
              <a:xfrm>
                <a:off x="3706" y="1386"/>
                <a:ext cx="133" cy="26"/>
              </a:xfrm>
              <a:custGeom>
                <a:avLst/>
                <a:gdLst>
                  <a:gd name="T0" fmla="*/ 10 w 56"/>
                  <a:gd name="T1" fmla="*/ 11 h 11"/>
                  <a:gd name="T2" fmla="*/ 0 w 56"/>
                  <a:gd name="T3" fmla="*/ 3 h 11"/>
                  <a:gd name="T4" fmla="*/ 0 w 56"/>
                  <a:gd name="T5" fmla="*/ 1 h 11"/>
                  <a:gd name="T6" fmla="*/ 0 w 56"/>
                  <a:gd name="T7" fmla="*/ 1 h 11"/>
                  <a:gd name="T8" fmla="*/ 1 w 56"/>
                  <a:gd name="T9" fmla="*/ 0 h 11"/>
                  <a:gd name="T10" fmla="*/ 1 w 56"/>
                  <a:gd name="T11" fmla="*/ 0 h 11"/>
                  <a:gd name="T12" fmla="*/ 54 w 56"/>
                  <a:gd name="T13" fmla="*/ 0 h 11"/>
                  <a:gd name="T14" fmla="*/ 55 w 56"/>
                  <a:gd name="T15" fmla="*/ 0 h 11"/>
                  <a:gd name="T16" fmla="*/ 55 w 56"/>
                  <a:gd name="T17" fmla="*/ 0 h 11"/>
                  <a:gd name="T18" fmla="*/ 56 w 56"/>
                  <a:gd name="T19" fmla="*/ 1 h 11"/>
                  <a:gd name="T20" fmla="*/ 56 w 56"/>
                  <a:gd name="T21" fmla="*/ 1 h 11"/>
                  <a:gd name="T22" fmla="*/ 55 w 56"/>
                  <a:gd name="T23" fmla="*/ 9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3 w 56"/>
                  <a:gd name="T37" fmla="*/ 3 h 11"/>
                  <a:gd name="T38" fmla="*/ 6 w 56"/>
                  <a:gd name="T39" fmla="*/ 3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3"/>
                      <a:pt x="0" y="3"/>
                      <a:pt x="0" y="3"/>
                    </a:cubicBezTo>
                    <a:cubicBezTo>
                      <a:pt x="0" y="3"/>
                      <a:pt x="0" y="2"/>
                      <a:pt x="0" y="1"/>
                    </a:cubicBezTo>
                    <a:cubicBezTo>
                      <a:pt x="0" y="1"/>
                      <a:pt x="0" y="1"/>
                      <a:pt x="0" y="1"/>
                    </a:cubicBezTo>
                    <a:cubicBezTo>
                      <a:pt x="0" y="1"/>
                      <a:pt x="1" y="0"/>
                      <a:pt x="1" y="0"/>
                    </a:cubicBezTo>
                    <a:cubicBezTo>
                      <a:pt x="1" y="0"/>
                      <a:pt x="1" y="0"/>
                      <a:pt x="1" y="0"/>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9"/>
                      <a:pt x="55" y="9"/>
                      <a:pt x="55" y="9"/>
                    </a:cubicBezTo>
                    <a:cubicBezTo>
                      <a:pt x="55" y="10"/>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3" y="3"/>
                      <a:pt x="53" y="3"/>
                      <a:pt x="53"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4" name="Freeform 112"/>
              <p:cNvSpPr/>
              <p:nvPr/>
            </p:nvSpPr>
            <p:spPr bwMode="auto">
              <a:xfrm>
                <a:off x="3881" y="1388"/>
                <a:ext cx="123" cy="116"/>
              </a:xfrm>
              <a:custGeom>
                <a:avLst/>
                <a:gdLst>
                  <a:gd name="T0" fmla="*/ 0 w 123"/>
                  <a:gd name="T1" fmla="*/ 2 h 116"/>
                  <a:gd name="T2" fmla="*/ 5 w 123"/>
                  <a:gd name="T3" fmla="*/ 116 h 116"/>
                  <a:gd name="T4" fmla="*/ 121 w 123"/>
                  <a:gd name="T5" fmla="*/ 116 h 116"/>
                  <a:gd name="T6" fmla="*/ 123 w 123"/>
                  <a:gd name="T7" fmla="*/ 0 h 116"/>
                  <a:gd name="T8" fmla="*/ 0 w 123"/>
                  <a:gd name="T9" fmla="*/ 2 h 116"/>
                </a:gdLst>
                <a:ahLst/>
                <a:cxnLst>
                  <a:cxn ang="0">
                    <a:pos x="T0" y="T1"/>
                  </a:cxn>
                  <a:cxn ang="0">
                    <a:pos x="T2" y="T3"/>
                  </a:cxn>
                  <a:cxn ang="0">
                    <a:pos x="T4" y="T5"/>
                  </a:cxn>
                  <a:cxn ang="0">
                    <a:pos x="T6" y="T7"/>
                  </a:cxn>
                  <a:cxn ang="0">
                    <a:pos x="T8" y="T9"/>
                  </a:cxn>
                </a:cxnLst>
                <a:rect l="0" t="0" r="r" b="b"/>
                <a:pathLst>
                  <a:path w="123" h="116">
                    <a:moveTo>
                      <a:pt x="0" y="2"/>
                    </a:moveTo>
                    <a:lnTo>
                      <a:pt x="5" y="116"/>
                    </a:lnTo>
                    <a:lnTo>
                      <a:pt x="121" y="116"/>
                    </a:lnTo>
                    <a:lnTo>
                      <a:pt x="12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5" name="Freeform 113"/>
              <p:cNvSpPr>
                <a:spLocks noEditPoints="1"/>
              </p:cNvSpPr>
              <p:nvPr/>
            </p:nvSpPr>
            <p:spPr bwMode="auto">
              <a:xfrm>
                <a:off x="3877" y="1386"/>
                <a:ext cx="132" cy="123"/>
              </a:xfrm>
              <a:custGeom>
                <a:avLst/>
                <a:gdLst>
                  <a:gd name="T0" fmla="*/ 53 w 56"/>
                  <a:gd name="T1" fmla="*/ 52 h 52"/>
                  <a:gd name="T2" fmla="*/ 4 w 56"/>
                  <a:gd name="T3" fmla="*/ 52 h 52"/>
                  <a:gd name="T4" fmla="*/ 2 w 56"/>
                  <a:gd name="T5" fmla="*/ 50 h 52"/>
                  <a:gd name="T6" fmla="*/ 2 w 56"/>
                  <a:gd name="T7" fmla="*/ 50 h 52"/>
                  <a:gd name="T8" fmla="*/ 0 w 56"/>
                  <a:gd name="T9" fmla="*/ 2 h 52"/>
                  <a:gd name="T10" fmla="*/ 1 w 56"/>
                  <a:gd name="T11" fmla="*/ 1 h 52"/>
                  <a:gd name="T12" fmla="*/ 1 w 56"/>
                  <a:gd name="T13" fmla="*/ 1 h 52"/>
                  <a:gd name="T14" fmla="*/ 2 w 56"/>
                  <a:gd name="T15" fmla="*/ 1 h 52"/>
                  <a:gd name="T16" fmla="*/ 2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4" y="52"/>
                      <a:pt x="4" y="52"/>
                      <a:pt x="4" y="52"/>
                    </a:cubicBezTo>
                    <a:cubicBezTo>
                      <a:pt x="3" y="52"/>
                      <a:pt x="2" y="51"/>
                      <a:pt x="2" y="50"/>
                    </a:cubicBezTo>
                    <a:cubicBezTo>
                      <a:pt x="2" y="50"/>
                      <a:pt x="2" y="50"/>
                      <a:pt x="2" y="50"/>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6" name="Freeform 114"/>
              <p:cNvSpPr/>
              <p:nvPr/>
            </p:nvSpPr>
            <p:spPr bwMode="auto">
              <a:xfrm>
                <a:off x="3881" y="1390"/>
                <a:ext cx="26" cy="114"/>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7" name="Freeform 115"/>
              <p:cNvSpPr>
                <a:spLocks noEditPoints="1"/>
              </p:cNvSpPr>
              <p:nvPr/>
            </p:nvSpPr>
            <p:spPr bwMode="auto">
              <a:xfrm>
                <a:off x="3877" y="1388"/>
                <a:ext cx="33" cy="121"/>
              </a:xfrm>
              <a:custGeom>
                <a:avLst/>
                <a:gdLst>
                  <a:gd name="T0" fmla="*/ 4 w 14"/>
                  <a:gd name="T1" fmla="*/ 51 h 51"/>
                  <a:gd name="T2" fmla="*/ 2 w 14"/>
                  <a:gd name="T3" fmla="*/ 49 h 51"/>
                  <a:gd name="T4" fmla="*/ 2 w 14"/>
                  <a:gd name="T5" fmla="*/ 49 h 51"/>
                  <a:gd name="T6" fmla="*/ 0 w 14"/>
                  <a:gd name="T7" fmla="*/ 1 h 51"/>
                  <a:gd name="T8" fmla="*/ 2 w 14"/>
                  <a:gd name="T9" fmla="*/ 1 h 51"/>
                  <a:gd name="T10" fmla="*/ 0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5 w 14"/>
                  <a:gd name="T39" fmla="*/ 48 h 51"/>
                  <a:gd name="T40" fmla="*/ 11 w 14"/>
                  <a:gd name="T41" fmla="*/ 48 h 51"/>
                  <a:gd name="T42" fmla="*/ 10 w 14"/>
                  <a:gd name="T43" fmla="*/ 10 h 51"/>
                  <a:gd name="T44" fmla="*/ 3 w 14"/>
                  <a:gd name="T45" fmla="*/ 4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2" y="50"/>
                      <a:pt x="2" y="49"/>
                    </a:cubicBezTo>
                    <a:cubicBezTo>
                      <a:pt x="2" y="49"/>
                      <a:pt x="2" y="49"/>
                      <a:pt x="2" y="49"/>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8"/>
                      <a:pt x="12" y="8"/>
                      <a:pt x="12" y="8"/>
                    </a:cubicBezTo>
                    <a:cubicBezTo>
                      <a:pt x="12" y="8"/>
                      <a:pt x="13" y="8"/>
                      <a:pt x="13" y="9"/>
                    </a:cubicBezTo>
                    <a:cubicBezTo>
                      <a:pt x="13" y="9"/>
                      <a:pt x="13" y="9"/>
                      <a:pt x="13" y="9"/>
                    </a:cubicBezTo>
                    <a:cubicBezTo>
                      <a:pt x="14" y="49"/>
                      <a:pt x="14" y="49"/>
                      <a:pt x="14" y="49"/>
                    </a:cubicBezTo>
                    <a:cubicBezTo>
                      <a:pt x="14" y="50"/>
                      <a:pt x="14" y="50"/>
                      <a:pt x="14" y="50"/>
                    </a:cubicBezTo>
                    <a:cubicBezTo>
                      <a:pt x="14" y="50"/>
                      <a:pt x="14" y="50"/>
                      <a:pt x="14" y="50"/>
                    </a:cubicBezTo>
                    <a:cubicBezTo>
                      <a:pt x="13" y="51"/>
                      <a:pt x="13" y="51"/>
                      <a:pt x="13" y="51"/>
                    </a:cubicBezTo>
                    <a:cubicBezTo>
                      <a:pt x="13" y="51"/>
                      <a:pt x="13" y="51"/>
                      <a:pt x="13" y="51"/>
                    </a:cubicBezTo>
                    <a:cubicBezTo>
                      <a:pt x="4" y="51"/>
                      <a:pt x="4" y="51"/>
                      <a:pt x="4" y="51"/>
                    </a:cubicBezTo>
                    <a:close/>
                    <a:moveTo>
                      <a:pt x="5" y="48"/>
                    </a:moveTo>
                    <a:cubicBezTo>
                      <a:pt x="11" y="48"/>
                      <a:pt x="11" y="48"/>
                      <a:pt x="11" y="48"/>
                    </a:cubicBezTo>
                    <a:cubicBezTo>
                      <a:pt x="10" y="10"/>
                      <a:pt x="10" y="10"/>
                      <a:pt x="10" y="10"/>
                    </a:cubicBezTo>
                    <a:cubicBezTo>
                      <a:pt x="3" y="4"/>
                      <a:pt x="3" y="4"/>
                      <a:pt x="3" y="4"/>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8" name="Freeform 116"/>
              <p:cNvSpPr/>
              <p:nvPr/>
            </p:nvSpPr>
            <p:spPr bwMode="auto">
              <a:xfrm>
                <a:off x="3881" y="1388"/>
                <a:ext cx="123" cy="21"/>
              </a:xfrm>
              <a:custGeom>
                <a:avLst/>
                <a:gdLst>
                  <a:gd name="T0" fmla="*/ 0 w 123"/>
                  <a:gd name="T1" fmla="*/ 2 h 21"/>
                  <a:gd name="T2" fmla="*/ 22 w 123"/>
                  <a:gd name="T3" fmla="*/ 21 h 21"/>
                  <a:gd name="T4" fmla="*/ 123 w 123"/>
                  <a:gd name="T5" fmla="*/ 21 h 21"/>
                  <a:gd name="T6" fmla="*/ 123 w 123"/>
                  <a:gd name="T7" fmla="*/ 0 h 21"/>
                  <a:gd name="T8" fmla="*/ 0 w 123"/>
                  <a:gd name="T9" fmla="*/ 2 h 21"/>
                </a:gdLst>
                <a:ahLst/>
                <a:cxnLst>
                  <a:cxn ang="0">
                    <a:pos x="T0" y="T1"/>
                  </a:cxn>
                  <a:cxn ang="0">
                    <a:pos x="T2" y="T3"/>
                  </a:cxn>
                  <a:cxn ang="0">
                    <a:pos x="T4" y="T5"/>
                  </a:cxn>
                  <a:cxn ang="0">
                    <a:pos x="T6" y="T7"/>
                  </a:cxn>
                  <a:cxn ang="0">
                    <a:pos x="T8" y="T9"/>
                  </a:cxn>
                </a:cxnLst>
                <a:rect l="0" t="0" r="r" b="b"/>
                <a:pathLst>
                  <a:path w="123" h="21">
                    <a:moveTo>
                      <a:pt x="0" y="2"/>
                    </a:moveTo>
                    <a:lnTo>
                      <a:pt x="22" y="21"/>
                    </a:lnTo>
                    <a:lnTo>
                      <a:pt x="123" y="21"/>
                    </a:lnTo>
                    <a:lnTo>
                      <a:pt x="12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9" name="Freeform 117"/>
              <p:cNvSpPr>
                <a:spLocks noEditPoints="1"/>
              </p:cNvSpPr>
              <p:nvPr/>
            </p:nvSpPr>
            <p:spPr bwMode="auto">
              <a:xfrm>
                <a:off x="3877" y="1386"/>
                <a:ext cx="132" cy="26"/>
              </a:xfrm>
              <a:custGeom>
                <a:avLst/>
                <a:gdLst>
                  <a:gd name="T0" fmla="*/ 10 w 56"/>
                  <a:gd name="T1" fmla="*/ 11 h 11"/>
                  <a:gd name="T2" fmla="*/ 1 w 56"/>
                  <a:gd name="T3" fmla="*/ 3 h 11"/>
                  <a:gd name="T4" fmla="*/ 0 w 56"/>
                  <a:gd name="T5" fmla="*/ 2 h 11"/>
                  <a:gd name="T6" fmla="*/ 0 w 56"/>
                  <a:gd name="T7" fmla="*/ 2 h 11"/>
                  <a:gd name="T8" fmla="*/ 2 w 56"/>
                  <a:gd name="T9" fmla="*/ 1 h 11"/>
                  <a:gd name="T10" fmla="*/ 2 w 56"/>
                  <a:gd name="T11" fmla="*/ 1 h 11"/>
                  <a:gd name="T12" fmla="*/ 54 w 56"/>
                  <a:gd name="T13" fmla="*/ 0 h 11"/>
                  <a:gd name="T14" fmla="*/ 55 w 56"/>
                  <a:gd name="T15" fmla="*/ 0 h 11"/>
                  <a:gd name="T16" fmla="*/ 55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6" y="10"/>
                      <a:pt x="56" y="10"/>
                      <a:pt x="56" y="10"/>
                    </a:cubicBezTo>
                    <a:cubicBezTo>
                      <a:pt x="56" y="11"/>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0" name="Freeform 118"/>
              <p:cNvSpPr/>
              <p:nvPr/>
            </p:nvSpPr>
            <p:spPr bwMode="auto">
              <a:xfrm>
                <a:off x="3706" y="1554"/>
                <a:ext cx="126" cy="116"/>
              </a:xfrm>
              <a:custGeom>
                <a:avLst/>
                <a:gdLst>
                  <a:gd name="T0" fmla="*/ 0 w 126"/>
                  <a:gd name="T1" fmla="*/ 2 h 116"/>
                  <a:gd name="T2" fmla="*/ 5 w 126"/>
                  <a:gd name="T3" fmla="*/ 116 h 116"/>
                  <a:gd name="T4" fmla="*/ 123 w 126"/>
                  <a:gd name="T5" fmla="*/ 116 h 116"/>
                  <a:gd name="T6" fmla="*/ 126 w 126"/>
                  <a:gd name="T7" fmla="*/ 0 h 116"/>
                  <a:gd name="T8" fmla="*/ 0 w 126"/>
                  <a:gd name="T9" fmla="*/ 2 h 116"/>
                </a:gdLst>
                <a:ahLst/>
                <a:cxnLst>
                  <a:cxn ang="0">
                    <a:pos x="T0" y="T1"/>
                  </a:cxn>
                  <a:cxn ang="0">
                    <a:pos x="T2" y="T3"/>
                  </a:cxn>
                  <a:cxn ang="0">
                    <a:pos x="T4" y="T5"/>
                  </a:cxn>
                  <a:cxn ang="0">
                    <a:pos x="T6" y="T7"/>
                  </a:cxn>
                  <a:cxn ang="0">
                    <a:pos x="T8" y="T9"/>
                  </a:cxn>
                </a:cxnLst>
                <a:rect l="0" t="0" r="r" b="b"/>
                <a:pathLst>
                  <a:path w="126" h="116">
                    <a:moveTo>
                      <a:pt x="0" y="2"/>
                    </a:moveTo>
                    <a:lnTo>
                      <a:pt x="5" y="116"/>
                    </a:lnTo>
                    <a:lnTo>
                      <a:pt x="123" y="116"/>
                    </a:lnTo>
                    <a:lnTo>
                      <a:pt x="12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1" name="Freeform 119"/>
              <p:cNvSpPr>
                <a:spLocks noEditPoints="1"/>
              </p:cNvSpPr>
              <p:nvPr/>
            </p:nvSpPr>
            <p:spPr bwMode="auto">
              <a:xfrm>
                <a:off x="3702" y="1551"/>
                <a:ext cx="132" cy="123"/>
              </a:xfrm>
              <a:custGeom>
                <a:avLst/>
                <a:gdLst>
                  <a:gd name="T0" fmla="*/ 4 w 56"/>
                  <a:gd name="T1" fmla="*/ 52 h 52"/>
                  <a:gd name="T2" fmla="*/ 3 w 56"/>
                  <a:gd name="T3" fmla="*/ 50 h 52"/>
                  <a:gd name="T4" fmla="*/ 3 w 56"/>
                  <a:gd name="T5" fmla="*/ 50 h 52"/>
                  <a:gd name="T6" fmla="*/ 0 w 56"/>
                  <a:gd name="T7" fmla="*/ 2 h 52"/>
                  <a:gd name="T8" fmla="*/ 1 w 56"/>
                  <a:gd name="T9" fmla="*/ 1 h 52"/>
                  <a:gd name="T10" fmla="*/ 1 w 56"/>
                  <a:gd name="T11" fmla="*/ 1 h 52"/>
                  <a:gd name="T12" fmla="*/ 2 w 56"/>
                  <a:gd name="T13" fmla="*/ 1 h 52"/>
                  <a:gd name="T14" fmla="*/ 2 w 56"/>
                  <a:gd name="T15" fmla="*/ 1 h 52"/>
                  <a:gd name="T16" fmla="*/ 55 w 56"/>
                  <a:gd name="T17" fmla="*/ 0 h 52"/>
                  <a:gd name="T18" fmla="*/ 56 w 56"/>
                  <a:gd name="T19" fmla="*/ 0 h 52"/>
                  <a:gd name="T20" fmla="*/ 56 w 56"/>
                  <a:gd name="T21" fmla="*/ 0 h 52"/>
                  <a:gd name="T22" fmla="*/ 56 w 56"/>
                  <a:gd name="T23" fmla="*/ 1 h 52"/>
                  <a:gd name="T24" fmla="*/ 56 w 56"/>
                  <a:gd name="T25" fmla="*/ 1 h 52"/>
                  <a:gd name="T26" fmla="*/ 55 w 56"/>
                  <a:gd name="T27" fmla="*/ 50 h 52"/>
                  <a:gd name="T28" fmla="*/ 54 w 56"/>
                  <a:gd name="T29" fmla="*/ 52 h 52"/>
                  <a:gd name="T30" fmla="*/ 54 w 56"/>
                  <a:gd name="T31" fmla="*/ 52 h 52"/>
                  <a:gd name="T32" fmla="*/ 4 w 56"/>
                  <a:gd name="T33" fmla="*/ 52 h 52"/>
                  <a:gd name="T34" fmla="*/ 6 w 56"/>
                  <a:gd name="T35" fmla="*/ 49 h 52"/>
                  <a:gd name="T36" fmla="*/ 52 w 56"/>
                  <a:gd name="T37" fmla="*/ 49 h 52"/>
                  <a:gd name="T38" fmla="*/ 53 w 56"/>
                  <a:gd name="T39" fmla="*/ 3 h 52"/>
                  <a:gd name="T40" fmla="*/ 4 w 56"/>
                  <a:gd name="T41" fmla="*/ 4 h 52"/>
                  <a:gd name="T42" fmla="*/ 6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4" y="52"/>
                    </a:moveTo>
                    <a:cubicBezTo>
                      <a:pt x="3" y="52"/>
                      <a:pt x="3" y="51"/>
                      <a:pt x="3" y="50"/>
                    </a:cubicBezTo>
                    <a:cubicBezTo>
                      <a:pt x="3" y="50"/>
                      <a:pt x="3" y="50"/>
                      <a:pt x="3" y="50"/>
                    </a:cubicBezTo>
                    <a:cubicBezTo>
                      <a:pt x="0" y="2"/>
                      <a:pt x="0" y="2"/>
                      <a:pt x="0" y="2"/>
                    </a:cubicBezTo>
                    <a:cubicBezTo>
                      <a:pt x="0" y="2"/>
                      <a:pt x="1" y="2"/>
                      <a:pt x="1" y="1"/>
                    </a:cubicBezTo>
                    <a:cubicBezTo>
                      <a:pt x="1" y="1"/>
                      <a:pt x="1" y="1"/>
                      <a:pt x="1" y="1"/>
                    </a:cubicBezTo>
                    <a:cubicBezTo>
                      <a:pt x="1" y="1"/>
                      <a:pt x="2"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5" y="50"/>
                      <a:pt x="55" y="50"/>
                      <a:pt x="55" y="50"/>
                    </a:cubicBezTo>
                    <a:cubicBezTo>
                      <a:pt x="55" y="51"/>
                      <a:pt x="55" y="52"/>
                      <a:pt x="54" y="52"/>
                    </a:cubicBezTo>
                    <a:cubicBezTo>
                      <a:pt x="54" y="52"/>
                      <a:pt x="54" y="52"/>
                      <a:pt x="54" y="52"/>
                    </a:cubicBezTo>
                    <a:cubicBezTo>
                      <a:pt x="4" y="52"/>
                      <a:pt x="4" y="52"/>
                      <a:pt x="4" y="52"/>
                    </a:cubicBezTo>
                    <a:close/>
                    <a:moveTo>
                      <a:pt x="6" y="49"/>
                    </a:moveTo>
                    <a:cubicBezTo>
                      <a:pt x="52" y="49"/>
                      <a:pt x="52" y="49"/>
                      <a:pt x="52" y="49"/>
                    </a:cubicBezTo>
                    <a:cubicBezTo>
                      <a:pt x="53" y="3"/>
                      <a:pt x="53" y="3"/>
                      <a:pt x="53" y="3"/>
                    </a:cubicBezTo>
                    <a:cubicBezTo>
                      <a:pt x="4" y="4"/>
                      <a:pt x="4" y="4"/>
                      <a:pt x="4" y="4"/>
                    </a:cubicBezTo>
                    <a:cubicBezTo>
                      <a:pt x="6" y="49"/>
                      <a:pt x="6" y="49"/>
                      <a:pt x="6"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2" name="Freeform 120"/>
              <p:cNvSpPr/>
              <p:nvPr/>
            </p:nvSpPr>
            <p:spPr bwMode="auto">
              <a:xfrm>
                <a:off x="3706" y="1556"/>
                <a:ext cx="26" cy="114"/>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3" name="Freeform 121"/>
              <p:cNvSpPr>
                <a:spLocks noEditPoints="1"/>
              </p:cNvSpPr>
              <p:nvPr/>
            </p:nvSpPr>
            <p:spPr bwMode="auto">
              <a:xfrm>
                <a:off x="3702" y="1554"/>
                <a:ext cx="33" cy="120"/>
              </a:xfrm>
              <a:custGeom>
                <a:avLst/>
                <a:gdLst>
                  <a:gd name="T0" fmla="*/ 4 w 14"/>
                  <a:gd name="T1" fmla="*/ 51 h 51"/>
                  <a:gd name="T2" fmla="*/ 3 w 14"/>
                  <a:gd name="T3" fmla="*/ 49 h 51"/>
                  <a:gd name="T4" fmla="*/ 3 w 14"/>
                  <a:gd name="T5" fmla="*/ 49 h 51"/>
                  <a:gd name="T6" fmla="*/ 1 w 14"/>
                  <a:gd name="T7" fmla="*/ 1 h 51"/>
                  <a:gd name="T8" fmla="*/ 2 w 14"/>
                  <a:gd name="T9" fmla="*/ 1 h 51"/>
                  <a:gd name="T10" fmla="*/ 1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6 w 14"/>
                  <a:gd name="T39" fmla="*/ 48 h 51"/>
                  <a:gd name="T40" fmla="*/ 11 w 14"/>
                  <a:gd name="T41" fmla="*/ 48 h 51"/>
                  <a:gd name="T42" fmla="*/ 10 w 14"/>
                  <a:gd name="T43" fmla="*/ 9 h 51"/>
                  <a:gd name="T44" fmla="*/ 4 w 14"/>
                  <a:gd name="T45" fmla="*/ 4 h 51"/>
                  <a:gd name="T46" fmla="*/ 6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3" y="50"/>
                      <a:pt x="3" y="49"/>
                    </a:cubicBezTo>
                    <a:cubicBezTo>
                      <a:pt x="3" y="49"/>
                      <a:pt x="3" y="49"/>
                      <a:pt x="3" y="49"/>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8"/>
                      <a:pt x="12" y="8"/>
                      <a:pt x="12" y="8"/>
                    </a:cubicBezTo>
                    <a:cubicBezTo>
                      <a:pt x="13" y="8"/>
                      <a:pt x="13" y="8"/>
                      <a:pt x="13" y="9"/>
                    </a:cubicBezTo>
                    <a:cubicBezTo>
                      <a:pt x="13" y="9"/>
                      <a:pt x="13" y="9"/>
                      <a:pt x="13" y="9"/>
                    </a:cubicBezTo>
                    <a:cubicBezTo>
                      <a:pt x="14" y="49"/>
                      <a:pt x="14" y="49"/>
                      <a:pt x="14" y="49"/>
                    </a:cubicBezTo>
                    <a:cubicBezTo>
                      <a:pt x="14" y="49"/>
                      <a:pt x="14" y="50"/>
                      <a:pt x="14" y="50"/>
                    </a:cubicBezTo>
                    <a:cubicBezTo>
                      <a:pt x="14" y="50"/>
                      <a:pt x="14" y="50"/>
                      <a:pt x="14" y="50"/>
                    </a:cubicBezTo>
                    <a:cubicBezTo>
                      <a:pt x="14" y="50"/>
                      <a:pt x="13" y="51"/>
                      <a:pt x="13" y="51"/>
                    </a:cubicBezTo>
                    <a:cubicBezTo>
                      <a:pt x="13" y="51"/>
                      <a:pt x="13" y="51"/>
                      <a:pt x="13" y="51"/>
                    </a:cubicBezTo>
                    <a:cubicBezTo>
                      <a:pt x="4" y="51"/>
                      <a:pt x="4" y="51"/>
                      <a:pt x="4" y="51"/>
                    </a:cubicBezTo>
                    <a:close/>
                    <a:moveTo>
                      <a:pt x="6" y="48"/>
                    </a:moveTo>
                    <a:cubicBezTo>
                      <a:pt x="11" y="48"/>
                      <a:pt x="11" y="48"/>
                      <a:pt x="11" y="48"/>
                    </a:cubicBezTo>
                    <a:cubicBezTo>
                      <a:pt x="10" y="9"/>
                      <a:pt x="10" y="9"/>
                      <a:pt x="10" y="9"/>
                    </a:cubicBezTo>
                    <a:cubicBezTo>
                      <a:pt x="4" y="4"/>
                      <a:pt x="4" y="4"/>
                      <a:pt x="4" y="4"/>
                    </a:cubicBezTo>
                    <a:cubicBezTo>
                      <a:pt x="6" y="48"/>
                      <a:pt x="6" y="48"/>
                      <a:pt x="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4" name="Freeform 122"/>
              <p:cNvSpPr/>
              <p:nvPr/>
            </p:nvSpPr>
            <p:spPr bwMode="auto">
              <a:xfrm>
                <a:off x="3706" y="1554"/>
                <a:ext cx="126" cy="21"/>
              </a:xfrm>
              <a:custGeom>
                <a:avLst/>
                <a:gdLst>
                  <a:gd name="T0" fmla="*/ 0 w 126"/>
                  <a:gd name="T1" fmla="*/ 2 h 21"/>
                  <a:gd name="T2" fmla="*/ 22 w 126"/>
                  <a:gd name="T3" fmla="*/ 21 h 21"/>
                  <a:gd name="T4" fmla="*/ 123 w 126"/>
                  <a:gd name="T5" fmla="*/ 21 h 21"/>
                  <a:gd name="T6" fmla="*/ 126 w 126"/>
                  <a:gd name="T7" fmla="*/ 0 h 21"/>
                  <a:gd name="T8" fmla="*/ 0 w 126"/>
                  <a:gd name="T9" fmla="*/ 2 h 21"/>
                </a:gdLst>
                <a:ahLst/>
                <a:cxnLst>
                  <a:cxn ang="0">
                    <a:pos x="T0" y="T1"/>
                  </a:cxn>
                  <a:cxn ang="0">
                    <a:pos x="T2" y="T3"/>
                  </a:cxn>
                  <a:cxn ang="0">
                    <a:pos x="T4" y="T5"/>
                  </a:cxn>
                  <a:cxn ang="0">
                    <a:pos x="T6" y="T7"/>
                  </a:cxn>
                  <a:cxn ang="0">
                    <a:pos x="T8" y="T9"/>
                  </a:cxn>
                </a:cxnLst>
                <a:rect l="0" t="0" r="r" b="b"/>
                <a:pathLst>
                  <a:path w="126" h="21">
                    <a:moveTo>
                      <a:pt x="0" y="2"/>
                    </a:moveTo>
                    <a:lnTo>
                      <a:pt x="22" y="21"/>
                    </a:lnTo>
                    <a:lnTo>
                      <a:pt x="123" y="21"/>
                    </a:lnTo>
                    <a:lnTo>
                      <a:pt x="12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5" name="Freeform 123"/>
              <p:cNvSpPr>
                <a:spLocks noEditPoints="1"/>
              </p:cNvSpPr>
              <p:nvPr/>
            </p:nvSpPr>
            <p:spPr bwMode="auto">
              <a:xfrm>
                <a:off x="3702" y="1551"/>
                <a:ext cx="132" cy="26"/>
              </a:xfrm>
              <a:custGeom>
                <a:avLst/>
                <a:gdLst>
                  <a:gd name="T0" fmla="*/ 10 w 56"/>
                  <a:gd name="T1" fmla="*/ 11 h 11"/>
                  <a:gd name="T2" fmla="*/ 1 w 56"/>
                  <a:gd name="T3" fmla="*/ 3 h 11"/>
                  <a:gd name="T4" fmla="*/ 1 w 56"/>
                  <a:gd name="T5" fmla="*/ 2 h 11"/>
                  <a:gd name="T6" fmla="*/ 1 w 56"/>
                  <a:gd name="T7" fmla="*/ 2 h 11"/>
                  <a:gd name="T8" fmla="*/ 2 w 56"/>
                  <a:gd name="T9" fmla="*/ 1 h 11"/>
                  <a:gd name="T10" fmla="*/ 2 w 56"/>
                  <a:gd name="T11" fmla="*/ 1 h 11"/>
                  <a:gd name="T12" fmla="*/ 55 w 56"/>
                  <a:gd name="T13" fmla="*/ 0 h 11"/>
                  <a:gd name="T14" fmla="*/ 56 w 56"/>
                  <a:gd name="T15" fmla="*/ 0 h 11"/>
                  <a:gd name="T16" fmla="*/ 56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6" y="10"/>
                      <a:pt x="56" y="10"/>
                      <a:pt x="56" y="10"/>
                    </a:cubicBezTo>
                    <a:cubicBezTo>
                      <a:pt x="56" y="10"/>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6" name="Freeform 124"/>
              <p:cNvSpPr/>
              <p:nvPr/>
            </p:nvSpPr>
            <p:spPr bwMode="auto">
              <a:xfrm>
                <a:off x="3877" y="1554"/>
                <a:ext cx="125" cy="118"/>
              </a:xfrm>
              <a:custGeom>
                <a:avLst/>
                <a:gdLst>
                  <a:gd name="T0" fmla="*/ 0 w 125"/>
                  <a:gd name="T1" fmla="*/ 4 h 118"/>
                  <a:gd name="T2" fmla="*/ 4 w 125"/>
                  <a:gd name="T3" fmla="*/ 116 h 118"/>
                  <a:gd name="T4" fmla="*/ 123 w 125"/>
                  <a:gd name="T5" fmla="*/ 118 h 118"/>
                  <a:gd name="T6" fmla="*/ 125 w 125"/>
                  <a:gd name="T7" fmla="*/ 0 h 118"/>
                  <a:gd name="T8" fmla="*/ 0 w 125"/>
                  <a:gd name="T9" fmla="*/ 4 h 118"/>
                </a:gdLst>
                <a:ahLst/>
                <a:cxnLst>
                  <a:cxn ang="0">
                    <a:pos x="T0" y="T1"/>
                  </a:cxn>
                  <a:cxn ang="0">
                    <a:pos x="T2" y="T3"/>
                  </a:cxn>
                  <a:cxn ang="0">
                    <a:pos x="T4" y="T5"/>
                  </a:cxn>
                  <a:cxn ang="0">
                    <a:pos x="T6" y="T7"/>
                  </a:cxn>
                  <a:cxn ang="0">
                    <a:pos x="T8" y="T9"/>
                  </a:cxn>
                </a:cxnLst>
                <a:rect l="0" t="0" r="r" b="b"/>
                <a:pathLst>
                  <a:path w="125" h="118">
                    <a:moveTo>
                      <a:pt x="0" y="4"/>
                    </a:moveTo>
                    <a:lnTo>
                      <a:pt x="4" y="116"/>
                    </a:lnTo>
                    <a:lnTo>
                      <a:pt x="123" y="118"/>
                    </a:lnTo>
                    <a:lnTo>
                      <a:pt x="125"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7" name="Freeform 125"/>
              <p:cNvSpPr>
                <a:spLocks noEditPoints="1"/>
              </p:cNvSpPr>
              <p:nvPr/>
            </p:nvSpPr>
            <p:spPr bwMode="auto">
              <a:xfrm>
                <a:off x="3874" y="1551"/>
                <a:ext cx="133" cy="123"/>
              </a:xfrm>
              <a:custGeom>
                <a:avLst/>
                <a:gdLst>
                  <a:gd name="T0" fmla="*/ 3 w 56"/>
                  <a:gd name="T1" fmla="*/ 52 h 52"/>
                  <a:gd name="T2" fmla="*/ 2 w 56"/>
                  <a:gd name="T3" fmla="*/ 50 h 52"/>
                  <a:gd name="T4" fmla="*/ 2 w 56"/>
                  <a:gd name="T5" fmla="*/ 50 h 52"/>
                  <a:gd name="T6" fmla="*/ 0 w 56"/>
                  <a:gd name="T7" fmla="*/ 3 h 52"/>
                  <a:gd name="T8" fmla="*/ 0 w 56"/>
                  <a:gd name="T9" fmla="*/ 2 h 52"/>
                  <a:gd name="T10" fmla="*/ 0 w 56"/>
                  <a:gd name="T11" fmla="*/ 2 h 52"/>
                  <a:gd name="T12" fmla="*/ 1 w 56"/>
                  <a:gd name="T13" fmla="*/ 1 h 52"/>
                  <a:gd name="T14" fmla="*/ 1 w 56"/>
                  <a:gd name="T15" fmla="*/ 1 h 52"/>
                  <a:gd name="T16" fmla="*/ 54 w 56"/>
                  <a:gd name="T17" fmla="*/ 0 h 52"/>
                  <a:gd name="T18" fmla="*/ 55 w 56"/>
                  <a:gd name="T19" fmla="*/ 0 h 52"/>
                  <a:gd name="T20" fmla="*/ 55 w 56"/>
                  <a:gd name="T21" fmla="*/ 0 h 52"/>
                  <a:gd name="T22" fmla="*/ 56 w 56"/>
                  <a:gd name="T23" fmla="*/ 2 h 52"/>
                  <a:gd name="T24" fmla="*/ 56 w 56"/>
                  <a:gd name="T25" fmla="*/ 2 h 52"/>
                  <a:gd name="T26" fmla="*/ 55 w 56"/>
                  <a:gd name="T27" fmla="*/ 51 h 52"/>
                  <a:gd name="T28" fmla="*/ 53 w 56"/>
                  <a:gd name="T29" fmla="*/ 52 h 52"/>
                  <a:gd name="T30" fmla="*/ 53 w 56"/>
                  <a:gd name="T31" fmla="*/ 52 h 52"/>
                  <a:gd name="T32" fmla="*/ 3 w 56"/>
                  <a:gd name="T33" fmla="*/ 52 h 52"/>
                  <a:gd name="T34" fmla="*/ 5 w 56"/>
                  <a:gd name="T35" fmla="*/ 49 h 52"/>
                  <a:gd name="T36" fmla="*/ 52 w 56"/>
                  <a:gd name="T37" fmla="*/ 49 h 52"/>
                  <a:gd name="T38" fmla="*/ 52 w 56"/>
                  <a:gd name="T39" fmla="*/ 3 h 52"/>
                  <a:gd name="T40" fmla="*/ 3 w 56"/>
                  <a:gd name="T41" fmla="*/ 4 h 52"/>
                  <a:gd name="T42" fmla="*/ 5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3" y="52"/>
                    </a:moveTo>
                    <a:cubicBezTo>
                      <a:pt x="3" y="52"/>
                      <a:pt x="2" y="51"/>
                      <a:pt x="2" y="50"/>
                    </a:cubicBezTo>
                    <a:cubicBezTo>
                      <a:pt x="2" y="50"/>
                      <a:pt x="2" y="50"/>
                      <a:pt x="2" y="50"/>
                    </a:cubicBezTo>
                    <a:cubicBezTo>
                      <a:pt x="0" y="3"/>
                      <a:pt x="0" y="3"/>
                      <a:pt x="0" y="3"/>
                    </a:cubicBezTo>
                    <a:cubicBezTo>
                      <a:pt x="0" y="2"/>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51"/>
                      <a:pt x="55" y="51"/>
                      <a:pt x="55" y="51"/>
                    </a:cubicBezTo>
                    <a:cubicBezTo>
                      <a:pt x="55" y="51"/>
                      <a:pt x="54" y="52"/>
                      <a:pt x="53" y="52"/>
                    </a:cubicBezTo>
                    <a:cubicBezTo>
                      <a:pt x="53" y="52"/>
                      <a:pt x="53" y="52"/>
                      <a:pt x="53" y="52"/>
                    </a:cubicBezTo>
                    <a:cubicBezTo>
                      <a:pt x="3" y="52"/>
                      <a:pt x="3" y="52"/>
                      <a:pt x="3" y="52"/>
                    </a:cubicBezTo>
                    <a:close/>
                    <a:moveTo>
                      <a:pt x="5" y="49"/>
                    </a:moveTo>
                    <a:cubicBezTo>
                      <a:pt x="52" y="49"/>
                      <a:pt x="52" y="49"/>
                      <a:pt x="52" y="49"/>
                    </a:cubicBezTo>
                    <a:cubicBezTo>
                      <a:pt x="52" y="3"/>
                      <a:pt x="52" y="3"/>
                      <a:pt x="52"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8" name="Freeform 126"/>
              <p:cNvSpPr/>
              <p:nvPr/>
            </p:nvSpPr>
            <p:spPr bwMode="auto">
              <a:xfrm>
                <a:off x="3877" y="1556"/>
                <a:ext cx="26" cy="114"/>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9" name="Freeform 127"/>
              <p:cNvSpPr>
                <a:spLocks noEditPoints="1"/>
              </p:cNvSpPr>
              <p:nvPr/>
            </p:nvSpPr>
            <p:spPr bwMode="auto">
              <a:xfrm>
                <a:off x="3874" y="1554"/>
                <a:ext cx="33" cy="120"/>
              </a:xfrm>
              <a:custGeom>
                <a:avLst/>
                <a:gdLst>
                  <a:gd name="T0" fmla="*/ 3 w 14"/>
                  <a:gd name="T1" fmla="*/ 51 h 51"/>
                  <a:gd name="T2" fmla="*/ 2 w 14"/>
                  <a:gd name="T3" fmla="*/ 49 h 51"/>
                  <a:gd name="T4" fmla="*/ 2 w 14"/>
                  <a:gd name="T5" fmla="*/ 49 h 51"/>
                  <a:gd name="T6" fmla="*/ 0 w 14"/>
                  <a:gd name="T7" fmla="*/ 1 h 51"/>
                  <a:gd name="T8" fmla="*/ 1 w 14"/>
                  <a:gd name="T9" fmla="*/ 1 h 51"/>
                  <a:gd name="T10" fmla="*/ 0 w 14"/>
                  <a:gd name="T11" fmla="*/ 1 h 51"/>
                  <a:gd name="T12" fmla="*/ 1 w 14"/>
                  <a:gd name="T13" fmla="*/ 0 h 51"/>
                  <a:gd name="T14" fmla="*/ 1 w 14"/>
                  <a:gd name="T15" fmla="*/ 0 h 51"/>
                  <a:gd name="T16" fmla="*/ 2 w 14"/>
                  <a:gd name="T17" fmla="*/ 0 h 51"/>
                  <a:gd name="T18" fmla="*/ 2 w 14"/>
                  <a:gd name="T19" fmla="*/ 0 h 51"/>
                  <a:gd name="T20" fmla="*/ 12 w 14"/>
                  <a:gd name="T21" fmla="*/ 8 h 51"/>
                  <a:gd name="T22" fmla="*/ 12 w 14"/>
                  <a:gd name="T23" fmla="*/ 9 h 51"/>
                  <a:gd name="T24" fmla="*/ 12 w 14"/>
                  <a:gd name="T25" fmla="*/ 9 h 51"/>
                  <a:gd name="T26" fmla="*/ 14 w 14"/>
                  <a:gd name="T27" fmla="*/ 49 h 51"/>
                  <a:gd name="T28" fmla="*/ 13 w 14"/>
                  <a:gd name="T29" fmla="*/ 50 h 51"/>
                  <a:gd name="T30" fmla="*/ 13 w 14"/>
                  <a:gd name="T31" fmla="*/ 50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0"/>
                      <a:pt x="2" y="49"/>
                    </a:cubicBezTo>
                    <a:cubicBezTo>
                      <a:pt x="2" y="49"/>
                      <a:pt x="2" y="49"/>
                      <a:pt x="2" y="49"/>
                    </a:cubicBezTo>
                    <a:cubicBezTo>
                      <a:pt x="0" y="1"/>
                      <a:pt x="0" y="1"/>
                      <a:pt x="0" y="1"/>
                    </a:cubicBezTo>
                    <a:cubicBezTo>
                      <a:pt x="1" y="1"/>
                      <a:pt x="1" y="1"/>
                      <a:pt x="1" y="1"/>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2" y="8"/>
                      <a:pt x="12" y="8"/>
                      <a:pt x="12" y="8"/>
                    </a:cubicBezTo>
                    <a:cubicBezTo>
                      <a:pt x="12" y="8"/>
                      <a:pt x="12" y="8"/>
                      <a:pt x="12" y="9"/>
                    </a:cubicBezTo>
                    <a:cubicBezTo>
                      <a:pt x="12" y="9"/>
                      <a:pt x="12" y="9"/>
                      <a:pt x="12" y="9"/>
                    </a:cubicBezTo>
                    <a:cubicBezTo>
                      <a:pt x="14" y="49"/>
                      <a:pt x="14" y="49"/>
                      <a:pt x="14" y="49"/>
                    </a:cubicBezTo>
                    <a:cubicBezTo>
                      <a:pt x="14" y="50"/>
                      <a:pt x="14" y="50"/>
                      <a:pt x="13" y="50"/>
                    </a:cubicBezTo>
                    <a:cubicBezTo>
                      <a:pt x="13" y="50"/>
                      <a:pt x="13" y="50"/>
                      <a:pt x="13" y="50"/>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0" name="Freeform 128"/>
              <p:cNvSpPr/>
              <p:nvPr/>
            </p:nvSpPr>
            <p:spPr bwMode="auto">
              <a:xfrm>
                <a:off x="3877" y="1554"/>
                <a:ext cx="125" cy="21"/>
              </a:xfrm>
              <a:custGeom>
                <a:avLst/>
                <a:gdLst>
                  <a:gd name="T0" fmla="*/ 0 w 125"/>
                  <a:gd name="T1" fmla="*/ 2 h 21"/>
                  <a:gd name="T2" fmla="*/ 23 w 125"/>
                  <a:gd name="T3" fmla="*/ 21 h 21"/>
                  <a:gd name="T4" fmla="*/ 125 w 125"/>
                  <a:gd name="T5" fmla="*/ 21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21"/>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1" name="Freeform 129"/>
              <p:cNvSpPr>
                <a:spLocks noEditPoints="1"/>
              </p:cNvSpPr>
              <p:nvPr/>
            </p:nvSpPr>
            <p:spPr bwMode="auto">
              <a:xfrm>
                <a:off x="3874" y="1551"/>
                <a:ext cx="133" cy="26"/>
              </a:xfrm>
              <a:custGeom>
                <a:avLst/>
                <a:gdLst>
                  <a:gd name="T0" fmla="*/ 10 w 56"/>
                  <a:gd name="T1" fmla="*/ 11 h 11"/>
                  <a:gd name="T2" fmla="*/ 0 w 56"/>
                  <a:gd name="T3" fmla="*/ 4 h 11"/>
                  <a:gd name="T4" fmla="*/ 0 w 56"/>
                  <a:gd name="T5" fmla="*/ 2 h 11"/>
                  <a:gd name="T6" fmla="*/ 0 w 56"/>
                  <a:gd name="T7" fmla="*/ 2 h 11"/>
                  <a:gd name="T8" fmla="*/ 1 w 56"/>
                  <a:gd name="T9" fmla="*/ 1 h 11"/>
                  <a:gd name="T10" fmla="*/ 1 w 56"/>
                  <a:gd name="T11" fmla="*/ 1 h 11"/>
                  <a:gd name="T12" fmla="*/ 54 w 56"/>
                  <a:gd name="T13" fmla="*/ 0 h 11"/>
                  <a:gd name="T14" fmla="*/ 55 w 56"/>
                  <a:gd name="T15" fmla="*/ 0 h 11"/>
                  <a:gd name="T16" fmla="*/ 55 w 56"/>
                  <a:gd name="T17" fmla="*/ 0 h 11"/>
                  <a:gd name="T18" fmla="*/ 56 w 56"/>
                  <a:gd name="T19" fmla="*/ 2 h 11"/>
                  <a:gd name="T20" fmla="*/ 56 w 56"/>
                  <a:gd name="T21" fmla="*/ 2 h 11"/>
                  <a:gd name="T22" fmla="*/ 55 w 56"/>
                  <a:gd name="T23" fmla="*/ 10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2 w 56"/>
                  <a:gd name="T37" fmla="*/ 3 h 11"/>
                  <a:gd name="T38" fmla="*/ 5 w 56"/>
                  <a:gd name="T39" fmla="*/ 4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4"/>
                      <a:pt x="0" y="4"/>
                      <a:pt x="0" y="4"/>
                    </a:cubicBezTo>
                    <a:cubicBezTo>
                      <a:pt x="0" y="3"/>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10"/>
                      <a:pt x="55" y="10"/>
                      <a:pt x="55" y="10"/>
                    </a:cubicBezTo>
                    <a:cubicBezTo>
                      <a:pt x="55" y="11"/>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2" y="3"/>
                      <a:pt x="52" y="3"/>
                      <a:pt x="52" y="3"/>
                    </a:cubicBezTo>
                    <a:cubicBezTo>
                      <a:pt x="5" y="4"/>
                      <a:pt x="5" y="4"/>
                      <a:pt x="5"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2" name="Freeform 130"/>
              <p:cNvSpPr/>
              <p:nvPr/>
            </p:nvSpPr>
            <p:spPr bwMode="auto">
              <a:xfrm>
                <a:off x="3224" y="1644"/>
                <a:ext cx="113" cy="109"/>
              </a:xfrm>
              <a:custGeom>
                <a:avLst/>
                <a:gdLst>
                  <a:gd name="T0" fmla="*/ 0 w 113"/>
                  <a:gd name="T1" fmla="*/ 2 h 109"/>
                  <a:gd name="T2" fmla="*/ 4 w 113"/>
                  <a:gd name="T3" fmla="*/ 109 h 109"/>
                  <a:gd name="T4" fmla="*/ 111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1"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3" name="Freeform 131"/>
              <p:cNvSpPr>
                <a:spLocks noEditPoints="1"/>
              </p:cNvSpPr>
              <p:nvPr/>
            </p:nvSpPr>
            <p:spPr bwMode="auto">
              <a:xfrm>
                <a:off x="3219" y="1641"/>
                <a:ext cx="123" cy="116"/>
              </a:xfrm>
              <a:custGeom>
                <a:avLst/>
                <a:gdLst>
                  <a:gd name="T0" fmla="*/ 4 w 52"/>
                  <a:gd name="T1" fmla="*/ 49 h 49"/>
                  <a:gd name="T2" fmla="*/ 2 w 52"/>
                  <a:gd name="T3" fmla="*/ 47 h 49"/>
                  <a:gd name="T4" fmla="*/ 2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8"/>
                      <a:pt x="2" y="47"/>
                    </a:cubicBezTo>
                    <a:cubicBezTo>
                      <a:pt x="2" y="47"/>
                      <a:pt x="2" y="47"/>
                      <a:pt x="2" y="47"/>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4" name="Freeform 132"/>
              <p:cNvSpPr/>
              <p:nvPr/>
            </p:nvSpPr>
            <p:spPr bwMode="auto">
              <a:xfrm>
                <a:off x="3224" y="1646"/>
                <a:ext cx="23" cy="107"/>
              </a:xfrm>
              <a:custGeom>
                <a:avLst/>
                <a:gdLst>
                  <a:gd name="T0" fmla="*/ 0 w 23"/>
                  <a:gd name="T1" fmla="*/ 0 h 107"/>
                  <a:gd name="T2" fmla="*/ 19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5" name="Freeform 133"/>
              <p:cNvSpPr>
                <a:spLocks noEditPoints="1"/>
              </p:cNvSpPr>
              <p:nvPr/>
            </p:nvSpPr>
            <p:spPr bwMode="auto">
              <a:xfrm>
                <a:off x="3219" y="1641"/>
                <a:ext cx="33" cy="114"/>
              </a:xfrm>
              <a:custGeom>
                <a:avLst/>
                <a:gdLst>
                  <a:gd name="T0" fmla="*/ 12 w 14"/>
                  <a:gd name="T1" fmla="*/ 48 h 48"/>
                  <a:gd name="T2" fmla="*/ 4 w 14"/>
                  <a:gd name="T3" fmla="*/ 48 h 48"/>
                  <a:gd name="T4" fmla="*/ 2 w 14"/>
                  <a:gd name="T5" fmla="*/ 47 h 48"/>
                  <a:gd name="T6" fmla="*/ 2 w 14"/>
                  <a:gd name="T7" fmla="*/ 47 h 48"/>
                  <a:gd name="T8" fmla="*/ 0 w 14"/>
                  <a:gd name="T9" fmla="*/ 2 h 48"/>
                  <a:gd name="T10" fmla="*/ 2 w 14"/>
                  <a:gd name="T11" fmla="*/ 2 h 48"/>
                  <a:gd name="T12" fmla="*/ 0 w 14"/>
                  <a:gd name="T13" fmla="*/ 2 h 48"/>
                  <a:gd name="T14" fmla="*/ 1 w 14"/>
                  <a:gd name="T15" fmla="*/ 1 h 48"/>
                  <a:gd name="T16" fmla="*/ 1 w 14"/>
                  <a:gd name="T17" fmla="*/ 1 h 48"/>
                  <a:gd name="T18" fmla="*/ 3 w 14"/>
                  <a:gd name="T19" fmla="*/ 1 h 48"/>
                  <a:gd name="T20" fmla="*/ 3 w 14"/>
                  <a:gd name="T21" fmla="*/ 1 h 48"/>
                  <a:gd name="T22" fmla="*/ 11 w 14"/>
                  <a:gd name="T23" fmla="*/ 8 h 48"/>
                  <a:gd name="T24" fmla="*/ 12 w 14"/>
                  <a:gd name="T25" fmla="*/ 9 h 48"/>
                  <a:gd name="T26" fmla="*/ 12 w 14"/>
                  <a:gd name="T27" fmla="*/ 9 h 48"/>
                  <a:gd name="T28" fmla="*/ 13 w 14"/>
                  <a:gd name="T29" fmla="*/ 47 h 48"/>
                  <a:gd name="T30" fmla="*/ 13 w 14"/>
                  <a:gd name="T31" fmla="*/ 48 h 48"/>
                  <a:gd name="T32" fmla="*/ 13 w 14"/>
                  <a:gd name="T33" fmla="*/ 48 h 48"/>
                  <a:gd name="T34" fmla="*/ 12 w 14"/>
                  <a:gd name="T35" fmla="*/ 48 h 48"/>
                  <a:gd name="T36" fmla="*/ 12 w 14"/>
                  <a:gd name="T37" fmla="*/ 48 h 48"/>
                  <a:gd name="T38" fmla="*/ 12 w 14"/>
                  <a:gd name="T39" fmla="*/ 48 h 48"/>
                  <a:gd name="T40" fmla="*/ 5 w 14"/>
                  <a:gd name="T41" fmla="*/ 45 h 48"/>
                  <a:gd name="T42" fmla="*/ 10 w 14"/>
                  <a:gd name="T43" fmla="*/ 45 h 48"/>
                  <a:gd name="T44" fmla="*/ 9 w 14"/>
                  <a:gd name="T45" fmla="*/ 10 h 48"/>
                  <a:gd name="T46" fmla="*/ 3 w 14"/>
                  <a:gd name="T47" fmla="*/ 5 h 48"/>
                  <a:gd name="T48" fmla="*/ 5 w 14"/>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8">
                    <a:moveTo>
                      <a:pt x="12" y="48"/>
                    </a:moveTo>
                    <a:cubicBezTo>
                      <a:pt x="4" y="48"/>
                      <a:pt x="4" y="48"/>
                      <a:pt x="4" y="48"/>
                    </a:cubicBez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2"/>
                      <a:pt x="0" y="1"/>
                      <a:pt x="1" y="1"/>
                    </a:cubicBezTo>
                    <a:cubicBezTo>
                      <a:pt x="1" y="1"/>
                      <a:pt x="1" y="1"/>
                      <a:pt x="1" y="1"/>
                    </a:cubicBezTo>
                    <a:cubicBezTo>
                      <a:pt x="2" y="0"/>
                      <a:pt x="2" y="1"/>
                      <a:pt x="3" y="1"/>
                    </a:cubicBezTo>
                    <a:cubicBezTo>
                      <a:pt x="3" y="1"/>
                      <a:pt x="3" y="1"/>
                      <a:pt x="3" y="1"/>
                    </a:cubicBezTo>
                    <a:cubicBezTo>
                      <a:pt x="11" y="8"/>
                      <a:pt x="11" y="8"/>
                      <a:pt x="11" y="8"/>
                    </a:cubicBezTo>
                    <a:cubicBezTo>
                      <a:pt x="12" y="8"/>
                      <a:pt x="12" y="9"/>
                      <a:pt x="12" y="9"/>
                    </a:cubicBezTo>
                    <a:cubicBezTo>
                      <a:pt x="12" y="9"/>
                      <a:pt x="12" y="9"/>
                      <a:pt x="12" y="9"/>
                    </a:cubicBezTo>
                    <a:cubicBezTo>
                      <a:pt x="13" y="47"/>
                      <a:pt x="13" y="47"/>
                      <a:pt x="13" y="47"/>
                    </a:cubicBezTo>
                    <a:cubicBezTo>
                      <a:pt x="14" y="47"/>
                      <a:pt x="13" y="48"/>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6" name="Freeform 134"/>
              <p:cNvSpPr/>
              <p:nvPr/>
            </p:nvSpPr>
            <p:spPr bwMode="auto">
              <a:xfrm>
                <a:off x="3224" y="1644"/>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7" name="Freeform 135"/>
              <p:cNvSpPr>
                <a:spLocks noEditPoints="1"/>
              </p:cNvSpPr>
              <p:nvPr/>
            </p:nvSpPr>
            <p:spPr bwMode="auto">
              <a:xfrm>
                <a:off x="3219" y="1641"/>
                <a:ext cx="123" cy="26"/>
              </a:xfrm>
              <a:custGeom>
                <a:avLst/>
                <a:gdLst>
                  <a:gd name="T0" fmla="*/ 9 w 52"/>
                  <a:gd name="T1" fmla="*/ 10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0 h 11"/>
                  <a:gd name="T32" fmla="*/ 11 w 52"/>
                  <a:gd name="T33" fmla="*/ 8 h 11"/>
                  <a:gd name="T34" fmla="*/ 48 w 52"/>
                  <a:gd name="T35" fmla="*/ 8 h 11"/>
                  <a:gd name="T36" fmla="*/ 48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0"/>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8" name="Freeform 136"/>
              <p:cNvSpPr/>
              <p:nvPr/>
            </p:nvSpPr>
            <p:spPr bwMode="auto">
              <a:xfrm>
                <a:off x="3380" y="1644"/>
                <a:ext cx="113" cy="109"/>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9" name="Freeform 137"/>
              <p:cNvSpPr>
                <a:spLocks noEditPoints="1"/>
              </p:cNvSpPr>
              <p:nvPr/>
            </p:nvSpPr>
            <p:spPr bwMode="auto">
              <a:xfrm>
                <a:off x="3375" y="1641"/>
                <a:ext cx="123" cy="116"/>
              </a:xfrm>
              <a:custGeom>
                <a:avLst/>
                <a:gdLst>
                  <a:gd name="T0" fmla="*/ 50 w 52"/>
                  <a:gd name="T1" fmla="*/ 49 h 49"/>
                  <a:gd name="T2" fmla="*/ 4 w 52"/>
                  <a:gd name="T3" fmla="*/ 49 h 49"/>
                  <a:gd name="T4" fmla="*/ 3 w 52"/>
                  <a:gd name="T5" fmla="*/ 47 h 49"/>
                  <a:gd name="T6" fmla="*/ 3 w 52"/>
                  <a:gd name="T7" fmla="*/ 47 h 49"/>
                  <a:gd name="T8" fmla="*/ 0 w 52"/>
                  <a:gd name="T9" fmla="*/ 3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6 w 52"/>
                  <a:gd name="T37" fmla="*/ 46 h 49"/>
                  <a:gd name="T38" fmla="*/ 48 w 52"/>
                  <a:gd name="T39" fmla="*/ 46 h 49"/>
                  <a:gd name="T40" fmla="*/ 49 w 52"/>
                  <a:gd name="T41" fmla="*/ 3 h 49"/>
                  <a:gd name="T42" fmla="*/ 4 w 52"/>
                  <a:gd name="T43" fmla="*/ 4 h 49"/>
                  <a:gd name="T44" fmla="*/ 6 w 52"/>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9"/>
                      <a:pt x="4" y="49"/>
                      <a:pt x="4" y="49"/>
                    </a:cubicBezTo>
                    <a:cubicBezTo>
                      <a:pt x="3" y="49"/>
                      <a:pt x="3" y="48"/>
                      <a:pt x="3" y="47"/>
                    </a:cubicBezTo>
                    <a:cubicBezTo>
                      <a:pt x="3" y="47"/>
                      <a:pt x="3" y="47"/>
                      <a:pt x="3" y="47"/>
                    </a:cubicBezTo>
                    <a:cubicBezTo>
                      <a:pt x="0" y="3"/>
                      <a:pt x="0" y="3"/>
                      <a:pt x="0" y="3"/>
                    </a:cubicBezTo>
                    <a:cubicBezTo>
                      <a:pt x="0" y="2"/>
                      <a:pt x="1" y="2"/>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50" y="49"/>
                      <a:pt x="50" y="49"/>
                      <a:pt x="50" y="49"/>
                    </a:cubicBezTo>
                    <a:close/>
                    <a:moveTo>
                      <a:pt x="6" y="46"/>
                    </a:moveTo>
                    <a:cubicBezTo>
                      <a:pt x="48" y="46"/>
                      <a:pt x="48" y="46"/>
                      <a:pt x="48" y="46"/>
                    </a:cubicBezTo>
                    <a:cubicBezTo>
                      <a:pt x="49" y="3"/>
                      <a:pt x="49" y="3"/>
                      <a:pt x="49" y="3"/>
                    </a:cubicBezTo>
                    <a:cubicBezTo>
                      <a:pt x="4" y="4"/>
                      <a:pt x="4" y="4"/>
                      <a:pt x="4" y="4"/>
                    </a:cubicBezTo>
                    <a:cubicBezTo>
                      <a:pt x="6" y="46"/>
                      <a:pt x="6" y="46"/>
                      <a:pt x="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0" name="Freeform 138"/>
              <p:cNvSpPr/>
              <p:nvPr/>
            </p:nvSpPr>
            <p:spPr bwMode="auto">
              <a:xfrm>
                <a:off x="3380" y="1646"/>
                <a:ext cx="23" cy="107"/>
              </a:xfrm>
              <a:custGeom>
                <a:avLst/>
                <a:gdLst>
                  <a:gd name="T0" fmla="*/ 0 w 23"/>
                  <a:gd name="T1" fmla="*/ 0 h 107"/>
                  <a:gd name="T2" fmla="*/ 21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1" name="Freeform 139"/>
              <p:cNvSpPr>
                <a:spLocks noEditPoints="1"/>
              </p:cNvSpPr>
              <p:nvPr/>
            </p:nvSpPr>
            <p:spPr bwMode="auto">
              <a:xfrm>
                <a:off x="3375" y="1644"/>
                <a:ext cx="33" cy="113"/>
              </a:xfrm>
              <a:custGeom>
                <a:avLst/>
                <a:gdLst>
                  <a:gd name="T0" fmla="*/ 4 w 14"/>
                  <a:gd name="T1" fmla="*/ 48 h 48"/>
                  <a:gd name="T2" fmla="*/ 3 w 14"/>
                  <a:gd name="T3" fmla="*/ 46 h 48"/>
                  <a:gd name="T4" fmla="*/ 3 w 14"/>
                  <a:gd name="T5" fmla="*/ 46 h 48"/>
                  <a:gd name="T6" fmla="*/ 1 w 14"/>
                  <a:gd name="T7" fmla="*/ 1 h 48"/>
                  <a:gd name="T8" fmla="*/ 2 w 14"/>
                  <a:gd name="T9" fmla="*/ 1 h 48"/>
                  <a:gd name="T10" fmla="*/ 1 w 14"/>
                  <a:gd name="T11" fmla="*/ 1 h 48"/>
                  <a:gd name="T12" fmla="*/ 1 w 14"/>
                  <a:gd name="T13" fmla="*/ 0 h 48"/>
                  <a:gd name="T14" fmla="*/ 1 w 14"/>
                  <a:gd name="T15" fmla="*/ 0 h 48"/>
                  <a:gd name="T16" fmla="*/ 3 w 14"/>
                  <a:gd name="T17" fmla="*/ 0 h 48"/>
                  <a:gd name="T18" fmla="*/ 3 w 14"/>
                  <a:gd name="T19" fmla="*/ 0 h 48"/>
                  <a:gd name="T20" fmla="*/ 12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6 w 14"/>
                  <a:gd name="T39" fmla="*/ 45 h 48"/>
                  <a:gd name="T40" fmla="*/ 11 w 14"/>
                  <a:gd name="T41" fmla="*/ 45 h 48"/>
                  <a:gd name="T42" fmla="*/ 9 w 14"/>
                  <a:gd name="T43" fmla="*/ 9 h 48"/>
                  <a:gd name="T44" fmla="*/ 4 w 14"/>
                  <a:gd name="T45" fmla="*/ 5 h 48"/>
                  <a:gd name="T46" fmla="*/ 6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7"/>
                      <a:pt x="3" y="46"/>
                    </a:cubicBezTo>
                    <a:cubicBezTo>
                      <a:pt x="3" y="46"/>
                      <a:pt x="3" y="46"/>
                      <a:pt x="3" y="46"/>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7"/>
                      <a:pt x="12" y="7"/>
                      <a:pt x="12" y="7"/>
                    </a:cubicBezTo>
                    <a:cubicBezTo>
                      <a:pt x="12" y="8"/>
                      <a:pt x="12" y="8"/>
                      <a:pt x="12" y="8"/>
                    </a:cubicBezTo>
                    <a:cubicBezTo>
                      <a:pt x="12" y="8"/>
                      <a:pt x="12" y="8"/>
                      <a:pt x="12" y="8"/>
                    </a:cubicBezTo>
                    <a:cubicBezTo>
                      <a:pt x="14" y="46"/>
                      <a:pt x="14" y="46"/>
                      <a:pt x="14" y="46"/>
                    </a:cubicBezTo>
                    <a:cubicBezTo>
                      <a:pt x="14" y="47"/>
                      <a:pt x="14" y="47"/>
                      <a:pt x="13" y="47"/>
                    </a:cubicBezTo>
                    <a:cubicBezTo>
                      <a:pt x="13" y="47"/>
                      <a:pt x="13" y="47"/>
                      <a:pt x="13" y="47"/>
                    </a:cubicBezTo>
                    <a:cubicBezTo>
                      <a:pt x="13" y="48"/>
                      <a:pt x="13" y="48"/>
                      <a:pt x="12" y="48"/>
                    </a:cubicBezTo>
                    <a:cubicBezTo>
                      <a:pt x="12" y="48"/>
                      <a:pt x="12" y="48"/>
                      <a:pt x="12" y="48"/>
                    </a:cubicBezTo>
                    <a:cubicBezTo>
                      <a:pt x="4" y="48"/>
                      <a:pt x="4" y="48"/>
                      <a:pt x="4" y="48"/>
                    </a:cubicBezTo>
                    <a:close/>
                    <a:moveTo>
                      <a:pt x="6" y="45"/>
                    </a:moveTo>
                    <a:cubicBezTo>
                      <a:pt x="11" y="45"/>
                      <a:pt x="11" y="45"/>
                      <a:pt x="11" y="45"/>
                    </a:cubicBezTo>
                    <a:cubicBezTo>
                      <a:pt x="9" y="9"/>
                      <a:pt x="9" y="9"/>
                      <a:pt x="9" y="9"/>
                    </a:cubicBezTo>
                    <a:cubicBezTo>
                      <a:pt x="4" y="5"/>
                      <a:pt x="4" y="5"/>
                      <a:pt x="4" y="5"/>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2" name="Freeform 140"/>
              <p:cNvSpPr/>
              <p:nvPr/>
            </p:nvSpPr>
            <p:spPr bwMode="auto">
              <a:xfrm>
                <a:off x="3380" y="1644"/>
                <a:ext cx="113" cy="19"/>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3" name="Freeform 141"/>
              <p:cNvSpPr>
                <a:spLocks noEditPoints="1"/>
              </p:cNvSpPr>
              <p:nvPr/>
            </p:nvSpPr>
            <p:spPr bwMode="auto">
              <a:xfrm>
                <a:off x="3375" y="1641"/>
                <a:ext cx="123" cy="26"/>
              </a:xfrm>
              <a:custGeom>
                <a:avLst/>
                <a:gdLst>
                  <a:gd name="T0" fmla="*/ 10 w 52"/>
                  <a:gd name="T1" fmla="*/ 11 h 11"/>
                  <a:gd name="T2" fmla="*/ 1 w 52"/>
                  <a:gd name="T3" fmla="*/ 3 h 11"/>
                  <a:gd name="T4" fmla="*/ 1 w 52"/>
                  <a:gd name="T5" fmla="*/ 2 h 11"/>
                  <a:gd name="T6" fmla="*/ 1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1 h 11"/>
                  <a:gd name="T26" fmla="*/ 50 w 52"/>
                  <a:gd name="T27" fmla="*/ 11 h 11"/>
                  <a:gd name="T28" fmla="*/ 11 w 52"/>
                  <a:gd name="T29" fmla="*/ 11 h 11"/>
                  <a:gd name="T30" fmla="*/ 10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2" y="9"/>
                      <a:pt x="52" y="9"/>
                      <a:pt x="52" y="9"/>
                    </a:cubicBezTo>
                    <a:cubicBezTo>
                      <a:pt x="52" y="10"/>
                      <a:pt x="51" y="11"/>
                      <a:pt x="50" y="11"/>
                    </a:cubicBezTo>
                    <a:cubicBezTo>
                      <a:pt x="50" y="11"/>
                      <a:pt x="50" y="11"/>
                      <a:pt x="50" y="11"/>
                    </a:cubicBezTo>
                    <a:cubicBezTo>
                      <a:pt x="11" y="11"/>
                      <a:pt x="11" y="11"/>
                      <a:pt x="11" y="11"/>
                    </a:cubicBezTo>
                    <a:cubicBezTo>
                      <a:pt x="10" y="11"/>
                      <a:pt x="10" y="11"/>
                      <a:pt x="10"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4" name="Freeform 142"/>
              <p:cNvSpPr/>
              <p:nvPr/>
            </p:nvSpPr>
            <p:spPr bwMode="auto">
              <a:xfrm>
                <a:off x="3228" y="1485"/>
                <a:ext cx="116" cy="109"/>
              </a:xfrm>
              <a:custGeom>
                <a:avLst/>
                <a:gdLst>
                  <a:gd name="T0" fmla="*/ 0 w 116"/>
                  <a:gd name="T1" fmla="*/ 2 h 109"/>
                  <a:gd name="T2" fmla="*/ 7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7"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5" name="Freeform 143"/>
              <p:cNvSpPr>
                <a:spLocks noEditPoints="1"/>
              </p:cNvSpPr>
              <p:nvPr/>
            </p:nvSpPr>
            <p:spPr bwMode="auto">
              <a:xfrm>
                <a:off x="3226" y="1483"/>
                <a:ext cx="121" cy="116"/>
              </a:xfrm>
              <a:custGeom>
                <a:avLst/>
                <a:gdLst>
                  <a:gd name="T0" fmla="*/ 49 w 51"/>
                  <a:gd name="T1" fmla="*/ 49 h 49"/>
                  <a:gd name="T2" fmla="*/ 4 w 51"/>
                  <a:gd name="T3" fmla="*/ 49 h 49"/>
                  <a:gd name="T4" fmla="*/ 2 w 51"/>
                  <a:gd name="T5" fmla="*/ 47 h 49"/>
                  <a:gd name="T6" fmla="*/ 2 w 51"/>
                  <a:gd name="T7" fmla="*/ 47 h 49"/>
                  <a:gd name="T8" fmla="*/ 0 w 51"/>
                  <a:gd name="T9" fmla="*/ 2 h 49"/>
                  <a:gd name="T10" fmla="*/ 0 w 51"/>
                  <a:gd name="T11" fmla="*/ 1 h 49"/>
                  <a:gd name="T12" fmla="*/ 0 w 51"/>
                  <a:gd name="T13" fmla="*/ 1 h 49"/>
                  <a:gd name="T14" fmla="*/ 1 w 51"/>
                  <a:gd name="T15" fmla="*/ 1 h 49"/>
                  <a:gd name="T16" fmla="*/ 1 w 51"/>
                  <a:gd name="T17" fmla="*/ 1 h 49"/>
                  <a:gd name="T18" fmla="*/ 50 w 51"/>
                  <a:gd name="T19" fmla="*/ 0 h 49"/>
                  <a:gd name="T20" fmla="*/ 51 w 51"/>
                  <a:gd name="T21" fmla="*/ 0 h 49"/>
                  <a:gd name="T22" fmla="*/ 51 w 51"/>
                  <a:gd name="T23" fmla="*/ 0 h 49"/>
                  <a:gd name="T24" fmla="*/ 51 w 51"/>
                  <a:gd name="T25" fmla="*/ 1 h 49"/>
                  <a:gd name="T26" fmla="*/ 51 w 51"/>
                  <a:gd name="T27" fmla="*/ 1 h 49"/>
                  <a:gd name="T28" fmla="*/ 51 w 51"/>
                  <a:gd name="T29" fmla="*/ 47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6" name="Freeform 144"/>
              <p:cNvSpPr/>
              <p:nvPr/>
            </p:nvSpPr>
            <p:spPr bwMode="auto">
              <a:xfrm>
                <a:off x="3228" y="1487"/>
                <a:ext cx="26" cy="107"/>
              </a:xfrm>
              <a:custGeom>
                <a:avLst/>
                <a:gdLst>
                  <a:gd name="T0" fmla="*/ 0 w 26"/>
                  <a:gd name="T1" fmla="*/ 0 h 107"/>
                  <a:gd name="T2" fmla="*/ 22 w 26"/>
                  <a:gd name="T3" fmla="*/ 17 h 107"/>
                  <a:gd name="T4" fmla="*/ 26 w 26"/>
                  <a:gd name="T5" fmla="*/ 107 h 107"/>
                  <a:gd name="T6" fmla="*/ 7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7"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7" name="Freeform 145"/>
              <p:cNvSpPr>
                <a:spLocks noEditPoints="1"/>
              </p:cNvSpPr>
              <p:nvPr/>
            </p:nvSpPr>
            <p:spPr bwMode="auto">
              <a:xfrm>
                <a:off x="3226" y="1483"/>
                <a:ext cx="31" cy="113"/>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8" name="Freeform 146"/>
              <p:cNvSpPr/>
              <p:nvPr/>
            </p:nvSpPr>
            <p:spPr bwMode="auto">
              <a:xfrm>
                <a:off x="3228" y="1485"/>
                <a:ext cx="116" cy="19"/>
              </a:xfrm>
              <a:custGeom>
                <a:avLst/>
                <a:gdLst>
                  <a:gd name="T0" fmla="*/ 0 w 116"/>
                  <a:gd name="T1" fmla="*/ 2 h 19"/>
                  <a:gd name="T2" fmla="*/ 22 w 116"/>
                  <a:gd name="T3" fmla="*/ 19 h 19"/>
                  <a:gd name="T4" fmla="*/ 116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6"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9" name="Freeform 147"/>
              <p:cNvSpPr>
                <a:spLocks noEditPoints="1"/>
              </p:cNvSpPr>
              <p:nvPr/>
            </p:nvSpPr>
            <p:spPr bwMode="auto">
              <a:xfrm>
                <a:off x="3226" y="1483"/>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0 h 11"/>
                  <a:gd name="T32" fmla="*/ 11 w 51"/>
                  <a:gd name="T33" fmla="*/ 8 h 11"/>
                  <a:gd name="T34" fmla="*/ 48 w 51"/>
                  <a:gd name="T35" fmla="*/ 8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0" name="Freeform 148"/>
              <p:cNvSpPr/>
              <p:nvPr/>
            </p:nvSpPr>
            <p:spPr bwMode="auto">
              <a:xfrm>
                <a:off x="3387" y="1485"/>
                <a:ext cx="113" cy="109"/>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1" name="Freeform 149"/>
              <p:cNvSpPr>
                <a:spLocks noEditPoints="1"/>
              </p:cNvSpPr>
              <p:nvPr/>
            </p:nvSpPr>
            <p:spPr bwMode="auto">
              <a:xfrm>
                <a:off x="3382" y="1483"/>
                <a:ext cx="123" cy="116"/>
              </a:xfrm>
              <a:custGeom>
                <a:avLst/>
                <a:gdLst>
                  <a:gd name="T0" fmla="*/ 4 w 52"/>
                  <a:gd name="T1" fmla="*/ 49 h 49"/>
                  <a:gd name="T2" fmla="*/ 2 w 52"/>
                  <a:gd name="T3" fmla="*/ 47 h 49"/>
                  <a:gd name="T4" fmla="*/ 2 w 52"/>
                  <a:gd name="T5" fmla="*/ 47 h 49"/>
                  <a:gd name="T6" fmla="*/ 0 w 52"/>
                  <a:gd name="T7" fmla="*/ 3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3" y="48"/>
                      <a:pt x="2" y="47"/>
                    </a:cubicBezTo>
                    <a:cubicBezTo>
                      <a:pt x="2" y="47"/>
                      <a:pt x="2" y="47"/>
                      <a:pt x="2" y="47"/>
                    </a:cubicBezTo>
                    <a:cubicBezTo>
                      <a:pt x="0" y="3"/>
                      <a:pt x="0" y="3"/>
                      <a:pt x="0" y="3"/>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2" name="Freeform 150"/>
              <p:cNvSpPr/>
              <p:nvPr/>
            </p:nvSpPr>
            <p:spPr bwMode="auto">
              <a:xfrm>
                <a:off x="3387" y="1487"/>
                <a:ext cx="24" cy="107"/>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3" name="Freeform 151"/>
              <p:cNvSpPr>
                <a:spLocks noEditPoints="1"/>
              </p:cNvSpPr>
              <p:nvPr/>
            </p:nvSpPr>
            <p:spPr bwMode="auto">
              <a:xfrm>
                <a:off x="3382" y="1485"/>
                <a:ext cx="33" cy="114"/>
              </a:xfrm>
              <a:custGeom>
                <a:avLst/>
                <a:gdLst>
                  <a:gd name="T0" fmla="*/ 4 w 14"/>
                  <a:gd name="T1" fmla="*/ 48 h 48"/>
                  <a:gd name="T2" fmla="*/ 2 w 14"/>
                  <a:gd name="T3" fmla="*/ 46 h 48"/>
                  <a:gd name="T4" fmla="*/ 2 w 14"/>
                  <a:gd name="T5" fmla="*/ 46 h 48"/>
                  <a:gd name="T6" fmla="*/ 0 w 14"/>
                  <a:gd name="T7" fmla="*/ 1 h 48"/>
                  <a:gd name="T8" fmla="*/ 2 w 14"/>
                  <a:gd name="T9" fmla="*/ 1 h 48"/>
                  <a:gd name="T10" fmla="*/ 0 w 14"/>
                  <a:gd name="T11" fmla="*/ 1 h 48"/>
                  <a:gd name="T12" fmla="*/ 1 w 14"/>
                  <a:gd name="T13" fmla="*/ 0 h 48"/>
                  <a:gd name="T14" fmla="*/ 1 w 14"/>
                  <a:gd name="T15" fmla="*/ 0 h 48"/>
                  <a:gd name="T16" fmla="*/ 3 w 14"/>
                  <a:gd name="T17" fmla="*/ 0 h 48"/>
                  <a:gd name="T18" fmla="*/ 3 w 14"/>
                  <a:gd name="T19" fmla="*/ 0 h 48"/>
                  <a:gd name="T20" fmla="*/ 11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9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1" y="7"/>
                      <a:pt x="11" y="7"/>
                      <a:pt x="11" y="7"/>
                    </a:cubicBezTo>
                    <a:cubicBezTo>
                      <a:pt x="12" y="7"/>
                      <a:pt x="12" y="8"/>
                      <a:pt x="12" y="8"/>
                    </a:cubicBezTo>
                    <a:cubicBezTo>
                      <a:pt x="12" y="8"/>
                      <a:pt x="12" y="8"/>
                      <a:pt x="12" y="8"/>
                    </a:cubicBezTo>
                    <a:cubicBezTo>
                      <a:pt x="14" y="46"/>
                      <a:pt x="14" y="46"/>
                      <a:pt x="14" y="46"/>
                    </a:cubicBezTo>
                    <a:cubicBezTo>
                      <a:pt x="14"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1" y="45"/>
                      <a:pt x="11" y="45"/>
                      <a:pt x="11"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4" name="Freeform 152"/>
              <p:cNvSpPr/>
              <p:nvPr/>
            </p:nvSpPr>
            <p:spPr bwMode="auto">
              <a:xfrm>
                <a:off x="3387" y="1485"/>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5" name="Freeform 153"/>
              <p:cNvSpPr>
                <a:spLocks noEditPoints="1"/>
              </p:cNvSpPr>
              <p:nvPr/>
            </p:nvSpPr>
            <p:spPr bwMode="auto">
              <a:xfrm>
                <a:off x="3382" y="1483"/>
                <a:ext cx="123" cy="26"/>
              </a:xfrm>
              <a:custGeom>
                <a:avLst/>
                <a:gdLst>
                  <a:gd name="T0" fmla="*/ 9 w 52"/>
                  <a:gd name="T1" fmla="*/ 11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3"/>
                      <a:pt x="1" y="3"/>
                      <a:pt x="1" y="3"/>
                    </a:cubicBezTo>
                    <a:cubicBezTo>
                      <a:pt x="0" y="3"/>
                      <a:pt x="0" y="2"/>
                      <a:pt x="0" y="2"/>
                    </a:cubicBezTo>
                    <a:cubicBezTo>
                      <a:pt x="0" y="2"/>
                      <a:pt x="0" y="2"/>
                      <a:pt x="0"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6" name="Freeform 154"/>
              <p:cNvSpPr/>
              <p:nvPr/>
            </p:nvSpPr>
            <p:spPr bwMode="auto">
              <a:xfrm>
                <a:off x="3217" y="1800"/>
                <a:ext cx="113" cy="109"/>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7" name="Freeform 155"/>
              <p:cNvSpPr>
                <a:spLocks noEditPoints="1"/>
              </p:cNvSpPr>
              <p:nvPr/>
            </p:nvSpPr>
            <p:spPr bwMode="auto">
              <a:xfrm>
                <a:off x="3212" y="1795"/>
                <a:ext cx="123" cy="116"/>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48"/>
                      <a:pt x="51" y="48"/>
                      <a:pt x="51" y="48"/>
                    </a:cubicBezTo>
                    <a:cubicBezTo>
                      <a:pt x="51" y="49"/>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8" name="Freeform 156"/>
              <p:cNvSpPr/>
              <p:nvPr/>
            </p:nvSpPr>
            <p:spPr bwMode="auto">
              <a:xfrm>
                <a:off x="3217" y="1802"/>
                <a:ext cx="23" cy="107"/>
              </a:xfrm>
              <a:custGeom>
                <a:avLst/>
                <a:gdLst>
                  <a:gd name="T0" fmla="*/ 0 w 23"/>
                  <a:gd name="T1" fmla="*/ 0 h 107"/>
                  <a:gd name="T2" fmla="*/ 18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8"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9" name="Freeform 157"/>
              <p:cNvSpPr>
                <a:spLocks noEditPoints="1"/>
              </p:cNvSpPr>
              <p:nvPr/>
            </p:nvSpPr>
            <p:spPr bwMode="auto">
              <a:xfrm>
                <a:off x="3212" y="1798"/>
                <a:ext cx="33" cy="113"/>
              </a:xfrm>
              <a:custGeom>
                <a:avLst/>
                <a:gdLst>
                  <a:gd name="T0" fmla="*/ 4 w 14"/>
                  <a:gd name="T1" fmla="*/ 48 h 48"/>
                  <a:gd name="T2" fmla="*/ 2 w 14"/>
                  <a:gd name="T3" fmla="*/ 47 h 48"/>
                  <a:gd name="T4" fmla="*/ 2 w 14"/>
                  <a:gd name="T5" fmla="*/ 47 h 48"/>
                  <a:gd name="T6" fmla="*/ 0 w 14"/>
                  <a:gd name="T7" fmla="*/ 2 h 48"/>
                  <a:gd name="T8" fmla="*/ 2 w 14"/>
                  <a:gd name="T9" fmla="*/ 2 h 48"/>
                  <a:gd name="T10" fmla="*/ 0 w 14"/>
                  <a:gd name="T11" fmla="*/ 2 h 48"/>
                  <a:gd name="T12" fmla="*/ 1 w 14"/>
                  <a:gd name="T13" fmla="*/ 0 h 48"/>
                  <a:gd name="T14" fmla="*/ 1 w 14"/>
                  <a:gd name="T15" fmla="*/ 0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0 w 14"/>
                  <a:gd name="T41" fmla="*/ 45 h 48"/>
                  <a:gd name="T42" fmla="*/ 9 w 14"/>
                  <a:gd name="T43" fmla="*/ 10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1"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4" y="47"/>
                      <a:pt x="14" y="47"/>
                      <a:pt x="14" y="47"/>
                    </a:cubicBezTo>
                    <a:cubicBezTo>
                      <a:pt x="14"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0" name="Freeform 158"/>
              <p:cNvSpPr/>
              <p:nvPr/>
            </p:nvSpPr>
            <p:spPr bwMode="auto">
              <a:xfrm>
                <a:off x="3217" y="1800"/>
                <a:ext cx="113" cy="19"/>
              </a:xfrm>
              <a:custGeom>
                <a:avLst/>
                <a:gdLst>
                  <a:gd name="T0" fmla="*/ 0 w 113"/>
                  <a:gd name="T1" fmla="*/ 2 h 19"/>
                  <a:gd name="T2" fmla="*/ 18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8"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1" name="Freeform 159"/>
              <p:cNvSpPr>
                <a:spLocks noEditPoints="1"/>
              </p:cNvSpPr>
              <p:nvPr/>
            </p:nvSpPr>
            <p:spPr bwMode="auto">
              <a:xfrm>
                <a:off x="3212" y="1795"/>
                <a:ext cx="123" cy="26"/>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4"/>
                      <a:pt x="0" y="3"/>
                      <a:pt x="0" y="2"/>
                    </a:cubicBezTo>
                    <a:cubicBezTo>
                      <a:pt x="0" y="2"/>
                      <a:pt x="0" y="2"/>
                      <a:pt x="0"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2" name="Freeform 160"/>
              <p:cNvSpPr/>
              <p:nvPr/>
            </p:nvSpPr>
            <p:spPr bwMode="auto">
              <a:xfrm>
                <a:off x="3373" y="1800"/>
                <a:ext cx="113" cy="109"/>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3" name="Freeform 161"/>
              <p:cNvSpPr>
                <a:spLocks noEditPoints="1"/>
              </p:cNvSpPr>
              <p:nvPr/>
            </p:nvSpPr>
            <p:spPr bwMode="auto">
              <a:xfrm>
                <a:off x="3370" y="1798"/>
                <a:ext cx="121" cy="116"/>
              </a:xfrm>
              <a:custGeom>
                <a:avLst/>
                <a:gdLst>
                  <a:gd name="T0" fmla="*/ 3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8 h 49"/>
                  <a:gd name="T34" fmla="*/ 5 w 51"/>
                  <a:gd name="T35" fmla="*/ 45 h 49"/>
                  <a:gd name="T36" fmla="*/ 47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8"/>
                    </a:moveTo>
                    <a:cubicBezTo>
                      <a:pt x="2" y="48"/>
                      <a:pt x="2" y="48"/>
                      <a:pt x="2" y="47"/>
                    </a:cubicBezTo>
                    <a:cubicBezTo>
                      <a:pt x="2" y="47"/>
                      <a:pt x="2" y="47"/>
                      <a:pt x="2" y="47"/>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8"/>
                      <a:pt x="3" y="48"/>
                      <a:pt x="3" y="48"/>
                    </a:cubicBezTo>
                    <a:close/>
                    <a:moveTo>
                      <a:pt x="5" y="45"/>
                    </a:moveTo>
                    <a:cubicBezTo>
                      <a:pt x="47" y="46"/>
                      <a:pt x="47" y="46"/>
                      <a:pt x="47"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4" name="Freeform 162"/>
              <p:cNvSpPr/>
              <p:nvPr/>
            </p:nvSpPr>
            <p:spPr bwMode="auto">
              <a:xfrm>
                <a:off x="3373" y="1802"/>
                <a:ext cx="23" cy="107"/>
              </a:xfrm>
              <a:custGeom>
                <a:avLst/>
                <a:gdLst>
                  <a:gd name="T0" fmla="*/ 0 w 23"/>
                  <a:gd name="T1" fmla="*/ 0 h 107"/>
                  <a:gd name="T2" fmla="*/ 21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5" name="Freeform 163"/>
              <p:cNvSpPr>
                <a:spLocks noEditPoints="1"/>
              </p:cNvSpPr>
              <p:nvPr/>
            </p:nvSpPr>
            <p:spPr bwMode="auto">
              <a:xfrm>
                <a:off x="3370" y="1798"/>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6" name="Freeform 164"/>
              <p:cNvSpPr/>
              <p:nvPr/>
            </p:nvSpPr>
            <p:spPr bwMode="auto">
              <a:xfrm>
                <a:off x="3373" y="1800"/>
                <a:ext cx="113" cy="19"/>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7" name="Freeform 165"/>
              <p:cNvSpPr>
                <a:spLocks noEditPoints="1"/>
              </p:cNvSpPr>
              <p:nvPr/>
            </p:nvSpPr>
            <p:spPr bwMode="auto">
              <a:xfrm>
                <a:off x="3368" y="1798"/>
                <a:ext cx="123" cy="26"/>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2 w 52"/>
                  <a:gd name="T15" fmla="*/ 0 h 11"/>
                  <a:gd name="T16" fmla="*/ 52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1"/>
                      <a:pt x="2" y="0"/>
                    </a:cubicBezTo>
                    <a:cubicBezTo>
                      <a:pt x="2" y="0"/>
                      <a:pt x="2" y="0"/>
                      <a:pt x="2" y="0"/>
                    </a:cubicBezTo>
                    <a:cubicBezTo>
                      <a:pt x="50" y="0"/>
                      <a:pt x="50" y="0"/>
                      <a:pt x="50" y="0"/>
                    </a:cubicBezTo>
                    <a:cubicBezTo>
                      <a:pt x="51" y="0"/>
                      <a:pt x="51" y="0"/>
                      <a:pt x="52" y="0"/>
                    </a:cubicBezTo>
                    <a:cubicBezTo>
                      <a:pt x="52" y="0"/>
                      <a:pt x="52" y="0"/>
                      <a:pt x="52"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8" name="Freeform 166"/>
              <p:cNvSpPr/>
              <p:nvPr/>
            </p:nvSpPr>
            <p:spPr bwMode="auto">
              <a:xfrm>
                <a:off x="3207" y="1956"/>
                <a:ext cx="116" cy="109"/>
              </a:xfrm>
              <a:custGeom>
                <a:avLst/>
                <a:gdLst>
                  <a:gd name="T0" fmla="*/ 0 w 116"/>
                  <a:gd name="T1" fmla="*/ 3 h 109"/>
                  <a:gd name="T2" fmla="*/ 7 w 116"/>
                  <a:gd name="T3" fmla="*/ 109 h 109"/>
                  <a:gd name="T4" fmla="*/ 114 w 116"/>
                  <a:gd name="T5" fmla="*/ 109 h 109"/>
                  <a:gd name="T6" fmla="*/ 116 w 116"/>
                  <a:gd name="T7" fmla="*/ 0 h 109"/>
                  <a:gd name="T8" fmla="*/ 0 w 116"/>
                  <a:gd name="T9" fmla="*/ 3 h 109"/>
                </a:gdLst>
                <a:ahLst/>
                <a:cxnLst>
                  <a:cxn ang="0">
                    <a:pos x="T0" y="T1"/>
                  </a:cxn>
                  <a:cxn ang="0">
                    <a:pos x="T2" y="T3"/>
                  </a:cxn>
                  <a:cxn ang="0">
                    <a:pos x="T4" y="T5"/>
                  </a:cxn>
                  <a:cxn ang="0">
                    <a:pos x="T6" y="T7"/>
                  </a:cxn>
                  <a:cxn ang="0">
                    <a:pos x="T8" y="T9"/>
                  </a:cxn>
                </a:cxnLst>
                <a:rect l="0" t="0" r="r" b="b"/>
                <a:pathLst>
                  <a:path w="116" h="109">
                    <a:moveTo>
                      <a:pt x="0" y="3"/>
                    </a:moveTo>
                    <a:lnTo>
                      <a:pt x="7" y="109"/>
                    </a:lnTo>
                    <a:lnTo>
                      <a:pt x="114" y="109"/>
                    </a:lnTo>
                    <a:lnTo>
                      <a:pt x="116"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9" name="Freeform 167"/>
              <p:cNvSpPr>
                <a:spLocks noEditPoints="1"/>
              </p:cNvSpPr>
              <p:nvPr/>
            </p:nvSpPr>
            <p:spPr bwMode="auto">
              <a:xfrm>
                <a:off x="3205" y="1952"/>
                <a:ext cx="120" cy="116"/>
              </a:xfrm>
              <a:custGeom>
                <a:avLst/>
                <a:gdLst>
                  <a:gd name="T0" fmla="*/ 49 w 51"/>
                  <a:gd name="T1" fmla="*/ 49 h 49"/>
                  <a:gd name="T2" fmla="*/ 4 w 51"/>
                  <a:gd name="T3" fmla="*/ 49 h 49"/>
                  <a:gd name="T4" fmla="*/ 2 w 51"/>
                  <a:gd name="T5" fmla="*/ 48 h 49"/>
                  <a:gd name="T6" fmla="*/ 2 w 51"/>
                  <a:gd name="T7" fmla="*/ 48 h 49"/>
                  <a:gd name="T8" fmla="*/ 0 w 51"/>
                  <a:gd name="T9" fmla="*/ 3 h 49"/>
                  <a:gd name="T10" fmla="*/ 0 w 51"/>
                  <a:gd name="T11" fmla="*/ 2 h 49"/>
                  <a:gd name="T12" fmla="*/ 0 w 51"/>
                  <a:gd name="T13" fmla="*/ 2 h 49"/>
                  <a:gd name="T14" fmla="*/ 1 w 51"/>
                  <a:gd name="T15" fmla="*/ 1 h 49"/>
                  <a:gd name="T16" fmla="*/ 1 w 51"/>
                  <a:gd name="T17" fmla="*/ 1 h 49"/>
                  <a:gd name="T18" fmla="*/ 50 w 51"/>
                  <a:gd name="T19" fmla="*/ 0 h 49"/>
                  <a:gd name="T20" fmla="*/ 51 w 51"/>
                  <a:gd name="T21" fmla="*/ 1 h 49"/>
                  <a:gd name="T22" fmla="*/ 51 w 51"/>
                  <a:gd name="T23" fmla="*/ 1 h 49"/>
                  <a:gd name="T24" fmla="*/ 51 w 51"/>
                  <a:gd name="T25" fmla="*/ 2 h 49"/>
                  <a:gd name="T26" fmla="*/ 51 w 51"/>
                  <a:gd name="T27" fmla="*/ 2 h 49"/>
                  <a:gd name="T28" fmla="*/ 51 w 51"/>
                  <a:gd name="T29" fmla="*/ 48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1"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1"/>
                      <a:pt x="51" y="2"/>
                    </a:cubicBezTo>
                    <a:cubicBezTo>
                      <a:pt x="51" y="2"/>
                      <a:pt x="51" y="2"/>
                      <a:pt x="51" y="2"/>
                    </a:cubicBezTo>
                    <a:cubicBezTo>
                      <a:pt x="51" y="48"/>
                      <a:pt x="51" y="48"/>
                      <a:pt x="51" y="48"/>
                    </a:cubicBezTo>
                    <a:cubicBezTo>
                      <a:pt x="51" y="49"/>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0" name="Freeform 168"/>
              <p:cNvSpPr/>
              <p:nvPr/>
            </p:nvSpPr>
            <p:spPr bwMode="auto">
              <a:xfrm>
                <a:off x="3207" y="1959"/>
                <a:ext cx="26" cy="106"/>
              </a:xfrm>
              <a:custGeom>
                <a:avLst/>
                <a:gdLst>
                  <a:gd name="T0" fmla="*/ 0 w 26"/>
                  <a:gd name="T1" fmla="*/ 0 h 106"/>
                  <a:gd name="T2" fmla="*/ 21 w 26"/>
                  <a:gd name="T3" fmla="*/ 16 h 106"/>
                  <a:gd name="T4" fmla="*/ 26 w 26"/>
                  <a:gd name="T5" fmla="*/ 106 h 106"/>
                  <a:gd name="T6" fmla="*/ 7 w 26"/>
                  <a:gd name="T7" fmla="*/ 106 h 106"/>
                  <a:gd name="T8" fmla="*/ 0 w 26"/>
                  <a:gd name="T9" fmla="*/ 0 h 106"/>
                </a:gdLst>
                <a:ahLst/>
                <a:cxnLst>
                  <a:cxn ang="0">
                    <a:pos x="T0" y="T1"/>
                  </a:cxn>
                  <a:cxn ang="0">
                    <a:pos x="T2" y="T3"/>
                  </a:cxn>
                  <a:cxn ang="0">
                    <a:pos x="T4" y="T5"/>
                  </a:cxn>
                  <a:cxn ang="0">
                    <a:pos x="T6" y="T7"/>
                  </a:cxn>
                  <a:cxn ang="0">
                    <a:pos x="T8" y="T9"/>
                  </a:cxn>
                </a:cxnLst>
                <a:rect l="0" t="0" r="r" b="b"/>
                <a:pathLst>
                  <a:path w="26" h="106">
                    <a:moveTo>
                      <a:pt x="0" y="0"/>
                    </a:moveTo>
                    <a:lnTo>
                      <a:pt x="21" y="16"/>
                    </a:lnTo>
                    <a:lnTo>
                      <a:pt x="26" y="106"/>
                    </a:lnTo>
                    <a:lnTo>
                      <a:pt x="7"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1" name="Freeform 169"/>
              <p:cNvSpPr>
                <a:spLocks noEditPoints="1"/>
              </p:cNvSpPr>
              <p:nvPr/>
            </p:nvSpPr>
            <p:spPr bwMode="auto">
              <a:xfrm>
                <a:off x="3205" y="1954"/>
                <a:ext cx="30" cy="114"/>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0 h 48"/>
                  <a:gd name="T14" fmla="*/ 1 w 13"/>
                  <a:gd name="T15" fmla="*/ 0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11" y="8"/>
                      <a:pt x="11" y="8"/>
                      <a:pt x="11" y="8"/>
                    </a:cubicBezTo>
                    <a:cubicBezTo>
                      <a:pt x="11"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2" name="Freeform 170"/>
              <p:cNvSpPr/>
              <p:nvPr/>
            </p:nvSpPr>
            <p:spPr bwMode="auto">
              <a:xfrm>
                <a:off x="3207" y="1956"/>
                <a:ext cx="116" cy="19"/>
              </a:xfrm>
              <a:custGeom>
                <a:avLst/>
                <a:gdLst>
                  <a:gd name="T0" fmla="*/ 0 w 116"/>
                  <a:gd name="T1" fmla="*/ 3 h 19"/>
                  <a:gd name="T2" fmla="*/ 21 w 116"/>
                  <a:gd name="T3" fmla="*/ 19 h 19"/>
                  <a:gd name="T4" fmla="*/ 116 w 116"/>
                  <a:gd name="T5" fmla="*/ 19 h 19"/>
                  <a:gd name="T6" fmla="*/ 116 w 116"/>
                  <a:gd name="T7" fmla="*/ 0 h 19"/>
                  <a:gd name="T8" fmla="*/ 0 w 116"/>
                  <a:gd name="T9" fmla="*/ 3 h 19"/>
                </a:gdLst>
                <a:ahLst/>
                <a:cxnLst>
                  <a:cxn ang="0">
                    <a:pos x="T0" y="T1"/>
                  </a:cxn>
                  <a:cxn ang="0">
                    <a:pos x="T2" y="T3"/>
                  </a:cxn>
                  <a:cxn ang="0">
                    <a:pos x="T4" y="T5"/>
                  </a:cxn>
                  <a:cxn ang="0">
                    <a:pos x="T6" y="T7"/>
                  </a:cxn>
                  <a:cxn ang="0">
                    <a:pos x="T8" y="T9"/>
                  </a:cxn>
                </a:cxnLst>
                <a:rect l="0" t="0" r="r" b="b"/>
                <a:pathLst>
                  <a:path w="116" h="19">
                    <a:moveTo>
                      <a:pt x="0" y="3"/>
                    </a:moveTo>
                    <a:lnTo>
                      <a:pt x="21" y="19"/>
                    </a:lnTo>
                    <a:lnTo>
                      <a:pt x="116" y="19"/>
                    </a:lnTo>
                    <a:lnTo>
                      <a:pt x="116"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3" name="Freeform 171"/>
              <p:cNvSpPr>
                <a:spLocks noEditPoints="1"/>
              </p:cNvSpPr>
              <p:nvPr/>
            </p:nvSpPr>
            <p:spPr bwMode="auto">
              <a:xfrm>
                <a:off x="3205" y="1952"/>
                <a:ext cx="120" cy="26"/>
              </a:xfrm>
              <a:custGeom>
                <a:avLst/>
                <a:gdLst>
                  <a:gd name="T0" fmla="*/ 9 w 51"/>
                  <a:gd name="T1" fmla="*/ 11 h 11"/>
                  <a:gd name="T2" fmla="*/ 1 w 51"/>
                  <a:gd name="T3" fmla="*/ 4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4"/>
                      <a:pt x="1" y="4"/>
                      <a:pt x="1" y="4"/>
                    </a:cubicBezTo>
                    <a:cubicBezTo>
                      <a:pt x="0" y="3"/>
                      <a:pt x="0" y="3"/>
                      <a:pt x="0" y="2"/>
                    </a:cubicBezTo>
                    <a:cubicBezTo>
                      <a:pt x="0" y="2"/>
                      <a:pt x="0" y="2"/>
                      <a:pt x="0" y="2"/>
                    </a:cubicBezTo>
                    <a:cubicBezTo>
                      <a:pt x="0"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4" name="Freeform 172"/>
              <p:cNvSpPr/>
              <p:nvPr/>
            </p:nvSpPr>
            <p:spPr bwMode="auto">
              <a:xfrm>
                <a:off x="3366" y="1956"/>
                <a:ext cx="113" cy="109"/>
              </a:xfrm>
              <a:custGeom>
                <a:avLst/>
                <a:gdLst>
                  <a:gd name="T0" fmla="*/ 0 w 113"/>
                  <a:gd name="T1" fmla="*/ 3 h 109"/>
                  <a:gd name="T2" fmla="*/ 4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5" name="Freeform 173"/>
              <p:cNvSpPr>
                <a:spLocks noEditPoints="1"/>
              </p:cNvSpPr>
              <p:nvPr/>
            </p:nvSpPr>
            <p:spPr bwMode="auto">
              <a:xfrm>
                <a:off x="3361" y="1954"/>
                <a:ext cx="123" cy="116"/>
              </a:xfrm>
              <a:custGeom>
                <a:avLst/>
                <a:gdLst>
                  <a:gd name="T0" fmla="*/ 50 w 52"/>
                  <a:gd name="T1" fmla="*/ 49 h 49"/>
                  <a:gd name="T2" fmla="*/ 4 w 52"/>
                  <a:gd name="T3" fmla="*/ 48 h 49"/>
                  <a:gd name="T4" fmla="*/ 3 w 52"/>
                  <a:gd name="T5" fmla="*/ 47 h 49"/>
                  <a:gd name="T6" fmla="*/ 3 w 52"/>
                  <a:gd name="T7" fmla="*/ 47 h 49"/>
                  <a:gd name="T8" fmla="*/ 0 w 52"/>
                  <a:gd name="T9" fmla="*/ 2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5 w 52"/>
                  <a:gd name="T37" fmla="*/ 45 h 49"/>
                  <a:gd name="T38" fmla="*/ 48 w 52"/>
                  <a:gd name="T39" fmla="*/ 46 h 49"/>
                  <a:gd name="T40" fmla="*/ 49 w 52"/>
                  <a:gd name="T41" fmla="*/ 3 h 49"/>
                  <a:gd name="T42" fmla="*/ 3 w 52"/>
                  <a:gd name="T43" fmla="*/ 4 h 49"/>
                  <a:gd name="T44" fmla="*/ 5 w 52"/>
                  <a:gd name="T4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8"/>
                      <a:pt x="4" y="48"/>
                      <a:pt x="4" y="48"/>
                    </a:cubicBezTo>
                    <a:cubicBezTo>
                      <a:pt x="3" y="48"/>
                      <a:pt x="3" y="48"/>
                      <a:pt x="3" y="47"/>
                    </a:cubicBezTo>
                    <a:cubicBezTo>
                      <a:pt x="3" y="47"/>
                      <a:pt x="3" y="47"/>
                      <a:pt x="3" y="47"/>
                    </a:cubicBezTo>
                    <a:cubicBezTo>
                      <a:pt x="0" y="2"/>
                      <a:pt x="0" y="2"/>
                      <a:pt x="0" y="2"/>
                    </a:cubicBezTo>
                    <a:cubicBezTo>
                      <a:pt x="0" y="2"/>
                      <a:pt x="0" y="1"/>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50" y="49"/>
                      <a:pt x="50" y="49"/>
                      <a:pt x="50" y="49"/>
                    </a:cubicBezTo>
                    <a:close/>
                    <a:moveTo>
                      <a:pt x="5" y="45"/>
                    </a:moveTo>
                    <a:cubicBezTo>
                      <a:pt x="48" y="46"/>
                      <a:pt x="48" y="46"/>
                      <a:pt x="48" y="46"/>
                    </a:cubicBezTo>
                    <a:cubicBezTo>
                      <a:pt x="49" y="3"/>
                      <a:pt x="49" y="3"/>
                      <a:pt x="49"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6" name="Freeform 174"/>
              <p:cNvSpPr/>
              <p:nvPr/>
            </p:nvSpPr>
            <p:spPr bwMode="auto">
              <a:xfrm>
                <a:off x="3366" y="1959"/>
                <a:ext cx="23" cy="106"/>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7" name="Freeform 175"/>
              <p:cNvSpPr>
                <a:spLocks noEditPoints="1"/>
              </p:cNvSpPr>
              <p:nvPr/>
            </p:nvSpPr>
            <p:spPr bwMode="auto">
              <a:xfrm>
                <a:off x="3361" y="1954"/>
                <a:ext cx="33" cy="114"/>
              </a:xfrm>
              <a:custGeom>
                <a:avLst/>
                <a:gdLst>
                  <a:gd name="T0" fmla="*/ 4 w 14"/>
                  <a:gd name="T1" fmla="*/ 48 h 48"/>
                  <a:gd name="T2" fmla="*/ 3 w 14"/>
                  <a:gd name="T3" fmla="*/ 47 h 48"/>
                  <a:gd name="T4" fmla="*/ 3 w 14"/>
                  <a:gd name="T5" fmla="*/ 47 h 48"/>
                  <a:gd name="T6" fmla="*/ 0 w 14"/>
                  <a:gd name="T7" fmla="*/ 2 h 48"/>
                  <a:gd name="T8" fmla="*/ 2 w 14"/>
                  <a:gd name="T9" fmla="*/ 2 h 48"/>
                  <a:gd name="T10" fmla="*/ 0 w 14"/>
                  <a:gd name="T11" fmla="*/ 2 h 48"/>
                  <a:gd name="T12" fmla="*/ 1 w 14"/>
                  <a:gd name="T13" fmla="*/ 1 h 48"/>
                  <a:gd name="T14" fmla="*/ 1 w 14"/>
                  <a:gd name="T15" fmla="*/ 1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10 h 48"/>
                  <a:gd name="T44" fmla="*/ 4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8"/>
                      <a:pt x="3" y="47"/>
                    </a:cubicBezTo>
                    <a:cubicBezTo>
                      <a:pt x="3" y="47"/>
                      <a:pt x="3" y="47"/>
                      <a:pt x="3" y="47"/>
                    </a:cubicBezTo>
                    <a:cubicBezTo>
                      <a:pt x="0" y="2"/>
                      <a:pt x="0" y="2"/>
                      <a:pt x="0" y="2"/>
                    </a:cubicBezTo>
                    <a:cubicBezTo>
                      <a:pt x="2" y="2"/>
                      <a:pt x="2" y="2"/>
                      <a:pt x="2" y="2"/>
                    </a:cubicBezTo>
                    <a:cubicBezTo>
                      <a:pt x="0" y="2"/>
                      <a:pt x="0" y="2"/>
                      <a:pt x="0" y="2"/>
                    </a:cubicBezTo>
                    <a:cubicBezTo>
                      <a:pt x="0" y="1"/>
                      <a:pt x="1" y="1"/>
                      <a:pt x="1" y="1"/>
                    </a:cubicBezTo>
                    <a:cubicBezTo>
                      <a:pt x="1" y="1"/>
                      <a:pt x="1" y="1"/>
                      <a:pt x="1" y="1"/>
                    </a:cubicBezTo>
                    <a:cubicBezTo>
                      <a:pt x="2" y="0"/>
                      <a:pt x="2" y="0"/>
                      <a:pt x="3" y="1"/>
                    </a:cubicBezTo>
                    <a:cubicBezTo>
                      <a:pt x="3" y="1"/>
                      <a:pt x="3" y="1"/>
                      <a:pt x="3" y="1"/>
                    </a:cubicBezTo>
                    <a:cubicBezTo>
                      <a:pt x="11" y="8"/>
                      <a:pt x="11" y="8"/>
                      <a:pt x="11" y="8"/>
                    </a:cubicBezTo>
                    <a:cubicBezTo>
                      <a:pt x="12" y="8"/>
                      <a:pt x="12" y="9"/>
                      <a:pt x="12" y="9"/>
                    </a:cubicBezTo>
                    <a:cubicBezTo>
                      <a:pt x="12" y="9"/>
                      <a:pt x="12" y="9"/>
                      <a:pt x="12" y="9"/>
                    </a:cubicBezTo>
                    <a:cubicBezTo>
                      <a:pt x="14" y="47"/>
                      <a:pt x="14" y="47"/>
                      <a:pt x="14" y="47"/>
                    </a:cubicBezTo>
                    <a:cubicBezTo>
                      <a:pt x="14" y="47"/>
                      <a:pt x="14" y="48"/>
                      <a:pt x="13" y="48"/>
                    </a:cubicBezTo>
                    <a:cubicBezTo>
                      <a:pt x="13" y="48"/>
                      <a:pt x="13" y="48"/>
                      <a:pt x="13" y="48"/>
                    </a:cubicBezTo>
                    <a:cubicBezTo>
                      <a:pt x="13" y="48"/>
                      <a:pt x="13" y="48"/>
                      <a:pt x="12" y="48"/>
                    </a:cubicBezTo>
                    <a:cubicBezTo>
                      <a:pt x="12" y="48"/>
                      <a:pt x="12" y="48"/>
                      <a:pt x="12" y="48"/>
                    </a:cubicBezTo>
                    <a:cubicBezTo>
                      <a:pt x="4" y="48"/>
                      <a:pt x="4" y="48"/>
                      <a:pt x="4" y="48"/>
                    </a:cubicBezTo>
                    <a:close/>
                    <a:moveTo>
                      <a:pt x="5" y="45"/>
                    </a:moveTo>
                    <a:cubicBezTo>
                      <a:pt x="11" y="45"/>
                      <a:pt x="11" y="45"/>
                      <a:pt x="11" y="45"/>
                    </a:cubicBezTo>
                    <a:cubicBezTo>
                      <a:pt x="9" y="10"/>
                      <a:pt x="9" y="10"/>
                      <a:pt x="9" y="10"/>
                    </a:cubicBezTo>
                    <a:cubicBezTo>
                      <a:pt x="4" y="5"/>
                      <a:pt x="4" y="5"/>
                      <a:pt x="4"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8" name="Freeform 176"/>
              <p:cNvSpPr/>
              <p:nvPr/>
            </p:nvSpPr>
            <p:spPr bwMode="auto">
              <a:xfrm>
                <a:off x="3366" y="1956"/>
                <a:ext cx="113" cy="19"/>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9" name="Freeform 177"/>
              <p:cNvSpPr>
                <a:spLocks noEditPoints="1"/>
              </p:cNvSpPr>
              <p:nvPr/>
            </p:nvSpPr>
            <p:spPr bwMode="auto">
              <a:xfrm>
                <a:off x="3361" y="1954"/>
                <a:ext cx="123" cy="26"/>
              </a:xfrm>
              <a:custGeom>
                <a:avLst/>
                <a:gdLst>
                  <a:gd name="T0" fmla="*/ 10 w 52"/>
                  <a:gd name="T1" fmla="*/ 10 h 11"/>
                  <a:gd name="T2" fmla="*/ 1 w 52"/>
                  <a:gd name="T3" fmla="*/ 3 h 11"/>
                  <a:gd name="T4" fmla="*/ 0 w 52"/>
                  <a:gd name="T5" fmla="*/ 1 h 11"/>
                  <a:gd name="T6" fmla="*/ 0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0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0" y="3"/>
                      <a:pt x="0" y="2"/>
                      <a:pt x="0" y="1"/>
                    </a:cubicBezTo>
                    <a:cubicBezTo>
                      <a:pt x="0" y="1"/>
                      <a:pt x="0" y="1"/>
                      <a:pt x="0"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0" y="11"/>
                      <a:pt x="10" y="11"/>
                      <a:pt x="10"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0" name="Freeform 178"/>
              <p:cNvSpPr/>
              <p:nvPr/>
            </p:nvSpPr>
            <p:spPr bwMode="auto">
              <a:xfrm>
                <a:off x="3782" y="1149"/>
                <a:ext cx="170" cy="156"/>
              </a:xfrm>
              <a:custGeom>
                <a:avLst/>
                <a:gdLst>
                  <a:gd name="T0" fmla="*/ 62 w 170"/>
                  <a:gd name="T1" fmla="*/ 0 h 156"/>
                  <a:gd name="T2" fmla="*/ 59 w 170"/>
                  <a:gd name="T3" fmla="*/ 59 h 156"/>
                  <a:gd name="T4" fmla="*/ 0 w 170"/>
                  <a:gd name="T5" fmla="*/ 61 h 156"/>
                  <a:gd name="T6" fmla="*/ 5 w 170"/>
                  <a:gd name="T7" fmla="*/ 109 h 156"/>
                  <a:gd name="T8" fmla="*/ 59 w 170"/>
                  <a:gd name="T9" fmla="*/ 106 h 156"/>
                  <a:gd name="T10" fmla="*/ 64 w 170"/>
                  <a:gd name="T11" fmla="*/ 156 h 156"/>
                  <a:gd name="T12" fmla="*/ 114 w 170"/>
                  <a:gd name="T13" fmla="*/ 156 h 156"/>
                  <a:gd name="T14" fmla="*/ 114 w 170"/>
                  <a:gd name="T15" fmla="*/ 109 h 156"/>
                  <a:gd name="T16" fmla="*/ 170 w 170"/>
                  <a:gd name="T17" fmla="*/ 106 h 156"/>
                  <a:gd name="T18" fmla="*/ 170 w 170"/>
                  <a:gd name="T19" fmla="*/ 59 h 156"/>
                  <a:gd name="T20" fmla="*/ 109 w 170"/>
                  <a:gd name="T21" fmla="*/ 59 h 156"/>
                  <a:gd name="T22" fmla="*/ 104 w 170"/>
                  <a:gd name="T23" fmla="*/ 4 h 156"/>
                  <a:gd name="T24" fmla="*/ 62 w 170"/>
                  <a:gd name="T2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56">
                    <a:moveTo>
                      <a:pt x="62" y="0"/>
                    </a:moveTo>
                    <a:lnTo>
                      <a:pt x="59" y="59"/>
                    </a:lnTo>
                    <a:lnTo>
                      <a:pt x="0" y="61"/>
                    </a:lnTo>
                    <a:lnTo>
                      <a:pt x="5" y="109"/>
                    </a:lnTo>
                    <a:lnTo>
                      <a:pt x="59" y="106"/>
                    </a:lnTo>
                    <a:lnTo>
                      <a:pt x="64" y="156"/>
                    </a:lnTo>
                    <a:lnTo>
                      <a:pt x="114" y="156"/>
                    </a:lnTo>
                    <a:lnTo>
                      <a:pt x="114" y="109"/>
                    </a:lnTo>
                    <a:lnTo>
                      <a:pt x="170" y="106"/>
                    </a:lnTo>
                    <a:lnTo>
                      <a:pt x="170" y="59"/>
                    </a:lnTo>
                    <a:lnTo>
                      <a:pt x="109" y="59"/>
                    </a:lnTo>
                    <a:lnTo>
                      <a:pt x="104" y="4"/>
                    </a:lnTo>
                    <a:lnTo>
                      <a:pt x="6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1" name="Freeform 179"/>
              <p:cNvSpPr>
                <a:spLocks noEditPoints="1"/>
              </p:cNvSpPr>
              <p:nvPr/>
            </p:nvSpPr>
            <p:spPr bwMode="auto">
              <a:xfrm>
                <a:off x="3777" y="1144"/>
                <a:ext cx="180" cy="166"/>
              </a:xfrm>
              <a:custGeom>
                <a:avLst/>
                <a:gdLst>
                  <a:gd name="T0" fmla="*/ 29 w 76"/>
                  <a:gd name="T1" fmla="*/ 70 h 70"/>
                  <a:gd name="T2" fmla="*/ 27 w 76"/>
                  <a:gd name="T3" fmla="*/ 68 h 70"/>
                  <a:gd name="T4" fmla="*/ 27 w 76"/>
                  <a:gd name="T5" fmla="*/ 68 h 70"/>
                  <a:gd name="T6" fmla="*/ 25 w 76"/>
                  <a:gd name="T7" fmla="*/ 48 h 70"/>
                  <a:gd name="T8" fmla="*/ 4 w 76"/>
                  <a:gd name="T9" fmla="*/ 49 h 70"/>
                  <a:gd name="T10" fmla="*/ 2 w 76"/>
                  <a:gd name="T11" fmla="*/ 48 h 70"/>
                  <a:gd name="T12" fmla="*/ 2 w 76"/>
                  <a:gd name="T13" fmla="*/ 48 h 70"/>
                  <a:gd name="T14" fmla="*/ 0 w 76"/>
                  <a:gd name="T15" fmla="*/ 28 h 70"/>
                  <a:gd name="T16" fmla="*/ 1 w 76"/>
                  <a:gd name="T17" fmla="*/ 27 h 70"/>
                  <a:gd name="T18" fmla="*/ 1 w 76"/>
                  <a:gd name="T19" fmla="*/ 27 h 70"/>
                  <a:gd name="T20" fmla="*/ 2 w 76"/>
                  <a:gd name="T21" fmla="*/ 26 h 70"/>
                  <a:gd name="T22" fmla="*/ 2 w 76"/>
                  <a:gd name="T23" fmla="*/ 26 h 70"/>
                  <a:gd name="T24" fmla="*/ 25 w 76"/>
                  <a:gd name="T25" fmla="*/ 25 h 70"/>
                  <a:gd name="T26" fmla="*/ 26 w 76"/>
                  <a:gd name="T27" fmla="*/ 2 h 70"/>
                  <a:gd name="T28" fmla="*/ 27 w 76"/>
                  <a:gd name="T29" fmla="*/ 1 h 70"/>
                  <a:gd name="T30" fmla="*/ 27 w 76"/>
                  <a:gd name="T31" fmla="*/ 1 h 70"/>
                  <a:gd name="T32" fmla="*/ 28 w 76"/>
                  <a:gd name="T33" fmla="*/ 0 h 70"/>
                  <a:gd name="T34" fmla="*/ 28 w 76"/>
                  <a:gd name="T35" fmla="*/ 0 h 70"/>
                  <a:gd name="T36" fmla="*/ 47 w 76"/>
                  <a:gd name="T37" fmla="*/ 2 h 70"/>
                  <a:gd name="T38" fmla="*/ 48 w 76"/>
                  <a:gd name="T39" fmla="*/ 4 h 70"/>
                  <a:gd name="T40" fmla="*/ 48 w 76"/>
                  <a:gd name="T41" fmla="*/ 4 h 70"/>
                  <a:gd name="T42" fmla="*/ 49 w 76"/>
                  <a:gd name="T43" fmla="*/ 26 h 70"/>
                  <a:gd name="T44" fmla="*/ 74 w 76"/>
                  <a:gd name="T45" fmla="*/ 25 h 70"/>
                  <a:gd name="T46" fmla="*/ 75 w 76"/>
                  <a:gd name="T47" fmla="*/ 26 h 70"/>
                  <a:gd name="T48" fmla="*/ 75 w 76"/>
                  <a:gd name="T49" fmla="*/ 26 h 70"/>
                  <a:gd name="T50" fmla="*/ 76 w 76"/>
                  <a:gd name="T51" fmla="*/ 27 h 70"/>
                  <a:gd name="T52" fmla="*/ 76 w 76"/>
                  <a:gd name="T53" fmla="*/ 27 h 70"/>
                  <a:gd name="T54" fmla="*/ 75 w 76"/>
                  <a:gd name="T55" fmla="*/ 47 h 70"/>
                  <a:gd name="T56" fmla="*/ 74 w 76"/>
                  <a:gd name="T57" fmla="*/ 49 h 70"/>
                  <a:gd name="T58" fmla="*/ 74 w 76"/>
                  <a:gd name="T59" fmla="*/ 49 h 70"/>
                  <a:gd name="T60" fmla="*/ 52 w 76"/>
                  <a:gd name="T61" fmla="*/ 49 h 70"/>
                  <a:gd name="T62" fmla="*/ 52 w 76"/>
                  <a:gd name="T63" fmla="*/ 68 h 70"/>
                  <a:gd name="T64" fmla="*/ 51 w 76"/>
                  <a:gd name="T65" fmla="*/ 69 h 70"/>
                  <a:gd name="T66" fmla="*/ 51 w 76"/>
                  <a:gd name="T67" fmla="*/ 69 h 70"/>
                  <a:gd name="T68" fmla="*/ 50 w 76"/>
                  <a:gd name="T69" fmla="*/ 70 h 70"/>
                  <a:gd name="T70" fmla="*/ 50 w 76"/>
                  <a:gd name="T71" fmla="*/ 70 h 70"/>
                  <a:gd name="T72" fmla="*/ 29 w 76"/>
                  <a:gd name="T73" fmla="*/ 70 h 70"/>
                  <a:gd name="T74" fmla="*/ 28 w 76"/>
                  <a:gd name="T75" fmla="*/ 47 h 70"/>
                  <a:gd name="T76" fmla="*/ 30 w 76"/>
                  <a:gd name="T77" fmla="*/ 67 h 70"/>
                  <a:gd name="T78" fmla="*/ 49 w 76"/>
                  <a:gd name="T79" fmla="*/ 67 h 70"/>
                  <a:gd name="T80" fmla="*/ 49 w 76"/>
                  <a:gd name="T81" fmla="*/ 48 h 70"/>
                  <a:gd name="T82" fmla="*/ 50 w 76"/>
                  <a:gd name="T83" fmla="*/ 46 h 70"/>
                  <a:gd name="T84" fmla="*/ 50 w 76"/>
                  <a:gd name="T85" fmla="*/ 46 h 70"/>
                  <a:gd name="T86" fmla="*/ 73 w 76"/>
                  <a:gd name="T87" fmla="*/ 46 h 70"/>
                  <a:gd name="T88" fmla="*/ 73 w 76"/>
                  <a:gd name="T89" fmla="*/ 28 h 70"/>
                  <a:gd name="T90" fmla="*/ 48 w 76"/>
                  <a:gd name="T91" fmla="*/ 29 h 70"/>
                  <a:gd name="T92" fmla="*/ 46 w 76"/>
                  <a:gd name="T93" fmla="*/ 27 h 70"/>
                  <a:gd name="T94" fmla="*/ 46 w 76"/>
                  <a:gd name="T95" fmla="*/ 27 h 70"/>
                  <a:gd name="T96" fmla="*/ 45 w 76"/>
                  <a:gd name="T97" fmla="*/ 5 h 70"/>
                  <a:gd name="T98" fmla="*/ 29 w 76"/>
                  <a:gd name="T99" fmla="*/ 3 h 70"/>
                  <a:gd name="T100" fmla="*/ 28 w 76"/>
                  <a:gd name="T101" fmla="*/ 27 h 70"/>
                  <a:gd name="T102" fmla="*/ 27 w 76"/>
                  <a:gd name="T103" fmla="*/ 28 h 70"/>
                  <a:gd name="T104" fmla="*/ 27 w 76"/>
                  <a:gd name="T105" fmla="*/ 28 h 70"/>
                  <a:gd name="T106" fmla="*/ 3 w 76"/>
                  <a:gd name="T107" fmla="*/ 29 h 70"/>
                  <a:gd name="T108" fmla="*/ 5 w 76"/>
                  <a:gd name="T109" fmla="*/ 46 h 70"/>
                  <a:gd name="T110" fmla="*/ 27 w 76"/>
                  <a:gd name="T111" fmla="*/ 45 h 70"/>
                  <a:gd name="T112" fmla="*/ 27 w 76"/>
                  <a:gd name="T113" fmla="*/ 45 h 70"/>
                  <a:gd name="T114" fmla="*/ 27 w 76"/>
                  <a:gd name="T115" fmla="*/ 45 h 70"/>
                  <a:gd name="T116" fmla="*/ 28 w 76"/>
                  <a:gd name="T117" fmla="*/ 47 h 70"/>
                  <a:gd name="T118" fmla="*/ 28 w 76"/>
                  <a:gd name="T119" fmla="*/ 3 h 70"/>
                  <a:gd name="T120" fmla="*/ 28 w 76"/>
                  <a:gd name="T121" fmla="*/ 2 h 70"/>
                  <a:gd name="T122" fmla="*/ 28 w 76"/>
                  <a:gd name="T123"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70">
                    <a:moveTo>
                      <a:pt x="29" y="70"/>
                    </a:moveTo>
                    <a:cubicBezTo>
                      <a:pt x="28" y="70"/>
                      <a:pt x="27" y="69"/>
                      <a:pt x="27" y="68"/>
                    </a:cubicBezTo>
                    <a:cubicBezTo>
                      <a:pt x="27" y="68"/>
                      <a:pt x="27" y="68"/>
                      <a:pt x="27" y="68"/>
                    </a:cubicBezTo>
                    <a:cubicBezTo>
                      <a:pt x="25" y="48"/>
                      <a:pt x="25" y="48"/>
                      <a:pt x="25" y="48"/>
                    </a:cubicBezTo>
                    <a:cubicBezTo>
                      <a:pt x="4" y="49"/>
                      <a:pt x="4" y="49"/>
                      <a:pt x="4" y="49"/>
                    </a:cubicBezTo>
                    <a:cubicBezTo>
                      <a:pt x="3" y="49"/>
                      <a:pt x="2" y="49"/>
                      <a:pt x="2" y="48"/>
                    </a:cubicBezTo>
                    <a:cubicBezTo>
                      <a:pt x="2" y="48"/>
                      <a:pt x="2" y="48"/>
                      <a:pt x="2" y="48"/>
                    </a:cubicBezTo>
                    <a:cubicBezTo>
                      <a:pt x="0" y="28"/>
                      <a:pt x="0" y="28"/>
                      <a:pt x="0" y="28"/>
                    </a:cubicBezTo>
                    <a:cubicBezTo>
                      <a:pt x="0" y="27"/>
                      <a:pt x="0" y="27"/>
                      <a:pt x="1" y="27"/>
                    </a:cubicBezTo>
                    <a:cubicBezTo>
                      <a:pt x="1" y="27"/>
                      <a:pt x="1" y="27"/>
                      <a:pt x="1" y="27"/>
                    </a:cubicBezTo>
                    <a:cubicBezTo>
                      <a:pt x="1" y="26"/>
                      <a:pt x="1" y="26"/>
                      <a:pt x="2" y="26"/>
                    </a:cubicBezTo>
                    <a:cubicBezTo>
                      <a:pt x="2" y="26"/>
                      <a:pt x="2" y="26"/>
                      <a:pt x="2" y="26"/>
                    </a:cubicBezTo>
                    <a:cubicBezTo>
                      <a:pt x="25" y="25"/>
                      <a:pt x="25" y="25"/>
                      <a:pt x="25" y="25"/>
                    </a:cubicBezTo>
                    <a:cubicBezTo>
                      <a:pt x="26" y="2"/>
                      <a:pt x="26" y="2"/>
                      <a:pt x="26" y="2"/>
                    </a:cubicBezTo>
                    <a:cubicBezTo>
                      <a:pt x="26" y="1"/>
                      <a:pt x="27" y="1"/>
                      <a:pt x="27" y="1"/>
                    </a:cubicBezTo>
                    <a:cubicBezTo>
                      <a:pt x="27" y="1"/>
                      <a:pt x="27" y="1"/>
                      <a:pt x="27" y="1"/>
                    </a:cubicBezTo>
                    <a:cubicBezTo>
                      <a:pt x="27" y="0"/>
                      <a:pt x="28" y="0"/>
                      <a:pt x="28" y="0"/>
                    </a:cubicBezTo>
                    <a:cubicBezTo>
                      <a:pt x="28" y="0"/>
                      <a:pt x="28" y="0"/>
                      <a:pt x="28" y="0"/>
                    </a:cubicBezTo>
                    <a:cubicBezTo>
                      <a:pt x="47" y="2"/>
                      <a:pt x="47" y="2"/>
                      <a:pt x="47" y="2"/>
                    </a:cubicBezTo>
                    <a:cubicBezTo>
                      <a:pt x="47" y="2"/>
                      <a:pt x="48" y="3"/>
                      <a:pt x="48" y="4"/>
                    </a:cubicBezTo>
                    <a:cubicBezTo>
                      <a:pt x="48" y="4"/>
                      <a:pt x="48" y="4"/>
                      <a:pt x="48" y="4"/>
                    </a:cubicBezTo>
                    <a:cubicBezTo>
                      <a:pt x="49" y="26"/>
                      <a:pt x="49" y="26"/>
                      <a:pt x="49" y="26"/>
                    </a:cubicBezTo>
                    <a:cubicBezTo>
                      <a:pt x="74" y="25"/>
                      <a:pt x="74" y="25"/>
                      <a:pt x="74" y="25"/>
                    </a:cubicBezTo>
                    <a:cubicBezTo>
                      <a:pt x="75" y="25"/>
                      <a:pt x="75" y="25"/>
                      <a:pt x="75" y="26"/>
                    </a:cubicBezTo>
                    <a:cubicBezTo>
                      <a:pt x="75" y="26"/>
                      <a:pt x="75" y="26"/>
                      <a:pt x="75" y="26"/>
                    </a:cubicBezTo>
                    <a:cubicBezTo>
                      <a:pt x="76" y="26"/>
                      <a:pt x="76" y="26"/>
                      <a:pt x="76" y="27"/>
                    </a:cubicBezTo>
                    <a:cubicBezTo>
                      <a:pt x="76" y="27"/>
                      <a:pt x="76" y="27"/>
                      <a:pt x="76" y="27"/>
                    </a:cubicBezTo>
                    <a:cubicBezTo>
                      <a:pt x="75" y="47"/>
                      <a:pt x="75" y="47"/>
                      <a:pt x="75" y="47"/>
                    </a:cubicBezTo>
                    <a:cubicBezTo>
                      <a:pt x="75" y="48"/>
                      <a:pt x="75" y="49"/>
                      <a:pt x="74" y="49"/>
                    </a:cubicBezTo>
                    <a:cubicBezTo>
                      <a:pt x="74" y="49"/>
                      <a:pt x="74" y="49"/>
                      <a:pt x="74" y="49"/>
                    </a:cubicBezTo>
                    <a:cubicBezTo>
                      <a:pt x="52" y="49"/>
                      <a:pt x="52" y="49"/>
                      <a:pt x="52" y="49"/>
                    </a:cubicBezTo>
                    <a:cubicBezTo>
                      <a:pt x="52" y="68"/>
                      <a:pt x="52" y="68"/>
                      <a:pt x="52" y="68"/>
                    </a:cubicBezTo>
                    <a:cubicBezTo>
                      <a:pt x="52" y="69"/>
                      <a:pt x="51" y="69"/>
                      <a:pt x="51" y="69"/>
                    </a:cubicBezTo>
                    <a:cubicBezTo>
                      <a:pt x="51" y="69"/>
                      <a:pt x="51" y="69"/>
                      <a:pt x="51" y="69"/>
                    </a:cubicBezTo>
                    <a:cubicBezTo>
                      <a:pt x="51" y="69"/>
                      <a:pt x="51" y="70"/>
                      <a:pt x="50" y="70"/>
                    </a:cubicBezTo>
                    <a:cubicBezTo>
                      <a:pt x="50" y="70"/>
                      <a:pt x="50" y="70"/>
                      <a:pt x="50" y="70"/>
                    </a:cubicBezTo>
                    <a:cubicBezTo>
                      <a:pt x="29" y="70"/>
                      <a:pt x="29" y="70"/>
                      <a:pt x="29" y="70"/>
                    </a:cubicBezTo>
                    <a:close/>
                    <a:moveTo>
                      <a:pt x="28" y="47"/>
                    </a:moveTo>
                    <a:cubicBezTo>
                      <a:pt x="30" y="67"/>
                      <a:pt x="30" y="67"/>
                      <a:pt x="30" y="67"/>
                    </a:cubicBezTo>
                    <a:cubicBezTo>
                      <a:pt x="49" y="67"/>
                      <a:pt x="49" y="67"/>
                      <a:pt x="49" y="67"/>
                    </a:cubicBezTo>
                    <a:cubicBezTo>
                      <a:pt x="49" y="48"/>
                      <a:pt x="49" y="48"/>
                      <a:pt x="49" y="48"/>
                    </a:cubicBezTo>
                    <a:cubicBezTo>
                      <a:pt x="49" y="47"/>
                      <a:pt x="49" y="46"/>
                      <a:pt x="50" y="46"/>
                    </a:cubicBezTo>
                    <a:cubicBezTo>
                      <a:pt x="50" y="46"/>
                      <a:pt x="50" y="46"/>
                      <a:pt x="50" y="46"/>
                    </a:cubicBezTo>
                    <a:cubicBezTo>
                      <a:pt x="73" y="46"/>
                      <a:pt x="73" y="46"/>
                      <a:pt x="73" y="46"/>
                    </a:cubicBezTo>
                    <a:cubicBezTo>
                      <a:pt x="73" y="28"/>
                      <a:pt x="73" y="28"/>
                      <a:pt x="73" y="28"/>
                    </a:cubicBezTo>
                    <a:cubicBezTo>
                      <a:pt x="48" y="29"/>
                      <a:pt x="48" y="29"/>
                      <a:pt x="48" y="29"/>
                    </a:cubicBezTo>
                    <a:cubicBezTo>
                      <a:pt x="47" y="29"/>
                      <a:pt x="46" y="28"/>
                      <a:pt x="46" y="27"/>
                    </a:cubicBezTo>
                    <a:cubicBezTo>
                      <a:pt x="46" y="27"/>
                      <a:pt x="46" y="27"/>
                      <a:pt x="46" y="27"/>
                    </a:cubicBezTo>
                    <a:cubicBezTo>
                      <a:pt x="45" y="5"/>
                      <a:pt x="45" y="5"/>
                      <a:pt x="45" y="5"/>
                    </a:cubicBezTo>
                    <a:cubicBezTo>
                      <a:pt x="29" y="3"/>
                      <a:pt x="29" y="3"/>
                      <a:pt x="29" y="3"/>
                    </a:cubicBezTo>
                    <a:cubicBezTo>
                      <a:pt x="28" y="27"/>
                      <a:pt x="28" y="27"/>
                      <a:pt x="28" y="27"/>
                    </a:cubicBezTo>
                    <a:cubicBezTo>
                      <a:pt x="28" y="28"/>
                      <a:pt x="28" y="28"/>
                      <a:pt x="27" y="28"/>
                    </a:cubicBezTo>
                    <a:cubicBezTo>
                      <a:pt x="27" y="28"/>
                      <a:pt x="27" y="28"/>
                      <a:pt x="27" y="28"/>
                    </a:cubicBezTo>
                    <a:cubicBezTo>
                      <a:pt x="3" y="29"/>
                      <a:pt x="3" y="29"/>
                      <a:pt x="3" y="29"/>
                    </a:cubicBezTo>
                    <a:cubicBezTo>
                      <a:pt x="5" y="46"/>
                      <a:pt x="5" y="46"/>
                      <a:pt x="5" y="46"/>
                    </a:cubicBezTo>
                    <a:cubicBezTo>
                      <a:pt x="27" y="45"/>
                      <a:pt x="27" y="45"/>
                      <a:pt x="27" y="45"/>
                    </a:cubicBezTo>
                    <a:cubicBezTo>
                      <a:pt x="27" y="45"/>
                      <a:pt x="27" y="45"/>
                      <a:pt x="27" y="45"/>
                    </a:cubicBezTo>
                    <a:cubicBezTo>
                      <a:pt x="27" y="45"/>
                      <a:pt x="27" y="45"/>
                      <a:pt x="27" y="45"/>
                    </a:cubicBezTo>
                    <a:cubicBezTo>
                      <a:pt x="28" y="45"/>
                      <a:pt x="28" y="46"/>
                      <a:pt x="28" y="47"/>
                    </a:cubicBezTo>
                    <a:close/>
                    <a:moveTo>
                      <a:pt x="28" y="3"/>
                    </a:moveTo>
                    <a:cubicBezTo>
                      <a:pt x="28" y="2"/>
                      <a:pt x="28" y="2"/>
                      <a:pt x="28"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2" name="Freeform 180"/>
              <p:cNvSpPr/>
              <p:nvPr/>
            </p:nvSpPr>
            <p:spPr bwMode="auto">
              <a:xfrm>
                <a:off x="3735" y="1876"/>
                <a:ext cx="222" cy="282"/>
              </a:xfrm>
              <a:custGeom>
                <a:avLst/>
                <a:gdLst>
                  <a:gd name="T0" fmla="*/ 0 w 222"/>
                  <a:gd name="T1" fmla="*/ 282 h 282"/>
                  <a:gd name="T2" fmla="*/ 2 w 222"/>
                  <a:gd name="T3" fmla="*/ 2 h 282"/>
                  <a:gd name="T4" fmla="*/ 217 w 222"/>
                  <a:gd name="T5" fmla="*/ 0 h 282"/>
                  <a:gd name="T6" fmla="*/ 222 w 222"/>
                  <a:gd name="T7" fmla="*/ 282 h 282"/>
                  <a:gd name="T8" fmla="*/ 0 w 222"/>
                  <a:gd name="T9" fmla="*/ 282 h 282"/>
                </a:gdLst>
                <a:ahLst/>
                <a:cxnLst>
                  <a:cxn ang="0">
                    <a:pos x="T0" y="T1"/>
                  </a:cxn>
                  <a:cxn ang="0">
                    <a:pos x="T2" y="T3"/>
                  </a:cxn>
                  <a:cxn ang="0">
                    <a:pos x="T4" y="T5"/>
                  </a:cxn>
                  <a:cxn ang="0">
                    <a:pos x="T6" y="T7"/>
                  </a:cxn>
                  <a:cxn ang="0">
                    <a:pos x="T8" y="T9"/>
                  </a:cxn>
                </a:cxnLst>
                <a:rect l="0" t="0" r="r" b="b"/>
                <a:pathLst>
                  <a:path w="222" h="282">
                    <a:moveTo>
                      <a:pt x="0" y="282"/>
                    </a:moveTo>
                    <a:lnTo>
                      <a:pt x="2" y="2"/>
                    </a:lnTo>
                    <a:lnTo>
                      <a:pt x="217" y="0"/>
                    </a:lnTo>
                    <a:lnTo>
                      <a:pt x="222" y="282"/>
                    </a:lnTo>
                    <a:lnTo>
                      <a:pt x="0" y="282"/>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3" name="Freeform 181"/>
              <p:cNvSpPr>
                <a:spLocks noEditPoints="1"/>
              </p:cNvSpPr>
              <p:nvPr/>
            </p:nvSpPr>
            <p:spPr bwMode="auto">
              <a:xfrm>
                <a:off x="3732" y="1873"/>
                <a:ext cx="228" cy="287"/>
              </a:xfrm>
              <a:custGeom>
                <a:avLst/>
                <a:gdLst>
                  <a:gd name="T0" fmla="*/ 1 w 96"/>
                  <a:gd name="T1" fmla="*/ 121 h 121"/>
                  <a:gd name="T2" fmla="*/ 1 w 96"/>
                  <a:gd name="T3" fmla="*/ 120 h 121"/>
                  <a:gd name="T4" fmla="*/ 3 w 96"/>
                  <a:gd name="T5" fmla="*/ 120 h 121"/>
                  <a:gd name="T6" fmla="*/ 1 w 96"/>
                  <a:gd name="T7" fmla="*/ 120 h 121"/>
                  <a:gd name="T8" fmla="*/ 1 w 96"/>
                  <a:gd name="T9" fmla="*/ 121 h 121"/>
                  <a:gd name="T10" fmla="*/ 0 w 96"/>
                  <a:gd name="T11" fmla="*/ 121 h 121"/>
                  <a:gd name="T12" fmla="*/ 0 w 96"/>
                  <a:gd name="T13" fmla="*/ 121 h 121"/>
                  <a:gd name="T14" fmla="*/ 0 w 96"/>
                  <a:gd name="T15" fmla="*/ 120 h 121"/>
                  <a:gd name="T16" fmla="*/ 0 w 96"/>
                  <a:gd name="T17" fmla="*/ 120 h 121"/>
                  <a:gd name="T18" fmla="*/ 0 w 96"/>
                  <a:gd name="T19" fmla="*/ 2 h 121"/>
                  <a:gd name="T20" fmla="*/ 2 w 96"/>
                  <a:gd name="T21" fmla="*/ 0 h 121"/>
                  <a:gd name="T22" fmla="*/ 2 w 96"/>
                  <a:gd name="T23" fmla="*/ 0 h 121"/>
                  <a:gd name="T24" fmla="*/ 93 w 96"/>
                  <a:gd name="T25" fmla="*/ 0 h 121"/>
                  <a:gd name="T26" fmla="*/ 94 w 96"/>
                  <a:gd name="T27" fmla="*/ 1 h 121"/>
                  <a:gd name="T28" fmla="*/ 94 w 96"/>
                  <a:gd name="T29" fmla="*/ 1 h 121"/>
                  <a:gd name="T30" fmla="*/ 96 w 96"/>
                  <a:gd name="T31" fmla="*/ 120 h 121"/>
                  <a:gd name="T32" fmla="*/ 96 w 96"/>
                  <a:gd name="T33" fmla="*/ 121 h 121"/>
                  <a:gd name="T34" fmla="*/ 96 w 96"/>
                  <a:gd name="T35" fmla="*/ 121 h 121"/>
                  <a:gd name="T36" fmla="*/ 95 w 96"/>
                  <a:gd name="T37" fmla="*/ 121 h 121"/>
                  <a:gd name="T38" fmla="*/ 95 w 96"/>
                  <a:gd name="T39" fmla="*/ 121 h 121"/>
                  <a:gd name="T40" fmla="*/ 1 w 96"/>
                  <a:gd name="T41" fmla="*/ 121 h 121"/>
                  <a:gd name="T42" fmla="*/ 93 w 96"/>
                  <a:gd name="T43" fmla="*/ 119 h 121"/>
                  <a:gd name="T44" fmla="*/ 91 w 96"/>
                  <a:gd name="T45" fmla="*/ 3 h 121"/>
                  <a:gd name="T46" fmla="*/ 3 w 96"/>
                  <a:gd name="T47" fmla="*/ 3 h 121"/>
                  <a:gd name="T48" fmla="*/ 3 w 96"/>
                  <a:gd name="T49" fmla="*/ 119 h 121"/>
                  <a:gd name="T50" fmla="*/ 93 w 96"/>
                  <a:gd name="T51"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1">
                    <a:moveTo>
                      <a:pt x="1" y="121"/>
                    </a:moveTo>
                    <a:cubicBezTo>
                      <a:pt x="1" y="120"/>
                      <a:pt x="1" y="120"/>
                      <a:pt x="1" y="120"/>
                    </a:cubicBezTo>
                    <a:cubicBezTo>
                      <a:pt x="3" y="120"/>
                      <a:pt x="3" y="120"/>
                      <a:pt x="3" y="120"/>
                    </a:cubicBezTo>
                    <a:cubicBezTo>
                      <a:pt x="1" y="120"/>
                      <a:pt x="1" y="120"/>
                      <a:pt x="1" y="120"/>
                    </a:cubicBezTo>
                    <a:cubicBezTo>
                      <a:pt x="1" y="121"/>
                      <a:pt x="1" y="121"/>
                      <a:pt x="1" y="121"/>
                    </a:cubicBezTo>
                    <a:cubicBezTo>
                      <a:pt x="1" y="121"/>
                      <a:pt x="0" y="121"/>
                      <a:pt x="0" y="121"/>
                    </a:cubicBezTo>
                    <a:cubicBezTo>
                      <a:pt x="0" y="121"/>
                      <a:pt x="0" y="121"/>
                      <a:pt x="0" y="121"/>
                    </a:cubicBezTo>
                    <a:cubicBezTo>
                      <a:pt x="0" y="121"/>
                      <a:pt x="0" y="120"/>
                      <a:pt x="0" y="120"/>
                    </a:cubicBezTo>
                    <a:cubicBezTo>
                      <a:pt x="0" y="120"/>
                      <a:pt x="0" y="120"/>
                      <a:pt x="0" y="120"/>
                    </a:cubicBezTo>
                    <a:cubicBezTo>
                      <a:pt x="0" y="2"/>
                      <a:pt x="0" y="2"/>
                      <a:pt x="0" y="2"/>
                    </a:cubicBezTo>
                    <a:cubicBezTo>
                      <a:pt x="0" y="1"/>
                      <a:pt x="1" y="0"/>
                      <a:pt x="2" y="0"/>
                    </a:cubicBezTo>
                    <a:cubicBezTo>
                      <a:pt x="2" y="0"/>
                      <a:pt x="2" y="0"/>
                      <a:pt x="2" y="0"/>
                    </a:cubicBezTo>
                    <a:cubicBezTo>
                      <a:pt x="93" y="0"/>
                      <a:pt x="93" y="0"/>
                      <a:pt x="93" y="0"/>
                    </a:cubicBezTo>
                    <a:cubicBezTo>
                      <a:pt x="94" y="0"/>
                      <a:pt x="94" y="0"/>
                      <a:pt x="94" y="1"/>
                    </a:cubicBezTo>
                    <a:cubicBezTo>
                      <a:pt x="94" y="1"/>
                      <a:pt x="94" y="1"/>
                      <a:pt x="94" y="1"/>
                    </a:cubicBezTo>
                    <a:cubicBezTo>
                      <a:pt x="96" y="120"/>
                      <a:pt x="96" y="120"/>
                      <a:pt x="96" y="120"/>
                    </a:cubicBezTo>
                    <a:cubicBezTo>
                      <a:pt x="96" y="120"/>
                      <a:pt x="96" y="121"/>
                      <a:pt x="96" y="121"/>
                    </a:cubicBezTo>
                    <a:cubicBezTo>
                      <a:pt x="96" y="121"/>
                      <a:pt x="96" y="121"/>
                      <a:pt x="96" y="121"/>
                    </a:cubicBezTo>
                    <a:cubicBezTo>
                      <a:pt x="95" y="121"/>
                      <a:pt x="95" y="121"/>
                      <a:pt x="95" y="121"/>
                    </a:cubicBezTo>
                    <a:cubicBezTo>
                      <a:pt x="95" y="121"/>
                      <a:pt x="95" y="121"/>
                      <a:pt x="95" y="121"/>
                    </a:cubicBezTo>
                    <a:cubicBezTo>
                      <a:pt x="1" y="121"/>
                      <a:pt x="1" y="121"/>
                      <a:pt x="1" y="121"/>
                    </a:cubicBezTo>
                    <a:close/>
                    <a:moveTo>
                      <a:pt x="93" y="119"/>
                    </a:moveTo>
                    <a:cubicBezTo>
                      <a:pt x="91" y="3"/>
                      <a:pt x="91" y="3"/>
                      <a:pt x="91" y="3"/>
                    </a:cubicBezTo>
                    <a:cubicBezTo>
                      <a:pt x="3" y="3"/>
                      <a:pt x="3" y="3"/>
                      <a:pt x="3" y="3"/>
                    </a:cubicBezTo>
                    <a:cubicBezTo>
                      <a:pt x="3" y="119"/>
                      <a:pt x="3" y="119"/>
                      <a:pt x="3" y="119"/>
                    </a:cubicBezTo>
                    <a:cubicBezTo>
                      <a:pt x="93" y="119"/>
                      <a:pt x="93" y="119"/>
                      <a:pt x="93"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4" name="Freeform 182"/>
              <p:cNvSpPr/>
              <p:nvPr/>
            </p:nvSpPr>
            <p:spPr bwMode="auto">
              <a:xfrm>
                <a:off x="4390" y="1968"/>
                <a:ext cx="360" cy="291"/>
              </a:xfrm>
              <a:custGeom>
                <a:avLst/>
                <a:gdLst>
                  <a:gd name="T0" fmla="*/ 42 w 152"/>
                  <a:gd name="T1" fmla="*/ 39 h 123"/>
                  <a:gd name="T2" fmla="*/ 59 w 152"/>
                  <a:gd name="T3" fmla="*/ 6 h 123"/>
                  <a:gd name="T4" fmla="*/ 94 w 152"/>
                  <a:gd name="T5" fmla="*/ 21 h 123"/>
                  <a:gd name="T6" fmla="*/ 132 w 152"/>
                  <a:gd name="T7" fmla="*/ 12 h 123"/>
                  <a:gd name="T8" fmla="*/ 132 w 152"/>
                  <a:gd name="T9" fmla="*/ 48 h 123"/>
                  <a:gd name="T10" fmla="*/ 146 w 152"/>
                  <a:gd name="T11" fmla="*/ 83 h 123"/>
                  <a:gd name="T12" fmla="*/ 100 w 152"/>
                  <a:gd name="T13" fmla="*/ 87 h 123"/>
                  <a:gd name="T14" fmla="*/ 37 w 152"/>
                  <a:gd name="T15" fmla="*/ 81 h 123"/>
                  <a:gd name="T16" fmla="*/ 7 w 152"/>
                  <a:gd name="T17" fmla="*/ 48 h 123"/>
                  <a:gd name="T18" fmla="*/ 26 w 152"/>
                  <a:gd name="T19" fmla="*/ 35 h 123"/>
                  <a:gd name="T20" fmla="*/ 42 w 152"/>
                  <a:gd name="T21"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123">
                    <a:moveTo>
                      <a:pt x="42" y="39"/>
                    </a:moveTo>
                    <a:cubicBezTo>
                      <a:pt x="38" y="16"/>
                      <a:pt x="59" y="6"/>
                      <a:pt x="59" y="6"/>
                    </a:cubicBezTo>
                    <a:cubicBezTo>
                      <a:pt x="76" y="0"/>
                      <a:pt x="89" y="5"/>
                      <a:pt x="94" y="21"/>
                    </a:cubicBezTo>
                    <a:cubicBezTo>
                      <a:pt x="103" y="12"/>
                      <a:pt x="121" y="6"/>
                      <a:pt x="132" y="12"/>
                    </a:cubicBezTo>
                    <a:cubicBezTo>
                      <a:pt x="146" y="19"/>
                      <a:pt x="144" y="41"/>
                      <a:pt x="132" y="48"/>
                    </a:cubicBezTo>
                    <a:cubicBezTo>
                      <a:pt x="151" y="45"/>
                      <a:pt x="152" y="71"/>
                      <a:pt x="146" y="83"/>
                    </a:cubicBezTo>
                    <a:cubicBezTo>
                      <a:pt x="140" y="95"/>
                      <a:pt x="116" y="100"/>
                      <a:pt x="100" y="87"/>
                    </a:cubicBezTo>
                    <a:cubicBezTo>
                      <a:pt x="100" y="115"/>
                      <a:pt x="36" y="123"/>
                      <a:pt x="37" y="81"/>
                    </a:cubicBezTo>
                    <a:cubicBezTo>
                      <a:pt x="20" y="85"/>
                      <a:pt x="0" y="66"/>
                      <a:pt x="7" y="48"/>
                    </a:cubicBezTo>
                    <a:cubicBezTo>
                      <a:pt x="7" y="48"/>
                      <a:pt x="13" y="36"/>
                      <a:pt x="26" y="35"/>
                    </a:cubicBezTo>
                    <a:cubicBezTo>
                      <a:pt x="38" y="35"/>
                      <a:pt x="42" y="39"/>
                      <a:pt x="42" y="39"/>
                    </a:cubicBezTo>
                    <a:close/>
                  </a:path>
                </a:pathLst>
              </a:custGeom>
              <a:solidFill>
                <a:srgbClr val="AFC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5" name="Freeform 183"/>
              <p:cNvSpPr>
                <a:spLocks noEditPoints="1"/>
              </p:cNvSpPr>
              <p:nvPr/>
            </p:nvSpPr>
            <p:spPr bwMode="auto">
              <a:xfrm>
                <a:off x="4400" y="1973"/>
                <a:ext cx="345" cy="260"/>
              </a:xfrm>
              <a:custGeom>
                <a:avLst/>
                <a:gdLst>
                  <a:gd name="T0" fmla="*/ 32 w 146"/>
                  <a:gd name="T1" fmla="*/ 81 h 110"/>
                  <a:gd name="T2" fmla="*/ 29 w 146"/>
                  <a:gd name="T3" fmla="*/ 81 h 110"/>
                  <a:gd name="T4" fmla="*/ 0 w 146"/>
                  <a:gd name="T5" fmla="*/ 54 h 110"/>
                  <a:gd name="T6" fmla="*/ 2 w 146"/>
                  <a:gd name="T7" fmla="*/ 45 h 110"/>
                  <a:gd name="T8" fmla="*/ 21 w 146"/>
                  <a:gd name="T9" fmla="*/ 32 h 110"/>
                  <a:gd name="T10" fmla="*/ 24 w 146"/>
                  <a:gd name="T11" fmla="*/ 32 h 110"/>
                  <a:gd name="T12" fmla="*/ 36 w 146"/>
                  <a:gd name="T13" fmla="*/ 34 h 110"/>
                  <a:gd name="T14" fmla="*/ 36 w 146"/>
                  <a:gd name="T15" fmla="*/ 32 h 110"/>
                  <a:gd name="T16" fmla="*/ 54 w 146"/>
                  <a:gd name="T17" fmla="*/ 3 h 110"/>
                  <a:gd name="T18" fmla="*/ 68 w 146"/>
                  <a:gd name="T19" fmla="*/ 0 h 110"/>
                  <a:gd name="T20" fmla="*/ 91 w 146"/>
                  <a:gd name="T21" fmla="*/ 16 h 110"/>
                  <a:gd name="T22" fmla="*/ 118 w 146"/>
                  <a:gd name="T23" fmla="*/ 6 h 110"/>
                  <a:gd name="T24" fmla="*/ 129 w 146"/>
                  <a:gd name="T25" fmla="*/ 8 h 110"/>
                  <a:gd name="T26" fmla="*/ 139 w 146"/>
                  <a:gd name="T27" fmla="*/ 27 h 110"/>
                  <a:gd name="T28" fmla="*/ 133 w 146"/>
                  <a:gd name="T29" fmla="*/ 44 h 110"/>
                  <a:gd name="T30" fmla="*/ 146 w 146"/>
                  <a:gd name="T31" fmla="*/ 66 h 110"/>
                  <a:gd name="T32" fmla="*/ 143 w 146"/>
                  <a:gd name="T33" fmla="*/ 81 h 110"/>
                  <a:gd name="T34" fmla="*/ 117 w 146"/>
                  <a:gd name="T35" fmla="*/ 94 h 110"/>
                  <a:gd name="T36" fmla="*/ 97 w 146"/>
                  <a:gd name="T37" fmla="*/ 88 h 110"/>
                  <a:gd name="T38" fmla="*/ 63 w 146"/>
                  <a:gd name="T39" fmla="*/ 110 h 110"/>
                  <a:gd name="T40" fmla="*/ 42 w 146"/>
                  <a:gd name="T41" fmla="*/ 103 h 110"/>
                  <a:gd name="T42" fmla="*/ 35 w 146"/>
                  <a:gd name="T43" fmla="*/ 79 h 110"/>
                  <a:gd name="T44" fmla="*/ 35 w 146"/>
                  <a:gd name="T45" fmla="*/ 80 h 110"/>
                  <a:gd name="T46" fmla="*/ 63 w 146"/>
                  <a:gd name="T47" fmla="*/ 107 h 110"/>
                  <a:gd name="T48" fmla="*/ 94 w 146"/>
                  <a:gd name="T49" fmla="*/ 85 h 110"/>
                  <a:gd name="T50" fmla="*/ 95 w 146"/>
                  <a:gd name="T51" fmla="*/ 84 h 110"/>
                  <a:gd name="T52" fmla="*/ 97 w 146"/>
                  <a:gd name="T53" fmla="*/ 84 h 110"/>
                  <a:gd name="T54" fmla="*/ 117 w 146"/>
                  <a:gd name="T55" fmla="*/ 91 h 110"/>
                  <a:gd name="T56" fmla="*/ 140 w 146"/>
                  <a:gd name="T57" fmla="*/ 80 h 110"/>
                  <a:gd name="T58" fmla="*/ 143 w 146"/>
                  <a:gd name="T59" fmla="*/ 66 h 110"/>
                  <a:gd name="T60" fmla="*/ 131 w 146"/>
                  <a:gd name="T61" fmla="*/ 47 h 110"/>
                  <a:gd name="T62" fmla="*/ 129 w 146"/>
                  <a:gd name="T63" fmla="*/ 47 h 110"/>
                  <a:gd name="T64" fmla="*/ 127 w 146"/>
                  <a:gd name="T65" fmla="*/ 46 h 110"/>
                  <a:gd name="T66" fmla="*/ 128 w 146"/>
                  <a:gd name="T67" fmla="*/ 45 h 110"/>
                  <a:gd name="T68" fmla="*/ 136 w 146"/>
                  <a:gd name="T69" fmla="*/ 27 h 110"/>
                  <a:gd name="T70" fmla="*/ 128 w 146"/>
                  <a:gd name="T71" fmla="*/ 11 h 110"/>
                  <a:gd name="T72" fmla="*/ 118 w 146"/>
                  <a:gd name="T73" fmla="*/ 9 h 110"/>
                  <a:gd name="T74" fmla="*/ 91 w 146"/>
                  <a:gd name="T75" fmla="*/ 20 h 110"/>
                  <a:gd name="T76" fmla="*/ 90 w 146"/>
                  <a:gd name="T77" fmla="*/ 20 h 110"/>
                  <a:gd name="T78" fmla="*/ 89 w 146"/>
                  <a:gd name="T79" fmla="*/ 19 h 110"/>
                  <a:gd name="T80" fmla="*/ 68 w 146"/>
                  <a:gd name="T81" fmla="*/ 3 h 110"/>
                  <a:gd name="T82" fmla="*/ 55 w 146"/>
                  <a:gd name="T83" fmla="*/ 5 h 110"/>
                  <a:gd name="T84" fmla="*/ 47 w 146"/>
                  <a:gd name="T85" fmla="*/ 12 h 110"/>
                  <a:gd name="T86" fmla="*/ 39 w 146"/>
                  <a:gd name="T87" fmla="*/ 32 h 110"/>
                  <a:gd name="T88" fmla="*/ 39 w 146"/>
                  <a:gd name="T89" fmla="*/ 37 h 110"/>
                  <a:gd name="T90" fmla="*/ 38 w 146"/>
                  <a:gd name="T91" fmla="*/ 37 h 110"/>
                  <a:gd name="T92" fmla="*/ 38 w 146"/>
                  <a:gd name="T93" fmla="*/ 37 h 110"/>
                  <a:gd name="T94" fmla="*/ 38 w 146"/>
                  <a:gd name="T95" fmla="*/ 38 h 110"/>
                  <a:gd name="T96" fmla="*/ 36 w 146"/>
                  <a:gd name="T97" fmla="*/ 38 h 110"/>
                  <a:gd name="T98" fmla="*/ 36 w 146"/>
                  <a:gd name="T99" fmla="*/ 38 h 110"/>
                  <a:gd name="T100" fmla="*/ 34 w 146"/>
                  <a:gd name="T101" fmla="*/ 36 h 110"/>
                  <a:gd name="T102" fmla="*/ 24 w 146"/>
                  <a:gd name="T103" fmla="*/ 35 h 110"/>
                  <a:gd name="T104" fmla="*/ 22 w 146"/>
                  <a:gd name="T105" fmla="*/ 35 h 110"/>
                  <a:gd name="T106" fmla="*/ 9 w 146"/>
                  <a:gd name="T107" fmla="*/ 41 h 110"/>
                  <a:gd name="T108" fmla="*/ 5 w 146"/>
                  <a:gd name="T109" fmla="*/ 47 h 110"/>
                  <a:gd name="T110" fmla="*/ 3 w 146"/>
                  <a:gd name="T111" fmla="*/ 54 h 110"/>
                  <a:gd name="T112" fmla="*/ 29 w 146"/>
                  <a:gd name="T113" fmla="*/ 78 h 110"/>
                  <a:gd name="T114" fmla="*/ 33 w 146"/>
                  <a:gd name="T115" fmla="*/ 77 h 110"/>
                  <a:gd name="T116" fmla="*/ 33 w 146"/>
                  <a:gd name="T117" fmla="*/ 77 h 110"/>
                  <a:gd name="T118" fmla="*/ 34 w 146"/>
                  <a:gd name="T119" fmla="*/ 7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 h="110">
                    <a:moveTo>
                      <a:pt x="42" y="103"/>
                    </a:moveTo>
                    <a:cubicBezTo>
                      <a:pt x="36" y="98"/>
                      <a:pt x="32" y="91"/>
                      <a:pt x="32" y="81"/>
                    </a:cubicBezTo>
                    <a:cubicBezTo>
                      <a:pt x="32" y="81"/>
                      <a:pt x="32" y="81"/>
                      <a:pt x="32" y="81"/>
                    </a:cubicBezTo>
                    <a:cubicBezTo>
                      <a:pt x="31" y="81"/>
                      <a:pt x="30" y="81"/>
                      <a:pt x="29" y="81"/>
                    </a:cubicBezTo>
                    <a:cubicBezTo>
                      <a:pt x="29" y="81"/>
                      <a:pt x="29" y="81"/>
                      <a:pt x="29" y="81"/>
                    </a:cubicBezTo>
                    <a:cubicBezTo>
                      <a:pt x="15" y="81"/>
                      <a:pt x="1" y="68"/>
                      <a:pt x="0" y="54"/>
                    </a:cubicBezTo>
                    <a:cubicBezTo>
                      <a:pt x="0" y="54"/>
                      <a:pt x="0" y="54"/>
                      <a:pt x="0" y="54"/>
                    </a:cubicBezTo>
                    <a:cubicBezTo>
                      <a:pt x="0" y="51"/>
                      <a:pt x="1" y="48"/>
                      <a:pt x="2" y="45"/>
                    </a:cubicBezTo>
                    <a:cubicBezTo>
                      <a:pt x="2" y="45"/>
                      <a:pt x="2" y="45"/>
                      <a:pt x="2" y="45"/>
                    </a:cubicBezTo>
                    <a:cubicBezTo>
                      <a:pt x="2" y="45"/>
                      <a:pt x="8" y="32"/>
                      <a:pt x="21" y="32"/>
                    </a:cubicBezTo>
                    <a:cubicBezTo>
                      <a:pt x="21" y="32"/>
                      <a:pt x="21" y="32"/>
                      <a:pt x="21" y="32"/>
                    </a:cubicBezTo>
                    <a:cubicBezTo>
                      <a:pt x="22" y="32"/>
                      <a:pt x="23" y="32"/>
                      <a:pt x="24" y="32"/>
                    </a:cubicBezTo>
                    <a:cubicBezTo>
                      <a:pt x="24" y="32"/>
                      <a:pt x="24" y="32"/>
                      <a:pt x="24" y="32"/>
                    </a:cubicBezTo>
                    <a:cubicBezTo>
                      <a:pt x="30" y="32"/>
                      <a:pt x="33" y="33"/>
                      <a:pt x="36" y="34"/>
                    </a:cubicBezTo>
                    <a:cubicBezTo>
                      <a:pt x="36" y="34"/>
                      <a:pt x="36" y="34"/>
                      <a:pt x="36" y="34"/>
                    </a:cubicBezTo>
                    <a:cubicBezTo>
                      <a:pt x="36" y="33"/>
                      <a:pt x="36" y="32"/>
                      <a:pt x="36" y="32"/>
                    </a:cubicBezTo>
                    <a:cubicBezTo>
                      <a:pt x="36" y="32"/>
                      <a:pt x="36" y="32"/>
                      <a:pt x="36" y="32"/>
                    </a:cubicBezTo>
                    <a:cubicBezTo>
                      <a:pt x="36" y="12"/>
                      <a:pt x="54" y="3"/>
                      <a:pt x="54" y="3"/>
                    </a:cubicBezTo>
                    <a:cubicBezTo>
                      <a:pt x="54" y="3"/>
                      <a:pt x="54" y="3"/>
                      <a:pt x="54" y="3"/>
                    </a:cubicBezTo>
                    <a:cubicBezTo>
                      <a:pt x="59" y="1"/>
                      <a:pt x="64" y="0"/>
                      <a:pt x="68" y="0"/>
                    </a:cubicBezTo>
                    <a:cubicBezTo>
                      <a:pt x="68" y="0"/>
                      <a:pt x="68" y="0"/>
                      <a:pt x="68" y="0"/>
                    </a:cubicBezTo>
                    <a:cubicBezTo>
                      <a:pt x="78" y="0"/>
                      <a:pt x="87" y="5"/>
                      <a:pt x="91" y="16"/>
                    </a:cubicBezTo>
                    <a:cubicBezTo>
                      <a:pt x="91" y="16"/>
                      <a:pt x="91" y="16"/>
                      <a:pt x="91" y="16"/>
                    </a:cubicBezTo>
                    <a:cubicBezTo>
                      <a:pt x="97" y="10"/>
                      <a:pt x="108" y="6"/>
                      <a:pt x="118" y="6"/>
                    </a:cubicBezTo>
                    <a:cubicBezTo>
                      <a:pt x="118" y="6"/>
                      <a:pt x="118" y="6"/>
                      <a:pt x="118" y="6"/>
                    </a:cubicBezTo>
                    <a:cubicBezTo>
                      <a:pt x="122" y="6"/>
                      <a:pt x="126" y="7"/>
                      <a:pt x="129" y="8"/>
                    </a:cubicBezTo>
                    <a:cubicBezTo>
                      <a:pt x="129" y="8"/>
                      <a:pt x="129" y="8"/>
                      <a:pt x="129" y="8"/>
                    </a:cubicBezTo>
                    <a:cubicBezTo>
                      <a:pt x="136" y="12"/>
                      <a:pt x="139" y="20"/>
                      <a:pt x="139" y="27"/>
                    </a:cubicBezTo>
                    <a:cubicBezTo>
                      <a:pt x="139" y="27"/>
                      <a:pt x="139" y="27"/>
                      <a:pt x="139" y="27"/>
                    </a:cubicBezTo>
                    <a:cubicBezTo>
                      <a:pt x="139" y="33"/>
                      <a:pt x="137" y="40"/>
                      <a:pt x="133" y="44"/>
                    </a:cubicBezTo>
                    <a:cubicBezTo>
                      <a:pt x="133" y="44"/>
                      <a:pt x="133" y="44"/>
                      <a:pt x="133" y="44"/>
                    </a:cubicBezTo>
                    <a:cubicBezTo>
                      <a:pt x="143" y="46"/>
                      <a:pt x="146" y="56"/>
                      <a:pt x="146" y="66"/>
                    </a:cubicBezTo>
                    <a:cubicBezTo>
                      <a:pt x="146" y="66"/>
                      <a:pt x="146" y="66"/>
                      <a:pt x="146" y="66"/>
                    </a:cubicBezTo>
                    <a:cubicBezTo>
                      <a:pt x="146" y="71"/>
                      <a:pt x="145" y="77"/>
                      <a:pt x="143" y="81"/>
                    </a:cubicBezTo>
                    <a:cubicBezTo>
                      <a:pt x="143" y="81"/>
                      <a:pt x="143" y="81"/>
                      <a:pt x="143" y="81"/>
                    </a:cubicBezTo>
                    <a:cubicBezTo>
                      <a:pt x="139" y="89"/>
                      <a:pt x="128" y="94"/>
                      <a:pt x="117" y="94"/>
                    </a:cubicBezTo>
                    <a:cubicBezTo>
                      <a:pt x="117" y="94"/>
                      <a:pt x="117" y="94"/>
                      <a:pt x="117" y="94"/>
                    </a:cubicBezTo>
                    <a:cubicBezTo>
                      <a:pt x="110" y="94"/>
                      <a:pt x="103" y="92"/>
                      <a:pt x="97" y="88"/>
                    </a:cubicBezTo>
                    <a:cubicBezTo>
                      <a:pt x="97" y="88"/>
                      <a:pt x="97" y="88"/>
                      <a:pt x="97" y="88"/>
                    </a:cubicBezTo>
                    <a:cubicBezTo>
                      <a:pt x="95" y="102"/>
                      <a:pt x="79" y="110"/>
                      <a:pt x="63" y="110"/>
                    </a:cubicBezTo>
                    <a:cubicBezTo>
                      <a:pt x="63" y="110"/>
                      <a:pt x="63" y="110"/>
                      <a:pt x="63" y="110"/>
                    </a:cubicBezTo>
                    <a:cubicBezTo>
                      <a:pt x="56" y="110"/>
                      <a:pt x="48" y="108"/>
                      <a:pt x="42" y="103"/>
                    </a:cubicBezTo>
                    <a:close/>
                    <a:moveTo>
                      <a:pt x="34" y="78"/>
                    </a:moveTo>
                    <a:cubicBezTo>
                      <a:pt x="35" y="78"/>
                      <a:pt x="35" y="78"/>
                      <a:pt x="35" y="79"/>
                    </a:cubicBezTo>
                    <a:cubicBezTo>
                      <a:pt x="35" y="79"/>
                      <a:pt x="35" y="79"/>
                      <a:pt x="35" y="79"/>
                    </a:cubicBezTo>
                    <a:cubicBezTo>
                      <a:pt x="35" y="79"/>
                      <a:pt x="35" y="80"/>
                      <a:pt x="35" y="80"/>
                    </a:cubicBezTo>
                    <a:cubicBezTo>
                      <a:pt x="35" y="80"/>
                      <a:pt x="35" y="80"/>
                      <a:pt x="35" y="80"/>
                    </a:cubicBezTo>
                    <a:cubicBezTo>
                      <a:pt x="35" y="99"/>
                      <a:pt x="49" y="107"/>
                      <a:pt x="63" y="107"/>
                    </a:cubicBezTo>
                    <a:cubicBezTo>
                      <a:pt x="63" y="107"/>
                      <a:pt x="63" y="107"/>
                      <a:pt x="63" y="107"/>
                    </a:cubicBezTo>
                    <a:cubicBezTo>
                      <a:pt x="79" y="107"/>
                      <a:pt x="94" y="98"/>
                      <a:pt x="94" y="85"/>
                    </a:cubicBezTo>
                    <a:cubicBezTo>
                      <a:pt x="94" y="85"/>
                      <a:pt x="94" y="85"/>
                      <a:pt x="94" y="85"/>
                    </a:cubicBezTo>
                    <a:cubicBezTo>
                      <a:pt x="94" y="85"/>
                      <a:pt x="95" y="84"/>
                      <a:pt x="95" y="84"/>
                    </a:cubicBezTo>
                    <a:cubicBezTo>
                      <a:pt x="95" y="84"/>
                      <a:pt x="95" y="84"/>
                      <a:pt x="95" y="84"/>
                    </a:cubicBezTo>
                    <a:cubicBezTo>
                      <a:pt x="96" y="84"/>
                      <a:pt x="96" y="84"/>
                      <a:pt x="97" y="84"/>
                    </a:cubicBezTo>
                    <a:cubicBezTo>
                      <a:pt x="97" y="84"/>
                      <a:pt x="97" y="84"/>
                      <a:pt x="97" y="84"/>
                    </a:cubicBezTo>
                    <a:cubicBezTo>
                      <a:pt x="103" y="89"/>
                      <a:pt x="110" y="91"/>
                      <a:pt x="117" y="91"/>
                    </a:cubicBezTo>
                    <a:cubicBezTo>
                      <a:pt x="117" y="91"/>
                      <a:pt x="117" y="91"/>
                      <a:pt x="117" y="91"/>
                    </a:cubicBezTo>
                    <a:cubicBezTo>
                      <a:pt x="128" y="91"/>
                      <a:pt x="137" y="86"/>
                      <a:pt x="140" y="80"/>
                    </a:cubicBezTo>
                    <a:cubicBezTo>
                      <a:pt x="140" y="80"/>
                      <a:pt x="140" y="80"/>
                      <a:pt x="140" y="80"/>
                    </a:cubicBezTo>
                    <a:cubicBezTo>
                      <a:pt x="142" y="76"/>
                      <a:pt x="143" y="71"/>
                      <a:pt x="143" y="66"/>
                    </a:cubicBezTo>
                    <a:cubicBezTo>
                      <a:pt x="143" y="66"/>
                      <a:pt x="143" y="66"/>
                      <a:pt x="143" y="66"/>
                    </a:cubicBezTo>
                    <a:cubicBezTo>
                      <a:pt x="143" y="56"/>
                      <a:pt x="140" y="47"/>
                      <a:pt x="131" y="47"/>
                    </a:cubicBezTo>
                    <a:cubicBezTo>
                      <a:pt x="131" y="47"/>
                      <a:pt x="131" y="47"/>
                      <a:pt x="131" y="47"/>
                    </a:cubicBezTo>
                    <a:cubicBezTo>
                      <a:pt x="130" y="47"/>
                      <a:pt x="129" y="47"/>
                      <a:pt x="129" y="47"/>
                    </a:cubicBezTo>
                    <a:cubicBezTo>
                      <a:pt x="129" y="47"/>
                      <a:pt x="129" y="47"/>
                      <a:pt x="129" y="47"/>
                    </a:cubicBezTo>
                    <a:cubicBezTo>
                      <a:pt x="128" y="47"/>
                      <a:pt x="127" y="47"/>
                      <a:pt x="127" y="46"/>
                    </a:cubicBezTo>
                    <a:cubicBezTo>
                      <a:pt x="127" y="46"/>
                      <a:pt x="127" y="46"/>
                      <a:pt x="127" y="46"/>
                    </a:cubicBezTo>
                    <a:cubicBezTo>
                      <a:pt x="127" y="46"/>
                      <a:pt x="127" y="45"/>
                      <a:pt x="128" y="45"/>
                    </a:cubicBezTo>
                    <a:cubicBezTo>
                      <a:pt x="128" y="45"/>
                      <a:pt x="128" y="45"/>
                      <a:pt x="128" y="45"/>
                    </a:cubicBezTo>
                    <a:cubicBezTo>
                      <a:pt x="133" y="41"/>
                      <a:pt x="136" y="34"/>
                      <a:pt x="136" y="27"/>
                    </a:cubicBezTo>
                    <a:cubicBezTo>
                      <a:pt x="136" y="27"/>
                      <a:pt x="136" y="27"/>
                      <a:pt x="136" y="27"/>
                    </a:cubicBezTo>
                    <a:cubicBezTo>
                      <a:pt x="136" y="20"/>
                      <a:pt x="134" y="14"/>
                      <a:pt x="128" y="11"/>
                    </a:cubicBezTo>
                    <a:cubicBezTo>
                      <a:pt x="128" y="11"/>
                      <a:pt x="128" y="11"/>
                      <a:pt x="128" y="11"/>
                    </a:cubicBezTo>
                    <a:cubicBezTo>
                      <a:pt x="125" y="10"/>
                      <a:pt x="121" y="9"/>
                      <a:pt x="118" y="9"/>
                    </a:cubicBezTo>
                    <a:cubicBezTo>
                      <a:pt x="118" y="9"/>
                      <a:pt x="118" y="9"/>
                      <a:pt x="118" y="9"/>
                    </a:cubicBezTo>
                    <a:cubicBezTo>
                      <a:pt x="108" y="9"/>
                      <a:pt x="97" y="14"/>
                      <a:pt x="91" y="20"/>
                    </a:cubicBezTo>
                    <a:cubicBezTo>
                      <a:pt x="91" y="20"/>
                      <a:pt x="91" y="20"/>
                      <a:pt x="91" y="20"/>
                    </a:cubicBezTo>
                    <a:cubicBezTo>
                      <a:pt x="91" y="20"/>
                      <a:pt x="90" y="20"/>
                      <a:pt x="90" y="20"/>
                    </a:cubicBezTo>
                    <a:cubicBezTo>
                      <a:pt x="90" y="20"/>
                      <a:pt x="90" y="20"/>
                      <a:pt x="90" y="20"/>
                    </a:cubicBezTo>
                    <a:cubicBezTo>
                      <a:pt x="89" y="20"/>
                      <a:pt x="89" y="20"/>
                      <a:pt x="89" y="19"/>
                    </a:cubicBezTo>
                    <a:cubicBezTo>
                      <a:pt x="89" y="19"/>
                      <a:pt x="89" y="19"/>
                      <a:pt x="89" y="19"/>
                    </a:cubicBezTo>
                    <a:cubicBezTo>
                      <a:pt x="85" y="8"/>
                      <a:pt x="78" y="3"/>
                      <a:pt x="68" y="3"/>
                    </a:cubicBezTo>
                    <a:cubicBezTo>
                      <a:pt x="68" y="3"/>
                      <a:pt x="68" y="3"/>
                      <a:pt x="68" y="3"/>
                    </a:cubicBezTo>
                    <a:cubicBezTo>
                      <a:pt x="64" y="3"/>
                      <a:pt x="60" y="4"/>
                      <a:pt x="55" y="5"/>
                    </a:cubicBezTo>
                    <a:cubicBezTo>
                      <a:pt x="55" y="5"/>
                      <a:pt x="55" y="5"/>
                      <a:pt x="55" y="5"/>
                    </a:cubicBezTo>
                    <a:cubicBezTo>
                      <a:pt x="55" y="5"/>
                      <a:pt x="51" y="7"/>
                      <a:pt x="47" y="12"/>
                    </a:cubicBezTo>
                    <a:cubicBezTo>
                      <a:pt x="47" y="12"/>
                      <a:pt x="47" y="12"/>
                      <a:pt x="47" y="12"/>
                    </a:cubicBezTo>
                    <a:cubicBezTo>
                      <a:pt x="43" y="16"/>
                      <a:pt x="39" y="23"/>
                      <a:pt x="39" y="32"/>
                    </a:cubicBezTo>
                    <a:cubicBezTo>
                      <a:pt x="39" y="32"/>
                      <a:pt x="39" y="32"/>
                      <a:pt x="39" y="32"/>
                    </a:cubicBezTo>
                    <a:cubicBezTo>
                      <a:pt x="39" y="33"/>
                      <a:pt x="39" y="35"/>
                      <a:pt x="39" y="37"/>
                    </a:cubicBezTo>
                    <a:cubicBezTo>
                      <a:pt x="39" y="37"/>
                      <a:pt x="39" y="37"/>
                      <a:pt x="39" y="37"/>
                    </a:cubicBezTo>
                    <a:cubicBezTo>
                      <a:pt x="38" y="37"/>
                      <a:pt x="38" y="37"/>
                      <a:pt x="38" y="37"/>
                    </a:cubicBezTo>
                    <a:cubicBezTo>
                      <a:pt x="39" y="36"/>
                      <a:pt x="39" y="36"/>
                      <a:pt x="39" y="36"/>
                    </a:cubicBezTo>
                    <a:cubicBezTo>
                      <a:pt x="38" y="37"/>
                      <a:pt x="38" y="37"/>
                      <a:pt x="38" y="37"/>
                    </a:cubicBezTo>
                    <a:cubicBezTo>
                      <a:pt x="39" y="37"/>
                      <a:pt x="39" y="37"/>
                      <a:pt x="39" y="37"/>
                    </a:cubicBezTo>
                    <a:cubicBezTo>
                      <a:pt x="39" y="38"/>
                      <a:pt x="39" y="38"/>
                      <a:pt x="38" y="38"/>
                    </a:cubicBezTo>
                    <a:cubicBezTo>
                      <a:pt x="38" y="38"/>
                      <a:pt x="38" y="38"/>
                      <a:pt x="38" y="38"/>
                    </a:cubicBezTo>
                    <a:cubicBezTo>
                      <a:pt x="38" y="39"/>
                      <a:pt x="37" y="39"/>
                      <a:pt x="36" y="38"/>
                    </a:cubicBezTo>
                    <a:cubicBezTo>
                      <a:pt x="36" y="38"/>
                      <a:pt x="36" y="38"/>
                      <a:pt x="36" y="38"/>
                    </a:cubicBezTo>
                    <a:cubicBezTo>
                      <a:pt x="36" y="38"/>
                      <a:pt x="36" y="38"/>
                      <a:pt x="36" y="38"/>
                    </a:cubicBezTo>
                    <a:cubicBezTo>
                      <a:pt x="36" y="38"/>
                      <a:pt x="36" y="38"/>
                      <a:pt x="36" y="38"/>
                    </a:cubicBezTo>
                    <a:cubicBezTo>
                      <a:pt x="36" y="37"/>
                      <a:pt x="35" y="37"/>
                      <a:pt x="34" y="36"/>
                    </a:cubicBezTo>
                    <a:cubicBezTo>
                      <a:pt x="34" y="36"/>
                      <a:pt x="34" y="36"/>
                      <a:pt x="34" y="36"/>
                    </a:cubicBezTo>
                    <a:cubicBezTo>
                      <a:pt x="32" y="36"/>
                      <a:pt x="29" y="35"/>
                      <a:pt x="24" y="35"/>
                    </a:cubicBezTo>
                    <a:cubicBezTo>
                      <a:pt x="24" y="35"/>
                      <a:pt x="24" y="35"/>
                      <a:pt x="24" y="35"/>
                    </a:cubicBezTo>
                    <a:cubicBezTo>
                      <a:pt x="23" y="35"/>
                      <a:pt x="22" y="35"/>
                      <a:pt x="22" y="35"/>
                    </a:cubicBezTo>
                    <a:cubicBezTo>
                      <a:pt x="22" y="35"/>
                      <a:pt x="22" y="35"/>
                      <a:pt x="22" y="35"/>
                    </a:cubicBezTo>
                    <a:cubicBezTo>
                      <a:pt x="16" y="35"/>
                      <a:pt x="12" y="38"/>
                      <a:pt x="9" y="41"/>
                    </a:cubicBezTo>
                    <a:cubicBezTo>
                      <a:pt x="9" y="41"/>
                      <a:pt x="9" y="41"/>
                      <a:pt x="9" y="41"/>
                    </a:cubicBezTo>
                    <a:cubicBezTo>
                      <a:pt x="6" y="44"/>
                      <a:pt x="5" y="47"/>
                      <a:pt x="5" y="47"/>
                    </a:cubicBezTo>
                    <a:cubicBezTo>
                      <a:pt x="5" y="47"/>
                      <a:pt x="5" y="47"/>
                      <a:pt x="5" y="47"/>
                    </a:cubicBezTo>
                    <a:cubicBezTo>
                      <a:pt x="4" y="49"/>
                      <a:pt x="3" y="51"/>
                      <a:pt x="3" y="54"/>
                    </a:cubicBezTo>
                    <a:cubicBezTo>
                      <a:pt x="3" y="54"/>
                      <a:pt x="3" y="54"/>
                      <a:pt x="3" y="54"/>
                    </a:cubicBezTo>
                    <a:cubicBezTo>
                      <a:pt x="3" y="66"/>
                      <a:pt x="16" y="78"/>
                      <a:pt x="29" y="78"/>
                    </a:cubicBezTo>
                    <a:cubicBezTo>
                      <a:pt x="29" y="78"/>
                      <a:pt x="29" y="78"/>
                      <a:pt x="29" y="78"/>
                    </a:cubicBezTo>
                    <a:cubicBezTo>
                      <a:pt x="30" y="78"/>
                      <a:pt x="31" y="78"/>
                      <a:pt x="33" y="77"/>
                    </a:cubicBezTo>
                    <a:cubicBezTo>
                      <a:pt x="33" y="77"/>
                      <a:pt x="33" y="77"/>
                      <a:pt x="33" y="77"/>
                    </a:cubicBezTo>
                    <a:cubicBezTo>
                      <a:pt x="33" y="77"/>
                      <a:pt x="33" y="77"/>
                      <a:pt x="33" y="77"/>
                    </a:cubicBezTo>
                    <a:cubicBezTo>
                      <a:pt x="33" y="77"/>
                      <a:pt x="33" y="77"/>
                      <a:pt x="33" y="77"/>
                    </a:cubicBezTo>
                    <a:cubicBezTo>
                      <a:pt x="34" y="77"/>
                      <a:pt x="34" y="77"/>
                      <a:pt x="34"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6" name="Freeform 184"/>
              <p:cNvSpPr/>
              <p:nvPr/>
            </p:nvSpPr>
            <p:spPr bwMode="auto">
              <a:xfrm>
                <a:off x="4447" y="2018"/>
                <a:ext cx="251" cy="201"/>
              </a:xfrm>
              <a:custGeom>
                <a:avLst/>
                <a:gdLst>
                  <a:gd name="T0" fmla="*/ 29 w 106"/>
                  <a:gd name="T1" fmla="*/ 27 h 85"/>
                  <a:gd name="T2" fmla="*/ 41 w 106"/>
                  <a:gd name="T3" fmla="*/ 4 h 85"/>
                  <a:gd name="T4" fmla="*/ 66 w 106"/>
                  <a:gd name="T5" fmla="*/ 14 h 85"/>
                  <a:gd name="T6" fmla="*/ 92 w 106"/>
                  <a:gd name="T7" fmla="*/ 8 h 85"/>
                  <a:gd name="T8" fmla="*/ 93 w 106"/>
                  <a:gd name="T9" fmla="*/ 33 h 85"/>
                  <a:gd name="T10" fmla="*/ 102 w 106"/>
                  <a:gd name="T11" fmla="*/ 57 h 85"/>
                  <a:gd name="T12" fmla="*/ 70 w 106"/>
                  <a:gd name="T13" fmla="*/ 61 h 85"/>
                  <a:gd name="T14" fmla="*/ 26 w 106"/>
                  <a:gd name="T15" fmla="*/ 56 h 85"/>
                  <a:gd name="T16" fmla="*/ 5 w 106"/>
                  <a:gd name="T17" fmla="*/ 33 h 85"/>
                  <a:gd name="T18" fmla="*/ 18 w 106"/>
                  <a:gd name="T19" fmla="*/ 24 h 85"/>
                  <a:gd name="T20" fmla="*/ 29 w 106"/>
                  <a:gd name="T21" fmla="*/ 2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85">
                    <a:moveTo>
                      <a:pt x="29" y="27"/>
                    </a:moveTo>
                    <a:cubicBezTo>
                      <a:pt x="27" y="11"/>
                      <a:pt x="41" y="4"/>
                      <a:pt x="41" y="4"/>
                    </a:cubicBezTo>
                    <a:cubicBezTo>
                      <a:pt x="53" y="0"/>
                      <a:pt x="62" y="3"/>
                      <a:pt x="66" y="14"/>
                    </a:cubicBezTo>
                    <a:cubicBezTo>
                      <a:pt x="72" y="8"/>
                      <a:pt x="84" y="4"/>
                      <a:pt x="92" y="8"/>
                    </a:cubicBezTo>
                    <a:cubicBezTo>
                      <a:pt x="102" y="13"/>
                      <a:pt x="101" y="28"/>
                      <a:pt x="93" y="33"/>
                    </a:cubicBezTo>
                    <a:cubicBezTo>
                      <a:pt x="105" y="32"/>
                      <a:pt x="106" y="49"/>
                      <a:pt x="102" y="57"/>
                    </a:cubicBezTo>
                    <a:cubicBezTo>
                      <a:pt x="98" y="66"/>
                      <a:pt x="81" y="70"/>
                      <a:pt x="70" y="61"/>
                    </a:cubicBezTo>
                    <a:cubicBezTo>
                      <a:pt x="70" y="80"/>
                      <a:pt x="25" y="85"/>
                      <a:pt x="26" y="56"/>
                    </a:cubicBezTo>
                    <a:cubicBezTo>
                      <a:pt x="14" y="59"/>
                      <a:pt x="0" y="46"/>
                      <a:pt x="5" y="33"/>
                    </a:cubicBezTo>
                    <a:cubicBezTo>
                      <a:pt x="5" y="33"/>
                      <a:pt x="9" y="25"/>
                      <a:pt x="18" y="24"/>
                    </a:cubicBezTo>
                    <a:cubicBezTo>
                      <a:pt x="27" y="24"/>
                      <a:pt x="29" y="27"/>
                      <a:pt x="29" y="27"/>
                    </a:cubicBezTo>
                    <a:close/>
                  </a:path>
                </a:pathLst>
              </a:custGeom>
              <a:solidFill>
                <a:srgbClr val="C2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7" name="Freeform 185"/>
              <p:cNvSpPr>
                <a:spLocks noEditPoints="1"/>
              </p:cNvSpPr>
              <p:nvPr/>
            </p:nvSpPr>
            <p:spPr bwMode="auto">
              <a:xfrm>
                <a:off x="4454" y="2020"/>
                <a:ext cx="244" cy="183"/>
              </a:xfrm>
              <a:custGeom>
                <a:avLst/>
                <a:gdLst>
                  <a:gd name="T0" fmla="*/ 22 w 103"/>
                  <a:gd name="T1" fmla="*/ 57 h 77"/>
                  <a:gd name="T2" fmla="*/ 20 w 103"/>
                  <a:gd name="T3" fmla="*/ 57 h 77"/>
                  <a:gd name="T4" fmla="*/ 0 w 103"/>
                  <a:gd name="T5" fmla="*/ 38 h 77"/>
                  <a:gd name="T6" fmla="*/ 1 w 103"/>
                  <a:gd name="T7" fmla="*/ 32 h 77"/>
                  <a:gd name="T8" fmla="*/ 15 w 103"/>
                  <a:gd name="T9" fmla="*/ 22 h 77"/>
                  <a:gd name="T10" fmla="*/ 16 w 103"/>
                  <a:gd name="T11" fmla="*/ 22 h 77"/>
                  <a:gd name="T12" fmla="*/ 24 w 103"/>
                  <a:gd name="T13" fmla="*/ 23 h 77"/>
                  <a:gd name="T14" fmla="*/ 24 w 103"/>
                  <a:gd name="T15" fmla="*/ 22 h 77"/>
                  <a:gd name="T16" fmla="*/ 38 w 103"/>
                  <a:gd name="T17" fmla="*/ 2 h 77"/>
                  <a:gd name="T18" fmla="*/ 47 w 103"/>
                  <a:gd name="T19" fmla="*/ 0 h 77"/>
                  <a:gd name="T20" fmla="*/ 64 w 103"/>
                  <a:gd name="T21" fmla="*/ 11 h 77"/>
                  <a:gd name="T22" fmla="*/ 82 w 103"/>
                  <a:gd name="T23" fmla="*/ 4 h 77"/>
                  <a:gd name="T24" fmla="*/ 90 w 103"/>
                  <a:gd name="T25" fmla="*/ 6 h 77"/>
                  <a:gd name="T26" fmla="*/ 98 w 103"/>
                  <a:gd name="T27" fmla="*/ 19 h 77"/>
                  <a:gd name="T28" fmla="*/ 93 w 103"/>
                  <a:gd name="T29" fmla="*/ 31 h 77"/>
                  <a:gd name="T30" fmla="*/ 103 w 103"/>
                  <a:gd name="T31" fmla="*/ 46 h 77"/>
                  <a:gd name="T32" fmla="*/ 100 w 103"/>
                  <a:gd name="T33" fmla="*/ 57 h 77"/>
                  <a:gd name="T34" fmla="*/ 82 w 103"/>
                  <a:gd name="T35" fmla="*/ 66 h 77"/>
                  <a:gd name="T36" fmla="*/ 68 w 103"/>
                  <a:gd name="T37" fmla="*/ 62 h 77"/>
                  <a:gd name="T38" fmla="*/ 44 w 103"/>
                  <a:gd name="T39" fmla="*/ 77 h 77"/>
                  <a:gd name="T40" fmla="*/ 29 w 103"/>
                  <a:gd name="T41" fmla="*/ 72 h 77"/>
                  <a:gd name="T42" fmla="*/ 25 w 103"/>
                  <a:gd name="T43" fmla="*/ 55 h 77"/>
                  <a:gd name="T44" fmla="*/ 25 w 103"/>
                  <a:gd name="T45" fmla="*/ 56 h 77"/>
                  <a:gd name="T46" fmla="*/ 44 w 103"/>
                  <a:gd name="T47" fmla="*/ 74 h 77"/>
                  <a:gd name="T48" fmla="*/ 65 w 103"/>
                  <a:gd name="T49" fmla="*/ 60 h 77"/>
                  <a:gd name="T50" fmla="*/ 66 w 103"/>
                  <a:gd name="T51" fmla="*/ 58 h 77"/>
                  <a:gd name="T52" fmla="*/ 68 w 103"/>
                  <a:gd name="T53" fmla="*/ 58 h 77"/>
                  <a:gd name="T54" fmla="*/ 82 w 103"/>
                  <a:gd name="T55" fmla="*/ 63 h 77"/>
                  <a:gd name="T56" fmla="*/ 98 w 103"/>
                  <a:gd name="T57" fmla="*/ 56 h 77"/>
                  <a:gd name="T58" fmla="*/ 100 w 103"/>
                  <a:gd name="T59" fmla="*/ 46 h 77"/>
                  <a:gd name="T60" fmla="*/ 91 w 103"/>
                  <a:gd name="T61" fmla="*/ 34 h 77"/>
                  <a:gd name="T62" fmla="*/ 90 w 103"/>
                  <a:gd name="T63" fmla="*/ 34 h 77"/>
                  <a:gd name="T64" fmla="*/ 88 w 103"/>
                  <a:gd name="T65" fmla="*/ 33 h 77"/>
                  <a:gd name="T66" fmla="*/ 89 w 103"/>
                  <a:gd name="T67" fmla="*/ 31 h 77"/>
                  <a:gd name="T68" fmla="*/ 95 w 103"/>
                  <a:gd name="T69" fmla="*/ 19 h 77"/>
                  <a:gd name="T70" fmla="*/ 89 w 103"/>
                  <a:gd name="T71" fmla="*/ 8 h 77"/>
                  <a:gd name="T72" fmla="*/ 82 w 103"/>
                  <a:gd name="T73" fmla="*/ 7 h 77"/>
                  <a:gd name="T74" fmla="*/ 64 w 103"/>
                  <a:gd name="T75" fmla="*/ 14 h 77"/>
                  <a:gd name="T76" fmla="*/ 62 w 103"/>
                  <a:gd name="T77" fmla="*/ 15 h 77"/>
                  <a:gd name="T78" fmla="*/ 61 w 103"/>
                  <a:gd name="T79" fmla="*/ 14 h 77"/>
                  <a:gd name="T80" fmla="*/ 47 w 103"/>
                  <a:gd name="T81" fmla="*/ 3 h 77"/>
                  <a:gd name="T82" fmla="*/ 39 w 103"/>
                  <a:gd name="T83" fmla="*/ 4 h 77"/>
                  <a:gd name="T84" fmla="*/ 33 w 103"/>
                  <a:gd name="T85" fmla="*/ 9 h 77"/>
                  <a:gd name="T86" fmla="*/ 27 w 103"/>
                  <a:gd name="T87" fmla="*/ 22 h 77"/>
                  <a:gd name="T88" fmla="*/ 28 w 103"/>
                  <a:gd name="T89" fmla="*/ 26 h 77"/>
                  <a:gd name="T90" fmla="*/ 26 w 103"/>
                  <a:gd name="T91" fmla="*/ 26 h 77"/>
                  <a:gd name="T92" fmla="*/ 26 w 103"/>
                  <a:gd name="T93" fmla="*/ 26 h 77"/>
                  <a:gd name="T94" fmla="*/ 27 w 103"/>
                  <a:gd name="T95" fmla="*/ 27 h 77"/>
                  <a:gd name="T96" fmla="*/ 25 w 103"/>
                  <a:gd name="T97" fmla="*/ 27 h 77"/>
                  <a:gd name="T98" fmla="*/ 25 w 103"/>
                  <a:gd name="T99" fmla="*/ 27 h 77"/>
                  <a:gd name="T100" fmla="*/ 24 w 103"/>
                  <a:gd name="T101" fmla="*/ 26 h 77"/>
                  <a:gd name="T102" fmla="*/ 16 w 103"/>
                  <a:gd name="T103" fmla="*/ 25 h 77"/>
                  <a:gd name="T104" fmla="*/ 15 w 103"/>
                  <a:gd name="T105" fmla="*/ 25 h 77"/>
                  <a:gd name="T106" fmla="*/ 7 w 103"/>
                  <a:gd name="T107" fmla="*/ 29 h 77"/>
                  <a:gd name="T108" fmla="*/ 4 w 103"/>
                  <a:gd name="T109" fmla="*/ 33 h 77"/>
                  <a:gd name="T110" fmla="*/ 3 w 103"/>
                  <a:gd name="T111" fmla="*/ 38 h 77"/>
                  <a:gd name="T112" fmla="*/ 20 w 103"/>
                  <a:gd name="T113" fmla="*/ 54 h 77"/>
                  <a:gd name="T114" fmla="*/ 23 w 103"/>
                  <a:gd name="T115" fmla="*/ 54 h 77"/>
                  <a:gd name="T116" fmla="*/ 23 w 103"/>
                  <a:gd name="T117" fmla="*/ 54 h 77"/>
                  <a:gd name="T118" fmla="*/ 24 w 103"/>
                  <a:gd name="T119" fmla="*/ 5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77">
                    <a:moveTo>
                      <a:pt x="29" y="72"/>
                    </a:moveTo>
                    <a:cubicBezTo>
                      <a:pt x="25" y="69"/>
                      <a:pt x="22" y="64"/>
                      <a:pt x="22" y="57"/>
                    </a:cubicBezTo>
                    <a:cubicBezTo>
                      <a:pt x="22" y="57"/>
                      <a:pt x="22" y="57"/>
                      <a:pt x="22" y="57"/>
                    </a:cubicBezTo>
                    <a:cubicBezTo>
                      <a:pt x="21" y="57"/>
                      <a:pt x="20" y="57"/>
                      <a:pt x="20" y="57"/>
                    </a:cubicBezTo>
                    <a:cubicBezTo>
                      <a:pt x="20" y="57"/>
                      <a:pt x="20" y="57"/>
                      <a:pt x="20" y="57"/>
                    </a:cubicBezTo>
                    <a:cubicBezTo>
                      <a:pt x="10" y="57"/>
                      <a:pt x="0" y="48"/>
                      <a:pt x="0" y="38"/>
                    </a:cubicBezTo>
                    <a:cubicBezTo>
                      <a:pt x="0" y="38"/>
                      <a:pt x="0" y="38"/>
                      <a:pt x="0" y="38"/>
                    </a:cubicBezTo>
                    <a:cubicBezTo>
                      <a:pt x="0" y="36"/>
                      <a:pt x="0" y="34"/>
                      <a:pt x="1" y="32"/>
                    </a:cubicBezTo>
                    <a:cubicBezTo>
                      <a:pt x="1" y="32"/>
                      <a:pt x="1" y="32"/>
                      <a:pt x="1" y="32"/>
                    </a:cubicBezTo>
                    <a:cubicBezTo>
                      <a:pt x="1" y="32"/>
                      <a:pt x="5" y="22"/>
                      <a:pt x="15" y="22"/>
                    </a:cubicBezTo>
                    <a:cubicBezTo>
                      <a:pt x="15" y="22"/>
                      <a:pt x="15" y="22"/>
                      <a:pt x="15" y="22"/>
                    </a:cubicBezTo>
                    <a:cubicBezTo>
                      <a:pt x="15" y="22"/>
                      <a:pt x="16" y="22"/>
                      <a:pt x="16" y="22"/>
                    </a:cubicBezTo>
                    <a:cubicBezTo>
                      <a:pt x="16" y="22"/>
                      <a:pt x="16" y="22"/>
                      <a:pt x="16" y="22"/>
                    </a:cubicBezTo>
                    <a:cubicBezTo>
                      <a:pt x="20" y="22"/>
                      <a:pt x="23" y="22"/>
                      <a:pt x="24" y="23"/>
                    </a:cubicBezTo>
                    <a:cubicBezTo>
                      <a:pt x="24" y="23"/>
                      <a:pt x="24" y="23"/>
                      <a:pt x="24" y="23"/>
                    </a:cubicBezTo>
                    <a:cubicBezTo>
                      <a:pt x="24" y="23"/>
                      <a:pt x="24" y="23"/>
                      <a:pt x="24" y="22"/>
                    </a:cubicBezTo>
                    <a:cubicBezTo>
                      <a:pt x="24" y="22"/>
                      <a:pt x="24" y="22"/>
                      <a:pt x="24" y="22"/>
                    </a:cubicBezTo>
                    <a:cubicBezTo>
                      <a:pt x="24" y="8"/>
                      <a:pt x="37" y="2"/>
                      <a:pt x="38" y="2"/>
                    </a:cubicBezTo>
                    <a:cubicBezTo>
                      <a:pt x="38" y="2"/>
                      <a:pt x="38" y="2"/>
                      <a:pt x="38" y="2"/>
                    </a:cubicBezTo>
                    <a:cubicBezTo>
                      <a:pt x="41" y="0"/>
                      <a:pt x="44" y="0"/>
                      <a:pt x="47" y="0"/>
                    </a:cubicBezTo>
                    <a:cubicBezTo>
                      <a:pt x="47" y="0"/>
                      <a:pt x="47" y="0"/>
                      <a:pt x="47" y="0"/>
                    </a:cubicBezTo>
                    <a:cubicBezTo>
                      <a:pt x="55" y="0"/>
                      <a:pt x="61" y="3"/>
                      <a:pt x="64" y="11"/>
                    </a:cubicBezTo>
                    <a:cubicBezTo>
                      <a:pt x="64" y="11"/>
                      <a:pt x="64" y="11"/>
                      <a:pt x="64" y="11"/>
                    </a:cubicBezTo>
                    <a:cubicBezTo>
                      <a:pt x="68" y="7"/>
                      <a:pt x="75" y="4"/>
                      <a:pt x="82" y="4"/>
                    </a:cubicBezTo>
                    <a:cubicBezTo>
                      <a:pt x="82" y="4"/>
                      <a:pt x="82" y="4"/>
                      <a:pt x="82" y="4"/>
                    </a:cubicBezTo>
                    <a:cubicBezTo>
                      <a:pt x="85" y="4"/>
                      <a:pt x="88" y="4"/>
                      <a:pt x="90" y="6"/>
                    </a:cubicBezTo>
                    <a:cubicBezTo>
                      <a:pt x="90" y="6"/>
                      <a:pt x="90" y="6"/>
                      <a:pt x="90" y="6"/>
                    </a:cubicBezTo>
                    <a:cubicBezTo>
                      <a:pt x="95" y="8"/>
                      <a:pt x="98" y="14"/>
                      <a:pt x="98" y="19"/>
                    </a:cubicBezTo>
                    <a:cubicBezTo>
                      <a:pt x="98" y="19"/>
                      <a:pt x="98" y="19"/>
                      <a:pt x="98" y="19"/>
                    </a:cubicBezTo>
                    <a:cubicBezTo>
                      <a:pt x="98" y="23"/>
                      <a:pt x="96" y="28"/>
                      <a:pt x="93" y="31"/>
                    </a:cubicBezTo>
                    <a:cubicBezTo>
                      <a:pt x="93" y="31"/>
                      <a:pt x="93" y="31"/>
                      <a:pt x="93" y="31"/>
                    </a:cubicBezTo>
                    <a:cubicBezTo>
                      <a:pt x="100" y="32"/>
                      <a:pt x="103" y="39"/>
                      <a:pt x="103" y="46"/>
                    </a:cubicBezTo>
                    <a:cubicBezTo>
                      <a:pt x="103" y="46"/>
                      <a:pt x="103" y="46"/>
                      <a:pt x="103" y="46"/>
                    </a:cubicBezTo>
                    <a:cubicBezTo>
                      <a:pt x="103" y="50"/>
                      <a:pt x="102" y="54"/>
                      <a:pt x="100" y="57"/>
                    </a:cubicBezTo>
                    <a:cubicBezTo>
                      <a:pt x="100" y="57"/>
                      <a:pt x="100" y="57"/>
                      <a:pt x="100" y="57"/>
                    </a:cubicBezTo>
                    <a:cubicBezTo>
                      <a:pt x="97" y="63"/>
                      <a:pt x="90" y="66"/>
                      <a:pt x="82" y="66"/>
                    </a:cubicBezTo>
                    <a:cubicBezTo>
                      <a:pt x="82" y="66"/>
                      <a:pt x="82" y="66"/>
                      <a:pt x="82" y="66"/>
                    </a:cubicBezTo>
                    <a:cubicBezTo>
                      <a:pt x="77" y="66"/>
                      <a:pt x="72" y="65"/>
                      <a:pt x="68" y="62"/>
                    </a:cubicBezTo>
                    <a:cubicBezTo>
                      <a:pt x="68" y="62"/>
                      <a:pt x="68" y="62"/>
                      <a:pt x="68" y="62"/>
                    </a:cubicBezTo>
                    <a:cubicBezTo>
                      <a:pt x="66" y="72"/>
                      <a:pt x="55" y="77"/>
                      <a:pt x="44" y="77"/>
                    </a:cubicBezTo>
                    <a:cubicBezTo>
                      <a:pt x="44" y="77"/>
                      <a:pt x="44" y="77"/>
                      <a:pt x="44" y="77"/>
                    </a:cubicBezTo>
                    <a:cubicBezTo>
                      <a:pt x="39" y="77"/>
                      <a:pt x="33" y="76"/>
                      <a:pt x="29" y="72"/>
                    </a:cubicBezTo>
                    <a:close/>
                    <a:moveTo>
                      <a:pt x="24" y="54"/>
                    </a:moveTo>
                    <a:cubicBezTo>
                      <a:pt x="24" y="54"/>
                      <a:pt x="25" y="55"/>
                      <a:pt x="25" y="55"/>
                    </a:cubicBezTo>
                    <a:cubicBezTo>
                      <a:pt x="25" y="55"/>
                      <a:pt x="25" y="55"/>
                      <a:pt x="25" y="55"/>
                    </a:cubicBezTo>
                    <a:cubicBezTo>
                      <a:pt x="25" y="56"/>
                      <a:pt x="25" y="56"/>
                      <a:pt x="25" y="56"/>
                    </a:cubicBezTo>
                    <a:cubicBezTo>
                      <a:pt x="25" y="56"/>
                      <a:pt x="25" y="56"/>
                      <a:pt x="25" y="56"/>
                    </a:cubicBezTo>
                    <a:cubicBezTo>
                      <a:pt x="25" y="69"/>
                      <a:pt x="34" y="74"/>
                      <a:pt x="44" y="74"/>
                    </a:cubicBezTo>
                    <a:cubicBezTo>
                      <a:pt x="44" y="74"/>
                      <a:pt x="44" y="74"/>
                      <a:pt x="44" y="74"/>
                    </a:cubicBezTo>
                    <a:cubicBezTo>
                      <a:pt x="55" y="74"/>
                      <a:pt x="65" y="68"/>
                      <a:pt x="65" y="60"/>
                    </a:cubicBezTo>
                    <a:cubicBezTo>
                      <a:pt x="65" y="60"/>
                      <a:pt x="65" y="60"/>
                      <a:pt x="65" y="60"/>
                    </a:cubicBezTo>
                    <a:cubicBezTo>
                      <a:pt x="65" y="59"/>
                      <a:pt x="66" y="59"/>
                      <a:pt x="66" y="58"/>
                    </a:cubicBezTo>
                    <a:cubicBezTo>
                      <a:pt x="66" y="58"/>
                      <a:pt x="66" y="58"/>
                      <a:pt x="66" y="58"/>
                    </a:cubicBezTo>
                    <a:cubicBezTo>
                      <a:pt x="67" y="58"/>
                      <a:pt x="67" y="58"/>
                      <a:pt x="68" y="58"/>
                    </a:cubicBezTo>
                    <a:cubicBezTo>
                      <a:pt x="68" y="58"/>
                      <a:pt x="68" y="58"/>
                      <a:pt x="68" y="58"/>
                    </a:cubicBezTo>
                    <a:cubicBezTo>
                      <a:pt x="72" y="62"/>
                      <a:pt x="77" y="63"/>
                      <a:pt x="82" y="63"/>
                    </a:cubicBezTo>
                    <a:cubicBezTo>
                      <a:pt x="82" y="63"/>
                      <a:pt x="82" y="63"/>
                      <a:pt x="82" y="63"/>
                    </a:cubicBezTo>
                    <a:cubicBezTo>
                      <a:pt x="89" y="63"/>
                      <a:pt x="95" y="60"/>
                      <a:pt x="98" y="56"/>
                    </a:cubicBezTo>
                    <a:cubicBezTo>
                      <a:pt x="98" y="56"/>
                      <a:pt x="98" y="56"/>
                      <a:pt x="98" y="56"/>
                    </a:cubicBezTo>
                    <a:cubicBezTo>
                      <a:pt x="99" y="53"/>
                      <a:pt x="100" y="50"/>
                      <a:pt x="100" y="46"/>
                    </a:cubicBezTo>
                    <a:cubicBezTo>
                      <a:pt x="100" y="46"/>
                      <a:pt x="100" y="46"/>
                      <a:pt x="100" y="46"/>
                    </a:cubicBezTo>
                    <a:cubicBezTo>
                      <a:pt x="99" y="39"/>
                      <a:pt x="97" y="34"/>
                      <a:pt x="91" y="34"/>
                    </a:cubicBezTo>
                    <a:cubicBezTo>
                      <a:pt x="91" y="34"/>
                      <a:pt x="91" y="34"/>
                      <a:pt x="91" y="34"/>
                    </a:cubicBezTo>
                    <a:cubicBezTo>
                      <a:pt x="91" y="34"/>
                      <a:pt x="90" y="34"/>
                      <a:pt x="90" y="34"/>
                    </a:cubicBezTo>
                    <a:cubicBezTo>
                      <a:pt x="90" y="34"/>
                      <a:pt x="90" y="34"/>
                      <a:pt x="90" y="34"/>
                    </a:cubicBezTo>
                    <a:cubicBezTo>
                      <a:pt x="89" y="34"/>
                      <a:pt x="88" y="33"/>
                      <a:pt x="88" y="33"/>
                    </a:cubicBezTo>
                    <a:cubicBezTo>
                      <a:pt x="88" y="33"/>
                      <a:pt x="88" y="33"/>
                      <a:pt x="88" y="33"/>
                    </a:cubicBezTo>
                    <a:cubicBezTo>
                      <a:pt x="88" y="32"/>
                      <a:pt x="88" y="31"/>
                      <a:pt x="89" y="31"/>
                    </a:cubicBezTo>
                    <a:cubicBezTo>
                      <a:pt x="89" y="31"/>
                      <a:pt x="89" y="31"/>
                      <a:pt x="89" y="31"/>
                    </a:cubicBezTo>
                    <a:cubicBezTo>
                      <a:pt x="92" y="29"/>
                      <a:pt x="95" y="24"/>
                      <a:pt x="95" y="19"/>
                    </a:cubicBezTo>
                    <a:cubicBezTo>
                      <a:pt x="95" y="19"/>
                      <a:pt x="95" y="19"/>
                      <a:pt x="95" y="19"/>
                    </a:cubicBezTo>
                    <a:cubicBezTo>
                      <a:pt x="95" y="15"/>
                      <a:pt x="93" y="10"/>
                      <a:pt x="89" y="8"/>
                    </a:cubicBezTo>
                    <a:cubicBezTo>
                      <a:pt x="89" y="8"/>
                      <a:pt x="89" y="8"/>
                      <a:pt x="89" y="8"/>
                    </a:cubicBezTo>
                    <a:cubicBezTo>
                      <a:pt x="87" y="7"/>
                      <a:pt x="85" y="7"/>
                      <a:pt x="82" y="7"/>
                    </a:cubicBezTo>
                    <a:cubicBezTo>
                      <a:pt x="82" y="7"/>
                      <a:pt x="82" y="7"/>
                      <a:pt x="82" y="7"/>
                    </a:cubicBezTo>
                    <a:cubicBezTo>
                      <a:pt x="75" y="7"/>
                      <a:pt x="68" y="10"/>
                      <a:pt x="64" y="14"/>
                    </a:cubicBezTo>
                    <a:cubicBezTo>
                      <a:pt x="64" y="14"/>
                      <a:pt x="64" y="14"/>
                      <a:pt x="64" y="14"/>
                    </a:cubicBezTo>
                    <a:cubicBezTo>
                      <a:pt x="64" y="15"/>
                      <a:pt x="63" y="15"/>
                      <a:pt x="62" y="15"/>
                    </a:cubicBezTo>
                    <a:cubicBezTo>
                      <a:pt x="62" y="15"/>
                      <a:pt x="62" y="15"/>
                      <a:pt x="62" y="15"/>
                    </a:cubicBezTo>
                    <a:cubicBezTo>
                      <a:pt x="62" y="15"/>
                      <a:pt x="62" y="14"/>
                      <a:pt x="61" y="14"/>
                    </a:cubicBezTo>
                    <a:cubicBezTo>
                      <a:pt x="61" y="14"/>
                      <a:pt x="61" y="14"/>
                      <a:pt x="61" y="14"/>
                    </a:cubicBezTo>
                    <a:cubicBezTo>
                      <a:pt x="59" y="6"/>
                      <a:pt x="54" y="3"/>
                      <a:pt x="47" y="3"/>
                    </a:cubicBezTo>
                    <a:cubicBezTo>
                      <a:pt x="47" y="3"/>
                      <a:pt x="47" y="3"/>
                      <a:pt x="47" y="3"/>
                    </a:cubicBezTo>
                    <a:cubicBezTo>
                      <a:pt x="45" y="3"/>
                      <a:pt x="42" y="3"/>
                      <a:pt x="39" y="4"/>
                    </a:cubicBezTo>
                    <a:cubicBezTo>
                      <a:pt x="39" y="4"/>
                      <a:pt x="39" y="4"/>
                      <a:pt x="39" y="4"/>
                    </a:cubicBezTo>
                    <a:cubicBezTo>
                      <a:pt x="39" y="4"/>
                      <a:pt x="36" y="6"/>
                      <a:pt x="33" y="9"/>
                    </a:cubicBezTo>
                    <a:cubicBezTo>
                      <a:pt x="33" y="9"/>
                      <a:pt x="33" y="9"/>
                      <a:pt x="33" y="9"/>
                    </a:cubicBezTo>
                    <a:cubicBezTo>
                      <a:pt x="30" y="12"/>
                      <a:pt x="27" y="16"/>
                      <a:pt x="27" y="22"/>
                    </a:cubicBezTo>
                    <a:cubicBezTo>
                      <a:pt x="27" y="22"/>
                      <a:pt x="27" y="22"/>
                      <a:pt x="27" y="22"/>
                    </a:cubicBezTo>
                    <a:cubicBezTo>
                      <a:pt x="27" y="23"/>
                      <a:pt x="27" y="25"/>
                      <a:pt x="28" y="26"/>
                    </a:cubicBezTo>
                    <a:cubicBezTo>
                      <a:pt x="28" y="26"/>
                      <a:pt x="28" y="26"/>
                      <a:pt x="28" y="26"/>
                    </a:cubicBezTo>
                    <a:cubicBezTo>
                      <a:pt x="26" y="26"/>
                      <a:pt x="26" y="26"/>
                      <a:pt x="26" y="26"/>
                    </a:cubicBezTo>
                    <a:cubicBezTo>
                      <a:pt x="27" y="25"/>
                      <a:pt x="27" y="25"/>
                      <a:pt x="27" y="25"/>
                    </a:cubicBezTo>
                    <a:cubicBezTo>
                      <a:pt x="26" y="26"/>
                      <a:pt x="26" y="26"/>
                      <a:pt x="26" y="26"/>
                    </a:cubicBezTo>
                    <a:cubicBezTo>
                      <a:pt x="28" y="26"/>
                      <a:pt x="28" y="26"/>
                      <a:pt x="28" y="26"/>
                    </a:cubicBezTo>
                    <a:cubicBezTo>
                      <a:pt x="28" y="27"/>
                      <a:pt x="27" y="27"/>
                      <a:pt x="27" y="27"/>
                    </a:cubicBezTo>
                    <a:cubicBezTo>
                      <a:pt x="27" y="27"/>
                      <a:pt x="27" y="27"/>
                      <a:pt x="27" y="27"/>
                    </a:cubicBezTo>
                    <a:cubicBezTo>
                      <a:pt x="26" y="28"/>
                      <a:pt x="25" y="28"/>
                      <a:pt x="25" y="27"/>
                    </a:cubicBezTo>
                    <a:cubicBezTo>
                      <a:pt x="25" y="27"/>
                      <a:pt x="25" y="27"/>
                      <a:pt x="25" y="27"/>
                    </a:cubicBezTo>
                    <a:cubicBezTo>
                      <a:pt x="25" y="27"/>
                      <a:pt x="25" y="27"/>
                      <a:pt x="25" y="27"/>
                    </a:cubicBezTo>
                    <a:cubicBezTo>
                      <a:pt x="25" y="27"/>
                      <a:pt x="25" y="27"/>
                      <a:pt x="25" y="27"/>
                    </a:cubicBezTo>
                    <a:cubicBezTo>
                      <a:pt x="25" y="27"/>
                      <a:pt x="24" y="26"/>
                      <a:pt x="24" y="26"/>
                    </a:cubicBezTo>
                    <a:cubicBezTo>
                      <a:pt x="24" y="26"/>
                      <a:pt x="24" y="26"/>
                      <a:pt x="24" y="26"/>
                    </a:cubicBezTo>
                    <a:cubicBezTo>
                      <a:pt x="22" y="25"/>
                      <a:pt x="20" y="25"/>
                      <a:pt x="16" y="25"/>
                    </a:cubicBezTo>
                    <a:cubicBezTo>
                      <a:pt x="16" y="25"/>
                      <a:pt x="16" y="25"/>
                      <a:pt x="16" y="25"/>
                    </a:cubicBezTo>
                    <a:cubicBezTo>
                      <a:pt x="16" y="25"/>
                      <a:pt x="16" y="25"/>
                      <a:pt x="15" y="25"/>
                    </a:cubicBezTo>
                    <a:cubicBezTo>
                      <a:pt x="15" y="25"/>
                      <a:pt x="15" y="25"/>
                      <a:pt x="15" y="25"/>
                    </a:cubicBezTo>
                    <a:cubicBezTo>
                      <a:pt x="11" y="25"/>
                      <a:pt x="8" y="27"/>
                      <a:pt x="7" y="29"/>
                    </a:cubicBezTo>
                    <a:cubicBezTo>
                      <a:pt x="7" y="29"/>
                      <a:pt x="7" y="29"/>
                      <a:pt x="7" y="29"/>
                    </a:cubicBezTo>
                    <a:cubicBezTo>
                      <a:pt x="5" y="31"/>
                      <a:pt x="4" y="33"/>
                      <a:pt x="4" y="33"/>
                    </a:cubicBezTo>
                    <a:cubicBezTo>
                      <a:pt x="4" y="33"/>
                      <a:pt x="4" y="33"/>
                      <a:pt x="4" y="33"/>
                    </a:cubicBezTo>
                    <a:cubicBezTo>
                      <a:pt x="3" y="35"/>
                      <a:pt x="3" y="36"/>
                      <a:pt x="3" y="38"/>
                    </a:cubicBezTo>
                    <a:cubicBezTo>
                      <a:pt x="3" y="38"/>
                      <a:pt x="3" y="38"/>
                      <a:pt x="3" y="38"/>
                    </a:cubicBezTo>
                    <a:cubicBezTo>
                      <a:pt x="3" y="46"/>
                      <a:pt x="12" y="54"/>
                      <a:pt x="20" y="54"/>
                    </a:cubicBezTo>
                    <a:cubicBezTo>
                      <a:pt x="20" y="54"/>
                      <a:pt x="20" y="54"/>
                      <a:pt x="20" y="54"/>
                    </a:cubicBezTo>
                    <a:cubicBezTo>
                      <a:pt x="21" y="54"/>
                      <a:pt x="22" y="54"/>
                      <a:pt x="23" y="54"/>
                    </a:cubicBezTo>
                    <a:cubicBezTo>
                      <a:pt x="23" y="54"/>
                      <a:pt x="23" y="54"/>
                      <a:pt x="23" y="54"/>
                    </a:cubicBezTo>
                    <a:cubicBezTo>
                      <a:pt x="23" y="54"/>
                      <a:pt x="23" y="54"/>
                      <a:pt x="23" y="54"/>
                    </a:cubicBezTo>
                    <a:cubicBezTo>
                      <a:pt x="23" y="54"/>
                      <a:pt x="23" y="54"/>
                      <a:pt x="23" y="54"/>
                    </a:cubicBezTo>
                    <a:cubicBezTo>
                      <a:pt x="23" y="54"/>
                      <a:pt x="24" y="54"/>
                      <a:pt x="24" y="5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8" name="Freeform 186"/>
              <p:cNvSpPr/>
              <p:nvPr/>
            </p:nvSpPr>
            <p:spPr bwMode="auto">
              <a:xfrm>
                <a:off x="2925" y="1949"/>
                <a:ext cx="386" cy="296"/>
              </a:xfrm>
              <a:custGeom>
                <a:avLst/>
                <a:gdLst>
                  <a:gd name="T0" fmla="*/ 50 w 163"/>
                  <a:gd name="T1" fmla="*/ 33 h 125"/>
                  <a:gd name="T2" fmla="*/ 75 w 163"/>
                  <a:gd name="T3" fmla="*/ 3 h 125"/>
                  <a:gd name="T4" fmla="*/ 108 w 163"/>
                  <a:gd name="T5" fmla="*/ 26 h 125"/>
                  <a:gd name="T6" fmla="*/ 150 w 163"/>
                  <a:gd name="T7" fmla="*/ 25 h 125"/>
                  <a:gd name="T8" fmla="*/ 142 w 163"/>
                  <a:gd name="T9" fmla="*/ 63 h 125"/>
                  <a:gd name="T10" fmla="*/ 147 w 163"/>
                  <a:gd name="T11" fmla="*/ 102 h 125"/>
                  <a:gd name="T12" fmla="*/ 99 w 163"/>
                  <a:gd name="T13" fmla="*/ 96 h 125"/>
                  <a:gd name="T14" fmla="*/ 35 w 163"/>
                  <a:gd name="T15" fmla="*/ 75 h 125"/>
                  <a:gd name="T16" fmla="*/ 12 w 163"/>
                  <a:gd name="T17" fmla="*/ 35 h 125"/>
                  <a:gd name="T18" fmla="*/ 34 w 163"/>
                  <a:gd name="T19" fmla="*/ 25 h 125"/>
                  <a:gd name="T20" fmla="*/ 50 w 163"/>
                  <a:gd name="T21" fmla="*/ 3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25">
                    <a:moveTo>
                      <a:pt x="50" y="33"/>
                    </a:moveTo>
                    <a:cubicBezTo>
                      <a:pt x="51" y="9"/>
                      <a:pt x="75" y="3"/>
                      <a:pt x="75" y="3"/>
                    </a:cubicBezTo>
                    <a:cubicBezTo>
                      <a:pt x="94" y="0"/>
                      <a:pt x="107" y="8"/>
                      <a:pt x="108" y="26"/>
                    </a:cubicBezTo>
                    <a:cubicBezTo>
                      <a:pt x="119" y="19"/>
                      <a:pt x="139" y="16"/>
                      <a:pt x="150" y="25"/>
                    </a:cubicBezTo>
                    <a:cubicBezTo>
                      <a:pt x="163" y="36"/>
                      <a:pt x="156" y="58"/>
                      <a:pt x="142" y="63"/>
                    </a:cubicBezTo>
                    <a:cubicBezTo>
                      <a:pt x="161" y="64"/>
                      <a:pt x="156" y="91"/>
                      <a:pt x="147" y="102"/>
                    </a:cubicBezTo>
                    <a:cubicBezTo>
                      <a:pt x="138" y="113"/>
                      <a:pt x="112" y="113"/>
                      <a:pt x="99" y="96"/>
                    </a:cubicBezTo>
                    <a:cubicBezTo>
                      <a:pt x="92" y="125"/>
                      <a:pt x="23" y="118"/>
                      <a:pt x="35" y="75"/>
                    </a:cubicBezTo>
                    <a:cubicBezTo>
                      <a:pt x="17" y="76"/>
                      <a:pt x="0" y="52"/>
                      <a:pt x="12" y="35"/>
                    </a:cubicBezTo>
                    <a:cubicBezTo>
                      <a:pt x="12" y="35"/>
                      <a:pt x="21" y="23"/>
                      <a:pt x="34" y="25"/>
                    </a:cubicBezTo>
                    <a:cubicBezTo>
                      <a:pt x="47" y="28"/>
                      <a:pt x="50" y="33"/>
                      <a:pt x="50" y="33"/>
                    </a:cubicBezTo>
                    <a:close/>
                  </a:path>
                </a:pathLst>
              </a:custGeom>
              <a:solidFill>
                <a:srgbClr val="D9C3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9" name="Freeform 187"/>
              <p:cNvSpPr>
                <a:spLocks noEditPoints="1"/>
              </p:cNvSpPr>
              <p:nvPr/>
            </p:nvSpPr>
            <p:spPr bwMode="auto">
              <a:xfrm>
                <a:off x="2940" y="1952"/>
                <a:ext cx="359" cy="270"/>
              </a:xfrm>
              <a:custGeom>
                <a:avLst/>
                <a:gdLst>
                  <a:gd name="T0" fmla="*/ 27 w 152"/>
                  <a:gd name="T1" fmla="*/ 76 h 114"/>
                  <a:gd name="T2" fmla="*/ 0 w 152"/>
                  <a:gd name="T3" fmla="*/ 46 h 114"/>
                  <a:gd name="T4" fmla="*/ 5 w 152"/>
                  <a:gd name="T5" fmla="*/ 33 h 114"/>
                  <a:gd name="T6" fmla="*/ 24 w 152"/>
                  <a:gd name="T7" fmla="*/ 23 h 114"/>
                  <a:gd name="T8" fmla="*/ 28 w 152"/>
                  <a:gd name="T9" fmla="*/ 23 h 114"/>
                  <a:gd name="T10" fmla="*/ 42 w 152"/>
                  <a:gd name="T11" fmla="*/ 29 h 114"/>
                  <a:gd name="T12" fmla="*/ 69 w 152"/>
                  <a:gd name="T13" fmla="*/ 0 h 114"/>
                  <a:gd name="T14" fmla="*/ 75 w 152"/>
                  <a:gd name="T15" fmla="*/ 0 h 114"/>
                  <a:gd name="T16" fmla="*/ 104 w 152"/>
                  <a:gd name="T17" fmla="*/ 22 h 114"/>
                  <a:gd name="T18" fmla="*/ 126 w 152"/>
                  <a:gd name="T19" fmla="*/ 17 h 114"/>
                  <a:gd name="T20" fmla="*/ 145 w 152"/>
                  <a:gd name="T21" fmla="*/ 23 h 114"/>
                  <a:gd name="T22" fmla="*/ 152 w 152"/>
                  <a:gd name="T23" fmla="*/ 39 h 114"/>
                  <a:gd name="T24" fmla="*/ 140 w 152"/>
                  <a:gd name="T25" fmla="*/ 61 h 114"/>
                  <a:gd name="T26" fmla="*/ 151 w 152"/>
                  <a:gd name="T27" fmla="*/ 78 h 114"/>
                  <a:gd name="T28" fmla="*/ 142 w 152"/>
                  <a:gd name="T29" fmla="*/ 102 h 114"/>
                  <a:gd name="T30" fmla="*/ 121 w 152"/>
                  <a:gd name="T31" fmla="*/ 110 h 114"/>
                  <a:gd name="T32" fmla="*/ 93 w 152"/>
                  <a:gd name="T33" fmla="*/ 98 h 114"/>
                  <a:gd name="T34" fmla="*/ 64 w 152"/>
                  <a:gd name="T35" fmla="*/ 114 h 114"/>
                  <a:gd name="T36" fmla="*/ 26 w 152"/>
                  <a:gd name="T37" fmla="*/ 84 h 114"/>
                  <a:gd name="T38" fmla="*/ 29 w 152"/>
                  <a:gd name="T39" fmla="*/ 73 h 114"/>
                  <a:gd name="T40" fmla="*/ 29 w 152"/>
                  <a:gd name="T41" fmla="*/ 73 h 114"/>
                  <a:gd name="T42" fmla="*/ 30 w 152"/>
                  <a:gd name="T43" fmla="*/ 73 h 114"/>
                  <a:gd name="T44" fmla="*/ 31 w 152"/>
                  <a:gd name="T45" fmla="*/ 75 h 114"/>
                  <a:gd name="T46" fmla="*/ 29 w 152"/>
                  <a:gd name="T47" fmla="*/ 84 h 114"/>
                  <a:gd name="T48" fmla="*/ 64 w 152"/>
                  <a:gd name="T49" fmla="*/ 111 h 114"/>
                  <a:gd name="T50" fmla="*/ 91 w 152"/>
                  <a:gd name="T51" fmla="*/ 95 h 114"/>
                  <a:gd name="T52" fmla="*/ 92 w 152"/>
                  <a:gd name="T53" fmla="*/ 94 h 114"/>
                  <a:gd name="T54" fmla="*/ 94 w 152"/>
                  <a:gd name="T55" fmla="*/ 94 h 114"/>
                  <a:gd name="T56" fmla="*/ 121 w 152"/>
                  <a:gd name="T57" fmla="*/ 107 h 114"/>
                  <a:gd name="T58" fmla="*/ 140 w 152"/>
                  <a:gd name="T59" fmla="*/ 100 h 114"/>
                  <a:gd name="T60" fmla="*/ 148 w 152"/>
                  <a:gd name="T61" fmla="*/ 78 h 114"/>
                  <a:gd name="T62" fmla="*/ 135 w 152"/>
                  <a:gd name="T63" fmla="*/ 63 h 114"/>
                  <a:gd name="T64" fmla="*/ 134 w 152"/>
                  <a:gd name="T65" fmla="*/ 62 h 114"/>
                  <a:gd name="T66" fmla="*/ 135 w 152"/>
                  <a:gd name="T67" fmla="*/ 60 h 114"/>
                  <a:gd name="T68" fmla="*/ 149 w 152"/>
                  <a:gd name="T69" fmla="*/ 39 h 114"/>
                  <a:gd name="T70" fmla="*/ 143 w 152"/>
                  <a:gd name="T71" fmla="*/ 25 h 114"/>
                  <a:gd name="T72" fmla="*/ 126 w 152"/>
                  <a:gd name="T73" fmla="*/ 20 h 114"/>
                  <a:gd name="T74" fmla="*/ 103 w 152"/>
                  <a:gd name="T75" fmla="*/ 26 h 114"/>
                  <a:gd name="T76" fmla="*/ 102 w 152"/>
                  <a:gd name="T77" fmla="*/ 26 h 114"/>
                  <a:gd name="T78" fmla="*/ 101 w 152"/>
                  <a:gd name="T79" fmla="*/ 25 h 114"/>
                  <a:gd name="T80" fmla="*/ 75 w 152"/>
                  <a:gd name="T81" fmla="*/ 3 h 114"/>
                  <a:gd name="T82" fmla="*/ 69 w 152"/>
                  <a:gd name="T83" fmla="*/ 3 h 114"/>
                  <a:gd name="T84" fmla="*/ 58 w 152"/>
                  <a:gd name="T85" fmla="*/ 9 h 114"/>
                  <a:gd name="T86" fmla="*/ 45 w 152"/>
                  <a:gd name="T87" fmla="*/ 32 h 114"/>
                  <a:gd name="T88" fmla="*/ 44 w 152"/>
                  <a:gd name="T89" fmla="*/ 34 h 114"/>
                  <a:gd name="T90" fmla="*/ 42 w 152"/>
                  <a:gd name="T91" fmla="*/ 33 h 114"/>
                  <a:gd name="T92" fmla="*/ 42 w 152"/>
                  <a:gd name="T93" fmla="*/ 32 h 114"/>
                  <a:gd name="T94" fmla="*/ 40 w 152"/>
                  <a:gd name="T95" fmla="*/ 30 h 114"/>
                  <a:gd name="T96" fmla="*/ 27 w 152"/>
                  <a:gd name="T97" fmla="*/ 26 h 114"/>
                  <a:gd name="T98" fmla="*/ 24 w 152"/>
                  <a:gd name="T99" fmla="*/ 26 h 114"/>
                  <a:gd name="T100" fmla="*/ 12 w 152"/>
                  <a:gd name="T101" fmla="*/ 30 h 114"/>
                  <a:gd name="T102" fmla="*/ 7 w 152"/>
                  <a:gd name="T103" fmla="*/ 35 h 114"/>
                  <a:gd name="T104" fmla="*/ 3 w 152"/>
                  <a:gd name="T105" fmla="*/ 46 h 114"/>
                  <a:gd name="T106" fmla="*/ 45 w 152"/>
                  <a:gd name="T107" fmla="*/ 3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 h="114">
                    <a:moveTo>
                      <a:pt x="26" y="84"/>
                    </a:moveTo>
                    <a:cubicBezTo>
                      <a:pt x="26" y="81"/>
                      <a:pt x="27" y="79"/>
                      <a:pt x="27" y="76"/>
                    </a:cubicBezTo>
                    <a:cubicBezTo>
                      <a:pt x="27" y="76"/>
                      <a:pt x="27" y="76"/>
                      <a:pt x="27" y="76"/>
                    </a:cubicBezTo>
                    <a:cubicBezTo>
                      <a:pt x="13" y="75"/>
                      <a:pt x="1" y="61"/>
                      <a:pt x="0" y="46"/>
                    </a:cubicBezTo>
                    <a:cubicBezTo>
                      <a:pt x="0" y="46"/>
                      <a:pt x="0" y="46"/>
                      <a:pt x="0" y="46"/>
                    </a:cubicBezTo>
                    <a:cubicBezTo>
                      <a:pt x="0" y="42"/>
                      <a:pt x="2" y="37"/>
                      <a:pt x="5" y="33"/>
                    </a:cubicBezTo>
                    <a:cubicBezTo>
                      <a:pt x="5" y="33"/>
                      <a:pt x="5" y="33"/>
                      <a:pt x="5" y="33"/>
                    </a:cubicBezTo>
                    <a:cubicBezTo>
                      <a:pt x="5" y="33"/>
                      <a:pt x="12" y="23"/>
                      <a:pt x="24" y="23"/>
                    </a:cubicBezTo>
                    <a:cubicBezTo>
                      <a:pt x="24" y="23"/>
                      <a:pt x="24" y="23"/>
                      <a:pt x="24" y="23"/>
                    </a:cubicBezTo>
                    <a:cubicBezTo>
                      <a:pt x="26" y="23"/>
                      <a:pt x="27" y="23"/>
                      <a:pt x="28" y="23"/>
                    </a:cubicBezTo>
                    <a:cubicBezTo>
                      <a:pt x="28" y="23"/>
                      <a:pt x="28" y="23"/>
                      <a:pt x="28" y="23"/>
                    </a:cubicBezTo>
                    <a:cubicBezTo>
                      <a:pt x="36" y="24"/>
                      <a:pt x="40" y="27"/>
                      <a:pt x="42" y="29"/>
                    </a:cubicBezTo>
                    <a:cubicBezTo>
                      <a:pt x="42" y="29"/>
                      <a:pt x="42" y="29"/>
                      <a:pt x="42" y="29"/>
                    </a:cubicBezTo>
                    <a:cubicBezTo>
                      <a:pt x="46" y="6"/>
                      <a:pt x="69" y="0"/>
                      <a:pt x="69" y="0"/>
                    </a:cubicBezTo>
                    <a:cubicBezTo>
                      <a:pt x="69" y="0"/>
                      <a:pt x="69" y="0"/>
                      <a:pt x="69" y="0"/>
                    </a:cubicBezTo>
                    <a:cubicBezTo>
                      <a:pt x="71" y="0"/>
                      <a:pt x="73" y="0"/>
                      <a:pt x="75" y="0"/>
                    </a:cubicBezTo>
                    <a:cubicBezTo>
                      <a:pt x="75" y="0"/>
                      <a:pt x="75" y="0"/>
                      <a:pt x="75" y="0"/>
                    </a:cubicBezTo>
                    <a:cubicBezTo>
                      <a:pt x="90" y="0"/>
                      <a:pt x="102" y="7"/>
                      <a:pt x="104" y="22"/>
                    </a:cubicBezTo>
                    <a:cubicBezTo>
                      <a:pt x="104" y="22"/>
                      <a:pt x="104" y="22"/>
                      <a:pt x="104" y="22"/>
                    </a:cubicBezTo>
                    <a:cubicBezTo>
                      <a:pt x="110" y="19"/>
                      <a:pt x="118" y="17"/>
                      <a:pt x="126" y="17"/>
                    </a:cubicBezTo>
                    <a:cubicBezTo>
                      <a:pt x="126" y="17"/>
                      <a:pt x="126" y="17"/>
                      <a:pt x="126" y="17"/>
                    </a:cubicBezTo>
                    <a:cubicBezTo>
                      <a:pt x="133" y="17"/>
                      <a:pt x="140" y="19"/>
                      <a:pt x="145" y="23"/>
                    </a:cubicBezTo>
                    <a:cubicBezTo>
                      <a:pt x="145" y="23"/>
                      <a:pt x="145" y="23"/>
                      <a:pt x="145" y="23"/>
                    </a:cubicBezTo>
                    <a:cubicBezTo>
                      <a:pt x="150" y="27"/>
                      <a:pt x="152" y="33"/>
                      <a:pt x="152" y="39"/>
                    </a:cubicBezTo>
                    <a:cubicBezTo>
                      <a:pt x="152" y="39"/>
                      <a:pt x="152" y="39"/>
                      <a:pt x="152" y="39"/>
                    </a:cubicBezTo>
                    <a:cubicBezTo>
                      <a:pt x="152" y="48"/>
                      <a:pt x="148" y="57"/>
                      <a:pt x="140" y="61"/>
                    </a:cubicBezTo>
                    <a:cubicBezTo>
                      <a:pt x="140" y="61"/>
                      <a:pt x="140" y="61"/>
                      <a:pt x="140" y="61"/>
                    </a:cubicBezTo>
                    <a:cubicBezTo>
                      <a:pt x="148" y="64"/>
                      <a:pt x="151" y="71"/>
                      <a:pt x="151" y="78"/>
                    </a:cubicBezTo>
                    <a:cubicBezTo>
                      <a:pt x="151" y="78"/>
                      <a:pt x="151" y="78"/>
                      <a:pt x="151" y="78"/>
                    </a:cubicBezTo>
                    <a:cubicBezTo>
                      <a:pt x="151" y="87"/>
                      <a:pt x="147" y="96"/>
                      <a:pt x="142" y="102"/>
                    </a:cubicBezTo>
                    <a:cubicBezTo>
                      <a:pt x="142" y="102"/>
                      <a:pt x="142" y="102"/>
                      <a:pt x="142" y="102"/>
                    </a:cubicBezTo>
                    <a:cubicBezTo>
                      <a:pt x="138" y="107"/>
                      <a:pt x="130" y="110"/>
                      <a:pt x="121" y="110"/>
                    </a:cubicBezTo>
                    <a:cubicBezTo>
                      <a:pt x="121" y="110"/>
                      <a:pt x="121" y="110"/>
                      <a:pt x="121" y="110"/>
                    </a:cubicBezTo>
                    <a:cubicBezTo>
                      <a:pt x="111" y="110"/>
                      <a:pt x="101" y="107"/>
                      <a:pt x="93" y="98"/>
                    </a:cubicBezTo>
                    <a:cubicBezTo>
                      <a:pt x="93" y="98"/>
                      <a:pt x="93" y="98"/>
                      <a:pt x="93" y="98"/>
                    </a:cubicBezTo>
                    <a:cubicBezTo>
                      <a:pt x="89" y="109"/>
                      <a:pt x="76" y="114"/>
                      <a:pt x="64" y="114"/>
                    </a:cubicBezTo>
                    <a:cubicBezTo>
                      <a:pt x="64" y="114"/>
                      <a:pt x="64" y="114"/>
                      <a:pt x="64" y="114"/>
                    </a:cubicBezTo>
                    <a:cubicBezTo>
                      <a:pt x="46" y="114"/>
                      <a:pt x="26" y="104"/>
                      <a:pt x="26" y="84"/>
                    </a:cubicBezTo>
                    <a:close/>
                    <a:moveTo>
                      <a:pt x="3" y="46"/>
                    </a:moveTo>
                    <a:cubicBezTo>
                      <a:pt x="4" y="60"/>
                      <a:pt x="16" y="73"/>
                      <a:pt x="29" y="73"/>
                    </a:cubicBezTo>
                    <a:cubicBezTo>
                      <a:pt x="29" y="73"/>
                      <a:pt x="29" y="73"/>
                      <a:pt x="29" y="73"/>
                    </a:cubicBezTo>
                    <a:cubicBezTo>
                      <a:pt x="29" y="73"/>
                      <a:pt x="29" y="73"/>
                      <a:pt x="29" y="73"/>
                    </a:cubicBezTo>
                    <a:cubicBezTo>
                      <a:pt x="29" y="73"/>
                      <a:pt x="29" y="73"/>
                      <a:pt x="29" y="73"/>
                    </a:cubicBezTo>
                    <a:cubicBezTo>
                      <a:pt x="30" y="73"/>
                      <a:pt x="30" y="73"/>
                      <a:pt x="30" y="73"/>
                    </a:cubicBezTo>
                    <a:cubicBezTo>
                      <a:pt x="30" y="73"/>
                      <a:pt x="30" y="73"/>
                      <a:pt x="30" y="73"/>
                    </a:cubicBezTo>
                    <a:cubicBezTo>
                      <a:pt x="31" y="74"/>
                      <a:pt x="31" y="74"/>
                      <a:pt x="31" y="75"/>
                    </a:cubicBezTo>
                    <a:cubicBezTo>
                      <a:pt x="31" y="75"/>
                      <a:pt x="31" y="75"/>
                      <a:pt x="31" y="75"/>
                    </a:cubicBezTo>
                    <a:cubicBezTo>
                      <a:pt x="30" y="78"/>
                      <a:pt x="29" y="81"/>
                      <a:pt x="29" y="84"/>
                    </a:cubicBezTo>
                    <a:cubicBezTo>
                      <a:pt x="29" y="84"/>
                      <a:pt x="29" y="84"/>
                      <a:pt x="29" y="84"/>
                    </a:cubicBezTo>
                    <a:cubicBezTo>
                      <a:pt x="29" y="102"/>
                      <a:pt x="47" y="111"/>
                      <a:pt x="64" y="111"/>
                    </a:cubicBezTo>
                    <a:cubicBezTo>
                      <a:pt x="64" y="111"/>
                      <a:pt x="64" y="111"/>
                      <a:pt x="64" y="111"/>
                    </a:cubicBezTo>
                    <a:cubicBezTo>
                      <a:pt x="77" y="111"/>
                      <a:pt x="89" y="106"/>
                      <a:pt x="91" y="95"/>
                    </a:cubicBezTo>
                    <a:cubicBezTo>
                      <a:pt x="91" y="95"/>
                      <a:pt x="91" y="95"/>
                      <a:pt x="91" y="95"/>
                    </a:cubicBezTo>
                    <a:cubicBezTo>
                      <a:pt x="91" y="94"/>
                      <a:pt x="92" y="94"/>
                      <a:pt x="92" y="94"/>
                    </a:cubicBezTo>
                    <a:cubicBezTo>
                      <a:pt x="92" y="94"/>
                      <a:pt x="92" y="94"/>
                      <a:pt x="92" y="94"/>
                    </a:cubicBezTo>
                    <a:cubicBezTo>
                      <a:pt x="93" y="94"/>
                      <a:pt x="94" y="94"/>
                      <a:pt x="94" y="94"/>
                    </a:cubicBezTo>
                    <a:cubicBezTo>
                      <a:pt x="94" y="94"/>
                      <a:pt x="94" y="94"/>
                      <a:pt x="94" y="94"/>
                    </a:cubicBezTo>
                    <a:cubicBezTo>
                      <a:pt x="101" y="103"/>
                      <a:pt x="111" y="107"/>
                      <a:pt x="121" y="107"/>
                    </a:cubicBezTo>
                    <a:cubicBezTo>
                      <a:pt x="121" y="107"/>
                      <a:pt x="121" y="107"/>
                      <a:pt x="121" y="107"/>
                    </a:cubicBezTo>
                    <a:cubicBezTo>
                      <a:pt x="129" y="107"/>
                      <a:pt x="136" y="104"/>
                      <a:pt x="140" y="100"/>
                    </a:cubicBezTo>
                    <a:cubicBezTo>
                      <a:pt x="140" y="100"/>
                      <a:pt x="140" y="100"/>
                      <a:pt x="140" y="100"/>
                    </a:cubicBezTo>
                    <a:cubicBezTo>
                      <a:pt x="144" y="95"/>
                      <a:pt x="148" y="86"/>
                      <a:pt x="148" y="78"/>
                    </a:cubicBezTo>
                    <a:cubicBezTo>
                      <a:pt x="148" y="78"/>
                      <a:pt x="148" y="78"/>
                      <a:pt x="148" y="78"/>
                    </a:cubicBezTo>
                    <a:cubicBezTo>
                      <a:pt x="147" y="70"/>
                      <a:pt x="145" y="64"/>
                      <a:pt x="135" y="63"/>
                    </a:cubicBezTo>
                    <a:cubicBezTo>
                      <a:pt x="135" y="63"/>
                      <a:pt x="135" y="63"/>
                      <a:pt x="135" y="63"/>
                    </a:cubicBezTo>
                    <a:cubicBezTo>
                      <a:pt x="135" y="63"/>
                      <a:pt x="134" y="63"/>
                      <a:pt x="134" y="62"/>
                    </a:cubicBezTo>
                    <a:cubicBezTo>
                      <a:pt x="134" y="62"/>
                      <a:pt x="134" y="62"/>
                      <a:pt x="134" y="62"/>
                    </a:cubicBezTo>
                    <a:cubicBezTo>
                      <a:pt x="134" y="61"/>
                      <a:pt x="134" y="61"/>
                      <a:pt x="135" y="60"/>
                    </a:cubicBezTo>
                    <a:cubicBezTo>
                      <a:pt x="135" y="60"/>
                      <a:pt x="135" y="60"/>
                      <a:pt x="135" y="60"/>
                    </a:cubicBezTo>
                    <a:cubicBezTo>
                      <a:pt x="143" y="58"/>
                      <a:pt x="149" y="48"/>
                      <a:pt x="149" y="39"/>
                    </a:cubicBezTo>
                    <a:cubicBezTo>
                      <a:pt x="149" y="39"/>
                      <a:pt x="149" y="39"/>
                      <a:pt x="149" y="39"/>
                    </a:cubicBezTo>
                    <a:cubicBezTo>
                      <a:pt x="149" y="34"/>
                      <a:pt x="147" y="29"/>
                      <a:pt x="143" y="25"/>
                    </a:cubicBezTo>
                    <a:cubicBezTo>
                      <a:pt x="143" y="25"/>
                      <a:pt x="143" y="25"/>
                      <a:pt x="143" y="25"/>
                    </a:cubicBezTo>
                    <a:cubicBezTo>
                      <a:pt x="139" y="22"/>
                      <a:pt x="132" y="20"/>
                      <a:pt x="126" y="20"/>
                    </a:cubicBezTo>
                    <a:cubicBezTo>
                      <a:pt x="126" y="20"/>
                      <a:pt x="126" y="20"/>
                      <a:pt x="126" y="20"/>
                    </a:cubicBezTo>
                    <a:cubicBezTo>
                      <a:pt x="117" y="20"/>
                      <a:pt x="109" y="23"/>
                      <a:pt x="103" y="26"/>
                    </a:cubicBezTo>
                    <a:cubicBezTo>
                      <a:pt x="103" y="26"/>
                      <a:pt x="103" y="26"/>
                      <a:pt x="103" y="26"/>
                    </a:cubicBezTo>
                    <a:cubicBezTo>
                      <a:pt x="103" y="26"/>
                      <a:pt x="102" y="26"/>
                      <a:pt x="102" y="26"/>
                    </a:cubicBezTo>
                    <a:cubicBezTo>
                      <a:pt x="102" y="26"/>
                      <a:pt x="102" y="26"/>
                      <a:pt x="102" y="26"/>
                    </a:cubicBezTo>
                    <a:cubicBezTo>
                      <a:pt x="101" y="26"/>
                      <a:pt x="101" y="25"/>
                      <a:pt x="101" y="25"/>
                    </a:cubicBezTo>
                    <a:cubicBezTo>
                      <a:pt x="101" y="25"/>
                      <a:pt x="101" y="25"/>
                      <a:pt x="101" y="25"/>
                    </a:cubicBezTo>
                    <a:cubicBezTo>
                      <a:pt x="100" y="10"/>
                      <a:pt x="90" y="3"/>
                      <a:pt x="75" y="3"/>
                    </a:cubicBezTo>
                    <a:cubicBezTo>
                      <a:pt x="75" y="3"/>
                      <a:pt x="75" y="3"/>
                      <a:pt x="75" y="3"/>
                    </a:cubicBezTo>
                    <a:cubicBezTo>
                      <a:pt x="73" y="3"/>
                      <a:pt x="71" y="3"/>
                      <a:pt x="69" y="3"/>
                    </a:cubicBezTo>
                    <a:cubicBezTo>
                      <a:pt x="69" y="3"/>
                      <a:pt x="69" y="3"/>
                      <a:pt x="69" y="3"/>
                    </a:cubicBezTo>
                    <a:cubicBezTo>
                      <a:pt x="69" y="3"/>
                      <a:pt x="64" y="4"/>
                      <a:pt x="58" y="9"/>
                    </a:cubicBezTo>
                    <a:cubicBezTo>
                      <a:pt x="58" y="9"/>
                      <a:pt x="58" y="9"/>
                      <a:pt x="58" y="9"/>
                    </a:cubicBezTo>
                    <a:cubicBezTo>
                      <a:pt x="52" y="13"/>
                      <a:pt x="46" y="20"/>
                      <a:pt x="45" y="32"/>
                    </a:cubicBezTo>
                    <a:cubicBezTo>
                      <a:pt x="45" y="32"/>
                      <a:pt x="45" y="32"/>
                      <a:pt x="45" y="32"/>
                    </a:cubicBezTo>
                    <a:cubicBezTo>
                      <a:pt x="45" y="33"/>
                      <a:pt x="44" y="33"/>
                      <a:pt x="44" y="34"/>
                    </a:cubicBezTo>
                    <a:cubicBezTo>
                      <a:pt x="44" y="34"/>
                      <a:pt x="44" y="34"/>
                      <a:pt x="44" y="34"/>
                    </a:cubicBezTo>
                    <a:cubicBezTo>
                      <a:pt x="43" y="34"/>
                      <a:pt x="42" y="33"/>
                      <a:pt x="42" y="33"/>
                    </a:cubicBezTo>
                    <a:cubicBezTo>
                      <a:pt x="42" y="33"/>
                      <a:pt x="42" y="33"/>
                      <a:pt x="42" y="33"/>
                    </a:cubicBezTo>
                    <a:cubicBezTo>
                      <a:pt x="42" y="33"/>
                      <a:pt x="42" y="33"/>
                      <a:pt x="42" y="32"/>
                    </a:cubicBezTo>
                    <a:cubicBezTo>
                      <a:pt x="42" y="32"/>
                      <a:pt x="42" y="32"/>
                      <a:pt x="42" y="32"/>
                    </a:cubicBezTo>
                    <a:cubicBezTo>
                      <a:pt x="41" y="32"/>
                      <a:pt x="41" y="31"/>
                      <a:pt x="40" y="30"/>
                    </a:cubicBezTo>
                    <a:cubicBezTo>
                      <a:pt x="40" y="30"/>
                      <a:pt x="40" y="30"/>
                      <a:pt x="40" y="30"/>
                    </a:cubicBezTo>
                    <a:cubicBezTo>
                      <a:pt x="38" y="29"/>
                      <a:pt x="34" y="27"/>
                      <a:pt x="27" y="26"/>
                    </a:cubicBezTo>
                    <a:cubicBezTo>
                      <a:pt x="27" y="26"/>
                      <a:pt x="27" y="26"/>
                      <a:pt x="27" y="26"/>
                    </a:cubicBezTo>
                    <a:cubicBezTo>
                      <a:pt x="26" y="26"/>
                      <a:pt x="25" y="26"/>
                      <a:pt x="24" y="26"/>
                    </a:cubicBezTo>
                    <a:cubicBezTo>
                      <a:pt x="24" y="26"/>
                      <a:pt x="24" y="26"/>
                      <a:pt x="24" y="26"/>
                    </a:cubicBezTo>
                    <a:cubicBezTo>
                      <a:pt x="19" y="26"/>
                      <a:pt x="15" y="28"/>
                      <a:pt x="12" y="30"/>
                    </a:cubicBezTo>
                    <a:cubicBezTo>
                      <a:pt x="12" y="30"/>
                      <a:pt x="12" y="30"/>
                      <a:pt x="12" y="30"/>
                    </a:cubicBezTo>
                    <a:cubicBezTo>
                      <a:pt x="9" y="32"/>
                      <a:pt x="7" y="35"/>
                      <a:pt x="7" y="35"/>
                    </a:cubicBezTo>
                    <a:cubicBezTo>
                      <a:pt x="7" y="35"/>
                      <a:pt x="7" y="35"/>
                      <a:pt x="7" y="35"/>
                    </a:cubicBezTo>
                    <a:cubicBezTo>
                      <a:pt x="5" y="38"/>
                      <a:pt x="3" y="42"/>
                      <a:pt x="3" y="46"/>
                    </a:cubicBezTo>
                    <a:close/>
                    <a:moveTo>
                      <a:pt x="44" y="32"/>
                    </a:moveTo>
                    <a:cubicBezTo>
                      <a:pt x="45" y="31"/>
                      <a:pt x="45" y="31"/>
                      <a:pt x="45" y="31"/>
                    </a:cubicBezTo>
                    <a:cubicBezTo>
                      <a:pt x="44" y="32"/>
                      <a:pt x="44" y="32"/>
                      <a:pt x="4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0" name="Freeform 188"/>
              <p:cNvSpPr/>
              <p:nvPr/>
            </p:nvSpPr>
            <p:spPr bwMode="auto">
              <a:xfrm>
                <a:off x="2985" y="2001"/>
                <a:ext cx="267" cy="206"/>
              </a:xfrm>
              <a:custGeom>
                <a:avLst/>
                <a:gdLst>
                  <a:gd name="T0" fmla="*/ 34 w 113"/>
                  <a:gd name="T1" fmla="*/ 23 h 87"/>
                  <a:gd name="T2" fmla="*/ 52 w 113"/>
                  <a:gd name="T3" fmla="*/ 2 h 87"/>
                  <a:gd name="T4" fmla="*/ 75 w 113"/>
                  <a:gd name="T5" fmla="*/ 18 h 87"/>
                  <a:gd name="T6" fmla="*/ 105 w 113"/>
                  <a:gd name="T7" fmla="*/ 18 h 87"/>
                  <a:gd name="T8" fmla="*/ 99 w 113"/>
                  <a:gd name="T9" fmla="*/ 44 h 87"/>
                  <a:gd name="T10" fmla="*/ 103 w 113"/>
                  <a:gd name="T11" fmla="*/ 71 h 87"/>
                  <a:gd name="T12" fmla="*/ 69 w 113"/>
                  <a:gd name="T13" fmla="*/ 67 h 87"/>
                  <a:gd name="T14" fmla="*/ 24 w 113"/>
                  <a:gd name="T15" fmla="*/ 53 h 87"/>
                  <a:gd name="T16" fmla="*/ 8 w 113"/>
                  <a:gd name="T17" fmla="*/ 24 h 87"/>
                  <a:gd name="T18" fmla="*/ 23 w 113"/>
                  <a:gd name="T19" fmla="*/ 18 h 87"/>
                  <a:gd name="T20" fmla="*/ 34 w 113"/>
                  <a:gd name="T21" fmla="*/ 2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7">
                    <a:moveTo>
                      <a:pt x="34" y="23"/>
                    </a:moveTo>
                    <a:cubicBezTo>
                      <a:pt x="35" y="6"/>
                      <a:pt x="52" y="2"/>
                      <a:pt x="52" y="2"/>
                    </a:cubicBezTo>
                    <a:cubicBezTo>
                      <a:pt x="65" y="0"/>
                      <a:pt x="74" y="6"/>
                      <a:pt x="75" y="18"/>
                    </a:cubicBezTo>
                    <a:cubicBezTo>
                      <a:pt x="83" y="13"/>
                      <a:pt x="97" y="11"/>
                      <a:pt x="105" y="18"/>
                    </a:cubicBezTo>
                    <a:cubicBezTo>
                      <a:pt x="113" y="25"/>
                      <a:pt x="108" y="40"/>
                      <a:pt x="99" y="44"/>
                    </a:cubicBezTo>
                    <a:cubicBezTo>
                      <a:pt x="112" y="45"/>
                      <a:pt x="109" y="64"/>
                      <a:pt x="103" y="71"/>
                    </a:cubicBezTo>
                    <a:cubicBezTo>
                      <a:pt x="96" y="79"/>
                      <a:pt x="78" y="79"/>
                      <a:pt x="69" y="67"/>
                    </a:cubicBezTo>
                    <a:cubicBezTo>
                      <a:pt x="64" y="87"/>
                      <a:pt x="16" y="83"/>
                      <a:pt x="24" y="53"/>
                    </a:cubicBezTo>
                    <a:cubicBezTo>
                      <a:pt x="12" y="53"/>
                      <a:pt x="0" y="36"/>
                      <a:pt x="8" y="24"/>
                    </a:cubicBezTo>
                    <a:cubicBezTo>
                      <a:pt x="8" y="24"/>
                      <a:pt x="14" y="16"/>
                      <a:pt x="23" y="18"/>
                    </a:cubicBezTo>
                    <a:cubicBezTo>
                      <a:pt x="33" y="19"/>
                      <a:pt x="34" y="23"/>
                      <a:pt x="34" y="23"/>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1" name="Freeform 189"/>
              <p:cNvSpPr>
                <a:spLocks noEditPoints="1"/>
              </p:cNvSpPr>
              <p:nvPr/>
            </p:nvSpPr>
            <p:spPr bwMode="auto">
              <a:xfrm>
                <a:off x="2994" y="2001"/>
                <a:ext cx="253" cy="192"/>
              </a:xfrm>
              <a:custGeom>
                <a:avLst/>
                <a:gdLst>
                  <a:gd name="T0" fmla="*/ 18 w 107"/>
                  <a:gd name="T1" fmla="*/ 59 h 81"/>
                  <a:gd name="T2" fmla="*/ 18 w 107"/>
                  <a:gd name="T3" fmla="*/ 54 h 81"/>
                  <a:gd name="T4" fmla="*/ 0 w 107"/>
                  <a:gd name="T5" fmla="*/ 33 h 81"/>
                  <a:gd name="T6" fmla="*/ 3 w 107"/>
                  <a:gd name="T7" fmla="*/ 23 h 81"/>
                  <a:gd name="T8" fmla="*/ 17 w 107"/>
                  <a:gd name="T9" fmla="*/ 16 h 81"/>
                  <a:gd name="T10" fmla="*/ 20 w 107"/>
                  <a:gd name="T11" fmla="*/ 16 h 81"/>
                  <a:gd name="T12" fmla="*/ 29 w 107"/>
                  <a:gd name="T13" fmla="*/ 20 h 81"/>
                  <a:gd name="T14" fmla="*/ 48 w 107"/>
                  <a:gd name="T15" fmla="*/ 0 h 81"/>
                  <a:gd name="T16" fmla="*/ 52 w 107"/>
                  <a:gd name="T17" fmla="*/ 0 h 81"/>
                  <a:gd name="T18" fmla="*/ 73 w 107"/>
                  <a:gd name="T19" fmla="*/ 16 h 81"/>
                  <a:gd name="T20" fmla="*/ 88 w 107"/>
                  <a:gd name="T21" fmla="*/ 12 h 81"/>
                  <a:gd name="T22" fmla="*/ 101 w 107"/>
                  <a:gd name="T23" fmla="*/ 16 h 81"/>
                  <a:gd name="T24" fmla="*/ 107 w 107"/>
                  <a:gd name="T25" fmla="*/ 28 h 81"/>
                  <a:gd name="T26" fmla="*/ 99 w 107"/>
                  <a:gd name="T27" fmla="*/ 43 h 81"/>
                  <a:gd name="T28" fmla="*/ 106 w 107"/>
                  <a:gd name="T29" fmla="*/ 55 h 81"/>
                  <a:gd name="T30" fmla="*/ 100 w 107"/>
                  <a:gd name="T31" fmla="*/ 72 h 81"/>
                  <a:gd name="T32" fmla="*/ 84 w 107"/>
                  <a:gd name="T33" fmla="*/ 78 h 81"/>
                  <a:gd name="T34" fmla="*/ 65 w 107"/>
                  <a:gd name="T35" fmla="*/ 70 h 81"/>
                  <a:gd name="T36" fmla="*/ 44 w 107"/>
                  <a:gd name="T37" fmla="*/ 81 h 81"/>
                  <a:gd name="T38" fmla="*/ 44 w 107"/>
                  <a:gd name="T39" fmla="*/ 81 h 81"/>
                  <a:gd name="T40" fmla="*/ 20 w 107"/>
                  <a:gd name="T41" fmla="*/ 51 h 81"/>
                  <a:gd name="T42" fmla="*/ 20 w 107"/>
                  <a:gd name="T43" fmla="*/ 51 h 81"/>
                  <a:gd name="T44" fmla="*/ 22 w 107"/>
                  <a:gd name="T45" fmla="*/ 52 h 81"/>
                  <a:gd name="T46" fmla="*/ 22 w 107"/>
                  <a:gd name="T47" fmla="*/ 53 h 81"/>
                  <a:gd name="T48" fmla="*/ 21 w 107"/>
                  <a:gd name="T49" fmla="*/ 59 h 81"/>
                  <a:gd name="T50" fmla="*/ 44 w 107"/>
                  <a:gd name="T51" fmla="*/ 78 h 81"/>
                  <a:gd name="T52" fmla="*/ 63 w 107"/>
                  <a:gd name="T53" fmla="*/ 67 h 81"/>
                  <a:gd name="T54" fmla="*/ 64 w 107"/>
                  <a:gd name="T55" fmla="*/ 66 h 81"/>
                  <a:gd name="T56" fmla="*/ 66 w 107"/>
                  <a:gd name="T57" fmla="*/ 66 h 81"/>
                  <a:gd name="T58" fmla="*/ 84 w 107"/>
                  <a:gd name="T59" fmla="*/ 75 h 81"/>
                  <a:gd name="T60" fmla="*/ 97 w 107"/>
                  <a:gd name="T61" fmla="*/ 70 h 81"/>
                  <a:gd name="T62" fmla="*/ 103 w 107"/>
                  <a:gd name="T63" fmla="*/ 55 h 81"/>
                  <a:gd name="T64" fmla="*/ 95 w 107"/>
                  <a:gd name="T65" fmla="*/ 45 h 81"/>
                  <a:gd name="T66" fmla="*/ 93 w 107"/>
                  <a:gd name="T67" fmla="*/ 44 h 81"/>
                  <a:gd name="T68" fmla="*/ 94 w 107"/>
                  <a:gd name="T69" fmla="*/ 42 h 81"/>
                  <a:gd name="T70" fmla="*/ 104 w 107"/>
                  <a:gd name="T71" fmla="*/ 28 h 81"/>
                  <a:gd name="T72" fmla="*/ 100 w 107"/>
                  <a:gd name="T73" fmla="*/ 19 h 81"/>
                  <a:gd name="T74" fmla="*/ 88 w 107"/>
                  <a:gd name="T75" fmla="*/ 15 h 81"/>
                  <a:gd name="T76" fmla="*/ 72 w 107"/>
                  <a:gd name="T77" fmla="*/ 19 h 81"/>
                  <a:gd name="T78" fmla="*/ 71 w 107"/>
                  <a:gd name="T79" fmla="*/ 19 h 81"/>
                  <a:gd name="T80" fmla="*/ 70 w 107"/>
                  <a:gd name="T81" fmla="*/ 18 h 81"/>
                  <a:gd name="T82" fmla="*/ 52 w 107"/>
                  <a:gd name="T83" fmla="*/ 3 h 81"/>
                  <a:gd name="T84" fmla="*/ 49 w 107"/>
                  <a:gd name="T85" fmla="*/ 3 h 81"/>
                  <a:gd name="T86" fmla="*/ 32 w 107"/>
                  <a:gd name="T87" fmla="*/ 23 h 81"/>
                  <a:gd name="T88" fmla="*/ 31 w 107"/>
                  <a:gd name="T89" fmla="*/ 25 h 81"/>
                  <a:gd name="T90" fmla="*/ 29 w 107"/>
                  <a:gd name="T91" fmla="*/ 24 h 81"/>
                  <a:gd name="T92" fmla="*/ 29 w 107"/>
                  <a:gd name="T93" fmla="*/ 23 h 81"/>
                  <a:gd name="T94" fmla="*/ 27 w 107"/>
                  <a:gd name="T95" fmla="*/ 22 h 81"/>
                  <a:gd name="T96" fmla="*/ 19 w 107"/>
                  <a:gd name="T97" fmla="*/ 19 h 81"/>
                  <a:gd name="T98" fmla="*/ 17 w 107"/>
                  <a:gd name="T99" fmla="*/ 19 h 81"/>
                  <a:gd name="T100" fmla="*/ 9 w 107"/>
                  <a:gd name="T101" fmla="*/ 22 h 81"/>
                  <a:gd name="T102" fmla="*/ 5 w 107"/>
                  <a:gd name="T103" fmla="*/ 25 h 81"/>
                  <a:gd name="T104" fmla="*/ 3 w 107"/>
                  <a:gd name="T105" fmla="*/ 33 h 81"/>
                  <a:gd name="T106" fmla="*/ 32 w 107"/>
                  <a:gd name="T107" fmla="*/ 2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81">
                    <a:moveTo>
                      <a:pt x="44" y="81"/>
                    </a:moveTo>
                    <a:cubicBezTo>
                      <a:pt x="32" y="81"/>
                      <a:pt x="18" y="74"/>
                      <a:pt x="18" y="59"/>
                    </a:cubicBezTo>
                    <a:cubicBezTo>
                      <a:pt x="18" y="59"/>
                      <a:pt x="18" y="59"/>
                      <a:pt x="18" y="59"/>
                    </a:cubicBezTo>
                    <a:cubicBezTo>
                      <a:pt x="18" y="57"/>
                      <a:pt x="18" y="56"/>
                      <a:pt x="18" y="54"/>
                    </a:cubicBezTo>
                    <a:cubicBezTo>
                      <a:pt x="18" y="54"/>
                      <a:pt x="18" y="54"/>
                      <a:pt x="18" y="54"/>
                    </a:cubicBezTo>
                    <a:cubicBezTo>
                      <a:pt x="8" y="53"/>
                      <a:pt x="0" y="43"/>
                      <a:pt x="0" y="33"/>
                    </a:cubicBezTo>
                    <a:cubicBezTo>
                      <a:pt x="0" y="33"/>
                      <a:pt x="0" y="33"/>
                      <a:pt x="0" y="33"/>
                    </a:cubicBezTo>
                    <a:cubicBezTo>
                      <a:pt x="0" y="30"/>
                      <a:pt x="1" y="26"/>
                      <a:pt x="3" y="23"/>
                    </a:cubicBezTo>
                    <a:cubicBezTo>
                      <a:pt x="3" y="23"/>
                      <a:pt x="3" y="23"/>
                      <a:pt x="3" y="23"/>
                    </a:cubicBezTo>
                    <a:cubicBezTo>
                      <a:pt x="3" y="23"/>
                      <a:pt x="8" y="16"/>
                      <a:pt x="17" y="16"/>
                    </a:cubicBezTo>
                    <a:cubicBezTo>
                      <a:pt x="17" y="16"/>
                      <a:pt x="17" y="16"/>
                      <a:pt x="17" y="16"/>
                    </a:cubicBezTo>
                    <a:cubicBezTo>
                      <a:pt x="18" y="16"/>
                      <a:pt x="19" y="16"/>
                      <a:pt x="20" y="16"/>
                    </a:cubicBezTo>
                    <a:cubicBezTo>
                      <a:pt x="20" y="16"/>
                      <a:pt x="20" y="16"/>
                      <a:pt x="20" y="16"/>
                    </a:cubicBezTo>
                    <a:cubicBezTo>
                      <a:pt x="24" y="17"/>
                      <a:pt x="27" y="18"/>
                      <a:pt x="29" y="20"/>
                    </a:cubicBezTo>
                    <a:cubicBezTo>
                      <a:pt x="29" y="20"/>
                      <a:pt x="29" y="20"/>
                      <a:pt x="29" y="20"/>
                    </a:cubicBezTo>
                    <a:cubicBezTo>
                      <a:pt x="32" y="4"/>
                      <a:pt x="48" y="0"/>
                      <a:pt x="48" y="0"/>
                    </a:cubicBezTo>
                    <a:cubicBezTo>
                      <a:pt x="48" y="0"/>
                      <a:pt x="48" y="0"/>
                      <a:pt x="48" y="0"/>
                    </a:cubicBezTo>
                    <a:cubicBezTo>
                      <a:pt x="50" y="0"/>
                      <a:pt x="51" y="0"/>
                      <a:pt x="52" y="0"/>
                    </a:cubicBezTo>
                    <a:cubicBezTo>
                      <a:pt x="52" y="0"/>
                      <a:pt x="52" y="0"/>
                      <a:pt x="52" y="0"/>
                    </a:cubicBezTo>
                    <a:cubicBezTo>
                      <a:pt x="63" y="0"/>
                      <a:pt x="71" y="5"/>
                      <a:pt x="73" y="16"/>
                    </a:cubicBezTo>
                    <a:cubicBezTo>
                      <a:pt x="73" y="16"/>
                      <a:pt x="73" y="16"/>
                      <a:pt x="73" y="16"/>
                    </a:cubicBezTo>
                    <a:cubicBezTo>
                      <a:pt x="77" y="13"/>
                      <a:pt x="82" y="12"/>
                      <a:pt x="88" y="12"/>
                    </a:cubicBezTo>
                    <a:cubicBezTo>
                      <a:pt x="88" y="12"/>
                      <a:pt x="88" y="12"/>
                      <a:pt x="88" y="12"/>
                    </a:cubicBezTo>
                    <a:cubicBezTo>
                      <a:pt x="93" y="12"/>
                      <a:pt x="98" y="13"/>
                      <a:pt x="101" y="16"/>
                    </a:cubicBezTo>
                    <a:cubicBezTo>
                      <a:pt x="101" y="16"/>
                      <a:pt x="101" y="16"/>
                      <a:pt x="101" y="16"/>
                    </a:cubicBezTo>
                    <a:cubicBezTo>
                      <a:pt x="105" y="19"/>
                      <a:pt x="107" y="24"/>
                      <a:pt x="107" y="28"/>
                    </a:cubicBezTo>
                    <a:cubicBezTo>
                      <a:pt x="107" y="28"/>
                      <a:pt x="107" y="28"/>
                      <a:pt x="107" y="28"/>
                    </a:cubicBezTo>
                    <a:cubicBezTo>
                      <a:pt x="107" y="34"/>
                      <a:pt x="104" y="40"/>
                      <a:pt x="99" y="43"/>
                    </a:cubicBezTo>
                    <a:cubicBezTo>
                      <a:pt x="99" y="43"/>
                      <a:pt x="99" y="43"/>
                      <a:pt x="99" y="43"/>
                    </a:cubicBezTo>
                    <a:cubicBezTo>
                      <a:pt x="104" y="45"/>
                      <a:pt x="106" y="50"/>
                      <a:pt x="106" y="55"/>
                    </a:cubicBezTo>
                    <a:cubicBezTo>
                      <a:pt x="106" y="55"/>
                      <a:pt x="106" y="55"/>
                      <a:pt x="106" y="55"/>
                    </a:cubicBezTo>
                    <a:cubicBezTo>
                      <a:pt x="105" y="61"/>
                      <a:pt x="103" y="68"/>
                      <a:pt x="100" y="72"/>
                    </a:cubicBezTo>
                    <a:cubicBezTo>
                      <a:pt x="100" y="72"/>
                      <a:pt x="100" y="72"/>
                      <a:pt x="100" y="72"/>
                    </a:cubicBezTo>
                    <a:cubicBezTo>
                      <a:pt x="96" y="76"/>
                      <a:pt x="91" y="78"/>
                      <a:pt x="84" y="78"/>
                    </a:cubicBezTo>
                    <a:cubicBezTo>
                      <a:pt x="84" y="78"/>
                      <a:pt x="84" y="78"/>
                      <a:pt x="84" y="78"/>
                    </a:cubicBezTo>
                    <a:cubicBezTo>
                      <a:pt x="78" y="78"/>
                      <a:pt x="70" y="76"/>
                      <a:pt x="65" y="70"/>
                    </a:cubicBezTo>
                    <a:cubicBezTo>
                      <a:pt x="65" y="70"/>
                      <a:pt x="65" y="70"/>
                      <a:pt x="65" y="70"/>
                    </a:cubicBezTo>
                    <a:cubicBezTo>
                      <a:pt x="62" y="77"/>
                      <a:pt x="53" y="81"/>
                      <a:pt x="44" y="81"/>
                    </a:cubicBezTo>
                    <a:cubicBezTo>
                      <a:pt x="44" y="81"/>
                      <a:pt x="44" y="81"/>
                      <a:pt x="44" y="81"/>
                    </a:cubicBezTo>
                    <a:cubicBezTo>
                      <a:pt x="44" y="81"/>
                      <a:pt x="44" y="81"/>
                      <a:pt x="44" y="81"/>
                    </a:cubicBezTo>
                    <a:close/>
                    <a:moveTo>
                      <a:pt x="3" y="33"/>
                    </a:moveTo>
                    <a:cubicBezTo>
                      <a:pt x="3" y="42"/>
                      <a:pt x="11" y="51"/>
                      <a:pt x="20" y="51"/>
                    </a:cubicBezTo>
                    <a:cubicBezTo>
                      <a:pt x="20" y="51"/>
                      <a:pt x="20" y="51"/>
                      <a:pt x="20" y="51"/>
                    </a:cubicBezTo>
                    <a:cubicBezTo>
                      <a:pt x="20" y="51"/>
                      <a:pt x="20" y="51"/>
                      <a:pt x="20" y="51"/>
                    </a:cubicBezTo>
                    <a:cubicBezTo>
                      <a:pt x="20" y="51"/>
                      <a:pt x="20" y="51"/>
                      <a:pt x="20" y="51"/>
                    </a:cubicBezTo>
                    <a:cubicBezTo>
                      <a:pt x="21" y="51"/>
                      <a:pt x="21" y="51"/>
                      <a:pt x="22" y="52"/>
                    </a:cubicBezTo>
                    <a:cubicBezTo>
                      <a:pt x="22" y="52"/>
                      <a:pt x="22" y="52"/>
                      <a:pt x="22" y="52"/>
                    </a:cubicBezTo>
                    <a:cubicBezTo>
                      <a:pt x="22" y="52"/>
                      <a:pt x="22" y="52"/>
                      <a:pt x="22" y="53"/>
                    </a:cubicBezTo>
                    <a:cubicBezTo>
                      <a:pt x="22" y="53"/>
                      <a:pt x="22" y="53"/>
                      <a:pt x="22" y="53"/>
                    </a:cubicBezTo>
                    <a:cubicBezTo>
                      <a:pt x="21" y="55"/>
                      <a:pt x="21" y="57"/>
                      <a:pt x="21" y="59"/>
                    </a:cubicBezTo>
                    <a:cubicBezTo>
                      <a:pt x="21" y="59"/>
                      <a:pt x="21" y="59"/>
                      <a:pt x="21" y="59"/>
                    </a:cubicBezTo>
                    <a:cubicBezTo>
                      <a:pt x="21" y="71"/>
                      <a:pt x="33" y="78"/>
                      <a:pt x="44" y="78"/>
                    </a:cubicBezTo>
                    <a:cubicBezTo>
                      <a:pt x="44" y="78"/>
                      <a:pt x="44" y="78"/>
                      <a:pt x="44" y="78"/>
                    </a:cubicBezTo>
                    <a:cubicBezTo>
                      <a:pt x="53" y="78"/>
                      <a:pt x="62" y="74"/>
                      <a:pt x="63" y="67"/>
                    </a:cubicBezTo>
                    <a:cubicBezTo>
                      <a:pt x="63" y="67"/>
                      <a:pt x="63" y="67"/>
                      <a:pt x="63" y="67"/>
                    </a:cubicBezTo>
                    <a:cubicBezTo>
                      <a:pt x="63" y="66"/>
                      <a:pt x="64" y="66"/>
                      <a:pt x="64" y="66"/>
                    </a:cubicBezTo>
                    <a:cubicBezTo>
                      <a:pt x="64" y="66"/>
                      <a:pt x="64" y="66"/>
                      <a:pt x="64" y="66"/>
                    </a:cubicBezTo>
                    <a:cubicBezTo>
                      <a:pt x="65" y="65"/>
                      <a:pt x="66" y="66"/>
                      <a:pt x="66" y="66"/>
                    </a:cubicBezTo>
                    <a:cubicBezTo>
                      <a:pt x="66" y="66"/>
                      <a:pt x="66" y="66"/>
                      <a:pt x="66" y="66"/>
                    </a:cubicBezTo>
                    <a:cubicBezTo>
                      <a:pt x="70" y="72"/>
                      <a:pt x="78" y="75"/>
                      <a:pt x="84" y="75"/>
                    </a:cubicBezTo>
                    <a:cubicBezTo>
                      <a:pt x="84" y="75"/>
                      <a:pt x="84" y="75"/>
                      <a:pt x="84" y="75"/>
                    </a:cubicBezTo>
                    <a:cubicBezTo>
                      <a:pt x="90" y="75"/>
                      <a:pt x="95" y="73"/>
                      <a:pt x="97" y="70"/>
                    </a:cubicBezTo>
                    <a:cubicBezTo>
                      <a:pt x="97" y="70"/>
                      <a:pt x="97" y="70"/>
                      <a:pt x="97" y="70"/>
                    </a:cubicBezTo>
                    <a:cubicBezTo>
                      <a:pt x="100" y="67"/>
                      <a:pt x="103" y="60"/>
                      <a:pt x="103" y="55"/>
                    </a:cubicBezTo>
                    <a:cubicBezTo>
                      <a:pt x="103" y="55"/>
                      <a:pt x="103" y="55"/>
                      <a:pt x="103" y="55"/>
                    </a:cubicBezTo>
                    <a:cubicBezTo>
                      <a:pt x="102" y="50"/>
                      <a:pt x="101" y="46"/>
                      <a:pt x="95" y="45"/>
                    </a:cubicBezTo>
                    <a:cubicBezTo>
                      <a:pt x="95" y="45"/>
                      <a:pt x="95" y="45"/>
                      <a:pt x="95" y="45"/>
                    </a:cubicBezTo>
                    <a:cubicBezTo>
                      <a:pt x="94" y="45"/>
                      <a:pt x="93" y="45"/>
                      <a:pt x="93" y="44"/>
                    </a:cubicBezTo>
                    <a:cubicBezTo>
                      <a:pt x="93" y="44"/>
                      <a:pt x="93" y="44"/>
                      <a:pt x="93" y="44"/>
                    </a:cubicBezTo>
                    <a:cubicBezTo>
                      <a:pt x="93" y="43"/>
                      <a:pt x="93" y="43"/>
                      <a:pt x="94" y="42"/>
                    </a:cubicBezTo>
                    <a:cubicBezTo>
                      <a:pt x="94" y="42"/>
                      <a:pt x="94" y="42"/>
                      <a:pt x="94" y="42"/>
                    </a:cubicBezTo>
                    <a:cubicBezTo>
                      <a:pt x="100" y="40"/>
                      <a:pt x="104" y="34"/>
                      <a:pt x="104" y="28"/>
                    </a:cubicBezTo>
                    <a:cubicBezTo>
                      <a:pt x="104" y="28"/>
                      <a:pt x="104" y="28"/>
                      <a:pt x="104" y="28"/>
                    </a:cubicBezTo>
                    <a:cubicBezTo>
                      <a:pt x="104" y="24"/>
                      <a:pt x="102" y="21"/>
                      <a:pt x="100" y="19"/>
                    </a:cubicBezTo>
                    <a:cubicBezTo>
                      <a:pt x="100" y="19"/>
                      <a:pt x="100" y="19"/>
                      <a:pt x="100" y="19"/>
                    </a:cubicBezTo>
                    <a:cubicBezTo>
                      <a:pt x="97" y="16"/>
                      <a:pt x="92" y="15"/>
                      <a:pt x="88" y="15"/>
                    </a:cubicBezTo>
                    <a:cubicBezTo>
                      <a:pt x="88" y="15"/>
                      <a:pt x="88" y="15"/>
                      <a:pt x="88" y="15"/>
                    </a:cubicBezTo>
                    <a:cubicBezTo>
                      <a:pt x="82" y="15"/>
                      <a:pt x="76" y="17"/>
                      <a:pt x="72" y="19"/>
                    </a:cubicBezTo>
                    <a:cubicBezTo>
                      <a:pt x="72" y="19"/>
                      <a:pt x="72" y="19"/>
                      <a:pt x="72" y="19"/>
                    </a:cubicBezTo>
                    <a:cubicBezTo>
                      <a:pt x="72" y="20"/>
                      <a:pt x="71" y="20"/>
                      <a:pt x="71" y="19"/>
                    </a:cubicBezTo>
                    <a:cubicBezTo>
                      <a:pt x="71" y="19"/>
                      <a:pt x="71" y="19"/>
                      <a:pt x="71" y="19"/>
                    </a:cubicBezTo>
                    <a:cubicBezTo>
                      <a:pt x="70" y="19"/>
                      <a:pt x="70" y="19"/>
                      <a:pt x="70" y="18"/>
                    </a:cubicBezTo>
                    <a:cubicBezTo>
                      <a:pt x="70" y="18"/>
                      <a:pt x="70" y="18"/>
                      <a:pt x="70" y="18"/>
                    </a:cubicBezTo>
                    <a:cubicBezTo>
                      <a:pt x="69" y="8"/>
                      <a:pt x="63" y="3"/>
                      <a:pt x="52" y="3"/>
                    </a:cubicBezTo>
                    <a:cubicBezTo>
                      <a:pt x="52" y="3"/>
                      <a:pt x="52" y="3"/>
                      <a:pt x="52" y="3"/>
                    </a:cubicBezTo>
                    <a:cubicBezTo>
                      <a:pt x="51" y="3"/>
                      <a:pt x="50" y="3"/>
                      <a:pt x="49" y="3"/>
                    </a:cubicBezTo>
                    <a:cubicBezTo>
                      <a:pt x="49" y="3"/>
                      <a:pt x="49" y="3"/>
                      <a:pt x="49" y="3"/>
                    </a:cubicBezTo>
                    <a:cubicBezTo>
                      <a:pt x="49" y="3"/>
                      <a:pt x="33" y="7"/>
                      <a:pt x="32" y="23"/>
                    </a:cubicBezTo>
                    <a:cubicBezTo>
                      <a:pt x="32" y="23"/>
                      <a:pt x="32" y="23"/>
                      <a:pt x="32" y="23"/>
                    </a:cubicBezTo>
                    <a:cubicBezTo>
                      <a:pt x="32" y="24"/>
                      <a:pt x="31" y="24"/>
                      <a:pt x="31" y="25"/>
                    </a:cubicBezTo>
                    <a:cubicBezTo>
                      <a:pt x="31" y="25"/>
                      <a:pt x="31" y="25"/>
                      <a:pt x="31" y="25"/>
                    </a:cubicBezTo>
                    <a:cubicBezTo>
                      <a:pt x="30" y="25"/>
                      <a:pt x="29" y="24"/>
                      <a:pt x="29" y="24"/>
                    </a:cubicBezTo>
                    <a:cubicBezTo>
                      <a:pt x="29" y="24"/>
                      <a:pt x="29" y="24"/>
                      <a:pt x="29" y="24"/>
                    </a:cubicBezTo>
                    <a:cubicBezTo>
                      <a:pt x="29" y="24"/>
                      <a:pt x="29" y="24"/>
                      <a:pt x="29" y="23"/>
                    </a:cubicBezTo>
                    <a:cubicBezTo>
                      <a:pt x="29" y="23"/>
                      <a:pt x="29" y="23"/>
                      <a:pt x="29" y="23"/>
                    </a:cubicBezTo>
                    <a:cubicBezTo>
                      <a:pt x="29" y="23"/>
                      <a:pt x="28" y="23"/>
                      <a:pt x="27" y="22"/>
                    </a:cubicBezTo>
                    <a:cubicBezTo>
                      <a:pt x="27" y="22"/>
                      <a:pt x="27" y="22"/>
                      <a:pt x="27" y="22"/>
                    </a:cubicBezTo>
                    <a:cubicBezTo>
                      <a:pt x="26" y="21"/>
                      <a:pt x="24" y="20"/>
                      <a:pt x="19" y="19"/>
                    </a:cubicBezTo>
                    <a:cubicBezTo>
                      <a:pt x="19" y="19"/>
                      <a:pt x="19" y="19"/>
                      <a:pt x="19" y="19"/>
                    </a:cubicBezTo>
                    <a:cubicBezTo>
                      <a:pt x="18" y="19"/>
                      <a:pt x="18" y="19"/>
                      <a:pt x="17" y="19"/>
                    </a:cubicBezTo>
                    <a:cubicBezTo>
                      <a:pt x="17" y="19"/>
                      <a:pt x="17" y="19"/>
                      <a:pt x="17" y="19"/>
                    </a:cubicBezTo>
                    <a:cubicBezTo>
                      <a:pt x="14" y="19"/>
                      <a:pt x="11" y="20"/>
                      <a:pt x="9" y="22"/>
                    </a:cubicBezTo>
                    <a:cubicBezTo>
                      <a:pt x="9" y="22"/>
                      <a:pt x="9" y="22"/>
                      <a:pt x="9" y="22"/>
                    </a:cubicBezTo>
                    <a:cubicBezTo>
                      <a:pt x="6" y="24"/>
                      <a:pt x="5" y="25"/>
                      <a:pt x="5" y="25"/>
                    </a:cubicBezTo>
                    <a:cubicBezTo>
                      <a:pt x="5" y="25"/>
                      <a:pt x="5" y="25"/>
                      <a:pt x="5" y="25"/>
                    </a:cubicBezTo>
                    <a:cubicBezTo>
                      <a:pt x="4" y="27"/>
                      <a:pt x="3" y="30"/>
                      <a:pt x="3" y="33"/>
                    </a:cubicBezTo>
                    <a:close/>
                    <a:moveTo>
                      <a:pt x="30" y="23"/>
                    </a:moveTo>
                    <a:cubicBezTo>
                      <a:pt x="32" y="22"/>
                      <a:pt x="32" y="22"/>
                      <a:pt x="32" y="22"/>
                    </a:cubicBezTo>
                    <a:cubicBezTo>
                      <a:pt x="30" y="23"/>
                      <a:pt x="30" y="23"/>
                      <a:pt x="30"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2" name="Freeform 190"/>
              <p:cNvSpPr/>
              <p:nvPr/>
            </p:nvSpPr>
            <p:spPr bwMode="auto">
              <a:xfrm>
                <a:off x="2734" y="2030"/>
                <a:ext cx="270" cy="203"/>
              </a:xfrm>
              <a:custGeom>
                <a:avLst/>
                <a:gdLst>
                  <a:gd name="T0" fmla="*/ 36 w 114"/>
                  <a:gd name="T1" fmla="*/ 19 h 86"/>
                  <a:gd name="T2" fmla="*/ 57 w 114"/>
                  <a:gd name="T3" fmla="*/ 0 h 86"/>
                  <a:gd name="T4" fmla="*/ 78 w 114"/>
                  <a:gd name="T5" fmla="*/ 19 h 86"/>
                  <a:gd name="T6" fmla="*/ 107 w 114"/>
                  <a:gd name="T7" fmla="*/ 23 h 86"/>
                  <a:gd name="T8" fmla="*/ 97 w 114"/>
                  <a:gd name="T9" fmla="*/ 48 h 86"/>
                  <a:gd name="T10" fmla="*/ 97 w 114"/>
                  <a:gd name="T11" fmla="*/ 75 h 86"/>
                  <a:gd name="T12" fmla="*/ 64 w 114"/>
                  <a:gd name="T13" fmla="*/ 67 h 86"/>
                  <a:gd name="T14" fmla="*/ 22 w 114"/>
                  <a:gd name="T15" fmla="*/ 47 h 86"/>
                  <a:gd name="T16" fmla="*/ 10 w 114"/>
                  <a:gd name="T17" fmla="*/ 17 h 86"/>
                  <a:gd name="T18" fmla="*/ 26 w 114"/>
                  <a:gd name="T19" fmla="*/ 12 h 86"/>
                  <a:gd name="T20" fmla="*/ 36 w 114"/>
                  <a:gd name="T21"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86">
                    <a:moveTo>
                      <a:pt x="36" y="19"/>
                    </a:moveTo>
                    <a:cubicBezTo>
                      <a:pt x="40" y="2"/>
                      <a:pt x="57" y="0"/>
                      <a:pt x="57" y="0"/>
                    </a:cubicBezTo>
                    <a:cubicBezTo>
                      <a:pt x="70" y="0"/>
                      <a:pt x="78" y="7"/>
                      <a:pt x="78" y="19"/>
                    </a:cubicBezTo>
                    <a:cubicBezTo>
                      <a:pt x="86" y="16"/>
                      <a:pt x="100" y="15"/>
                      <a:pt x="107" y="23"/>
                    </a:cubicBezTo>
                    <a:cubicBezTo>
                      <a:pt x="114" y="31"/>
                      <a:pt x="107" y="46"/>
                      <a:pt x="97" y="48"/>
                    </a:cubicBezTo>
                    <a:cubicBezTo>
                      <a:pt x="111" y="51"/>
                      <a:pt x="104" y="69"/>
                      <a:pt x="97" y="75"/>
                    </a:cubicBezTo>
                    <a:cubicBezTo>
                      <a:pt x="90" y="82"/>
                      <a:pt x="72" y="80"/>
                      <a:pt x="64" y="67"/>
                    </a:cubicBezTo>
                    <a:cubicBezTo>
                      <a:pt x="57" y="86"/>
                      <a:pt x="10" y="76"/>
                      <a:pt x="22" y="47"/>
                    </a:cubicBezTo>
                    <a:cubicBezTo>
                      <a:pt x="10" y="45"/>
                      <a:pt x="0" y="27"/>
                      <a:pt x="10" y="17"/>
                    </a:cubicBezTo>
                    <a:cubicBezTo>
                      <a:pt x="10" y="17"/>
                      <a:pt x="17" y="10"/>
                      <a:pt x="26" y="12"/>
                    </a:cubicBezTo>
                    <a:cubicBezTo>
                      <a:pt x="35" y="15"/>
                      <a:pt x="36" y="19"/>
                      <a:pt x="36" y="19"/>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3" name="Freeform 191"/>
              <p:cNvSpPr>
                <a:spLocks noEditPoints="1"/>
              </p:cNvSpPr>
              <p:nvPr/>
            </p:nvSpPr>
            <p:spPr bwMode="auto">
              <a:xfrm>
                <a:off x="2746" y="2027"/>
                <a:ext cx="250" cy="195"/>
              </a:xfrm>
              <a:custGeom>
                <a:avLst/>
                <a:gdLst>
                  <a:gd name="T0" fmla="*/ 42 w 106"/>
                  <a:gd name="T1" fmla="*/ 79 h 82"/>
                  <a:gd name="T2" fmla="*/ 14 w 106"/>
                  <a:gd name="T3" fmla="*/ 57 h 82"/>
                  <a:gd name="T4" fmla="*/ 15 w 106"/>
                  <a:gd name="T5" fmla="*/ 49 h 82"/>
                  <a:gd name="T6" fmla="*/ 0 w 106"/>
                  <a:gd name="T7" fmla="*/ 28 h 82"/>
                  <a:gd name="T8" fmla="*/ 4 w 106"/>
                  <a:gd name="T9" fmla="*/ 17 h 82"/>
                  <a:gd name="T10" fmla="*/ 17 w 106"/>
                  <a:gd name="T11" fmla="*/ 11 h 82"/>
                  <a:gd name="T12" fmla="*/ 22 w 106"/>
                  <a:gd name="T13" fmla="*/ 12 h 82"/>
                  <a:gd name="T14" fmla="*/ 31 w 106"/>
                  <a:gd name="T15" fmla="*/ 17 h 82"/>
                  <a:gd name="T16" fmla="*/ 52 w 106"/>
                  <a:gd name="T17" fmla="*/ 0 h 82"/>
                  <a:gd name="T18" fmla="*/ 74 w 106"/>
                  <a:gd name="T19" fmla="*/ 18 h 82"/>
                  <a:gd name="T20" fmla="*/ 85 w 106"/>
                  <a:gd name="T21" fmla="*/ 16 h 82"/>
                  <a:gd name="T22" fmla="*/ 103 w 106"/>
                  <a:gd name="T23" fmla="*/ 23 h 82"/>
                  <a:gd name="T24" fmla="*/ 106 w 106"/>
                  <a:gd name="T25" fmla="*/ 32 h 82"/>
                  <a:gd name="T26" fmla="*/ 96 w 106"/>
                  <a:gd name="T27" fmla="*/ 49 h 82"/>
                  <a:gd name="T28" fmla="*/ 102 w 106"/>
                  <a:gd name="T29" fmla="*/ 59 h 82"/>
                  <a:gd name="T30" fmla="*/ 93 w 106"/>
                  <a:gd name="T31" fmla="*/ 77 h 82"/>
                  <a:gd name="T32" fmla="*/ 81 w 106"/>
                  <a:gd name="T33" fmla="*/ 82 h 82"/>
                  <a:gd name="T34" fmla="*/ 60 w 106"/>
                  <a:gd name="T35" fmla="*/ 71 h 82"/>
                  <a:gd name="T36" fmla="*/ 81 w 106"/>
                  <a:gd name="T37" fmla="*/ 79 h 82"/>
                  <a:gd name="T38" fmla="*/ 91 w 106"/>
                  <a:gd name="T39" fmla="*/ 75 h 82"/>
                  <a:gd name="T40" fmla="*/ 99 w 106"/>
                  <a:gd name="T41" fmla="*/ 59 h 82"/>
                  <a:gd name="T42" fmla="*/ 92 w 106"/>
                  <a:gd name="T43" fmla="*/ 50 h 82"/>
                  <a:gd name="T44" fmla="*/ 91 w 106"/>
                  <a:gd name="T45" fmla="*/ 49 h 82"/>
                  <a:gd name="T46" fmla="*/ 92 w 106"/>
                  <a:gd name="T47" fmla="*/ 47 h 82"/>
                  <a:gd name="T48" fmla="*/ 103 w 106"/>
                  <a:gd name="T49" fmla="*/ 32 h 82"/>
                  <a:gd name="T50" fmla="*/ 100 w 106"/>
                  <a:gd name="T51" fmla="*/ 25 h 82"/>
                  <a:gd name="T52" fmla="*/ 85 w 106"/>
                  <a:gd name="T53" fmla="*/ 19 h 82"/>
                  <a:gd name="T54" fmla="*/ 73 w 106"/>
                  <a:gd name="T55" fmla="*/ 22 h 82"/>
                  <a:gd name="T56" fmla="*/ 72 w 106"/>
                  <a:gd name="T57" fmla="*/ 22 h 82"/>
                  <a:gd name="T58" fmla="*/ 71 w 106"/>
                  <a:gd name="T59" fmla="*/ 20 h 82"/>
                  <a:gd name="T60" fmla="*/ 71 w 106"/>
                  <a:gd name="T61" fmla="*/ 19 h 82"/>
                  <a:gd name="T62" fmla="*/ 52 w 106"/>
                  <a:gd name="T63" fmla="*/ 3 h 82"/>
                  <a:gd name="T64" fmla="*/ 33 w 106"/>
                  <a:gd name="T65" fmla="*/ 20 h 82"/>
                  <a:gd name="T66" fmla="*/ 31 w 106"/>
                  <a:gd name="T67" fmla="*/ 21 h 82"/>
                  <a:gd name="T68" fmla="*/ 30 w 106"/>
                  <a:gd name="T69" fmla="*/ 20 h 82"/>
                  <a:gd name="T70" fmla="*/ 30 w 106"/>
                  <a:gd name="T71" fmla="*/ 20 h 82"/>
                  <a:gd name="T72" fmla="*/ 29 w 106"/>
                  <a:gd name="T73" fmla="*/ 19 h 82"/>
                  <a:gd name="T74" fmla="*/ 21 w 106"/>
                  <a:gd name="T75" fmla="*/ 15 h 82"/>
                  <a:gd name="T76" fmla="*/ 17 w 106"/>
                  <a:gd name="T77" fmla="*/ 14 h 82"/>
                  <a:gd name="T78" fmla="*/ 9 w 106"/>
                  <a:gd name="T79" fmla="*/ 16 h 82"/>
                  <a:gd name="T80" fmla="*/ 6 w 106"/>
                  <a:gd name="T81" fmla="*/ 19 h 82"/>
                  <a:gd name="T82" fmla="*/ 3 w 106"/>
                  <a:gd name="T83" fmla="*/ 28 h 82"/>
                  <a:gd name="T84" fmla="*/ 18 w 106"/>
                  <a:gd name="T85" fmla="*/ 46 h 82"/>
                  <a:gd name="T86" fmla="*/ 19 w 106"/>
                  <a:gd name="T87" fmla="*/ 47 h 82"/>
                  <a:gd name="T88" fmla="*/ 19 w 106"/>
                  <a:gd name="T89" fmla="*/ 48 h 82"/>
                  <a:gd name="T90" fmla="*/ 17 w 106"/>
                  <a:gd name="T91" fmla="*/ 57 h 82"/>
                  <a:gd name="T92" fmla="*/ 42 w 106"/>
                  <a:gd name="T93" fmla="*/ 76 h 82"/>
                  <a:gd name="T94" fmla="*/ 58 w 106"/>
                  <a:gd name="T95" fmla="*/ 68 h 82"/>
                  <a:gd name="T96" fmla="*/ 59 w 106"/>
                  <a:gd name="T97" fmla="*/ 67 h 82"/>
                  <a:gd name="T98" fmla="*/ 59 w 106"/>
                  <a:gd name="T99" fmla="*/ 67 h 82"/>
                  <a:gd name="T100" fmla="*/ 61 w 106"/>
                  <a:gd name="T101" fmla="*/ 67 h 82"/>
                  <a:gd name="T102" fmla="*/ 33 w 106"/>
                  <a:gd name="T103" fmla="*/ 2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6" h="82">
                    <a:moveTo>
                      <a:pt x="60" y="71"/>
                    </a:moveTo>
                    <a:cubicBezTo>
                      <a:pt x="56" y="77"/>
                      <a:pt x="49" y="79"/>
                      <a:pt x="42" y="79"/>
                    </a:cubicBezTo>
                    <a:cubicBezTo>
                      <a:pt x="42" y="79"/>
                      <a:pt x="42" y="79"/>
                      <a:pt x="42" y="79"/>
                    </a:cubicBezTo>
                    <a:cubicBezTo>
                      <a:pt x="29" y="79"/>
                      <a:pt x="14" y="71"/>
                      <a:pt x="14" y="57"/>
                    </a:cubicBezTo>
                    <a:cubicBezTo>
                      <a:pt x="14" y="57"/>
                      <a:pt x="14" y="57"/>
                      <a:pt x="14" y="57"/>
                    </a:cubicBezTo>
                    <a:cubicBezTo>
                      <a:pt x="14" y="54"/>
                      <a:pt x="14" y="52"/>
                      <a:pt x="15" y="49"/>
                    </a:cubicBezTo>
                    <a:cubicBezTo>
                      <a:pt x="15" y="49"/>
                      <a:pt x="15" y="49"/>
                      <a:pt x="15" y="49"/>
                    </a:cubicBezTo>
                    <a:cubicBezTo>
                      <a:pt x="6" y="47"/>
                      <a:pt x="0" y="38"/>
                      <a:pt x="0" y="28"/>
                    </a:cubicBezTo>
                    <a:cubicBezTo>
                      <a:pt x="0" y="28"/>
                      <a:pt x="0" y="28"/>
                      <a:pt x="0" y="28"/>
                    </a:cubicBezTo>
                    <a:cubicBezTo>
                      <a:pt x="0" y="24"/>
                      <a:pt x="1" y="20"/>
                      <a:pt x="4" y="17"/>
                    </a:cubicBezTo>
                    <a:cubicBezTo>
                      <a:pt x="4" y="17"/>
                      <a:pt x="4" y="17"/>
                      <a:pt x="4" y="17"/>
                    </a:cubicBezTo>
                    <a:cubicBezTo>
                      <a:pt x="4" y="16"/>
                      <a:pt x="10" y="11"/>
                      <a:pt x="17" y="11"/>
                    </a:cubicBezTo>
                    <a:cubicBezTo>
                      <a:pt x="17" y="11"/>
                      <a:pt x="17" y="11"/>
                      <a:pt x="17" y="11"/>
                    </a:cubicBezTo>
                    <a:cubicBezTo>
                      <a:pt x="19" y="11"/>
                      <a:pt x="20" y="11"/>
                      <a:pt x="22" y="12"/>
                    </a:cubicBezTo>
                    <a:cubicBezTo>
                      <a:pt x="22" y="12"/>
                      <a:pt x="22" y="12"/>
                      <a:pt x="22" y="12"/>
                    </a:cubicBezTo>
                    <a:cubicBezTo>
                      <a:pt x="26" y="13"/>
                      <a:pt x="29" y="15"/>
                      <a:pt x="31" y="17"/>
                    </a:cubicBezTo>
                    <a:cubicBezTo>
                      <a:pt x="31" y="17"/>
                      <a:pt x="31" y="17"/>
                      <a:pt x="31" y="17"/>
                    </a:cubicBezTo>
                    <a:cubicBezTo>
                      <a:pt x="36" y="1"/>
                      <a:pt x="52" y="0"/>
                      <a:pt x="52" y="0"/>
                    </a:cubicBezTo>
                    <a:cubicBezTo>
                      <a:pt x="52" y="0"/>
                      <a:pt x="52" y="0"/>
                      <a:pt x="52" y="0"/>
                    </a:cubicBezTo>
                    <a:cubicBezTo>
                      <a:pt x="65" y="0"/>
                      <a:pt x="74" y="6"/>
                      <a:pt x="74" y="18"/>
                    </a:cubicBezTo>
                    <a:cubicBezTo>
                      <a:pt x="74" y="18"/>
                      <a:pt x="74" y="18"/>
                      <a:pt x="74" y="18"/>
                    </a:cubicBezTo>
                    <a:cubicBezTo>
                      <a:pt x="77" y="17"/>
                      <a:pt x="81" y="16"/>
                      <a:pt x="85" y="16"/>
                    </a:cubicBezTo>
                    <a:cubicBezTo>
                      <a:pt x="85" y="16"/>
                      <a:pt x="85" y="16"/>
                      <a:pt x="85" y="16"/>
                    </a:cubicBezTo>
                    <a:cubicBezTo>
                      <a:pt x="92" y="16"/>
                      <a:pt x="98" y="18"/>
                      <a:pt x="103" y="23"/>
                    </a:cubicBezTo>
                    <a:cubicBezTo>
                      <a:pt x="103" y="23"/>
                      <a:pt x="103" y="23"/>
                      <a:pt x="103" y="23"/>
                    </a:cubicBezTo>
                    <a:cubicBezTo>
                      <a:pt x="105" y="25"/>
                      <a:pt x="106" y="29"/>
                      <a:pt x="106" y="32"/>
                    </a:cubicBezTo>
                    <a:cubicBezTo>
                      <a:pt x="106" y="32"/>
                      <a:pt x="106" y="32"/>
                      <a:pt x="106" y="32"/>
                    </a:cubicBezTo>
                    <a:cubicBezTo>
                      <a:pt x="106" y="39"/>
                      <a:pt x="102" y="46"/>
                      <a:pt x="96" y="49"/>
                    </a:cubicBezTo>
                    <a:cubicBezTo>
                      <a:pt x="96" y="49"/>
                      <a:pt x="96" y="49"/>
                      <a:pt x="96" y="49"/>
                    </a:cubicBezTo>
                    <a:cubicBezTo>
                      <a:pt x="100" y="51"/>
                      <a:pt x="102" y="55"/>
                      <a:pt x="102" y="59"/>
                    </a:cubicBezTo>
                    <a:cubicBezTo>
                      <a:pt x="102" y="59"/>
                      <a:pt x="102" y="59"/>
                      <a:pt x="102" y="59"/>
                    </a:cubicBezTo>
                    <a:cubicBezTo>
                      <a:pt x="102" y="66"/>
                      <a:pt x="98" y="73"/>
                      <a:pt x="93" y="77"/>
                    </a:cubicBezTo>
                    <a:cubicBezTo>
                      <a:pt x="93" y="77"/>
                      <a:pt x="93" y="77"/>
                      <a:pt x="93" y="77"/>
                    </a:cubicBezTo>
                    <a:cubicBezTo>
                      <a:pt x="90" y="80"/>
                      <a:pt x="86" y="82"/>
                      <a:pt x="81" y="82"/>
                    </a:cubicBezTo>
                    <a:cubicBezTo>
                      <a:pt x="81" y="82"/>
                      <a:pt x="81" y="82"/>
                      <a:pt x="81" y="82"/>
                    </a:cubicBezTo>
                    <a:cubicBezTo>
                      <a:pt x="73" y="82"/>
                      <a:pt x="65" y="78"/>
                      <a:pt x="60" y="71"/>
                    </a:cubicBezTo>
                    <a:close/>
                    <a:moveTo>
                      <a:pt x="61" y="67"/>
                    </a:moveTo>
                    <a:cubicBezTo>
                      <a:pt x="65" y="75"/>
                      <a:pt x="74" y="79"/>
                      <a:pt x="81" y="79"/>
                    </a:cubicBezTo>
                    <a:cubicBezTo>
                      <a:pt x="81" y="79"/>
                      <a:pt x="81" y="79"/>
                      <a:pt x="81" y="79"/>
                    </a:cubicBezTo>
                    <a:cubicBezTo>
                      <a:pt x="85" y="79"/>
                      <a:pt x="89" y="77"/>
                      <a:pt x="91" y="75"/>
                    </a:cubicBezTo>
                    <a:cubicBezTo>
                      <a:pt x="91" y="75"/>
                      <a:pt x="91" y="75"/>
                      <a:pt x="91" y="75"/>
                    </a:cubicBezTo>
                    <a:cubicBezTo>
                      <a:pt x="95" y="72"/>
                      <a:pt x="99" y="65"/>
                      <a:pt x="99" y="59"/>
                    </a:cubicBezTo>
                    <a:cubicBezTo>
                      <a:pt x="99" y="59"/>
                      <a:pt x="99" y="59"/>
                      <a:pt x="99" y="59"/>
                    </a:cubicBezTo>
                    <a:cubicBezTo>
                      <a:pt x="99" y="55"/>
                      <a:pt x="97" y="51"/>
                      <a:pt x="92" y="50"/>
                    </a:cubicBezTo>
                    <a:cubicBezTo>
                      <a:pt x="92" y="50"/>
                      <a:pt x="92" y="50"/>
                      <a:pt x="92" y="50"/>
                    </a:cubicBezTo>
                    <a:cubicBezTo>
                      <a:pt x="91" y="50"/>
                      <a:pt x="91" y="50"/>
                      <a:pt x="91" y="49"/>
                    </a:cubicBezTo>
                    <a:cubicBezTo>
                      <a:pt x="91" y="49"/>
                      <a:pt x="91" y="49"/>
                      <a:pt x="91" y="49"/>
                    </a:cubicBezTo>
                    <a:cubicBezTo>
                      <a:pt x="91" y="48"/>
                      <a:pt x="91" y="47"/>
                      <a:pt x="92" y="47"/>
                    </a:cubicBezTo>
                    <a:cubicBezTo>
                      <a:pt x="92" y="47"/>
                      <a:pt x="92" y="47"/>
                      <a:pt x="92" y="47"/>
                    </a:cubicBezTo>
                    <a:cubicBezTo>
                      <a:pt x="98" y="46"/>
                      <a:pt x="103" y="39"/>
                      <a:pt x="103" y="32"/>
                    </a:cubicBezTo>
                    <a:cubicBezTo>
                      <a:pt x="103" y="32"/>
                      <a:pt x="103" y="32"/>
                      <a:pt x="103" y="32"/>
                    </a:cubicBezTo>
                    <a:cubicBezTo>
                      <a:pt x="103" y="29"/>
                      <a:pt x="103" y="27"/>
                      <a:pt x="100" y="25"/>
                    </a:cubicBezTo>
                    <a:cubicBezTo>
                      <a:pt x="100" y="25"/>
                      <a:pt x="100" y="25"/>
                      <a:pt x="100" y="25"/>
                    </a:cubicBezTo>
                    <a:cubicBezTo>
                      <a:pt x="97" y="21"/>
                      <a:pt x="91" y="19"/>
                      <a:pt x="85" y="19"/>
                    </a:cubicBezTo>
                    <a:cubicBezTo>
                      <a:pt x="85" y="19"/>
                      <a:pt x="85" y="19"/>
                      <a:pt x="85" y="19"/>
                    </a:cubicBezTo>
                    <a:cubicBezTo>
                      <a:pt x="81" y="19"/>
                      <a:pt x="76" y="20"/>
                      <a:pt x="73" y="22"/>
                    </a:cubicBezTo>
                    <a:cubicBezTo>
                      <a:pt x="73" y="22"/>
                      <a:pt x="73" y="22"/>
                      <a:pt x="73" y="22"/>
                    </a:cubicBezTo>
                    <a:cubicBezTo>
                      <a:pt x="73" y="22"/>
                      <a:pt x="72" y="22"/>
                      <a:pt x="72" y="22"/>
                    </a:cubicBezTo>
                    <a:cubicBezTo>
                      <a:pt x="72" y="22"/>
                      <a:pt x="72" y="22"/>
                      <a:pt x="72" y="22"/>
                    </a:cubicBezTo>
                    <a:cubicBezTo>
                      <a:pt x="71" y="21"/>
                      <a:pt x="71" y="21"/>
                      <a:pt x="71" y="20"/>
                    </a:cubicBezTo>
                    <a:cubicBezTo>
                      <a:pt x="71" y="20"/>
                      <a:pt x="71" y="20"/>
                      <a:pt x="71" y="20"/>
                    </a:cubicBezTo>
                    <a:cubicBezTo>
                      <a:pt x="71" y="20"/>
                      <a:pt x="71" y="19"/>
                      <a:pt x="71" y="19"/>
                    </a:cubicBezTo>
                    <a:cubicBezTo>
                      <a:pt x="71" y="19"/>
                      <a:pt x="71" y="19"/>
                      <a:pt x="71" y="19"/>
                    </a:cubicBezTo>
                    <a:cubicBezTo>
                      <a:pt x="71" y="8"/>
                      <a:pt x="64" y="3"/>
                      <a:pt x="52" y="3"/>
                    </a:cubicBezTo>
                    <a:cubicBezTo>
                      <a:pt x="52" y="3"/>
                      <a:pt x="52" y="3"/>
                      <a:pt x="52" y="3"/>
                    </a:cubicBezTo>
                    <a:cubicBezTo>
                      <a:pt x="52" y="3"/>
                      <a:pt x="36" y="5"/>
                      <a:pt x="33" y="20"/>
                    </a:cubicBezTo>
                    <a:cubicBezTo>
                      <a:pt x="33" y="20"/>
                      <a:pt x="33" y="20"/>
                      <a:pt x="33" y="20"/>
                    </a:cubicBezTo>
                    <a:cubicBezTo>
                      <a:pt x="33" y="21"/>
                      <a:pt x="32" y="21"/>
                      <a:pt x="31" y="21"/>
                    </a:cubicBezTo>
                    <a:cubicBezTo>
                      <a:pt x="31" y="21"/>
                      <a:pt x="31" y="21"/>
                      <a:pt x="31" y="21"/>
                    </a:cubicBezTo>
                    <a:cubicBezTo>
                      <a:pt x="31" y="22"/>
                      <a:pt x="30" y="21"/>
                      <a:pt x="30" y="20"/>
                    </a:cubicBezTo>
                    <a:cubicBezTo>
                      <a:pt x="30" y="20"/>
                      <a:pt x="30" y="20"/>
                      <a:pt x="30" y="20"/>
                    </a:cubicBezTo>
                    <a:cubicBezTo>
                      <a:pt x="30" y="20"/>
                      <a:pt x="30" y="20"/>
                      <a:pt x="30" y="20"/>
                    </a:cubicBezTo>
                    <a:cubicBezTo>
                      <a:pt x="30" y="20"/>
                      <a:pt x="30" y="20"/>
                      <a:pt x="30" y="20"/>
                    </a:cubicBezTo>
                    <a:cubicBezTo>
                      <a:pt x="30" y="20"/>
                      <a:pt x="29" y="19"/>
                      <a:pt x="29" y="19"/>
                    </a:cubicBezTo>
                    <a:cubicBezTo>
                      <a:pt x="29" y="19"/>
                      <a:pt x="29" y="19"/>
                      <a:pt x="29" y="19"/>
                    </a:cubicBezTo>
                    <a:cubicBezTo>
                      <a:pt x="27" y="18"/>
                      <a:pt x="25" y="16"/>
                      <a:pt x="21" y="15"/>
                    </a:cubicBezTo>
                    <a:cubicBezTo>
                      <a:pt x="21" y="15"/>
                      <a:pt x="21" y="15"/>
                      <a:pt x="21" y="15"/>
                    </a:cubicBezTo>
                    <a:cubicBezTo>
                      <a:pt x="19" y="14"/>
                      <a:pt x="18" y="14"/>
                      <a:pt x="17" y="14"/>
                    </a:cubicBezTo>
                    <a:cubicBezTo>
                      <a:pt x="17" y="14"/>
                      <a:pt x="17" y="14"/>
                      <a:pt x="17" y="14"/>
                    </a:cubicBezTo>
                    <a:cubicBezTo>
                      <a:pt x="14" y="14"/>
                      <a:pt x="11" y="15"/>
                      <a:pt x="9" y="16"/>
                    </a:cubicBezTo>
                    <a:cubicBezTo>
                      <a:pt x="9" y="16"/>
                      <a:pt x="9" y="16"/>
                      <a:pt x="9" y="16"/>
                    </a:cubicBezTo>
                    <a:cubicBezTo>
                      <a:pt x="7" y="18"/>
                      <a:pt x="6" y="19"/>
                      <a:pt x="6" y="19"/>
                    </a:cubicBezTo>
                    <a:cubicBezTo>
                      <a:pt x="6" y="19"/>
                      <a:pt x="6" y="19"/>
                      <a:pt x="6" y="19"/>
                    </a:cubicBezTo>
                    <a:cubicBezTo>
                      <a:pt x="4" y="21"/>
                      <a:pt x="3" y="25"/>
                      <a:pt x="3" y="28"/>
                    </a:cubicBezTo>
                    <a:cubicBezTo>
                      <a:pt x="3" y="28"/>
                      <a:pt x="3" y="28"/>
                      <a:pt x="3" y="28"/>
                    </a:cubicBezTo>
                    <a:cubicBezTo>
                      <a:pt x="3" y="37"/>
                      <a:pt x="9" y="46"/>
                      <a:pt x="18" y="46"/>
                    </a:cubicBezTo>
                    <a:cubicBezTo>
                      <a:pt x="18" y="46"/>
                      <a:pt x="18" y="46"/>
                      <a:pt x="18" y="46"/>
                    </a:cubicBezTo>
                    <a:cubicBezTo>
                      <a:pt x="18" y="46"/>
                      <a:pt x="18" y="47"/>
                      <a:pt x="19" y="47"/>
                    </a:cubicBezTo>
                    <a:cubicBezTo>
                      <a:pt x="19" y="47"/>
                      <a:pt x="19" y="47"/>
                      <a:pt x="19" y="47"/>
                    </a:cubicBezTo>
                    <a:cubicBezTo>
                      <a:pt x="19" y="48"/>
                      <a:pt x="19" y="48"/>
                      <a:pt x="19" y="48"/>
                    </a:cubicBezTo>
                    <a:cubicBezTo>
                      <a:pt x="19" y="48"/>
                      <a:pt x="19" y="48"/>
                      <a:pt x="19" y="48"/>
                    </a:cubicBezTo>
                    <a:cubicBezTo>
                      <a:pt x="17" y="52"/>
                      <a:pt x="17" y="54"/>
                      <a:pt x="17" y="57"/>
                    </a:cubicBezTo>
                    <a:cubicBezTo>
                      <a:pt x="17" y="57"/>
                      <a:pt x="17" y="57"/>
                      <a:pt x="17" y="57"/>
                    </a:cubicBezTo>
                    <a:cubicBezTo>
                      <a:pt x="17" y="69"/>
                      <a:pt x="30" y="76"/>
                      <a:pt x="42" y="76"/>
                    </a:cubicBezTo>
                    <a:cubicBezTo>
                      <a:pt x="42" y="76"/>
                      <a:pt x="42" y="76"/>
                      <a:pt x="42" y="76"/>
                    </a:cubicBezTo>
                    <a:cubicBezTo>
                      <a:pt x="49" y="76"/>
                      <a:pt x="56" y="73"/>
                      <a:pt x="58" y="68"/>
                    </a:cubicBezTo>
                    <a:cubicBezTo>
                      <a:pt x="58" y="68"/>
                      <a:pt x="58" y="68"/>
                      <a:pt x="58" y="68"/>
                    </a:cubicBezTo>
                    <a:cubicBezTo>
                      <a:pt x="58" y="67"/>
                      <a:pt x="59" y="67"/>
                      <a:pt x="59" y="67"/>
                    </a:cubicBezTo>
                    <a:cubicBezTo>
                      <a:pt x="59" y="67"/>
                      <a:pt x="59" y="67"/>
                      <a:pt x="59" y="67"/>
                    </a:cubicBezTo>
                    <a:cubicBezTo>
                      <a:pt x="59" y="67"/>
                      <a:pt x="59" y="67"/>
                      <a:pt x="59" y="67"/>
                    </a:cubicBezTo>
                    <a:cubicBezTo>
                      <a:pt x="59" y="67"/>
                      <a:pt x="59" y="67"/>
                      <a:pt x="59" y="67"/>
                    </a:cubicBezTo>
                    <a:cubicBezTo>
                      <a:pt x="60" y="67"/>
                      <a:pt x="60" y="67"/>
                      <a:pt x="61" y="67"/>
                    </a:cubicBezTo>
                    <a:close/>
                    <a:moveTo>
                      <a:pt x="31" y="20"/>
                    </a:moveTo>
                    <a:cubicBezTo>
                      <a:pt x="33" y="20"/>
                      <a:pt x="33" y="20"/>
                      <a:pt x="33" y="20"/>
                    </a:cubicBezTo>
                    <a:cubicBezTo>
                      <a:pt x="31" y="20"/>
                      <a:pt x="31" y="20"/>
                      <a:pt x="31" y="2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4" name="Freeform 192"/>
              <p:cNvSpPr/>
              <p:nvPr/>
            </p:nvSpPr>
            <p:spPr bwMode="auto">
              <a:xfrm>
                <a:off x="3952" y="1876"/>
                <a:ext cx="116" cy="303"/>
              </a:xfrm>
              <a:custGeom>
                <a:avLst/>
                <a:gdLst>
                  <a:gd name="T0" fmla="*/ 0 w 116"/>
                  <a:gd name="T1" fmla="*/ 0 h 303"/>
                  <a:gd name="T2" fmla="*/ 105 w 116"/>
                  <a:gd name="T3" fmla="*/ 38 h 303"/>
                  <a:gd name="T4" fmla="*/ 116 w 116"/>
                  <a:gd name="T5" fmla="*/ 303 h 303"/>
                  <a:gd name="T6" fmla="*/ 5 w 116"/>
                  <a:gd name="T7" fmla="*/ 282 h 303"/>
                  <a:gd name="T8" fmla="*/ 0 w 116"/>
                  <a:gd name="T9" fmla="*/ 0 h 303"/>
                </a:gdLst>
                <a:ahLst/>
                <a:cxnLst>
                  <a:cxn ang="0">
                    <a:pos x="T0" y="T1"/>
                  </a:cxn>
                  <a:cxn ang="0">
                    <a:pos x="T2" y="T3"/>
                  </a:cxn>
                  <a:cxn ang="0">
                    <a:pos x="T4" y="T5"/>
                  </a:cxn>
                  <a:cxn ang="0">
                    <a:pos x="T6" y="T7"/>
                  </a:cxn>
                  <a:cxn ang="0">
                    <a:pos x="T8" y="T9"/>
                  </a:cxn>
                </a:cxnLst>
                <a:rect l="0" t="0" r="r" b="b"/>
                <a:pathLst>
                  <a:path w="116" h="303">
                    <a:moveTo>
                      <a:pt x="0" y="0"/>
                    </a:moveTo>
                    <a:lnTo>
                      <a:pt x="105" y="38"/>
                    </a:lnTo>
                    <a:lnTo>
                      <a:pt x="116" y="303"/>
                    </a:lnTo>
                    <a:lnTo>
                      <a:pt x="5" y="282"/>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5" name="Freeform 193"/>
              <p:cNvSpPr>
                <a:spLocks noEditPoints="1"/>
              </p:cNvSpPr>
              <p:nvPr/>
            </p:nvSpPr>
            <p:spPr bwMode="auto">
              <a:xfrm>
                <a:off x="3948" y="1873"/>
                <a:ext cx="125" cy="311"/>
              </a:xfrm>
              <a:custGeom>
                <a:avLst/>
                <a:gdLst>
                  <a:gd name="T0" fmla="*/ 51 w 53"/>
                  <a:gd name="T1" fmla="*/ 131 h 131"/>
                  <a:gd name="T2" fmla="*/ 4 w 53"/>
                  <a:gd name="T3" fmla="*/ 121 h 131"/>
                  <a:gd name="T4" fmla="*/ 2 w 53"/>
                  <a:gd name="T5" fmla="*/ 120 h 131"/>
                  <a:gd name="T6" fmla="*/ 2 w 53"/>
                  <a:gd name="T7" fmla="*/ 120 h 131"/>
                  <a:gd name="T8" fmla="*/ 0 w 53"/>
                  <a:gd name="T9" fmla="*/ 1 h 131"/>
                  <a:gd name="T10" fmla="*/ 2 w 53"/>
                  <a:gd name="T11" fmla="*/ 1 h 131"/>
                  <a:gd name="T12" fmla="*/ 0 w 53"/>
                  <a:gd name="T13" fmla="*/ 1 h 131"/>
                  <a:gd name="T14" fmla="*/ 1 w 53"/>
                  <a:gd name="T15" fmla="*/ 0 h 131"/>
                  <a:gd name="T16" fmla="*/ 1 w 53"/>
                  <a:gd name="T17" fmla="*/ 0 h 131"/>
                  <a:gd name="T18" fmla="*/ 2 w 53"/>
                  <a:gd name="T19" fmla="*/ 0 h 131"/>
                  <a:gd name="T20" fmla="*/ 2 w 53"/>
                  <a:gd name="T21" fmla="*/ 0 h 131"/>
                  <a:gd name="T22" fmla="*/ 47 w 53"/>
                  <a:gd name="T23" fmla="*/ 15 h 131"/>
                  <a:gd name="T24" fmla="*/ 48 w 53"/>
                  <a:gd name="T25" fmla="*/ 17 h 131"/>
                  <a:gd name="T26" fmla="*/ 48 w 53"/>
                  <a:gd name="T27" fmla="*/ 17 h 131"/>
                  <a:gd name="T28" fmla="*/ 53 w 53"/>
                  <a:gd name="T29" fmla="*/ 129 h 131"/>
                  <a:gd name="T30" fmla="*/ 52 w 53"/>
                  <a:gd name="T31" fmla="*/ 130 h 131"/>
                  <a:gd name="T32" fmla="*/ 52 w 53"/>
                  <a:gd name="T33" fmla="*/ 130 h 131"/>
                  <a:gd name="T34" fmla="*/ 51 w 53"/>
                  <a:gd name="T35" fmla="*/ 131 h 131"/>
                  <a:gd name="T36" fmla="*/ 51 w 53"/>
                  <a:gd name="T37" fmla="*/ 131 h 131"/>
                  <a:gd name="T38" fmla="*/ 51 w 53"/>
                  <a:gd name="T39" fmla="*/ 131 h 131"/>
                  <a:gd name="T40" fmla="*/ 5 w 53"/>
                  <a:gd name="T41" fmla="*/ 119 h 131"/>
                  <a:gd name="T42" fmla="*/ 50 w 53"/>
                  <a:gd name="T43" fmla="*/ 127 h 131"/>
                  <a:gd name="T44" fmla="*/ 45 w 53"/>
                  <a:gd name="T45" fmla="*/ 18 h 131"/>
                  <a:gd name="T46" fmla="*/ 3 w 53"/>
                  <a:gd name="T47" fmla="*/ 3 h 131"/>
                  <a:gd name="T48" fmla="*/ 5 w 53"/>
                  <a:gd name="T49" fmla="*/ 1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131">
                    <a:moveTo>
                      <a:pt x="51" y="131"/>
                    </a:moveTo>
                    <a:cubicBezTo>
                      <a:pt x="4" y="121"/>
                      <a:pt x="4" y="121"/>
                      <a:pt x="4" y="121"/>
                    </a:cubicBezTo>
                    <a:cubicBezTo>
                      <a:pt x="3" y="121"/>
                      <a:pt x="2" y="121"/>
                      <a:pt x="2" y="120"/>
                    </a:cubicBezTo>
                    <a:cubicBezTo>
                      <a:pt x="2" y="120"/>
                      <a:pt x="2" y="120"/>
                      <a:pt x="2" y="120"/>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47" y="15"/>
                      <a:pt x="47" y="15"/>
                      <a:pt x="47" y="15"/>
                    </a:cubicBezTo>
                    <a:cubicBezTo>
                      <a:pt x="47" y="16"/>
                      <a:pt x="48" y="16"/>
                      <a:pt x="48" y="17"/>
                    </a:cubicBezTo>
                    <a:cubicBezTo>
                      <a:pt x="48" y="17"/>
                      <a:pt x="48" y="17"/>
                      <a:pt x="48" y="17"/>
                    </a:cubicBezTo>
                    <a:cubicBezTo>
                      <a:pt x="53" y="129"/>
                      <a:pt x="53" y="129"/>
                      <a:pt x="53" y="129"/>
                    </a:cubicBezTo>
                    <a:cubicBezTo>
                      <a:pt x="53" y="130"/>
                      <a:pt x="53" y="130"/>
                      <a:pt x="52" y="130"/>
                    </a:cubicBezTo>
                    <a:cubicBezTo>
                      <a:pt x="52" y="130"/>
                      <a:pt x="52" y="130"/>
                      <a:pt x="52" y="130"/>
                    </a:cubicBezTo>
                    <a:cubicBezTo>
                      <a:pt x="52" y="131"/>
                      <a:pt x="52" y="131"/>
                      <a:pt x="51" y="131"/>
                    </a:cubicBezTo>
                    <a:cubicBezTo>
                      <a:pt x="51" y="131"/>
                      <a:pt x="51" y="131"/>
                      <a:pt x="51" y="131"/>
                    </a:cubicBezTo>
                    <a:cubicBezTo>
                      <a:pt x="51" y="131"/>
                      <a:pt x="51" y="131"/>
                      <a:pt x="51" y="131"/>
                    </a:cubicBezTo>
                    <a:close/>
                    <a:moveTo>
                      <a:pt x="5" y="119"/>
                    </a:moveTo>
                    <a:cubicBezTo>
                      <a:pt x="50" y="127"/>
                      <a:pt x="50" y="127"/>
                      <a:pt x="50" y="127"/>
                    </a:cubicBezTo>
                    <a:cubicBezTo>
                      <a:pt x="45" y="18"/>
                      <a:pt x="45" y="18"/>
                      <a:pt x="45" y="18"/>
                    </a:cubicBezTo>
                    <a:cubicBezTo>
                      <a:pt x="3" y="3"/>
                      <a:pt x="3" y="3"/>
                      <a:pt x="3" y="3"/>
                    </a:cubicBezTo>
                    <a:cubicBezTo>
                      <a:pt x="5" y="119"/>
                      <a:pt x="5" y="119"/>
                      <a:pt x="5"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6" name="Freeform 194"/>
              <p:cNvSpPr/>
              <p:nvPr/>
            </p:nvSpPr>
            <p:spPr bwMode="auto">
              <a:xfrm>
                <a:off x="3631" y="1878"/>
                <a:ext cx="106" cy="315"/>
              </a:xfrm>
              <a:custGeom>
                <a:avLst/>
                <a:gdLst>
                  <a:gd name="T0" fmla="*/ 106 w 106"/>
                  <a:gd name="T1" fmla="*/ 0 h 315"/>
                  <a:gd name="T2" fmla="*/ 104 w 106"/>
                  <a:gd name="T3" fmla="*/ 280 h 315"/>
                  <a:gd name="T4" fmla="*/ 0 w 106"/>
                  <a:gd name="T5" fmla="*/ 315 h 315"/>
                  <a:gd name="T6" fmla="*/ 7 w 106"/>
                  <a:gd name="T7" fmla="*/ 36 h 315"/>
                  <a:gd name="T8" fmla="*/ 106 w 106"/>
                  <a:gd name="T9" fmla="*/ 0 h 315"/>
                </a:gdLst>
                <a:ahLst/>
                <a:cxnLst>
                  <a:cxn ang="0">
                    <a:pos x="T0" y="T1"/>
                  </a:cxn>
                  <a:cxn ang="0">
                    <a:pos x="T2" y="T3"/>
                  </a:cxn>
                  <a:cxn ang="0">
                    <a:pos x="T4" y="T5"/>
                  </a:cxn>
                  <a:cxn ang="0">
                    <a:pos x="T6" y="T7"/>
                  </a:cxn>
                  <a:cxn ang="0">
                    <a:pos x="T8" y="T9"/>
                  </a:cxn>
                </a:cxnLst>
                <a:rect l="0" t="0" r="r" b="b"/>
                <a:pathLst>
                  <a:path w="106" h="315">
                    <a:moveTo>
                      <a:pt x="106" y="0"/>
                    </a:moveTo>
                    <a:lnTo>
                      <a:pt x="104" y="280"/>
                    </a:lnTo>
                    <a:lnTo>
                      <a:pt x="0" y="315"/>
                    </a:lnTo>
                    <a:lnTo>
                      <a:pt x="7" y="36"/>
                    </a:lnTo>
                    <a:lnTo>
                      <a:pt x="106"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7" name="Freeform 195"/>
              <p:cNvSpPr>
                <a:spLocks noEditPoints="1"/>
              </p:cNvSpPr>
              <p:nvPr/>
            </p:nvSpPr>
            <p:spPr bwMode="auto">
              <a:xfrm>
                <a:off x="3626" y="1873"/>
                <a:ext cx="113" cy="325"/>
              </a:xfrm>
              <a:custGeom>
                <a:avLst/>
                <a:gdLst>
                  <a:gd name="T0" fmla="*/ 1 w 48"/>
                  <a:gd name="T1" fmla="*/ 136 h 137"/>
                  <a:gd name="T2" fmla="*/ 0 w 48"/>
                  <a:gd name="T3" fmla="*/ 135 h 137"/>
                  <a:gd name="T4" fmla="*/ 0 w 48"/>
                  <a:gd name="T5" fmla="*/ 135 h 137"/>
                  <a:gd name="T6" fmla="*/ 4 w 48"/>
                  <a:gd name="T7" fmla="*/ 17 h 137"/>
                  <a:gd name="T8" fmla="*/ 5 w 48"/>
                  <a:gd name="T9" fmla="*/ 16 h 137"/>
                  <a:gd name="T10" fmla="*/ 5 w 48"/>
                  <a:gd name="T11" fmla="*/ 16 h 137"/>
                  <a:gd name="T12" fmla="*/ 46 w 48"/>
                  <a:gd name="T13" fmla="*/ 0 h 137"/>
                  <a:gd name="T14" fmla="*/ 48 w 48"/>
                  <a:gd name="T15" fmla="*/ 1 h 137"/>
                  <a:gd name="T16" fmla="*/ 48 w 48"/>
                  <a:gd name="T17" fmla="*/ 1 h 137"/>
                  <a:gd name="T18" fmla="*/ 48 w 48"/>
                  <a:gd name="T19" fmla="*/ 2 h 137"/>
                  <a:gd name="T20" fmla="*/ 48 w 48"/>
                  <a:gd name="T21" fmla="*/ 2 h 137"/>
                  <a:gd name="T22" fmla="*/ 48 w 48"/>
                  <a:gd name="T23" fmla="*/ 120 h 137"/>
                  <a:gd name="T24" fmla="*/ 47 w 48"/>
                  <a:gd name="T25" fmla="*/ 121 h 137"/>
                  <a:gd name="T26" fmla="*/ 47 w 48"/>
                  <a:gd name="T27" fmla="*/ 121 h 137"/>
                  <a:gd name="T28" fmla="*/ 2 w 48"/>
                  <a:gd name="T29" fmla="*/ 136 h 137"/>
                  <a:gd name="T30" fmla="*/ 2 w 48"/>
                  <a:gd name="T31" fmla="*/ 137 h 137"/>
                  <a:gd name="T32" fmla="*/ 2 w 48"/>
                  <a:gd name="T33" fmla="*/ 137 h 137"/>
                  <a:gd name="T34" fmla="*/ 1 w 48"/>
                  <a:gd name="T35" fmla="*/ 136 h 137"/>
                  <a:gd name="T36" fmla="*/ 7 w 48"/>
                  <a:gd name="T37" fmla="*/ 18 h 137"/>
                  <a:gd name="T38" fmla="*/ 3 w 48"/>
                  <a:gd name="T39" fmla="*/ 133 h 137"/>
                  <a:gd name="T40" fmla="*/ 45 w 48"/>
                  <a:gd name="T41" fmla="*/ 119 h 137"/>
                  <a:gd name="T42" fmla="*/ 45 w 48"/>
                  <a:gd name="T43" fmla="*/ 4 h 137"/>
                  <a:gd name="T44" fmla="*/ 7 w 48"/>
                  <a:gd name="T45"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37">
                    <a:moveTo>
                      <a:pt x="1" y="136"/>
                    </a:moveTo>
                    <a:cubicBezTo>
                      <a:pt x="1" y="136"/>
                      <a:pt x="0" y="135"/>
                      <a:pt x="0" y="135"/>
                    </a:cubicBezTo>
                    <a:cubicBezTo>
                      <a:pt x="0" y="135"/>
                      <a:pt x="0" y="135"/>
                      <a:pt x="0" y="135"/>
                    </a:cubicBezTo>
                    <a:cubicBezTo>
                      <a:pt x="4" y="17"/>
                      <a:pt x="4" y="17"/>
                      <a:pt x="4" y="17"/>
                    </a:cubicBezTo>
                    <a:cubicBezTo>
                      <a:pt x="4" y="17"/>
                      <a:pt x="4" y="16"/>
                      <a:pt x="5" y="16"/>
                    </a:cubicBezTo>
                    <a:cubicBezTo>
                      <a:pt x="5" y="16"/>
                      <a:pt x="5" y="16"/>
                      <a:pt x="5" y="16"/>
                    </a:cubicBezTo>
                    <a:cubicBezTo>
                      <a:pt x="46" y="0"/>
                      <a:pt x="46" y="0"/>
                      <a:pt x="46" y="0"/>
                    </a:cubicBezTo>
                    <a:cubicBezTo>
                      <a:pt x="47" y="0"/>
                      <a:pt x="47" y="0"/>
                      <a:pt x="48" y="1"/>
                    </a:cubicBezTo>
                    <a:cubicBezTo>
                      <a:pt x="48" y="1"/>
                      <a:pt x="48" y="1"/>
                      <a:pt x="48" y="1"/>
                    </a:cubicBezTo>
                    <a:cubicBezTo>
                      <a:pt x="48" y="1"/>
                      <a:pt x="48" y="1"/>
                      <a:pt x="48" y="2"/>
                    </a:cubicBezTo>
                    <a:cubicBezTo>
                      <a:pt x="48" y="2"/>
                      <a:pt x="48" y="2"/>
                      <a:pt x="48" y="2"/>
                    </a:cubicBezTo>
                    <a:cubicBezTo>
                      <a:pt x="48" y="120"/>
                      <a:pt x="48" y="120"/>
                      <a:pt x="48" y="120"/>
                    </a:cubicBezTo>
                    <a:cubicBezTo>
                      <a:pt x="48" y="121"/>
                      <a:pt x="47" y="121"/>
                      <a:pt x="47" y="121"/>
                    </a:cubicBezTo>
                    <a:cubicBezTo>
                      <a:pt x="47" y="121"/>
                      <a:pt x="47" y="121"/>
                      <a:pt x="47" y="121"/>
                    </a:cubicBezTo>
                    <a:cubicBezTo>
                      <a:pt x="2" y="136"/>
                      <a:pt x="2" y="136"/>
                      <a:pt x="2" y="136"/>
                    </a:cubicBezTo>
                    <a:cubicBezTo>
                      <a:pt x="2" y="136"/>
                      <a:pt x="2" y="137"/>
                      <a:pt x="2" y="137"/>
                    </a:cubicBezTo>
                    <a:cubicBezTo>
                      <a:pt x="2" y="137"/>
                      <a:pt x="2" y="137"/>
                      <a:pt x="2" y="137"/>
                    </a:cubicBezTo>
                    <a:cubicBezTo>
                      <a:pt x="2" y="137"/>
                      <a:pt x="1" y="136"/>
                      <a:pt x="1" y="136"/>
                    </a:cubicBezTo>
                    <a:close/>
                    <a:moveTo>
                      <a:pt x="7" y="18"/>
                    </a:moveTo>
                    <a:cubicBezTo>
                      <a:pt x="3" y="133"/>
                      <a:pt x="3" y="133"/>
                      <a:pt x="3" y="133"/>
                    </a:cubicBezTo>
                    <a:cubicBezTo>
                      <a:pt x="45" y="119"/>
                      <a:pt x="45" y="119"/>
                      <a:pt x="45" y="119"/>
                    </a:cubicBezTo>
                    <a:cubicBezTo>
                      <a:pt x="45" y="4"/>
                      <a:pt x="45" y="4"/>
                      <a:pt x="45" y="4"/>
                    </a:cubicBezTo>
                    <a:cubicBezTo>
                      <a:pt x="7" y="18"/>
                      <a:pt x="7" y="18"/>
                      <a:pt x="7"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8" name="Freeform 196"/>
              <p:cNvSpPr/>
              <p:nvPr/>
            </p:nvSpPr>
            <p:spPr bwMode="auto">
              <a:xfrm>
                <a:off x="5396" y="2968"/>
                <a:ext cx="383" cy="101"/>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9" name="Freeform 197"/>
              <p:cNvSpPr/>
              <p:nvPr/>
            </p:nvSpPr>
            <p:spPr bwMode="auto">
              <a:xfrm>
                <a:off x="4733" y="2965"/>
                <a:ext cx="471" cy="109"/>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0" name="Freeform 198"/>
              <p:cNvSpPr/>
              <p:nvPr/>
            </p:nvSpPr>
            <p:spPr bwMode="auto">
              <a:xfrm>
                <a:off x="4026" y="2965"/>
                <a:ext cx="473" cy="109"/>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1" name="Freeform 199"/>
              <p:cNvSpPr/>
              <p:nvPr/>
            </p:nvSpPr>
            <p:spPr bwMode="auto">
              <a:xfrm>
                <a:off x="2182" y="3126"/>
                <a:ext cx="1382" cy="88"/>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2" name="Freeform 200"/>
              <p:cNvSpPr/>
              <p:nvPr/>
            </p:nvSpPr>
            <p:spPr bwMode="auto">
              <a:xfrm>
                <a:off x="5732" y="2214"/>
                <a:ext cx="116" cy="263"/>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3" name="Freeform 201"/>
              <p:cNvSpPr>
                <a:spLocks noEditPoints="1"/>
              </p:cNvSpPr>
              <p:nvPr/>
            </p:nvSpPr>
            <p:spPr bwMode="auto">
              <a:xfrm>
                <a:off x="5732" y="2210"/>
                <a:ext cx="95" cy="27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4" name="Freeform 202"/>
              <p:cNvSpPr/>
              <p:nvPr/>
            </p:nvSpPr>
            <p:spPr bwMode="auto">
              <a:xfrm>
                <a:off x="5538" y="2842"/>
                <a:ext cx="40" cy="154"/>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5" name="Freeform 203"/>
              <p:cNvSpPr>
                <a:spLocks noEditPoints="1"/>
              </p:cNvSpPr>
              <p:nvPr/>
            </p:nvSpPr>
            <p:spPr bwMode="auto">
              <a:xfrm>
                <a:off x="5538" y="2837"/>
                <a:ext cx="42" cy="164"/>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6"/>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6" name="Freeform 204"/>
              <p:cNvSpPr/>
              <p:nvPr/>
            </p:nvSpPr>
            <p:spPr bwMode="auto">
              <a:xfrm>
                <a:off x="5545" y="2970"/>
                <a:ext cx="33" cy="26"/>
              </a:xfrm>
              <a:custGeom>
                <a:avLst/>
                <a:gdLst>
                  <a:gd name="T0" fmla="*/ 2 w 33"/>
                  <a:gd name="T1" fmla="*/ 26 h 26"/>
                  <a:gd name="T2" fmla="*/ 0 w 33"/>
                  <a:gd name="T3" fmla="*/ 0 h 26"/>
                  <a:gd name="T4" fmla="*/ 31 w 33"/>
                  <a:gd name="T5" fmla="*/ 0 h 26"/>
                  <a:gd name="T6" fmla="*/ 33 w 33"/>
                  <a:gd name="T7" fmla="*/ 26 h 26"/>
                  <a:gd name="T8" fmla="*/ 2 w 33"/>
                  <a:gd name="T9" fmla="*/ 26 h 26"/>
                </a:gdLst>
                <a:ahLst/>
                <a:cxnLst>
                  <a:cxn ang="0">
                    <a:pos x="T0" y="T1"/>
                  </a:cxn>
                  <a:cxn ang="0">
                    <a:pos x="T2" y="T3"/>
                  </a:cxn>
                  <a:cxn ang="0">
                    <a:pos x="T4" y="T5"/>
                  </a:cxn>
                  <a:cxn ang="0">
                    <a:pos x="T6" y="T7"/>
                  </a:cxn>
                  <a:cxn ang="0">
                    <a:pos x="T8" y="T9"/>
                  </a:cxn>
                </a:cxnLst>
                <a:rect l="0" t="0" r="r" b="b"/>
                <a:pathLst>
                  <a:path w="33" h="26">
                    <a:moveTo>
                      <a:pt x="2" y="26"/>
                    </a:moveTo>
                    <a:lnTo>
                      <a:pt x="0" y="0"/>
                    </a:lnTo>
                    <a:lnTo>
                      <a:pt x="31" y="0"/>
                    </a:lnTo>
                    <a:lnTo>
                      <a:pt x="33" y="26"/>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20" name="Group 406"/>
            <p:cNvGrpSpPr/>
            <p:nvPr/>
          </p:nvGrpSpPr>
          <p:grpSpPr bwMode="auto">
            <a:xfrm>
              <a:off x="2100" y="1949"/>
              <a:ext cx="3821" cy="1244"/>
              <a:chOff x="2100" y="1949"/>
              <a:chExt cx="3821" cy="1244"/>
            </a:xfrm>
          </p:grpSpPr>
          <p:sp>
            <p:nvSpPr>
              <p:cNvPr id="37" name="Freeform 206"/>
              <p:cNvSpPr>
                <a:spLocks noEditPoints="1"/>
              </p:cNvSpPr>
              <p:nvPr/>
            </p:nvSpPr>
            <p:spPr bwMode="auto">
              <a:xfrm>
                <a:off x="5543" y="2965"/>
                <a:ext cx="37" cy="36"/>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207"/>
              <p:cNvSpPr/>
              <p:nvPr/>
            </p:nvSpPr>
            <p:spPr bwMode="auto">
              <a:xfrm>
                <a:off x="5495" y="2994"/>
                <a:ext cx="95" cy="38"/>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208"/>
              <p:cNvSpPr/>
              <p:nvPr/>
            </p:nvSpPr>
            <p:spPr bwMode="auto">
              <a:xfrm>
                <a:off x="5623" y="2828"/>
                <a:ext cx="107" cy="147"/>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209"/>
              <p:cNvSpPr>
                <a:spLocks noEditPoints="1"/>
              </p:cNvSpPr>
              <p:nvPr/>
            </p:nvSpPr>
            <p:spPr bwMode="auto">
              <a:xfrm>
                <a:off x="5621" y="2823"/>
                <a:ext cx="113" cy="156"/>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6 h 66"/>
                  <a:gd name="T26" fmla="*/ 47 w 48"/>
                  <a:gd name="T27" fmla="*/ 56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6"/>
                    </a:cubicBezTo>
                    <a:cubicBezTo>
                      <a:pt x="47" y="56"/>
                      <a:pt x="47" y="56"/>
                      <a:pt x="47" y="56"/>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210"/>
              <p:cNvSpPr/>
              <p:nvPr/>
            </p:nvSpPr>
            <p:spPr bwMode="auto">
              <a:xfrm>
                <a:off x="5694" y="2937"/>
                <a:ext cx="36" cy="38"/>
              </a:xfrm>
              <a:custGeom>
                <a:avLst/>
                <a:gdLst>
                  <a:gd name="T0" fmla="*/ 36 w 36"/>
                  <a:gd name="T1" fmla="*/ 21 h 38"/>
                  <a:gd name="T2" fmla="*/ 24 w 36"/>
                  <a:gd name="T3" fmla="*/ 0 h 38"/>
                  <a:gd name="T4" fmla="*/ 0 w 36"/>
                  <a:gd name="T5" fmla="*/ 14 h 38"/>
                  <a:gd name="T6" fmla="*/ 12 w 36"/>
                  <a:gd name="T7" fmla="*/ 38 h 38"/>
                  <a:gd name="T8" fmla="*/ 36 w 36"/>
                  <a:gd name="T9" fmla="*/ 21 h 38"/>
                </a:gdLst>
                <a:ahLst/>
                <a:cxnLst>
                  <a:cxn ang="0">
                    <a:pos x="T0" y="T1"/>
                  </a:cxn>
                  <a:cxn ang="0">
                    <a:pos x="T2" y="T3"/>
                  </a:cxn>
                  <a:cxn ang="0">
                    <a:pos x="T4" y="T5"/>
                  </a:cxn>
                  <a:cxn ang="0">
                    <a:pos x="T6" y="T7"/>
                  </a:cxn>
                  <a:cxn ang="0">
                    <a:pos x="T8" y="T9"/>
                  </a:cxn>
                </a:cxnLst>
                <a:rect l="0" t="0" r="r" b="b"/>
                <a:pathLst>
                  <a:path w="36" h="38">
                    <a:moveTo>
                      <a:pt x="36" y="21"/>
                    </a:moveTo>
                    <a:lnTo>
                      <a:pt x="24" y="0"/>
                    </a:lnTo>
                    <a:lnTo>
                      <a:pt x="0" y="14"/>
                    </a:lnTo>
                    <a:lnTo>
                      <a:pt x="12" y="38"/>
                    </a:lnTo>
                    <a:lnTo>
                      <a:pt x="36"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211"/>
              <p:cNvSpPr>
                <a:spLocks noEditPoints="1"/>
              </p:cNvSpPr>
              <p:nvPr/>
            </p:nvSpPr>
            <p:spPr bwMode="auto">
              <a:xfrm>
                <a:off x="5689" y="2932"/>
                <a:ext cx="45" cy="47"/>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212"/>
              <p:cNvSpPr/>
              <p:nvPr/>
            </p:nvSpPr>
            <p:spPr bwMode="auto">
              <a:xfrm>
                <a:off x="5703" y="2932"/>
                <a:ext cx="90" cy="64"/>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213"/>
              <p:cNvSpPr/>
              <p:nvPr/>
            </p:nvSpPr>
            <p:spPr bwMode="auto">
              <a:xfrm>
                <a:off x="5467" y="2752"/>
                <a:ext cx="244" cy="128"/>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214"/>
              <p:cNvSpPr>
                <a:spLocks noEditPoints="1"/>
              </p:cNvSpPr>
              <p:nvPr/>
            </p:nvSpPr>
            <p:spPr bwMode="auto">
              <a:xfrm>
                <a:off x="5462" y="2750"/>
                <a:ext cx="251" cy="121"/>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215"/>
              <p:cNvSpPr/>
              <p:nvPr/>
            </p:nvSpPr>
            <p:spPr bwMode="auto">
              <a:xfrm>
                <a:off x="5689" y="2556"/>
                <a:ext cx="81" cy="78"/>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216"/>
              <p:cNvSpPr>
                <a:spLocks noEditPoints="1"/>
              </p:cNvSpPr>
              <p:nvPr/>
            </p:nvSpPr>
            <p:spPr bwMode="auto">
              <a:xfrm>
                <a:off x="5685" y="2551"/>
                <a:ext cx="89" cy="76"/>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217"/>
              <p:cNvSpPr/>
              <p:nvPr/>
            </p:nvSpPr>
            <p:spPr bwMode="auto">
              <a:xfrm>
                <a:off x="5725" y="2541"/>
                <a:ext cx="45" cy="81"/>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218"/>
              <p:cNvSpPr>
                <a:spLocks noEditPoints="1"/>
              </p:cNvSpPr>
              <p:nvPr/>
            </p:nvSpPr>
            <p:spPr bwMode="auto">
              <a:xfrm>
                <a:off x="5722" y="2537"/>
                <a:ext cx="52" cy="90"/>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219"/>
              <p:cNvSpPr/>
              <p:nvPr/>
            </p:nvSpPr>
            <p:spPr bwMode="auto">
              <a:xfrm>
                <a:off x="5751" y="2537"/>
                <a:ext cx="26" cy="82"/>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220"/>
              <p:cNvSpPr>
                <a:spLocks noEditPoints="1"/>
              </p:cNvSpPr>
              <p:nvPr/>
            </p:nvSpPr>
            <p:spPr bwMode="auto">
              <a:xfrm>
                <a:off x="5748" y="2532"/>
                <a:ext cx="34" cy="92"/>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221"/>
              <p:cNvSpPr/>
              <p:nvPr/>
            </p:nvSpPr>
            <p:spPr bwMode="auto">
              <a:xfrm>
                <a:off x="5774" y="2596"/>
                <a:ext cx="55" cy="54"/>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222"/>
              <p:cNvSpPr>
                <a:spLocks noEditPoints="1"/>
              </p:cNvSpPr>
              <p:nvPr/>
            </p:nvSpPr>
            <p:spPr bwMode="auto">
              <a:xfrm>
                <a:off x="5770" y="2612"/>
                <a:ext cx="61" cy="41"/>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223"/>
              <p:cNvSpPr/>
              <p:nvPr/>
            </p:nvSpPr>
            <p:spPr bwMode="auto">
              <a:xfrm>
                <a:off x="5774" y="2629"/>
                <a:ext cx="57" cy="54"/>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24"/>
              <p:cNvSpPr>
                <a:spLocks noEditPoints="1"/>
              </p:cNvSpPr>
              <p:nvPr/>
            </p:nvSpPr>
            <p:spPr bwMode="auto">
              <a:xfrm>
                <a:off x="5770" y="2624"/>
                <a:ext cx="35" cy="64"/>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25"/>
              <p:cNvSpPr/>
              <p:nvPr/>
            </p:nvSpPr>
            <p:spPr bwMode="auto">
              <a:xfrm>
                <a:off x="5774" y="2622"/>
                <a:ext cx="53" cy="64"/>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6"/>
              <p:cNvSpPr>
                <a:spLocks noEditPoints="1"/>
              </p:cNvSpPr>
              <p:nvPr/>
            </p:nvSpPr>
            <p:spPr bwMode="auto">
              <a:xfrm>
                <a:off x="5770" y="2617"/>
                <a:ext cx="57" cy="71"/>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27"/>
              <p:cNvSpPr/>
              <p:nvPr/>
            </p:nvSpPr>
            <p:spPr bwMode="auto">
              <a:xfrm>
                <a:off x="5739" y="2579"/>
                <a:ext cx="69" cy="83"/>
              </a:xfrm>
              <a:custGeom>
                <a:avLst/>
                <a:gdLst>
                  <a:gd name="T0" fmla="*/ 31 w 69"/>
                  <a:gd name="T1" fmla="*/ 40 h 83"/>
                  <a:gd name="T2" fmla="*/ 0 w 69"/>
                  <a:gd name="T3" fmla="*/ 67 h 83"/>
                  <a:gd name="T4" fmla="*/ 28 w 69"/>
                  <a:gd name="T5" fmla="*/ 83 h 83"/>
                  <a:gd name="T6" fmla="*/ 40 w 69"/>
                  <a:gd name="T7" fmla="*/ 43 h 83"/>
                  <a:gd name="T8" fmla="*/ 69 w 69"/>
                  <a:gd name="T9" fmla="*/ 17 h 83"/>
                  <a:gd name="T10" fmla="*/ 38 w 69"/>
                  <a:gd name="T11" fmla="*/ 0 h 83"/>
                  <a:gd name="T12" fmla="*/ 31 w 69"/>
                  <a:gd name="T13" fmla="*/ 40 h 83"/>
                </a:gdLst>
                <a:ahLst/>
                <a:cxnLst>
                  <a:cxn ang="0">
                    <a:pos x="T0" y="T1"/>
                  </a:cxn>
                  <a:cxn ang="0">
                    <a:pos x="T2" y="T3"/>
                  </a:cxn>
                  <a:cxn ang="0">
                    <a:pos x="T4" y="T5"/>
                  </a:cxn>
                  <a:cxn ang="0">
                    <a:pos x="T6" y="T7"/>
                  </a:cxn>
                  <a:cxn ang="0">
                    <a:pos x="T8" y="T9"/>
                  </a:cxn>
                  <a:cxn ang="0">
                    <a:pos x="T10" y="T11"/>
                  </a:cxn>
                  <a:cxn ang="0">
                    <a:pos x="T12" y="T13"/>
                  </a:cxn>
                </a:cxnLst>
                <a:rect l="0" t="0" r="r" b="b"/>
                <a:pathLst>
                  <a:path w="69" h="83">
                    <a:moveTo>
                      <a:pt x="31" y="40"/>
                    </a:moveTo>
                    <a:lnTo>
                      <a:pt x="0" y="67"/>
                    </a:lnTo>
                    <a:lnTo>
                      <a:pt x="28" y="83"/>
                    </a:lnTo>
                    <a:lnTo>
                      <a:pt x="40" y="43"/>
                    </a:lnTo>
                    <a:lnTo>
                      <a:pt x="69" y="17"/>
                    </a:lnTo>
                    <a:lnTo>
                      <a:pt x="38" y="0"/>
                    </a:lnTo>
                    <a:lnTo>
                      <a:pt x="31"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28"/>
              <p:cNvSpPr>
                <a:spLocks noEditPoints="1"/>
              </p:cNvSpPr>
              <p:nvPr/>
            </p:nvSpPr>
            <p:spPr bwMode="auto">
              <a:xfrm>
                <a:off x="5734" y="2577"/>
                <a:ext cx="78" cy="87"/>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29"/>
              <p:cNvSpPr/>
              <p:nvPr/>
            </p:nvSpPr>
            <p:spPr bwMode="auto">
              <a:xfrm>
                <a:off x="5351" y="2480"/>
                <a:ext cx="118" cy="64"/>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30"/>
              <p:cNvSpPr>
                <a:spLocks noEditPoints="1"/>
              </p:cNvSpPr>
              <p:nvPr/>
            </p:nvSpPr>
            <p:spPr bwMode="auto">
              <a:xfrm>
                <a:off x="5349" y="2475"/>
                <a:ext cx="123" cy="62"/>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31"/>
              <p:cNvSpPr/>
              <p:nvPr/>
            </p:nvSpPr>
            <p:spPr bwMode="auto">
              <a:xfrm>
                <a:off x="5346" y="2447"/>
                <a:ext cx="109" cy="78"/>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32"/>
              <p:cNvSpPr/>
              <p:nvPr/>
            </p:nvSpPr>
            <p:spPr bwMode="auto">
              <a:xfrm>
                <a:off x="5344" y="2442"/>
                <a:ext cx="116" cy="80"/>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33"/>
              <p:cNvSpPr/>
              <p:nvPr/>
            </p:nvSpPr>
            <p:spPr bwMode="auto">
              <a:xfrm>
                <a:off x="5289" y="2499"/>
                <a:ext cx="60" cy="49"/>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34"/>
              <p:cNvSpPr>
                <a:spLocks noEditPoints="1"/>
              </p:cNvSpPr>
              <p:nvPr/>
            </p:nvSpPr>
            <p:spPr bwMode="auto">
              <a:xfrm>
                <a:off x="5287" y="2496"/>
                <a:ext cx="66" cy="31"/>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35"/>
              <p:cNvSpPr/>
              <p:nvPr/>
            </p:nvSpPr>
            <p:spPr bwMode="auto">
              <a:xfrm>
                <a:off x="5285" y="2454"/>
                <a:ext cx="61" cy="49"/>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36"/>
              <p:cNvSpPr>
                <a:spLocks noEditPoints="1"/>
              </p:cNvSpPr>
              <p:nvPr/>
            </p:nvSpPr>
            <p:spPr bwMode="auto">
              <a:xfrm>
                <a:off x="5308" y="2449"/>
                <a:ext cx="43" cy="59"/>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0"/>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37"/>
              <p:cNvSpPr/>
              <p:nvPr/>
            </p:nvSpPr>
            <p:spPr bwMode="auto">
              <a:xfrm>
                <a:off x="5285" y="2461"/>
                <a:ext cx="64" cy="54"/>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38"/>
              <p:cNvSpPr>
                <a:spLocks noEditPoints="1"/>
              </p:cNvSpPr>
              <p:nvPr/>
            </p:nvSpPr>
            <p:spPr bwMode="auto">
              <a:xfrm>
                <a:off x="5287" y="2456"/>
                <a:ext cx="66" cy="59"/>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39"/>
              <p:cNvSpPr/>
              <p:nvPr/>
            </p:nvSpPr>
            <p:spPr bwMode="auto">
              <a:xfrm>
                <a:off x="5325" y="2470"/>
                <a:ext cx="52" cy="81"/>
              </a:xfrm>
              <a:custGeom>
                <a:avLst/>
                <a:gdLst>
                  <a:gd name="T0" fmla="*/ 28 w 52"/>
                  <a:gd name="T1" fmla="*/ 43 h 81"/>
                  <a:gd name="T2" fmla="*/ 52 w 52"/>
                  <a:gd name="T3" fmla="*/ 7 h 81"/>
                  <a:gd name="T4" fmla="*/ 19 w 52"/>
                  <a:gd name="T5" fmla="*/ 0 h 81"/>
                  <a:gd name="T6" fmla="*/ 21 w 52"/>
                  <a:gd name="T7" fmla="*/ 43 h 81"/>
                  <a:gd name="T8" fmla="*/ 0 w 52"/>
                  <a:gd name="T9" fmla="*/ 74 h 81"/>
                  <a:gd name="T10" fmla="*/ 35 w 52"/>
                  <a:gd name="T11" fmla="*/ 81 h 81"/>
                  <a:gd name="T12" fmla="*/ 28 w 52"/>
                  <a:gd name="T13" fmla="*/ 43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8" y="43"/>
                    </a:moveTo>
                    <a:lnTo>
                      <a:pt x="52" y="7"/>
                    </a:lnTo>
                    <a:lnTo>
                      <a:pt x="19" y="0"/>
                    </a:lnTo>
                    <a:lnTo>
                      <a:pt x="21" y="43"/>
                    </a:lnTo>
                    <a:lnTo>
                      <a:pt x="0" y="74"/>
                    </a:lnTo>
                    <a:lnTo>
                      <a:pt x="35" y="81"/>
                    </a:lnTo>
                    <a:lnTo>
                      <a:pt x="28"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40"/>
              <p:cNvSpPr>
                <a:spLocks noEditPoints="1"/>
              </p:cNvSpPr>
              <p:nvPr/>
            </p:nvSpPr>
            <p:spPr bwMode="auto">
              <a:xfrm>
                <a:off x="5320" y="2468"/>
                <a:ext cx="59" cy="88"/>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3"/>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41"/>
              <p:cNvSpPr/>
              <p:nvPr/>
            </p:nvSpPr>
            <p:spPr bwMode="auto">
              <a:xfrm>
                <a:off x="5363" y="2210"/>
                <a:ext cx="106" cy="267"/>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42"/>
              <p:cNvSpPr>
                <a:spLocks noEditPoints="1"/>
              </p:cNvSpPr>
              <p:nvPr/>
            </p:nvSpPr>
            <p:spPr bwMode="auto">
              <a:xfrm>
                <a:off x="5391" y="2205"/>
                <a:ext cx="81" cy="275"/>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43"/>
              <p:cNvSpPr/>
              <p:nvPr/>
            </p:nvSpPr>
            <p:spPr bwMode="auto">
              <a:xfrm>
                <a:off x="5502" y="2518"/>
                <a:ext cx="166" cy="260"/>
              </a:xfrm>
              <a:custGeom>
                <a:avLst/>
                <a:gdLst>
                  <a:gd name="T0" fmla="*/ 16 w 70"/>
                  <a:gd name="T1" fmla="*/ 9 h 110"/>
                  <a:gd name="T2" fmla="*/ 2 w 70"/>
                  <a:gd name="T3" fmla="*/ 102 h 110"/>
                  <a:gd name="T4" fmla="*/ 70 w 70"/>
                  <a:gd name="T5" fmla="*/ 102 h 110"/>
                  <a:gd name="T6" fmla="*/ 64 w 70"/>
                  <a:gd name="T7" fmla="*/ 19 h 110"/>
                  <a:gd name="T8" fmla="*/ 58 w 70"/>
                  <a:gd name="T9" fmla="*/ 9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9"/>
                      <a:pt x="58" y="9"/>
                      <a:pt x="58" y="9"/>
                    </a:cubicBezTo>
                    <a:cubicBezTo>
                      <a:pt x="58" y="9"/>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44"/>
              <p:cNvSpPr>
                <a:spLocks noEditPoints="1"/>
              </p:cNvSpPr>
              <p:nvPr/>
            </p:nvSpPr>
            <p:spPr bwMode="auto">
              <a:xfrm>
                <a:off x="5502" y="2527"/>
                <a:ext cx="171" cy="244"/>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45"/>
              <p:cNvSpPr/>
              <p:nvPr/>
            </p:nvSpPr>
            <p:spPr bwMode="auto">
              <a:xfrm>
                <a:off x="5372" y="2224"/>
                <a:ext cx="549" cy="284"/>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46"/>
              <p:cNvSpPr>
                <a:spLocks noEditPoints="1"/>
              </p:cNvSpPr>
              <p:nvPr/>
            </p:nvSpPr>
            <p:spPr bwMode="auto">
              <a:xfrm>
                <a:off x="5420" y="2224"/>
                <a:ext cx="416" cy="289"/>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47"/>
              <p:cNvSpPr/>
              <p:nvPr/>
            </p:nvSpPr>
            <p:spPr bwMode="auto">
              <a:xfrm>
                <a:off x="5384" y="2333"/>
                <a:ext cx="431" cy="282"/>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48"/>
              <p:cNvSpPr>
                <a:spLocks noEditPoints="1"/>
              </p:cNvSpPr>
              <p:nvPr/>
            </p:nvSpPr>
            <p:spPr bwMode="auto">
              <a:xfrm>
                <a:off x="5389" y="2328"/>
                <a:ext cx="419" cy="268"/>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49"/>
              <p:cNvSpPr/>
              <p:nvPr/>
            </p:nvSpPr>
            <p:spPr bwMode="auto">
              <a:xfrm>
                <a:off x="5526" y="2511"/>
                <a:ext cx="88" cy="37"/>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50"/>
              <p:cNvSpPr/>
              <p:nvPr/>
            </p:nvSpPr>
            <p:spPr bwMode="auto">
              <a:xfrm>
                <a:off x="5651" y="2501"/>
                <a:ext cx="34" cy="31"/>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51"/>
              <p:cNvSpPr/>
              <p:nvPr/>
            </p:nvSpPr>
            <p:spPr bwMode="auto">
              <a:xfrm>
                <a:off x="5483" y="2454"/>
                <a:ext cx="31" cy="30"/>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52"/>
              <p:cNvSpPr/>
              <p:nvPr/>
            </p:nvSpPr>
            <p:spPr bwMode="auto">
              <a:xfrm>
                <a:off x="5642" y="2537"/>
                <a:ext cx="64" cy="4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53"/>
              <p:cNvSpPr/>
              <p:nvPr/>
            </p:nvSpPr>
            <p:spPr bwMode="auto">
              <a:xfrm>
                <a:off x="5434" y="2470"/>
                <a:ext cx="66" cy="50"/>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7"/>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Oval 254"/>
              <p:cNvSpPr>
                <a:spLocks noChangeArrowheads="1"/>
              </p:cNvSpPr>
              <p:nvPr/>
            </p:nvSpPr>
            <p:spPr bwMode="auto">
              <a:xfrm>
                <a:off x="5618" y="2598"/>
                <a:ext cx="31"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Oval 255"/>
              <p:cNvSpPr>
                <a:spLocks noChangeArrowheads="1"/>
              </p:cNvSpPr>
              <p:nvPr/>
            </p:nvSpPr>
            <p:spPr bwMode="auto">
              <a:xfrm>
                <a:off x="5524" y="261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Oval 256"/>
              <p:cNvSpPr>
                <a:spLocks noChangeArrowheads="1"/>
              </p:cNvSpPr>
              <p:nvPr/>
            </p:nvSpPr>
            <p:spPr bwMode="auto">
              <a:xfrm>
                <a:off x="5576" y="2643"/>
                <a:ext cx="28"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Oval 257"/>
              <p:cNvSpPr>
                <a:spLocks noChangeArrowheads="1"/>
              </p:cNvSpPr>
              <p:nvPr/>
            </p:nvSpPr>
            <p:spPr bwMode="auto">
              <a:xfrm>
                <a:off x="5628" y="2691"/>
                <a:ext cx="31" cy="3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Oval 258"/>
              <p:cNvSpPr>
                <a:spLocks noChangeArrowheads="1"/>
              </p:cNvSpPr>
              <p:nvPr/>
            </p:nvSpPr>
            <p:spPr bwMode="auto">
              <a:xfrm>
                <a:off x="5576" y="2731"/>
                <a:ext cx="28"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Oval 259"/>
              <p:cNvSpPr>
                <a:spLocks noChangeArrowheads="1"/>
              </p:cNvSpPr>
              <p:nvPr/>
            </p:nvSpPr>
            <p:spPr bwMode="auto">
              <a:xfrm>
                <a:off x="5519" y="2700"/>
                <a:ext cx="31" cy="2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60"/>
              <p:cNvSpPr/>
              <p:nvPr/>
            </p:nvSpPr>
            <p:spPr bwMode="auto">
              <a:xfrm>
                <a:off x="5535" y="2226"/>
                <a:ext cx="31" cy="109"/>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61"/>
              <p:cNvSpPr/>
              <p:nvPr/>
            </p:nvSpPr>
            <p:spPr bwMode="auto">
              <a:xfrm>
                <a:off x="5372" y="2016"/>
                <a:ext cx="466" cy="312"/>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62"/>
              <p:cNvSpPr>
                <a:spLocks noEditPoints="1"/>
              </p:cNvSpPr>
              <p:nvPr/>
            </p:nvSpPr>
            <p:spPr bwMode="auto">
              <a:xfrm>
                <a:off x="5405" y="2018"/>
                <a:ext cx="403" cy="315"/>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0 h 133"/>
                  <a:gd name="T32" fmla="*/ 131 w 170"/>
                  <a:gd name="T33" fmla="*/ 0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0"/>
                      <a:pt x="131" y="0"/>
                    </a:cubicBezTo>
                    <a:cubicBezTo>
                      <a:pt x="131" y="0"/>
                      <a:pt x="131" y="0"/>
                      <a:pt x="131" y="0"/>
                    </a:cubicBezTo>
                    <a:cubicBezTo>
                      <a:pt x="137" y="0"/>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63"/>
              <p:cNvSpPr/>
              <p:nvPr/>
            </p:nvSpPr>
            <p:spPr bwMode="auto">
              <a:xfrm>
                <a:off x="5386" y="2127"/>
                <a:ext cx="112" cy="90"/>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64"/>
              <p:cNvSpPr>
                <a:spLocks noEditPoints="1"/>
              </p:cNvSpPr>
              <p:nvPr/>
            </p:nvSpPr>
            <p:spPr bwMode="auto">
              <a:xfrm>
                <a:off x="5386" y="2124"/>
                <a:ext cx="109" cy="95"/>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4"/>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65"/>
              <p:cNvSpPr/>
              <p:nvPr/>
            </p:nvSpPr>
            <p:spPr bwMode="auto">
              <a:xfrm>
                <a:off x="5732" y="2132"/>
                <a:ext cx="111" cy="87"/>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66"/>
              <p:cNvSpPr>
                <a:spLocks noEditPoints="1"/>
              </p:cNvSpPr>
              <p:nvPr/>
            </p:nvSpPr>
            <p:spPr bwMode="auto">
              <a:xfrm>
                <a:off x="5734" y="2127"/>
                <a:ext cx="109" cy="97"/>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67"/>
              <p:cNvSpPr/>
              <p:nvPr/>
            </p:nvSpPr>
            <p:spPr bwMode="auto">
              <a:xfrm>
                <a:off x="4125" y="2979"/>
                <a:ext cx="111" cy="57"/>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68"/>
              <p:cNvSpPr/>
              <p:nvPr/>
            </p:nvSpPr>
            <p:spPr bwMode="auto">
              <a:xfrm>
                <a:off x="4151" y="2648"/>
                <a:ext cx="90" cy="346"/>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69"/>
              <p:cNvSpPr>
                <a:spLocks noEditPoints="1"/>
              </p:cNvSpPr>
              <p:nvPr/>
            </p:nvSpPr>
            <p:spPr bwMode="auto">
              <a:xfrm>
                <a:off x="4156" y="2643"/>
                <a:ext cx="87" cy="353"/>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70"/>
              <p:cNvSpPr/>
              <p:nvPr/>
            </p:nvSpPr>
            <p:spPr bwMode="auto">
              <a:xfrm>
                <a:off x="4272" y="2977"/>
                <a:ext cx="111" cy="57"/>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71"/>
              <p:cNvSpPr/>
              <p:nvPr/>
            </p:nvSpPr>
            <p:spPr bwMode="auto">
              <a:xfrm>
                <a:off x="4258" y="2646"/>
                <a:ext cx="94" cy="343"/>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72"/>
              <p:cNvSpPr>
                <a:spLocks noEditPoints="1"/>
              </p:cNvSpPr>
              <p:nvPr/>
            </p:nvSpPr>
            <p:spPr bwMode="auto">
              <a:xfrm>
                <a:off x="4253" y="2641"/>
                <a:ext cx="97" cy="353"/>
              </a:xfrm>
              <a:custGeom>
                <a:avLst/>
                <a:gdLst>
                  <a:gd name="T0" fmla="*/ 39 w 41"/>
                  <a:gd name="T1" fmla="*/ 149 h 149"/>
                  <a:gd name="T2" fmla="*/ 12 w 41"/>
                  <a:gd name="T3" fmla="*/ 148 h 149"/>
                  <a:gd name="T4" fmla="*/ 11 w 41"/>
                  <a:gd name="T5" fmla="*/ 147 h 149"/>
                  <a:gd name="T6" fmla="*/ 11 w 41"/>
                  <a:gd name="T7" fmla="*/ 147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8 h 149"/>
                  <a:gd name="T44" fmla="*/ 41 w 41"/>
                  <a:gd name="T45" fmla="*/ 148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7"/>
                    </a:cubicBezTo>
                    <a:cubicBezTo>
                      <a:pt x="11" y="147"/>
                      <a:pt x="11" y="147"/>
                      <a:pt x="11" y="147"/>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8"/>
                    </a:cubicBezTo>
                    <a:cubicBezTo>
                      <a:pt x="41" y="148"/>
                      <a:pt x="41" y="148"/>
                      <a:pt x="41" y="148"/>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73"/>
              <p:cNvSpPr/>
              <p:nvPr/>
            </p:nvSpPr>
            <p:spPr bwMode="auto">
              <a:xfrm>
                <a:off x="4151" y="2399"/>
                <a:ext cx="192" cy="296"/>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74"/>
              <p:cNvSpPr>
                <a:spLocks noEditPoints="1"/>
              </p:cNvSpPr>
              <p:nvPr/>
            </p:nvSpPr>
            <p:spPr bwMode="auto">
              <a:xfrm>
                <a:off x="4146" y="2397"/>
                <a:ext cx="202" cy="291"/>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6"/>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75"/>
              <p:cNvSpPr/>
              <p:nvPr/>
            </p:nvSpPr>
            <p:spPr bwMode="auto">
              <a:xfrm>
                <a:off x="4232" y="2413"/>
                <a:ext cx="35" cy="161"/>
              </a:xfrm>
              <a:custGeom>
                <a:avLst/>
                <a:gdLst>
                  <a:gd name="T0" fmla="*/ 2 w 35"/>
                  <a:gd name="T1" fmla="*/ 19 h 161"/>
                  <a:gd name="T2" fmla="*/ 9 w 35"/>
                  <a:gd name="T3" fmla="*/ 41 h 161"/>
                  <a:gd name="T4" fmla="*/ 0 w 35"/>
                  <a:gd name="T5" fmla="*/ 135 h 161"/>
                  <a:gd name="T6" fmla="*/ 19 w 35"/>
                  <a:gd name="T7" fmla="*/ 161 h 161"/>
                  <a:gd name="T8" fmla="*/ 35 w 35"/>
                  <a:gd name="T9" fmla="*/ 133 h 161"/>
                  <a:gd name="T10" fmla="*/ 23 w 35"/>
                  <a:gd name="T11" fmla="*/ 41 h 161"/>
                  <a:gd name="T12" fmla="*/ 30 w 35"/>
                  <a:gd name="T13" fmla="*/ 19 h 161"/>
                  <a:gd name="T14" fmla="*/ 16 w 35"/>
                  <a:gd name="T15" fmla="*/ 0 h 161"/>
                  <a:gd name="T16" fmla="*/ 2 w 35"/>
                  <a:gd name="T17" fmla="*/ 1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61">
                    <a:moveTo>
                      <a:pt x="2" y="19"/>
                    </a:moveTo>
                    <a:lnTo>
                      <a:pt x="9" y="41"/>
                    </a:lnTo>
                    <a:lnTo>
                      <a:pt x="0" y="135"/>
                    </a:lnTo>
                    <a:lnTo>
                      <a:pt x="19" y="161"/>
                    </a:lnTo>
                    <a:lnTo>
                      <a:pt x="35" y="133"/>
                    </a:lnTo>
                    <a:lnTo>
                      <a:pt x="23" y="41"/>
                    </a:lnTo>
                    <a:lnTo>
                      <a:pt x="30" y="19"/>
                    </a:lnTo>
                    <a:lnTo>
                      <a:pt x="16" y="0"/>
                    </a:lnTo>
                    <a:lnTo>
                      <a:pt x="2" y="1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76"/>
              <p:cNvSpPr/>
              <p:nvPr/>
            </p:nvSpPr>
            <p:spPr bwMode="auto">
              <a:xfrm>
                <a:off x="4217" y="2390"/>
                <a:ext cx="67" cy="61"/>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77"/>
              <p:cNvSpPr>
                <a:spLocks noEditPoints="1"/>
              </p:cNvSpPr>
              <p:nvPr/>
            </p:nvSpPr>
            <p:spPr bwMode="auto">
              <a:xfrm>
                <a:off x="4215" y="2385"/>
                <a:ext cx="71" cy="52"/>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78"/>
              <p:cNvSpPr/>
              <p:nvPr/>
            </p:nvSpPr>
            <p:spPr bwMode="auto">
              <a:xfrm>
                <a:off x="4298" y="2390"/>
                <a:ext cx="166" cy="104"/>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79"/>
              <p:cNvSpPr>
                <a:spLocks noEditPoints="1"/>
              </p:cNvSpPr>
              <p:nvPr/>
            </p:nvSpPr>
            <p:spPr bwMode="auto">
              <a:xfrm>
                <a:off x="4296" y="2390"/>
                <a:ext cx="172" cy="106"/>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80"/>
              <p:cNvSpPr/>
              <p:nvPr/>
            </p:nvSpPr>
            <p:spPr bwMode="auto">
              <a:xfrm>
                <a:off x="4009" y="2390"/>
                <a:ext cx="185" cy="106"/>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81"/>
              <p:cNvSpPr>
                <a:spLocks noEditPoints="1"/>
              </p:cNvSpPr>
              <p:nvPr/>
            </p:nvSpPr>
            <p:spPr bwMode="auto">
              <a:xfrm>
                <a:off x="4004" y="2390"/>
                <a:ext cx="192" cy="111"/>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82"/>
              <p:cNvSpPr/>
              <p:nvPr/>
            </p:nvSpPr>
            <p:spPr bwMode="auto">
              <a:xfrm>
                <a:off x="4137" y="2399"/>
                <a:ext cx="83" cy="348"/>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83"/>
              <p:cNvSpPr>
                <a:spLocks noEditPoints="1"/>
              </p:cNvSpPr>
              <p:nvPr/>
            </p:nvSpPr>
            <p:spPr bwMode="auto">
              <a:xfrm>
                <a:off x="4135" y="2394"/>
                <a:ext cx="90" cy="358"/>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0 h 151"/>
                  <a:gd name="T20" fmla="*/ 37 w 38"/>
                  <a:gd name="T21" fmla="*/ 0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0"/>
                    </a:cubicBezTo>
                    <a:cubicBezTo>
                      <a:pt x="37" y="0"/>
                      <a:pt x="37" y="0"/>
                      <a:pt x="37" y="0"/>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84"/>
              <p:cNvSpPr/>
              <p:nvPr/>
            </p:nvSpPr>
            <p:spPr bwMode="auto">
              <a:xfrm>
                <a:off x="4163" y="2411"/>
                <a:ext cx="57" cy="208"/>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85"/>
              <p:cNvSpPr>
                <a:spLocks noEditPoints="1"/>
              </p:cNvSpPr>
              <p:nvPr/>
            </p:nvSpPr>
            <p:spPr bwMode="auto">
              <a:xfrm>
                <a:off x="4184" y="2406"/>
                <a:ext cx="38" cy="218"/>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86"/>
              <p:cNvSpPr/>
              <p:nvPr/>
            </p:nvSpPr>
            <p:spPr bwMode="auto">
              <a:xfrm>
                <a:off x="4279" y="2399"/>
                <a:ext cx="92" cy="348"/>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87"/>
              <p:cNvSpPr>
                <a:spLocks noEditPoints="1"/>
              </p:cNvSpPr>
              <p:nvPr/>
            </p:nvSpPr>
            <p:spPr bwMode="auto">
              <a:xfrm>
                <a:off x="4277" y="2394"/>
                <a:ext cx="97" cy="358"/>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288"/>
              <p:cNvSpPr/>
              <p:nvPr/>
            </p:nvSpPr>
            <p:spPr bwMode="auto">
              <a:xfrm>
                <a:off x="4281" y="2411"/>
                <a:ext cx="59" cy="201"/>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289"/>
              <p:cNvSpPr>
                <a:spLocks noEditPoints="1"/>
              </p:cNvSpPr>
              <p:nvPr/>
            </p:nvSpPr>
            <p:spPr bwMode="auto">
              <a:xfrm>
                <a:off x="4277" y="2409"/>
                <a:ext cx="42" cy="208"/>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290"/>
              <p:cNvSpPr/>
              <p:nvPr/>
            </p:nvSpPr>
            <p:spPr bwMode="auto">
              <a:xfrm>
                <a:off x="4139" y="2615"/>
                <a:ext cx="48" cy="66"/>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291"/>
              <p:cNvSpPr/>
              <p:nvPr/>
            </p:nvSpPr>
            <p:spPr bwMode="auto">
              <a:xfrm>
                <a:off x="4322" y="2615"/>
                <a:ext cx="47" cy="64"/>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292"/>
              <p:cNvSpPr/>
              <p:nvPr/>
            </p:nvSpPr>
            <p:spPr bwMode="auto">
              <a:xfrm>
                <a:off x="3929" y="1949"/>
                <a:ext cx="650" cy="320"/>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293"/>
              <p:cNvSpPr>
                <a:spLocks noEditPoints="1"/>
              </p:cNvSpPr>
              <p:nvPr/>
            </p:nvSpPr>
            <p:spPr bwMode="auto">
              <a:xfrm>
                <a:off x="4012" y="1985"/>
                <a:ext cx="478" cy="289"/>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294"/>
              <p:cNvSpPr/>
              <p:nvPr/>
            </p:nvSpPr>
            <p:spPr bwMode="auto">
              <a:xfrm>
                <a:off x="3993" y="2143"/>
                <a:ext cx="492" cy="266"/>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295"/>
              <p:cNvSpPr>
                <a:spLocks noEditPoints="1"/>
              </p:cNvSpPr>
              <p:nvPr/>
            </p:nvSpPr>
            <p:spPr bwMode="auto">
              <a:xfrm>
                <a:off x="4000" y="2141"/>
                <a:ext cx="482" cy="265"/>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296"/>
              <p:cNvSpPr>
                <a:spLocks noEditPoints="1"/>
              </p:cNvSpPr>
              <p:nvPr/>
            </p:nvSpPr>
            <p:spPr bwMode="auto">
              <a:xfrm>
                <a:off x="4189" y="2331"/>
                <a:ext cx="104" cy="28"/>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297"/>
              <p:cNvSpPr/>
              <p:nvPr/>
            </p:nvSpPr>
            <p:spPr bwMode="auto">
              <a:xfrm>
                <a:off x="4322" y="2274"/>
                <a:ext cx="40" cy="40"/>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298"/>
              <p:cNvSpPr/>
              <p:nvPr/>
            </p:nvSpPr>
            <p:spPr bwMode="auto">
              <a:xfrm>
                <a:off x="4125" y="2274"/>
                <a:ext cx="38" cy="4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299"/>
              <p:cNvSpPr/>
              <p:nvPr/>
            </p:nvSpPr>
            <p:spPr bwMode="auto">
              <a:xfrm>
                <a:off x="4078" y="2304"/>
                <a:ext cx="76" cy="53"/>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00"/>
              <p:cNvSpPr/>
              <p:nvPr/>
            </p:nvSpPr>
            <p:spPr bwMode="auto">
              <a:xfrm>
                <a:off x="4331" y="2304"/>
                <a:ext cx="76" cy="53"/>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01"/>
              <p:cNvSpPr/>
              <p:nvPr/>
            </p:nvSpPr>
            <p:spPr bwMode="auto">
              <a:xfrm>
                <a:off x="4298" y="2072"/>
                <a:ext cx="177" cy="119"/>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02"/>
              <p:cNvSpPr>
                <a:spLocks noEditPoints="1"/>
              </p:cNvSpPr>
              <p:nvPr/>
            </p:nvSpPr>
            <p:spPr bwMode="auto">
              <a:xfrm>
                <a:off x="4300" y="2091"/>
                <a:ext cx="159" cy="78"/>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03"/>
              <p:cNvSpPr/>
              <p:nvPr/>
            </p:nvSpPr>
            <p:spPr bwMode="auto">
              <a:xfrm>
                <a:off x="4080" y="2025"/>
                <a:ext cx="216" cy="163"/>
              </a:xfrm>
              <a:custGeom>
                <a:avLst/>
                <a:gdLst>
                  <a:gd name="T0" fmla="*/ 7 w 91"/>
                  <a:gd name="T1" fmla="*/ 51 h 69"/>
                  <a:gd name="T2" fmla="*/ 77 w 91"/>
                  <a:gd name="T3" fmla="*/ 38 h 69"/>
                  <a:gd name="T4" fmla="*/ 38 w 91"/>
                  <a:gd name="T5" fmla="*/ 31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1"/>
                    </a:cubicBezTo>
                    <a:cubicBezTo>
                      <a:pt x="38" y="31"/>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04"/>
              <p:cNvSpPr>
                <a:spLocks noEditPoints="1"/>
              </p:cNvSpPr>
              <p:nvPr/>
            </p:nvSpPr>
            <p:spPr bwMode="auto">
              <a:xfrm>
                <a:off x="4083" y="2049"/>
                <a:ext cx="189" cy="113"/>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05"/>
              <p:cNvSpPr/>
              <p:nvPr/>
            </p:nvSpPr>
            <p:spPr bwMode="auto">
              <a:xfrm>
                <a:off x="4172" y="2023"/>
                <a:ext cx="230" cy="158"/>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06"/>
              <p:cNvSpPr>
                <a:spLocks noEditPoints="1"/>
              </p:cNvSpPr>
              <p:nvPr/>
            </p:nvSpPr>
            <p:spPr bwMode="auto">
              <a:xfrm>
                <a:off x="4175" y="2044"/>
                <a:ext cx="210" cy="118"/>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07"/>
              <p:cNvSpPr/>
              <p:nvPr/>
            </p:nvSpPr>
            <p:spPr bwMode="auto">
              <a:xfrm>
                <a:off x="3865" y="2404"/>
                <a:ext cx="767" cy="516"/>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08"/>
              <p:cNvSpPr>
                <a:spLocks noEditPoints="1"/>
              </p:cNvSpPr>
              <p:nvPr/>
            </p:nvSpPr>
            <p:spPr bwMode="auto">
              <a:xfrm>
                <a:off x="3922" y="2411"/>
                <a:ext cx="660" cy="512"/>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09"/>
              <p:cNvSpPr/>
              <p:nvPr/>
            </p:nvSpPr>
            <p:spPr bwMode="auto">
              <a:xfrm>
                <a:off x="4494" y="2565"/>
                <a:ext cx="104" cy="128"/>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10"/>
              <p:cNvSpPr>
                <a:spLocks noEditPoints="1"/>
              </p:cNvSpPr>
              <p:nvPr/>
            </p:nvSpPr>
            <p:spPr bwMode="auto">
              <a:xfrm>
                <a:off x="4494" y="2567"/>
                <a:ext cx="102" cy="126"/>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6"/>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29"/>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11"/>
              <p:cNvSpPr/>
              <p:nvPr/>
            </p:nvSpPr>
            <p:spPr bwMode="auto">
              <a:xfrm>
                <a:off x="3903" y="2565"/>
                <a:ext cx="104" cy="128"/>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12"/>
              <p:cNvSpPr>
                <a:spLocks noEditPoints="1"/>
              </p:cNvSpPr>
              <p:nvPr/>
            </p:nvSpPr>
            <p:spPr bwMode="auto">
              <a:xfrm>
                <a:off x="3905" y="2567"/>
                <a:ext cx="102" cy="126"/>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6"/>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13"/>
              <p:cNvSpPr/>
              <p:nvPr/>
            </p:nvSpPr>
            <p:spPr bwMode="auto">
              <a:xfrm>
                <a:off x="4757" y="2373"/>
                <a:ext cx="450" cy="171"/>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14"/>
              <p:cNvSpPr>
                <a:spLocks noEditPoints="1"/>
              </p:cNvSpPr>
              <p:nvPr/>
            </p:nvSpPr>
            <p:spPr bwMode="auto">
              <a:xfrm>
                <a:off x="4755" y="2371"/>
                <a:ext cx="454" cy="163"/>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4"/>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15"/>
              <p:cNvSpPr/>
              <p:nvPr/>
            </p:nvSpPr>
            <p:spPr bwMode="auto">
              <a:xfrm>
                <a:off x="5105" y="2402"/>
                <a:ext cx="33" cy="109"/>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16"/>
              <p:cNvSpPr/>
              <p:nvPr/>
            </p:nvSpPr>
            <p:spPr bwMode="auto">
              <a:xfrm>
                <a:off x="5055" y="2430"/>
                <a:ext cx="17" cy="9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17"/>
              <p:cNvSpPr/>
              <p:nvPr/>
            </p:nvSpPr>
            <p:spPr bwMode="auto">
              <a:xfrm>
                <a:off x="4821" y="2409"/>
                <a:ext cx="24" cy="104"/>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18"/>
              <p:cNvSpPr/>
              <p:nvPr/>
            </p:nvSpPr>
            <p:spPr bwMode="auto">
              <a:xfrm>
                <a:off x="5001" y="2444"/>
                <a:ext cx="151" cy="128"/>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19"/>
              <p:cNvSpPr>
                <a:spLocks noEditPoints="1"/>
              </p:cNvSpPr>
              <p:nvPr/>
            </p:nvSpPr>
            <p:spPr bwMode="auto">
              <a:xfrm>
                <a:off x="4998" y="2447"/>
                <a:ext cx="156" cy="12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20"/>
              <p:cNvSpPr/>
              <p:nvPr/>
            </p:nvSpPr>
            <p:spPr bwMode="auto">
              <a:xfrm>
                <a:off x="4757" y="2442"/>
                <a:ext cx="175" cy="140"/>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21"/>
              <p:cNvSpPr>
                <a:spLocks noEditPoints="1"/>
              </p:cNvSpPr>
              <p:nvPr/>
            </p:nvSpPr>
            <p:spPr bwMode="auto">
              <a:xfrm>
                <a:off x="4752" y="2442"/>
                <a:ext cx="182" cy="142"/>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22"/>
              <p:cNvSpPr/>
              <p:nvPr/>
            </p:nvSpPr>
            <p:spPr bwMode="auto">
              <a:xfrm>
                <a:off x="4899" y="2802"/>
                <a:ext cx="47" cy="187"/>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23"/>
              <p:cNvSpPr>
                <a:spLocks noEditPoints="1"/>
              </p:cNvSpPr>
              <p:nvPr/>
            </p:nvSpPr>
            <p:spPr bwMode="auto">
              <a:xfrm>
                <a:off x="4901" y="2799"/>
                <a:ext cx="48" cy="192"/>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24"/>
              <p:cNvSpPr/>
              <p:nvPr/>
            </p:nvSpPr>
            <p:spPr bwMode="auto">
              <a:xfrm>
                <a:off x="4908" y="2956"/>
                <a:ext cx="38" cy="33"/>
              </a:xfrm>
              <a:custGeom>
                <a:avLst/>
                <a:gdLst>
                  <a:gd name="T0" fmla="*/ 3 w 38"/>
                  <a:gd name="T1" fmla="*/ 33 h 33"/>
                  <a:gd name="T2" fmla="*/ 0 w 38"/>
                  <a:gd name="T3" fmla="*/ 2 h 33"/>
                  <a:gd name="T4" fmla="*/ 36 w 38"/>
                  <a:gd name="T5" fmla="*/ 0 h 33"/>
                  <a:gd name="T6" fmla="*/ 38 w 38"/>
                  <a:gd name="T7" fmla="*/ 33 h 33"/>
                  <a:gd name="T8" fmla="*/ 3 w 38"/>
                  <a:gd name="T9" fmla="*/ 33 h 33"/>
                </a:gdLst>
                <a:ahLst/>
                <a:cxnLst>
                  <a:cxn ang="0">
                    <a:pos x="T0" y="T1"/>
                  </a:cxn>
                  <a:cxn ang="0">
                    <a:pos x="T2" y="T3"/>
                  </a:cxn>
                  <a:cxn ang="0">
                    <a:pos x="T4" y="T5"/>
                  </a:cxn>
                  <a:cxn ang="0">
                    <a:pos x="T6" y="T7"/>
                  </a:cxn>
                  <a:cxn ang="0">
                    <a:pos x="T8" y="T9"/>
                  </a:cxn>
                </a:cxnLst>
                <a:rect l="0" t="0" r="r" b="b"/>
                <a:pathLst>
                  <a:path w="38" h="33">
                    <a:moveTo>
                      <a:pt x="3" y="33"/>
                    </a:moveTo>
                    <a:lnTo>
                      <a:pt x="0" y="2"/>
                    </a:lnTo>
                    <a:lnTo>
                      <a:pt x="36" y="0"/>
                    </a:lnTo>
                    <a:lnTo>
                      <a:pt x="38" y="33"/>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25"/>
              <p:cNvSpPr>
                <a:spLocks noEditPoints="1"/>
              </p:cNvSpPr>
              <p:nvPr/>
            </p:nvSpPr>
            <p:spPr bwMode="auto">
              <a:xfrm>
                <a:off x="4904" y="2951"/>
                <a:ext cx="45" cy="43"/>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26"/>
              <p:cNvSpPr/>
              <p:nvPr/>
            </p:nvSpPr>
            <p:spPr bwMode="auto">
              <a:xfrm>
                <a:off x="4852" y="2982"/>
                <a:ext cx="111" cy="50"/>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27"/>
              <p:cNvSpPr/>
              <p:nvPr/>
            </p:nvSpPr>
            <p:spPr bwMode="auto">
              <a:xfrm>
                <a:off x="4982" y="2802"/>
                <a:ext cx="47" cy="187"/>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28"/>
              <p:cNvSpPr>
                <a:spLocks noEditPoints="1"/>
              </p:cNvSpPr>
              <p:nvPr/>
            </p:nvSpPr>
            <p:spPr bwMode="auto">
              <a:xfrm>
                <a:off x="4977" y="2799"/>
                <a:ext cx="50" cy="192"/>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29"/>
              <p:cNvSpPr/>
              <p:nvPr/>
            </p:nvSpPr>
            <p:spPr bwMode="auto">
              <a:xfrm>
                <a:off x="4982" y="2956"/>
                <a:ext cx="38" cy="33"/>
              </a:xfrm>
              <a:custGeom>
                <a:avLst/>
                <a:gdLst>
                  <a:gd name="T0" fmla="*/ 35 w 38"/>
                  <a:gd name="T1" fmla="*/ 33 h 33"/>
                  <a:gd name="T2" fmla="*/ 38 w 38"/>
                  <a:gd name="T3" fmla="*/ 2 h 33"/>
                  <a:gd name="T4" fmla="*/ 2 w 38"/>
                  <a:gd name="T5" fmla="*/ 0 h 33"/>
                  <a:gd name="T6" fmla="*/ 0 w 38"/>
                  <a:gd name="T7" fmla="*/ 33 h 33"/>
                  <a:gd name="T8" fmla="*/ 35 w 38"/>
                  <a:gd name="T9" fmla="*/ 33 h 33"/>
                </a:gdLst>
                <a:ahLst/>
                <a:cxnLst>
                  <a:cxn ang="0">
                    <a:pos x="T0" y="T1"/>
                  </a:cxn>
                  <a:cxn ang="0">
                    <a:pos x="T2" y="T3"/>
                  </a:cxn>
                  <a:cxn ang="0">
                    <a:pos x="T4" y="T5"/>
                  </a:cxn>
                  <a:cxn ang="0">
                    <a:pos x="T6" y="T7"/>
                  </a:cxn>
                  <a:cxn ang="0">
                    <a:pos x="T8" y="T9"/>
                  </a:cxn>
                </a:cxnLst>
                <a:rect l="0" t="0" r="r" b="b"/>
                <a:pathLst>
                  <a:path w="38" h="33">
                    <a:moveTo>
                      <a:pt x="35" y="33"/>
                    </a:moveTo>
                    <a:lnTo>
                      <a:pt x="38" y="2"/>
                    </a:lnTo>
                    <a:lnTo>
                      <a:pt x="2" y="0"/>
                    </a:lnTo>
                    <a:lnTo>
                      <a:pt x="0" y="33"/>
                    </a:lnTo>
                    <a:lnTo>
                      <a:pt x="35"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30"/>
              <p:cNvSpPr>
                <a:spLocks noEditPoints="1"/>
              </p:cNvSpPr>
              <p:nvPr/>
            </p:nvSpPr>
            <p:spPr bwMode="auto">
              <a:xfrm>
                <a:off x="4977" y="2951"/>
                <a:ext cx="47" cy="43"/>
              </a:xfrm>
              <a:custGeom>
                <a:avLst/>
                <a:gdLst>
                  <a:gd name="T0" fmla="*/ 17 w 20"/>
                  <a:gd name="T1" fmla="*/ 18 h 18"/>
                  <a:gd name="T2" fmla="*/ 2 w 20"/>
                  <a:gd name="T3" fmla="*/ 17 h 18"/>
                  <a:gd name="T4" fmla="*/ 1 w 20"/>
                  <a:gd name="T5" fmla="*/ 17 h 18"/>
                  <a:gd name="T6" fmla="*/ 1 w 20"/>
                  <a:gd name="T7" fmla="*/ 17 h 18"/>
                  <a:gd name="T8" fmla="*/ 1 w 20"/>
                  <a:gd name="T9" fmla="*/ 15 h 18"/>
                  <a:gd name="T10" fmla="*/ 1 w 20"/>
                  <a:gd name="T11" fmla="*/ 15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5"/>
                    </a:cubicBezTo>
                    <a:cubicBezTo>
                      <a:pt x="1" y="15"/>
                      <a:pt x="1" y="15"/>
                      <a:pt x="1" y="15"/>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31"/>
              <p:cNvSpPr/>
              <p:nvPr/>
            </p:nvSpPr>
            <p:spPr bwMode="auto">
              <a:xfrm>
                <a:off x="4965" y="2982"/>
                <a:ext cx="109" cy="50"/>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32"/>
              <p:cNvSpPr/>
              <p:nvPr/>
            </p:nvSpPr>
            <p:spPr bwMode="auto">
              <a:xfrm>
                <a:off x="4868" y="2698"/>
                <a:ext cx="197" cy="163"/>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33"/>
              <p:cNvSpPr>
                <a:spLocks noEditPoints="1"/>
              </p:cNvSpPr>
              <p:nvPr/>
            </p:nvSpPr>
            <p:spPr bwMode="auto">
              <a:xfrm>
                <a:off x="4866" y="2693"/>
                <a:ext cx="203" cy="154"/>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34"/>
              <p:cNvSpPr/>
              <p:nvPr/>
            </p:nvSpPr>
            <p:spPr bwMode="auto">
              <a:xfrm>
                <a:off x="4871" y="2418"/>
                <a:ext cx="191" cy="313"/>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35"/>
              <p:cNvSpPr>
                <a:spLocks noEditPoints="1"/>
              </p:cNvSpPr>
              <p:nvPr/>
            </p:nvSpPr>
            <p:spPr bwMode="auto">
              <a:xfrm>
                <a:off x="4866" y="2428"/>
                <a:ext cx="201" cy="293"/>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36"/>
              <p:cNvSpPr/>
              <p:nvPr/>
            </p:nvSpPr>
            <p:spPr bwMode="auto">
              <a:xfrm>
                <a:off x="4937" y="2503"/>
                <a:ext cx="19" cy="1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37"/>
              <p:cNvSpPr/>
              <p:nvPr/>
            </p:nvSpPr>
            <p:spPr bwMode="auto">
              <a:xfrm>
                <a:off x="4937" y="2544"/>
                <a:ext cx="19" cy="16"/>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38"/>
              <p:cNvSpPr/>
              <p:nvPr/>
            </p:nvSpPr>
            <p:spPr bwMode="auto">
              <a:xfrm>
                <a:off x="4937" y="2584"/>
                <a:ext cx="19" cy="1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39"/>
              <p:cNvSpPr/>
              <p:nvPr/>
            </p:nvSpPr>
            <p:spPr bwMode="auto">
              <a:xfrm>
                <a:off x="4963" y="2463"/>
                <a:ext cx="7" cy="256"/>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40"/>
              <p:cNvSpPr/>
              <p:nvPr/>
            </p:nvSpPr>
            <p:spPr bwMode="auto">
              <a:xfrm>
                <a:off x="4641" y="1999"/>
                <a:ext cx="658" cy="343"/>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41"/>
              <p:cNvSpPr>
                <a:spLocks noEditPoints="1"/>
              </p:cNvSpPr>
              <p:nvPr/>
            </p:nvSpPr>
            <p:spPr bwMode="auto">
              <a:xfrm>
                <a:off x="4731" y="2044"/>
                <a:ext cx="480" cy="303"/>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42"/>
              <p:cNvSpPr/>
              <p:nvPr/>
            </p:nvSpPr>
            <p:spPr bwMode="auto">
              <a:xfrm>
                <a:off x="4724" y="2186"/>
                <a:ext cx="490" cy="284"/>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43"/>
              <p:cNvSpPr>
                <a:spLocks noEditPoints="1"/>
              </p:cNvSpPr>
              <p:nvPr/>
            </p:nvSpPr>
            <p:spPr bwMode="auto">
              <a:xfrm>
                <a:off x="4729" y="2181"/>
                <a:ext cx="482" cy="289"/>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44"/>
              <p:cNvSpPr/>
              <p:nvPr/>
            </p:nvSpPr>
            <p:spPr bwMode="auto">
              <a:xfrm>
                <a:off x="4913" y="2392"/>
                <a:ext cx="102" cy="29"/>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45"/>
              <p:cNvSpPr/>
              <p:nvPr/>
            </p:nvSpPr>
            <p:spPr bwMode="auto">
              <a:xfrm>
                <a:off x="5050" y="2338"/>
                <a:ext cx="38" cy="38"/>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46"/>
              <p:cNvSpPr/>
              <p:nvPr/>
            </p:nvSpPr>
            <p:spPr bwMode="auto">
              <a:xfrm>
                <a:off x="4852" y="2335"/>
                <a:ext cx="37" cy="41"/>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47"/>
              <p:cNvSpPr/>
              <p:nvPr/>
            </p:nvSpPr>
            <p:spPr bwMode="auto">
              <a:xfrm>
                <a:off x="5050" y="2371"/>
                <a:ext cx="76" cy="54"/>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48"/>
              <p:cNvSpPr/>
              <p:nvPr/>
            </p:nvSpPr>
            <p:spPr bwMode="auto">
              <a:xfrm>
                <a:off x="4804" y="2368"/>
                <a:ext cx="76" cy="50"/>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49"/>
              <p:cNvSpPr/>
              <p:nvPr/>
            </p:nvSpPr>
            <p:spPr bwMode="auto">
              <a:xfrm>
                <a:off x="4818" y="2065"/>
                <a:ext cx="289" cy="112"/>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50"/>
              <p:cNvSpPr>
                <a:spLocks noEditPoints="1"/>
              </p:cNvSpPr>
              <p:nvPr/>
            </p:nvSpPr>
            <p:spPr bwMode="auto">
              <a:xfrm>
                <a:off x="4816" y="2063"/>
                <a:ext cx="294" cy="118"/>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51"/>
              <p:cNvSpPr/>
              <p:nvPr/>
            </p:nvSpPr>
            <p:spPr bwMode="auto">
              <a:xfrm>
                <a:off x="4930" y="2082"/>
                <a:ext cx="61" cy="54"/>
              </a:xfrm>
              <a:custGeom>
                <a:avLst/>
                <a:gdLst>
                  <a:gd name="T0" fmla="*/ 21 w 61"/>
                  <a:gd name="T1" fmla="*/ 0 h 54"/>
                  <a:gd name="T2" fmla="*/ 21 w 61"/>
                  <a:gd name="T3" fmla="*/ 16 h 54"/>
                  <a:gd name="T4" fmla="*/ 0 w 61"/>
                  <a:gd name="T5" fmla="*/ 16 h 54"/>
                  <a:gd name="T6" fmla="*/ 0 w 61"/>
                  <a:gd name="T7" fmla="*/ 38 h 54"/>
                  <a:gd name="T8" fmla="*/ 21 w 61"/>
                  <a:gd name="T9" fmla="*/ 38 h 54"/>
                  <a:gd name="T10" fmla="*/ 21 w 61"/>
                  <a:gd name="T11" fmla="*/ 54 h 54"/>
                  <a:gd name="T12" fmla="*/ 40 w 61"/>
                  <a:gd name="T13" fmla="*/ 54 h 54"/>
                  <a:gd name="T14" fmla="*/ 40 w 61"/>
                  <a:gd name="T15" fmla="*/ 38 h 54"/>
                  <a:gd name="T16" fmla="*/ 61 w 61"/>
                  <a:gd name="T17" fmla="*/ 38 h 54"/>
                  <a:gd name="T18" fmla="*/ 61 w 61"/>
                  <a:gd name="T19" fmla="*/ 19 h 54"/>
                  <a:gd name="T20" fmla="*/ 42 w 61"/>
                  <a:gd name="T21" fmla="*/ 19 h 54"/>
                  <a:gd name="T22" fmla="*/ 42 w 61"/>
                  <a:gd name="T23" fmla="*/ 0 h 54"/>
                  <a:gd name="T24" fmla="*/ 21 w 61"/>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4">
                    <a:moveTo>
                      <a:pt x="21" y="0"/>
                    </a:moveTo>
                    <a:lnTo>
                      <a:pt x="21" y="16"/>
                    </a:lnTo>
                    <a:lnTo>
                      <a:pt x="0" y="16"/>
                    </a:lnTo>
                    <a:lnTo>
                      <a:pt x="0" y="38"/>
                    </a:lnTo>
                    <a:lnTo>
                      <a:pt x="21" y="38"/>
                    </a:lnTo>
                    <a:lnTo>
                      <a:pt x="21" y="54"/>
                    </a:lnTo>
                    <a:lnTo>
                      <a:pt x="40" y="54"/>
                    </a:lnTo>
                    <a:lnTo>
                      <a:pt x="40" y="38"/>
                    </a:lnTo>
                    <a:lnTo>
                      <a:pt x="61" y="38"/>
                    </a:lnTo>
                    <a:lnTo>
                      <a:pt x="61" y="19"/>
                    </a:lnTo>
                    <a:lnTo>
                      <a:pt x="42" y="19"/>
                    </a:lnTo>
                    <a:lnTo>
                      <a:pt x="42" y="0"/>
                    </a:lnTo>
                    <a:lnTo>
                      <a:pt x="21"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52"/>
              <p:cNvSpPr/>
              <p:nvPr/>
            </p:nvSpPr>
            <p:spPr bwMode="auto">
              <a:xfrm>
                <a:off x="4608" y="2442"/>
                <a:ext cx="729" cy="49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53"/>
              <p:cNvSpPr>
                <a:spLocks noEditPoints="1"/>
              </p:cNvSpPr>
              <p:nvPr/>
            </p:nvSpPr>
            <p:spPr bwMode="auto">
              <a:xfrm>
                <a:off x="4662" y="2449"/>
                <a:ext cx="627" cy="485"/>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39"/>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54"/>
              <p:cNvSpPr/>
              <p:nvPr/>
            </p:nvSpPr>
            <p:spPr bwMode="auto">
              <a:xfrm>
                <a:off x="5199" y="2591"/>
                <a:ext cx="102" cy="128"/>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55"/>
              <p:cNvSpPr>
                <a:spLocks noEditPoints="1"/>
              </p:cNvSpPr>
              <p:nvPr/>
            </p:nvSpPr>
            <p:spPr bwMode="auto">
              <a:xfrm>
                <a:off x="5199" y="2593"/>
                <a:ext cx="102" cy="126"/>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56"/>
              <p:cNvSpPr/>
              <p:nvPr/>
            </p:nvSpPr>
            <p:spPr bwMode="auto">
              <a:xfrm>
                <a:off x="4636" y="2591"/>
                <a:ext cx="104" cy="128"/>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57"/>
              <p:cNvSpPr>
                <a:spLocks noEditPoints="1"/>
              </p:cNvSpPr>
              <p:nvPr/>
            </p:nvSpPr>
            <p:spPr bwMode="auto">
              <a:xfrm>
                <a:off x="4636" y="2593"/>
                <a:ext cx="104" cy="126"/>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6"/>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58"/>
              <p:cNvSpPr/>
              <p:nvPr/>
            </p:nvSpPr>
            <p:spPr bwMode="auto">
              <a:xfrm>
                <a:off x="2973" y="2468"/>
                <a:ext cx="615" cy="625"/>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59"/>
              <p:cNvSpPr>
                <a:spLocks noEditPoints="1"/>
              </p:cNvSpPr>
              <p:nvPr/>
            </p:nvSpPr>
            <p:spPr bwMode="auto">
              <a:xfrm>
                <a:off x="2970" y="2463"/>
                <a:ext cx="623" cy="635"/>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60"/>
              <p:cNvSpPr/>
              <p:nvPr/>
            </p:nvSpPr>
            <p:spPr bwMode="auto">
              <a:xfrm>
                <a:off x="2114" y="2468"/>
                <a:ext cx="866" cy="625"/>
              </a:xfrm>
              <a:custGeom>
                <a:avLst/>
                <a:gdLst>
                  <a:gd name="T0" fmla="*/ 861 w 866"/>
                  <a:gd name="T1" fmla="*/ 0 h 625"/>
                  <a:gd name="T2" fmla="*/ 866 w 866"/>
                  <a:gd name="T3" fmla="*/ 625 h 625"/>
                  <a:gd name="T4" fmla="*/ 5 w 866"/>
                  <a:gd name="T5" fmla="*/ 625 h 625"/>
                  <a:gd name="T6" fmla="*/ 0 w 866"/>
                  <a:gd name="T7" fmla="*/ 5 h 625"/>
                  <a:gd name="T8" fmla="*/ 861 w 866"/>
                  <a:gd name="T9" fmla="*/ 0 h 625"/>
                </a:gdLst>
                <a:ahLst/>
                <a:cxnLst>
                  <a:cxn ang="0">
                    <a:pos x="T0" y="T1"/>
                  </a:cxn>
                  <a:cxn ang="0">
                    <a:pos x="T2" y="T3"/>
                  </a:cxn>
                  <a:cxn ang="0">
                    <a:pos x="T4" y="T5"/>
                  </a:cxn>
                  <a:cxn ang="0">
                    <a:pos x="T6" y="T7"/>
                  </a:cxn>
                  <a:cxn ang="0">
                    <a:pos x="T8" y="T9"/>
                  </a:cxn>
                </a:cxnLst>
                <a:rect l="0" t="0" r="r" b="b"/>
                <a:pathLst>
                  <a:path w="866" h="625">
                    <a:moveTo>
                      <a:pt x="861" y="0"/>
                    </a:moveTo>
                    <a:lnTo>
                      <a:pt x="866" y="625"/>
                    </a:lnTo>
                    <a:lnTo>
                      <a:pt x="5" y="625"/>
                    </a:lnTo>
                    <a:lnTo>
                      <a:pt x="0" y="5"/>
                    </a:lnTo>
                    <a:lnTo>
                      <a:pt x="86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61"/>
              <p:cNvSpPr>
                <a:spLocks noEditPoints="1"/>
              </p:cNvSpPr>
              <p:nvPr/>
            </p:nvSpPr>
            <p:spPr bwMode="auto">
              <a:xfrm>
                <a:off x="2111" y="2463"/>
                <a:ext cx="871" cy="635"/>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62"/>
              <p:cNvSpPr/>
              <p:nvPr/>
            </p:nvSpPr>
            <p:spPr bwMode="auto">
              <a:xfrm>
                <a:off x="2116" y="2809"/>
                <a:ext cx="862" cy="54"/>
              </a:xfrm>
              <a:custGeom>
                <a:avLst/>
                <a:gdLst>
                  <a:gd name="T0" fmla="*/ 862 w 862"/>
                  <a:gd name="T1" fmla="*/ 0 h 54"/>
                  <a:gd name="T2" fmla="*/ 862 w 862"/>
                  <a:gd name="T3" fmla="*/ 54 h 54"/>
                  <a:gd name="T4" fmla="*/ 3 w 862"/>
                  <a:gd name="T5" fmla="*/ 54 h 54"/>
                  <a:gd name="T6" fmla="*/ 0 w 862"/>
                  <a:gd name="T7" fmla="*/ 0 h 54"/>
                  <a:gd name="T8" fmla="*/ 862 w 862"/>
                  <a:gd name="T9" fmla="*/ 0 h 54"/>
                </a:gdLst>
                <a:ahLst/>
                <a:cxnLst>
                  <a:cxn ang="0">
                    <a:pos x="T0" y="T1"/>
                  </a:cxn>
                  <a:cxn ang="0">
                    <a:pos x="T2" y="T3"/>
                  </a:cxn>
                  <a:cxn ang="0">
                    <a:pos x="T4" y="T5"/>
                  </a:cxn>
                  <a:cxn ang="0">
                    <a:pos x="T6" y="T7"/>
                  </a:cxn>
                  <a:cxn ang="0">
                    <a:pos x="T8" y="T9"/>
                  </a:cxn>
                </a:cxnLst>
                <a:rect l="0" t="0" r="r" b="b"/>
                <a:pathLst>
                  <a:path w="862" h="54">
                    <a:moveTo>
                      <a:pt x="862" y="0"/>
                    </a:moveTo>
                    <a:lnTo>
                      <a:pt x="862" y="54"/>
                    </a:lnTo>
                    <a:lnTo>
                      <a:pt x="3" y="54"/>
                    </a:lnTo>
                    <a:lnTo>
                      <a:pt x="0" y="0"/>
                    </a:lnTo>
                    <a:lnTo>
                      <a:pt x="86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63"/>
              <p:cNvSpPr>
                <a:spLocks noEditPoints="1"/>
              </p:cNvSpPr>
              <p:nvPr/>
            </p:nvSpPr>
            <p:spPr bwMode="auto">
              <a:xfrm>
                <a:off x="2114" y="2804"/>
                <a:ext cx="868" cy="64"/>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64"/>
              <p:cNvSpPr/>
              <p:nvPr/>
            </p:nvSpPr>
            <p:spPr bwMode="auto">
              <a:xfrm>
                <a:off x="2978" y="2809"/>
                <a:ext cx="605" cy="5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65"/>
              <p:cNvSpPr>
                <a:spLocks noEditPoints="1"/>
              </p:cNvSpPr>
              <p:nvPr/>
            </p:nvSpPr>
            <p:spPr bwMode="auto">
              <a:xfrm>
                <a:off x="2973" y="2804"/>
                <a:ext cx="615" cy="64"/>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66"/>
              <p:cNvSpPr/>
              <p:nvPr/>
            </p:nvSpPr>
            <p:spPr bwMode="auto">
              <a:xfrm>
                <a:off x="2102" y="2352"/>
                <a:ext cx="1216" cy="121"/>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67"/>
              <p:cNvSpPr>
                <a:spLocks noEditPoints="1"/>
              </p:cNvSpPr>
              <p:nvPr/>
            </p:nvSpPr>
            <p:spPr bwMode="auto">
              <a:xfrm>
                <a:off x="2100" y="2347"/>
                <a:ext cx="1223" cy="12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68"/>
              <p:cNvSpPr/>
              <p:nvPr/>
            </p:nvSpPr>
            <p:spPr bwMode="auto">
              <a:xfrm>
                <a:off x="3034" y="2529"/>
                <a:ext cx="455" cy="252"/>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69"/>
              <p:cNvSpPr>
                <a:spLocks noEditPoints="1"/>
              </p:cNvSpPr>
              <p:nvPr/>
            </p:nvSpPr>
            <p:spPr bwMode="auto">
              <a:xfrm>
                <a:off x="3032" y="2527"/>
                <a:ext cx="461" cy="258"/>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370"/>
              <p:cNvSpPr>
                <a:spLocks noEditPoints="1"/>
              </p:cNvSpPr>
              <p:nvPr/>
            </p:nvSpPr>
            <p:spPr bwMode="auto">
              <a:xfrm>
                <a:off x="2161" y="2352"/>
                <a:ext cx="1039" cy="121"/>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371"/>
              <p:cNvSpPr>
                <a:spLocks noEditPoints="1"/>
              </p:cNvSpPr>
              <p:nvPr/>
            </p:nvSpPr>
            <p:spPr bwMode="auto">
              <a:xfrm>
                <a:off x="2159" y="2347"/>
                <a:ext cx="1046" cy="12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372"/>
              <p:cNvSpPr>
                <a:spLocks noEditPoints="1"/>
              </p:cNvSpPr>
              <p:nvPr/>
            </p:nvSpPr>
            <p:spPr bwMode="auto">
              <a:xfrm>
                <a:off x="2641" y="2539"/>
                <a:ext cx="244" cy="559"/>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4" name="Freeform 373"/>
              <p:cNvSpPr/>
              <p:nvPr/>
            </p:nvSpPr>
            <p:spPr bwMode="auto">
              <a:xfrm>
                <a:off x="2698" y="2596"/>
                <a:ext cx="130" cy="166"/>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5" name="Freeform 374"/>
              <p:cNvSpPr>
                <a:spLocks noEditPoints="1"/>
              </p:cNvSpPr>
              <p:nvPr/>
            </p:nvSpPr>
            <p:spPr bwMode="auto">
              <a:xfrm>
                <a:off x="2694" y="2591"/>
                <a:ext cx="139" cy="175"/>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375"/>
              <p:cNvSpPr/>
              <p:nvPr/>
            </p:nvSpPr>
            <p:spPr bwMode="auto">
              <a:xfrm>
                <a:off x="2258" y="2499"/>
                <a:ext cx="284" cy="284"/>
              </a:xfrm>
              <a:custGeom>
                <a:avLst/>
                <a:gdLst>
                  <a:gd name="T0" fmla="*/ 284 w 284"/>
                  <a:gd name="T1" fmla="*/ 97 h 284"/>
                  <a:gd name="T2" fmla="*/ 189 w 284"/>
                  <a:gd name="T3" fmla="*/ 97 h 284"/>
                  <a:gd name="T4" fmla="*/ 189 w 284"/>
                  <a:gd name="T5" fmla="*/ 0 h 284"/>
                  <a:gd name="T6" fmla="*/ 97 w 284"/>
                  <a:gd name="T7" fmla="*/ 0 h 284"/>
                  <a:gd name="T8" fmla="*/ 97 w 284"/>
                  <a:gd name="T9" fmla="*/ 97 h 284"/>
                  <a:gd name="T10" fmla="*/ 0 w 284"/>
                  <a:gd name="T11" fmla="*/ 97 h 284"/>
                  <a:gd name="T12" fmla="*/ 0 w 284"/>
                  <a:gd name="T13" fmla="*/ 189 h 284"/>
                  <a:gd name="T14" fmla="*/ 97 w 284"/>
                  <a:gd name="T15" fmla="*/ 189 h 284"/>
                  <a:gd name="T16" fmla="*/ 97 w 284"/>
                  <a:gd name="T17" fmla="*/ 284 h 284"/>
                  <a:gd name="T18" fmla="*/ 189 w 284"/>
                  <a:gd name="T19" fmla="*/ 284 h 284"/>
                  <a:gd name="T20" fmla="*/ 189 w 284"/>
                  <a:gd name="T21" fmla="*/ 189 h 284"/>
                  <a:gd name="T22" fmla="*/ 284 w 284"/>
                  <a:gd name="T23" fmla="*/ 189 h 284"/>
                  <a:gd name="T24" fmla="*/ 284 w 284"/>
                  <a:gd name="T25" fmla="*/ 9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284">
                    <a:moveTo>
                      <a:pt x="284" y="97"/>
                    </a:moveTo>
                    <a:lnTo>
                      <a:pt x="189" y="97"/>
                    </a:lnTo>
                    <a:lnTo>
                      <a:pt x="189" y="0"/>
                    </a:lnTo>
                    <a:lnTo>
                      <a:pt x="97" y="0"/>
                    </a:lnTo>
                    <a:lnTo>
                      <a:pt x="97" y="97"/>
                    </a:lnTo>
                    <a:lnTo>
                      <a:pt x="0" y="97"/>
                    </a:lnTo>
                    <a:lnTo>
                      <a:pt x="0" y="189"/>
                    </a:lnTo>
                    <a:lnTo>
                      <a:pt x="97" y="189"/>
                    </a:lnTo>
                    <a:lnTo>
                      <a:pt x="97" y="284"/>
                    </a:lnTo>
                    <a:lnTo>
                      <a:pt x="189" y="284"/>
                    </a:lnTo>
                    <a:lnTo>
                      <a:pt x="189" y="189"/>
                    </a:lnTo>
                    <a:lnTo>
                      <a:pt x="284" y="189"/>
                    </a:lnTo>
                    <a:lnTo>
                      <a:pt x="284" y="97"/>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376"/>
              <p:cNvSpPr>
                <a:spLocks noEditPoints="1"/>
              </p:cNvSpPr>
              <p:nvPr/>
            </p:nvSpPr>
            <p:spPr bwMode="auto">
              <a:xfrm>
                <a:off x="2256" y="2496"/>
                <a:ext cx="291" cy="292"/>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8" name="Oval 377"/>
              <p:cNvSpPr>
                <a:spLocks noChangeArrowheads="1"/>
              </p:cNvSpPr>
              <p:nvPr/>
            </p:nvSpPr>
            <p:spPr bwMode="auto">
              <a:xfrm>
                <a:off x="3162" y="2925"/>
                <a:ext cx="251" cy="263"/>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9" name="Freeform 378"/>
              <p:cNvSpPr>
                <a:spLocks noEditPoints="1"/>
              </p:cNvSpPr>
              <p:nvPr/>
            </p:nvSpPr>
            <p:spPr bwMode="auto">
              <a:xfrm>
                <a:off x="3160" y="2923"/>
                <a:ext cx="255" cy="270"/>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0" name="Oval 379"/>
              <p:cNvSpPr>
                <a:spLocks noChangeArrowheads="1"/>
              </p:cNvSpPr>
              <p:nvPr/>
            </p:nvSpPr>
            <p:spPr bwMode="auto">
              <a:xfrm>
                <a:off x="3214" y="2979"/>
                <a:ext cx="147" cy="154"/>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380"/>
              <p:cNvSpPr>
                <a:spLocks noEditPoints="1"/>
              </p:cNvSpPr>
              <p:nvPr/>
            </p:nvSpPr>
            <p:spPr bwMode="auto">
              <a:xfrm>
                <a:off x="3212" y="2975"/>
                <a:ext cx="154" cy="16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Oval 381"/>
              <p:cNvSpPr>
                <a:spLocks noChangeArrowheads="1"/>
              </p:cNvSpPr>
              <p:nvPr/>
            </p:nvSpPr>
            <p:spPr bwMode="auto">
              <a:xfrm>
                <a:off x="2284" y="2925"/>
                <a:ext cx="249" cy="263"/>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382"/>
              <p:cNvSpPr>
                <a:spLocks noEditPoints="1"/>
              </p:cNvSpPr>
              <p:nvPr/>
            </p:nvSpPr>
            <p:spPr bwMode="auto">
              <a:xfrm>
                <a:off x="2279" y="2923"/>
                <a:ext cx="258" cy="270"/>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383"/>
              <p:cNvSpPr/>
              <p:nvPr/>
            </p:nvSpPr>
            <p:spPr bwMode="auto">
              <a:xfrm>
                <a:off x="2253" y="2894"/>
                <a:ext cx="308" cy="20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384"/>
              <p:cNvSpPr>
                <a:spLocks noEditPoints="1"/>
              </p:cNvSpPr>
              <p:nvPr/>
            </p:nvSpPr>
            <p:spPr bwMode="auto">
              <a:xfrm>
                <a:off x="2251" y="2892"/>
                <a:ext cx="315" cy="208"/>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385"/>
              <p:cNvSpPr/>
              <p:nvPr/>
            </p:nvSpPr>
            <p:spPr bwMode="auto">
              <a:xfrm>
                <a:off x="3134" y="2894"/>
                <a:ext cx="307" cy="20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386"/>
              <p:cNvSpPr>
                <a:spLocks noEditPoints="1"/>
              </p:cNvSpPr>
              <p:nvPr/>
            </p:nvSpPr>
            <p:spPr bwMode="auto">
              <a:xfrm>
                <a:off x="3131" y="2892"/>
                <a:ext cx="315" cy="208"/>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Oval 387"/>
              <p:cNvSpPr>
                <a:spLocks noChangeArrowheads="1"/>
              </p:cNvSpPr>
              <p:nvPr/>
            </p:nvSpPr>
            <p:spPr bwMode="auto">
              <a:xfrm>
                <a:off x="2334" y="2979"/>
                <a:ext cx="149" cy="154"/>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388"/>
              <p:cNvSpPr>
                <a:spLocks noEditPoints="1"/>
              </p:cNvSpPr>
              <p:nvPr/>
            </p:nvSpPr>
            <p:spPr bwMode="auto">
              <a:xfrm>
                <a:off x="2332" y="2975"/>
                <a:ext cx="153" cy="16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3"/>
                      <a:pt x="51" y="69"/>
                      <a:pt x="32" y="69"/>
                    </a:cubicBezTo>
                    <a:cubicBezTo>
                      <a:pt x="32" y="69"/>
                      <a:pt x="32" y="69"/>
                      <a:pt x="32" y="69"/>
                    </a:cubicBezTo>
                    <a:cubicBezTo>
                      <a:pt x="14" y="69"/>
                      <a:pt x="0" y="53"/>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389"/>
              <p:cNvSpPr/>
              <p:nvPr/>
            </p:nvSpPr>
            <p:spPr bwMode="auto">
              <a:xfrm>
                <a:off x="3588" y="2894"/>
                <a:ext cx="43" cy="121"/>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390"/>
              <p:cNvSpPr>
                <a:spLocks noEditPoints="1"/>
              </p:cNvSpPr>
              <p:nvPr/>
            </p:nvSpPr>
            <p:spPr bwMode="auto">
              <a:xfrm>
                <a:off x="3586" y="2892"/>
                <a:ext cx="47" cy="125"/>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391"/>
              <p:cNvSpPr/>
              <p:nvPr/>
            </p:nvSpPr>
            <p:spPr bwMode="auto">
              <a:xfrm>
                <a:off x="3205" y="2598"/>
                <a:ext cx="241" cy="130"/>
              </a:xfrm>
              <a:custGeom>
                <a:avLst/>
                <a:gdLst>
                  <a:gd name="T0" fmla="*/ 102 w 102"/>
                  <a:gd name="T1" fmla="*/ 43 h 55"/>
                  <a:gd name="T2" fmla="*/ 4 w 102"/>
                  <a:gd name="T3" fmla="*/ 13 h 55"/>
                  <a:gd name="T4" fmla="*/ 1 w 102"/>
                  <a:gd name="T5" fmla="*/ 6 h 55"/>
                  <a:gd name="T6" fmla="*/ 9 w 102"/>
                  <a:gd name="T7" fmla="*/ 2 h 55"/>
                  <a:gd name="T8" fmla="*/ 93 w 102"/>
                  <a:gd name="T9" fmla="*/ 31 h 55"/>
                  <a:gd name="T10" fmla="*/ 102 w 102"/>
                  <a:gd name="T11" fmla="*/ 43 h 55"/>
                </a:gdLst>
                <a:ahLst/>
                <a:cxnLst>
                  <a:cxn ang="0">
                    <a:pos x="T0" y="T1"/>
                  </a:cxn>
                  <a:cxn ang="0">
                    <a:pos x="T2" y="T3"/>
                  </a:cxn>
                  <a:cxn ang="0">
                    <a:pos x="T4" y="T5"/>
                  </a:cxn>
                  <a:cxn ang="0">
                    <a:pos x="T6" y="T7"/>
                  </a:cxn>
                  <a:cxn ang="0">
                    <a:pos x="T8" y="T9"/>
                  </a:cxn>
                  <a:cxn ang="0">
                    <a:pos x="T10" y="T11"/>
                  </a:cxn>
                </a:cxnLst>
                <a:rect l="0" t="0" r="r" b="b"/>
                <a:pathLst>
                  <a:path w="102" h="55">
                    <a:moveTo>
                      <a:pt x="102" y="43"/>
                    </a:moveTo>
                    <a:cubicBezTo>
                      <a:pt x="83" y="48"/>
                      <a:pt x="39" y="55"/>
                      <a:pt x="4" y="13"/>
                    </a:cubicBezTo>
                    <a:cubicBezTo>
                      <a:pt x="4" y="13"/>
                      <a:pt x="0" y="10"/>
                      <a:pt x="1" y="6"/>
                    </a:cubicBezTo>
                    <a:cubicBezTo>
                      <a:pt x="1" y="6"/>
                      <a:pt x="3" y="0"/>
                      <a:pt x="9" y="2"/>
                    </a:cubicBezTo>
                    <a:cubicBezTo>
                      <a:pt x="9" y="2"/>
                      <a:pt x="38" y="47"/>
                      <a:pt x="93" y="31"/>
                    </a:cubicBezTo>
                    <a:lnTo>
                      <a:pt x="102"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392"/>
              <p:cNvSpPr>
                <a:spLocks noEditPoints="1"/>
              </p:cNvSpPr>
              <p:nvPr/>
            </p:nvSpPr>
            <p:spPr bwMode="auto">
              <a:xfrm>
                <a:off x="3202" y="2598"/>
                <a:ext cx="246" cy="114"/>
              </a:xfrm>
              <a:custGeom>
                <a:avLst/>
                <a:gdLst>
                  <a:gd name="T0" fmla="*/ 4 w 104"/>
                  <a:gd name="T1" fmla="*/ 14 h 48"/>
                  <a:gd name="T2" fmla="*/ 0 w 104"/>
                  <a:gd name="T3" fmla="*/ 7 h 48"/>
                  <a:gd name="T4" fmla="*/ 0 w 104"/>
                  <a:gd name="T5" fmla="*/ 7 h 48"/>
                  <a:gd name="T6" fmla="*/ 0 w 104"/>
                  <a:gd name="T7" fmla="*/ 6 h 48"/>
                  <a:gd name="T8" fmla="*/ 0 w 104"/>
                  <a:gd name="T9" fmla="*/ 6 h 48"/>
                  <a:gd name="T10" fmla="*/ 8 w 104"/>
                  <a:gd name="T11" fmla="*/ 0 h 48"/>
                  <a:gd name="T12" fmla="*/ 8 w 104"/>
                  <a:gd name="T13" fmla="*/ 0 h 48"/>
                  <a:gd name="T14" fmla="*/ 11 w 104"/>
                  <a:gd name="T15" fmla="*/ 1 h 48"/>
                  <a:gd name="T16" fmla="*/ 11 w 104"/>
                  <a:gd name="T17" fmla="*/ 1 h 48"/>
                  <a:gd name="T18" fmla="*/ 12 w 104"/>
                  <a:gd name="T19" fmla="*/ 1 h 48"/>
                  <a:gd name="T20" fmla="*/ 27 w 104"/>
                  <a:gd name="T21" fmla="*/ 17 h 48"/>
                  <a:gd name="T22" fmla="*/ 27 w 104"/>
                  <a:gd name="T23" fmla="*/ 17 h 48"/>
                  <a:gd name="T24" fmla="*/ 71 w 104"/>
                  <a:gd name="T25" fmla="*/ 33 h 48"/>
                  <a:gd name="T26" fmla="*/ 71 w 104"/>
                  <a:gd name="T27" fmla="*/ 33 h 48"/>
                  <a:gd name="T28" fmla="*/ 94 w 104"/>
                  <a:gd name="T29" fmla="*/ 29 h 48"/>
                  <a:gd name="T30" fmla="*/ 94 w 104"/>
                  <a:gd name="T31" fmla="*/ 29 h 48"/>
                  <a:gd name="T32" fmla="*/ 96 w 104"/>
                  <a:gd name="T33" fmla="*/ 30 h 48"/>
                  <a:gd name="T34" fmla="*/ 96 w 104"/>
                  <a:gd name="T35" fmla="*/ 30 h 48"/>
                  <a:gd name="T36" fmla="*/ 104 w 104"/>
                  <a:gd name="T37" fmla="*/ 42 h 48"/>
                  <a:gd name="T38" fmla="*/ 103 w 104"/>
                  <a:gd name="T39" fmla="*/ 43 h 48"/>
                  <a:gd name="T40" fmla="*/ 104 w 104"/>
                  <a:gd name="T41" fmla="*/ 42 h 48"/>
                  <a:gd name="T42" fmla="*/ 104 w 104"/>
                  <a:gd name="T43" fmla="*/ 43 h 48"/>
                  <a:gd name="T44" fmla="*/ 104 w 104"/>
                  <a:gd name="T45" fmla="*/ 43 h 48"/>
                  <a:gd name="T46" fmla="*/ 103 w 104"/>
                  <a:gd name="T47" fmla="*/ 44 h 48"/>
                  <a:gd name="T48" fmla="*/ 103 w 104"/>
                  <a:gd name="T49" fmla="*/ 44 h 48"/>
                  <a:gd name="T50" fmla="*/ 74 w 104"/>
                  <a:gd name="T51" fmla="*/ 48 h 48"/>
                  <a:gd name="T52" fmla="*/ 74 w 104"/>
                  <a:gd name="T53" fmla="*/ 48 h 48"/>
                  <a:gd name="T54" fmla="*/ 74 w 104"/>
                  <a:gd name="T55" fmla="*/ 48 h 48"/>
                  <a:gd name="T56" fmla="*/ 74 w 104"/>
                  <a:gd name="T57" fmla="*/ 48 h 48"/>
                  <a:gd name="T58" fmla="*/ 4 w 104"/>
                  <a:gd name="T59" fmla="*/ 14 h 48"/>
                  <a:gd name="T60" fmla="*/ 3 w 104"/>
                  <a:gd name="T61" fmla="*/ 7 h 48"/>
                  <a:gd name="T62" fmla="*/ 4 w 104"/>
                  <a:gd name="T63" fmla="*/ 11 h 48"/>
                  <a:gd name="T64" fmla="*/ 4 w 104"/>
                  <a:gd name="T65" fmla="*/ 11 h 48"/>
                  <a:gd name="T66" fmla="*/ 6 w 104"/>
                  <a:gd name="T67" fmla="*/ 12 h 48"/>
                  <a:gd name="T68" fmla="*/ 6 w 104"/>
                  <a:gd name="T69" fmla="*/ 12 h 48"/>
                  <a:gd name="T70" fmla="*/ 74 w 104"/>
                  <a:gd name="T71" fmla="*/ 45 h 48"/>
                  <a:gd name="T72" fmla="*/ 74 w 104"/>
                  <a:gd name="T73" fmla="*/ 45 h 48"/>
                  <a:gd name="T74" fmla="*/ 100 w 104"/>
                  <a:gd name="T75" fmla="*/ 42 h 48"/>
                  <a:gd name="T76" fmla="*/ 100 w 104"/>
                  <a:gd name="T77" fmla="*/ 42 h 48"/>
                  <a:gd name="T78" fmla="*/ 94 w 104"/>
                  <a:gd name="T79" fmla="*/ 33 h 48"/>
                  <a:gd name="T80" fmla="*/ 71 w 104"/>
                  <a:gd name="T81" fmla="*/ 36 h 48"/>
                  <a:gd name="T82" fmla="*/ 71 w 104"/>
                  <a:gd name="T83" fmla="*/ 36 h 48"/>
                  <a:gd name="T84" fmla="*/ 9 w 104"/>
                  <a:gd name="T85" fmla="*/ 3 h 48"/>
                  <a:gd name="T86" fmla="*/ 9 w 104"/>
                  <a:gd name="T87" fmla="*/ 3 h 48"/>
                  <a:gd name="T88" fmla="*/ 8 w 104"/>
                  <a:gd name="T89" fmla="*/ 3 h 48"/>
                  <a:gd name="T90" fmla="*/ 8 w 104"/>
                  <a:gd name="T91" fmla="*/ 3 h 48"/>
                  <a:gd name="T92" fmla="*/ 4 w 104"/>
                  <a:gd name="T93" fmla="*/ 5 h 48"/>
                  <a:gd name="T94" fmla="*/ 4 w 104"/>
                  <a:gd name="T95" fmla="*/ 5 h 48"/>
                  <a:gd name="T96" fmla="*/ 3 w 104"/>
                  <a:gd name="T97" fmla="*/ 7 h 48"/>
                  <a:gd name="T98" fmla="*/ 3 w 104"/>
                  <a:gd name="T99" fmla="*/ 7 h 48"/>
                  <a:gd name="T100" fmla="*/ 3 w 104"/>
                  <a:gd name="T10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48">
                    <a:moveTo>
                      <a:pt x="4" y="14"/>
                    </a:moveTo>
                    <a:cubicBezTo>
                      <a:pt x="4" y="14"/>
                      <a:pt x="0" y="12"/>
                      <a:pt x="0" y="7"/>
                    </a:cubicBezTo>
                    <a:cubicBezTo>
                      <a:pt x="0" y="7"/>
                      <a:pt x="0" y="7"/>
                      <a:pt x="0" y="7"/>
                    </a:cubicBezTo>
                    <a:cubicBezTo>
                      <a:pt x="0" y="7"/>
                      <a:pt x="0" y="6"/>
                      <a:pt x="0" y="6"/>
                    </a:cubicBezTo>
                    <a:cubicBezTo>
                      <a:pt x="0" y="6"/>
                      <a:pt x="0" y="6"/>
                      <a:pt x="0" y="6"/>
                    </a:cubicBezTo>
                    <a:cubicBezTo>
                      <a:pt x="0" y="6"/>
                      <a:pt x="2" y="0"/>
                      <a:pt x="8" y="0"/>
                    </a:cubicBezTo>
                    <a:cubicBezTo>
                      <a:pt x="8" y="0"/>
                      <a:pt x="8" y="0"/>
                      <a:pt x="8" y="0"/>
                    </a:cubicBezTo>
                    <a:cubicBezTo>
                      <a:pt x="9" y="0"/>
                      <a:pt x="10" y="0"/>
                      <a:pt x="11" y="1"/>
                    </a:cubicBezTo>
                    <a:cubicBezTo>
                      <a:pt x="11" y="1"/>
                      <a:pt x="11" y="1"/>
                      <a:pt x="11" y="1"/>
                    </a:cubicBezTo>
                    <a:cubicBezTo>
                      <a:pt x="12" y="1"/>
                      <a:pt x="12" y="1"/>
                      <a:pt x="12" y="1"/>
                    </a:cubicBezTo>
                    <a:cubicBezTo>
                      <a:pt x="12" y="1"/>
                      <a:pt x="17" y="9"/>
                      <a:pt x="27" y="17"/>
                    </a:cubicBezTo>
                    <a:cubicBezTo>
                      <a:pt x="27" y="17"/>
                      <a:pt x="27" y="17"/>
                      <a:pt x="27" y="17"/>
                    </a:cubicBezTo>
                    <a:cubicBezTo>
                      <a:pt x="37" y="25"/>
                      <a:pt x="51" y="33"/>
                      <a:pt x="71" y="33"/>
                    </a:cubicBezTo>
                    <a:cubicBezTo>
                      <a:pt x="71" y="33"/>
                      <a:pt x="71" y="33"/>
                      <a:pt x="71" y="33"/>
                    </a:cubicBezTo>
                    <a:cubicBezTo>
                      <a:pt x="78" y="33"/>
                      <a:pt x="86" y="32"/>
                      <a:pt x="94" y="29"/>
                    </a:cubicBezTo>
                    <a:cubicBezTo>
                      <a:pt x="94" y="29"/>
                      <a:pt x="94" y="29"/>
                      <a:pt x="94" y="29"/>
                    </a:cubicBezTo>
                    <a:cubicBezTo>
                      <a:pt x="94" y="29"/>
                      <a:pt x="95" y="29"/>
                      <a:pt x="96" y="30"/>
                    </a:cubicBezTo>
                    <a:cubicBezTo>
                      <a:pt x="96" y="30"/>
                      <a:pt x="96" y="30"/>
                      <a:pt x="96" y="30"/>
                    </a:cubicBezTo>
                    <a:cubicBezTo>
                      <a:pt x="104" y="42"/>
                      <a:pt x="104" y="42"/>
                      <a:pt x="104" y="42"/>
                    </a:cubicBezTo>
                    <a:cubicBezTo>
                      <a:pt x="103" y="43"/>
                      <a:pt x="103" y="43"/>
                      <a:pt x="103" y="43"/>
                    </a:cubicBezTo>
                    <a:cubicBezTo>
                      <a:pt x="104" y="42"/>
                      <a:pt x="104" y="42"/>
                      <a:pt x="104" y="42"/>
                    </a:cubicBezTo>
                    <a:cubicBezTo>
                      <a:pt x="104" y="42"/>
                      <a:pt x="104" y="43"/>
                      <a:pt x="104" y="43"/>
                    </a:cubicBezTo>
                    <a:cubicBezTo>
                      <a:pt x="104" y="43"/>
                      <a:pt x="104" y="43"/>
                      <a:pt x="104" y="43"/>
                    </a:cubicBezTo>
                    <a:cubicBezTo>
                      <a:pt x="104" y="44"/>
                      <a:pt x="104" y="44"/>
                      <a:pt x="103" y="44"/>
                    </a:cubicBezTo>
                    <a:cubicBezTo>
                      <a:pt x="103" y="44"/>
                      <a:pt x="103" y="44"/>
                      <a:pt x="103" y="44"/>
                    </a:cubicBezTo>
                    <a:cubicBezTo>
                      <a:pt x="96" y="46"/>
                      <a:pt x="86" y="48"/>
                      <a:pt x="74" y="48"/>
                    </a:cubicBezTo>
                    <a:cubicBezTo>
                      <a:pt x="74" y="48"/>
                      <a:pt x="74" y="48"/>
                      <a:pt x="74" y="48"/>
                    </a:cubicBezTo>
                    <a:cubicBezTo>
                      <a:pt x="74" y="48"/>
                      <a:pt x="74" y="48"/>
                      <a:pt x="74" y="48"/>
                    </a:cubicBezTo>
                    <a:cubicBezTo>
                      <a:pt x="74" y="48"/>
                      <a:pt x="74" y="48"/>
                      <a:pt x="74" y="48"/>
                    </a:cubicBezTo>
                    <a:cubicBezTo>
                      <a:pt x="53" y="48"/>
                      <a:pt x="26" y="41"/>
                      <a:pt x="4" y="14"/>
                    </a:cubicBezTo>
                    <a:close/>
                    <a:moveTo>
                      <a:pt x="3" y="7"/>
                    </a:moveTo>
                    <a:cubicBezTo>
                      <a:pt x="3" y="8"/>
                      <a:pt x="4" y="10"/>
                      <a:pt x="4" y="11"/>
                    </a:cubicBezTo>
                    <a:cubicBezTo>
                      <a:pt x="4" y="11"/>
                      <a:pt x="4" y="11"/>
                      <a:pt x="4" y="11"/>
                    </a:cubicBezTo>
                    <a:cubicBezTo>
                      <a:pt x="5" y="11"/>
                      <a:pt x="6" y="12"/>
                      <a:pt x="6" y="12"/>
                    </a:cubicBezTo>
                    <a:cubicBezTo>
                      <a:pt x="6" y="12"/>
                      <a:pt x="6" y="12"/>
                      <a:pt x="6" y="12"/>
                    </a:cubicBezTo>
                    <a:cubicBezTo>
                      <a:pt x="28" y="39"/>
                      <a:pt x="53" y="45"/>
                      <a:pt x="74" y="45"/>
                    </a:cubicBezTo>
                    <a:cubicBezTo>
                      <a:pt x="74" y="45"/>
                      <a:pt x="74" y="45"/>
                      <a:pt x="74" y="45"/>
                    </a:cubicBezTo>
                    <a:cubicBezTo>
                      <a:pt x="84" y="45"/>
                      <a:pt x="94" y="43"/>
                      <a:pt x="100" y="42"/>
                    </a:cubicBezTo>
                    <a:cubicBezTo>
                      <a:pt x="100" y="42"/>
                      <a:pt x="100" y="42"/>
                      <a:pt x="100" y="42"/>
                    </a:cubicBezTo>
                    <a:cubicBezTo>
                      <a:pt x="94" y="33"/>
                      <a:pt x="94" y="33"/>
                      <a:pt x="94" y="33"/>
                    </a:cubicBezTo>
                    <a:cubicBezTo>
                      <a:pt x="86" y="35"/>
                      <a:pt x="78" y="36"/>
                      <a:pt x="71" y="36"/>
                    </a:cubicBezTo>
                    <a:cubicBezTo>
                      <a:pt x="71" y="36"/>
                      <a:pt x="71" y="36"/>
                      <a:pt x="71" y="36"/>
                    </a:cubicBezTo>
                    <a:cubicBezTo>
                      <a:pt x="33" y="36"/>
                      <a:pt x="12" y="7"/>
                      <a:pt x="9" y="3"/>
                    </a:cubicBezTo>
                    <a:cubicBezTo>
                      <a:pt x="9" y="3"/>
                      <a:pt x="9" y="3"/>
                      <a:pt x="9" y="3"/>
                    </a:cubicBezTo>
                    <a:cubicBezTo>
                      <a:pt x="9" y="3"/>
                      <a:pt x="8" y="3"/>
                      <a:pt x="8" y="3"/>
                    </a:cubicBezTo>
                    <a:cubicBezTo>
                      <a:pt x="8" y="3"/>
                      <a:pt x="8" y="3"/>
                      <a:pt x="8" y="3"/>
                    </a:cubicBezTo>
                    <a:cubicBezTo>
                      <a:pt x="6" y="3"/>
                      <a:pt x="5" y="4"/>
                      <a:pt x="4" y="5"/>
                    </a:cubicBezTo>
                    <a:cubicBezTo>
                      <a:pt x="4" y="5"/>
                      <a:pt x="4" y="5"/>
                      <a:pt x="4" y="5"/>
                    </a:cubicBezTo>
                    <a:cubicBezTo>
                      <a:pt x="4" y="6"/>
                      <a:pt x="3" y="7"/>
                      <a:pt x="3" y="7"/>
                    </a:cubicBezTo>
                    <a:cubicBezTo>
                      <a:pt x="3" y="7"/>
                      <a:pt x="3" y="7"/>
                      <a:pt x="3" y="7"/>
                    </a:cubicBezTo>
                    <a:cubicBezTo>
                      <a:pt x="3" y="7"/>
                      <a:pt x="3" y="7"/>
                      <a:pt x="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393"/>
              <p:cNvSpPr/>
              <p:nvPr/>
            </p:nvSpPr>
            <p:spPr bwMode="auto">
              <a:xfrm>
                <a:off x="3093" y="2574"/>
                <a:ext cx="159" cy="207"/>
              </a:xfrm>
              <a:custGeom>
                <a:avLst/>
                <a:gdLst>
                  <a:gd name="T0" fmla="*/ 0 w 67"/>
                  <a:gd name="T1" fmla="*/ 87 h 87"/>
                  <a:gd name="T2" fmla="*/ 5 w 67"/>
                  <a:gd name="T3" fmla="*/ 19 h 87"/>
                  <a:gd name="T4" fmla="*/ 11 w 67"/>
                  <a:gd name="T5" fmla="*/ 10 h 87"/>
                  <a:gd name="T6" fmla="*/ 53 w 67"/>
                  <a:gd name="T7" fmla="*/ 9 h 87"/>
                  <a:gd name="T8" fmla="*/ 67 w 67"/>
                  <a:gd name="T9" fmla="*/ 87 h 87"/>
                  <a:gd name="T10" fmla="*/ 0 w 67"/>
                  <a:gd name="T11" fmla="*/ 87 h 87"/>
                </a:gdLst>
                <a:ahLst/>
                <a:cxnLst>
                  <a:cxn ang="0">
                    <a:pos x="T0" y="T1"/>
                  </a:cxn>
                  <a:cxn ang="0">
                    <a:pos x="T2" y="T3"/>
                  </a:cxn>
                  <a:cxn ang="0">
                    <a:pos x="T4" y="T5"/>
                  </a:cxn>
                  <a:cxn ang="0">
                    <a:pos x="T6" y="T7"/>
                  </a:cxn>
                  <a:cxn ang="0">
                    <a:pos x="T8" y="T9"/>
                  </a:cxn>
                  <a:cxn ang="0">
                    <a:pos x="T10" y="T11"/>
                  </a:cxn>
                </a:cxnLst>
                <a:rect l="0" t="0" r="r" b="b"/>
                <a:pathLst>
                  <a:path w="67" h="87">
                    <a:moveTo>
                      <a:pt x="0" y="87"/>
                    </a:moveTo>
                    <a:cubicBezTo>
                      <a:pt x="5" y="19"/>
                      <a:pt x="5" y="19"/>
                      <a:pt x="5" y="19"/>
                    </a:cubicBezTo>
                    <a:cubicBezTo>
                      <a:pt x="11" y="10"/>
                      <a:pt x="11" y="10"/>
                      <a:pt x="11" y="10"/>
                    </a:cubicBezTo>
                    <a:cubicBezTo>
                      <a:pt x="11" y="10"/>
                      <a:pt x="44" y="0"/>
                      <a:pt x="53" y="9"/>
                    </a:cubicBezTo>
                    <a:cubicBezTo>
                      <a:pt x="53" y="9"/>
                      <a:pt x="66" y="40"/>
                      <a:pt x="67" y="87"/>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394"/>
              <p:cNvSpPr>
                <a:spLocks noEditPoints="1"/>
              </p:cNvSpPr>
              <p:nvPr/>
            </p:nvSpPr>
            <p:spPr bwMode="auto">
              <a:xfrm>
                <a:off x="3091" y="2584"/>
                <a:ext cx="163" cy="201"/>
              </a:xfrm>
              <a:custGeom>
                <a:avLst/>
                <a:gdLst>
                  <a:gd name="T0" fmla="*/ 1 w 69"/>
                  <a:gd name="T1" fmla="*/ 85 h 85"/>
                  <a:gd name="T2" fmla="*/ 1 w 69"/>
                  <a:gd name="T3" fmla="*/ 83 h 85"/>
                  <a:gd name="T4" fmla="*/ 3 w 69"/>
                  <a:gd name="T5" fmla="*/ 83 h 85"/>
                  <a:gd name="T6" fmla="*/ 1 w 69"/>
                  <a:gd name="T7" fmla="*/ 83 h 85"/>
                  <a:gd name="T8" fmla="*/ 1 w 69"/>
                  <a:gd name="T9" fmla="*/ 85 h 85"/>
                  <a:gd name="T10" fmla="*/ 0 w 69"/>
                  <a:gd name="T11" fmla="*/ 84 h 85"/>
                  <a:gd name="T12" fmla="*/ 0 w 69"/>
                  <a:gd name="T13" fmla="*/ 84 h 85"/>
                  <a:gd name="T14" fmla="*/ 0 w 69"/>
                  <a:gd name="T15" fmla="*/ 83 h 85"/>
                  <a:gd name="T16" fmla="*/ 0 w 69"/>
                  <a:gd name="T17" fmla="*/ 83 h 85"/>
                  <a:gd name="T18" fmla="*/ 4 w 69"/>
                  <a:gd name="T19" fmla="*/ 15 h 85"/>
                  <a:gd name="T20" fmla="*/ 5 w 69"/>
                  <a:gd name="T21" fmla="*/ 14 h 85"/>
                  <a:gd name="T22" fmla="*/ 10 w 69"/>
                  <a:gd name="T23" fmla="*/ 5 h 85"/>
                  <a:gd name="T24" fmla="*/ 11 w 69"/>
                  <a:gd name="T25" fmla="*/ 4 h 85"/>
                  <a:gd name="T26" fmla="*/ 11 w 69"/>
                  <a:gd name="T27" fmla="*/ 4 h 85"/>
                  <a:gd name="T28" fmla="*/ 40 w 69"/>
                  <a:gd name="T29" fmla="*/ 0 h 85"/>
                  <a:gd name="T30" fmla="*/ 40 w 69"/>
                  <a:gd name="T31" fmla="*/ 0 h 85"/>
                  <a:gd name="T32" fmla="*/ 55 w 69"/>
                  <a:gd name="T33" fmla="*/ 4 h 85"/>
                  <a:gd name="T34" fmla="*/ 55 w 69"/>
                  <a:gd name="T35" fmla="*/ 4 h 85"/>
                  <a:gd name="T36" fmla="*/ 55 w 69"/>
                  <a:gd name="T37" fmla="*/ 5 h 85"/>
                  <a:gd name="T38" fmla="*/ 69 w 69"/>
                  <a:gd name="T39" fmla="*/ 83 h 85"/>
                  <a:gd name="T40" fmla="*/ 69 w 69"/>
                  <a:gd name="T41" fmla="*/ 83 h 85"/>
                  <a:gd name="T42" fmla="*/ 69 w 69"/>
                  <a:gd name="T43" fmla="*/ 84 h 85"/>
                  <a:gd name="T44" fmla="*/ 69 w 69"/>
                  <a:gd name="T45" fmla="*/ 84 h 85"/>
                  <a:gd name="T46" fmla="*/ 68 w 69"/>
                  <a:gd name="T47" fmla="*/ 85 h 85"/>
                  <a:gd name="T48" fmla="*/ 68 w 69"/>
                  <a:gd name="T49" fmla="*/ 85 h 85"/>
                  <a:gd name="T50" fmla="*/ 1 w 69"/>
                  <a:gd name="T51" fmla="*/ 85 h 85"/>
                  <a:gd name="T52" fmla="*/ 66 w 69"/>
                  <a:gd name="T53" fmla="*/ 82 h 85"/>
                  <a:gd name="T54" fmla="*/ 59 w 69"/>
                  <a:gd name="T55" fmla="*/ 27 h 85"/>
                  <a:gd name="T56" fmla="*/ 59 w 69"/>
                  <a:gd name="T57" fmla="*/ 27 h 85"/>
                  <a:gd name="T58" fmla="*/ 52 w 69"/>
                  <a:gd name="T59" fmla="*/ 6 h 85"/>
                  <a:gd name="T60" fmla="*/ 52 w 69"/>
                  <a:gd name="T61" fmla="*/ 6 h 85"/>
                  <a:gd name="T62" fmla="*/ 40 w 69"/>
                  <a:gd name="T63" fmla="*/ 3 h 85"/>
                  <a:gd name="T64" fmla="*/ 40 w 69"/>
                  <a:gd name="T65" fmla="*/ 3 h 85"/>
                  <a:gd name="T66" fmla="*/ 13 w 69"/>
                  <a:gd name="T67" fmla="*/ 7 h 85"/>
                  <a:gd name="T68" fmla="*/ 13 w 69"/>
                  <a:gd name="T69" fmla="*/ 7 h 85"/>
                  <a:gd name="T70" fmla="*/ 7 w 69"/>
                  <a:gd name="T71" fmla="*/ 16 h 85"/>
                  <a:gd name="T72" fmla="*/ 3 w 69"/>
                  <a:gd name="T73" fmla="*/ 82 h 85"/>
                  <a:gd name="T74" fmla="*/ 66 w 69"/>
                  <a:gd name="T7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85">
                    <a:moveTo>
                      <a:pt x="1" y="85"/>
                    </a:moveTo>
                    <a:cubicBezTo>
                      <a:pt x="1" y="83"/>
                      <a:pt x="1" y="83"/>
                      <a:pt x="1" y="83"/>
                    </a:cubicBezTo>
                    <a:cubicBezTo>
                      <a:pt x="3" y="83"/>
                      <a:pt x="3" y="83"/>
                      <a:pt x="3" y="83"/>
                    </a:cubicBezTo>
                    <a:cubicBezTo>
                      <a:pt x="1" y="83"/>
                      <a:pt x="1" y="83"/>
                      <a:pt x="1" y="83"/>
                    </a:cubicBezTo>
                    <a:cubicBezTo>
                      <a:pt x="1" y="85"/>
                      <a:pt x="1" y="85"/>
                      <a:pt x="1" y="85"/>
                    </a:cubicBezTo>
                    <a:cubicBezTo>
                      <a:pt x="1" y="85"/>
                      <a:pt x="0" y="84"/>
                      <a:pt x="0" y="84"/>
                    </a:cubicBezTo>
                    <a:cubicBezTo>
                      <a:pt x="0" y="84"/>
                      <a:pt x="0" y="84"/>
                      <a:pt x="0" y="84"/>
                    </a:cubicBezTo>
                    <a:cubicBezTo>
                      <a:pt x="0" y="84"/>
                      <a:pt x="0" y="83"/>
                      <a:pt x="0" y="83"/>
                    </a:cubicBezTo>
                    <a:cubicBezTo>
                      <a:pt x="0" y="83"/>
                      <a:pt x="0" y="83"/>
                      <a:pt x="0" y="83"/>
                    </a:cubicBezTo>
                    <a:cubicBezTo>
                      <a:pt x="4" y="15"/>
                      <a:pt x="4" y="15"/>
                      <a:pt x="4" y="15"/>
                    </a:cubicBezTo>
                    <a:cubicBezTo>
                      <a:pt x="5" y="14"/>
                      <a:pt x="5" y="14"/>
                      <a:pt x="5" y="14"/>
                    </a:cubicBezTo>
                    <a:cubicBezTo>
                      <a:pt x="10" y="5"/>
                      <a:pt x="10" y="5"/>
                      <a:pt x="10" y="5"/>
                    </a:cubicBezTo>
                    <a:cubicBezTo>
                      <a:pt x="10" y="5"/>
                      <a:pt x="11" y="4"/>
                      <a:pt x="11" y="4"/>
                    </a:cubicBezTo>
                    <a:cubicBezTo>
                      <a:pt x="11" y="4"/>
                      <a:pt x="11" y="4"/>
                      <a:pt x="11" y="4"/>
                    </a:cubicBezTo>
                    <a:cubicBezTo>
                      <a:pt x="11" y="4"/>
                      <a:pt x="27" y="0"/>
                      <a:pt x="40" y="0"/>
                    </a:cubicBezTo>
                    <a:cubicBezTo>
                      <a:pt x="40" y="0"/>
                      <a:pt x="40" y="0"/>
                      <a:pt x="40" y="0"/>
                    </a:cubicBezTo>
                    <a:cubicBezTo>
                      <a:pt x="46" y="0"/>
                      <a:pt x="51" y="1"/>
                      <a:pt x="55" y="4"/>
                    </a:cubicBezTo>
                    <a:cubicBezTo>
                      <a:pt x="55" y="4"/>
                      <a:pt x="55" y="4"/>
                      <a:pt x="55" y="4"/>
                    </a:cubicBezTo>
                    <a:cubicBezTo>
                      <a:pt x="55" y="5"/>
                      <a:pt x="55" y="5"/>
                      <a:pt x="55" y="5"/>
                    </a:cubicBezTo>
                    <a:cubicBezTo>
                      <a:pt x="55" y="5"/>
                      <a:pt x="68" y="35"/>
                      <a:pt x="69" y="83"/>
                    </a:cubicBezTo>
                    <a:cubicBezTo>
                      <a:pt x="69" y="83"/>
                      <a:pt x="69" y="83"/>
                      <a:pt x="69" y="83"/>
                    </a:cubicBezTo>
                    <a:cubicBezTo>
                      <a:pt x="69" y="83"/>
                      <a:pt x="69" y="84"/>
                      <a:pt x="69" y="84"/>
                    </a:cubicBezTo>
                    <a:cubicBezTo>
                      <a:pt x="69" y="84"/>
                      <a:pt x="69" y="84"/>
                      <a:pt x="69" y="84"/>
                    </a:cubicBezTo>
                    <a:cubicBezTo>
                      <a:pt x="69" y="84"/>
                      <a:pt x="68" y="85"/>
                      <a:pt x="68" y="85"/>
                    </a:cubicBezTo>
                    <a:cubicBezTo>
                      <a:pt x="68" y="85"/>
                      <a:pt x="68" y="85"/>
                      <a:pt x="68" y="85"/>
                    </a:cubicBezTo>
                    <a:cubicBezTo>
                      <a:pt x="1" y="85"/>
                      <a:pt x="1" y="85"/>
                      <a:pt x="1" y="85"/>
                    </a:cubicBezTo>
                    <a:close/>
                    <a:moveTo>
                      <a:pt x="66" y="82"/>
                    </a:moveTo>
                    <a:cubicBezTo>
                      <a:pt x="66" y="59"/>
                      <a:pt x="62" y="40"/>
                      <a:pt x="59" y="27"/>
                    </a:cubicBezTo>
                    <a:cubicBezTo>
                      <a:pt x="59" y="27"/>
                      <a:pt x="59" y="27"/>
                      <a:pt x="59" y="27"/>
                    </a:cubicBezTo>
                    <a:cubicBezTo>
                      <a:pt x="56" y="15"/>
                      <a:pt x="53" y="7"/>
                      <a:pt x="52" y="6"/>
                    </a:cubicBezTo>
                    <a:cubicBezTo>
                      <a:pt x="52" y="6"/>
                      <a:pt x="52" y="6"/>
                      <a:pt x="52" y="6"/>
                    </a:cubicBezTo>
                    <a:cubicBezTo>
                      <a:pt x="50" y="4"/>
                      <a:pt x="45" y="3"/>
                      <a:pt x="40" y="3"/>
                    </a:cubicBezTo>
                    <a:cubicBezTo>
                      <a:pt x="40" y="3"/>
                      <a:pt x="40" y="3"/>
                      <a:pt x="40" y="3"/>
                    </a:cubicBezTo>
                    <a:cubicBezTo>
                      <a:pt x="29" y="3"/>
                      <a:pt x="15" y="6"/>
                      <a:pt x="13" y="7"/>
                    </a:cubicBezTo>
                    <a:cubicBezTo>
                      <a:pt x="13" y="7"/>
                      <a:pt x="13" y="7"/>
                      <a:pt x="13" y="7"/>
                    </a:cubicBezTo>
                    <a:cubicBezTo>
                      <a:pt x="7" y="16"/>
                      <a:pt x="7" y="16"/>
                      <a:pt x="7" y="16"/>
                    </a:cubicBezTo>
                    <a:cubicBezTo>
                      <a:pt x="3" y="82"/>
                      <a:pt x="3" y="82"/>
                      <a:pt x="3" y="82"/>
                    </a:cubicBezTo>
                    <a:cubicBezTo>
                      <a:pt x="66" y="82"/>
                      <a:pt x="66" y="82"/>
                      <a:pt x="66" y="8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395"/>
              <p:cNvSpPr/>
              <p:nvPr/>
            </p:nvSpPr>
            <p:spPr bwMode="auto">
              <a:xfrm>
                <a:off x="2923" y="2316"/>
                <a:ext cx="431" cy="327"/>
              </a:xfrm>
              <a:custGeom>
                <a:avLst/>
                <a:gdLst>
                  <a:gd name="T0" fmla="*/ 161 w 182"/>
                  <a:gd name="T1" fmla="*/ 64 h 138"/>
                  <a:gd name="T2" fmla="*/ 174 w 182"/>
                  <a:gd name="T3" fmla="*/ 58 h 138"/>
                  <a:gd name="T4" fmla="*/ 166 w 182"/>
                  <a:gd name="T5" fmla="*/ 80 h 138"/>
                  <a:gd name="T6" fmla="*/ 108 w 182"/>
                  <a:gd name="T7" fmla="*/ 126 h 138"/>
                  <a:gd name="T8" fmla="*/ 26 w 182"/>
                  <a:gd name="T9" fmla="*/ 110 h 138"/>
                  <a:gd name="T10" fmla="*/ 6 w 182"/>
                  <a:gd name="T11" fmla="*/ 103 h 138"/>
                  <a:gd name="T12" fmla="*/ 21 w 182"/>
                  <a:gd name="T13" fmla="*/ 93 h 138"/>
                  <a:gd name="T14" fmla="*/ 26 w 182"/>
                  <a:gd name="T15" fmla="*/ 39 h 138"/>
                  <a:gd name="T16" fmla="*/ 131 w 182"/>
                  <a:gd name="T17" fmla="*/ 0 h 138"/>
                  <a:gd name="T18" fmla="*/ 161 w 182"/>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38">
                    <a:moveTo>
                      <a:pt x="161" y="64"/>
                    </a:moveTo>
                    <a:cubicBezTo>
                      <a:pt x="161" y="64"/>
                      <a:pt x="166" y="56"/>
                      <a:pt x="174" y="58"/>
                    </a:cubicBezTo>
                    <a:cubicBezTo>
                      <a:pt x="181" y="61"/>
                      <a:pt x="182" y="81"/>
                      <a:pt x="166" y="80"/>
                    </a:cubicBezTo>
                    <a:cubicBezTo>
                      <a:pt x="166" y="80"/>
                      <a:pt x="158" y="114"/>
                      <a:pt x="108" y="126"/>
                    </a:cubicBezTo>
                    <a:cubicBezTo>
                      <a:pt x="59" y="138"/>
                      <a:pt x="26" y="110"/>
                      <a:pt x="26" y="110"/>
                    </a:cubicBezTo>
                    <a:cubicBezTo>
                      <a:pt x="26" y="110"/>
                      <a:pt x="12" y="117"/>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396"/>
              <p:cNvSpPr>
                <a:spLocks noEditPoints="1"/>
              </p:cNvSpPr>
              <p:nvPr/>
            </p:nvSpPr>
            <p:spPr bwMode="auto">
              <a:xfrm>
                <a:off x="2930" y="2312"/>
                <a:ext cx="419" cy="312"/>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39 w 177"/>
                  <a:gd name="T33" fmla="*/ 120 h 132"/>
                  <a:gd name="T34" fmla="*/ 80 w 177"/>
                  <a:gd name="T35" fmla="*/ 129 h 132"/>
                  <a:gd name="T36" fmla="*/ 105 w 177"/>
                  <a:gd name="T37" fmla="*/ 126 h 132"/>
                  <a:gd name="T38" fmla="*/ 151 w 177"/>
                  <a:gd name="T39" fmla="*/ 99 h 132"/>
                  <a:gd name="T40" fmla="*/ 161 w 177"/>
                  <a:gd name="T41" fmla="*/ 82 h 132"/>
                  <a:gd name="T42" fmla="*/ 163 w 177"/>
                  <a:gd name="T43" fmla="*/ 80 h 132"/>
                  <a:gd name="T44" fmla="*/ 164 w 177"/>
                  <a:gd name="T45" fmla="*/ 80 h 132"/>
                  <a:gd name="T46" fmla="*/ 174 w 177"/>
                  <a:gd name="T47" fmla="*/ 70 h 132"/>
                  <a:gd name="T48" fmla="*/ 170 w 177"/>
                  <a:gd name="T49" fmla="*/ 62 h 132"/>
                  <a:gd name="T50" fmla="*/ 168 w 177"/>
                  <a:gd name="T51" fmla="*/ 61 h 132"/>
                  <a:gd name="T52" fmla="*/ 162 w 177"/>
                  <a:gd name="T53" fmla="*/ 64 h 132"/>
                  <a:gd name="T54" fmla="*/ 160 w 177"/>
                  <a:gd name="T55" fmla="*/ 67 h 132"/>
                  <a:gd name="T56" fmla="*/ 158 w 177"/>
                  <a:gd name="T57" fmla="*/ 67 h 132"/>
                  <a:gd name="T58" fmla="*/ 157 w 177"/>
                  <a:gd name="T59" fmla="*/ 66 h 132"/>
                  <a:gd name="T60" fmla="*/ 25 w 177"/>
                  <a:gd name="T61" fmla="*/ 42 h 132"/>
                  <a:gd name="T62" fmla="*/ 19 w 177"/>
                  <a:gd name="T63" fmla="*/ 96 h 132"/>
                  <a:gd name="T64" fmla="*/ 17 w 177"/>
                  <a:gd name="T65" fmla="*/ 96 h 132"/>
                  <a:gd name="T66" fmla="*/ 9 w 177"/>
                  <a:gd name="T67" fmla="*/ 92 h 132"/>
                  <a:gd name="T68" fmla="*/ 3 w 177"/>
                  <a:gd name="T69" fmla="*/ 98 h 132"/>
                  <a:gd name="T70" fmla="*/ 5 w 177"/>
                  <a:gd name="T71" fmla="*/ 104 h 132"/>
                  <a:gd name="T72" fmla="*/ 16 w 177"/>
                  <a:gd name="T73" fmla="*/ 112 h 132"/>
                  <a:gd name="T74" fmla="*/ 22 w 177"/>
                  <a:gd name="T75" fmla="*/ 111 h 132"/>
                  <a:gd name="T76" fmla="*/ 24 w 177"/>
                  <a:gd name="T77" fmla="*/ 111 h 132"/>
                  <a:gd name="T78" fmla="*/ 24 w 177"/>
                  <a:gd name="T79" fmla="*/ 111 h 132"/>
                  <a:gd name="T80" fmla="*/ 39 w 177"/>
                  <a:gd name="T81" fmla="*/ 120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5"/>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5" y="90"/>
                      <a:pt x="17" y="92"/>
                    </a:cubicBezTo>
                    <a:cubicBezTo>
                      <a:pt x="17" y="92"/>
                      <a:pt x="17" y="92"/>
                      <a:pt x="17" y="92"/>
                    </a:cubicBezTo>
                    <a:cubicBezTo>
                      <a:pt x="22" y="41"/>
                      <a:pt x="22" y="41"/>
                      <a:pt x="22" y="41"/>
                    </a:cubicBezTo>
                    <a:cubicBezTo>
                      <a:pt x="22" y="41"/>
                      <a:pt x="22" y="40"/>
                      <a:pt x="23" y="40"/>
                    </a:cubicBezTo>
                    <a:cubicBezTo>
                      <a:pt x="23" y="40"/>
                      <a:pt x="23" y="40"/>
                      <a:pt x="23" y="40"/>
                    </a:cubicBezTo>
                    <a:cubicBezTo>
                      <a:pt x="128" y="1"/>
                      <a:pt x="128" y="1"/>
                      <a:pt x="128" y="1"/>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39" y="120"/>
                    </a:moveTo>
                    <a:cubicBezTo>
                      <a:pt x="48" y="125"/>
                      <a:pt x="63" y="129"/>
                      <a:pt x="80" y="129"/>
                    </a:cubicBezTo>
                    <a:cubicBezTo>
                      <a:pt x="80" y="129"/>
                      <a:pt x="80" y="129"/>
                      <a:pt x="80" y="129"/>
                    </a:cubicBezTo>
                    <a:cubicBezTo>
                      <a:pt x="88" y="129"/>
                      <a:pt x="96" y="128"/>
                      <a:pt x="105" y="126"/>
                    </a:cubicBezTo>
                    <a:cubicBezTo>
                      <a:pt x="105" y="126"/>
                      <a:pt x="105" y="126"/>
                      <a:pt x="105" y="126"/>
                    </a:cubicBezTo>
                    <a:cubicBezTo>
                      <a:pt x="129" y="120"/>
                      <a:pt x="143" y="109"/>
                      <a:pt x="151" y="99"/>
                    </a:cubicBezTo>
                    <a:cubicBezTo>
                      <a:pt x="151" y="99"/>
                      <a:pt x="151" y="99"/>
                      <a:pt x="151" y="99"/>
                    </a:cubicBezTo>
                    <a:cubicBezTo>
                      <a:pt x="159" y="90"/>
                      <a:pt x="161" y="82"/>
                      <a:pt x="161" y="82"/>
                    </a:cubicBezTo>
                    <a:cubicBezTo>
                      <a:pt x="161" y="82"/>
                      <a:pt x="161" y="82"/>
                      <a:pt x="161" y="82"/>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2"/>
                    </a:cubicBezTo>
                    <a:cubicBezTo>
                      <a:pt x="170" y="62"/>
                      <a:pt x="170" y="62"/>
                      <a:pt x="170" y="62"/>
                    </a:cubicBezTo>
                    <a:cubicBezTo>
                      <a:pt x="169" y="61"/>
                      <a:pt x="169" y="61"/>
                      <a:pt x="168" y="61"/>
                    </a:cubicBezTo>
                    <a:cubicBezTo>
                      <a:pt x="168" y="61"/>
                      <a:pt x="168" y="61"/>
                      <a:pt x="168" y="61"/>
                    </a:cubicBezTo>
                    <a:cubicBezTo>
                      <a:pt x="166" y="61"/>
                      <a:pt x="163" y="62"/>
                      <a:pt x="162" y="64"/>
                    </a:cubicBezTo>
                    <a:cubicBezTo>
                      <a:pt x="162" y="64"/>
                      <a:pt x="162" y="64"/>
                      <a:pt x="162" y="64"/>
                    </a:cubicBezTo>
                    <a:cubicBezTo>
                      <a:pt x="160" y="65"/>
                      <a:pt x="160" y="67"/>
                      <a:pt x="160" y="67"/>
                    </a:cubicBezTo>
                    <a:cubicBezTo>
                      <a:pt x="160" y="67"/>
                      <a:pt x="160" y="67"/>
                      <a:pt x="160" y="67"/>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6" y="92"/>
                      <a:pt x="3" y="94"/>
                      <a:pt x="3" y="98"/>
                    </a:cubicBezTo>
                    <a:cubicBezTo>
                      <a:pt x="3" y="98"/>
                      <a:pt x="3" y="98"/>
                      <a:pt x="3" y="98"/>
                    </a:cubicBezTo>
                    <a:cubicBezTo>
                      <a:pt x="3" y="100"/>
                      <a:pt x="4"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3" y="111"/>
                      <a:pt x="24" y="111"/>
                    </a:cubicBezTo>
                    <a:cubicBezTo>
                      <a:pt x="24" y="111"/>
                      <a:pt x="24" y="111"/>
                      <a:pt x="24" y="111"/>
                    </a:cubicBezTo>
                    <a:cubicBezTo>
                      <a:pt x="24" y="111"/>
                      <a:pt x="24" y="111"/>
                      <a:pt x="24" y="111"/>
                    </a:cubicBezTo>
                    <a:cubicBezTo>
                      <a:pt x="24" y="111"/>
                      <a:pt x="24" y="111"/>
                      <a:pt x="24" y="111"/>
                    </a:cubicBezTo>
                    <a:cubicBezTo>
                      <a:pt x="24" y="111"/>
                      <a:pt x="29" y="116"/>
                      <a:pt x="39" y="120"/>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8" name="Freeform 397"/>
              <p:cNvSpPr/>
              <p:nvPr/>
            </p:nvSpPr>
            <p:spPr bwMode="auto">
              <a:xfrm>
                <a:off x="2918" y="2380"/>
                <a:ext cx="112" cy="232"/>
              </a:xfrm>
              <a:custGeom>
                <a:avLst/>
                <a:gdLst>
                  <a:gd name="T0" fmla="*/ 24 w 47"/>
                  <a:gd name="T1" fmla="*/ 21 h 98"/>
                  <a:gd name="T2" fmla="*/ 42 w 47"/>
                  <a:gd name="T3" fmla="*/ 98 h 98"/>
                  <a:gd name="T4" fmla="*/ 47 w 47"/>
                  <a:gd name="T5" fmla="*/ 0 h 98"/>
                  <a:gd name="T6" fmla="*/ 24 w 47"/>
                  <a:gd name="T7" fmla="*/ 21 h 98"/>
                </a:gdLst>
                <a:ahLst/>
                <a:cxnLst>
                  <a:cxn ang="0">
                    <a:pos x="T0" y="T1"/>
                  </a:cxn>
                  <a:cxn ang="0">
                    <a:pos x="T2" y="T3"/>
                  </a:cxn>
                  <a:cxn ang="0">
                    <a:pos x="T4" y="T5"/>
                  </a:cxn>
                  <a:cxn ang="0">
                    <a:pos x="T6" y="T7"/>
                  </a:cxn>
                </a:cxnLst>
                <a:rect l="0" t="0" r="r" b="b"/>
                <a:pathLst>
                  <a:path w="47" h="98">
                    <a:moveTo>
                      <a:pt x="24" y="21"/>
                    </a:moveTo>
                    <a:cubicBezTo>
                      <a:pt x="0" y="60"/>
                      <a:pt x="42" y="98"/>
                      <a:pt x="42" y="98"/>
                    </a:cubicBezTo>
                    <a:cubicBezTo>
                      <a:pt x="21" y="69"/>
                      <a:pt x="47" y="0"/>
                      <a:pt x="47" y="0"/>
                    </a:cubicBezTo>
                    <a:lnTo>
                      <a:pt x="24"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9" name="Freeform 398"/>
              <p:cNvSpPr>
                <a:spLocks noEditPoints="1"/>
              </p:cNvSpPr>
              <p:nvPr/>
            </p:nvSpPr>
            <p:spPr bwMode="auto">
              <a:xfrm>
                <a:off x="2954" y="2378"/>
                <a:ext cx="78" cy="239"/>
              </a:xfrm>
              <a:custGeom>
                <a:avLst/>
                <a:gdLst>
                  <a:gd name="T0" fmla="*/ 26 w 33"/>
                  <a:gd name="T1" fmla="*/ 100 h 101"/>
                  <a:gd name="T2" fmla="*/ 0 w 33"/>
                  <a:gd name="T3" fmla="*/ 48 h 101"/>
                  <a:gd name="T4" fmla="*/ 0 w 33"/>
                  <a:gd name="T5" fmla="*/ 48 h 101"/>
                  <a:gd name="T6" fmla="*/ 8 w 33"/>
                  <a:gd name="T7" fmla="*/ 21 h 101"/>
                  <a:gd name="T8" fmla="*/ 8 w 33"/>
                  <a:gd name="T9" fmla="*/ 21 h 101"/>
                  <a:gd name="T10" fmla="*/ 8 w 33"/>
                  <a:gd name="T11" fmla="*/ 21 h 101"/>
                  <a:gd name="T12" fmla="*/ 31 w 33"/>
                  <a:gd name="T13" fmla="*/ 0 h 101"/>
                  <a:gd name="T14" fmla="*/ 33 w 33"/>
                  <a:gd name="T15" fmla="*/ 0 h 101"/>
                  <a:gd name="T16" fmla="*/ 33 w 33"/>
                  <a:gd name="T17" fmla="*/ 0 h 101"/>
                  <a:gd name="T18" fmla="*/ 33 w 33"/>
                  <a:gd name="T19" fmla="*/ 2 h 101"/>
                  <a:gd name="T20" fmla="*/ 33 w 33"/>
                  <a:gd name="T21" fmla="*/ 2 h 101"/>
                  <a:gd name="T22" fmla="*/ 20 w 33"/>
                  <a:gd name="T23" fmla="*/ 66 h 101"/>
                  <a:gd name="T24" fmla="*/ 20 w 33"/>
                  <a:gd name="T25" fmla="*/ 66 h 101"/>
                  <a:gd name="T26" fmla="*/ 28 w 33"/>
                  <a:gd name="T27" fmla="*/ 98 h 101"/>
                  <a:gd name="T28" fmla="*/ 28 w 33"/>
                  <a:gd name="T29" fmla="*/ 98 h 101"/>
                  <a:gd name="T30" fmla="*/ 28 w 33"/>
                  <a:gd name="T31" fmla="*/ 100 h 101"/>
                  <a:gd name="T32" fmla="*/ 28 w 33"/>
                  <a:gd name="T33" fmla="*/ 100 h 101"/>
                  <a:gd name="T34" fmla="*/ 27 w 33"/>
                  <a:gd name="T35" fmla="*/ 101 h 101"/>
                  <a:gd name="T36" fmla="*/ 27 w 33"/>
                  <a:gd name="T37" fmla="*/ 101 h 101"/>
                  <a:gd name="T38" fmla="*/ 26 w 33"/>
                  <a:gd name="T39" fmla="*/ 100 h 101"/>
                  <a:gd name="T40" fmla="*/ 3 w 33"/>
                  <a:gd name="T41" fmla="*/ 48 h 101"/>
                  <a:gd name="T42" fmla="*/ 15 w 33"/>
                  <a:gd name="T43" fmla="*/ 83 h 101"/>
                  <a:gd name="T44" fmla="*/ 15 w 33"/>
                  <a:gd name="T45" fmla="*/ 83 h 101"/>
                  <a:gd name="T46" fmla="*/ 21 w 33"/>
                  <a:gd name="T47" fmla="*/ 90 h 101"/>
                  <a:gd name="T48" fmla="*/ 21 w 33"/>
                  <a:gd name="T49" fmla="*/ 90 h 101"/>
                  <a:gd name="T50" fmla="*/ 17 w 33"/>
                  <a:gd name="T51" fmla="*/ 66 h 101"/>
                  <a:gd name="T52" fmla="*/ 17 w 33"/>
                  <a:gd name="T53" fmla="*/ 66 h 101"/>
                  <a:gd name="T54" fmla="*/ 28 w 33"/>
                  <a:gd name="T55" fmla="*/ 6 h 101"/>
                  <a:gd name="T56" fmla="*/ 28 w 33"/>
                  <a:gd name="T57" fmla="*/ 6 h 101"/>
                  <a:gd name="T58" fmla="*/ 10 w 33"/>
                  <a:gd name="T59" fmla="*/ 23 h 101"/>
                  <a:gd name="T60" fmla="*/ 3 w 33"/>
                  <a:gd name="T61"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01">
                    <a:moveTo>
                      <a:pt x="26" y="100"/>
                    </a:moveTo>
                    <a:cubicBezTo>
                      <a:pt x="26" y="100"/>
                      <a:pt x="0" y="77"/>
                      <a:pt x="0" y="48"/>
                    </a:cubicBezTo>
                    <a:cubicBezTo>
                      <a:pt x="0" y="48"/>
                      <a:pt x="0" y="48"/>
                      <a:pt x="0" y="48"/>
                    </a:cubicBezTo>
                    <a:cubicBezTo>
                      <a:pt x="0" y="39"/>
                      <a:pt x="2" y="30"/>
                      <a:pt x="8" y="21"/>
                    </a:cubicBezTo>
                    <a:cubicBezTo>
                      <a:pt x="8" y="21"/>
                      <a:pt x="8" y="21"/>
                      <a:pt x="8" y="21"/>
                    </a:cubicBezTo>
                    <a:cubicBezTo>
                      <a:pt x="8" y="21"/>
                      <a:pt x="8" y="21"/>
                      <a:pt x="8" y="21"/>
                    </a:cubicBezTo>
                    <a:cubicBezTo>
                      <a:pt x="31" y="0"/>
                      <a:pt x="31" y="0"/>
                      <a:pt x="31" y="0"/>
                    </a:cubicBezTo>
                    <a:cubicBezTo>
                      <a:pt x="31" y="0"/>
                      <a:pt x="32" y="0"/>
                      <a:pt x="33" y="0"/>
                    </a:cubicBezTo>
                    <a:cubicBezTo>
                      <a:pt x="33" y="0"/>
                      <a:pt x="33" y="0"/>
                      <a:pt x="33" y="0"/>
                    </a:cubicBezTo>
                    <a:cubicBezTo>
                      <a:pt x="33" y="0"/>
                      <a:pt x="33" y="1"/>
                      <a:pt x="33" y="2"/>
                    </a:cubicBezTo>
                    <a:cubicBezTo>
                      <a:pt x="33" y="2"/>
                      <a:pt x="33" y="2"/>
                      <a:pt x="33" y="2"/>
                    </a:cubicBezTo>
                    <a:cubicBezTo>
                      <a:pt x="33" y="2"/>
                      <a:pt x="20" y="36"/>
                      <a:pt x="20" y="66"/>
                    </a:cubicBezTo>
                    <a:cubicBezTo>
                      <a:pt x="20" y="66"/>
                      <a:pt x="20" y="66"/>
                      <a:pt x="20" y="66"/>
                    </a:cubicBezTo>
                    <a:cubicBezTo>
                      <a:pt x="20" y="79"/>
                      <a:pt x="22" y="90"/>
                      <a:pt x="28" y="98"/>
                    </a:cubicBezTo>
                    <a:cubicBezTo>
                      <a:pt x="28" y="98"/>
                      <a:pt x="28" y="98"/>
                      <a:pt x="28" y="98"/>
                    </a:cubicBezTo>
                    <a:cubicBezTo>
                      <a:pt x="29" y="99"/>
                      <a:pt x="28" y="100"/>
                      <a:pt x="28" y="100"/>
                    </a:cubicBezTo>
                    <a:cubicBezTo>
                      <a:pt x="28" y="100"/>
                      <a:pt x="28" y="100"/>
                      <a:pt x="28" y="100"/>
                    </a:cubicBezTo>
                    <a:cubicBezTo>
                      <a:pt x="28" y="101"/>
                      <a:pt x="27" y="101"/>
                      <a:pt x="27" y="101"/>
                    </a:cubicBezTo>
                    <a:cubicBezTo>
                      <a:pt x="27" y="101"/>
                      <a:pt x="27" y="101"/>
                      <a:pt x="27" y="101"/>
                    </a:cubicBezTo>
                    <a:cubicBezTo>
                      <a:pt x="27" y="101"/>
                      <a:pt x="26" y="101"/>
                      <a:pt x="26" y="100"/>
                    </a:cubicBezTo>
                    <a:close/>
                    <a:moveTo>
                      <a:pt x="3" y="48"/>
                    </a:moveTo>
                    <a:cubicBezTo>
                      <a:pt x="3" y="62"/>
                      <a:pt x="9" y="74"/>
                      <a:pt x="15" y="83"/>
                    </a:cubicBezTo>
                    <a:cubicBezTo>
                      <a:pt x="15" y="83"/>
                      <a:pt x="15" y="83"/>
                      <a:pt x="15" y="83"/>
                    </a:cubicBezTo>
                    <a:cubicBezTo>
                      <a:pt x="17" y="86"/>
                      <a:pt x="19" y="88"/>
                      <a:pt x="21" y="90"/>
                    </a:cubicBezTo>
                    <a:cubicBezTo>
                      <a:pt x="21" y="90"/>
                      <a:pt x="21" y="90"/>
                      <a:pt x="21" y="90"/>
                    </a:cubicBezTo>
                    <a:cubicBezTo>
                      <a:pt x="18" y="83"/>
                      <a:pt x="17" y="75"/>
                      <a:pt x="17" y="66"/>
                    </a:cubicBezTo>
                    <a:cubicBezTo>
                      <a:pt x="17" y="66"/>
                      <a:pt x="17" y="66"/>
                      <a:pt x="17" y="66"/>
                    </a:cubicBezTo>
                    <a:cubicBezTo>
                      <a:pt x="17" y="43"/>
                      <a:pt x="25" y="17"/>
                      <a:pt x="28" y="6"/>
                    </a:cubicBezTo>
                    <a:cubicBezTo>
                      <a:pt x="28" y="6"/>
                      <a:pt x="28" y="6"/>
                      <a:pt x="28" y="6"/>
                    </a:cubicBezTo>
                    <a:cubicBezTo>
                      <a:pt x="10" y="23"/>
                      <a:pt x="10" y="23"/>
                      <a:pt x="10" y="23"/>
                    </a:cubicBezTo>
                    <a:cubicBezTo>
                      <a:pt x="5" y="31"/>
                      <a:pt x="3" y="40"/>
                      <a:pt x="3"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0" name="Freeform 399"/>
              <p:cNvSpPr/>
              <p:nvPr/>
            </p:nvSpPr>
            <p:spPr bwMode="auto">
              <a:xfrm>
                <a:off x="3124" y="2539"/>
                <a:ext cx="88" cy="38"/>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6 w 37"/>
                  <a:gd name="T11" fmla="*/ 13 h 16"/>
                  <a:gd name="T12" fmla="*/ 16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6 w 37"/>
                  <a:gd name="T31" fmla="*/ 16 h 16"/>
                  <a:gd name="T32" fmla="*/ 16 w 37"/>
                  <a:gd name="T33" fmla="*/ 16 h 16"/>
                  <a:gd name="T34" fmla="*/ 15 w 37"/>
                  <a:gd name="T35" fmla="*/ 16 h 16"/>
                  <a:gd name="T36" fmla="*/ 15 w 37"/>
                  <a:gd name="T37" fmla="*/ 16 h 16"/>
                  <a:gd name="T38" fmla="*/ 1 w 37"/>
                  <a:gd name="T3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6" y="13"/>
                    </a:cubicBezTo>
                    <a:cubicBezTo>
                      <a:pt x="16" y="13"/>
                      <a:pt x="16" y="13"/>
                      <a:pt x="16"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1" y="16"/>
                      <a:pt x="16" y="16"/>
                    </a:cubicBezTo>
                    <a:cubicBezTo>
                      <a:pt x="16" y="16"/>
                      <a:pt x="16" y="16"/>
                      <a:pt x="16" y="16"/>
                    </a:cubicBezTo>
                    <a:cubicBezTo>
                      <a:pt x="16" y="16"/>
                      <a:pt x="15"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1" name="Freeform 400"/>
              <p:cNvSpPr/>
              <p:nvPr/>
            </p:nvSpPr>
            <p:spPr bwMode="auto">
              <a:xfrm>
                <a:off x="3266" y="2376"/>
                <a:ext cx="85" cy="161"/>
              </a:xfrm>
              <a:custGeom>
                <a:avLst/>
                <a:gdLst>
                  <a:gd name="T0" fmla="*/ 0 w 36"/>
                  <a:gd name="T1" fmla="*/ 7 h 68"/>
                  <a:gd name="T2" fmla="*/ 19 w 36"/>
                  <a:gd name="T3" fmla="*/ 68 h 68"/>
                  <a:gd name="T4" fmla="*/ 3 w 36"/>
                  <a:gd name="T5" fmla="*/ 0 h 68"/>
                </a:gdLst>
                <a:ahLst/>
                <a:cxnLst>
                  <a:cxn ang="0">
                    <a:pos x="T0" y="T1"/>
                  </a:cxn>
                  <a:cxn ang="0">
                    <a:pos x="T2" y="T3"/>
                  </a:cxn>
                  <a:cxn ang="0">
                    <a:pos x="T4" y="T5"/>
                  </a:cxn>
                </a:cxnLst>
                <a:rect l="0" t="0" r="r" b="b"/>
                <a:pathLst>
                  <a:path w="36" h="68">
                    <a:moveTo>
                      <a:pt x="0" y="7"/>
                    </a:moveTo>
                    <a:cubicBezTo>
                      <a:pt x="0" y="7"/>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2" name="Freeform 401"/>
              <p:cNvSpPr/>
              <p:nvPr/>
            </p:nvSpPr>
            <p:spPr bwMode="auto">
              <a:xfrm>
                <a:off x="3261" y="2371"/>
                <a:ext cx="64" cy="168"/>
              </a:xfrm>
              <a:custGeom>
                <a:avLst/>
                <a:gdLst>
                  <a:gd name="T0" fmla="*/ 20 w 27"/>
                  <a:gd name="T1" fmla="*/ 71 h 71"/>
                  <a:gd name="T2" fmla="*/ 19 w 27"/>
                  <a:gd name="T3" fmla="*/ 70 h 71"/>
                  <a:gd name="T4" fmla="*/ 19 w 27"/>
                  <a:gd name="T5" fmla="*/ 70 h 71"/>
                  <a:gd name="T6" fmla="*/ 20 w 27"/>
                  <a:gd name="T7" fmla="*/ 64 h 71"/>
                  <a:gd name="T8" fmla="*/ 20 w 27"/>
                  <a:gd name="T9" fmla="*/ 64 h 71"/>
                  <a:gd name="T10" fmla="*/ 10 w 27"/>
                  <a:gd name="T11" fmla="*/ 25 h 71"/>
                  <a:gd name="T12" fmla="*/ 10 w 27"/>
                  <a:gd name="T13" fmla="*/ 25 h 71"/>
                  <a:gd name="T14" fmla="*/ 1 w 27"/>
                  <a:gd name="T15" fmla="*/ 9 h 71"/>
                  <a:gd name="T16" fmla="*/ 1 w 27"/>
                  <a:gd name="T17" fmla="*/ 9 h 71"/>
                  <a:gd name="T18" fmla="*/ 1 w 27"/>
                  <a:gd name="T19" fmla="*/ 7 h 71"/>
                  <a:gd name="T20" fmla="*/ 1 w 27"/>
                  <a:gd name="T21" fmla="*/ 7 h 71"/>
                  <a:gd name="T22" fmla="*/ 3 w 27"/>
                  <a:gd name="T23" fmla="*/ 8 h 71"/>
                  <a:gd name="T24" fmla="*/ 3 w 27"/>
                  <a:gd name="T25" fmla="*/ 8 h 71"/>
                  <a:gd name="T26" fmla="*/ 22 w 27"/>
                  <a:gd name="T27" fmla="*/ 58 h 71"/>
                  <a:gd name="T28" fmla="*/ 22 w 27"/>
                  <a:gd name="T29" fmla="*/ 58 h 71"/>
                  <a:gd name="T30" fmla="*/ 24 w 27"/>
                  <a:gd name="T31" fmla="*/ 42 h 71"/>
                  <a:gd name="T32" fmla="*/ 24 w 27"/>
                  <a:gd name="T33" fmla="*/ 42 h 71"/>
                  <a:gd name="T34" fmla="*/ 4 w 27"/>
                  <a:gd name="T35" fmla="*/ 3 h 71"/>
                  <a:gd name="T36" fmla="*/ 4 w 27"/>
                  <a:gd name="T37" fmla="*/ 3 h 71"/>
                  <a:gd name="T38" fmla="*/ 4 w 27"/>
                  <a:gd name="T39" fmla="*/ 1 h 71"/>
                  <a:gd name="T40" fmla="*/ 4 w 27"/>
                  <a:gd name="T41" fmla="*/ 1 h 71"/>
                  <a:gd name="T42" fmla="*/ 6 w 27"/>
                  <a:gd name="T43" fmla="*/ 1 h 71"/>
                  <a:gd name="T44" fmla="*/ 6 w 27"/>
                  <a:gd name="T45" fmla="*/ 1 h 71"/>
                  <a:gd name="T46" fmla="*/ 27 w 27"/>
                  <a:gd name="T47" fmla="*/ 42 h 71"/>
                  <a:gd name="T48" fmla="*/ 27 w 27"/>
                  <a:gd name="T49" fmla="*/ 42 h 71"/>
                  <a:gd name="T50" fmla="*/ 22 w 27"/>
                  <a:gd name="T51" fmla="*/ 70 h 71"/>
                  <a:gd name="T52" fmla="*/ 22 w 27"/>
                  <a:gd name="T53" fmla="*/ 70 h 71"/>
                  <a:gd name="T54" fmla="*/ 21 w 27"/>
                  <a:gd name="T55" fmla="*/ 71 h 71"/>
                  <a:gd name="T56" fmla="*/ 21 w 27"/>
                  <a:gd name="T57" fmla="*/ 71 h 71"/>
                  <a:gd name="T58" fmla="*/ 20 w 27"/>
                  <a:gd name="T5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71">
                    <a:moveTo>
                      <a:pt x="20" y="71"/>
                    </a:moveTo>
                    <a:cubicBezTo>
                      <a:pt x="20" y="71"/>
                      <a:pt x="19" y="71"/>
                      <a:pt x="19" y="70"/>
                    </a:cubicBezTo>
                    <a:cubicBezTo>
                      <a:pt x="19" y="70"/>
                      <a:pt x="19" y="70"/>
                      <a:pt x="19" y="70"/>
                    </a:cubicBezTo>
                    <a:cubicBezTo>
                      <a:pt x="19" y="68"/>
                      <a:pt x="20" y="66"/>
                      <a:pt x="20" y="64"/>
                    </a:cubicBezTo>
                    <a:cubicBezTo>
                      <a:pt x="20" y="64"/>
                      <a:pt x="20" y="64"/>
                      <a:pt x="20" y="64"/>
                    </a:cubicBezTo>
                    <a:cubicBezTo>
                      <a:pt x="20" y="49"/>
                      <a:pt x="15" y="35"/>
                      <a:pt x="10" y="25"/>
                    </a:cubicBezTo>
                    <a:cubicBezTo>
                      <a:pt x="10" y="25"/>
                      <a:pt x="10" y="25"/>
                      <a:pt x="10" y="25"/>
                    </a:cubicBezTo>
                    <a:cubicBezTo>
                      <a:pt x="6" y="15"/>
                      <a:pt x="1" y="10"/>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3"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3" name="Oval 402"/>
              <p:cNvSpPr>
                <a:spLocks noChangeArrowheads="1"/>
              </p:cNvSpPr>
              <p:nvPr/>
            </p:nvSpPr>
            <p:spPr bwMode="auto">
              <a:xfrm>
                <a:off x="3053" y="2529"/>
                <a:ext cx="33" cy="31"/>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4" name="Freeform 403"/>
              <p:cNvSpPr/>
              <p:nvPr/>
            </p:nvSpPr>
            <p:spPr bwMode="auto">
              <a:xfrm>
                <a:off x="3221" y="2482"/>
                <a:ext cx="33" cy="31"/>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5" name="Oval 404"/>
              <p:cNvSpPr>
                <a:spLocks noChangeArrowheads="1"/>
              </p:cNvSpPr>
              <p:nvPr/>
            </p:nvSpPr>
            <p:spPr bwMode="auto">
              <a:xfrm>
                <a:off x="3032" y="2565"/>
                <a:ext cx="64" cy="38"/>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6" name="Freeform 405"/>
              <p:cNvSpPr/>
              <p:nvPr/>
            </p:nvSpPr>
            <p:spPr bwMode="auto">
              <a:xfrm>
                <a:off x="3238" y="2496"/>
                <a:ext cx="64" cy="57"/>
              </a:xfrm>
              <a:custGeom>
                <a:avLst/>
                <a:gdLst>
                  <a:gd name="T0" fmla="*/ 3 w 27"/>
                  <a:gd name="T1" fmla="*/ 21 h 24"/>
                  <a:gd name="T2" fmla="*/ 18 w 27"/>
                  <a:gd name="T3" fmla="*/ 18 h 24"/>
                  <a:gd name="T4" fmla="*/ 24 w 27"/>
                  <a:gd name="T5" fmla="*/ 4 h 24"/>
                  <a:gd name="T6" fmla="*/ 8 w 27"/>
                  <a:gd name="T7" fmla="*/ 6 h 24"/>
                  <a:gd name="T8" fmla="*/ 3 w 27"/>
                  <a:gd name="T9" fmla="*/ 21 h 24"/>
                </a:gdLst>
                <a:ahLst/>
                <a:cxnLst>
                  <a:cxn ang="0">
                    <a:pos x="T0" y="T1"/>
                  </a:cxn>
                  <a:cxn ang="0">
                    <a:pos x="T2" y="T3"/>
                  </a:cxn>
                  <a:cxn ang="0">
                    <a:pos x="T4" y="T5"/>
                  </a:cxn>
                  <a:cxn ang="0">
                    <a:pos x="T6" y="T7"/>
                  </a:cxn>
                  <a:cxn ang="0">
                    <a:pos x="T8" y="T9"/>
                  </a:cxn>
                </a:cxnLst>
                <a:rect l="0" t="0" r="r" b="b"/>
                <a:pathLst>
                  <a:path w="27" h="24">
                    <a:moveTo>
                      <a:pt x="3" y="21"/>
                    </a:moveTo>
                    <a:cubicBezTo>
                      <a:pt x="5" y="24"/>
                      <a:pt x="12" y="23"/>
                      <a:pt x="18" y="18"/>
                    </a:cubicBezTo>
                    <a:cubicBezTo>
                      <a:pt x="24" y="14"/>
                      <a:pt x="27" y="7"/>
                      <a:pt x="24" y="4"/>
                    </a:cubicBezTo>
                    <a:cubicBezTo>
                      <a:pt x="21" y="0"/>
                      <a:pt x="14" y="1"/>
                      <a:pt x="8" y="6"/>
                    </a:cubicBezTo>
                    <a:cubicBezTo>
                      <a:pt x="2" y="11"/>
                      <a:pt x="0" y="17"/>
                      <a:pt x="3" y="2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1" name="Freeform 407"/>
            <p:cNvSpPr/>
            <p:nvPr/>
          </p:nvSpPr>
          <p:spPr bwMode="auto">
            <a:xfrm>
              <a:off x="3164" y="2257"/>
              <a:ext cx="183" cy="201"/>
            </a:xfrm>
            <a:custGeom>
              <a:avLst/>
              <a:gdLst>
                <a:gd name="T0" fmla="*/ 31 w 77"/>
                <a:gd name="T1" fmla="*/ 7 h 85"/>
                <a:gd name="T2" fmla="*/ 58 w 77"/>
                <a:gd name="T3" fmla="*/ 22 h 85"/>
                <a:gd name="T4" fmla="*/ 68 w 77"/>
                <a:gd name="T5" fmla="*/ 85 h 85"/>
                <a:gd name="T6" fmla="*/ 43 w 77"/>
                <a:gd name="T7" fmla="*/ 58 h 85"/>
                <a:gd name="T8" fmla="*/ 31 w 77"/>
                <a:gd name="T9" fmla="*/ 7 h 85"/>
              </a:gdLst>
              <a:ahLst/>
              <a:cxnLst>
                <a:cxn ang="0">
                  <a:pos x="T0" y="T1"/>
                </a:cxn>
                <a:cxn ang="0">
                  <a:pos x="T2" y="T3"/>
                </a:cxn>
                <a:cxn ang="0">
                  <a:pos x="T4" y="T5"/>
                </a:cxn>
                <a:cxn ang="0">
                  <a:pos x="T6" y="T7"/>
                </a:cxn>
                <a:cxn ang="0">
                  <a:pos x="T8" y="T9"/>
                </a:cxn>
              </a:cxnLst>
              <a:rect l="0" t="0" r="r" b="b"/>
              <a:pathLst>
                <a:path w="77" h="85">
                  <a:moveTo>
                    <a:pt x="31" y="7"/>
                  </a:moveTo>
                  <a:cubicBezTo>
                    <a:pt x="31" y="7"/>
                    <a:pt x="44" y="0"/>
                    <a:pt x="58" y="22"/>
                  </a:cubicBezTo>
                  <a:cubicBezTo>
                    <a:pt x="65" y="33"/>
                    <a:pt x="77" y="55"/>
                    <a:pt x="68" y="85"/>
                  </a:cubicBezTo>
                  <a:cubicBezTo>
                    <a:pt x="68" y="85"/>
                    <a:pt x="60" y="71"/>
                    <a:pt x="43" y="58"/>
                  </a:cubicBezTo>
                  <a:cubicBezTo>
                    <a:pt x="0" y="24"/>
                    <a:pt x="31" y="7"/>
                    <a:pt x="31"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408"/>
            <p:cNvSpPr>
              <a:spLocks noEditPoints="1"/>
            </p:cNvSpPr>
            <p:nvPr/>
          </p:nvSpPr>
          <p:spPr bwMode="auto">
            <a:xfrm>
              <a:off x="3209" y="2269"/>
              <a:ext cx="126" cy="192"/>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1 w 53"/>
                <a:gd name="T19" fmla="*/ 16 h 81"/>
                <a:gd name="T20" fmla="*/ 41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9 w 53"/>
                <a:gd name="T35" fmla="*/ 81 h 81"/>
                <a:gd name="T36" fmla="*/ 49 w 53"/>
                <a:gd name="T37" fmla="*/ 81 h 81"/>
                <a:gd name="T38" fmla="*/ 47 w 53"/>
                <a:gd name="T39" fmla="*/ 80 h 81"/>
                <a:gd name="T40" fmla="*/ 7 w 53"/>
                <a:gd name="T41" fmla="*/ 8 h 81"/>
                <a:gd name="T42" fmla="*/ 3 w 53"/>
                <a:gd name="T43" fmla="*/ 19 h 81"/>
                <a:gd name="T44" fmla="*/ 3 w 53"/>
                <a:gd name="T45" fmla="*/ 19 h 81"/>
                <a:gd name="T46" fmla="*/ 25 w 53"/>
                <a:gd name="T47" fmla="*/ 52 h 81"/>
                <a:gd name="T48" fmla="*/ 25 w 53"/>
                <a:gd name="T49" fmla="*/ 52 h 81"/>
                <a:gd name="T50" fmla="*/ 48 w 53"/>
                <a:gd name="T51" fmla="*/ 76 h 81"/>
                <a:gd name="T52" fmla="*/ 48 w 53"/>
                <a:gd name="T53" fmla="*/ 76 h 81"/>
                <a:gd name="T54" fmla="*/ 50 w 53"/>
                <a:gd name="T55" fmla="*/ 58 h 81"/>
                <a:gd name="T56" fmla="*/ 50 w 53"/>
                <a:gd name="T57" fmla="*/ 58 h 81"/>
                <a:gd name="T58" fmla="*/ 38 w 53"/>
                <a:gd name="T59" fmla="*/ 18 h 81"/>
                <a:gd name="T60" fmla="*/ 38 w 53"/>
                <a:gd name="T61" fmla="*/ 18 h 81"/>
                <a:gd name="T62" fmla="*/ 17 w 53"/>
                <a:gd name="T63" fmla="*/ 3 h 81"/>
                <a:gd name="T64" fmla="*/ 17 w 53"/>
                <a:gd name="T65" fmla="*/ 3 h 81"/>
                <a:gd name="T66" fmla="*/ 13 w 53"/>
                <a:gd name="T67" fmla="*/ 3 h 81"/>
                <a:gd name="T68" fmla="*/ 13 w 53"/>
                <a:gd name="T69" fmla="*/ 3 h 81"/>
                <a:gd name="T70" fmla="*/ 12 w 53"/>
                <a:gd name="T71" fmla="*/ 4 h 81"/>
                <a:gd name="T72" fmla="*/ 12 w 53"/>
                <a:gd name="T73" fmla="*/ 4 h 81"/>
                <a:gd name="T74" fmla="*/ 7 w 53"/>
                <a:gd name="T75"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81">
                  <a:moveTo>
                    <a:pt x="47" y="80"/>
                  </a:moveTo>
                  <a:cubicBezTo>
                    <a:pt x="47" y="80"/>
                    <a:pt x="40"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2" y="3"/>
                    <a:pt x="41" y="16"/>
                  </a:cubicBezTo>
                  <a:cubicBezTo>
                    <a:pt x="41" y="16"/>
                    <a:pt x="41" y="16"/>
                    <a:pt x="41" y="16"/>
                  </a:cubicBezTo>
                  <a:cubicBezTo>
                    <a:pt x="46" y="24"/>
                    <a:pt x="53" y="39"/>
                    <a:pt x="53" y="58"/>
                  </a:cubicBezTo>
                  <a:cubicBezTo>
                    <a:pt x="53" y="58"/>
                    <a:pt x="53" y="58"/>
                    <a:pt x="53" y="58"/>
                  </a:cubicBezTo>
                  <a:cubicBezTo>
                    <a:pt x="53" y="65"/>
                    <a:pt x="52" y="72"/>
                    <a:pt x="50" y="80"/>
                  </a:cubicBezTo>
                  <a:cubicBezTo>
                    <a:pt x="50" y="80"/>
                    <a:pt x="50" y="80"/>
                    <a:pt x="50" y="80"/>
                  </a:cubicBezTo>
                  <a:cubicBezTo>
                    <a:pt x="50" y="81"/>
                    <a:pt x="49" y="81"/>
                    <a:pt x="49" y="81"/>
                  </a:cubicBezTo>
                  <a:cubicBezTo>
                    <a:pt x="49" y="81"/>
                    <a:pt x="49" y="81"/>
                    <a:pt x="49" y="81"/>
                  </a:cubicBezTo>
                  <a:cubicBezTo>
                    <a:pt x="49" y="81"/>
                    <a:pt x="49" y="81"/>
                    <a:pt x="49" y="81"/>
                  </a:cubicBezTo>
                  <a:cubicBezTo>
                    <a:pt x="49" y="81"/>
                    <a:pt x="49" y="81"/>
                    <a:pt x="49" y="81"/>
                  </a:cubicBezTo>
                  <a:cubicBezTo>
                    <a:pt x="48" y="81"/>
                    <a:pt x="48" y="81"/>
                    <a:pt x="47" y="80"/>
                  </a:cubicBezTo>
                  <a:close/>
                  <a:moveTo>
                    <a:pt x="7" y="8"/>
                  </a:moveTo>
                  <a:cubicBezTo>
                    <a:pt x="5" y="10"/>
                    <a:pt x="3" y="14"/>
                    <a:pt x="3" y="19"/>
                  </a:cubicBezTo>
                  <a:cubicBezTo>
                    <a:pt x="3" y="19"/>
                    <a:pt x="3" y="19"/>
                    <a:pt x="3" y="19"/>
                  </a:cubicBezTo>
                  <a:cubicBezTo>
                    <a:pt x="3" y="27"/>
                    <a:pt x="7" y="38"/>
                    <a:pt x="25" y="52"/>
                  </a:cubicBezTo>
                  <a:cubicBezTo>
                    <a:pt x="25" y="52"/>
                    <a:pt x="25" y="52"/>
                    <a:pt x="25" y="52"/>
                  </a:cubicBezTo>
                  <a:cubicBezTo>
                    <a:pt x="37" y="62"/>
                    <a:pt x="45" y="71"/>
                    <a:pt x="48" y="76"/>
                  </a:cubicBezTo>
                  <a:cubicBezTo>
                    <a:pt x="48" y="76"/>
                    <a:pt x="48" y="76"/>
                    <a:pt x="48" y="76"/>
                  </a:cubicBezTo>
                  <a:cubicBezTo>
                    <a:pt x="50" y="70"/>
                    <a:pt x="50" y="63"/>
                    <a:pt x="50" y="58"/>
                  </a:cubicBezTo>
                  <a:cubicBezTo>
                    <a:pt x="50" y="58"/>
                    <a:pt x="50" y="58"/>
                    <a:pt x="50" y="58"/>
                  </a:cubicBezTo>
                  <a:cubicBezTo>
                    <a:pt x="50" y="40"/>
                    <a:pt x="43" y="26"/>
                    <a:pt x="38" y="18"/>
                  </a:cubicBezTo>
                  <a:cubicBezTo>
                    <a:pt x="38" y="18"/>
                    <a:pt x="38" y="18"/>
                    <a:pt x="38" y="18"/>
                  </a:cubicBezTo>
                  <a:cubicBezTo>
                    <a:pt x="29" y="5"/>
                    <a:pt x="22" y="3"/>
                    <a:pt x="17" y="3"/>
                  </a:cubicBezTo>
                  <a:cubicBezTo>
                    <a:pt x="17" y="3"/>
                    <a:pt x="17" y="3"/>
                    <a:pt x="17" y="3"/>
                  </a:cubicBezTo>
                  <a:cubicBezTo>
                    <a:pt x="15" y="3"/>
                    <a:pt x="14" y="3"/>
                    <a:pt x="13" y="3"/>
                  </a:cubicBezTo>
                  <a:cubicBezTo>
                    <a:pt x="13" y="3"/>
                    <a:pt x="13" y="3"/>
                    <a:pt x="13" y="3"/>
                  </a:cubicBezTo>
                  <a:cubicBezTo>
                    <a:pt x="13" y="4"/>
                    <a:pt x="12" y="4"/>
                    <a:pt x="12" y="4"/>
                  </a:cubicBezTo>
                  <a:cubicBezTo>
                    <a:pt x="12" y="4"/>
                    <a:pt x="12" y="4"/>
                    <a:pt x="12" y="4"/>
                  </a:cubicBezTo>
                  <a:cubicBezTo>
                    <a:pt x="12" y="4"/>
                    <a:pt x="10" y="5"/>
                    <a:pt x="7"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409"/>
            <p:cNvSpPr/>
            <p:nvPr/>
          </p:nvSpPr>
          <p:spPr bwMode="auto">
            <a:xfrm>
              <a:off x="2897" y="2226"/>
              <a:ext cx="241" cy="322"/>
            </a:xfrm>
            <a:custGeom>
              <a:avLst/>
              <a:gdLst>
                <a:gd name="T0" fmla="*/ 50 w 102"/>
                <a:gd name="T1" fmla="*/ 90 h 136"/>
                <a:gd name="T2" fmla="*/ 30 w 102"/>
                <a:gd name="T3" fmla="*/ 136 h 136"/>
                <a:gd name="T4" fmla="*/ 10 w 102"/>
                <a:gd name="T5" fmla="*/ 84 h 136"/>
                <a:gd name="T6" fmla="*/ 101 w 102"/>
                <a:gd name="T7" fmla="*/ 31 h 136"/>
                <a:gd name="T8" fmla="*/ 50 w 102"/>
                <a:gd name="T9" fmla="*/ 90 h 136"/>
              </a:gdLst>
              <a:ahLst/>
              <a:cxnLst>
                <a:cxn ang="0">
                  <a:pos x="T0" y="T1"/>
                </a:cxn>
                <a:cxn ang="0">
                  <a:pos x="T2" y="T3"/>
                </a:cxn>
                <a:cxn ang="0">
                  <a:pos x="T4" y="T5"/>
                </a:cxn>
                <a:cxn ang="0">
                  <a:pos x="T6" y="T7"/>
                </a:cxn>
                <a:cxn ang="0">
                  <a:pos x="T8" y="T9"/>
                </a:cxn>
              </a:cxnLst>
              <a:rect l="0" t="0" r="r" b="b"/>
              <a:pathLst>
                <a:path w="102" h="136">
                  <a:moveTo>
                    <a:pt x="50" y="90"/>
                  </a:moveTo>
                  <a:cubicBezTo>
                    <a:pt x="50" y="90"/>
                    <a:pt x="27" y="115"/>
                    <a:pt x="30" y="136"/>
                  </a:cubicBezTo>
                  <a:cubicBezTo>
                    <a:pt x="30" y="136"/>
                    <a:pt x="0" y="119"/>
                    <a:pt x="10" y="84"/>
                  </a:cubicBezTo>
                  <a:cubicBezTo>
                    <a:pt x="23" y="38"/>
                    <a:pt x="100" y="0"/>
                    <a:pt x="101" y="31"/>
                  </a:cubicBezTo>
                  <a:cubicBezTo>
                    <a:pt x="102" y="62"/>
                    <a:pt x="50" y="90"/>
                    <a:pt x="50" y="90"/>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410"/>
            <p:cNvSpPr>
              <a:spLocks noEditPoints="1"/>
            </p:cNvSpPr>
            <p:nvPr/>
          </p:nvSpPr>
          <p:spPr bwMode="auto">
            <a:xfrm>
              <a:off x="2914" y="2269"/>
              <a:ext cx="224" cy="282"/>
            </a:xfrm>
            <a:custGeom>
              <a:avLst/>
              <a:gdLst>
                <a:gd name="T0" fmla="*/ 22 w 95"/>
                <a:gd name="T1" fmla="*/ 119 h 119"/>
                <a:gd name="T2" fmla="*/ 0 w 95"/>
                <a:gd name="T3" fmla="*/ 79 h 119"/>
                <a:gd name="T4" fmla="*/ 0 w 95"/>
                <a:gd name="T5" fmla="*/ 79 h 119"/>
                <a:gd name="T6" fmla="*/ 2 w 95"/>
                <a:gd name="T7" fmla="*/ 65 h 119"/>
                <a:gd name="T8" fmla="*/ 2 w 95"/>
                <a:gd name="T9" fmla="*/ 65 h 119"/>
                <a:gd name="T10" fmla="*/ 81 w 95"/>
                <a:gd name="T11" fmla="*/ 0 h 119"/>
                <a:gd name="T12" fmla="*/ 81 w 95"/>
                <a:gd name="T13" fmla="*/ 0 h 119"/>
                <a:gd name="T14" fmla="*/ 95 w 95"/>
                <a:gd name="T15" fmla="*/ 13 h 119"/>
                <a:gd name="T16" fmla="*/ 95 w 95"/>
                <a:gd name="T17" fmla="*/ 13 h 119"/>
                <a:gd name="T18" fmla="*/ 95 w 95"/>
                <a:gd name="T19" fmla="*/ 14 h 119"/>
                <a:gd name="T20" fmla="*/ 95 w 95"/>
                <a:gd name="T21" fmla="*/ 14 h 119"/>
                <a:gd name="T22" fmla="*/ 44 w 95"/>
                <a:gd name="T23" fmla="*/ 73 h 119"/>
                <a:gd name="T24" fmla="*/ 44 w 95"/>
                <a:gd name="T25" fmla="*/ 73 h 119"/>
                <a:gd name="T26" fmla="*/ 24 w 95"/>
                <a:gd name="T27" fmla="*/ 115 h 119"/>
                <a:gd name="T28" fmla="*/ 24 w 95"/>
                <a:gd name="T29" fmla="*/ 115 h 119"/>
                <a:gd name="T30" fmla="*/ 24 w 95"/>
                <a:gd name="T31" fmla="*/ 118 h 119"/>
                <a:gd name="T32" fmla="*/ 24 w 95"/>
                <a:gd name="T33" fmla="*/ 118 h 119"/>
                <a:gd name="T34" fmla="*/ 24 w 95"/>
                <a:gd name="T35" fmla="*/ 119 h 119"/>
                <a:gd name="T36" fmla="*/ 24 w 95"/>
                <a:gd name="T37" fmla="*/ 119 h 119"/>
                <a:gd name="T38" fmla="*/ 23 w 95"/>
                <a:gd name="T39" fmla="*/ 119 h 119"/>
                <a:gd name="T40" fmla="*/ 23 w 95"/>
                <a:gd name="T41" fmla="*/ 119 h 119"/>
                <a:gd name="T42" fmla="*/ 22 w 95"/>
                <a:gd name="T43" fmla="*/ 119 h 119"/>
                <a:gd name="T44" fmla="*/ 4 w 95"/>
                <a:gd name="T45" fmla="*/ 66 h 119"/>
                <a:gd name="T46" fmla="*/ 3 w 95"/>
                <a:gd name="T47" fmla="*/ 79 h 119"/>
                <a:gd name="T48" fmla="*/ 3 w 95"/>
                <a:gd name="T49" fmla="*/ 79 h 119"/>
                <a:gd name="T50" fmla="*/ 13 w 95"/>
                <a:gd name="T51" fmla="*/ 107 h 119"/>
                <a:gd name="T52" fmla="*/ 13 w 95"/>
                <a:gd name="T53" fmla="*/ 107 h 119"/>
                <a:gd name="T54" fmla="*/ 21 w 95"/>
                <a:gd name="T55" fmla="*/ 115 h 119"/>
                <a:gd name="T56" fmla="*/ 21 w 95"/>
                <a:gd name="T57" fmla="*/ 115 h 119"/>
                <a:gd name="T58" fmla="*/ 21 w 95"/>
                <a:gd name="T59" fmla="*/ 115 h 119"/>
                <a:gd name="T60" fmla="*/ 21 w 95"/>
                <a:gd name="T61" fmla="*/ 115 h 119"/>
                <a:gd name="T62" fmla="*/ 42 w 95"/>
                <a:gd name="T63" fmla="*/ 71 h 119"/>
                <a:gd name="T64" fmla="*/ 42 w 95"/>
                <a:gd name="T65" fmla="*/ 71 h 119"/>
                <a:gd name="T66" fmla="*/ 43 w 95"/>
                <a:gd name="T67" fmla="*/ 70 h 119"/>
                <a:gd name="T68" fmla="*/ 68 w 95"/>
                <a:gd name="T69" fmla="*/ 53 h 119"/>
                <a:gd name="T70" fmla="*/ 68 w 95"/>
                <a:gd name="T71" fmla="*/ 53 h 119"/>
                <a:gd name="T72" fmla="*/ 92 w 95"/>
                <a:gd name="T73" fmla="*/ 14 h 119"/>
                <a:gd name="T74" fmla="*/ 92 w 95"/>
                <a:gd name="T75" fmla="*/ 14 h 119"/>
                <a:gd name="T76" fmla="*/ 92 w 95"/>
                <a:gd name="T77" fmla="*/ 13 h 119"/>
                <a:gd name="T78" fmla="*/ 92 w 95"/>
                <a:gd name="T79" fmla="*/ 13 h 119"/>
                <a:gd name="T80" fmla="*/ 81 w 95"/>
                <a:gd name="T81" fmla="*/ 3 h 119"/>
                <a:gd name="T82" fmla="*/ 81 w 95"/>
                <a:gd name="T83" fmla="*/ 3 h 119"/>
                <a:gd name="T84" fmla="*/ 80 w 95"/>
                <a:gd name="T85" fmla="*/ 3 h 119"/>
                <a:gd name="T86" fmla="*/ 80 w 95"/>
                <a:gd name="T87" fmla="*/ 3 h 119"/>
                <a:gd name="T88" fmla="*/ 4 w 95"/>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119">
                  <a:moveTo>
                    <a:pt x="22" y="119"/>
                  </a:moveTo>
                  <a:cubicBezTo>
                    <a:pt x="22" y="119"/>
                    <a:pt x="0" y="106"/>
                    <a:pt x="0" y="79"/>
                  </a:cubicBezTo>
                  <a:cubicBezTo>
                    <a:pt x="0" y="79"/>
                    <a:pt x="0" y="79"/>
                    <a:pt x="0" y="79"/>
                  </a:cubicBezTo>
                  <a:cubicBezTo>
                    <a:pt x="0" y="75"/>
                    <a:pt x="0" y="70"/>
                    <a:pt x="2" y="65"/>
                  </a:cubicBezTo>
                  <a:cubicBezTo>
                    <a:pt x="2" y="65"/>
                    <a:pt x="2" y="65"/>
                    <a:pt x="2" y="65"/>
                  </a:cubicBezTo>
                  <a:cubicBezTo>
                    <a:pt x="11" y="30"/>
                    <a:pt x="57" y="0"/>
                    <a:pt x="81" y="0"/>
                  </a:cubicBezTo>
                  <a:cubicBezTo>
                    <a:pt x="81" y="0"/>
                    <a:pt x="81" y="0"/>
                    <a:pt x="81" y="0"/>
                  </a:cubicBezTo>
                  <a:cubicBezTo>
                    <a:pt x="89" y="0"/>
                    <a:pt x="95" y="4"/>
                    <a:pt x="95" y="13"/>
                  </a:cubicBezTo>
                  <a:cubicBezTo>
                    <a:pt x="95" y="13"/>
                    <a:pt x="95" y="13"/>
                    <a:pt x="95" y="13"/>
                  </a:cubicBezTo>
                  <a:cubicBezTo>
                    <a:pt x="95" y="13"/>
                    <a:pt x="95" y="14"/>
                    <a:pt x="95" y="14"/>
                  </a:cubicBezTo>
                  <a:cubicBezTo>
                    <a:pt x="95" y="14"/>
                    <a:pt x="95" y="14"/>
                    <a:pt x="95" y="14"/>
                  </a:cubicBezTo>
                  <a:cubicBezTo>
                    <a:pt x="95" y="45"/>
                    <a:pt x="48" y="70"/>
                    <a:pt x="44" y="73"/>
                  </a:cubicBezTo>
                  <a:cubicBezTo>
                    <a:pt x="44" y="73"/>
                    <a:pt x="44" y="73"/>
                    <a:pt x="44" y="73"/>
                  </a:cubicBezTo>
                  <a:cubicBezTo>
                    <a:pt x="43" y="75"/>
                    <a:pt x="24" y="97"/>
                    <a:pt x="24" y="115"/>
                  </a:cubicBezTo>
                  <a:cubicBezTo>
                    <a:pt x="24" y="115"/>
                    <a:pt x="24" y="115"/>
                    <a:pt x="24" y="115"/>
                  </a:cubicBezTo>
                  <a:cubicBezTo>
                    <a:pt x="24" y="116"/>
                    <a:pt x="24" y="117"/>
                    <a:pt x="24" y="118"/>
                  </a:cubicBezTo>
                  <a:cubicBezTo>
                    <a:pt x="24" y="118"/>
                    <a:pt x="24" y="118"/>
                    <a:pt x="24" y="118"/>
                  </a:cubicBezTo>
                  <a:cubicBezTo>
                    <a:pt x="24" y="118"/>
                    <a:pt x="24" y="119"/>
                    <a:pt x="24" y="119"/>
                  </a:cubicBezTo>
                  <a:cubicBezTo>
                    <a:pt x="24" y="119"/>
                    <a:pt x="24" y="119"/>
                    <a:pt x="24" y="119"/>
                  </a:cubicBezTo>
                  <a:cubicBezTo>
                    <a:pt x="23" y="119"/>
                    <a:pt x="23" y="119"/>
                    <a:pt x="23" y="119"/>
                  </a:cubicBezTo>
                  <a:cubicBezTo>
                    <a:pt x="23" y="119"/>
                    <a:pt x="23" y="119"/>
                    <a:pt x="23" y="119"/>
                  </a:cubicBezTo>
                  <a:cubicBezTo>
                    <a:pt x="22" y="119"/>
                    <a:pt x="22" y="119"/>
                    <a:pt x="22" y="119"/>
                  </a:cubicBezTo>
                  <a:close/>
                  <a:moveTo>
                    <a:pt x="4" y="66"/>
                  </a:moveTo>
                  <a:cubicBezTo>
                    <a:pt x="3" y="71"/>
                    <a:pt x="3" y="75"/>
                    <a:pt x="3" y="79"/>
                  </a:cubicBezTo>
                  <a:cubicBezTo>
                    <a:pt x="3" y="79"/>
                    <a:pt x="3" y="79"/>
                    <a:pt x="3" y="79"/>
                  </a:cubicBezTo>
                  <a:cubicBezTo>
                    <a:pt x="3" y="92"/>
                    <a:pt x="8" y="101"/>
                    <a:pt x="13" y="107"/>
                  </a:cubicBezTo>
                  <a:cubicBezTo>
                    <a:pt x="13" y="107"/>
                    <a:pt x="13" y="107"/>
                    <a:pt x="13" y="107"/>
                  </a:cubicBezTo>
                  <a:cubicBezTo>
                    <a:pt x="16" y="111"/>
                    <a:pt x="19" y="113"/>
                    <a:pt x="21" y="115"/>
                  </a:cubicBezTo>
                  <a:cubicBezTo>
                    <a:pt x="21" y="115"/>
                    <a:pt x="21" y="115"/>
                    <a:pt x="21" y="115"/>
                  </a:cubicBezTo>
                  <a:cubicBezTo>
                    <a:pt x="21" y="115"/>
                    <a:pt x="21" y="115"/>
                    <a:pt x="21" y="115"/>
                  </a:cubicBezTo>
                  <a:cubicBezTo>
                    <a:pt x="21" y="115"/>
                    <a:pt x="21" y="115"/>
                    <a:pt x="21" y="115"/>
                  </a:cubicBezTo>
                  <a:cubicBezTo>
                    <a:pt x="21" y="94"/>
                    <a:pt x="42" y="71"/>
                    <a:pt x="42" y="71"/>
                  </a:cubicBezTo>
                  <a:cubicBezTo>
                    <a:pt x="42" y="71"/>
                    <a:pt x="42" y="71"/>
                    <a:pt x="42" y="71"/>
                  </a:cubicBezTo>
                  <a:cubicBezTo>
                    <a:pt x="43" y="70"/>
                    <a:pt x="43" y="70"/>
                    <a:pt x="43" y="70"/>
                  </a:cubicBezTo>
                  <a:cubicBezTo>
                    <a:pt x="43" y="70"/>
                    <a:pt x="55" y="64"/>
                    <a:pt x="68" y="53"/>
                  </a:cubicBezTo>
                  <a:cubicBezTo>
                    <a:pt x="68" y="53"/>
                    <a:pt x="68" y="53"/>
                    <a:pt x="68" y="53"/>
                  </a:cubicBezTo>
                  <a:cubicBezTo>
                    <a:pt x="80" y="43"/>
                    <a:pt x="92" y="28"/>
                    <a:pt x="92" y="14"/>
                  </a:cubicBezTo>
                  <a:cubicBezTo>
                    <a:pt x="92" y="14"/>
                    <a:pt x="92" y="14"/>
                    <a:pt x="92" y="14"/>
                  </a:cubicBezTo>
                  <a:cubicBezTo>
                    <a:pt x="92" y="14"/>
                    <a:pt x="92" y="13"/>
                    <a:pt x="92" y="13"/>
                  </a:cubicBezTo>
                  <a:cubicBezTo>
                    <a:pt x="92" y="13"/>
                    <a:pt x="92" y="13"/>
                    <a:pt x="92" y="13"/>
                  </a:cubicBezTo>
                  <a:cubicBezTo>
                    <a:pt x="92" y="6"/>
                    <a:pt x="88" y="3"/>
                    <a:pt x="81" y="3"/>
                  </a:cubicBezTo>
                  <a:cubicBezTo>
                    <a:pt x="81" y="3"/>
                    <a:pt x="81" y="3"/>
                    <a:pt x="81" y="3"/>
                  </a:cubicBezTo>
                  <a:cubicBezTo>
                    <a:pt x="80" y="3"/>
                    <a:pt x="80" y="3"/>
                    <a:pt x="80" y="3"/>
                  </a:cubicBezTo>
                  <a:cubicBezTo>
                    <a:pt x="80" y="3"/>
                    <a:pt x="80" y="3"/>
                    <a:pt x="80" y="3"/>
                  </a:cubicBezTo>
                  <a:cubicBezTo>
                    <a:pt x="58" y="3"/>
                    <a:pt x="13" y="33"/>
                    <a:pt x="4"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411"/>
            <p:cNvSpPr/>
            <p:nvPr/>
          </p:nvSpPr>
          <p:spPr bwMode="auto">
            <a:xfrm>
              <a:off x="2954" y="2186"/>
              <a:ext cx="331" cy="315"/>
            </a:xfrm>
            <a:custGeom>
              <a:avLst/>
              <a:gdLst>
                <a:gd name="T0" fmla="*/ 49 w 140"/>
                <a:gd name="T1" fmla="*/ 96 h 133"/>
                <a:gd name="T2" fmla="*/ 126 w 140"/>
                <a:gd name="T3" fmla="*/ 41 h 133"/>
                <a:gd name="T4" fmla="*/ 9 w 140"/>
                <a:gd name="T5" fmla="*/ 133 h 133"/>
                <a:gd name="T6" fmla="*/ 49 w 140"/>
                <a:gd name="T7" fmla="*/ 96 h 133"/>
              </a:gdLst>
              <a:ahLst/>
              <a:cxnLst>
                <a:cxn ang="0">
                  <a:pos x="T0" y="T1"/>
                </a:cxn>
                <a:cxn ang="0">
                  <a:pos x="T2" y="T3"/>
                </a:cxn>
                <a:cxn ang="0">
                  <a:pos x="T4" y="T5"/>
                </a:cxn>
                <a:cxn ang="0">
                  <a:pos x="T6" y="T7"/>
                </a:cxn>
              </a:cxnLst>
              <a:rect l="0" t="0" r="r" b="b"/>
              <a:pathLst>
                <a:path w="140" h="133">
                  <a:moveTo>
                    <a:pt x="49" y="96"/>
                  </a:moveTo>
                  <a:cubicBezTo>
                    <a:pt x="49" y="96"/>
                    <a:pt x="140" y="74"/>
                    <a:pt x="126" y="41"/>
                  </a:cubicBezTo>
                  <a:cubicBezTo>
                    <a:pt x="110" y="0"/>
                    <a:pt x="0" y="56"/>
                    <a:pt x="9" y="133"/>
                  </a:cubicBezTo>
                  <a:cubicBezTo>
                    <a:pt x="9" y="133"/>
                    <a:pt x="29" y="103"/>
                    <a:pt x="49" y="96"/>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412"/>
            <p:cNvSpPr>
              <a:spLocks noEditPoints="1"/>
            </p:cNvSpPr>
            <p:nvPr/>
          </p:nvSpPr>
          <p:spPr bwMode="auto">
            <a:xfrm>
              <a:off x="2970" y="2245"/>
              <a:ext cx="289" cy="258"/>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6 w 122"/>
                <a:gd name="T11" fmla="*/ 0 h 109"/>
                <a:gd name="T12" fmla="*/ 96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7 h 109"/>
                <a:gd name="T64" fmla="*/ 81 w 122"/>
                <a:gd name="T65" fmla="*/ 57 h 109"/>
                <a:gd name="T66" fmla="*/ 119 w 122"/>
                <a:gd name="T67" fmla="*/ 22 h 109"/>
                <a:gd name="T68" fmla="*/ 119 w 122"/>
                <a:gd name="T69" fmla="*/ 22 h 109"/>
                <a:gd name="T70" fmla="*/ 118 w 122"/>
                <a:gd name="T71" fmla="*/ 16 h 109"/>
                <a:gd name="T72" fmla="*/ 118 w 122"/>
                <a:gd name="T73" fmla="*/ 16 h 109"/>
                <a:gd name="T74" fmla="*/ 96 w 122"/>
                <a:gd name="T75" fmla="*/ 3 h 109"/>
                <a:gd name="T76" fmla="*/ 96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6" y="0"/>
                  </a:cubicBezTo>
                  <a:cubicBezTo>
                    <a:pt x="96" y="0"/>
                    <a:pt x="96" y="0"/>
                    <a:pt x="96"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7"/>
                  </a:cubicBezTo>
                  <a:cubicBezTo>
                    <a:pt x="81" y="57"/>
                    <a:pt x="81" y="57"/>
                    <a:pt x="81" y="57"/>
                  </a:cubicBezTo>
                  <a:cubicBezTo>
                    <a:pt x="100" y="48"/>
                    <a:pt x="120" y="36"/>
                    <a:pt x="119" y="22"/>
                  </a:cubicBezTo>
                  <a:cubicBezTo>
                    <a:pt x="119" y="22"/>
                    <a:pt x="119" y="22"/>
                    <a:pt x="119" y="22"/>
                  </a:cubicBezTo>
                  <a:cubicBezTo>
                    <a:pt x="119" y="20"/>
                    <a:pt x="119" y="18"/>
                    <a:pt x="118" y="16"/>
                  </a:cubicBezTo>
                  <a:cubicBezTo>
                    <a:pt x="118" y="16"/>
                    <a:pt x="118" y="16"/>
                    <a:pt x="118" y="16"/>
                  </a:cubicBezTo>
                  <a:cubicBezTo>
                    <a:pt x="115" y="7"/>
                    <a:pt x="106" y="3"/>
                    <a:pt x="96" y="3"/>
                  </a:cubicBezTo>
                  <a:cubicBezTo>
                    <a:pt x="96" y="3"/>
                    <a:pt x="96" y="3"/>
                    <a:pt x="96" y="3"/>
                  </a:cubicBezTo>
                  <a:cubicBezTo>
                    <a:pt x="96"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413"/>
            <p:cNvSpPr/>
            <p:nvPr/>
          </p:nvSpPr>
          <p:spPr bwMode="auto">
            <a:xfrm>
              <a:off x="3198" y="2619"/>
              <a:ext cx="21" cy="27"/>
            </a:xfrm>
            <a:custGeom>
              <a:avLst/>
              <a:gdLst>
                <a:gd name="T0" fmla="*/ 1 w 9"/>
                <a:gd name="T1" fmla="*/ 7 h 11"/>
                <a:gd name="T2" fmla="*/ 6 w 9"/>
                <a:gd name="T3" fmla="*/ 11 h 11"/>
                <a:gd name="T4" fmla="*/ 8 w 9"/>
                <a:gd name="T5" fmla="*/ 5 h 11"/>
                <a:gd name="T6" fmla="*/ 3 w 9"/>
                <a:gd name="T7" fmla="*/ 0 h 11"/>
                <a:gd name="T8" fmla="*/ 1 w 9"/>
                <a:gd name="T9" fmla="*/ 7 h 11"/>
              </a:gdLst>
              <a:ahLst/>
              <a:cxnLst>
                <a:cxn ang="0">
                  <a:pos x="T0" y="T1"/>
                </a:cxn>
                <a:cxn ang="0">
                  <a:pos x="T2" y="T3"/>
                </a:cxn>
                <a:cxn ang="0">
                  <a:pos x="T4" y="T5"/>
                </a:cxn>
                <a:cxn ang="0">
                  <a:pos x="T6" y="T7"/>
                </a:cxn>
                <a:cxn ang="0">
                  <a:pos x="T8" y="T9"/>
                </a:cxn>
              </a:cxnLst>
              <a:rect l="0" t="0" r="r" b="b"/>
              <a:pathLst>
                <a:path w="9" h="11">
                  <a:moveTo>
                    <a:pt x="1" y="7"/>
                  </a:moveTo>
                  <a:cubicBezTo>
                    <a:pt x="2" y="9"/>
                    <a:pt x="4" y="11"/>
                    <a:pt x="6" y="11"/>
                  </a:cubicBezTo>
                  <a:cubicBezTo>
                    <a:pt x="8" y="10"/>
                    <a:pt x="9" y="8"/>
                    <a:pt x="8" y="5"/>
                  </a:cubicBezTo>
                  <a:cubicBezTo>
                    <a:pt x="8" y="2"/>
                    <a:pt x="5" y="0"/>
                    <a:pt x="3" y="0"/>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414"/>
            <p:cNvSpPr/>
            <p:nvPr/>
          </p:nvSpPr>
          <p:spPr bwMode="auto">
            <a:xfrm>
              <a:off x="3209" y="2667"/>
              <a:ext cx="22" cy="28"/>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8" y="2"/>
                    <a:pt x="5" y="0"/>
                    <a:pt x="3" y="1"/>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15"/>
            <p:cNvSpPr/>
            <p:nvPr/>
          </p:nvSpPr>
          <p:spPr bwMode="auto">
            <a:xfrm>
              <a:off x="2850" y="2421"/>
              <a:ext cx="113" cy="97"/>
            </a:xfrm>
            <a:custGeom>
              <a:avLst/>
              <a:gdLst>
                <a:gd name="T0" fmla="*/ 35 w 48"/>
                <a:gd name="T1" fmla="*/ 35 h 41"/>
                <a:gd name="T2" fmla="*/ 34 w 48"/>
                <a:gd name="T3" fmla="*/ 30 h 41"/>
                <a:gd name="T4" fmla="*/ 43 w 48"/>
                <a:gd name="T5" fmla="*/ 13 h 41"/>
                <a:gd name="T6" fmla="*/ 32 w 48"/>
                <a:gd name="T7" fmla="*/ 19 h 41"/>
                <a:gd name="T8" fmla="*/ 22 w 48"/>
                <a:gd name="T9" fmla="*/ 3 h 41"/>
                <a:gd name="T10" fmla="*/ 23 w 48"/>
                <a:gd name="T11" fmla="*/ 18 h 41"/>
                <a:gd name="T12" fmla="*/ 8 w 48"/>
                <a:gd name="T13" fmla="*/ 10 h 41"/>
                <a:gd name="T14" fmla="*/ 19 w 48"/>
                <a:gd name="T15" fmla="*/ 24 h 41"/>
                <a:gd name="T16" fmla="*/ 1 w 48"/>
                <a:gd name="T17" fmla="*/ 25 h 41"/>
                <a:gd name="T18" fmla="*/ 16 w 48"/>
                <a:gd name="T19" fmla="*/ 31 h 41"/>
                <a:gd name="T20" fmla="*/ 7 w 48"/>
                <a:gd name="T21" fmla="*/ 38 h 41"/>
                <a:gd name="T22" fmla="*/ 24 w 48"/>
                <a:gd name="T23" fmla="*/ 36 h 41"/>
                <a:gd name="T24" fmla="*/ 27 w 48"/>
                <a:gd name="T25" fmla="*/ 40 h 41"/>
                <a:gd name="T26" fmla="*/ 35 w 48"/>
                <a:gd name="T2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1">
                  <a:moveTo>
                    <a:pt x="35" y="35"/>
                  </a:moveTo>
                  <a:cubicBezTo>
                    <a:pt x="35" y="34"/>
                    <a:pt x="34" y="32"/>
                    <a:pt x="34" y="30"/>
                  </a:cubicBezTo>
                  <a:cubicBezTo>
                    <a:pt x="34" y="30"/>
                    <a:pt x="48" y="15"/>
                    <a:pt x="43" y="13"/>
                  </a:cubicBezTo>
                  <a:cubicBezTo>
                    <a:pt x="38" y="12"/>
                    <a:pt x="32" y="19"/>
                    <a:pt x="32" y="19"/>
                  </a:cubicBezTo>
                  <a:cubicBezTo>
                    <a:pt x="32" y="19"/>
                    <a:pt x="29" y="0"/>
                    <a:pt x="22" y="3"/>
                  </a:cubicBezTo>
                  <a:cubicBezTo>
                    <a:pt x="15" y="6"/>
                    <a:pt x="23" y="18"/>
                    <a:pt x="23" y="18"/>
                  </a:cubicBezTo>
                  <a:cubicBezTo>
                    <a:pt x="23" y="18"/>
                    <a:pt x="13" y="4"/>
                    <a:pt x="8" y="10"/>
                  </a:cubicBezTo>
                  <a:cubicBezTo>
                    <a:pt x="2" y="15"/>
                    <a:pt x="19" y="24"/>
                    <a:pt x="19" y="24"/>
                  </a:cubicBezTo>
                  <a:cubicBezTo>
                    <a:pt x="19" y="24"/>
                    <a:pt x="2" y="18"/>
                    <a:pt x="1" y="25"/>
                  </a:cubicBezTo>
                  <a:cubicBezTo>
                    <a:pt x="0" y="31"/>
                    <a:pt x="16" y="31"/>
                    <a:pt x="16" y="31"/>
                  </a:cubicBezTo>
                  <a:cubicBezTo>
                    <a:pt x="16" y="31"/>
                    <a:pt x="6" y="33"/>
                    <a:pt x="7" y="38"/>
                  </a:cubicBezTo>
                  <a:cubicBezTo>
                    <a:pt x="8" y="41"/>
                    <a:pt x="24" y="36"/>
                    <a:pt x="24" y="36"/>
                  </a:cubicBezTo>
                  <a:cubicBezTo>
                    <a:pt x="24" y="36"/>
                    <a:pt x="26" y="39"/>
                    <a:pt x="27" y="40"/>
                  </a:cubicBezTo>
                  <a:lnTo>
                    <a:pt x="35" y="35"/>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6"/>
            <p:cNvSpPr>
              <a:spLocks noEditPoints="1"/>
            </p:cNvSpPr>
            <p:nvPr/>
          </p:nvSpPr>
          <p:spPr bwMode="auto">
            <a:xfrm>
              <a:off x="2847" y="2423"/>
              <a:ext cx="109" cy="97"/>
            </a:xfrm>
            <a:custGeom>
              <a:avLst/>
              <a:gdLst>
                <a:gd name="T0" fmla="*/ 24 w 46"/>
                <a:gd name="T1" fmla="*/ 37 h 41"/>
                <a:gd name="T2" fmla="*/ 7 w 46"/>
                <a:gd name="T3" fmla="*/ 38 h 41"/>
                <a:gd name="T4" fmla="*/ 7 w 46"/>
                <a:gd name="T5" fmla="*/ 37 h 41"/>
                <a:gd name="T6" fmla="*/ 9 w 46"/>
                <a:gd name="T7" fmla="*/ 31 h 41"/>
                <a:gd name="T8" fmla="*/ 0 w 46"/>
                <a:gd name="T9" fmla="*/ 24 h 41"/>
                <a:gd name="T10" fmla="*/ 8 w 46"/>
                <a:gd name="T11" fmla="*/ 19 h 41"/>
                <a:gd name="T12" fmla="*/ 12 w 46"/>
                <a:gd name="T13" fmla="*/ 19 h 41"/>
                <a:gd name="T14" fmla="*/ 8 w 46"/>
                <a:gd name="T15" fmla="*/ 8 h 41"/>
                <a:gd name="T16" fmla="*/ 12 w 46"/>
                <a:gd name="T17" fmla="*/ 6 h 41"/>
                <a:gd name="T18" fmla="*/ 19 w 46"/>
                <a:gd name="T19" fmla="*/ 7 h 41"/>
                <a:gd name="T20" fmla="*/ 23 w 46"/>
                <a:gd name="T21" fmla="*/ 1 h 41"/>
                <a:gd name="T22" fmla="*/ 32 w 46"/>
                <a:gd name="T23" fmla="*/ 10 h 41"/>
                <a:gd name="T24" fmla="*/ 34 w 46"/>
                <a:gd name="T25" fmla="*/ 15 h 41"/>
                <a:gd name="T26" fmla="*/ 44 w 46"/>
                <a:gd name="T27" fmla="*/ 11 h 41"/>
                <a:gd name="T28" fmla="*/ 46 w 46"/>
                <a:gd name="T29" fmla="*/ 14 h 41"/>
                <a:gd name="T30" fmla="*/ 37 w 46"/>
                <a:gd name="T31" fmla="*/ 34 h 41"/>
                <a:gd name="T32" fmla="*/ 37 w 46"/>
                <a:gd name="T33" fmla="*/ 34 h 41"/>
                <a:gd name="T34" fmla="*/ 29 w 46"/>
                <a:gd name="T35" fmla="*/ 41 h 41"/>
                <a:gd name="T36" fmla="*/ 26 w 46"/>
                <a:gd name="T37" fmla="*/ 40 h 41"/>
                <a:gd name="T38" fmla="*/ 28 w 46"/>
                <a:gd name="T39" fmla="*/ 37 h 41"/>
                <a:gd name="T40" fmla="*/ 34 w 46"/>
                <a:gd name="T41" fmla="*/ 30 h 41"/>
                <a:gd name="T42" fmla="*/ 34 w 46"/>
                <a:gd name="T43" fmla="*/ 28 h 41"/>
                <a:gd name="T44" fmla="*/ 43 w 46"/>
                <a:gd name="T45" fmla="*/ 14 h 41"/>
                <a:gd name="T46" fmla="*/ 43 w 46"/>
                <a:gd name="T47" fmla="*/ 14 h 41"/>
                <a:gd name="T48" fmla="*/ 43 w 46"/>
                <a:gd name="T49" fmla="*/ 14 h 41"/>
                <a:gd name="T50" fmla="*/ 37 w 46"/>
                <a:gd name="T51" fmla="*/ 16 h 41"/>
                <a:gd name="T52" fmla="*/ 34 w 46"/>
                <a:gd name="T53" fmla="*/ 19 h 41"/>
                <a:gd name="T54" fmla="*/ 31 w 46"/>
                <a:gd name="T55" fmla="*/ 19 h 41"/>
                <a:gd name="T56" fmla="*/ 29 w 46"/>
                <a:gd name="T57" fmla="*/ 11 h 41"/>
                <a:gd name="T58" fmla="*/ 24 w 46"/>
                <a:gd name="T59" fmla="*/ 3 h 41"/>
                <a:gd name="T60" fmla="*/ 22 w 46"/>
                <a:gd name="T61" fmla="*/ 7 h 41"/>
                <a:gd name="T62" fmla="*/ 25 w 46"/>
                <a:gd name="T63" fmla="*/ 16 h 41"/>
                <a:gd name="T64" fmla="*/ 26 w 46"/>
                <a:gd name="T65" fmla="*/ 16 h 41"/>
                <a:gd name="T66" fmla="*/ 25 w 46"/>
                <a:gd name="T67" fmla="*/ 18 h 41"/>
                <a:gd name="T68" fmla="*/ 19 w 46"/>
                <a:gd name="T69" fmla="*/ 13 h 41"/>
                <a:gd name="T70" fmla="*/ 12 w 46"/>
                <a:gd name="T71" fmla="*/ 9 h 41"/>
                <a:gd name="T72" fmla="*/ 9 w 46"/>
                <a:gd name="T73" fmla="*/ 11 h 41"/>
                <a:gd name="T74" fmla="*/ 15 w 46"/>
                <a:gd name="T75" fmla="*/ 18 h 41"/>
                <a:gd name="T76" fmla="*/ 22 w 46"/>
                <a:gd name="T77" fmla="*/ 23 h 41"/>
                <a:gd name="T78" fmla="*/ 20 w 46"/>
                <a:gd name="T79" fmla="*/ 24 h 41"/>
                <a:gd name="T80" fmla="*/ 8 w 46"/>
                <a:gd name="T81" fmla="*/ 22 h 41"/>
                <a:gd name="T82" fmla="*/ 3 w 46"/>
                <a:gd name="T83" fmla="*/ 24 h 41"/>
                <a:gd name="T84" fmla="*/ 10 w 46"/>
                <a:gd name="T85" fmla="*/ 28 h 41"/>
                <a:gd name="T86" fmla="*/ 17 w 46"/>
                <a:gd name="T87" fmla="*/ 29 h 41"/>
                <a:gd name="T88" fmla="*/ 17 w 46"/>
                <a:gd name="T89" fmla="*/ 32 h 41"/>
                <a:gd name="T90" fmla="*/ 13 w 46"/>
                <a:gd name="T91" fmla="*/ 33 h 41"/>
                <a:gd name="T92" fmla="*/ 10 w 46"/>
                <a:gd name="T93" fmla="*/ 37 h 41"/>
                <a:gd name="T94" fmla="*/ 25 w 46"/>
                <a:gd name="T95" fmla="*/ 34 h 41"/>
                <a:gd name="T96" fmla="*/ 26 w 46"/>
                <a:gd name="T9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1">
                  <a:moveTo>
                    <a:pt x="26" y="40"/>
                  </a:moveTo>
                  <a:cubicBezTo>
                    <a:pt x="26" y="39"/>
                    <a:pt x="25" y="38"/>
                    <a:pt x="24" y="37"/>
                  </a:cubicBezTo>
                  <a:cubicBezTo>
                    <a:pt x="24" y="37"/>
                    <a:pt x="24" y="37"/>
                    <a:pt x="24" y="37"/>
                  </a:cubicBezTo>
                  <a:cubicBezTo>
                    <a:pt x="22" y="38"/>
                    <a:pt x="15" y="40"/>
                    <a:pt x="10" y="40"/>
                  </a:cubicBezTo>
                  <a:cubicBezTo>
                    <a:pt x="10" y="40"/>
                    <a:pt x="10" y="40"/>
                    <a:pt x="10" y="40"/>
                  </a:cubicBezTo>
                  <a:cubicBezTo>
                    <a:pt x="9" y="40"/>
                    <a:pt x="7" y="40"/>
                    <a:pt x="7" y="38"/>
                  </a:cubicBezTo>
                  <a:cubicBezTo>
                    <a:pt x="7" y="38"/>
                    <a:pt x="7" y="38"/>
                    <a:pt x="7" y="38"/>
                  </a:cubicBezTo>
                  <a:cubicBezTo>
                    <a:pt x="7" y="37"/>
                    <a:pt x="7" y="37"/>
                    <a:pt x="7" y="37"/>
                  </a:cubicBezTo>
                  <a:cubicBezTo>
                    <a:pt x="7" y="37"/>
                    <a:pt x="7" y="37"/>
                    <a:pt x="7" y="37"/>
                  </a:cubicBezTo>
                  <a:cubicBezTo>
                    <a:pt x="7" y="34"/>
                    <a:pt x="8" y="32"/>
                    <a:pt x="10" y="31"/>
                  </a:cubicBezTo>
                  <a:cubicBezTo>
                    <a:pt x="10" y="31"/>
                    <a:pt x="10" y="31"/>
                    <a:pt x="10" y="31"/>
                  </a:cubicBezTo>
                  <a:cubicBezTo>
                    <a:pt x="10" y="31"/>
                    <a:pt x="9" y="31"/>
                    <a:pt x="9" y="31"/>
                  </a:cubicBezTo>
                  <a:cubicBezTo>
                    <a:pt x="9" y="31"/>
                    <a:pt x="9" y="31"/>
                    <a:pt x="9" y="31"/>
                  </a:cubicBezTo>
                  <a:cubicBezTo>
                    <a:pt x="5" y="30"/>
                    <a:pt x="1" y="29"/>
                    <a:pt x="0" y="24"/>
                  </a:cubicBezTo>
                  <a:cubicBezTo>
                    <a:pt x="0" y="24"/>
                    <a:pt x="0" y="24"/>
                    <a:pt x="0" y="24"/>
                  </a:cubicBezTo>
                  <a:cubicBezTo>
                    <a:pt x="0" y="24"/>
                    <a:pt x="0" y="24"/>
                    <a:pt x="0" y="24"/>
                  </a:cubicBezTo>
                  <a:cubicBezTo>
                    <a:pt x="0" y="24"/>
                    <a:pt x="0" y="24"/>
                    <a:pt x="0" y="24"/>
                  </a:cubicBezTo>
                  <a:cubicBezTo>
                    <a:pt x="1" y="20"/>
                    <a:pt x="5" y="19"/>
                    <a:pt x="8" y="19"/>
                  </a:cubicBezTo>
                  <a:cubicBezTo>
                    <a:pt x="8" y="19"/>
                    <a:pt x="8" y="19"/>
                    <a:pt x="8" y="19"/>
                  </a:cubicBezTo>
                  <a:cubicBezTo>
                    <a:pt x="9" y="19"/>
                    <a:pt x="11" y="19"/>
                    <a:pt x="12" y="19"/>
                  </a:cubicBezTo>
                  <a:cubicBezTo>
                    <a:pt x="12" y="19"/>
                    <a:pt x="12" y="19"/>
                    <a:pt x="12" y="19"/>
                  </a:cubicBezTo>
                  <a:cubicBezTo>
                    <a:pt x="9" y="17"/>
                    <a:pt x="6" y="14"/>
                    <a:pt x="6" y="11"/>
                  </a:cubicBezTo>
                  <a:cubicBezTo>
                    <a:pt x="6" y="11"/>
                    <a:pt x="6" y="11"/>
                    <a:pt x="6" y="11"/>
                  </a:cubicBezTo>
                  <a:cubicBezTo>
                    <a:pt x="6" y="10"/>
                    <a:pt x="7" y="9"/>
                    <a:pt x="8" y="8"/>
                  </a:cubicBezTo>
                  <a:cubicBezTo>
                    <a:pt x="8" y="8"/>
                    <a:pt x="8" y="8"/>
                    <a:pt x="8" y="8"/>
                  </a:cubicBezTo>
                  <a:cubicBezTo>
                    <a:pt x="9" y="7"/>
                    <a:pt x="10" y="6"/>
                    <a:pt x="12" y="6"/>
                  </a:cubicBezTo>
                  <a:cubicBezTo>
                    <a:pt x="12" y="6"/>
                    <a:pt x="12" y="6"/>
                    <a:pt x="12" y="6"/>
                  </a:cubicBezTo>
                  <a:cubicBezTo>
                    <a:pt x="14" y="6"/>
                    <a:pt x="17" y="8"/>
                    <a:pt x="19" y="10"/>
                  </a:cubicBezTo>
                  <a:cubicBezTo>
                    <a:pt x="19" y="10"/>
                    <a:pt x="19" y="10"/>
                    <a:pt x="19" y="10"/>
                  </a:cubicBezTo>
                  <a:cubicBezTo>
                    <a:pt x="19" y="9"/>
                    <a:pt x="19" y="8"/>
                    <a:pt x="19" y="7"/>
                  </a:cubicBezTo>
                  <a:cubicBezTo>
                    <a:pt x="19" y="7"/>
                    <a:pt x="19" y="7"/>
                    <a:pt x="19" y="7"/>
                  </a:cubicBezTo>
                  <a:cubicBezTo>
                    <a:pt x="19" y="4"/>
                    <a:pt x="20" y="2"/>
                    <a:pt x="23" y="1"/>
                  </a:cubicBezTo>
                  <a:cubicBezTo>
                    <a:pt x="23" y="1"/>
                    <a:pt x="23" y="1"/>
                    <a:pt x="23" y="1"/>
                  </a:cubicBezTo>
                  <a:cubicBezTo>
                    <a:pt x="23" y="0"/>
                    <a:pt x="24" y="0"/>
                    <a:pt x="25" y="0"/>
                  </a:cubicBezTo>
                  <a:cubicBezTo>
                    <a:pt x="25" y="0"/>
                    <a:pt x="25" y="0"/>
                    <a:pt x="25" y="0"/>
                  </a:cubicBezTo>
                  <a:cubicBezTo>
                    <a:pt x="29" y="1"/>
                    <a:pt x="31" y="5"/>
                    <a:pt x="32" y="10"/>
                  </a:cubicBezTo>
                  <a:cubicBezTo>
                    <a:pt x="32" y="10"/>
                    <a:pt x="32" y="10"/>
                    <a:pt x="32" y="10"/>
                  </a:cubicBezTo>
                  <a:cubicBezTo>
                    <a:pt x="33" y="12"/>
                    <a:pt x="33" y="14"/>
                    <a:pt x="34" y="15"/>
                  </a:cubicBezTo>
                  <a:cubicBezTo>
                    <a:pt x="34" y="15"/>
                    <a:pt x="34" y="15"/>
                    <a:pt x="34" y="15"/>
                  </a:cubicBezTo>
                  <a:cubicBezTo>
                    <a:pt x="36" y="13"/>
                    <a:pt x="39" y="11"/>
                    <a:pt x="42" y="11"/>
                  </a:cubicBezTo>
                  <a:cubicBezTo>
                    <a:pt x="42" y="11"/>
                    <a:pt x="42" y="11"/>
                    <a:pt x="42" y="11"/>
                  </a:cubicBezTo>
                  <a:cubicBezTo>
                    <a:pt x="43" y="11"/>
                    <a:pt x="44" y="11"/>
                    <a:pt x="44" y="11"/>
                  </a:cubicBezTo>
                  <a:cubicBezTo>
                    <a:pt x="44" y="11"/>
                    <a:pt x="44" y="11"/>
                    <a:pt x="44" y="11"/>
                  </a:cubicBezTo>
                  <a:cubicBezTo>
                    <a:pt x="45" y="11"/>
                    <a:pt x="46" y="13"/>
                    <a:pt x="46" y="14"/>
                  </a:cubicBezTo>
                  <a:cubicBezTo>
                    <a:pt x="46" y="14"/>
                    <a:pt x="46" y="14"/>
                    <a:pt x="46" y="14"/>
                  </a:cubicBezTo>
                  <a:cubicBezTo>
                    <a:pt x="46" y="19"/>
                    <a:pt x="38" y="28"/>
                    <a:pt x="37" y="30"/>
                  </a:cubicBezTo>
                  <a:cubicBezTo>
                    <a:pt x="37" y="30"/>
                    <a:pt x="37" y="30"/>
                    <a:pt x="37" y="30"/>
                  </a:cubicBezTo>
                  <a:cubicBezTo>
                    <a:pt x="37" y="31"/>
                    <a:pt x="37" y="33"/>
                    <a:pt x="37" y="34"/>
                  </a:cubicBezTo>
                  <a:cubicBezTo>
                    <a:pt x="37" y="34"/>
                    <a:pt x="37" y="34"/>
                    <a:pt x="37" y="34"/>
                  </a:cubicBezTo>
                  <a:cubicBezTo>
                    <a:pt x="36" y="34"/>
                    <a:pt x="36" y="34"/>
                    <a:pt x="36" y="34"/>
                  </a:cubicBezTo>
                  <a:cubicBezTo>
                    <a:pt x="37" y="34"/>
                    <a:pt x="37" y="34"/>
                    <a:pt x="37" y="34"/>
                  </a:cubicBezTo>
                  <a:cubicBezTo>
                    <a:pt x="38" y="35"/>
                    <a:pt x="37" y="35"/>
                    <a:pt x="37" y="36"/>
                  </a:cubicBezTo>
                  <a:cubicBezTo>
                    <a:pt x="37" y="36"/>
                    <a:pt x="37" y="36"/>
                    <a:pt x="37" y="36"/>
                  </a:cubicBezTo>
                  <a:cubicBezTo>
                    <a:pt x="29" y="41"/>
                    <a:pt x="29" y="41"/>
                    <a:pt x="29" y="41"/>
                  </a:cubicBezTo>
                  <a:cubicBezTo>
                    <a:pt x="28" y="41"/>
                    <a:pt x="28" y="41"/>
                    <a:pt x="28" y="41"/>
                  </a:cubicBezTo>
                  <a:cubicBezTo>
                    <a:pt x="28" y="41"/>
                    <a:pt x="28" y="41"/>
                    <a:pt x="28" y="41"/>
                  </a:cubicBezTo>
                  <a:cubicBezTo>
                    <a:pt x="27" y="41"/>
                    <a:pt x="27" y="40"/>
                    <a:pt x="26" y="40"/>
                  </a:cubicBezTo>
                  <a:close/>
                  <a:moveTo>
                    <a:pt x="26" y="34"/>
                  </a:moveTo>
                  <a:cubicBezTo>
                    <a:pt x="26" y="34"/>
                    <a:pt x="27" y="36"/>
                    <a:pt x="28" y="37"/>
                  </a:cubicBezTo>
                  <a:cubicBezTo>
                    <a:pt x="28" y="37"/>
                    <a:pt x="28" y="37"/>
                    <a:pt x="28" y="37"/>
                  </a:cubicBezTo>
                  <a:cubicBezTo>
                    <a:pt x="34" y="34"/>
                    <a:pt x="34" y="34"/>
                    <a:pt x="34" y="34"/>
                  </a:cubicBezTo>
                  <a:cubicBezTo>
                    <a:pt x="34" y="33"/>
                    <a:pt x="34" y="31"/>
                    <a:pt x="34" y="30"/>
                  </a:cubicBezTo>
                  <a:cubicBezTo>
                    <a:pt x="34" y="30"/>
                    <a:pt x="34" y="30"/>
                    <a:pt x="34" y="30"/>
                  </a:cubicBezTo>
                  <a:cubicBezTo>
                    <a:pt x="34" y="30"/>
                    <a:pt x="34" y="29"/>
                    <a:pt x="34" y="29"/>
                  </a:cubicBezTo>
                  <a:cubicBezTo>
                    <a:pt x="34" y="29"/>
                    <a:pt x="34" y="29"/>
                    <a:pt x="34" y="29"/>
                  </a:cubicBezTo>
                  <a:cubicBezTo>
                    <a:pt x="34" y="28"/>
                    <a:pt x="34" y="28"/>
                    <a:pt x="34" y="28"/>
                  </a:cubicBezTo>
                  <a:cubicBezTo>
                    <a:pt x="34" y="28"/>
                    <a:pt x="36" y="26"/>
                    <a:pt x="39" y="22"/>
                  </a:cubicBezTo>
                  <a:cubicBezTo>
                    <a:pt x="39" y="22"/>
                    <a:pt x="39" y="22"/>
                    <a:pt x="39" y="22"/>
                  </a:cubicBezTo>
                  <a:cubicBezTo>
                    <a:pt x="41" y="19"/>
                    <a:pt x="43" y="15"/>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2" y="14"/>
                  </a:cubicBezTo>
                  <a:cubicBezTo>
                    <a:pt x="42" y="14"/>
                    <a:pt x="42" y="14"/>
                    <a:pt x="42" y="14"/>
                  </a:cubicBezTo>
                  <a:cubicBezTo>
                    <a:pt x="41" y="14"/>
                    <a:pt x="38" y="15"/>
                    <a:pt x="37" y="16"/>
                  </a:cubicBezTo>
                  <a:cubicBezTo>
                    <a:pt x="37" y="16"/>
                    <a:pt x="37" y="16"/>
                    <a:pt x="37" y="16"/>
                  </a:cubicBezTo>
                  <a:cubicBezTo>
                    <a:pt x="35" y="18"/>
                    <a:pt x="34" y="19"/>
                    <a:pt x="34" y="19"/>
                  </a:cubicBezTo>
                  <a:cubicBezTo>
                    <a:pt x="34" y="19"/>
                    <a:pt x="34" y="19"/>
                    <a:pt x="34" y="19"/>
                  </a:cubicBezTo>
                  <a:cubicBezTo>
                    <a:pt x="33" y="20"/>
                    <a:pt x="33" y="20"/>
                    <a:pt x="32" y="20"/>
                  </a:cubicBezTo>
                  <a:cubicBezTo>
                    <a:pt x="32" y="20"/>
                    <a:pt x="32" y="20"/>
                    <a:pt x="32" y="20"/>
                  </a:cubicBezTo>
                  <a:cubicBezTo>
                    <a:pt x="32" y="20"/>
                    <a:pt x="31" y="19"/>
                    <a:pt x="31" y="19"/>
                  </a:cubicBezTo>
                  <a:cubicBezTo>
                    <a:pt x="31" y="19"/>
                    <a:pt x="31" y="19"/>
                    <a:pt x="31" y="19"/>
                  </a:cubicBezTo>
                  <a:cubicBezTo>
                    <a:pt x="31" y="19"/>
                    <a:pt x="31" y="15"/>
                    <a:pt x="29" y="11"/>
                  </a:cubicBezTo>
                  <a:cubicBezTo>
                    <a:pt x="29" y="11"/>
                    <a:pt x="29" y="11"/>
                    <a:pt x="29" y="11"/>
                  </a:cubicBezTo>
                  <a:cubicBezTo>
                    <a:pt x="28" y="6"/>
                    <a:pt x="26" y="3"/>
                    <a:pt x="25" y="3"/>
                  </a:cubicBezTo>
                  <a:cubicBezTo>
                    <a:pt x="25" y="3"/>
                    <a:pt x="25" y="3"/>
                    <a:pt x="25" y="3"/>
                  </a:cubicBezTo>
                  <a:cubicBezTo>
                    <a:pt x="24" y="3"/>
                    <a:pt x="24" y="3"/>
                    <a:pt x="24" y="3"/>
                  </a:cubicBezTo>
                  <a:cubicBezTo>
                    <a:pt x="24" y="3"/>
                    <a:pt x="24" y="3"/>
                    <a:pt x="24" y="3"/>
                  </a:cubicBezTo>
                  <a:cubicBezTo>
                    <a:pt x="22" y="4"/>
                    <a:pt x="22" y="5"/>
                    <a:pt x="22" y="7"/>
                  </a:cubicBezTo>
                  <a:cubicBezTo>
                    <a:pt x="22" y="7"/>
                    <a:pt x="22" y="7"/>
                    <a:pt x="22" y="7"/>
                  </a:cubicBezTo>
                  <a:cubicBezTo>
                    <a:pt x="22" y="10"/>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7"/>
                    <a:pt x="26" y="18"/>
                    <a:pt x="25" y="18"/>
                  </a:cubicBezTo>
                  <a:cubicBezTo>
                    <a:pt x="25" y="18"/>
                    <a:pt x="25" y="18"/>
                    <a:pt x="25" y="18"/>
                  </a:cubicBezTo>
                  <a:cubicBezTo>
                    <a:pt x="24" y="19"/>
                    <a:pt x="24" y="19"/>
                    <a:pt x="23" y="18"/>
                  </a:cubicBezTo>
                  <a:cubicBezTo>
                    <a:pt x="23" y="18"/>
                    <a:pt x="23" y="18"/>
                    <a:pt x="23" y="18"/>
                  </a:cubicBezTo>
                  <a:cubicBezTo>
                    <a:pt x="23" y="18"/>
                    <a:pt x="21" y="16"/>
                    <a:pt x="19" y="13"/>
                  </a:cubicBezTo>
                  <a:cubicBezTo>
                    <a:pt x="19" y="13"/>
                    <a:pt x="19" y="13"/>
                    <a:pt x="19" y="13"/>
                  </a:cubicBezTo>
                  <a:cubicBezTo>
                    <a:pt x="17" y="11"/>
                    <a:pt x="13" y="9"/>
                    <a:pt x="12" y="9"/>
                  </a:cubicBezTo>
                  <a:cubicBezTo>
                    <a:pt x="12" y="9"/>
                    <a:pt x="12" y="9"/>
                    <a:pt x="12" y="9"/>
                  </a:cubicBezTo>
                  <a:cubicBezTo>
                    <a:pt x="11" y="9"/>
                    <a:pt x="10" y="9"/>
                    <a:pt x="10" y="10"/>
                  </a:cubicBezTo>
                  <a:cubicBezTo>
                    <a:pt x="10" y="10"/>
                    <a:pt x="10" y="10"/>
                    <a:pt x="10" y="10"/>
                  </a:cubicBezTo>
                  <a:cubicBezTo>
                    <a:pt x="9" y="10"/>
                    <a:pt x="9" y="11"/>
                    <a:pt x="9" y="11"/>
                  </a:cubicBezTo>
                  <a:cubicBezTo>
                    <a:pt x="9" y="11"/>
                    <a:pt x="9" y="11"/>
                    <a:pt x="9" y="11"/>
                  </a:cubicBezTo>
                  <a:cubicBezTo>
                    <a:pt x="9" y="12"/>
                    <a:pt x="12" y="16"/>
                    <a:pt x="15" y="18"/>
                  </a:cubicBezTo>
                  <a:cubicBezTo>
                    <a:pt x="15" y="18"/>
                    <a:pt x="15" y="18"/>
                    <a:pt x="15" y="18"/>
                  </a:cubicBezTo>
                  <a:cubicBezTo>
                    <a:pt x="18" y="20"/>
                    <a:pt x="21" y="21"/>
                    <a:pt x="21" y="21"/>
                  </a:cubicBezTo>
                  <a:cubicBezTo>
                    <a:pt x="21" y="21"/>
                    <a:pt x="21" y="21"/>
                    <a:pt x="21" y="21"/>
                  </a:cubicBezTo>
                  <a:cubicBezTo>
                    <a:pt x="22" y="22"/>
                    <a:pt x="22" y="23"/>
                    <a:pt x="22" y="23"/>
                  </a:cubicBezTo>
                  <a:cubicBezTo>
                    <a:pt x="22" y="23"/>
                    <a:pt x="22" y="23"/>
                    <a:pt x="22" y="23"/>
                  </a:cubicBezTo>
                  <a:cubicBezTo>
                    <a:pt x="22" y="24"/>
                    <a:pt x="21" y="24"/>
                    <a:pt x="20" y="24"/>
                  </a:cubicBezTo>
                  <a:cubicBezTo>
                    <a:pt x="20" y="24"/>
                    <a:pt x="20" y="24"/>
                    <a:pt x="20" y="24"/>
                  </a:cubicBezTo>
                  <a:cubicBezTo>
                    <a:pt x="20" y="24"/>
                    <a:pt x="18" y="24"/>
                    <a:pt x="16" y="23"/>
                  </a:cubicBezTo>
                  <a:cubicBezTo>
                    <a:pt x="16" y="23"/>
                    <a:pt x="16" y="23"/>
                    <a:pt x="16" y="23"/>
                  </a:cubicBezTo>
                  <a:cubicBezTo>
                    <a:pt x="13" y="22"/>
                    <a:pt x="10" y="22"/>
                    <a:pt x="8" y="22"/>
                  </a:cubicBezTo>
                  <a:cubicBezTo>
                    <a:pt x="8" y="22"/>
                    <a:pt x="8" y="22"/>
                    <a:pt x="8" y="22"/>
                  </a:cubicBezTo>
                  <a:cubicBezTo>
                    <a:pt x="5" y="22"/>
                    <a:pt x="4" y="23"/>
                    <a:pt x="3" y="24"/>
                  </a:cubicBezTo>
                  <a:cubicBezTo>
                    <a:pt x="3" y="24"/>
                    <a:pt x="3" y="24"/>
                    <a:pt x="3" y="24"/>
                  </a:cubicBezTo>
                  <a:cubicBezTo>
                    <a:pt x="3" y="24"/>
                    <a:pt x="3" y="24"/>
                    <a:pt x="3" y="24"/>
                  </a:cubicBezTo>
                  <a:cubicBezTo>
                    <a:pt x="3" y="24"/>
                    <a:pt x="3" y="24"/>
                    <a:pt x="3" y="24"/>
                  </a:cubicBezTo>
                  <a:cubicBezTo>
                    <a:pt x="3" y="25"/>
                    <a:pt x="6" y="27"/>
                    <a:pt x="10" y="28"/>
                  </a:cubicBezTo>
                  <a:cubicBezTo>
                    <a:pt x="10" y="28"/>
                    <a:pt x="10" y="28"/>
                    <a:pt x="10" y="28"/>
                  </a:cubicBezTo>
                  <a:cubicBezTo>
                    <a:pt x="13" y="29"/>
                    <a:pt x="17" y="29"/>
                    <a:pt x="17" y="29"/>
                  </a:cubicBezTo>
                  <a:cubicBezTo>
                    <a:pt x="17" y="29"/>
                    <a:pt x="17" y="29"/>
                    <a:pt x="17" y="29"/>
                  </a:cubicBezTo>
                  <a:cubicBezTo>
                    <a:pt x="17" y="29"/>
                    <a:pt x="18" y="29"/>
                    <a:pt x="18" y="30"/>
                  </a:cubicBezTo>
                  <a:cubicBezTo>
                    <a:pt x="18" y="30"/>
                    <a:pt x="18" y="30"/>
                    <a:pt x="18" y="30"/>
                  </a:cubicBezTo>
                  <a:cubicBezTo>
                    <a:pt x="18" y="31"/>
                    <a:pt x="18" y="31"/>
                    <a:pt x="17" y="32"/>
                  </a:cubicBezTo>
                  <a:cubicBezTo>
                    <a:pt x="17" y="32"/>
                    <a:pt x="17" y="32"/>
                    <a:pt x="17" y="32"/>
                  </a:cubicBezTo>
                  <a:cubicBezTo>
                    <a:pt x="17" y="32"/>
                    <a:pt x="15" y="32"/>
                    <a:pt x="13" y="33"/>
                  </a:cubicBezTo>
                  <a:cubicBezTo>
                    <a:pt x="13" y="33"/>
                    <a:pt x="13" y="33"/>
                    <a:pt x="13" y="33"/>
                  </a:cubicBezTo>
                  <a:cubicBezTo>
                    <a:pt x="11" y="34"/>
                    <a:pt x="9" y="35"/>
                    <a:pt x="10" y="37"/>
                  </a:cubicBezTo>
                  <a:cubicBezTo>
                    <a:pt x="10" y="37"/>
                    <a:pt x="10" y="37"/>
                    <a:pt x="10" y="37"/>
                  </a:cubicBezTo>
                  <a:cubicBezTo>
                    <a:pt x="10" y="37"/>
                    <a:pt x="10" y="37"/>
                    <a:pt x="10" y="37"/>
                  </a:cubicBezTo>
                  <a:cubicBezTo>
                    <a:pt x="10" y="37"/>
                    <a:pt x="10" y="37"/>
                    <a:pt x="10" y="37"/>
                  </a:cubicBezTo>
                  <a:cubicBezTo>
                    <a:pt x="15" y="37"/>
                    <a:pt x="25" y="34"/>
                    <a:pt x="25" y="34"/>
                  </a:cubicBezTo>
                  <a:cubicBezTo>
                    <a:pt x="25" y="34"/>
                    <a:pt x="25" y="34"/>
                    <a:pt x="25" y="34"/>
                  </a:cubicBezTo>
                  <a:cubicBezTo>
                    <a:pt x="25" y="34"/>
                    <a:pt x="25" y="34"/>
                    <a:pt x="25" y="34"/>
                  </a:cubicBezTo>
                  <a:cubicBezTo>
                    <a:pt x="25" y="34"/>
                    <a:pt x="25" y="34"/>
                    <a:pt x="25" y="34"/>
                  </a:cubicBezTo>
                  <a:cubicBezTo>
                    <a:pt x="25" y="34"/>
                    <a:pt x="26" y="34"/>
                    <a:pt x="26"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17"/>
            <p:cNvSpPr/>
            <p:nvPr/>
          </p:nvSpPr>
          <p:spPr bwMode="auto">
            <a:xfrm>
              <a:off x="2907" y="2496"/>
              <a:ext cx="243" cy="161"/>
            </a:xfrm>
            <a:custGeom>
              <a:avLst/>
              <a:gdLst>
                <a:gd name="T0" fmla="*/ 97 w 103"/>
                <a:gd name="T1" fmla="*/ 56 h 68"/>
                <a:gd name="T2" fmla="*/ 12 w 103"/>
                <a:gd name="T3" fmla="*/ 0 h 68"/>
                <a:gd name="T4" fmla="*/ 0 w 103"/>
                <a:gd name="T5" fmla="*/ 8 h 68"/>
                <a:gd name="T6" fmla="*/ 93 w 103"/>
                <a:gd name="T7" fmla="*/ 68 h 68"/>
                <a:gd name="T8" fmla="*/ 100 w 103"/>
                <a:gd name="T9" fmla="*/ 65 h 68"/>
                <a:gd name="T10" fmla="*/ 97 w 103"/>
                <a:gd name="T11" fmla="*/ 56 h 68"/>
              </a:gdLst>
              <a:ahLst/>
              <a:cxnLst>
                <a:cxn ang="0">
                  <a:pos x="T0" y="T1"/>
                </a:cxn>
                <a:cxn ang="0">
                  <a:pos x="T2" y="T3"/>
                </a:cxn>
                <a:cxn ang="0">
                  <a:pos x="T4" y="T5"/>
                </a:cxn>
                <a:cxn ang="0">
                  <a:pos x="T6" y="T7"/>
                </a:cxn>
                <a:cxn ang="0">
                  <a:pos x="T8" y="T9"/>
                </a:cxn>
                <a:cxn ang="0">
                  <a:pos x="T10" y="T11"/>
                </a:cxn>
              </a:cxnLst>
              <a:rect l="0" t="0" r="r" b="b"/>
              <a:pathLst>
                <a:path w="103" h="68">
                  <a:moveTo>
                    <a:pt x="97" y="56"/>
                  </a:moveTo>
                  <a:cubicBezTo>
                    <a:pt x="97" y="56"/>
                    <a:pt x="39" y="46"/>
                    <a:pt x="12" y="0"/>
                  </a:cubicBezTo>
                  <a:cubicBezTo>
                    <a:pt x="0" y="8"/>
                    <a:pt x="0" y="8"/>
                    <a:pt x="0" y="8"/>
                  </a:cubicBezTo>
                  <a:cubicBezTo>
                    <a:pt x="4" y="12"/>
                    <a:pt x="38" y="60"/>
                    <a:pt x="93" y="68"/>
                  </a:cubicBezTo>
                  <a:cubicBezTo>
                    <a:pt x="93" y="68"/>
                    <a:pt x="98" y="68"/>
                    <a:pt x="100" y="65"/>
                  </a:cubicBezTo>
                  <a:cubicBezTo>
                    <a:pt x="100" y="65"/>
                    <a:pt x="103" y="60"/>
                    <a:pt x="97"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18"/>
            <p:cNvSpPr>
              <a:spLocks noEditPoints="1"/>
            </p:cNvSpPr>
            <p:nvPr/>
          </p:nvSpPr>
          <p:spPr bwMode="auto">
            <a:xfrm>
              <a:off x="2902" y="2494"/>
              <a:ext cx="246" cy="166"/>
            </a:xfrm>
            <a:custGeom>
              <a:avLst/>
              <a:gdLst>
                <a:gd name="T0" fmla="*/ 95 w 104"/>
                <a:gd name="T1" fmla="*/ 70 h 70"/>
                <a:gd name="T2" fmla="*/ 1 w 104"/>
                <a:gd name="T3" fmla="*/ 10 h 70"/>
                <a:gd name="T4" fmla="*/ 1 w 104"/>
                <a:gd name="T5" fmla="*/ 10 h 70"/>
                <a:gd name="T6" fmla="*/ 0 w 104"/>
                <a:gd name="T7" fmla="*/ 9 h 70"/>
                <a:gd name="T8" fmla="*/ 0 w 104"/>
                <a:gd name="T9" fmla="*/ 9 h 70"/>
                <a:gd name="T10" fmla="*/ 1 w 104"/>
                <a:gd name="T11" fmla="*/ 8 h 70"/>
                <a:gd name="T12" fmla="*/ 1 w 104"/>
                <a:gd name="T13" fmla="*/ 8 h 70"/>
                <a:gd name="T14" fmla="*/ 13 w 104"/>
                <a:gd name="T15" fmla="*/ 0 h 70"/>
                <a:gd name="T16" fmla="*/ 14 w 104"/>
                <a:gd name="T17" fmla="*/ 0 h 70"/>
                <a:gd name="T18" fmla="*/ 14 w 104"/>
                <a:gd name="T19" fmla="*/ 0 h 70"/>
                <a:gd name="T20" fmla="*/ 15 w 104"/>
                <a:gd name="T21" fmla="*/ 0 h 70"/>
                <a:gd name="T22" fmla="*/ 15 w 104"/>
                <a:gd name="T23" fmla="*/ 0 h 70"/>
                <a:gd name="T24" fmla="*/ 67 w 104"/>
                <a:gd name="T25" fmla="*/ 45 h 70"/>
                <a:gd name="T26" fmla="*/ 67 w 104"/>
                <a:gd name="T27" fmla="*/ 45 h 70"/>
                <a:gd name="T28" fmla="*/ 99 w 104"/>
                <a:gd name="T29" fmla="*/ 56 h 70"/>
                <a:gd name="T30" fmla="*/ 99 w 104"/>
                <a:gd name="T31" fmla="*/ 56 h 70"/>
                <a:gd name="T32" fmla="*/ 99 w 104"/>
                <a:gd name="T33" fmla="*/ 57 h 70"/>
                <a:gd name="T34" fmla="*/ 98 w 104"/>
                <a:gd name="T35" fmla="*/ 58 h 70"/>
                <a:gd name="T36" fmla="*/ 99 w 104"/>
                <a:gd name="T37" fmla="*/ 57 h 70"/>
                <a:gd name="T38" fmla="*/ 99 w 104"/>
                <a:gd name="T39" fmla="*/ 56 h 70"/>
                <a:gd name="T40" fmla="*/ 100 w 104"/>
                <a:gd name="T41" fmla="*/ 56 h 70"/>
                <a:gd name="T42" fmla="*/ 104 w 104"/>
                <a:gd name="T43" fmla="*/ 63 h 70"/>
                <a:gd name="T44" fmla="*/ 104 w 104"/>
                <a:gd name="T45" fmla="*/ 63 h 70"/>
                <a:gd name="T46" fmla="*/ 103 w 104"/>
                <a:gd name="T47" fmla="*/ 67 h 70"/>
                <a:gd name="T48" fmla="*/ 103 w 104"/>
                <a:gd name="T49" fmla="*/ 67 h 70"/>
                <a:gd name="T50" fmla="*/ 96 w 104"/>
                <a:gd name="T51" fmla="*/ 70 h 70"/>
                <a:gd name="T52" fmla="*/ 96 w 104"/>
                <a:gd name="T53" fmla="*/ 70 h 70"/>
                <a:gd name="T54" fmla="*/ 95 w 104"/>
                <a:gd name="T55" fmla="*/ 70 h 70"/>
                <a:gd name="T56" fmla="*/ 95 w 104"/>
                <a:gd name="T57" fmla="*/ 67 h 70"/>
                <a:gd name="T58" fmla="*/ 96 w 104"/>
                <a:gd name="T59" fmla="*/ 67 h 70"/>
                <a:gd name="T60" fmla="*/ 96 w 104"/>
                <a:gd name="T61" fmla="*/ 67 h 70"/>
                <a:gd name="T62" fmla="*/ 100 w 104"/>
                <a:gd name="T63" fmla="*/ 66 h 70"/>
                <a:gd name="T64" fmla="*/ 100 w 104"/>
                <a:gd name="T65" fmla="*/ 66 h 70"/>
                <a:gd name="T66" fmla="*/ 101 w 104"/>
                <a:gd name="T67" fmla="*/ 63 h 70"/>
                <a:gd name="T68" fmla="*/ 101 w 104"/>
                <a:gd name="T69" fmla="*/ 63 h 70"/>
                <a:gd name="T70" fmla="*/ 98 w 104"/>
                <a:gd name="T71" fmla="*/ 59 h 70"/>
                <a:gd name="T72" fmla="*/ 98 w 104"/>
                <a:gd name="T73" fmla="*/ 59 h 70"/>
                <a:gd name="T74" fmla="*/ 13 w 104"/>
                <a:gd name="T75" fmla="*/ 3 h 70"/>
                <a:gd name="T76" fmla="*/ 13 w 104"/>
                <a:gd name="T77" fmla="*/ 3 h 70"/>
                <a:gd name="T78" fmla="*/ 4 w 104"/>
                <a:gd name="T79" fmla="*/ 9 h 70"/>
                <a:gd name="T80" fmla="*/ 95 w 104"/>
                <a:gd name="T81"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70">
                  <a:moveTo>
                    <a:pt x="95" y="70"/>
                  </a:moveTo>
                  <a:cubicBezTo>
                    <a:pt x="39" y="63"/>
                    <a:pt x="4" y="14"/>
                    <a:pt x="1" y="10"/>
                  </a:cubicBezTo>
                  <a:cubicBezTo>
                    <a:pt x="1" y="10"/>
                    <a:pt x="1" y="10"/>
                    <a:pt x="1" y="10"/>
                  </a:cubicBezTo>
                  <a:cubicBezTo>
                    <a:pt x="0" y="10"/>
                    <a:pt x="0" y="9"/>
                    <a:pt x="0" y="9"/>
                  </a:cubicBezTo>
                  <a:cubicBezTo>
                    <a:pt x="0" y="9"/>
                    <a:pt x="0" y="9"/>
                    <a:pt x="0" y="9"/>
                  </a:cubicBezTo>
                  <a:cubicBezTo>
                    <a:pt x="0" y="9"/>
                    <a:pt x="1" y="8"/>
                    <a:pt x="1" y="8"/>
                  </a:cubicBezTo>
                  <a:cubicBezTo>
                    <a:pt x="1" y="8"/>
                    <a:pt x="1" y="8"/>
                    <a:pt x="1" y="8"/>
                  </a:cubicBezTo>
                  <a:cubicBezTo>
                    <a:pt x="13" y="0"/>
                    <a:pt x="13" y="0"/>
                    <a:pt x="13" y="0"/>
                  </a:cubicBezTo>
                  <a:cubicBezTo>
                    <a:pt x="13" y="0"/>
                    <a:pt x="14" y="0"/>
                    <a:pt x="14" y="0"/>
                  </a:cubicBezTo>
                  <a:cubicBezTo>
                    <a:pt x="14" y="0"/>
                    <a:pt x="14" y="0"/>
                    <a:pt x="14" y="0"/>
                  </a:cubicBezTo>
                  <a:cubicBezTo>
                    <a:pt x="15" y="0"/>
                    <a:pt x="15" y="0"/>
                    <a:pt x="15" y="0"/>
                  </a:cubicBezTo>
                  <a:cubicBezTo>
                    <a:pt x="15" y="0"/>
                    <a:pt x="15" y="0"/>
                    <a:pt x="15" y="0"/>
                  </a:cubicBezTo>
                  <a:cubicBezTo>
                    <a:pt x="29" y="23"/>
                    <a:pt x="50" y="37"/>
                    <a:pt x="67" y="45"/>
                  </a:cubicBezTo>
                  <a:cubicBezTo>
                    <a:pt x="67" y="45"/>
                    <a:pt x="67" y="45"/>
                    <a:pt x="67" y="45"/>
                  </a:cubicBezTo>
                  <a:cubicBezTo>
                    <a:pt x="85" y="53"/>
                    <a:pt x="99" y="56"/>
                    <a:pt x="99" y="56"/>
                  </a:cubicBezTo>
                  <a:cubicBezTo>
                    <a:pt x="99" y="56"/>
                    <a:pt x="99" y="56"/>
                    <a:pt x="99" y="56"/>
                  </a:cubicBezTo>
                  <a:cubicBezTo>
                    <a:pt x="99" y="57"/>
                    <a:pt x="99" y="57"/>
                    <a:pt x="99" y="57"/>
                  </a:cubicBezTo>
                  <a:cubicBezTo>
                    <a:pt x="98" y="58"/>
                    <a:pt x="98" y="58"/>
                    <a:pt x="98" y="58"/>
                  </a:cubicBezTo>
                  <a:cubicBezTo>
                    <a:pt x="99" y="57"/>
                    <a:pt x="99" y="57"/>
                    <a:pt x="99" y="57"/>
                  </a:cubicBezTo>
                  <a:cubicBezTo>
                    <a:pt x="99" y="56"/>
                    <a:pt x="99" y="56"/>
                    <a:pt x="99" y="56"/>
                  </a:cubicBezTo>
                  <a:cubicBezTo>
                    <a:pt x="100" y="56"/>
                    <a:pt x="100" y="56"/>
                    <a:pt x="100" y="56"/>
                  </a:cubicBezTo>
                  <a:cubicBezTo>
                    <a:pt x="103" y="58"/>
                    <a:pt x="104" y="61"/>
                    <a:pt x="104" y="63"/>
                  </a:cubicBezTo>
                  <a:cubicBezTo>
                    <a:pt x="104" y="63"/>
                    <a:pt x="104" y="63"/>
                    <a:pt x="104" y="63"/>
                  </a:cubicBezTo>
                  <a:cubicBezTo>
                    <a:pt x="104" y="65"/>
                    <a:pt x="103" y="67"/>
                    <a:pt x="103" y="67"/>
                  </a:cubicBezTo>
                  <a:cubicBezTo>
                    <a:pt x="103" y="67"/>
                    <a:pt x="103" y="67"/>
                    <a:pt x="103" y="67"/>
                  </a:cubicBezTo>
                  <a:cubicBezTo>
                    <a:pt x="101" y="70"/>
                    <a:pt x="97" y="70"/>
                    <a:pt x="96" y="70"/>
                  </a:cubicBezTo>
                  <a:cubicBezTo>
                    <a:pt x="96" y="70"/>
                    <a:pt x="96" y="70"/>
                    <a:pt x="96" y="70"/>
                  </a:cubicBezTo>
                  <a:cubicBezTo>
                    <a:pt x="95" y="70"/>
                    <a:pt x="95" y="70"/>
                    <a:pt x="95" y="70"/>
                  </a:cubicBezTo>
                  <a:close/>
                  <a:moveTo>
                    <a:pt x="95" y="67"/>
                  </a:moveTo>
                  <a:cubicBezTo>
                    <a:pt x="95" y="67"/>
                    <a:pt x="95" y="67"/>
                    <a:pt x="96" y="67"/>
                  </a:cubicBezTo>
                  <a:cubicBezTo>
                    <a:pt x="96" y="67"/>
                    <a:pt x="96" y="67"/>
                    <a:pt x="96" y="67"/>
                  </a:cubicBezTo>
                  <a:cubicBezTo>
                    <a:pt x="97" y="67"/>
                    <a:pt x="99" y="67"/>
                    <a:pt x="100" y="66"/>
                  </a:cubicBezTo>
                  <a:cubicBezTo>
                    <a:pt x="100" y="66"/>
                    <a:pt x="100" y="66"/>
                    <a:pt x="100" y="66"/>
                  </a:cubicBezTo>
                  <a:cubicBezTo>
                    <a:pt x="100" y="66"/>
                    <a:pt x="101" y="64"/>
                    <a:pt x="101" y="63"/>
                  </a:cubicBezTo>
                  <a:cubicBezTo>
                    <a:pt x="101" y="63"/>
                    <a:pt x="101" y="63"/>
                    <a:pt x="101" y="63"/>
                  </a:cubicBezTo>
                  <a:cubicBezTo>
                    <a:pt x="101" y="61"/>
                    <a:pt x="100" y="60"/>
                    <a:pt x="98" y="59"/>
                  </a:cubicBezTo>
                  <a:cubicBezTo>
                    <a:pt x="98" y="59"/>
                    <a:pt x="98" y="59"/>
                    <a:pt x="98" y="59"/>
                  </a:cubicBezTo>
                  <a:cubicBezTo>
                    <a:pt x="94" y="58"/>
                    <a:pt x="40" y="47"/>
                    <a:pt x="13" y="3"/>
                  </a:cubicBezTo>
                  <a:cubicBezTo>
                    <a:pt x="13" y="3"/>
                    <a:pt x="13" y="3"/>
                    <a:pt x="13" y="3"/>
                  </a:cubicBezTo>
                  <a:cubicBezTo>
                    <a:pt x="4" y="9"/>
                    <a:pt x="4" y="9"/>
                    <a:pt x="4" y="9"/>
                  </a:cubicBezTo>
                  <a:cubicBezTo>
                    <a:pt x="11" y="18"/>
                    <a:pt x="44" y="60"/>
                    <a:pt x="95" y="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19"/>
            <p:cNvSpPr/>
            <p:nvPr/>
          </p:nvSpPr>
          <p:spPr bwMode="auto">
            <a:xfrm>
              <a:off x="2907" y="2496"/>
              <a:ext cx="42" cy="41"/>
            </a:xfrm>
            <a:custGeom>
              <a:avLst/>
              <a:gdLst>
                <a:gd name="T0" fmla="*/ 28 w 42"/>
                <a:gd name="T1" fmla="*/ 0 h 41"/>
                <a:gd name="T2" fmla="*/ 0 w 42"/>
                <a:gd name="T3" fmla="*/ 19 h 41"/>
                <a:gd name="T4" fmla="*/ 16 w 42"/>
                <a:gd name="T5" fmla="*/ 41 h 41"/>
                <a:gd name="T6" fmla="*/ 42 w 42"/>
                <a:gd name="T7" fmla="*/ 22 h 41"/>
                <a:gd name="T8" fmla="*/ 28 w 42"/>
                <a:gd name="T9" fmla="*/ 0 h 41"/>
              </a:gdLst>
              <a:ahLst/>
              <a:cxnLst>
                <a:cxn ang="0">
                  <a:pos x="T0" y="T1"/>
                </a:cxn>
                <a:cxn ang="0">
                  <a:pos x="T2" y="T3"/>
                </a:cxn>
                <a:cxn ang="0">
                  <a:pos x="T4" y="T5"/>
                </a:cxn>
                <a:cxn ang="0">
                  <a:pos x="T6" y="T7"/>
                </a:cxn>
                <a:cxn ang="0">
                  <a:pos x="T8" y="T9"/>
                </a:cxn>
              </a:cxnLst>
              <a:rect l="0" t="0" r="r" b="b"/>
              <a:pathLst>
                <a:path w="42" h="41">
                  <a:moveTo>
                    <a:pt x="28" y="0"/>
                  </a:moveTo>
                  <a:lnTo>
                    <a:pt x="0" y="19"/>
                  </a:lnTo>
                  <a:lnTo>
                    <a:pt x="16" y="41"/>
                  </a:lnTo>
                  <a:lnTo>
                    <a:pt x="42" y="22"/>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20"/>
            <p:cNvSpPr>
              <a:spLocks noEditPoints="1"/>
            </p:cNvSpPr>
            <p:nvPr/>
          </p:nvSpPr>
          <p:spPr bwMode="auto">
            <a:xfrm>
              <a:off x="2902" y="2494"/>
              <a:ext cx="49" cy="47"/>
            </a:xfrm>
            <a:custGeom>
              <a:avLst/>
              <a:gdLst>
                <a:gd name="T0" fmla="*/ 8 w 21"/>
                <a:gd name="T1" fmla="*/ 19 h 20"/>
                <a:gd name="T2" fmla="*/ 1 w 21"/>
                <a:gd name="T3" fmla="*/ 10 h 20"/>
                <a:gd name="T4" fmla="*/ 0 w 21"/>
                <a:gd name="T5" fmla="*/ 9 h 20"/>
                <a:gd name="T6" fmla="*/ 0 w 21"/>
                <a:gd name="T7" fmla="*/ 9 h 20"/>
                <a:gd name="T8" fmla="*/ 1 w 21"/>
                <a:gd name="T9" fmla="*/ 8 h 20"/>
                <a:gd name="T10" fmla="*/ 1 w 21"/>
                <a:gd name="T11" fmla="*/ 8 h 20"/>
                <a:gd name="T12" fmla="*/ 13 w 21"/>
                <a:gd name="T13" fmla="*/ 0 h 20"/>
                <a:gd name="T14" fmla="*/ 14 w 21"/>
                <a:gd name="T15" fmla="*/ 0 h 20"/>
                <a:gd name="T16" fmla="*/ 14 w 21"/>
                <a:gd name="T17" fmla="*/ 0 h 20"/>
                <a:gd name="T18" fmla="*/ 15 w 21"/>
                <a:gd name="T19" fmla="*/ 0 h 20"/>
                <a:gd name="T20" fmla="*/ 15 w 21"/>
                <a:gd name="T21" fmla="*/ 0 h 20"/>
                <a:gd name="T22" fmla="*/ 21 w 21"/>
                <a:gd name="T23" fmla="*/ 9 h 20"/>
                <a:gd name="T24" fmla="*/ 21 w 21"/>
                <a:gd name="T25" fmla="*/ 11 h 20"/>
                <a:gd name="T26" fmla="*/ 21 w 21"/>
                <a:gd name="T27" fmla="*/ 11 h 20"/>
                <a:gd name="T28" fmla="*/ 10 w 21"/>
                <a:gd name="T29" fmla="*/ 19 h 20"/>
                <a:gd name="T30" fmla="*/ 9 w 21"/>
                <a:gd name="T31" fmla="*/ 20 h 20"/>
                <a:gd name="T32" fmla="*/ 9 w 21"/>
                <a:gd name="T33" fmla="*/ 20 h 20"/>
                <a:gd name="T34" fmla="*/ 8 w 21"/>
                <a:gd name="T35" fmla="*/ 19 h 20"/>
                <a:gd name="T36" fmla="*/ 4 w 21"/>
                <a:gd name="T37" fmla="*/ 9 h 20"/>
                <a:gd name="T38" fmla="*/ 10 w 21"/>
                <a:gd name="T39" fmla="*/ 16 h 20"/>
                <a:gd name="T40" fmla="*/ 18 w 21"/>
                <a:gd name="T41" fmla="*/ 10 h 20"/>
                <a:gd name="T42" fmla="*/ 13 w 21"/>
                <a:gd name="T43" fmla="*/ 3 h 20"/>
                <a:gd name="T44" fmla="*/ 4 w 21"/>
                <a:gd name="T45" fmla="*/ 9 h 20"/>
                <a:gd name="T46" fmla="*/ 13 w 21"/>
                <a:gd name="T47" fmla="*/ 2 h 20"/>
                <a:gd name="T48" fmla="*/ 14 w 21"/>
                <a:gd name="T49" fmla="*/ 1 h 20"/>
                <a:gd name="T50" fmla="*/ 13 w 21"/>
                <a:gd name="T5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8" y="19"/>
                  </a:moveTo>
                  <a:cubicBezTo>
                    <a:pt x="1" y="10"/>
                    <a:pt x="1" y="10"/>
                    <a:pt x="1" y="10"/>
                  </a:cubicBezTo>
                  <a:cubicBezTo>
                    <a:pt x="0" y="10"/>
                    <a:pt x="0" y="9"/>
                    <a:pt x="0" y="9"/>
                  </a:cubicBezTo>
                  <a:cubicBezTo>
                    <a:pt x="0" y="9"/>
                    <a:pt x="0" y="9"/>
                    <a:pt x="0" y="9"/>
                  </a:cubicBezTo>
                  <a:cubicBezTo>
                    <a:pt x="0" y="8"/>
                    <a:pt x="1" y="8"/>
                    <a:pt x="1" y="8"/>
                  </a:cubicBezTo>
                  <a:cubicBezTo>
                    <a:pt x="1" y="8"/>
                    <a:pt x="1" y="8"/>
                    <a:pt x="1" y="8"/>
                  </a:cubicBezTo>
                  <a:cubicBezTo>
                    <a:pt x="13" y="0"/>
                    <a:pt x="13" y="0"/>
                    <a:pt x="13" y="0"/>
                  </a:cubicBezTo>
                  <a:cubicBezTo>
                    <a:pt x="13" y="0"/>
                    <a:pt x="14" y="0"/>
                    <a:pt x="14" y="0"/>
                  </a:cubicBezTo>
                  <a:cubicBezTo>
                    <a:pt x="14" y="0"/>
                    <a:pt x="14" y="0"/>
                    <a:pt x="14" y="0"/>
                  </a:cubicBezTo>
                  <a:cubicBezTo>
                    <a:pt x="14" y="0"/>
                    <a:pt x="15" y="0"/>
                    <a:pt x="15" y="0"/>
                  </a:cubicBezTo>
                  <a:cubicBezTo>
                    <a:pt x="15" y="0"/>
                    <a:pt x="15" y="0"/>
                    <a:pt x="15" y="0"/>
                  </a:cubicBezTo>
                  <a:cubicBezTo>
                    <a:pt x="21" y="9"/>
                    <a:pt x="21" y="9"/>
                    <a:pt x="21" y="9"/>
                  </a:cubicBezTo>
                  <a:cubicBezTo>
                    <a:pt x="21" y="10"/>
                    <a:pt x="21" y="11"/>
                    <a:pt x="21" y="11"/>
                  </a:cubicBezTo>
                  <a:cubicBezTo>
                    <a:pt x="21" y="11"/>
                    <a:pt x="21" y="11"/>
                    <a:pt x="21" y="11"/>
                  </a:cubicBezTo>
                  <a:cubicBezTo>
                    <a:pt x="10" y="19"/>
                    <a:pt x="10" y="19"/>
                    <a:pt x="10" y="19"/>
                  </a:cubicBezTo>
                  <a:cubicBezTo>
                    <a:pt x="10" y="20"/>
                    <a:pt x="10" y="20"/>
                    <a:pt x="9" y="20"/>
                  </a:cubicBezTo>
                  <a:cubicBezTo>
                    <a:pt x="9" y="20"/>
                    <a:pt x="9" y="20"/>
                    <a:pt x="9" y="20"/>
                  </a:cubicBezTo>
                  <a:cubicBezTo>
                    <a:pt x="9" y="20"/>
                    <a:pt x="9" y="19"/>
                    <a:pt x="8" y="19"/>
                  </a:cubicBezTo>
                  <a:close/>
                  <a:moveTo>
                    <a:pt x="4" y="9"/>
                  </a:moveTo>
                  <a:cubicBezTo>
                    <a:pt x="10" y="16"/>
                    <a:pt x="10" y="16"/>
                    <a:pt x="10" y="16"/>
                  </a:cubicBezTo>
                  <a:cubicBezTo>
                    <a:pt x="18" y="10"/>
                    <a:pt x="18" y="10"/>
                    <a:pt x="18" y="10"/>
                  </a:cubicBezTo>
                  <a:cubicBezTo>
                    <a:pt x="13" y="3"/>
                    <a:pt x="13" y="3"/>
                    <a:pt x="13" y="3"/>
                  </a:cubicBezTo>
                  <a:cubicBezTo>
                    <a:pt x="4" y="9"/>
                    <a:pt x="4" y="9"/>
                    <a:pt x="4" y="9"/>
                  </a:cubicBezTo>
                  <a:close/>
                  <a:moveTo>
                    <a:pt x="13" y="2"/>
                  </a:moveTo>
                  <a:cubicBezTo>
                    <a:pt x="14" y="1"/>
                    <a:pt x="14" y="1"/>
                    <a:pt x="14" y="1"/>
                  </a:cubicBezTo>
                  <a:cubicBezTo>
                    <a:pt x="13" y="2"/>
                    <a:pt x="13" y="2"/>
                    <a:pt x="13"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21"/>
            <p:cNvSpPr/>
            <p:nvPr/>
          </p:nvSpPr>
          <p:spPr bwMode="auto">
            <a:xfrm>
              <a:off x="3318" y="2622"/>
              <a:ext cx="166" cy="159"/>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22"/>
            <p:cNvSpPr>
              <a:spLocks noEditPoints="1"/>
            </p:cNvSpPr>
            <p:nvPr/>
          </p:nvSpPr>
          <p:spPr bwMode="auto">
            <a:xfrm>
              <a:off x="3314" y="2619"/>
              <a:ext cx="175" cy="164"/>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01" name="矩形 600"/>
          <p:cNvSpPr/>
          <p:nvPr/>
        </p:nvSpPr>
        <p:spPr>
          <a:xfrm>
            <a:off x="3986345" y="5150200"/>
            <a:ext cx="4219310" cy="369332"/>
          </a:xfrm>
          <a:prstGeom prst="rect">
            <a:avLst/>
          </a:prstGeom>
          <a:noFill/>
        </p:spPr>
        <p:txBody>
          <a:bodyPr wrap="square">
            <a:spAutoFit/>
          </a:bodyPr>
          <a:lstStyle/>
          <a:p>
            <a:pPr algn="ctr"/>
            <a:r>
              <a:rPr lang="en-US" altLang="zh-CN" dirty="0" smtClean="0">
                <a:solidFill>
                  <a:srgbClr val="6CA83A"/>
                </a:solidFill>
                <a:latin typeface="+mn-lt"/>
                <a:ea typeface="+mn-ea"/>
                <a:cs typeface="+mn-ea"/>
                <a:sym typeface="+mn-lt"/>
              </a:rPr>
              <a:t> THE MEDICAL BACKGROUND</a:t>
            </a:r>
            <a:endParaRPr lang="zh-CN" altLang="en-US"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21" y="461788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a:solidFill>
                  <a:srgbClr val="6CA83A"/>
                </a:solidFill>
                <a:latin typeface="+mn-lt"/>
                <a:ea typeface="+mn-ea"/>
                <a:cs typeface="+mn-ea"/>
                <a:sym typeface="+mn-lt"/>
              </a:rPr>
              <a:t>手</a:t>
            </a:r>
            <a:r>
              <a:rPr lang="zh-CN" altLang="en-US" sz="3200" dirty="0" smtClean="0">
                <a:solidFill>
                  <a:srgbClr val="6CA83A"/>
                </a:solidFill>
                <a:latin typeface="+mn-lt"/>
                <a:ea typeface="+mn-ea"/>
                <a:cs typeface="+mn-ea"/>
                <a:sym typeface="+mn-lt"/>
              </a:rPr>
              <a:t>绘卡通风格医疗系统专用设计</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450295"/>
            <a:ext cx="2895600" cy="275590"/>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cs typeface="+mn-ea"/>
                <a:sym typeface="+mn-lt"/>
              </a:rPr>
              <a:t>亮亮图文</a:t>
            </a:r>
            <a:endParaRPr lang="zh-CN" altLang="en-US" sz="1200" dirty="0" smtClean="0">
              <a:solidFill>
                <a:srgbClr val="6CA83A"/>
              </a:solidFill>
              <a:latin typeface="+mn-lt"/>
              <a:cs typeface="+mn-ea"/>
              <a:sym typeface="+mn-lt"/>
            </a:endParaRPr>
          </a:p>
        </p:txBody>
      </p:sp>
      <p:pic>
        <p:nvPicPr>
          <p:cNvPr id="5" name="吸引每个浮躁的灵魂">
            <a:hlinkClick r:id="" action="ppaction://media"/>
          </p:cNvPr>
          <p:cNvPicPr>
            <a:picLocks noChangeAspect="1"/>
          </p:cNvPicPr>
          <p:nvPr>
            <a:audioFile r:link="rId1"/>
            <p:extLst>
              <p:ext uri="{DAA4B4D4-6D71-4841-9C94-3DE7FCFB9230}">
                <p14:media xmlns:p14="http://schemas.microsoft.com/office/powerpoint/2010/main" r:embed="rId2"/>
              </p:ext>
            </p:extLst>
          </p:nvPr>
        </p:nvPicPr>
        <p:blipFill>
          <a:blip r:embed="rId3"/>
          <a:stretch>
            <a:fillRect/>
          </a:stretch>
        </p:blipFill>
        <p:spPr>
          <a:xfrm>
            <a:off x="-894618" y="6553200"/>
            <a:ext cx="609600" cy="609600"/>
          </a:xfrm>
          <a:prstGeom prst="rect">
            <a:avLst/>
          </a:prstGeom>
        </p:spPr>
      </p:pic>
      <p:sp>
        <p:nvSpPr>
          <p:cNvPr id="604" name="文本框 24"/>
          <p:cNvSpPr txBox="1">
            <a:spLocks noChangeArrowheads="1"/>
          </p:cNvSpPr>
          <p:nvPr/>
        </p:nvSpPr>
        <p:spPr bwMode="auto">
          <a:xfrm>
            <a:off x="-517241" y="1518478"/>
            <a:ext cx="464446" cy="315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1600" spc="300" dirty="0" smtClean="0">
                <a:solidFill>
                  <a:srgbClr val="6CA83A"/>
                </a:solidFill>
                <a:latin typeface="+mn-lt"/>
                <a:ea typeface="+mn-ea"/>
                <a:cs typeface="+mn-ea"/>
                <a:sym typeface="+mn-lt"/>
              </a:rPr>
              <a:t>汉仪细中圆简体</a:t>
            </a:r>
            <a:endParaRPr lang="zh-CN" altLang="en-US" sz="1600" spc="300" dirty="0">
              <a:solidFill>
                <a:srgbClr val="6CA83A"/>
              </a:solidFill>
              <a:latin typeface="+mn-lt"/>
              <a:ea typeface="+mn-ea"/>
              <a:cs typeface="+mn-ea"/>
              <a:sym typeface="+mn-lt"/>
            </a:endParaRPr>
          </a:p>
        </p:txBody>
      </p:sp>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par>
                          <p:cTn id="7" fill="hold">
                            <p:stCondLst>
                              <p:cond delay="0"/>
                            </p:stCondLst>
                            <p:childTnLst>
                              <p:par>
                                <p:cTn id="8" presetID="42" presetClass="entr" presetSubtype="0" fill="hold" nodeType="afterEffect">
                                  <p:stCondLst>
                                    <p:cond delay="0"/>
                                  </p:stCondLst>
                                  <p:childTnLst>
                                    <p:set>
                                      <p:cBhvr>
                                        <p:cTn id="9" dur="1" fill="hold">
                                          <p:stCondLst>
                                            <p:cond delay="0"/>
                                          </p:stCondLst>
                                        </p:cTn>
                                        <p:tgtEl>
                                          <p:spTgt spid="437"/>
                                        </p:tgtEl>
                                        <p:attrNameLst>
                                          <p:attrName>style.visibility</p:attrName>
                                        </p:attrNameLst>
                                      </p:cBhvr>
                                      <p:to>
                                        <p:strVal val="visible"/>
                                      </p:to>
                                    </p:set>
                                    <p:animEffect transition="in" filter="fade">
                                      <p:cBhvr>
                                        <p:cTn id="10" dur="1000"/>
                                        <p:tgtEl>
                                          <p:spTgt spid="437"/>
                                        </p:tgtEl>
                                      </p:cBhvr>
                                    </p:animEffect>
                                    <p:anim calcmode="lin" valueType="num">
                                      <p:cBhvr>
                                        <p:cTn id="11" dur="1000" fill="hold"/>
                                        <p:tgtEl>
                                          <p:spTgt spid="437"/>
                                        </p:tgtEl>
                                        <p:attrNameLst>
                                          <p:attrName>ppt_x</p:attrName>
                                        </p:attrNameLst>
                                      </p:cBhvr>
                                      <p:tavLst>
                                        <p:tav tm="0">
                                          <p:val>
                                            <p:strVal val="#ppt_x"/>
                                          </p:val>
                                        </p:tav>
                                        <p:tav tm="100000">
                                          <p:val>
                                            <p:strVal val="#ppt_x"/>
                                          </p:val>
                                        </p:tav>
                                      </p:tavLst>
                                    </p:anim>
                                    <p:anim calcmode="lin" valueType="num">
                                      <p:cBhvr>
                                        <p:cTn id="12" dur="1000" fill="hold"/>
                                        <p:tgtEl>
                                          <p:spTgt spid="437"/>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56" presetClass="entr" presetSubtype="0" fill="hold" grpId="0" nodeType="afterEffect">
                                  <p:stCondLst>
                                    <p:cond delay="0"/>
                                  </p:stCondLst>
                                  <p:iterate type="lt">
                                    <p:tmPct val="10000"/>
                                  </p:iterate>
                                  <p:childTnLst>
                                    <p:set>
                                      <p:cBhvr>
                                        <p:cTn id="21" dur="1" fill="hold">
                                          <p:stCondLst>
                                            <p:cond delay="0"/>
                                          </p:stCondLst>
                                        </p:cTn>
                                        <p:tgtEl>
                                          <p:spTgt spid="602"/>
                                        </p:tgtEl>
                                        <p:attrNameLst>
                                          <p:attrName>style.visibility</p:attrName>
                                        </p:attrNameLst>
                                      </p:cBhvr>
                                      <p:to>
                                        <p:strVal val="visible"/>
                                      </p:to>
                                    </p:set>
                                    <p:anim by="(-#ppt_w*2)" calcmode="lin" valueType="num">
                                      <p:cBhvr rctx="PPT">
                                        <p:cTn id="22" dur="500" autoRev="1" fill="hold">
                                          <p:stCondLst>
                                            <p:cond delay="0"/>
                                          </p:stCondLst>
                                        </p:cTn>
                                        <p:tgtEl>
                                          <p:spTgt spid="602"/>
                                        </p:tgtEl>
                                        <p:attrNameLst>
                                          <p:attrName>ppt_w</p:attrName>
                                        </p:attrNameLst>
                                      </p:cBhvr>
                                    </p:anim>
                                    <p:anim by="(#ppt_w*0.50)" calcmode="lin" valueType="num">
                                      <p:cBhvr>
                                        <p:cTn id="23" dur="500" decel="50000" autoRev="1" fill="hold">
                                          <p:stCondLst>
                                            <p:cond delay="0"/>
                                          </p:stCondLst>
                                        </p:cTn>
                                        <p:tgtEl>
                                          <p:spTgt spid="602"/>
                                        </p:tgtEl>
                                        <p:attrNameLst>
                                          <p:attrName>ppt_x</p:attrName>
                                        </p:attrNameLst>
                                      </p:cBhvr>
                                    </p:anim>
                                    <p:anim from="(-#ppt_h/2)" to="(#ppt_y)" calcmode="lin" valueType="num">
                                      <p:cBhvr>
                                        <p:cTn id="24" dur="1000" fill="hold">
                                          <p:stCondLst>
                                            <p:cond delay="0"/>
                                          </p:stCondLst>
                                        </p:cTn>
                                        <p:tgtEl>
                                          <p:spTgt spid="602"/>
                                        </p:tgtEl>
                                        <p:attrNameLst>
                                          <p:attrName>ppt_y</p:attrName>
                                        </p:attrNameLst>
                                      </p:cBhvr>
                                    </p:anim>
                                    <p:animRot by="21600000">
                                      <p:cBhvr>
                                        <p:cTn id="25" dur="1000" fill="hold">
                                          <p:stCondLst>
                                            <p:cond delay="0"/>
                                          </p:stCondLst>
                                        </p:cTn>
                                        <p:tgtEl>
                                          <p:spTgt spid="602"/>
                                        </p:tgtEl>
                                        <p:attrNameLst>
                                          <p:attrName>r</p:attrName>
                                        </p:attrNameLst>
                                      </p:cBhvr>
                                    </p:animRot>
                                  </p:childTnLst>
                                </p:cTn>
                              </p:par>
                            </p:childTnLst>
                          </p:cTn>
                        </p:par>
                        <p:par>
                          <p:cTn id="26" fill="hold">
                            <p:stCondLst>
                              <p:cond delay="3800"/>
                            </p:stCondLst>
                            <p:childTnLst>
                              <p:par>
                                <p:cTn id="27" presetID="22" presetClass="entr" presetSubtype="8" fill="hold" grpId="0" nodeType="afterEffect">
                                  <p:stCondLst>
                                    <p:cond delay="0"/>
                                  </p:stCondLst>
                                  <p:childTnLst>
                                    <p:set>
                                      <p:cBhvr>
                                        <p:cTn id="28" dur="1" fill="hold">
                                          <p:stCondLst>
                                            <p:cond delay="0"/>
                                          </p:stCondLst>
                                        </p:cTn>
                                        <p:tgtEl>
                                          <p:spTgt spid="601"/>
                                        </p:tgtEl>
                                        <p:attrNameLst>
                                          <p:attrName>style.visibility</p:attrName>
                                        </p:attrNameLst>
                                      </p:cBhvr>
                                      <p:to>
                                        <p:strVal val="visible"/>
                                      </p:to>
                                    </p:set>
                                    <p:animEffect transition="in" filter="wipe(left)">
                                      <p:cBhvr>
                                        <p:cTn id="29" dur="500"/>
                                        <p:tgtEl>
                                          <p:spTgt spid="601"/>
                                        </p:tgtEl>
                                      </p:cBhvr>
                                    </p:animEffect>
                                  </p:childTnLst>
                                </p:cTn>
                              </p:par>
                            </p:childTnLst>
                          </p:cTn>
                        </p:par>
                        <p:par>
                          <p:cTn id="30" fill="hold">
                            <p:stCondLst>
                              <p:cond delay="4300"/>
                            </p:stCondLst>
                            <p:childTnLst>
                              <p:par>
                                <p:cTn id="31" presetID="10" presetClass="entr" presetSubtype="0" fill="hold" grpId="0" nodeType="afterEffect">
                                  <p:stCondLst>
                                    <p:cond delay="0"/>
                                  </p:stCondLst>
                                  <p:childTnLst>
                                    <p:set>
                                      <p:cBhvr>
                                        <p:cTn id="32" dur="1" fill="hold">
                                          <p:stCondLst>
                                            <p:cond delay="0"/>
                                          </p:stCondLst>
                                        </p:cTn>
                                        <p:tgtEl>
                                          <p:spTgt spid="603"/>
                                        </p:tgtEl>
                                        <p:attrNameLst>
                                          <p:attrName>style.visibility</p:attrName>
                                        </p:attrNameLst>
                                      </p:cBhvr>
                                      <p:to>
                                        <p:strVal val="visible"/>
                                      </p:to>
                                    </p:set>
                                    <p:animEffect transition="in" filter="fade">
                                      <p:cBhvr>
                                        <p:cTn id="33" dur="500"/>
                                        <p:tgtEl>
                                          <p:spTgt spid="60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34" repeatCount="indefinite" fill="hold" display="0">
                  <p:stCondLst>
                    <p:cond delay="indefinite"/>
                  </p:stCondLst>
                  <p:endCondLst>
                    <p:cond evt="onStopAudio" delay="0">
                      <p:tgtEl>
                        <p:sldTgt/>
                      </p:tgtEl>
                    </p:cond>
                  </p:endCondLst>
                </p:cTn>
                <p:tgtEl>
                  <p:spTgt spid="5"/>
                </p:tgtEl>
              </p:cMediaNode>
            </p:audio>
          </p:childTnLst>
        </p:cTn>
      </p:par>
    </p:tnLst>
    <p:bldLst>
      <p:bldP spid="601" grpId="0"/>
      <p:bldP spid="602" grpId="0"/>
      <p:bldP spid="60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工作完成情况</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582880" y="3239030"/>
            <a:ext cx="10262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TWO</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344929" y="983035"/>
            <a:ext cx="1460062" cy="2158176"/>
            <a:chOff x="3222626" y="3101974"/>
            <a:chExt cx="1743075" cy="2576512"/>
          </a:xfrm>
        </p:grpSpPr>
        <p:sp>
          <p:nvSpPr>
            <p:cNvPr id="16"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CDE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2" name="标题 1"/>
          <p:cNvSpPr txBox="1"/>
          <p:nvPr/>
        </p:nvSpPr>
        <p:spPr>
          <a:xfrm>
            <a:off x="5550892" y="2013194"/>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CDED7E"/>
                </a:solidFill>
                <a:effectLst/>
                <a:uLnTx/>
                <a:uFillTx/>
                <a:latin typeface="+mn-lt"/>
                <a:ea typeface="+mn-ea"/>
                <a:cs typeface="+mn-ea"/>
                <a:sym typeface="+mn-lt"/>
              </a:rPr>
              <a:t>02</a:t>
            </a:r>
            <a:endParaRPr kumimoji="0" lang="zh-CN" altLang="en-US" sz="4400" b="0" i="0" u="none" strike="noStrike" kern="1200" cap="none" normalizeH="0" baseline="0" noProof="0" dirty="0">
              <a:ln>
                <a:noFill/>
              </a:ln>
              <a:solidFill>
                <a:srgbClr val="CDED7E"/>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p:cTn id="13" dur="500" fill="hold"/>
                                        <p:tgtEl>
                                          <p:spTgt spid="62"/>
                                        </p:tgtEl>
                                        <p:attrNameLst>
                                          <p:attrName>ppt_w</p:attrName>
                                        </p:attrNameLst>
                                      </p:cBhvr>
                                      <p:tavLst>
                                        <p:tav tm="0">
                                          <p:val>
                                            <p:fltVal val="0"/>
                                          </p:val>
                                        </p:tav>
                                        <p:tav tm="100000">
                                          <p:val>
                                            <p:strVal val="#ppt_w"/>
                                          </p:val>
                                        </p:tav>
                                      </p:tavLst>
                                    </p:anim>
                                    <p:anim calcmode="lin" valueType="num">
                                      <p:cBhvr>
                                        <p:cTn id="14" dur="500" fill="hold"/>
                                        <p:tgtEl>
                                          <p:spTgt spid="62"/>
                                        </p:tgtEl>
                                        <p:attrNameLst>
                                          <p:attrName>ppt_h</p:attrName>
                                        </p:attrNameLst>
                                      </p:cBhvr>
                                      <p:tavLst>
                                        <p:tav tm="0">
                                          <p:val>
                                            <p:fltVal val="0"/>
                                          </p:val>
                                        </p:tav>
                                        <p:tav tm="100000">
                                          <p:val>
                                            <p:strVal val="#ppt_h"/>
                                          </p:val>
                                        </p:tav>
                                      </p:tavLst>
                                    </p:anim>
                                    <p:animEffect transition="in" filter="fade">
                                      <p:cBhvr>
                                        <p:cTn id="15" dur="500"/>
                                        <p:tgtEl>
                                          <p:spTgt spid="6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3" name="组合 2"/>
          <p:cNvGrpSpPr/>
          <p:nvPr/>
        </p:nvGrpSpPr>
        <p:grpSpPr>
          <a:xfrm>
            <a:off x="5991567" y="1748955"/>
            <a:ext cx="75137" cy="3648405"/>
            <a:chOff x="4600576" y="1419622"/>
            <a:chExt cx="56353" cy="2736304"/>
          </a:xfrm>
        </p:grpSpPr>
        <p:cxnSp>
          <p:nvCxnSpPr>
            <p:cNvPr id="4" name="直接连接符 3"/>
            <p:cNvCxnSpPr/>
            <p:nvPr/>
          </p:nvCxnSpPr>
          <p:spPr>
            <a:xfrm>
              <a:off x="4628353" y="1419622"/>
              <a:ext cx="0" cy="2736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矩形 4"/>
            <p:cNvSpPr/>
            <p:nvPr/>
          </p:nvSpPr>
          <p:spPr>
            <a:xfrm>
              <a:off x="4600576" y="2164032"/>
              <a:ext cx="56353" cy="1301891"/>
            </a:xfrm>
            <a:prstGeom prst="rect">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grpSp>
      <p:sp>
        <p:nvSpPr>
          <p:cNvPr id="7" name="TextBox 33"/>
          <p:cNvSpPr txBox="1"/>
          <p:nvPr/>
        </p:nvSpPr>
        <p:spPr>
          <a:xfrm>
            <a:off x="2040549" y="1628171"/>
            <a:ext cx="2913640" cy="584775"/>
          </a:xfrm>
          <a:prstGeom prst="rect">
            <a:avLst/>
          </a:prstGeom>
          <a:noFill/>
        </p:spPr>
        <p:txBody>
          <a:bodyPr wrap="square" rtlCol="0">
            <a:spAutoFit/>
          </a:bodyPr>
          <a:lstStyle/>
          <a:p>
            <a:r>
              <a:rPr lang="en-US" altLang="zh-CN" sz="3200" dirty="0">
                <a:solidFill>
                  <a:srgbClr val="0087AF"/>
                </a:solidFill>
                <a:latin typeface="+mn-lt"/>
                <a:ea typeface="+mn-ea"/>
                <a:cs typeface="+mn-ea"/>
                <a:sym typeface="+mn-lt"/>
              </a:rPr>
              <a:t>WORK</a:t>
            </a:r>
            <a:r>
              <a:rPr lang="en-US" altLang="zh-CN" sz="3200" dirty="0">
                <a:solidFill>
                  <a:srgbClr val="C00000"/>
                </a:solidFill>
                <a:latin typeface="+mn-lt"/>
                <a:ea typeface="+mn-ea"/>
                <a:cs typeface="+mn-ea"/>
                <a:sym typeface="+mn-lt"/>
              </a:rPr>
              <a:t> </a:t>
            </a:r>
            <a:r>
              <a:rPr lang="en-US" altLang="zh-CN" sz="3200" dirty="0">
                <a:latin typeface="+mn-lt"/>
                <a:ea typeface="+mn-ea"/>
                <a:cs typeface="+mn-ea"/>
                <a:sym typeface="+mn-lt"/>
              </a:rPr>
              <a:t>HARD</a:t>
            </a:r>
            <a:endParaRPr lang="zh-CN" altLang="en-US" sz="3200" dirty="0">
              <a:latin typeface="+mn-lt"/>
              <a:ea typeface="+mn-ea"/>
              <a:cs typeface="+mn-ea"/>
              <a:sym typeface="+mn-lt"/>
            </a:endParaRPr>
          </a:p>
        </p:txBody>
      </p:sp>
      <p:grpSp>
        <p:nvGrpSpPr>
          <p:cNvPr id="8" name="组合 7"/>
          <p:cNvGrpSpPr/>
          <p:nvPr/>
        </p:nvGrpSpPr>
        <p:grpSpPr>
          <a:xfrm>
            <a:off x="7052110" y="4297953"/>
            <a:ext cx="517445" cy="517445"/>
            <a:chOff x="6737059" y="4731090"/>
            <a:chExt cx="517445" cy="517445"/>
          </a:xfrm>
        </p:grpSpPr>
        <p:sp>
          <p:nvSpPr>
            <p:cNvPr id="9" name="椭圆 8"/>
            <p:cNvSpPr/>
            <p:nvPr/>
          </p:nvSpPr>
          <p:spPr>
            <a:xfrm>
              <a:off x="6737059" y="4731090"/>
              <a:ext cx="517445" cy="517445"/>
            </a:xfrm>
            <a:prstGeom prst="ellipse">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0"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1" name="组合 10"/>
          <p:cNvGrpSpPr/>
          <p:nvPr/>
        </p:nvGrpSpPr>
        <p:grpSpPr>
          <a:xfrm>
            <a:off x="7052110" y="1669053"/>
            <a:ext cx="517445" cy="517445"/>
            <a:chOff x="6737059" y="4731090"/>
            <a:chExt cx="517445" cy="517445"/>
          </a:xfrm>
        </p:grpSpPr>
        <p:sp>
          <p:nvSpPr>
            <p:cNvPr id="12" name="椭圆 11"/>
            <p:cNvSpPr/>
            <p:nvPr/>
          </p:nvSpPr>
          <p:spPr>
            <a:xfrm>
              <a:off x="6737059" y="4731090"/>
              <a:ext cx="517445" cy="517445"/>
            </a:xfrm>
            <a:prstGeom prst="ellipse">
              <a:avLst/>
            </a:prstGeom>
            <a:solidFill>
              <a:srgbClr val="D337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3"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4" name="组合 13"/>
          <p:cNvGrpSpPr/>
          <p:nvPr/>
        </p:nvGrpSpPr>
        <p:grpSpPr>
          <a:xfrm>
            <a:off x="7052110" y="2953803"/>
            <a:ext cx="517445" cy="517445"/>
            <a:chOff x="6737059" y="3386940"/>
            <a:chExt cx="517445" cy="517445"/>
          </a:xfrm>
        </p:grpSpPr>
        <p:sp>
          <p:nvSpPr>
            <p:cNvPr id="15" name="椭圆 14"/>
            <p:cNvSpPr/>
            <p:nvPr/>
          </p:nvSpPr>
          <p:spPr>
            <a:xfrm>
              <a:off x="6737059" y="3386940"/>
              <a:ext cx="517445" cy="517445"/>
            </a:xfrm>
            <a:prstGeom prst="ellipse">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6" name="Freeform 41"/>
            <p:cNvSpPr>
              <a:spLocks noEditPoints="1"/>
            </p:cNvSpPr>
            <p:nvPr/>
          </p:nvSpPr>
          <p:spPr bwMode="auto">
            <a:xfrm>
              <a:off x="6818234" y="346684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7" name="组合 16"/>
          <p:cNvGrpSpPr/>
          <p:nvPr/>
        </p:nvGrpSpPr>
        <p:grpSpPr>
          <a:xfrm>
            <a:off x="7801539" y="1537742"/>
            <a:ext cx="3133887" cy="1158158"/>
            <a:chOff x="9045567" y="3250384"/>
            <a:chExt cx="3133887" cy="1158158"/>
          </a:xfrm>
        </p:grpSpPr>
        <p:sp>
          <p:nvSpPr>
            <p:cNvPr id="18"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19"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0" name="组合 19"/>
          <p:cNvGrpSpPr/>
          <p:nvPr/>
        </p:nvGrpSpPr>
        <p:grpSpPr>
          <a:xfrm>
            <a:off x="7801539" y="2918867"/>
            <a:ext cx="3133887" cy="1158158"/>
            <a:chOff x="9045567" y="3250384"/>
            <a:chExt cx="3133887" cy="1158158"/>
          </a:xfrm>
        </p:grpSpPr>
        <p:sp>
          <p:nvSpPr>
            <p:cNvPr id="21"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2"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3" name="组合 22"/>
          <p:cNvGrpSpPr/>
          <p:nvPr/>
        </p:nvGrpSpPr>
        <p:grpSpPr>
          <a:xfrm>
            <a:off x="7801539" y="4233317"/>
            <a:ext cx="3133887" cy="1158158"/>
            <a:chOff x="9045567" y="3250384"/>
            <a:chExt cx="3133887" cy="1158158"/>
          </a:xfrm>
        </p:grpSpPr>
        <p:sp>
          <p:nvSpPr>
            <p:cNvPr id="24"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5"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sp>
        <p:nvSpPr>
          <p:cNvPr id="27" name="矩形 19"/>
          <p:cNvSpPr/>
          <p:nvPr/>
        </p:nvSpPr>
        <p:spPr>
          <a:xfrm>
            <a:off x="1363578" y="24832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Freeform 56"/>
          <p:cNvSpPr/>
          <p:nvPr/>
        </p:nvSpPr>
        <p:spPr bwMode="auto">
          <a:xfrm>
            <a:off x="1150316" y="21864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500"/>
                                        <p:tgtEl>
                                          <p:spTgt spid="28"/>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500"/>
                                        <p:tgtEl>
                                          <p:spTgt spid="27"/>
                                        </p:tgtEl>
                                      </p:cBhvr>
                                    </p:animEffect>
                                  </p:childTnLst>
                                </p:cTn>
                              </p:par>
                              <p:par>
                                <p:cTn id="20" presetID="10" presetClass="entr" presetSubtype="0" fill="hold" grpId="0" nodeType="withEffect">
                                  <p:stCondLst>
                                    <p:cond delay="0"/>
                                  </p:stCondLst>
                                  <p:iterate type="lt">
                                    <p:tmPct val="30000"/>
                                  </p:iterate>
                                  <p:childTnLst>
                                    <p:set>
                                      <p:cBhvr>
                                        <p:cTn id="21" dur="1" fill="hold">
                                          <p:stCondLst>
                                            <p:cond delay="0"/>
                                          </p:stCondLst>
                                        </p:cTn>
                                        <p:tgtEl>
                                          <p:spTgt spid="7"/>
                                        </p:tgtEl>
                                        <p:attrNameLst>
                                          <p:attrName>style.visibility</p:attrName>
                                        </p:attrNameLst>
                                      </p:cBhvr>
                                      <p:to>
                                        <p:strVal val="visible"/>
                                      </p:to>
                                    </p:set>
                                    <p:animEffect transition="in" filter="fade">
                                      <p:cBhvr>
                                        <p:cTn id="22" dur="250"/>
                                        <p:tgtEl>
                                          <p:spTgt spid="7"/>
                                        </p:tgtEl>
                                      </p:cBhvr>
                                    </p:animEffect>
                                  </p:childTnLst>
                                </p:cTn>
                              </p:par>
                              <p:par>
                                <p:cTn id="23" presetID="53" presetClass="entr" presetSubtype="16"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par>
                                <p:cTn id="28" presetID="53" presetClass="entr" presetSubtype="16" fill="hold" nodeType="withEffect">
                                  <p:stCondLst>
                                    <p:cond delay="10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par>
                                <p:cTn id="33" presetID="53" presetClass="entr" presetSubtype="16" fill="hold" nodeType="withEffect">
                                  <p:stCondLst>
                                    <p:cond delay="20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animEffect transition="in" filter="fade">
                                      <p:cBhvr>
                                        <p:cTn id="37" dur="500"/>
                                        <p:tgtEl>
                                          <p:spTgt spid="14"/>
                                        </p:tgtEl>
                                      </p:cBhvr>
                                    </p:animEffect>
                                  </p:childTnLst>
                                </p:cTn>
                              </p:par>
                            </p:childTnLst>
                          </p:cTn>
                        </p:par>
                        <p:par>
                          <p:cTn id="38" fill="hold">
                            <p:stCondLst>
                              <p:cond delay="1850"/>
                            </p:stCondLst>
                            <p:childTnLst>
                              <p:par>
                                <p:cTn id="39" presetID="22" presetClass="entr" presetSubtype="1" fill="hold"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up)">
                                      <p:cBhvr>
                                        <p:cTn id="41" dur="500"/>
                                        <p:tgtEl>
                                          <p:spTgt spid="17"/>
                                        </p:tgtEl>
                                      </p:cBhvr>
                                    </p:animEffect>
                                  </p:childTnLst>
                                </p:cTn>
                              </p:par>
                              <p:par>
                                <p:cTn id="42" presetID="22" presetClass="entr" presetSubtype="1"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up)">
                                      <p:cBhvr>
                                        <p:cTn id="44" dur="500"/>
                                        <p:tgtEl>
                                          <p:spTgt spid="20"/>
                                        </p:tgtEl>
                                      </p:cBhvr>
                                    </p:animEffect>
                                  </p:childTnLst>
                                </p:cTn>
                              </p:par>
                              <p:par>
                                <p:cTn id="45" presetID="22" presetClass="entr" presetSubtype="1" fill="hold"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up)">
                                      <p:cBhvr>
                                        <p:cTn id="4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 grpId="0"/>
      <p:bldP spid="27" grpId="0" animBg="1"/>
      <p:bldP spid="2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6" name="组合 5"/>
          <p:cNvGrpSpPr/>
          <p:nvPr/>
        </p:nvGrpSpPr>
        <p:grpSpPr>
          <a:xfrm>
            <a:off x="1494631" y="1329071"/>
            <a:ext cx="2820303" cy="3657185"/>
            <a:chOff x="1600957" y="1329071"/>
            <a:chExt cx="3102334" cy="4022904"/>
          </a:xfrm>
        </p:grpSpPr>
        <p:sp>
          <p:nvSpPr>
            <p:cNvPr id="3" name="任意多边形 2"/>
            <p:cNvSpPr/>
            <p:nvPr/>
          </p:nvSpPr>
          <p:spPr>
            <a:xfrm>
              <a:off x="1600957" y="1329071"/>
              <a:ext cx="3102334" cy="4022904"/>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 name="connsiteX0-1" fmla="*/ 2226407 w 3413913"/>
                <a:gd name="connsiteY0-2" fmla="*/ 39326 h 4426943"/>
                <a:gd name="connsiteX1-3" fmla="*/ 1787131 w 3413913"/>
                <a:gd name="connsiteY1-4" fmla="*/ 85061 h 4426943"/>
                <a:gd name="connsiteX2-5" fmla="*/ 1468155 w 3413913"/>
                <a:gd name="connsiteY2-6" fmla="*/ 116958 h 4426943"/>
                <a:gd name="connsiteX3-7" fmla="*/ 628183 w 3413913"/>
                <a:gd name="connsiteY3-8" fmla="*/ 138223 h 4426943"/>
                <a:gd name="connsiteX4-9" fmla="*/ 585652 w 3413913"/>
                <a:gd name="connsiteY4-10" fmla="*/ 148856 h 4426943"/>
                <a:gd name="connsiteX5-11" fmla="*/ 511224 w 3413913"/>
                <a:gd name="connsiteY5-12" fmla="*/ 159489 h 4426943"/>
                <a:gd name="connsiteX6-13" fmla="*/ 415531 w 3413913"/>
                <a:gd name="connsiteY6-14" fmla="*/ 180754 h 4426943"/>
                <a:gd name="connsiteX7-15" fmla="*/ 351736 w 3413913"/>
                <a:gd name="connsiteY7-16" fmla="*/ 191386 h 4426943"/>
                <a:gd name="connsiteX8-17" fmla="*/ 319838 w 3413913"/>
                <a:gd name="connsiteY8-18" fmla="*/ 212651 h 4426943"/>
                <a:gd name="connsiteX9-19" fmla="*/ 256043 w 3413913"/>
                <a:gd name="connsiteY9-20" fmla="*/ 223284 h 4426943"/>
                <a:gd name="connsiteX10-21" fmla="*/ 170983 w 3413913"/>
                <a:gd name="connsiteY10-22" fmla="*/ 329609 h 4426943"/>
                <a:gd name="connsiteX11-23" fmla="*/ 149717 w 3413913"/>
                <a:gd name="connsiteY11-24" fmla="*/ 393405 h 4426943"/>
                <a:gd name="connsiteX12-25" fmla="*/ 139085 w 3413913"/>
                <a:gd name="connsiteY12-26" fmla="*/ 1414130 h 4426943"/>
                <a:gd name="connsiteX13-27" fmla="*/ 117820 w 3413913"/>
                <a:gd name="connsiteY13-28" fmla="*/ 1584251 h 4426943"/>
                <a:gd name="connsiteX14-29" fmla="*/ 96555 w 3413913"/>
                <a:gd name="connsiteY14-30" fmla="*/ 1658679 h 4426943"/>
                <a:gd name="connsiteX15-31" fmla="*/ 85922 w 3413913"/>
                <a:gd name="connsiteY15-32" fmla="*/ 1722475 h 4426943"/>
                <a:gd name="connsiteX16-33" fmla="*/ 64657 w 3413913"/>
                <a:gd name="connsiteY16-34" fmla="*/ 1860698 h 4426943"/>
                <a:gd name="connsiteX17-35" fmla="*/ 54024 w 3413913"/>
                <a:gd name="connsiteY17-36" fmla="*/ 1892596 h 4426943"/>
                <a:gd name="connsiteX18-37" fmla="*/ 32759 w 3413913"/>
                <a:gd name="connsiteY18-38" fmla="*/ 1967023 h 4426943"/>
                <a:gd name="connsiteX19-39" fmla="*/ 22127 w 3413913"/>
                <a:gd name="connsiteY19-40" fmla="*/ 2062716 h 4426943"/>
                <a:gd name="connsiteX20-41" fmla="*/ 862 w 3413913"/>
                <a:gd name="connsiteY20-42" fmla="*/ 2158409 h 4426943"/>
                <a:gd name="connsiteX21-43" fmla="*/ 11494 w 3413913"/>
                <a:gd name="connsiteY21-44" fmla="*/ 4051005 h 4426943"/>
                <a:gd name="connsiteX22-45" fmla="*/ 22127 w 3413913"/>
                <a:gd name="connsiteY22-46" fmla="*/ 4114800 h 4426943"/>
                <a:gd name="connsiteX23-47" fmla="*/ 43392 w 3413913"/>
                <a:gd name="connsiteY23-48" fmla="*/ 4231758 h 4426943"/>
                <a:gd name="connsiteX24-49" fmla="*/ 64657 w 3413913"/>
                <a:gd name="connsiteY24-50" fmla="*/ 4263656 h 4426943"/>
                <a:gd name="connsiteX25-51" fmla="*/ 128452 w 3413913"/>
                <a:gd name="connsiteY25-52" fmla="*/ 4284921 h 4426943"/>
                <a:gd name="connsiteX26-53" fmla="*/ 511224 w 3413913"/>
                <a:gd name="connsiteY26-54" fmla="*/ 4327451 h 4426943"/>
                <a:gd name="connsiteX27-55" fmla="*/ 787671 w 3413913"/>
                <a:gd name="connsiteY27-56" fmla="*/ 4359349 h 4426943"/>
                <a:gd name="connsiteX28-57" fmla="*/ 904629 w 3413913"/>
                <a:gd name="connsiteY28-58" fmla="*/ 4369982 h 4426943"/>
                <a:gd name="connsiteX29-59" fmla="*/ 1712703 w 3413913"/>
                <a:gd name="connsiteY29-60" fmla="*/ 4391247 h 4426943"/>
                <a:gd name="connsiteX30-61" fmla="*/ 1872192 w 3413913"/>
                <a:gd name="connsiteY30-62" fmla="*/ 4412512 h 4426943"/>
                <a:gd name="connsiteX31-63" fmla="*/ 2988610 w 3413913"/>
                <a:gd name="connsiteY31-64" fmla="*/ 4391247 h 4426943"/>
                <a:gd name="connsiteX32-65" fmla="*/ 3126834 w 3413913"/>
                <a:gd name="connsiteY32-66" fmla="*/ 4359349 h 4426943"/>
                <a:gd name="connsiteX33-67" fmla="*/ 3211894 w 3413913"/>
                <a:gd name="connsiteY33-68" fmla="*/ 4327451 h 4426943"/>
                <a:gd name="connsiteX34-69" fmla="*/ 3296955 w 3413913"/>
                <a:gd name="connsiteY34-70" fmla="*/ 4306186 h 4426943"/>
                <a:gd name="connsiteX35-71" fmla="*/ 3360750 w 3413913"/>
                <a:gd name="connsiteY35-72" fmla="*/ 4284921 h 4426943"/>
                <a:gd name="connsiteX36-73" fmla="*/ 3382015 w 3413913"/>
                <a:gd name="connsiteY36-74" fmla="*/ 4253023 h 4426943"/>
                <a:gd name="connsiteX37-75" fmla="*/ 3392648 w 3413913"/>
                <a:gd name="connsiteY37-76" fmla="*/ 4199861 h 4426943"/>
                <a:gd name="connsiteX38-77" fmla="*/ 3413913 w 3413913"/>
                <a:gd name="connsiteY38-78" fmla="*/ 3976577 h 4426943"/>
                <a:gd name="connsiteX39-79" fmla="*/ 3392648 w 3413913"/>
                <a:gd name="connsiteY39-80" fmla="*/ 3104707 h 4426943"/>
                <a:gd name="connsiteX40-81" fmla="*/ 3382015 w 3413913"/>
                <a:gd name="connsiteY40-82" fmla="*/ 3051544 h 4426943"/>
                <a:gd name="connsiteX41-83" fmla="*/ 3360750 w 3413913"/>
                <a:gd name="connsiteY41-84" fmla="*/ 2817628 h 4426943"/>
                <a:gd name="connsiteX42-85" fmla="*/ 3350117 w 3413913"/>
                <a:gd name="connsiteY42-86" fmla="*/ 2775098 h 4426943"/>
                <a:gd name="connsiteX43-87" fmla="*/ 3328852 w 3413913"/>
                <a:gd name="connsiteY43-88" fmla="*/ 2615609 h 4426943"/>
                <a:gd name="connsiteX44-89" fmla="*/ 3318220 w 3413913"/>
                <a:gd name="connsiteY44-90" fmla="*/ 2573079 h 4426943"/>
                <a:gd name="connsiteX45-91" fmla="*/ 3296955 w 3413913"/>
                <a:gd name="connsiteY45-92" fmla="*/ 2402958 h 4426943"/>
                <a:gd name="connsiteX46-93" fmla="*/ 3265057 w 3413913"/>
                <a:gd name="connsiteY46-94" fmla="*/ 2232837 h 4426943"/>
                <a:gd name="connsiteX47-95" fmla="*/ 3254424 w 3413913"/>
                <a:gd name="connsiteY47-96" fmla="*/ 616689 h 4426943"/>
                <a:gd name="connsiteX48-97" fmla="*/ 3243792 w 3413913"/>
                <a:gd name="connsiteY48-98" fmla="*/ 563526 h 4426943"/>
                <a:gd name="connsiteX49-99" fmla="*/ 3233159 w 3413913"/>
                <a:gd name="connsiteY49-100" fmla="*/ 489098 h 4426943"/>
                <a:gd name="connsiteX50-101" fmla="*/ 3222527 w 3413913"/>
                <a:gd name="connsiteY50-102" fmla="*/ 425303 h 4426943"/>
                <a:gd name="connsiteX51-103" fmla="*/ 3211894 w 3413913"/>
                <a:gd name="connsiteY51-104" fmla="*/ 350875 h 4426943"/>
                <a:gd name="connsiteX52-105" fmla="*/ 3190629 w 3413913"/>
                <a:gd name="connsiteY52-106" fmla="*/ 244549 h 4426943"/>
                <a:gd name="connsiteX53-107" fmla="*/ 3148099 w 3413913"/>
                <a:gd name="connsiteY53-108" fmla="*/ 159489 h 4426943"/>
                <a:gd name="connsiteX54-109" fmla="*/ 3126834 w 3413913"/>
                <a:gd name="connsiteY54-110" fmla="*/ 138223 h 4426943"/>
                <a:gd name="connsiteX55-111" fmla="*/ 3084303 w 3413913"/>
                <a:gd name="connsiteY55-112" fmla="*/ 74428 h 4426943"/>
                <a:gd name="connsiteX56-113" fmla="*/ 3041773 w 3413913"/>
                <a:gd name="connsiteY56-114" fmla="*/ 0 h 4426943"/>
                <a:gd name="connsiteX57-115" fmla="*/ 2797224 w 3413913"/>
                <a:gd name="connsiteY57-116" fmla="*/ 10633 h 4426943"/>
                <a:gd name="connsiteX58-117" fmla="*/ 2765327 w 3413913"/>
                <a:gd name="connsiteY58-118" fmla="*/ 21265 h 4426943"/>
                <a:gd name="connsiteX59-119" fmla="*/ 2733429 w 3413913"/>
                <a:gd name="connsiteY59-120" fmla="*/ 42530 h 4426943"/>
                <a:gd name="connsiteX60-121" fmla="*/ 2456983 w 3413913"/>
                <a:gd name="connsiteY60-122" fmla="*/ 42530 h 442694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Lst>
              <a:rect l="l" t="t" r="r" b="b"/>
              <a:pathLst>
                <a:path w="3413913" h="4426943">
                  <a:moveTo>
                    <a:pt x="2226407" y="39326"/>
                  </a:moveTo>
                  <a:cubicBezTo>
                    <a:pt x="2208686" y="42870"/>
                    <a:pt x="1913506" y="72122"/>
                    <a:pt x="1787131" y="85061"/>
                  </a:cubicBezTo>
                  <a:lnTo>
                    <a:pt x="1468155" y="116958"/>
                  </a:ln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noFill/>
            <a:ln w="22225">
              <a:solidFill>
                <a:srgbClr val="8AC6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任意多边形 12"/>
            <p:cNvSpPr/>
            <p:nvPr/>
          </p:nvSpPr>
          <p:spPr>
            <a:xfrm>
              <a:off x="1732148" y="1499191"/>
              <a:ext cx="2839951" cy="3682663"/>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413913" h="4426943">
                  <a:moveTo>
                    <a:pt x="1840294" y="74428"/>
                  </a:moveTo>
                  <a:cubicBezTo>
                    <a:pt x="1822573" y="77972"/>
                    <a:pt x="1805086" y="83009"/>
                    <a:pt x="1787131" y="85061"/>
                  </a:cubicBezTo>
                  <a:cubicBezTo>
                    <a:pt x="1680966" y="97194"/>
                    <a:pt x="1468155" y="116958"/>
                    <a:pt x="1468155" y="116958"/>
                  </a:cubicBez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blipFill dpi="0" rotWithShape="1">
              <a:blip r:embed="rId1"/>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 name="组合 6"/>
          <p:cNvGrpSpPr/>
          <p:nvPr/>
        </p:nvGrpSpPr>
        <p:grpSpPr>
          <a:xfrm>
            <a:off x="4797134" y="1329071"/>
            <a:ext cx="2619476" cy="3598283"/>
            <a:chOff x="5318129" y="1329071"/>
            <a:chExt cx="2881423" cy="3958111"/>
          </a:xfrm>
        </p:grpSpPr>
        <p:sp>
          <p:nvSpPr>
            <p:cNvPr id="4" name="任意多边形 3"/>
            <p:cNvSpPr/>
            <p:nvPr/>
          </p:nvSpPr>
          <p:spPr>
            <a:xfrm>
              <a:off x="5318129" y="1329071"/>
              <a:ext cx="2881423" cy="3958111"/>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no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任意多边形 14"/>
            <p:cNvSpPr/>
            <p:nvPr/>
          </p:nvSpPr>
          <p:spPr>
            <a:xfrm>
              <a:off x="5439081" y="1499191"/>
              <a:ext cx="2618254" cy="3596604"/>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 name="组合 7"/>
          <p:cNvGrpSpPr/>
          <p:nvPr/>
        </p:nvGrpSpPr>
        <p:grpSpPr>
          <a:xfrm>
            <a:off x="7995684" y="1371601"/>
            <a:ext cx="2503484" cy="3615070"/>
            <a:chOff x="8814391" y="1371600"/>
            <a:chExt cx="2753832" cy="3976577"/>
          </a:xfrm>
        </p:grpSpPr>
        <p:sp>
          <p:nvSpPr>
            <p:cNvPr id="5" name="任意多边形 4"/>
            <p:cNvSpPr/>
            <p:nvPr/>
          </p:nvSpPr>
          <p:spPr>
            <a:xfrm>
              <a:off x="8814391" y="1371600"/>
              <a:ext cx="2753832" cy="3976577"/>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7" name="任意多边形 16"/>
            <p:cNvSpPr/>
            <p:nvPr/>
          </p:nvSpPr>
          <p:spPr>
            <a:xfrm>
              <a:off x="8941981" y="1536476"/>
              <a:ext cx="2498651" cy="3608092"/>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 name="矩形 20"/>
          <p:cNvSpPr/>
          <p:nvPr/>
        </p:nvSpPr>
        <p:spPr>
          <a:xfrm>
            <a:off x="1613896"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2" name="矩形 21"/>
          <p:cNvSpPr/>
          <p:nvPr/>
        </p:nvSpPr>
        <p:spPr>
          <a:xfrm>
            <a:off x="1613896"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3" name="矩形 22"/>
          <p:cNvSpPr/>
          <p:nvPr/>
        </p:nvSpPr>
        <p:spPr>
          <a:xfrm>
            <a:off x="4907090"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4" name="矩形 23"/>
          <p:cNvSpPr/>
          <p:nvPr/>
        </p:nvSpPr>
        <p:spPr>
          <a:xfrm>
            <a:off x="4907090"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5" name="矩形 24"/>
          <p:cNvSpPr/>
          <p:nvPr/>
        </p:nvSpPr>
        <p:spPr>
          <a:xfrm>
            <a:off x="7995684"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6" name="矩形 25"/>
          <p:cNvSpPr/>
          <p:nvPr/>
        </p:nvSpPr>
        <p:spPr>
          <a:xfrm>
            <a:off x="7995684"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14:presetBounceEnd="36000">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14:bounceEnd="36000">
                                          <p:cBhvr additive="base">
                                            <p:cTn id="11" dur="1000" fill="hold"/>
                                            <p:tgtEl>
                                              <p:spTgt spid="6"/>
                                            </p:tgtEl>
                                            <p:attrNameLst>
                                              <p:attrName>ppt_x</p:attrName>
                                            </p:attrNameLst>
                                          </p:cBhvr>
                                          <p:tavLst>
                                            <p:tav tm="0">
                                              <p:val>
                                                <p:strVal val="#ppt_x"/>
                                              </p:val>
                                            </p:tav>
                                            <p:tav tm="100000">
                                              <p:val>
                                                <p:strVal val="#ppt_x"/>
                                              </p:val>
                                            </p:tav>
                                          </p:tavLst>
                                        </p:anim>
                                        <p:anim calcmode="lin" valueType="num" p14:bounceEnd="36000">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14:presetBounceEnd="36000">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14:bounceEnd="36000">
                                          <p:cBhvr additive="base">
                                            <p:cTn id="15" dur="1000" fill="hold"/>
                                            <p:tgtEl>
                                              <p:spTgt spid="7"/>
                                            </p:tgtEl>
                                            <p:attrNameLst>
                                              <p:attrName>ppt_x</p:attrName>
                                            </p:attrNameLst>
                                          </p:cBhvr>
                                          <p:tavLst>
                                            <p:tav tm="0">
                                              <p:val>
                                                <p:strVal val="#ppt_x"/>
                                              </p:val>
                                            </p:tav>
                                            <p:tav tm="100000">
                                              <p:val>
                                                <p:strVal val="#ppt_x"/>
                                              </p:val>
                                            </p:tav>
                                          </p:tavLst>
                                        </p:anim>
                                        <p:anim calcmode="lin" valueType="num" p14:bounceEnd="36000">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14:presetBounceEnd="36000">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14:bounceEnd="36000">
                                          <p:cBhvr additive="base">
                                            <p:cTn id="19" dur="1000" fill="hold"/>
                                            <p:tgtEl>
                                              <p:spTgt spid="8"/>
                                            </p:tgtEl>
                                            <p:attrNameLst>
                                              <p:attrName>ppt_x</p:attrName>
                                            </p:attrNameLst>
                                          </p:cBhvr>
                                          <p:tavLst>
                                            <p:tav tm="0">
                                              <p:val>
                                                <p:strVal val="#ppt_x"/>
                                              </p:val>
                                            </p:tav>
                                            <p:tav tm="100000">
                                              <p:val>
                                                <p:strVal val="#ppt_x"/>
                                              </p:val>
                                            </p:tav>
                                          </p:tavLst>
                                        </p:anim>
                                        <p:anim calcmode="lin" valueType="num" p14:bounceEnd="36000">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ppt_x"/>
                                              </p:val>
                                            </p:tav>
                                            <p:tav tm="100000">
                                              <p:val>
                                                <p:strVal val="#ppt_x"/>
                                              </p:val>
                                            </p:tav>
                                          </p:tavLst>
                                        </p:anim>
                                        <p:anim calcmode="lin" valueType="num">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标题 1"/>
          <p:cNvSpPr txBox="1"/>
          <p:nvPr/>
        </p:nvSpPr>
        <p:spPr>
          <a:xfrm>
            <a:off x="1062038" y="365125"/>
            <a:ext cx="4142260"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可编辑的试管图</a:t>
            </a:r>
            <a:endParaRPr lang="zh-CN" altLang="en-US" dirty="0">
              <a:latin typeface="+mn-lt"/>
              <a:ea typeface="+mn-ea"/>
              <a:cs typeface="+mn-ea"/>
              <a:sym typeface="+mn-lt"/>
            </a:endParaRPr>
          </a:p>
        </p:txBody>
      </p:sp>
      <p:sp>
        <p:nvSpPr>
          <p:cNvPr id="100" name="矩形 99"/>
          <p:cNvSpPr/>
          <p:nvPr/>
        </p:nvSpPr>
        <p:spPr>
          <a:xfrm>
            <a:off x="922240" y="1677887"/>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1" name="矩形 100"/>
          <p:cNvSpPr/>
          <p:nvPr/>
        </p:nvSpPr>
        <p:spPr>
          <a:xfrm>
            <a:off x="922240" y="3081725"/>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2" name="矩形 101"/>
          <p:cNvSpPr/>
          <p:nvPr/>
        </p:nvSpPr>
        <p:spPr>
          <a:xfrm>
            <a:off x="922240" y="4485562"/>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3" name="矩形 102"/>
          <p:cNvSpPr/>
          <p:nvPr/>
        </p:nvSpPr>
        <p:spPr>
          <a:xfrm>
            <a:off x="8469466" y="1677887"/>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4" name="矩形 103"/>
          <p:cNvSpPr/>
          <p:nvPr/>
        </p:nvSpPr>
        <p:spPr>
          <a:xfrm>
            <a:off x="8469466" y="3081725"/>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5" name="矩形 104"/>
          <p:cNvSpPr/>
          <p:nvPr/>
        </p:nvSpPr>
        <p:spPr>
          <a:xfrm>
            <a:off x="8469466" y="4485562"/>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grpSp>
        <p:nvGrpSpPr>
          <p:cNvPr id="10" name="Group 167"/>
          <p:cNvGrpSpPr>
            <a:grpSpLocks noChangeAspect="1"/>
          </p:cNvGrpSpPr>
          <p:nvPr/>
        </p:nvGrpSpPr>
        <p:grpSpPr bwMode="auto">
          <a:xfrm>
            <a:off x="4214019" y="2243136"/>
            <a:ext cx="3763963" cy="2132013"/>
            <a:chOff x="2162" y="380"/>
            <a:chExt cx="2371" cy="1343"/>
          </a:xfrm>
        </p:grpSpPr>
        <p:sp>
          <p:nvSpPr>
            <p:cNvPr id="11" name="Freeform 168"/>
            <p:cNvSpPr/>
            <p:nvPr/>
          </p:nvSpPr>
          <p:spPr bwMode="auto">
            <a:xfrm>
              <a:off x="2290" y="1587"/>
              <a:ext cx="2137" cy="136"/>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169"/>
            <p:cNvSpPr/>
            <p:nvPr/>
          </p:nvSpPr>
          <p:spPr bwMode="auto">
            <a:xfrm>
              <a:off x="3512" y="567"/>
              <a:ext cx="952" cy="968"/>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170"/>
            <p:cNvSpPr>
              <a:spLocks noEditPoints="1"/>
            </p:cNvSpPr>
            <p:nvPr/>
          </p:nvSpPr>
          <p:spPr bwMode="auto">
            <a:xfrm>
              <a:off x="3509" y="559"/>
              <a:ext cx="962" cy="984"/>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171"/>
            <p:cNvSpPr/>
            <p:nvPr/>
          </p:nvSpPr>
          <p:spPr bwMode="auto">
            <a:xfrm>
              <a:off x="2184" y="567"/>
              <a:ext cx="1339" cy="968"/>
            </a:xfrm>
            <a:custGeom>
              <a:avLst/>
              <a:gdLst>
                <a:gd name="T0" fmla="*/ 1332 w 1339"/>
                <a:gd name="T1" fmla="*/ 0 h 968"/>
                <a:gd name="T2" fmla="*/ 1339 w 1339"/>
                <a:gd name="T3" fmla="*/ 968 h 968"/>
                <a:gd name="T4" fmla="*/ 7 w 1339"/>
                <a:gd name="T5" fmla="*/ 968 h 968"/>
                <a:gd name="T6" fmla="*/ 0 w 1339"/>
                <a:gd name="T7" fmla="*/ 7 h 968"/>
                <a:gd name="T8" fmla="*/ 1332 w 1339"/>
                <a:gd name="T9" fmla="*/ 0 h 968"/>
              </a:gdLst>
              <a:ahLst/>
              <a:cxnLst>
                <a:cxn ang="0">
                  <a:pos x="T0" y="T1"/>
                </a:cxn>
                <a:cxn ang="0">
                  <a:pos x="T2" y="T3"/>
                </a:cxn>
                <a:cxn ang="0">
                  <a:pos x="T4" y="T5"/>
                </a:cxn>
                <a:cxn ang="0">
                  <a:pos x="T6" y="T7"/>
                </a:cxn>
                <a:cxn ang="0">
                  <a:pos x="T8" y="T9"/>
                </a:cxn>
              </a:cxnLst>
              <a:rect l="0" t="0" r="r" b="b"/>
              <a:pathLst>
                <a:path w="1339" h="968">
                  <a:moveTo>
                    <a:pt x="1332" y="0"/>
                  </a:moveTo>
                  <a:lnTo>
                    <a:pt x="1339" y="968"/>
                  </a:lnTo>
                  <a:lnTo>
                    <a:pt x="7" y="968"/>
                  </a:lnTo>
                  <a:lnTo>
                    <a:pt x="0" y="7"/>
                  </a:lnTo>
                  <a:lnTo>
                    <a:pt x="133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72"/>
            <p:cNvSpPr>
              <a:spLocks noEditPoints="1"/>
            </p:cNvSpPr>
            <p:nvPr/>
          </p:nvSpPr>
          <p:spPr bwMode="auto">
            <a:xfrm>
              <a:off x="2180" y="559"/>
              <a:ext cx="1347" cy="984"/>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73"/>
            <p:cNvSpPr/>
            <p:nvPr/>
          </p:nvSpPr>
          <p:spPr bwMode="auto">
            <a:xfrm>
              <a:off x="2188" y="1095"/>
              <a:ext cx="1332" cy="84"/>
            </a:xfrm>
            <a:custGeom>
              <a:avLst/>
              <a:gdLst>
                <a:gd name="T0" fmla="*/ 1332 w 1332"/>
                <a:gd name="T1" fmla="*/ 0 h 84"/>
                <a:gd name="T2" fmla="*/ 1332 w 1332"/>
                <a:gd name="T3" fmla="*/ 84 h 84"/>
                <a:gd name="T4" fmla="*/ 3 w 1332"/>
                <a:gd name="T5" fmla="*/ 84 h 84"/>
                <a:gd name="T6" fmla="*/ 0 w 1332"/>
                <a:gd name="T7" fmla="*/ 0 h 84"/>
                <a:gd name="T8" fmla="*/ 1332 w 1332"/>
                <a:gd name="T9" fmla="*/ 0 h 84"/>
              </a:gdLst>
              <a:ahLst/>
              <a:cxnLst>
                <a:cxn ang="0">
                  <a:pos x="T0" y="T1"/>
                </a:cxn>
                <a:cxn ang="0">
                  <a:pos x="T2" y="T3"/>
                </a:cxn>
                <a:cxn ang="0">
                  <a:pos x="T4" y="T5"/>
                </a:cxn>
                <a:cxn ang="0">
                  <a:pos x="T6" y="T7"/>
                </a:cxn>
                <a:cxn ang="0">
                  <a:pos x="T8" y="T9"/>
                </a:cxn>
              </a:cxnLst>
              <a:rect l="0" t="0" r="r" b="b"/>
              <a:pathLst>
                <a:path w="1332" h="84">
                  <a:moveTo>
                    <a:pt x="1332" y="0"/>
                  </a:moveTo>
                  <a:lnTo>
                    <a:pt x="1332" y="84"/>
                  </a:lnTo>
                  <a:lnTo>
                    <a:pt x="3" y="84"/>
                  </a:lnTo>
                  <a:lnTo>
                    <a:pt x="0" y="0"/>
                  </a:lnTo>
                  <a:lnTo>
                    <a:pt x="133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74"/>
            <p:cNvSpPr>
              <a:spLocks noEditPoints="1"/>
            </p:cNvSpPr>
            <p:nvPr/>
          </p:nvSpPr>
          <p:spPr bwMode="auto">
            <a:xfrm>
              <a:off x="2184" y="1088"/>
              <a:ext cx="1343" cy="99"/>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75"/>
            <p:cNvSpPr/>
            <p:nvPr/>
          </p:nvSpPr>
          <p:spPr bwMode="auto">
            <a:xfrm>
              <a:off x="3520" y="1095"/>
              <a:ext cx="936" cy="8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76"/>
            <p:cNvSpPr>
              <a:spLocks noEditPoints="1"/>
            </p:cNvSpPr>
            <p:nvPr/>
          </p:nvSpPr>
          <p:spPr bwMode="auto">
            <a:xfrm>
              <a:off x="3512" y="1088"/>
              <a:ext cx="952" cy="99"/>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77"/>
            <p:cNvSpPr/>
            <p:nvPr/>
          </p:nvSpPr>
          <p:spPr bwMode="auto">
            <a:xfrm>
              <a:off x="2166" y="387"/>
              <a:ext cx="1881" cy="187"/>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78"/>
            <p:cNvSpPr>
              <a:spLocks noEditPoints="1"/>
            </p:cNvSpPr>
            <p:nvPr/>
          </p:nvSpPr>
          <p:spPr bwMode="auto">
            <a:xfrm>
              <a:off x="2162" y="380"/>
              <a:ext cx="1892" cy="19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79"/>
            <p:cNvSpPr/>
            <p:nvPr/>
          </p:nvSpPr>
          <p:spPr bwMode="auto">
            <a:xfrm>
              <a:off x="3607" y="662"/>
              <a:ext cx="703" cy="389"/>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80"/>
            <p:cNvSpPr>
              <a:spLocks noEditPoints="1"/>
            </p:cNvSpPr>
            <p:nvPr/>
          </p:nvSpPr>
          <p:spPr bwMode="auto">
            <a:xfrm>
              <a:off x="3604" y="658"/>
              <a:ext cx="713" cy="400"/>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81"/>
            <p:cNvSpPr>
              <a:spLocks noEditPoints="1"/>
            </p:cNvSpPr>
            <p:nvPr/>
          </p:nvSpPr>
          <p:spPr bwMode="auto">
            <a:xfrm>
              <a:off x="2257" y="387"/>
              <a:ext cx="1607" cy="187"/>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82"/>
            <p:cNvSpPr>
              <a:spLocks noEditPoints="1"/>
            </p:cNvSpPr>
            <p:nvPr/>
          </p:nvSpPr>
          <p:spPr bwMode="auto">
            <a:xfrm>
              <a:off x="2254" y="380"/>
              <a:ext cx="1617" cy="19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83"/>
            <p:cNvSpPr>
              <a:spLocks noEditPoints="1"/>
            </p:cNvSpPr>
            <p:nvPr/>
          </p:nvSpPr>
          <p:spPr bwMode="auto">
            <a:xfrm>
              <a:off x="3000" y="677"/>
              <a:ext cx="377" cy="866"/>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84"/>
            <p:cNvSpPr/>
            <p:nvPr/>
          </p:nvSpPr>
          <p:spPr bwMode="auto">
            <a:xfrm>
              <a:off x="3088" y="765"/>
              <a:ext cx="201" cy="257"/>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85"/>
            <p:cNvSpPr>
              <a:spLocks noEditPoints="1"/>
            </p:cNvSpPr>
            <p:nvPr/>
          </p:nvSpPr>
          <p:spPr bwMode="auto">
            <a:xfrm>
              <a:off x="3081" y="758"/>
              <a:ext cx="215" cy="271"/>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86"/>
            <p:cNvSpPr/>
            <p:nvPr/>
          </p:nvSpPr>
          <p:spPr bwMode="auto">
            <a:xfrm>
              <a:off x="2407" y="614"/>
              <a:ext cx="439" cy="441"/>
            </a:xfrm>
            <a:custGeom>
              <a:avLst/>
              <a:gdLst>
                <a:gd name="T0" fmla="*/ 439 w 439"/>
                <a:gd name="T1" fmla="*/ 151 h 441"/>
                <a:gd name="T2" fmla="*/ 293 w 439"/>
                <a:gd name="T3" fmla="*/ 151 h 441"/>
                <a:gd name="T4" fmla="*/ 293 w 439"/>
                <a:gd name="T5" fmla="*/ 0 h 441"/>
                <a:gd name="T6" fmla="*/ 150 w 439"/>
                <a:gd name="T7" fmla="*/ 0 h 441"/>
                <a:gd name="T8" fmla="*/ 150 w 439"/>
                <a:gd name="T9" fmla="*/ 151 h 441"/>
                <a:gd name="T10" fmla="*/ 0 w 439"/>
                <a:gd name="T11" fmla="*/ 151 h 441"/>
                <a:gd name="T12" fmla="*/ 0 w 439"/>
                <a:gd name="T13" fmla="*/ 294 h 441"/>
                <a:gd name="T14" fmla="*/ 150 w 439"/>
                <a:gd name="T15" fmla="*/ 294 h 441"/>
                <a:gd name="T16" fmla="*/ 150 w 439"/>
                <a:gd name="T17" fmla="*/ 441 h 441"/>
                <a:gd name="T18" fmla="*/ 293 w 439"/>
                <a:gd name="T19" fmla="*/ 441 h 441"/>
                <a:gd name="T20" fmla="*/ 293 w 439"/>
                <a:gd name="T21" fmla="*/ 294 h 441"/>
                <a:gd name="T22" fmla="*/ 439 w 439"/>
                <a:gd name="T23" fmla="*/ 294 h 441"/>
                <a:gd name="T24" fmla="*/ 439 w 439"/>
                <a:gd name="T25" fmla="*/ 15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9" h="441">
                  <a:moveTo>
                    <a:pt x="439" y="151"/>
                  </a:moveTo>
                  <a:lnTo>
                    <a:pt x="293" y="151"/>
                  </a:lnTo>
                  <a:lnTo>
                    <a:pt x="293" y="0"/>
                  </a:lnTo>
                  <a:lnTo>
                    <a:pt x="150" y="0"/>
                  </a:lnTo>
                  <a:lnTo>
                    <a:pt x="150" y="151"/>
                  </a:lnTo>
                  <a:lnTo>
                    <a:pt x="0" y="151"/>
                  </a:lnTo>
                  <a:lnTo>
                    <a:pt x="0" y="294"/>
                  </a:lnTo>
                  <a:lnTo>
                    <a:pt x="150" y="294"/>
                  </a:lnTo>
                  <a:lnTo>
                    <a:pt x="150" y="441"/>
                  </a:lnTo>
                  <a:lnTo>
                    <a:pt x="293" y="441"/>
                  </a:lnTo>
                  <a:lnTo>
                    <a:pt x="293" y="294"/>
                  </a:lnTo>
                  <a:lnTo>
                    <a:pt x="439" y="294"/>
                  </a:lnTo>
                  <a:lnTo>
                    <a:pt x="439" y="151"/>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87"/>
            <p:cNvSpPr>
              <a:spLocks noEditPoints="1"/>
            </p:cNvSpPr>
            <p:nvPr/>
          </p:nvSpPr>
          <p:spPr bwMode="auto">
            <a:xfrm>
              <a:off x="2404" y="611"/>
              <a:ext cx="450" cy="451"/>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Oval 188"/>
            <p:cNvSpPr>
              <a:spLocks noChangeArrowheads="1"/>
            </p:cNvSpPr>
            <p:nvPr/>
          </p:nvSpPr>
          <p:spPr bwMode="auto">
            <a:xfrm>
              <a:off x="3805" y="1275"/>
              <a:ext cx="388"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89"/>
            <p:cNvSpPr>
              <a:spLocks noEditPoints="1"/>
            </p:cNvSpPr>
            <p:nvPr/>
          </p:nvSpPr>
          <p:spPr bwMode="auto">
            <a:xfrm>
              <a:off x="3801" y="1271"/>
              <a:ext cx="396" cy="418"/>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Oval 190"/>
            <p:cNvSpPr>
              <a:spLocks noChangeArrowheads="1"/>
            </p:cNvSpPr>
            <p:nvPr/>
          </p:nvSpPr>
          <p:spPr bwMode="auto">
            <a:xfrm>
              <a:off x="3886" y="1359"/>
              <a:ext cx="226"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91"/>
            <p:cNvSpPr>
              <a:spLocks noEditPoints="1"/>
            </p:cNvSpPr>
            <p:nvPr/>
          </p:nvSpPr>
          <p:spPr bwMode="auto">
            <a:xfrm>
              <a:off x="3882"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Oval 192"/>
            <p:cNvSpPr>
              <a:spLocks noChangeArrowheads="1"/>
            </p:cNvSpPr>
            <p:nvPr/>
          </p:nvSpPr>
          <p:spPr bwMode="auto">
            <a:xfrm>
              <a:off x="2448" y="1275"/>
              <a:ext cx="384"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93"/>
            <p:cNvSpPr>
              <a:spLocks noEditPoints="1"/>
            </p:cNvSpPr>
            <p:nvPr/>
          </p:nvSpPr>
          <p:spPr bwMode="auto">
            <a:xfrm>
              <a:off x="2440" y="1271"/>
              <a:ext cx="399" cy="418"/>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194"/>
            <p:cNvSpPr/>
            <p:nvPr/>
          </p:nvSpPr>
          <p:spPr bwMode="auto">
            <a:xfrm>
              <a:off x="2400" y="1227"/>
              <a:ext cx="476" cy="31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195"/>
            <p:cNvSpPr>
              <a:spLocks noEditPoints="1"/>
            </p:cNvSpPr>
            <p:nvPr/>
          </p:nvSpPr>
          <p:spPr bwMode="auto">
            <a:xfrm>
              <a:off x="2396" y="1224"/>
              <a:ext cx="487" cy="322"/>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196"/>
            <p:cNvSpPr/>
            <p:nvPr/>
          </p:nvSpPr>
          <p:spPr bwMode="auto">
            <a:xfrm>
              <a:off x="3761" y="1227"/>
              <a:ext cx="476" cy="31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197"/>
            <p:cNvSpPr>
              <a:spLocks noEditPoints="1"/>
            </p:cNvSpPr>
            <p:nvPr/>
          </p:nvSpPr>
          <p:spPr bwMode="auto">
            <a:xfrm>
              <a:off x="3757" y="1224"/>
              <a:ext cx="487" cy="322"/>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Oval 198"/>
            <p:cNvSpPr>
              <a:spLocks noChangeArrowheads="1"/>
            </p:cNvSpPr>
            <p:nvPr/>
          </p:nvSpPr>
          <p:spPr bwMode="auto">
            <a:xfrm>
              <a:off x="2524" y="1359"/>
              <a:ext cx="231"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199"/>
            <p:cNvSpPr>
              <a:spLocks noEditPoints="1"/>
            </p:cNvSpPr>
            <p:nvPr/>
          </p:nvSpPr>
          <p:spPr bwMode="auto">
            <a:xfrm>
              <a:off x="2521"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4"/>
                    <a:pt x="51"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200"/>
            <p:cNvSpPr/>
            <p:nvPr/>
          </p:nvSpPr>
          <p:spPr bwMode="auto">
            <a:xfrm>
              <a:off x="4464" y="1227"/>
              <a:ext cx="66" cy="187"/>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201"/>
            <p:cNvSpPr>
              <a:spLocks noEditPoints="1"/>
            </p:cNvSpPr>
            <p:nvPr/>
          </p:nvSpPr>
          <p:spPr bwMode="auto">
            <a:xfrm>
              <a:off x="4460" y="1224"/>
              <a:ext cx="73" cy="194"/>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229"/>
            <p:cNvSpPr/>
            <p:nvPr/>
          </p:nvSpPr>
          <p:spPr bwMode="auto">
            <a:xfrm>
              <a:off x="3410" y="611"/>
              <a:ext cx="66" cy="62"/>
            </a:xfrm>
            <a:custGeom>
              <a:avLst/>
              <a:gdLst>
                <a:gd name="T0" fmla="*/ 44 w 66"/>
                <a:gd name="T1" fmla="*/ 0 h 62"/>
                <a:gd name="T2" fmla="*/ 0 w 66"/>
                <a:gd name="T3" fmla="*/ 29 h 62"/>
                <a:gd name="T4" fmla="*/ 26 w 66"/>
                <a:gd name="T5" fmla="*/ 62 h 62"/>
                <a:gd name="T6" fmla="*/ 66 w 66"/>
                <a:gd name="T7" fmla="*/ 33 h 62"/>
                <a:gd name="T8" fmla="*/ 44 w 66"/>
                <a:gd name="T9" fmla="*/ 0 h 62"/>
              </a:gdLst>
              <a:ahLst/>
              <a:cxnLst>
                <a:cxn ang="0">
                  <a:pos x="T0" y="T1"/>
                </a:cxn>
                <a:cxn ang="0">
                  <a:pos x="T2" y="T3"/>
                </a:cxn>
                <a:cxn ang="0">
                  <a:pos x="T4" y="T5"/>
                </a:cxn>
                <a:cxn ang="0">
                  <a:pos x="T6" y="T7"/>
                </a:cxn>
                <a:cxn ang="0">
                  <a:pos x="T8" y="T9"/>
                </a:cxn>
              </a:cxnLst>
              <a:rect l="0" t="0" r="r" b="b"/>
              <a:pathLst>
                <a:path w="66" h="62">
                  <a:moveTo>
                    <a:pt x="44" y="0"/>
                  </a:moveTo>
                  <a:lnTo>
                    <a:pt x="0" y="29"/>
                  </a:lnTo>
                  <a:lnTo>
                    <a:pt x="26" y="62"/>
                  </a:lnTo>
                  <a:lnTo>
                    <a:pt x="66" y="33"/>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231"/>
            <p:cNvSpPr/>
            <p:nvPr/>
          </p:nvSpPr>
          <p:spPr bwMode="auto">
            <a:xfrm>
              <a:off x="4047" y="805"/>
              <a:ext cx="256" cy="246"/>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232"/>
            <p:cNvSpPr>
              <a:spLocks noEditPoints="1"/>
            </p:cNvSpPr>
            <p:nvPr/>
          </p:nvSpPr>
          <p:spPr bwMode="auto">
            <a:xfrm>
              <a:off x="4039" y="802"/>
              <a:ext cx="271" cy="253"/>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8" accel="84000" fill="hold" nodeType="afterEffect" p14:presetBounceEnd="72000">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14:bounceEnd="72000">
                                          <p:cBhvr additive="base">
                                            <p:cTn id="11" dur="1250" fill="hold"/>
                                            <p:tgtEl>
                                              <p:spTgt spid="10"/>
                                            </p:tgtEl>
                                            <p:attrNameLst>
                                              <p:attrName>ppt_x</p:attrName>
                                            </p:attrNameLst>
                                          </p:cBhvr>
                                          <p:tavLst>
                                            <p:tav tm="0">
                                              <p:val>
                                                <p:strVal val="0-#ppt_w/2"/>
                                              </p:val>
                                            </p:tav>
                                            <p:tav tm="100000">
                                              <p:val>
                                                <p:strVal val="#ppt_x"/>
                                              </p:val>
                                            </p:tav>
                                          </p:tavLst>
                                        </p:anim>
                                        <p:anim calcmode="lin" valueType="num" p14:bounceEnd="72000">
                                          <p:cBhvr additive="base">
                                            <p:cTn id="12" dur="1250" fill="hold"/>
                                            <p:tgtEl>
                                              <p:spTgt spid="10"/>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100"/>
                                            </p:tgtEl>
                                            <p:attrNameLst>
                                              <p:attrName>style.visibility</p:attrName>
                                            </p:attrNameLst>
                                          </p:cBhvr>
                                          <p:to>
                                            <p:strVal val="visible"/>
                                          </p:to>
                                        </p:set>
                                        <p:anim calcmode="lin" valueType="num">
                                          <p:cBhvr additive="base">
                                            <p:cTn id="16" dur="500" fill="hold"/>
                                            <p:tgtEl>
                                              <p:spTgt spid="100"/>
                                            </p:tgtEl>
                                            <p:attrNameLst>
                                              <p:attrName>ppt_x</p:attrName>
                                            </p:attrNameLst>
                                          </p:cBhvr>
                                          <p:tavLst>
                                            <p:tav tm="0">
                                              <p:val>
                                                <p:strVal val="0-#ppt_w/2"/>
                                              </p:val>
                                            </p:tav>
                                            <p:tav tm="100000">
                                              <p:val>
                                                <p:strVal val="#ppt_x"/>
                                              </p:val>
                                            </p:tav>
                                          </p:tavLst>
                                        </p:anim>
                                        <p:anim calcmode="lin" valueType="num">
                                          <p:cBhvr additive="base">
                                            <p:cTn id="17" dur="500" fill="hold"/>
                                            <p:tgtEl>
                                              <p:spTgt spid="100"/>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103"/>
                                            </p:tgtEl>
                                            <p:attrNameLst>
                                              <p:attrName>style.visibility</p:attrName>
                                            </p:attrNameLst>
                                          </p:cBhvr>
                                          <p:to>
                                            <p:strVal val="visible"/>
                                          </p:to>
                                        </p:set>
                                        <p:anim calcmode="lin" valueType="num">
                                          <p:cBhvr additive="base">
                                            <p:cTn id="20" dur="500" fill="hold"/>
                                            <p:tgtEl>
                                              <p:spTgt spid="103"/>
                                            </p:tgtEl>
                                            <p:attrNameLst>
                                              <p:attrName>ppt_x</p:attrName>
                                            </p:attrNameLst>
                                          </p:cBhvr>
                                          <p:tavLst>
                                            <p:tav tm="0">
                                              <p:val>
                                                <p:strVal val="1+#ppt_w/2"/>
                                              </p:val>
                                            </p:tav>
                                            <p:tav tm="100000">
                                              <p:val>
                                                <p:strVal val="#ppt_x"/>
                                              </p:val>
                                            </p:tav>
                                          </p:tavLst>
                                        </p:anim>
                                        <p:anim calcmode="lin" valueType="num">
                                          <p:cBhvr additive="base">
                                            <p:cTn id="21" dur="500" fill="hold"/>
                                            <p:tgtEl>
                                              <p:spTgt spid="10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01"/>
                                            </p:tgtEl>
                                            <p:attrNameLst>
                                              <p:attrName>style.visibility</p:attrName>
                                            </p:attrNameLst>
                                          </p:cBhvr>
                                          <p:to>
                                            <p:strVal val="visible"/>
                                          </p:to>
                                        </p:set>
                                        <p:anim calcmode="lin" valueType="num">
                                          <p:cBhvr additive="base">
                                            <p:cTn id="25" dur="500" fill="hold"/>
                                            <p:tgtEl>
                                              <p:spTgt spid="101"/>
                                            </p:tgtEl>
                                            <p:attrNameLst>
                                              <p:attrName>ppt_x</p:attrName>
                                            </p:attrNameLst>
                                          </p:cBhvr>
                                          <p:tavLst>
                                            <p:tav tm="0">
                                              <p:val>
                                                <p:strVal val="0-#ppt_w/2"/>
                                              </p:val>
                                            </p:tav>
                                            <p:tav tm="100000">
                                              <p:val>
                                                <p:strVal val="#ppt_x"/>
                                              </p:val>
                                            </p:tav>
                                          </p:tavLst>
                                        </p:anim>
                                        <p:anim calcmode="lin" valueType="num">
                                          <p:cBhvr additive="base">
                                            <p:cTn id="26" dur="500" fill="hold"/>
                                            <p:tgtEl>
                                              <p:spTgt spid="10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additive="base">
                                            <p:cTn id="29" dur="500" fill="hold"/>
                                            <p:tgtEl>
                                              <p:spTgt spid="104"/>
                                            </p:tgtEl>
                                            <p:attrNameLst>
                                              <p:attrName>ppt_x</p:attrName>
                                            </p:attrNameLst>
                                          </p:cBhvr>
                                          <p:tavLst>
                                            <p:tav tm="0">
                                              <p:val>
                                                <p:strVal val="1+#ppt_w/2"/>
                                              </p:val>
                                            </p:tav>
                                            <p:tav tm="100000">
                                              <p:val>
                                                <p:strVal val="#ppt_x"/>
                                              </p:val>
                                            </p:tav>
                                          </p:tavLst>
                                        </p:anim>
                                        <p:anim calcmode="lin" valueType="num">
                                          <p:cBhvr additive="base">
                                            <p:cTn id="30" dur="500" fill="hold"/>
                                            <p:tgtEl>
                                              <p:spTgt spid="104"/>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additive="base">
                                            <p:cTn id="34" dur="500" fill="hold"/>
                                            <p:tgtEl>
                                              <p:spTgt spid="102"/>
                                            </p:tgtEl>
                                            <p:attrNameLst>
                                              <p:attrName>ppt_x</p:attrName>
                                            </p:attrNameLst>
                                          </p:cBhvr>
                                          <p:tavLst>
                                            <p:tav tm="0">
                                              <p:val>
                                                <p:strVal val="0-#ppt_w/2"/>
                                              </p:val>
                                            </p:tav>
                                            <p:tav tm="100000">
                                              <p:val>
                                                <p:strVal val="#ppt_x"/>
                                              </p:val>
                                            </p:tav>
                                          </p:tavLst>
                                        </p:anim>
                                        <p:anim calcmode="lin" valueType="num">
                                          <p:cBhvr additive="base">
                                            <p:cTn id="35" dur="500" fill="hold"/>
                                            <p:tgtEl>
                                              <p:spTgt spid="102"/>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5"/>
                                            </p:tgtEl>
                                            <p:attrNameLst>
                                              <p:attrName>style.visibility</p:attrName>
                                            </p:attrNameLst>
                                          </p:cBhvr>
                                          <p:to>
                                            <p:strVal val="visible"/>
                                          </p:to>
                                        </p:set>
                                        <p:anim calcmode="lin" valueType="num">
                                          <p:cBhvr additive="base">
                                            <p:cTn id="38" dur="500" fill="hold"/>
                                            <p:tgtEl>
                                              <p:spTgt spid="105"/>
                                            </p:tgtEl>
                                            <p:attrNameLst>
                                              <p:attrName>ppt_x</p:attrName>
                                            </p:attrNameLst>
                                          </p:cBhvr>
                                          <p:tavLst>
                                            <p:tav tm="0">
                                              <p:val>
                                                <p:strVal val="1+#ppt_w/2"/>
                                              </p:val>
                                            </p:tav>
                                            <p:tav tm="100000">
                                              <p:val>
                                                <p:strVal val="#ppt_x"/>
                                              </p:val>
                                            </p:tav>
                                          </p:tavLst>
                                        </p:anim>
                                        <p:anim calcmode="lin" valueType="num">
                                          <p:cBhvr additive="base">
                                            <p:cTn id="39" dur="5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00" grpId="0"/>
          <p:bldP spid="101" grpId="0"/>
          <p:bldP spid="102" grpId="0"/>
          <p:bldP spid="103" grpId="0"/>
          <p:bldP spid="104" grpId="0"/>
          <p:bldP spid="105"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8" accel="8400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250" fill="hold"/>
                                            <p:tgtEl>
                                              <p:spTgt spid="10"/>
                                            </p:tgtEl>
                                            <p:attrNameLst>
                                              <p:attrName>ppt_x</p:attrName>
                                            </p:attrNameLst>
                                          </p:cBhvr>
                                          <p:tavLst>
                                            <p:tav tm="0">
                                              <p:val>
                                                <p:strVal val="0-#ppt_w/2"/>
                                              </p:val>
                                            </p:tav>
                                            <p:tav tm="100000">
                                              <p:val>
                                                <p:strVal val="#ppt_x"/>
                                              </p:val>
                                            </p:tav>
                                          </p:tavLst>
                                        </p:anim>
                                        <p:anim calcmode="lin" valueType="num">
                                          <p:cBhvr additive="base">
                                            <p:cTn id="12" dur="1250" fill="hold"/>
                                            <p:tgtEl>
                                              <p:spTgt spid="10"/>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100"/>
                                            </p:tgtEl>
                                            <p:attrNameLst>
                                              <p:attrName>style.visibility</p:attrName>
                                            </p:attrNameLst>
                                          </p:cBhvr>
                                          <p:to>
                                            <p:strVal val="visible"/>
                                          </p:to>
                                        </p:set>
                                        <p:anim calcmode="lin" valueType="num">
                                          <p:cBhvr additive="base">
                                            <p:cTn id="16" dur="500" fill="hold"/>
                                            <p:tgtEl>
                                              <p:spTgt spid="100"/>
                                            </p:tgtEl>
                                            <p:attrNameLst>
                                              <p:attrName>ppt_x</p:attrName>
                                            </p:attrNameLst>
                                          </p:cBhvr>
                                          <p:tavLst>
                                            <p:tav tm="0">
                                              <p:val>
                                                <p:strVal val="0-#ppt_w/2"/>
                                              </p:val>
                                            </p:tav>
                                            <p:tav tm="100000">
                                              <p:val>
                                                <p:strVal val="#ppt_x"/>
                                              </p:val>
                                            </p:tav>
                                          </p:tavLst>
                                        </p:anim>
                                        <p:anim calcmode="lin" valueType="num">
                                          <p:cBhvr additive="base">
                                            <p:cTn id="17" dur="500" fill="hold"/>
                                            <p:tgtEl>
                                              <p:spTgt spid="100"/>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103"/>
                                            </p:tgtEl>
                                            <p:attrNameLst>
                                              <p:attrName>style.visibility</p:attrName>
                                            </p:attrNameLst>
                                          </p:cBhvr>
                                          <p:to>
                                            <p:strVal val="visible"/>
                                          </p:to>
                                        </p:set>
                                        <p:anim calcmode="lin" valueType="num">
                                          <p:cBhvr additive="base">
                                            <p:cTn id="20" dur="500" fill="hold"/>
                                            <p:tgtEl>
                                              <p:spTgt spid="103"/>
                                            </p:tgtEl>
                                            <p:attrNameLst>
                                              <p:attrName>ppt_x</p:attrName>
                                            </p:attrNameLst>
                                          </p:cBhvr>
                                          <p:tavLst>
                                            <p:tav tm="0">
                                              <p:val>
                                                <p:strVal val="1+#ppt_w/2"/>
                                              </p:val>
                                            </p:tav>
                                            <p:tav tm="100000">
                                              <p:val>
                                                <p:strVal val="#ppt_x"/>
                                              </p:val>
                                            </p:tav>
                                          </p:tavLst>
                                        </p:anim>
                                        <p:anim calcmode="lin" valueType="num">
                                          <p:cBhvr additive="base">
                                            <p:cTn id="21" dur="500" fill="hold"/>
                                            <p:tgtEl>
                                              <p:spTgt spid="10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01"/>
                                            </p:tgtEl>
                                            <p:attrNameLst>
                                              <p:attrName>style.visibility</p:attrName>
                                            </p:attrNameLst>
                                          </p:cBhvr>
                                          <p:to>
                                            <p:strVal val="visible"/>
                                          </p:to>
                                        </p:set>
                                        <p:anim calcmode="lin" valueType="num">
                                          <p:cBhvr additive="base">
                                            <p:cTn id="25" dur="500" fill="hold"/>
                                            <p:tgtEl>
                                              <p:spTgt spid="101"/>
                                            </p:tgtEl>
                                            <p:attrNameLst>
                                              <p:attrName>ppt_x</p:attrName>
                                            </p:attrNameLst>
                                          </p:cBhvr>
                                          <p:tavLst>
                                            <p:tav tm="0">
                                              <p:val>
                                                <p:strVal val="0-#ppt_w/2"/>
                                              </p:val>
                                            </p:tav>
                                            <p:tav tm="100000">
                                              <p:val>
                                                <p:strVal val="#ppt_x"/>
                                              </p:val>
                                            </p:tav>
                                          </p:tavLst>
                                        </p:anim>
                                        <p:anim calcmode="lin" valueType="num">
                                          <p:cBhvr additive="base">
                                            <p:cTn id="26" dur="500" fill="hold"/>
                                            <p:tgtEl>
                                              <p:spTgt spid="10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additive="base">
                                            <p:cTn id="29" dur="500" fill="hold"/>
                                            <p:tgtEl>
                                              <p:spTgt spid="104"/>
                                            </p:tgtEl>
                                            <p:attrNameLst>
                                              <p:attrName>ppt_x</p:attrName>
                                            </p:attrNameLst>
                                          </p:cBhvr>
                                          <p:tavLst>
                                            <p:tav tm="0">
                                              <p:val>
                                                <p:strVal val="1+#ppt_w/2"/>
                                              </p:val>
                                            </p:tav>
                                            <p:tav tm="100000">
                                              <p:val>
                                                <p:strVal val="#ppt_x"/>
                                              </p:val>
                                            </p:tav>
                                          </p:tavLst>
                                        </p:anim>
                                        <p:anim calcmode="lin" valueType="num">
                                          <p:cBhvr additive="base">
                                            <p:cTn id="30" dur="500" fill="hold"/>
                                            <p:tgtEl>
                                              <p:spTgt spid="104"/>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additive="base">
                                            <p:cTn id="34" dur="500" fill="hold"/>
                                            <p:tgtEl>
                                              <p:spTgt spid="102"/>
                                            </p:tgtEl>
                                            <p:attrNameLst>
                                              <p:attrName>ppt_x</p:attrName>
                                            </p:attrNameLst>
                                          </p:cBhvr>
                                          <p:tavLst>
                                            <p:tav tm="0">
                                              <p:val>
                                                <p:strVal val="0-#ppt_w/2"/>
                                              </p:val>
                                            </p:tav>
                                            <p:tav tm="100000">
                                              <p:val>
                                                <p:strVal val="#ppt_x"/>
                                              </p:val>
                                            </p:tav>
                                          </p:tavLst>
                                        </p:anim>
                                        <p:anim calcmode="lin" valueType="num">
                                          <p:cBhvr additive="base">
                                            <p:cTn id="35" dur="500" fill="hold"/>
                                            <p:tgtEl>
                                              <p:spTgt spid="102"/>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5"/>
                                            </p:tgtEl>
                                            <p:attrNameLst>
                                              <p:attrName>style.visibility</p:attrName>
                                            </p:attrNameLst>
                                          </p:cBhvr>
                                          <p:to>
                                            <p:strVal val="visible"/>
                                          </p:to>
                                        </p:set>
                                        <p:anim calcmode="lin" valueType="num">
                                          <p:cBhvr additive="base">
                                            <p:cTn id="38" dur="500" fill="hold"/>
                                            <p:tgtEl>
                                              <p:spTgt spid="105"/>
                                            </p:tgtEl>
                                            <p:attrNameLst>
                                              <p:attrName>ppt_x</p:attrName>
                                            </p:attrNameLst>
                                          </p:cBhvr>
                                          <p:tavLst>
                                            <p:tav tm="0">
                                              <p:val>
                                                <p:strVal val="1+#ppt_w/2"/>
                                              </p:val>
                                            </p:tav>
                                            <p:tav tm="100000">
                                              <p:val>
                                                <p:strVal val="#ppt_x"/>
                                              </p:val>
                                            </p:tav>
                                          </p:tavLst>
                                        </p:anim>
                                        <p:anim calcmode="lin" valueType="num">
                                          <p:cBhvr additive="base">
                                            <p:cTn id="39" dur="5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00" grpId="0"/>
          <p:bldP spid="101" grpId="0"/>
          <p:bldP spid="102" grpId="0"/>
          <p:bldP spid="103" grpId="0"/>
          <p:bldP spid="104" grpId="0"/>
          <p:bldP spid="105"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标题 1"/>
          <p:cNvSpPr txBox="1"/>
          <p:nvPr/>
        </p:nvSpPr>
        <p:spPr>
          <a:xfrm>
            <a:off x="1062038" y="365125"/>
            <a:ext cx="27122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dirty="0" smtClean="0">
                <a:ln>
                  <a:noFill/>
                </a:ln>
                <a:solidFill>
                  <a:srgbClr val="5A6478"/>
                </a:solidFill>
                <a:effectLst/>
                <a:uLnTx/>
                <a:uFillTx/>
                <a:latin typeface="+mn-lt"/>
                <a:ea typeface="+mn-ea"/>
                <a:cs typeface="+mn-ea"/>
                <a:sym typeface="+mn-lt"/>
              </a:rPr>
              <a:t>科室精英介绍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28" name="椭圆 27"/>
          <p:cNvSpPr/>
          <p:nvPr/>
        </p:nvSpPr>
        <p:spPr>
          <a:xfrm>
            <a:off x="960037" y="1603778"/>
            <a:ext cx="1872000" cy="1872000"/>
          </a:xfrm>
          <a:prstGeom prst="ellipse">
            <a:avLst/>
          </a:prstGeom>
          <a:blipFill dpi="0" rotWithShape="1">
            <a:blip r:embed="rId1"/>
            <a:srcRect/>
            <a:stretch>
              <a:fillRect/>
            </a:stretch>
          </a:blipFill>
          <a:ln w="57150" cap="flat" cmpd="sng" algn="ctr">
            <a:solidFill>
              <a:srgbClr val="6CA83A"/>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29" name="矩形 28"/>
          <p:cNvSpPr/>
          <p:nvPr/>
        </p:nvSpPr>
        <p:spPr>
          <a:xfrm>
            <a:off x="67538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6CA83A"/>
                </a:solidFill>
                <a:latin typeface="+mn-lt"/>
                <a:ea typeface="+mn-ea"/>
                <a:cs typeface="+mn-ea"/>
                <a:sym typeface="+mn-lt"/>
              </a:rPr>
              <a:t>Medical </a:t>
            </a:r>
            <a:r>
              <a:rPr lang="en-US" altLang="zh-CN" sz="1200" dirty="0" smtClean="0">
                <a:solidFill>
                  <a:srgbClr val="6CA83A"/>
                </a:solidFill>
                <a:latin typeface="+mn-lt"/>
                <a:ea typeface="+mn-ea"/>
                <a:cs typeface="+mn-ea"/>
                <a:sym typeface="+mn-lt"/>
              </a:rPr>
              <a:t>department</a:t>
            </a:r>
            <a:endParaRPr lang="en-US" altLang="zh-CN" sz="1000" dirty="0" smtClean="0">
              <a:solidFill>
                <a:srgbClr val="6CA83A"/>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0" name="椭圆 29"/>
          <p:cNvSpPr/>
          <p:nvPr/>
        </p:nvSpPr>
        <p:spPr>
          <a:xfrm>
            <a:off x="3774292" y="1603778"/>
            <a:ext cx="1872000" cy="1872000"/>
          </a:xfrm>
          <a:prstGeom prst="ellipse">
            <a:avLst/>
          </a:prstGeom>
          <a:blipFill dpi="0" rotWithShape="1">
            <a:blip r:embed="rId1"/>
            <a:srcRect/>
            <a:stretch>
              <a:fillRect/>
            </a:stretch>
          </a:blipFill>
          <a:ln w="57150" cap="flat" cmpd="sng" algn="ctr">
            <a:solidFill>
              <a:srgbClr val="FE577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1" name="矩形 30"/>
          <p:cNvSpPr/>
          <p:nvPr/>
        </p:nvSpPr>
        <p:spPr>
          <a:xfrm>
            <a:off x="3489642"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FE5778"/>
                </a:solidFill>
                <a:latin typeface="+mn-lt"/>
                <a:ea typeface="+mn-ea"/>
                <a:cs typeface="+mn-ea"/>
                <a:sym typeface="+mn-lt"/>
              </a:rPr>
              <a:t>Medical </a:t>
            </a:r>
            <a:r>
              <a:rPr lang="en-US" altLang="zh-CN" sz="1200" dirty="0" smtClean="0">
                <a:solidFill>
                  <a:srgbClr val="FE5778"/>
                </a:solidFill>
                <a:latin typeface="+mn-lt"/>
                <a:ea typeface="+mn-ea"/>
                <a:cs typeface="+mn-ea"/>
                <a:sym typeface="+mn-lt"/>
              </a:rPr>
              <a:t>department</a:t>
            </a:r>
            <a:endParaRPr lang="en-US" altLang="zh-CN" sz="1000" dirty="0" smtClean="0">
              <a:solidFill>
                <a:srgbClr val="FE5778"/>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2" name="椭圆 31"/>
          <p:cNvSpPr/>
          <p:nvPr/>
        </p:nvSpPr>
        <p:spPr>
          <a:xfrm>
            <a:off x="6588547" y="1603778"/>
            <a:ext cx="1872000" cy="1872000"/>
          </a:xfrm>
          <a:prstGeom prst="ellipse">
            <a:avLst/>
          </a:prstGeom>
          <a:blipFill dpi="0" rotWithShape="1">
            <a:blip r:embed="rId1"/>
            <a:srcRect/>
            <a:stretch>
              <a:fillRect/>
            </a:stretch>
          </a:blipFill>
          <a:ln w="57150" cap="flat" cmpd="sng" algn="ctr">
            <a:solidFill>
              <a:srgbClr val="D3371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3" name="矩形 32"/>
          <p:cNvSpPr/>
          <p:nvPr/>
        </p:nvSpPr>
        <p:spPr>
          <a:xfrm>
            <a:off x="630389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C00000"/>
                </a:solidFill>
                <a:latin typeface="+mn-lt"/>
                <a:ea typeface="+mn-ea"/>
                <a:cs typeface="+mn-ea"/>
                <a:sym typeface="+mn-lt"/>
              </a:rPr>
              <a:t>Medical </a:t>
            </a:r>
            <a:r>
              <a:rPr lang="en-US" altLang="zh-CN" sz="1200" dirty="0" smtClean="0">
                <a:solidFill>
                  <a:srgbClr val="C00000"/>
                </a:solidFill>
                <a:latin typeface="+mn-lt"/>
                <a:ea typeface="+mn-ea"/>
                <a:cs typeface="+mn-ea"/>
                <a:sym typeface="+mn-lt"/>
              </a:rPr>
              <a:t>department</a:t>
            </a:r>
            <a:endParaRPr lang="en-US" altLang="zh-CN" sz="800" dirty="0" smtClean="0">
              <a:solidFill>
                <a:srgbClr val="C00000"/>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4" name="椭圆 33"/>
          <p:cNvSpPr/>
          <p:nvPr/>
        </p:nvSpPr>
        <p:spPr>
          <a:xfrm>
            <a:off x="9402801" y="1603778"/>
            <a:ext cx="1872000" cy="1872000"/>
          </a:xfrm>
          <a:prstGeom prst="ellipse">
            <a:avLst/>
          </a:prstGeom>
          <a:blipFill dpi="0" rotWithShape="1">
            <a:blip r:embed="rId1"/>
            <a:srcRect/>
            <a:stretch>
              <a:fillRect/>
            </a:stretch>
          </a:blipFill>
          <a:ln w="57150" cap="flat"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5" name="矩形 34"/>
          <p:cNvSpPr/>
          <p:nvPr/>
        </p:nvSpPr>
        <p:spPr>
          <a:xfrm>
            <a:off x="9118151"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chemeClr val="tx1">
                    <a:lumMod val="75000"/>
                    <a:lumOff val="25000"/>
                  </a:schemeClr>
                </a:solidFill>
                <a:latin typeface="+mn-lt"/>
                <a:ea typeface="+mn-ea"/>
                <a:cs typeface="+mn-ea"/>
                <a:sym typeface="+mn-lt"/>
              </a:rPr>
              <a:t>Medical </a:t>
            </a:r>
            <a:r>
              <a:rPr lang="en-US" altLang="zh-CN" sz="1200" dirty="0" smtClean="0">
                <a:solidFill>
                  <a:schemeClr val="tx1">
                    <a:lumMod val="75000"/>
                    <a:lumOff val="25000"/>
                  </a:schemeClr>
                </a:solidFill>
                <a:latin typeface="+mn-lt"/>
                <a:ea typeface="+mn-ea"/>
                <a:cs typeface="+mn-ea"/>
                <a:sym typeface="+mn-lt"/>
              </a:rPr>
              <a:t>department</a:t>
            </a:r>
            <a:endParaRPr lang="en-US" altLang="zh-CN" sz="800" dirty="0" smtClean="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7" name="椭圆 36"/>
          <p:cNvSpPr/>
          <p:nvPr/>
        </p:nvSpPr>
        <p:spPr>
          <a:xfrm>
            <a:off x="1500037" y="3079778"/>
            <a:ext cx="792000" cy="792000"/>
          </a:xfrm>
          <a:prstGeom prst="ellipse">
            <a:avLst/>
          </a:prstGeom>
          <a:solidFill>
            <a:srgbClr val="6CA83A"/>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椭圆 39"/>
          <p:cNvSpPr/>
          <p:nvPr/>
        </p:nvSpPr>
        <p:spPr>
          <a:xfrm>
            <a:off x="4314292" y="3115578"/>
            <a:ext cx="792000" cy="792000"/>
          </a:xfrm>
          <a:prstGeom prst="ellipse">
            <a:avLst/>
          </a:prstGeom>
          <a:solidFill>
            <a:srgbClr val="FE577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椭圆 42"/>
          <p:cNvSpPr/>
          <p:nvPr/>
        </p:nvSpPr>
        <p:spPr>
          <a:xfrm>
            <a:off x="7128547" y="3115578"/>
            <a:ext cx="792000" cy="792000"/>
          </a:xfrm>
          <a:prstGeom prst="ellipse">
            <a:avLst/>
          </a:prstGeom>
          <a:solidFill>
            <a:srgbClr val="D33715"/>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椭圆 45"/>
          <p:cNvSpPr/>
          <p:nvPr/>
        </p:nvSpPr>
        <p:spPr>
          <a:xfrm>
            <a:off x="9942801" y="3115578"/>
            <a:ext cx="792000" cy="792000"/>
          </a:xfrm>
          <a:prstGeom prst="ellipse">
            <a:avLst/>
          </a:prstGeom>
          <a:solidFill>
            <a:srgbClr val="55C3C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8" name="KSO_Shape"/>
          <p:cNvSpPr/>
          <p:nvPr/>
        </p:nvSpPr>
        <p:spPr bwMode="auto">
          <a:xfrm>
            <a:off x="1752037"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49" name="KSO_Shape"/>
          <p:cNvSpPr/>
          <p:nvPr/>
        </p:nvSpPr>
        <p:spPr bwMode="auto">
          <a:xfrm>
            <a:off x="4559032"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0" name="KSO_Shape"/>
          <p:cNvSpPr/>
          <p:nvPr/>
        </p:nvSpPr>
        <p:spPr bwMode="auto">
          <a:xfrm>
            <a:off x="7397925"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1" name="KSO_Shape"/>
          <p:cNvSpPr/>
          <p:nvPr/>
        </p:nvSpPr>
        <p:spPr bwMode="auto">
          <a:xfrm>
            <a:off x="10236818"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900" decel="100000" fill="hold"/>
                                        <p:tgtEl>
                                          <p:spTgt spid="2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 calcmode="lin" valueType="num">
                                      <p:cBhvr>
                                        <p:cTn id="18" dur="500" fill="hold"/>
                                        <p:tgtEl>
                                          <p:spTgt spid="37"/>
                                        </p:tgtEl>
                                        <p:attrNameLst>
                                          <p:attrName>ppt_w</p:attrName>
                                        </p:attrNameLst>
                                      </p:cBhvr>
                                      <p:tavLst>
                                        <p:tav tm="0">
                                          <p:val>
                                            <p:fltVal val="0"/>
                                          </p:val>
                                        </p:tav>
                                        <p:tav tm="100000">
                                          <p:val>
                                            <p:strVal val="#ppt_w"/>
                                          </p:val>
                                        </p:tav>
                                      </p:tavLst>
                                    </p:anim>
                                    <p:anim calcmode="lin" valueType="num">
                                      <p:cBhvr>
                                        <p:cTn id="19" dur="500" fill="hold"/>
                                        <p:tgtEl>
                                          <p:spTgt spid="37"/>
                                        </p:tgtEl>
                                        <p:attrNameLst>
                                          <p:attrName>ppt_h</p:attrName>
                                        </p:attrNameLst>
                                      </p:cBhvr>
                                      <p:tavLst>
                                        <p:tav tm="0">
                                          <p:val>
                                            <p:fltVal val="0"/>
                                          </p:val>
                                        </p:tav>
                                        <p:tav tm="100000">
                                          <p:val>
                                            <p:strVal val="#ppt_h"/>
                                          </p:val>
                                        </p:tav>
                                      </p:tavLst>
                                    </p:anim>
                                    <p:animEffect transition="in" filter="fade">
                                      <p:cBhvr>
                                        <p:cTn id="20" dur="500"/>
                                        <p:tgtEl>
                                          <p:spTgt spid="3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fltVal val="0"/>
                                          </p:val>
                                        </p:tav>
                                        <p:tav tm="100000">
                                          <p:val>
                                            <p:strVal val="#ppt_h"/>
                                          </p:val>
                                        </p:tav>
                                      </p:tavLst>
                                    </p:anim>
                                    <p:animEffect transition="in" filter="fade">
                                      <p:cBhvr>
                                        <p:cTn id="25" dur="500"/>
                                        <p:tgtEl>
                                          <p:spTgt spid="48"/>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anim calcmode="lin" valueType="num">
                                      <p:cBhvr>
                                        <p:cTn id="29" dur="1000" fill="hold"/>
                                        <p:tgtEl>
                                          <p:spTgt spid="29"/>
                                        </p:tgtEl>
                                        <p:attrNameLst>
                                          <p:attrName>ppt_x</p:attrName>
                                        </p:attrNameLst>
                                      </p:cBhvr>
                                      <p:tavLst>
                                        <p:tav tm="0">
                                          <p:val>
                                            <p:strVal val="#ppt_x"/>
                                          </p:val>
                                        </p:tav>
                                        <p:tav tm="100000">
                                          <p:val>
                                            <p:strVal val="#ppt_x"/>
                                          </p:val>
                                        </p:tav>
                                      </p:tavLst>
                                    </p:anim>
                                    <p:anim calcmode="lin" valueType="num">
                                      <p:cBhvr>
                                        <p:cTn id="30" dur="1000" fill="hold"/>
                                        <p:tgtEl>
                                          <p:spTgt spid="29"/>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37" presetClass="entr" presetSubtype="0"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1000"/>
                                        <p:tgtEl>
                                          <p:spTgt spid="30"/>
                                        </p:tgtEl>
                                      </p:cBhvr>
                                    </p:animEffect>
                                    <p:anim calcmode="lin" valueType="num">
                                      <p:cBhvr>
                                        <p:cTn id="35" dur="1000" fill="hold"/>
                                        <p:tgtEl>
                                          <p:spTgt spid="30"/>
                                        </p:tgtEl>
                                        <p:attrNameLst>
                                          <p:attrName>ppt_x</p:attrName>
                                        </p:attrNameLst>
                                      </p:cBhvr>
                                      <p:tavLst>
                                        <p:tav tm="0">
                                          <p:val>
                                            <p:strVal val="#ppt_x"/>
                                          </p:val>
                                        </p:tav>
                                        <p:tav tm="100000">
                                          <p:val>
                                            <p:strVal val="#ppt_x"/>
                                          </p:val>
                                        </p:tav>
                                      </p:tavLst>
                                    </p:anim>
                                    <p:anim calcmode="lin" valueType="num">
                                      <p:cBhvr>
                                        <p:cTn id="36" dur="900" decel="100000" fill="hold"/>
                                        <p:tgtEl>
                                          <p:spTgt spid="3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p:cTn id="41" dur="500" fill="hold"/>
                                        <p:tgtEl>
                                          <p:spTgt spid="40"/>
                                        </p:tgtEl>
                                        <p:attrNameLst>
                                          <p:attrName>ppt_w</p:attrName>
                                        </p:attrNameLst>
                                      </p:cBhvr>
                                      <p:tavLst>
                                        <p:tav tm="0">
                                          <p:val>
                                            <p:fltVal val="0"/>
                                          </p:val>
                                        </p:tav>
                                        <p:tav tm="100000">
                                          <p:val>
                                            <p:strVal val="#ppt_w"/>
                                          </p:val>
                                        </p:tav>
                                      </p:tavLst>
                                    </p:anim>
                                    <p:anim calcmode="lin" valueType="num">
                                      <p:cBhvr>
                                        <p:cTn id="42" dur="500" fill="hold"/>
                                        <p:tgtEl>
                                          <p:spTgt spid="40"/>
                                        </p:tgtEl>
                                        <p:attrNameLst>
                                          <p:attrName>ppt_h</p:attrName>
                                        </p:attrNameLst>
                                      </p:cBhvr>
                                      <p:tavLst>
                                        <p:tav tm="0">
                                          <p:val>
                                            <p:fltVal val="0"/>
                                          </p:val>
                                        </p:tav>
                                        <p:tav tm="100000">
                                          <p:val>
                                            <p:strVal val="#ppt_h"/>
                                          </p:val>
                                        </p:tav>
                                      </p:tavLst>
                                    </p:anim>
                                    <p:animEffect transition="in" filter="fade">
                                      <p:cBhvr>
                                        <p:cTn id="43" dur="500"/>
                                        <p:tgtEl>
                                          <p:spTgt spid="40"/>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9"/>
                                        </p:tgtEl>
                                        <p:attrNameLst>
                                          <p:attrName>style.visibility</p:attrName>
                                        </p:attrNameLst>
                                      </p:cBhvr>
                                      <p:to>
                                        <p:strVal val="visible"/>
                                      </p:to>
                                    </p:set>
                                    <p:anim calcmode="lin" valueType="num">
                                      <p:cBhvr>
                                        <p:cTn id="46" dur="500" fill="hold"/>
                                        <p:tgtEl>
                                          <p:spTgt spid="49"/>
                                        </p:tgtEl>
                                        <p:attrNameLst>
                                          <p:attrName>ppt_w</p:attrName>
                                        </p:attrNameLst>
                                      </p:cBhvr>
                                      <p:tavLst>
                                        <p:tav tm="0">
                                          <p:val>
                                            <p:fltVal val="0"/>
                                          </p:val>
                                        </p:tav>
                                        <p:tav tm="100000">
                                          <p:val>
                                            <p:strVal val="#ppt_w"/>
                                          </p:val>
                                        </p:tav>
                                      </p:tavLst>
                                    </p:anim>
                                    <p:anim calcmode="lin" valueType="num">
                                      <p:cBhvr>
                                        <p:cTn id="47" dur="500" fill="hold"/>
                                        <p:tgtEl>
                                          <p:spTgt spid="49"/>
                                        </p:tgtEl>
                                        <p:attrNameLst>
                                          <p:attrName>ppt_h</p:attrName>
                                        </p:attrNameLst>
                                      </p:cBhvr>
                                      <p:tavLst>
                                        <p:tav tm="0">
                                          <p:val>
                                            <p:fltVal val="0"/>
                                          </p:val>
                                        </p:tav>
                                        <p:tav tm="100000">
                                          <p:val>
                                            <p:strVal val="#ppt_h"/>
                                          </p:val>
                                        </p:tav>
                                      </p:tavLst>
                                    </p:anim>
                                    <p:animEffect transition="in" filter="fade">
                                      <p:cBhvr>
                                        <p:cTn id="48" dur="500"/>
                                        <p:tgtEl>
                                          <p:spTgt spid="4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1000"/>
                                        <p:tgtEl>
                                          <p:spTgt spid="31"/>
                                        </p:tgtEl>
                                      </p:cBhvr>
                                    </p:animEffect>
                                    <p:anim calcmode="lin" valueType="num">
                                      <p:cBhvr>
                                        <p:cTn id="52" dur="1000" fill="hold"/>
                                        <p:tgtEl>
                                          <p:spTgt spid="31"/>
                                        </p:tgtEl>
                                        <p:attrNameLst>
                                          <p:attrName>ppt_x</p:attrName>
                                        </p:attrNameLst>
                                      </p:cBhvr>
                                      <p:tavLst>
                                        <p:tav tm="0">
                                          <p:val>
                                            <p:strVal val="#ppt_x"/>
                                          </p:val>
                                        </p:tav>
                                        <p:tav tm="100000">
                                          <p:val>
                                            <p:strVal val="#ppt_x"/>
                                          </p:val>
                                        </p:tav>
                                      </p:tavLst>
                                    </p:anim>
                                    <p:anim calcmode="lin" valueType="num">
                                      <p:cBhvr>
                                        <p:cTn id="53" dur="1000" fill="hold"/>
                                        <p:tgtEl>
                                          <p:spTgt spid="31"/>
                                        </p:tgtEl>
                                        <p:attrNameLst>
                                          <p:attrName>ppt_y</p:attrName>
                                        </p:attrNameLst>
                                      </p:cBhvr>
                                      <p:tavLst>
                                        <p:tav tm="0">
                                          <p:val>
                                            <p:strVal val="#ppt_y+.1"/>
                                          </p:val>
                                        </p:tav>
                                        <p:tav tm="100000">
                                          <p:val>
                                            <p:strVal val="#ppt_y"/>
                                          </p:val>
                                        </p:tav>
                                      </p:tavLst>
                                    </p:anim>
                                  </p:childTnLst>
                                </p:cTn>
                              </p:par>
                            </p:childTnLst>
                          </p:cTn>
                        </p:par>
                        <p:par>
                          <p:cTn id="54" fill="hold">
                            <p:stCondLst>
                              <p:cond delay="3500"/>
                            </p:stCondLst>
                            <p:childTnLst>
                              <p:par>
                                <p:cTn id="55" presetID="37" presetClass="entr" presetSubtype="0"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1000"/>
                                        <p:tgtEl>
                                          <p:spTgt spid="32"/>
                                        </p:tgtEl>
                                      </p:cBhvr>
                                    </p:animEffect>
                                    <p:anim calcmode="lin" valueType="num">
                                      <p:cBhvr>
                                        <p:cTn id="58" dur="1000" fill="hold"/>
                                        <p:tgtEl>
                                          <p:spTgt spid="32"/>
                                        </p:tgtEl>
                                        <p:attrNameLst>
                                          <p:attrName>ppt_x</p:attrName>
                                        </p:attrNameLst>
                                      </p:cBhvr>
                                      <p:tavLst>
                                        <p:tav tm="0">
                                          <p:val>
                                            <p:strVal val="#ppt_x"/>
                                          </p:val>
                                        </p:tav>
                                        <p:tav tm="100000">
                                          <p:val>
                                            <p:strVal val="#ppt_x"/>
                                          </p:val>
                                        </p:tav>
                                      </p:tavLst>
                                    </p:anim>
                                    <p:anim calcmode="lin" valueType="num">
                                      <p:cBhvr>
                                        <p:cTn id="59" dur="900" decel="100000" fill="hold"/>
                                        <p:tgtEl>
                                          <p:spTgt spid="32"/>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 calcmode="lin" valueType="num">
                                      <p:cBhvr>
                                        <p:cTn id="64" dur="500" fill="hold"/>
                                        <p:tgtEl>
                                          <p:spTgt spid="43"/>
                                        </p:tgtEl>
                                        <p:attrNameLst>
                                          <p:attrName>ppt_w</p:attrName>
                                        </p:attrNameLst>
                                      </p:cBhvr>
                                      <p:tavLst>
                                        <p:tav tm="0">
                                          <p:val>
                                            <p:fltVal val="0"/>
                                          </p:val>
                                        </p:tav>
                                        <p:tav tm="100000">
                                          <p:val>
                                            <p:strVal val="#ppt_w"/>
                                          </p:val>
                                        </p:tav>
                                      </p:tavLst>
                                    </p:anim>
                                    <p:anim calcmode="lin" valueType="num">
                                      <p:cBhvr>
                                        <p:cTn id="65" dur="500" fill="hold"/>
                                        <p:tgtEl>
                                          <p:spTgt spid="43"/>
                                        </p:tgtEl>
                                        <p:attrNameLst>
                                          <p:attrName>ppt_h</p:attrName>
                                        </p:attrNameLst>
                                      </p:cBhvr>
                                      <p:tavLst>
                                        <p:tav tm="0">
                                          <p:val>
                                            <p:fltVal val="0"/>
                                          </p:val>
                                        </p:tav>
                                        <p:tav tm="100000">
                                          <p:val>
                                            <p:strVal val="#ppt_h"/>
                                          </p:val>
                                        </p:tav>
                                      </p:tavLst>
                                    </p:anim>
                                    <p:animEffect transition="in" filter="fade">
                                      <p:cBhvr>
                                        <p:cTn id="66" dur="500"/>
                                        <p:tgtEl>
                                          <p:spTgt spid="43"/>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50"/>
                                        </p:tgtEl>
                                        <p:attrNameLst>
                                          <p:attrName>style.visibility</p:attrName>
                                        </p:attrNameLst>
                                      </p:cBhvr>
                                      <p:to>
                                        <p:strVal val="visible"/>
                                      </p:to>
                                    </p:set>
                                    <p:anim calcmode="lin" valueType="num">
                                      <p:cBhvr>
                                        <p:cTn id="69" dur="500" fill="hold"/>
                                        <p:tgtEl>
                                          <p:spTgt spid="50"/>
                                        </p:tgtEl>
                                        <p:attrNameLst>
                                          <p:attrName>ppt_w</p:attrName>
                                        </p:attrNameLst>
                                      </p:cBhvr>
                                      <p:tavLst>
                                        <p:tav tm="0">
                                          <p:val>
                                            <p:fltVal val="0"/>
                                          </p:val>
                                        </p:tav>
                                        <p:tav tm="100000">
                                          <p:val>
                                            <p:strVal val="#ppt_w"/>
                                          </p:val>
                                        </p:tav>
                                      </p:tavLst>
                                    </p:anim>
                                    <p:anim calcmode="lin" valueType="num">
                                      <p:cBhvr>
                                        <p:cTn id="70" dur="500" fill="hold"/>
                                        <p:tgtEl>
                                          <p:spTgt spid="50"/>
                                        </p:tgtEl>
                                        <p:attrNameLst>
                                          <p:attrName>ppt_h</p:attrName>
                                        </p:attrNameLst>
                                      </p:cBhvr>
                                      <p:tavLst>
                                        <p:tav tm="0">
                                          <p:val>
                                            <p:fltVal val="0"/>
                                          </p:val>
                                        </p:tav>
                                        <p:tav tm="100000">
                                          <p:val>
                                            <p:strVal val="#ppt_h"/>
                                          </p:val>
                                        </p:tav>
                                      </p:tavLst>
                                    </p:anim>
                                    <p:animEffect transition="in" filter="fade">
                                      <p:cBhvr>
                                        <p:cTn id="71" dur="500"/>
                                        <p:tgtEl>
                                          <p:spTgt spid="50"/>
                                        </p:tgtEl>
                                      </p:cBhvr>
                                    </p:animEffect>
                                  </p:childTnLst>
                                </p:cTn>
                              </p:par>
                              <p:par>
                                <p:cTn id="72" presetID="42" presetClass="entr" presetSubtype="0" fill="hold" grpId="0" nodeType="withEffect">
                                  <p:stCondLst>
                                    <p:cond delay="0"/>
                                  </p:stCondLst>
                                  <p:childTnLst>
                                    <p:set>
                                      <p:cBhvr>
                                        <p:cTn id="73" dur="1" fill="hold">
                                          <p:stCondLst>
                                            <p:cond delay="0"/>
                                          </p:stCondLst>
                                        </p:cTn>
                                        <p:tgtEl>
                                          <p:spTgt spid="33"/>
                                        </p:tgtEl>
                                        <p:attrNameLst>
                                          <p:attrName>style.visibility</p:attrName>
                                        </p:attrNameLst>
                                      </p:cBhvr>
                                      <p:to>
                                        <p:strVal val="visible"/>
                                      </p:to>
                                    </p:set>
                                    <p:animEffect transition="in" filter="fade">
                                      <p:cBhvr>
                                        <p:cTn id="74" dur="1000"/>
                                        <p:tgtEl>
                                          <p:spTgt spid="33"/>
                                        </p:tgtEl>
                                      </p:cBhvr>
                                    </p:animEffect>
                                    <p:anim calcmode="lin" valueType="num">
                                      <p:cBhvr>
                                        <p:cTn id="75" dur="1000" fill="hold"/>
                                        <p:tgtEl>
                                          <p:spTgt spid="33"/>
                                        </p:tgtEl>
                                        <p:attrNameLst>
                                          <p:attrName>ppt_x</p:attrName>
                                        </p:attrNameLst>
                                      </p:cBhvr>
                                      <p:tavLst>
                                        <p:tav tm="0">
                                          <p:val>
                                            <p:strVal val="#ppt_x"/>
                                          </p:val>
                                        </p:tav>
                                        <p:tav tm="100000">
                                          <p:val>
                                            <p:strVal val="#ppt_x"/>
                                          </p:val>
                                        </p:tav>
                                      </p:tavLst>
                                    </p:anim>
                                    <p:anim calcmode="lin" valueType="num">
                                      <p:cBhvr>
                                        <p:cTn id="76" dur="1000" fill="hold"/>
                                        <p:tgtEl>
                                          <p:spTgt spid="33"/>
                                        </p:tgtEl>
                                        <p:attrNameLst>
                                          <p:attrName>ppt_y</p:attrName>
                                        </p:attrNameLst>
                                      </p:cBhvr>
                                      <p:tavLst>
                                        <p:tav tm="0">
                                          <p:val>
                                            <p:strVal val="#ppt_y+.1"/>
                                          </p:val>
                                        </p:tav>
                                        <p:tav tm="100000">
                                          <p:val>
                                            <p:strVal val="#ppt_y"/>
                                          </p:val>
                                        </p:tav>
                                      </p:tavLst>
                                    </p:anim>
                                  </p:childTnLst>
                                </p:cTn>
                              </p:par>
                            </p:childTnLst>
                          </p:cTn>
                        </p:par>
                        <p:par>
                          <p:cTn id="77" fill="hold">
                            <p:stCondLst>
                              <p:cond delay="5000"/>
                            </p:stCondLst>
                            <p:childTnLst>
                              <p:par>
                                <p:cTn id="78" presetID="37" presetClass="entr" presetSubtype="0"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1000"/>
                                        <p:tgtEl>
                                          <p:spTgt spid="34"/>
                                        </p:tgtEl>
                                      </p:cBhvr>
                                    </p:animEffect>
                                    <p:anim calcmode="lin" valueType="num">
                                      <p:cBhvr>
                                        <p:cTn id="81" dur="1000" fill="hold"/>
                                        <p:tgtEl>
                                          <p:spTgt spid="34"/>
                                        </p:tgtEl>
                                        <p:attrNameLst>
                                          <p:attrName>ppt_x</p:attrName>
                                        </p:attrNameLst>
                                      </p:cBhvr>
                                      <p:tavLst>
                                        <p:tav tm="0">
                                          <p:val>
                                            <p:strVal val="#ppt_x"/>
                                          </p:val>
                                        </p:tav>
                                        <p:tav tm="100000">
                                          <p:val>
                                            <p:strVal val="#ppt_x"/>
                                          </p:val>
                                        </p:tav>
                                      </p:tavLst>
                                    </p:anim>
                                    <p:anim calcmode="lin" valueType="num">
                                      <p:cBhvr>
                                        <p:cTn id="82" dur="900" decel="100000" fill="hold"/>
                                        <p:tgtEl>
                                          <p:spTgt spid="34"/>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84" fill="hold">
                            <p:stCondLst>
                              <p:cond delay="60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42" presetClass="entr" presetSubtype="0" fill="hold" grpId="0" nodeType="with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P spid="29" grpId="0"/>
      <p:bldP spid="30" grpId="0" animBg="1"/>
      <p:bldP spid="31" grpId="0"/>
      <p:bldP spid="32" grpId="0" animBg="1"/>
      <p:bldP spid="33" grpId="0"/>
      <p:bldP spid="34" grpId="0" animBg="1"/>
      <p:bldP spid="35" grpId="0"/>
      <p:bldP spid="37" grpId="0" animBg="1"/>
      <p:bldP spid="40" grpId="0" animBg="1"/>
      <p:bldP spid="43" grpId="0" animBg="1"/>
      <p:bldP spid="46" grpId="0" animBg="1"/>
      <p:bldP spid="48" grpId="0" animBg="1"/>
      <p:bldP spid="49" grpId="0" animBg="1"/>
      <p:bldP spid="50" grpId="0" animBg="1"/>
      <p:bldP spid="5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标题 1"/>
          <p:cNvSpPr txBox="1"/>
          <p:nvPr/>
        </p:nvSpPr>
        <p:spPr>
          <a:xfrm>
            <a:off x="1062038" y="365125"/>
            <a:ext cx="3130583"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可编辑的人体图</a:t>
            </a:r>
            <a:endParaRPr lang="zh-CN" altLang="en-US" dirty="0">
              <a:latin typeface="+mn-lt"/>
              <a:ea typeface="+mn-ea"/>
              <a:cs typeface="+mn-ea"/>
              <a:sym typeface="+mn-lt"/>
            </a:endParaRPr>
          </a:p>
        </p:txBody>
      </p:sp>
      <p:grpSp>
        <p:nvGrpSpPr>
          <p:cNvPr id="41" name="组合 40"/>
          <p:cNvGrpSpPr/>
          <p:nvPr/>
        </p:nvGrpSpPr>
        <p:grpSpPr>
          <a:xfrm>
            <a:off x="5669759" y="2670093"/>
            <a:ext cx="604654" cy="1619250"/>
            <a:chOff x="5667512" y="2943225"/>
            <a:chExt cx="604654" cy="1619250"/>
          </a:xfrm>
        </p:grpSpPr>
        <p:grpSp>
          <p:nvGrpSpPr>
            <p:cNvPr id="42" name="组合 41"/>
            <p:cNvGrpSpPr/>
            <p:nvPr/>
          </p:nvGrpSpPr>
          <p:grpSpPr>
            <a:xfrm>
              <a:off x="5699838" y="2943225"/>
              <a:ext cx="540000" cy="1619250"/>
              <a:chOff x="8216900" y="2343150"/>
              <a:chExt cx="540000" cy="1619250"/>
            </a:xfrm>
          </p:grpSpPr>
          <p:sp>
            <p:nvSpPr>
              <p:cNvPr id="44" name="圆角矩形 43"/>
              <p:cNvSpPr/>
              <p:nvPr/>
            </p:nvSpPr>
            <p:spPr>
              <a:xfrm>
                <a:off x="8450900" y="2343150"/>
                <a:ext cx="72000" cy="1619250"/>
              </a:xfrm>
              <a:prstGeom prst="roundRect">
                <a:avLst>
                  <a:gd name="adj" fmla="val 50000"/>
                </a:avLst>
              </a:prstGeom>
              <a:solidFill>
                <a:srgbClr val="5A6478">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5" name="椭圆 44"/>
              <p:cNvSpPr/>
              <p:nvPr/>
            </p:nvSpPr>
            <p:spPr>
              <a:xfrm>
                <a:off x="8216900" y="2882775"/>
                <a:ext cx="540000" cy="540000"/>
              </a:xfrm>
              <a:prstGeom prst="ellipse">
                <a:avLst/>
              </a:prstGeom>
              <a:solidFill>
                <a:srgbClr val="5A6478"/>
              </a:solidFill>
              <a:ln w="38100" cap="flat" cmpd="sng" algn="ctr">
                <a:solidFill>
                  <a:srgbClr val="5A6478">
                    <a:lumMod val="60000"/>
                    <a:lumOff val="4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sp>
          <p:nvSpPr>
            <p:cNvPr id="43" name="文本框 42"/>
            <p:cNvSpPr txBox="1"/>
            <p:nvPr/>
          </p:nvSpPr>
          <p:spPr>
            <a:xfrm>
              <a:off x="5667512" y="3568184"/>
              <a:ext cx="604654" cy="369332"/>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prstClr val="white"/>
                  </a:solidFill>
                  <a:effectLst/>
                  <a:uLnTx/>
                  <a:uFillTx/>
                  <a:latin typeface="+mn-lt"/>
                  <a:ea typeface="+mn-ea"/>
                  <a:cs typeface="+mn-ea"/>
                  <a:sym typeface="+mn-lt"/>
                </a:rPr>
                <a:t>V.S</a:t>
              </a:r>
              <a:endParaRPr kumimoji="0" lang="zh-CN" altLang="en-US" sz="18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sp>
        <p:nvSpPr>
          <p:cNvPr id="46" name="文本框 45"/>
          <p:cNvSpPr txBox="1"/>
          <p:nvPr/>
        </p:nvSpPr>
        <p:spPr>
          <a:xfrm>
            <a:off x="676186"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55C3C8"/>
                </a:solidFill>
                <a:latin typeface="+mn-lt"/>
                <a:ea typeface="+mn-ea"/>
                <a:cs typeface="+mn-ea"/>
                <a:sym typeface="+mn-lt"/>
              </a:rPr>
              <a:t>8</a:t>
            </a:r>
            <a:r>
              <a:rPr lang="en-US" altLang="zh-CN" sz="1600" dirty="0" smtClean="0">
                <a:solidFill>
                  <a:srgbClr val="55C3C8"/>
                </a:solidFill>
                <a:latin typeface="+mn-lt"/>
                <a:ea typeface="+mn-ea"/>
                <a:cs typeface="+mn-ea"/>
                <a:sym typeface="+mn-lt"/>
              </a:rPr>
              <a:t>0% of Man</a:t>
            </a:r>
            <a:endParaRPr lang="en-US" altLang="zh-CN" sz="1600" dirty="0">
              <a:solidFill>
                <a:srgbClr val="55C3C8"/>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sp>
        <p:nvSpPr>
          <p:cNvPr id="47" name="文本框 46"/>
          <p:cNvSpPr txBox="1"/>
          <p:nvPr/>
        </p:nvSpPr>
        <p:spPr>
          <a:xfrm>
            <a:off x="8552701"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0087AF"/>
                </a:solidFill>
                <a:latin typeface="+mn-lt"/>
                <a:ea typeface="+mn-ea"/>
                <a:cs typeface="+mn-ea"/>
                <a:sym typeface="+mn-lt"/>
              </a:rPr>
              <a:t>6</a:t>
            </a:r>
            <a:r>
              <a:rPr lang="en-US" altLang="zh-CN" sz="1600" dirty="0" smtClean="0">
                <a:solidFill>
                  <a:srgbClr val="0087AF"/>
                </a:solidFill>
                <a:latin typeface="+mn-lt"/>
                <a:ea typeface="+mn-ea"/>
                <a:cs typeface="+mn-ea"/>
                <a:sym typeface="+mn-lt"/>
              </a:rPr>
              <a:t>0% of Woman</a:t>
            </a:r>
            <a:endParaRPr lang="en-US" altLang="zh-CN" sz="1600" dirty="0">
              <a:solidFill>
                <a:srgbClr val="0087AF"/>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grpSp>
        <p:nvGrpSpPr>
          <p:cNvPr id="48" name="组合 47"/>
          <p:cNvGrpSpPr/>
          <p:nvPr/>
        </p:nvGrpSpPr>
        <p:grpSpPr>
          <a:xfrm>
            <a:off x="743489" y="3209719"/>
            <a:ext cx="2702545" cy="1998893"/>
            <a:chOff x="867404" y="3482851"/>
            <a:chExt cx="2702545" cy="1998893"/>
          </a:xfrm>
        </p:grpSpPr>
        <p:grpSp>
          <p:nvGrpSpPr>
            <p:cNvPr id="49" name="组合 48"/>
            <p:cNvGrpSpPr/>
            <p:nvPr/>
          </p:nvGrpSpPr>
          <p:grpSpPr>
            <a:xfrm>
              <a:off x="919875" y="3482851"/>
              <a:ext cx="1080000" cy="1080000"/>
              <a:chOff x="919875" y="3482851"/>
              <a:chExt cx="1080000" cy="1080000"/>
            </a:xfrm>
          </p:grpSpPr>
          <p:sp>
            <p:nvSpPr>
              <p:cNvPr id="59" name="椭圆 58"/>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弧形 59"/>
              <p:cNvSpPr/>
              <p:nvPr/>
            </p:nvSpPr>
            <p:spPr>
              <a:xfrm>
                <a:off x="919875" y="3482851"/>
                <a:ext cx="1080000" cy="1080000"/>
              </a:xfrm>
              <a:prstGeom prst="arc">
                <a:avLst>
                  <a:gd name="adj1" fmla="val 16200000"/>
                  <a:gd name="adj2" fmla="val 7616366"/>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0" name="组合 49"/>
            <p:cNvGrpSpPr/>
            <p:nvPr/>
          </p:nvGrpSpPr>
          <p:grpSpPr>
            <a:xfrm>
              <a:off x="2437480" y="3482851"/>
              <a:ext cx="1080000" cy="1080000"/>
              <a:chOff x="919875" y="3482851"/>
              <a:chExt cx="1080000" cy="1080000"/>
            </a:xfrm>
          </p:grpSpPr>
          <p:sp>
            <p:nvSpPr>
              <p:cNvPr id="57" name="椭圆 56"/>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弧形 57"/>
              <p:cNvSpPr/>
              <p:nvPr/>
            </p:nvSpPr>
            <p:spPr>
              <a:xfrm>
                <a:off x="919875" y="3482851"/>
                <a:ext cx="1080000" cy="1080000"/>
              </a:xfrm>
              <a:prstGeom prst="arc">
                <a:avLst>
                  <a:gd name="adj1" fmla="val 16200000"/>
                  <a:gd name="adj2" fmla="val 12934300"/>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1" name="矩形 50"/>
            <p:cNvSpPr/>
            <p:nvPr/>
          </p:nvSpPr>
          <p:spPr>
            <a:xfrm>
              <a:off x="1136710"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2" name="矩形 51"/>
            <p:cNvSpPr/>
            <p:nvPr/>
          </p:nvSpPr>
          <p:spPr>
            <a:xfrm>
              <a:off x="2680566"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80%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3" name="矩形 52"/>
            <p:cNvSpPr/>
            <p:nvPr/>
          </p:nvSpPr>
          <p:spPr>
            <a:xfrm>
              <a:off x="867404"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4" name="矩形 53"/>
            <p:cNvSpPr/>
            <p:nvPr/>
          </p:nvSpPr>
          <p:spPr>
            <a:xfrm>
              <a:off x="2385009"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5" name="任意多边形 54"/>
            <p:cNvSpPr/>
            <p:nvPr/>
          </p:nvSpPr>
          <p:spPr bwMode="auto">
            <a:xfrm flipH="1">
              <a:off x="1248823"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56" name="任意多边形 55"/>
            <p:cNvSpPr/>
            <p:nvPr/>
          </p:nvSpPr>
          <p:spPr bwMode="auto">
            <a:xfrm flipH="1">
              <a:off x="2766428"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61" name="组合 60"/>
          <p:cNvGrpSpPr/>
          <p:nvPr/>
        </p:nvGrpSpPr>
        <p:grpSpPr>
          <a:xfrm>
            <a:off x="8653720" y="3209719"/>
            <a:ext cx="2702545" cy="1998893"/>
            <a:chOff x="8777635" y="3482851"/>
            <a:chExt cx="2702545" cy="1998893"/>
          </a:xfrm>
        </p:grpSpPr>
        <p:grpSp>
          <p:nvGrpSpPr>
            <p:cNvPr id="62" name="组合 61"/>
            <p:cNvGrpSpPr/>
            <p:nvPr/>
          </p:nvGrpSpPr>
          <p:grpSpPr>
            <a:xfrm>
              <a:off x="8830106" y="3482851"/>
              <a:ext cx="1080000" cy="1080000"/>
              <a:chOff x="919875" y="3482851"/>
              <a:chExt cx="1080000" cy="1080000"/>
            </a:xfrm>
          </p:grpSpPr>
          <p:sp>
            <p:nvSpPr>
              <p:cNvPr id="72" name="椭圆 71"/>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3" name="弧形 72"/>
              <p:cNvSpPr/>
              <p:nvPr/>
            </p:nvSpPr>
            <p:spPr>
              <a:xfrm>
                <a:off x="919875" y="3482851"/>
                <a:ext cx="1080000" cy="1080000"/>
              </a:xfrm>
              <a:prstGeom prst="arc">
                <a:avLst>
                  <a:gd name="adj1" fmla="val 16200000"/>
                  <a:gd name="adj2" fmla="val 280269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63" name="组合 62"/>
            <p:cNvGrpSpPr/>
            <p:nvPr/>
          </p:nvGrpSpPr>
          <p:grpSpPr>
            <a:xfrm>
              <a:off x="10347711" y="3482851"/>
              <a:ext cx="1080000" cy="1080000"/>
              <a:chOff x="919875" y="3482851"/>
              <a:chExt cx="1080000" cy="1080000"/>
            </a:xfrm>
          </p:grpSpPr>
          <p:sp>
            <p:nvSpPr>
              <p:cNvPr id="70" name="椭圆 69"/>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1" name="弧形 70"/>
              <p:cNvSpPr/>
              <p:nvPr/>
            </p:nvSpPr>
            <p:spPr>
              <a:xfrm>
                <a:off x="919875" y="3482851"/>
                <a:ext cx="1080000" cy="1080000"/>
              </a:xfrm>
              <a:prstGeom prst="arc">
                <a:avLst>
                  <a:gd name="adj1" fmla="val 16200000"/>
                  <a:gd name="adj2" fmla="val 876427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64" name="矩形 63"/>
            <p:cNvSpPr/>
            <p:nvPr/>
          </p:nvSpPr>
          <p:spPr>
            <a:xfrm>
              <a:off x="9046941"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40%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5" name="矩形 64"/>
            <p:cNvSpPr/>
            <p:nvPr/>
          </p:nvSpPr>
          <p:spPr>
            <a:xfrm>
              <a:off x="10590797"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6" name="矩形 65"/>
            <p:cNvSpPr/>
            <p:nvPr/>
          </p:nvSpPr>
          <p:spPr>
            <a:xfrm>
              <a:off x="8777635"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7" name="矩形 66"/>
            <p:cNvSpPr/>
            <p:nvPr/>
          </p:nvSpPr>
          <p:spPr>
            <a:xfrm>
              <a:off x="10295240"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8" name="任意多边形 67"/>
            <p:cNvSpPr/>
            <p:nvPr/>
          </p:nvSpPr>
          <p:spPr bwMode="auto">
            <a:xfrm flipH="1">
              <a:off x="9159054"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69" name="任意多边形 68"/>
            <p:cNvSpPr/>
            <p:nvPr/>
          </p:nvSpPr>
          <p:spPr bwMode="auto">
            <a:xfrm flipH="1">
              <a:off x="10676659"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2" name="组合 1"/>
          <p:cNvGrpSpPr/>
          <p:nvPr/>
        </p:nvGrpSpPr>
        <p:grpSpPr>
          <a:xfrm>
            <a:off x="6577947" y="1375953"/>
            <a:ext cx="1185770" cy="4088953"/>
            <a:chOff x="6262447" y="1375953"/>
            <a:chExt cx="1185770" cy="4088953"/>
          </a:xfrm>
        </p:grpSpPr>
        <p:sp>
          <p:nvSpPr>
            <p:cNvPr id="75" name="Freeform 28"/>
            <p:cNvSpPr>
              <a:spLocks noEditPoints="1"/>
            </p:cNvSpPr>
            <p:nvPr/>
          </p:nvSpPr>
          <p:spPr bwMode="auto">
            <a:xfrm>
              <a:off x="6262447" y="1375953"/>
              <a:ext cx="1185770" cy="4088953"/>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9"/>
            <p:cNvSpPr>
              <a:spLocks noEditPoints="1"/>
            </p:cNvSpPr>
            <p:nvPr/>
          </p:nvSpPr>
          <p:spPr bwMode="auto">
            <a:xfrm>
              <a:off x="6528268" y="3314883"/>
              <a:ext cx="599400" cy="2030143"/>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30"/>
            <p:cNvSpPr/>
            <p:nvPr/>
          </p:nvSpPr>
          <p:spPr bwMode="auto">
            <a:xfrm>
              <a:off x="6568662" y="3420429"/>
              <a:ext cx="439126" cy="34530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31"/>
            <p:cNvSpPr/>
            <p:nvPr/>
          </p:nvSpPr>
          <p:spPr bwMode="auto">
            <a:xfrm>
              <a:off x="6781058" y="4840748"/>
              <a:ext cx="213699" cy="9251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3" name="组合 2"/>
          <p:cNvGrpSpPr/>
          <p:nvPr/>
        </p:nvGrpSpPr>
        <p:grpSpPr>
          <a:xfrm>
            <a:off x="4223130" y="1442408"/>
            <a:ext cx="1478955" cy="4141075"/>
            <a:chOff x="4423851" y="1442408"/>
            <a:chExt cx="1478955" cy="4141075"/>
          </a:xfrm>
        </p:grpSpPr>
        <p:sp>
          <p:nvSpPr>
            <p:cNvPr id="79" name="Freeform 32"/>
            <p:cNvSpPr>
              <a:spLocks noEditPoints="1"/>
            </p:cNvSpPr>
            <p:nvPr/>
          </p:nvSpPr>
          <p:spPr bwMode="auto">
            <a:xfrm>
              <a:off x="4423851" y="1442408"/>
              <a:ext cx="1478955" cy="4141075"/>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33"/>
            <p:cNvSpPr/>
            <p:nvPr/>
          </p:nvSpPr>
          <p:spPr bwMode="auto">
            <a:xfrm>
              <a:off x="4663611" y="3141578"/>
              <a:ext cx="826130" cy="2441905"/>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34"/>
            <p:cNvSpPr/>
            <p:nvPr/>
          </p:nvSpPr>
          <p:spPr bwMode="auto">
            <a:xfrm>
              <a:off x="4796522" y="3008667"/>
              <a:ext cx="545976" cy="199366"/>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14:presetBounceEnd="42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42000">
                                          <p:cBhvr additive="base">
                                            <p:cTn id="11" dur="500" fill="hold"/>
                                            <p:tgtEl>
                                              <p:spTgt spid="3"/>
                                            </p:tgtEl>
                                            <p:attrNameLst>
                                              <p:attrName>ppt_x</p:attrName>
                                            </p:attrNameLst>
                                          </p:cBhvr>
                                          <p:tavLst>
                                            <p:tav tm="0">
                                              <p:val>
                                                <p:strVal val="#ppt_x"/>
                                              </p:val>
                                            </p:tav>
                                            <p:tav tm="100000">
                                              <p:val>
                                                <p:strVal val="#ppt_x"/>
                                              </p:val>
                                            </p:tav>
                                          </p:tavLst>
                                        </p:anim>
                                        <p:anim calcmode="lin" valueType="num" p14:bounceEnd="42000">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14:presetBounceEnd="42000">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14:bounceEnd="42000">
                                          <p:cBhvr additive="base">
                                            <p:cTn id="15" dur="500" fill="hold"/>
                                            <p:tgtEl>
                                              <p:spTgt spid="2"/>
                                            </p:tgtEl>
                                            <p:attrNameLst>
                                              <p:attrName>ppt_x</p:attrName>
                                            </p:attrNameLst>
                                          </p:cBhvr>
                                          <p:tavLst>
                                            <p:tav tm="0">
                                              <p:val>
                                                <p:strVal val="#ppt_x"/>
                                              </p:val>
                                            </p:tav>
                                            <p:tav tm="100000">
                                              <p:val>
                                                <p:strVal val="#ppt_x"/>
                                              </p:val>
                                            </p:tav>
                                          </p:tavLst>
                                        </p:anim>
                                        <p:anim calcmode="lin" valueType="num" p14:bounceEnd="42000">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标题 1"/>
          <p:cNvSpPr txBox="1"/>
          <p:nvPr/>
        </p:nvSpPr>
        <p:spPr>
          <a:xfrm>
            <a:off x="1062038" y="365125"/>
            <a:ext cx="267640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smtClean="0">
                <a:ln>
                  <a:noFill/>
                </a:ln>
                <a:solidFill>
                  <a:srgbClr val="5A6478"/>
                </a:solidFill>
                <a:effectLst/>
                <a:uLnTx/>
                <a:uFillTx/>
                <a:latin typeface="+mn-lt"/>
                <a:ea typeface="+mn-ea"/>
                <a:cs typeface="+mn-ea"/>
                <a:sym typeface="+mn-lt"/>
              </a:rPr>
              <a:t>科室介绍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78" name="椭圆 77"/>
          <p:cNvSpPr>
            <a:spLocks noChangeAspect="1"/>
          </p:cNvSpPr>
          <p:nvPr/>
        </p:nvSpPr>
        <p:spPr>
          <a:xfrm>
            <a:off x="4309534" y="2774635"/>
            <a:ext cx="1344084" cy="1344083"/>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79" name="椭圆 78"/>
          <p:cNvSpPr>
            <a:spLocks noChangeAspect="1"/>
          </p:cNvSpPr>
          <p:nvPr/>
        </p:nvSpPr>
        <p:spPr>
          <a:xfrm>
            <a:off x="3530601" y="4125068"/>
            <a:ext cx="1344084" cy="1344083"/>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0" name="椭圆 79"/>
          <p:cNvSpPr>
            <a:spLocks noChangeAspect="1"/>
          </p:cNvSpPr>
          <p:nvPr/>
        </p:nvSpPr>
        <p:spPr>
          <a:xfrm>
            <a:off x="1972734" y="4125068"/>
            <a:ext cx="1344084" cy="1344083"/>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2" name="椭圆 81"/>
          <p:cNvSpPr>
            <a:spLocks noChangeAspect="1"/>
          </p:cNvSpPr>
          <p:nvPr/>
        </p:nvSpPr>
        <p:spPr>
          <a:xfrm>
            <a:off x="1193801" y="2774635"/>
            <a:ext cx="1344084" cy="1344083"/>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3" name="椭圆 82"/>
          <p:cNvSpPr>
            <a:spLocks noChangeAspect="1"/>
          </p:cNvSpPr>
          <p:nvPr/>
        </p:nvSpPr>
        <p:spPr>
          <a:xfrm>
            <a:off x="1972734" y="1426318"/>
            <a:ext cx="1344084" cy="1344084"/>
          </a:xfrm>
          <a:prstGeom prst="ellips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4" name="椭圆 83"/>
          <p:cNvSpPr>
            <a:spLocks noChangeAspect="1"/>
          </p:cNvSpPr>
          <p:nvPr/>
        </p:nvSpPr>
        <p:spPr>
          <a:xfrm>
            <a:off x="3530601" y="1426318"/>
            <a:ext cx="1344084" cy="1344084"/>
          </a:xfrm>
          <a:prstGeom prst="ellips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5" name="Content Placeholder 2"/>
          <p:cNvSpPr txBox="1"/>
          <p:nvPr/>
        </p:nvSpPr>
        <p:spPr>
          <a:xfrm>
            <a:off x="6697134" y="2061318"/>
            <a:ext cx="4432300" cy="70908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lnSpc>
                <a:spcPct val="120000"/>
              </a:lnSpc>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6" name="Content Placeholder 2"/>
          <p:cNvSpPr txBox="1"/>
          <p:nvPr/>
        </p:nvSpPr>
        <p:spPr>
          <a:xfrm>
            <a:off x="6697134" y="2852952"/>
            <a:ext cx="4747684" cy="70908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lnSpc>
                <a:spcPct val="120000"/>
              </a:lnSpc>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7" name="Content Placeholder 2"/>
          <p:cNvSpPr txBox="1"/>
          <p:nvPr/>
        </p:nvSpPr>
        <p:spPr>
          <a:xfrm>
            <a:off x="6684434" y="4133535"/>
            <a:ext cx="4747684" cy="70908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8" name="文本框 87"/>
          <p:cNvSpPr txBox="1">
            <a:spLocks noChangeArrowheads="1"/>
          </p:cNvSpPr>
          <p:nvPr/>
        </p:nvSpPr>
        <p:spPr bwMode="auto">
          <a:xfrm>
            <a:off x="6684434" y="1697252"/>
            <a:ext cx="3826933"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华文细黑" panose="02010600040101010101" pitchFamily="2" charset="-122"/>
                <a:ea typeface="华文细黑" panose="02010600040101010101" pitchFamily="2" charset="-122"/>
              </a:defRPr>
            </a:lvl1pPr>
            <a:lvl2pPr marL="742950" indent="-285750">
              <a:defRPr sz="1300">
                <a:solidFill>
                  <a:schemeClr val="tx1"/>
                </a:solidFill>
                <a:latin typeface="华文细黑" panose="02010600040101010101" pitchFamily="2" charset="-122"/>
                <a:ea typeface="华文细黑" panose="02010600040101010101" pitchFamily="2" charset="-122"/>
              </a:defRPr>
            </a:lvl2pPr>
            <a:lvl3pPr marL="1143000" indent="-228600">
              <a:defRPr sz="1300">
                <a:solidFill>
                  <a:schemeClr val="tx1"/>
                </a:solidFill>
                <a:latin typeface="华文细黑" panose="02010600040101010101" pitchFamily="2" charset="-122"/>
                <a:ea typeface="华文细黑" panose="02010600040101010101" pitchFamily="2" charset="-122"/>
              </a:defRPr>
            </a:lvl3pPr>
            <a:lvl4pPr marL="1600200" indent="-228600">
              <a:defRPr sz="1300">
                <a:solidFill>
                  <a:schemeClr val="tx1"/>
                </a:solidFill>
                <a:latin typeface="华文细黑" panose="02010600040101010101" pitchFamily="2" charset="-122"/>
                <a:ea typeface="华文细黑" panose="02010600040101010101" pitchFamily="2" charset="-122"/>
              </a:defRPr>
            </a:lvl4pPr>
            <a:lvl5pPr marL="2057400" indent="-228600">
              <a:defRPr sz="1300">
                <a:solidFill>
                  <a:schemeClr val="tx1"/>
                </a:solidFill>
                <a:latin typeface="华文细黑" panose="02010600040101010101" pitchFamily="2" charset="-122"/>
                <a:ea typeface="华文细黑" panose="02010600040101010101" pitchFamily="2" charset="-122"/>
              </a:defRPr>
            </a:lvl5pPr>
            <a:lvl6pPr marL="25146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6pPr>
            <a:lvl7pPr marL="29718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7pPr>
            <a:lvl8pPr marL="34290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8pPr>
            <a:lvl9pPr marL="38862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9pPr>
          </a:lstStyle>
          <a:p>
            <a:pPr eaLnBrk="1" hangingPunct="1"/>
            <a:r>
              <a:rPr lang="en-US" altLang="zh-CN" sz="1800" dirty="0">
                <a:solidFill>
                  <a:schemeClr val="tx1">
                    <a:lumMod val="65000"/>
                    <a:lumOff val="35000"/>
                  </a:schemeClr>
                </a:solidFill>
                <a:latin typeface="+mn-lt"/>
                <a:ea typeface="+mn-ea"/>
                <a:cs typeface="+mn-ea"/>
                <a:sym typeface="+mn-lt"/>
              </a:rPr>
              <a:t>Responsive &amp; Creative Design</a:t>
            </a:r>
            <a:endParaRPr lang="zh-CN" altLang="en-US" sz="1800" dirty="0">
              <a:solidFill>
                <a:schemeClr val="tx1">
                  <a:lumMod val="65000"/>
                  <a:lumOff val="35000"/>
                </a:schemeClr>
              </a:solidFill>
              <a:latin typeface="+mn-lt"/>
              <a:ea typeface="+mn-ea"/>
              <a:cs typeface="+mn-ea"/>
              <a:sym typeface="+mn-lt"/>
            </a:endParaRPr>
          </a:p>
        </p:txBody>
      </p:sp>
      <p:sp>
        <p:nvSpPr>
          <p:cNvPr id="89" name="文本框 88"/>
          <p:cNvSpPr txBox="1">
            <a:spLocks noChangeArrowheads="1"/>
          </p:cNvSpPr>
          <p:nvPr/>
        </p:nvSpPr>
        <p:spPr bwMode="auto">
          <a:xfrm>
            <a:off x="6697134" y="3750418"/>
            <a:ext cx="3826933"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华文细黑" panose="02010600040101010101" pitchFamily="2" charset="-122"/>
                <a:ea typeface="华文细黑" panose="02010600040101010101" pitchFamily="2" charset="-122"/>
              </a:defRPr>
            </a:lvl1pPr>
            <a:lvl2pPr marL="742950" indent="-285750">
              <a:defRPr sz="1300">
                <a:solidFill>
                  <a:schemeClr val="tx1"/>
                </a:solidFill>
                <a:latin typeface="华文细黑" panose="02010600040101010101" pitchFamily="2" charset="-122"/>
                <a:ea typeface="华文细黑" panose="02010600040101010101" pitchFamily="2" charset="-122"/>
              </a:defRPr>
            </a:lvl2pPr>
            <a:lvl3pPr marL="1143000" indent="-228600">
              <a:defRPr sz="1300">
                <a:solidFill>
                  <a:schemeClr val="tx1"/>
                </a:solidFill>
                <a:latin typeface="华文细黑" panose="02010600040101010101" pitchFamily="2" charset="-122"/>
                <a:ea typeface="华文细黑" panose="02010600040101010101" pitchFamily="2" charset="-122"/>
              </a:defRPr>
            </a:lvl3pPr>
            <a:lvl4pPr marL="1600200" indent="-228600">
              <a:defRPr sz="1300">
                <a:solidFill>
                  <a:schemeClr val="tx1"/>
                </a:solidFill>
                <a:latin typeface="华文细黑" panose="02010600040101010101" pitchFamily="2" charset="-122"/>
                <a:ea typeface="华文细黑" panose="02010600040101010101" pitchFamily="2" charset="-122"/>
              </a:defRPr>
            </a:lvl4pPr>
            <a:lvl5pPr marL="2057400" indent="-228600">
              <a:defRPr sz="1300">
                <a:solidFill>
                  <a:schemeClr val="tx1"/>
                </a:solidFill>
                <a:latin typeface="华文细黑" panose="02010600040101010101" pitchFamily="2" charset="-122"/>
                <a:ea typeface="华文细黑" panose="02010600040101010101" pitchFamily="2" charset="-122"/>
              </a:defRPr>
            </a:lvl5pPr>
            <a:lvl6pPr marL="25146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6pPr>
            <a:lvl7pPr marL="29718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7pPr>
            <a:lvl8pPr marL="34290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8pPr>
            <a:lvl9pPr marL="38862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9pPr>
          </a:lstStyle>
          <a:p>
            <a:pPr eaLnBrk="1" hangingPunct="1"/>
            <a:r>
              <a:rPr lang="en-US" altLang="zh-CN" sz="1800">
                <a:solidFill>
                  <a:schemeClr val="tx1">
                    <a:lumMod val="65000"/>
                    <a:lumOff val="35000"/>
                  </a:schemeClr>
                </a:solidFill>
                <a:latin typeface="+mn-lt"/>
                <a:ea typeface="+mn-ea"/>
                <a:cs typeface="+mn-ea"/>
                <a:sym typeface="+mn-lt"/>
              </a:rPr>
              <a:t>Creative Design</a:t>
            </a:r>
            <a:endParaRPr lang="zh-CN" altLang="en-US" sz="1800">
              <a:solidFill>
                <a:schemeClr val="tx1">
                  <a:lumMod val="65000"/>
                  <a:lumOff val="35000"/>
                </a:schemeClr>
              </a:solidFill>
              <a:latin typeface="+mn-lt"/>
              <a:ea typeface="+mn-ea"/>
              <a:cs typeface="+mn-ea"/>
              <a:sym typeface="+mn-lt"/>
            </a:endParaRPr>
          </a:p>
        </p:txBody>
      </p:sp>
      <p:grpSp>
        <p:nvGrpSpPr>
          <p:cNvPr id="16" name="Group 4"/>
          <p:cNvGrpSpPr>
            <a:grpSpLocks noChangeAspect="1"/>
          </p:cNvGrpSpPr>
          <p:nvPr/>
        </p:nvGrpSpPr>
        <p:grpSpPr bwMode="auto">
          <a:xfrm>
            <a:off x="2778652" y="2522809"/>
            <a:ext cx="1214442" cy="1611946"/>
            <a:chOff x="664" y="465"/>
            <a:chExt cx="2160" cy="2867"/>
          </a:xfrm>
        </p:grpSpPr>
        <p:sp>
          <p:nvSpPr>
            <p:cNvPr id="17" name="Freeform 5"/>
            <p:cNvSpPr>
              <a:spLocks noEditPoints="1"/>
            </p:cNvSpPr>
            <p:nvPr/>
          </p:nvSpPr>
          <p:spPr bwMode="auto">
            <a:xfrm>
              <a:off x="1055" y="868"/>
              <a:ext cx="1508" cy="2079"/>
            </a:xfrm>
            <a:custGeom>
              <a:avLst/>
              <a:gdLst>
                <a:gd name="T0" fmla="*/ 253 w 254"/>
                <a:gd name="T1" fmla="*/ 337 h 351"/>
                <a:gd name="T2" fmla="*/ 41 w 254"/>
                <a:gd name="T3" fmla="*/ 347 h 351"/>
                <a:gd name="T4" fmla="*/ 8 w 254"/>
                <a:gd name="T5" fmla="*/ 235 h 351"/>
                <a:gd name="T6" fmla="*/ 63 w 254"/>
                <a:gd name="T7" fmla="*/ 12 h 351"/>
                <a:gd name="T8" fmla="*/ 165 w 254"/>
                <a:gd name="T9" fmla="*/ 3 h 351"/>
                <a:gd name="T10" fmla="*/ 205 w 254"/>
                <a:gd name="T11" fmla="*/ 313 h 351"/>
                <a:gd name="T12" fmla="*/ 120 w 254"/>
                <a:gd name="T13" fmla="*/ 317 h 351"/>
                <a:gd name="T14" fmla="*/ 95 w 254"/>
                <a:gd name="T15" fmla="*/ 323 h 351"/>
                <a:gd name="T16" fmla="*/ 118 w 254"/>
                <a:gd name="T17" fmla="*/ 326 h 351"/>
                <a:gd name="T18" fmla="*/ 202 w 254"/>
                <a:gd name="T19" fmla="*/ 189 h 351"/>
                <a:gd name="T20" fmla="*/ 91 w 254"/>
                <a:gd name="T21" fmla="*/ 182 h 351"/>
                <a:gd name="T22" fmla="*/ 89 w 254"/>
                <a:gd name="T23" fmla="*/ 198 h 351"/>
                <a:gd name="T24" fmla="*/ 152 w 254"/>
                <a:gd name="T25" fmla="*/ 200 h 351"/>
                <a:gd name="T26" fmla="*/ 200 w 254"/>
                <a:gd name="T27" fmla="*/ 259 h 351"/>
                <a:gd name="T28" fmla="*/ 141 w 254"/>
                <a:gd name="T29" fmla="*/ 255 h 351"/>
                <a:gd name="T30" fmla="*/ 106 w 254"/>
                <a:gd name="T31" fmla="*/ 257 h 351"/>
                <a:gd name="T32" fmla="*/ 87 w 254"/>
                <a:gd name="T33" fmla="*/ 267 h 351"/>
                <a:gd name="T34" fmla="*/ 101 w 254"/>
                <a:gd name="T35" fmla="*/ 265 h 351"/>
                <a:gd name="T36" fmla="*/ 132 w 254"/>
                <a:gd name="T37" fmla="*/ 262 h 351"/>
                <a:gd name="T38" fmla="*/ 190 w 254"/>
                <a:gd name="T39" fmla="*/ 73 h 351"/>
                <a:gd name="T40" fmla="*/ 133 w 254"/>
                <a:gd name="T41" fmla="*/ 66 h 351"/>
                <a:gd name="T42" fmla="*/ 105 w 254"/>
                <a:gd name="T43" fmla="*/ 62 h 351"/>
                <a:gd name="T44" fmla="*/ 84 w 254"/>
                <a:gd name="T45" fmla="*/ 63 h 351"/>
                <a:gd name="T46" fmla="*/ 85 w 254"/>
                <a:gd name="T47" fmla="*/ 72 h 351"/>
                <a:gd name="T48" fmla="*/ 109 w 254"/>
                <a:gd name="T49" fmla="*/ 71 h 351"/>
                <a:gd name="T50" fmla="*/ 190 w 254"/>
                <a:gd name="T51" fmla="*/ 73 h 351"/>
                <a:gd name="T52" fmla="*/ 161 w 254"/>
                <a:gd name="T53" fmla="*/ 120 h 351"/>
                <a:gd name="T54" fmla="*/ 89 w 254"/>
                <a:gd name="T55" fmla="*/ 113 h 351"/>
                <a:gd name="T56" fmla="*/ 86 w 254"/>
                <a:gd name="T57" fmla="*/ 134 h 351"/>
                <a:gd name="T58" fmla="*/ 100 w 254"/>
                <a:gd name="T59" fmla="*/ 136 h 351"/>
                <a:gd name="T60" fmla="*/ 187 w 254"/>
                <a:gd name="T61" fmla="*/ 129 h 351"/>
                <a:gd name="T62" fmla="*/ 46 w 254"/>
                <a:gd name="T63" fmla="*/ 239 h 351"/>
                <a:gd name="T64" fmla="*/ 44 w 254"/>
                <a:gd name="T65" fmla="*/ 273 h 351"/>
                <a:gd name="T66" fmla="*/ 69 w 254"/>
                <a:gd name="T67" fmla="*/ 320 h 351"/>
                <a:gd name="T68" fmla="*/ 53 w 254"/>
                <a:gd name="T69" fmla="*/ 300 h 351"/>
                <a:gd name="T70" fmla="*/ 47 w 254"/>
                <a:gd name="T71" fmla="*/ 298 h 351"/>
                <a:gd name="T72" fmla="*/ 43 w 254"/>
                <a:gd name="T73" fmla="*/ 326 h 351"/>
                <a:gd name="T74" fmla="*/ 69 w 254"/>
                <a:gd name="T75" fmla="*/ 320 h 351"/>
                <a:gd name="T76" fmla="*/ 60 w 254"/>
                <a:gd name="T77" fmla="*/ 175 h 351"/>
                <a:gd name="T78" fmla="*/ 37 w 254"/>
                <a:gd name="T79" fmla="*/ 200 h 351"/>
                <a:gd name="T80" fmla="*/ 64 w 254"/>
                <a:gd name="T81" fmla="*/ 200 h 351"/>
                <a:gd name="T82" fmla="*/ 36 w 254"/>
                <a:gd name="T83" fmla="*/ 114 h 351"/>
                <a:gd name="T84" fmla="*/ 38 w 254"/>
                <a:gd name="T85" fmla="*/ 143 h 351"/>
                <a:gd name="T86" fmla="*/ 60 w 254"/>
                <a:gd name="T87" fmla="*/ 130 h 351"/>
                <a:gd name="T88" fmla="*/ 54 w 254"/>
                <a:gd name="T89" fmla="*/ 61 h 351"/>
                <a:gd name="T90" fmla="*/ 33 w 254"/>
                <a:gd name="T91" fmla="*/ 63 h 351"/>
                <a:gd name="T92" fmla="*/ 52 w 254"/>
                <a:gd name="T93" fmla="*/ 8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4" h="351">
                  <a:moveTo>
                    <a:pt x="253" y="249"/>
                  </a:moveTo>
                  <a:cubicBezTo>
                    <a:pt x="253" y="269"/>
                    <a:pt x="254" y="289"/>
                    <a:pt x="254" y="308"/>
                  </a:cubicBezTo>
                  <a:cubicBezTo>
                    <a:pt x="254" y="318"/>
                    <a:pt x="253" y="328"/>
                    <a:pt x="253" y="337"/>
                  </a:cubicBezTo>
                  <a:cubicBezTo>
                    <a:pt x="253" y="345"/>
                    <a:pt x="224" y="345"/>
                    <a:pt x="221" y="346"/>
                  </a:cubicBezTo>
                  <a:cubicBezTo>
                    <a:pt x="179" y="351"/>
                    <a:pt x="136" y="347"/>
                    <a:pt x="94" y="348"/>
                  </a:cubicBezTo>
                  <a:cubicBezTo>
                    <a:pt x="76" y="349"/>
                    <a:pt x="59" y="349"/>
                    <a:pt x="41" y="347"/>
                  </a:cubicBezTo>
                  <a:cubicBezTo>
                    <a:pt x="32" y="345"/>
                    <a:pt x="19" y="346"/>
                    <a:pt x="16" y="335"/>
                  </a:cubicBezTo>
                  <a:cubicBezTo>
                    <a:pt x="12" y="323"/>
                    <a:pt x="13" y="309"/>
                    <a:pt x="12" y="296"/>
                  </a:cubicBezTo>
                  <a:cubicBezTo>
                    <a:pt x="11" y="276"/>
                    <a:pt x="9" y="255"/>
                    <a:pt x="8" y="235"/>
                  </a:cubicBezTo>
                  <a:cubicBezTo>
                    <a:pt x="2" y="159"/>
                    <a:pt x="0" y="83"/>
                    <a:pt x="5" y="7"/>
                  </a:cubicBezTo>
                  <a:cubicBezTo>
                    <a:pt x="26" y="8"/>
                    <a:pt x="46" y="9"/>
                    <a:pt x="65" y="0"/>
                  </a:cubicBezTo>
                  <a:cubicBezTo>
                    <a:pt x="65" y="4"/>
                    <a:pt x="65" y="8"/>
                    <a:pt x="63" y="12"/>
                  </a:cubicBezTo>
                  <a:cubicBezTo>
                    <a:pt x="62" y="15"/>
                    <a:pt x="65" y="18"/>
                    <a:pt x="68" y="18"/>
                  </a:cubicBezTo>
                  <a:cubicBezTo>
                    <a:pt x="93" y="19"/>
                    <a:pt x="118" y="24"/>
                    <a:pt x="144" y="20"/>
                  </a:cubicBezTo>
                  <a:cubicBezTo>
                    <a:pt x="156" y="18"/>
                    <a:pt x="162" y="11"/>
                    <a:pt x="165" y="3"/>
                  </a:cubicBezTo>
                  <a:cubicBezTo>
                    <a:pt x="189" y="5"/>
                    <a:pt x="213" y="7"/>
                    <a:pt x="237" y="7"/>
                  </a:cubicBezTo>
                  <a:cubicBezTo>
                    <a:pt x="241" y="88"/>
                    <a:pt x="249" y="169"/>
                    <a:pt x="253" y="249"/>
                  </a:cubicBezTo>
                  <a:close/>
                  <a:moveTo>
                    <a:pt x="205" y="313"/>
                  </a:moveTo>
                  <a:cubicBezTo>
                    <a:pt x="209" y="312"/>
                    <a:pt x="208" y="305"/>
                    <a:pt x="204" y="306"/>
                  </a:cubicBezTo>
                  <a:cubicBezTo>
                    <a:pt x="184" y="308"/>
                    <a:pt x="164" y="309"/>
                    <a:pt x="145" y="311"/>
                  </a:cubicBezTo>
                  <a:cubicBezTo>
                    <a:pt x="136" y="312"/>
                    <a:pt x="128" y="314"/>
                    <a:pt x="120" y="317"/>
                  </a:cubicBezTo>
                  <a:cubicBezTo>
                    <a:pt x="114" y="319"/>
                    <a:pt x="108" y="309"/>
                    <a:pt x="105" y="305"/>
                  </a:cubicBezTo>
                  <a:cubicBezTo>
                    <a:pt x="104" y="304"/>
                    <a:pt x="102" y="303"/>
                    <a:pt x="100" y="305"/>
                  </a:cubicBezTo>
                  <a:cubicBezTo>
                    <a:pt x="95" y="310"/>
                    <a:pt x="94" y="315"/>
                    <a:pt x="95" y="323"/>
                  </a:cubicBezTo>
                  <a:cubicBezTo>
                    <a:pt x="95" y="326"/>
                    <a:pt x="99" y="326"/>
                    <a:pt x="99" y="323"/>
                  </a:cubicBezTo>
                  <a:cubicBezTo>
                    <a:pt x="101" y="304"/>
                    <a:pt x="107" y="317"/>
                    <a:pt x="113" y="325"/>
                  </a:cubicBezTo>
                  <a:cubicBezTo>
                    <a:pt x="114" y="327"/>
                    <a:pt x="116" y="327"/>
                    <a:pt x="118" y="326"/>
                  </a:cubicBezTo>
                  <a:cubicBezTo>
                    <a:pt x="145" y="313"/>
                    <a:pt x="176" y="319"/>
                    <a:pt x="205" y="313"/>
                  </a:cubicBezTo>
                  <a:close/>
                  <a:moveTo>
                    <a:pt x="200" y="196"/>
                  </a:moveTo>
                  <a:cubicBezTo>
                    <a:pt x="205" y="197"/>
                    <a:pt x="207" y="190"/>
                    <a:pt x="202" y="189"/>
                  </a:cubicBezTo>
                  <a:cubicBezTo>
                    <a:pt x="196" y="187"/>
                    <a:pt x="190" y="189"/>
                    <a:pt x="186" y="182"/>
                  </a:cubicBezTo>
                  <a:cubicBezTo>
                    <a:pt x="185" y="181"/>
                    <a:pt x="182" y="180"/>
                    <a:pt x="180" y="181"/>
                  </a:cubicBezTo>
                  <a:cubicBezTo>
                    <a:pt x="156" y="200"/>
                    <a:pt x="117" y="194"/>
                    <a:pt x="91" y="182"/>
                  </a:cubicBezTo>
                  <a:cubicBezTo>
                    <a:pt x="89" y="181"/>
                    <a:pt x="87" y="182"/>
                    <a:pt x="86" y="184"/>
                  </a:cubicBezTo>
                  <a:cubicBezTo>
                    <a:pt x="85" y="189"/>
                    <a:pt x="84" y="192"/>
                    <a:pt x="84" y="198"/>
                  </a:cubicBezTo>
                  <a:cubicBezTo>
                    <a:pt x="84" y="201"/>
                    <a:pt x="89" y="201"/>
                    <a:pt x="89" y="198"/>
                  </a:cubicBezTo>
                  <a:cubicBezTo>
                    <a:pt x="89" y="184"/>
                    <a:pt x="98" y="192"/>
                    <a:pt x="103" y="195"/>
                  </a:cubicBezTo>
                  <a:cubicBezTo>
                    <a:pt x="107" y="197"/>
                    <a:pt x="114" y="197"/>
                    <a:pt x="118" y="198"/>
                  </a:cubicBezTo>
                  <a:cubicBezTo>
                    <a:pt x="130" y="199"/>
                    <a:pt x="141" y="200"/>
                    <a:pt x="152" y="200"/>
                  </a:cubicBezTo>
                  <a:cubicBezTo>
                    <a:pt x="162" y="199"/>
                    <a:pt x="171" y="196"/>
                    <a:pt x="180" y="191"/>
                  </a:cubicBezTo>
                  <a:cubicBezTo>
                    <a:pt x="180" y="191"/>
                    <a:pt x="200" y="196"/>
                    <a:pt x="200" y="196"/>
                  </a:cubicBezTo>
                  <a:close/>
                  <a:moveTo>
                    <a:pt x="200" y="259"/>
                  </a:moveTo>
                  <a:cubicBezTo>
                    <a:pt x="202" y="257"/>
                    <a:pt x="201" y="254"/>
                    <a:pt x="198" y="254"/>
                  </a:cubicBezTo>
                  <a:cubicBezTo>
                    <a:pt x="187" y="253"/>
                    <a:pt x="176" y="255"/>
                    <a:pt x="164" y="255"/>
                  </a:cubicBezTo>
                  <a:cubicBezTo>
                    <a:pt x="157" y="255"/>
                    <a:pt x="149" y="255"/>
                    <a:pt x="141" y="255"/>
                  </a:cubicBezTo>
                  <a:cubicBezTo>
                    <a:pt x="134" y="255"/>
                    <a:pt x="129" y="249"/>
                    <a:pt x="123" y="245"/>
                  </a:cubicBezTo>
                  <a:cubicBezTo>
                    <a:pt x="121" y="244"/>
                    <a:pt x="119" y="245"/>
                    <a:pt x="118" y="246"/>
                  </a:cubicBezTo>
                  <a:cubicBezTo>
                    <a:pt x="114" y="251"/>
                    <a:pt x="110" y="254"/>
                    <a:pt x="106" y="257"/>
                  </a:cubicBezTo>
                  <a:cubicBezTo>
                    <a:pt x="103" y="251"/>
                    <a:pt x="100" y="244"/>
                    <a:pt x="98" y="237"/>
                  </a:cubicBezTo>
                  <a:cubicBezTo>
                    <a:pt x="96" y="233"/>
                    <a:pt x="92" y="233"/>
                    <a:pt x="91" y="237"/>
                  </a:cubicBezTo>
                  <a:cubicBezTo>
                    <a:pt x="87" y="247"/>
                    <a:pt x="86" y="256"/>
                    <a:pt x="87" y="267"/>
                  </a:cubicBezTo>
                  <a:cubicBezTo>
                    <a:pt x="87" y="270"/>
                    <a:pt x="91" y="270"/>
                    <a:pt x="92" y="267"/>
                  </a:cubicBezTo>
                  <a:cubicBezTo>
                    <a:pt x="92" y="260"/>
                    <a:pt x="92" y="254"/>
                    <a:pt x="94" y="247"/>
                  </a:cubicBezTo>
                  <a:cubicBezTo>
                    <a:pt x="97" y="253"/>
                    <a:pt x="99" y="259"/>
                    <a:pt x="101" y="265"/>
                  </a:cubicBezTo>
                  <a:cubicBezTo>
                    <a:pt x="102" y="268"/>
                    <a:pt x="106" y="269"/>
                    <a:pt x="108" y="267"/>
                  </a:cubicBezTo>
                  <a:cubicBezTo>
                    <a:pt x="111" y="263"/>
                    <a:pt x="114" y="260"/>
                    <a:pt x="118" y="257"/>
                  </a:cubicBezTo>
                  <a:cubicBezTo>
                    <a:pt x="125" y="252"/>
                    <a:pt x="125" y="255"/>
                    <a:pt x="132" y="262"/>
                  </a:cubicBezTo>
                  <a:cubicBezTo>
                    <a:pt x="135" y="265"/>
                    <a:pt x="146" y="263"/>
                    <a:pt x="150" y="263"/>
                  </a:cubicBezTo>
                  <a:cubicBezTo>
                    <a:pt x="164" y="263"/>
                    <a:pt x="187" y="266"/>
                    <a:pt x="200" y="259"/>
                  </a:cubicBezTo>
                  <a:close/>
                  <a:moveTo>
                    <a:pt x="190" y="73"/>
                  </a:moveTo>
                  <a:cubicBezTo>
                    <a:pt x="195" y="74"/>
                    <a:pt x="195" y="67"/>
                    <a:pt x="190" y="66"/>
                  </a:cubicBezTo>
                  <a:cubicBezTo>
                    <a:pt x="179" y="65"/>
                    <a:pt x="168" y="65"/>
                    <a:pt x="157" y="66"/>
                  </a:cubicBezTo>
                  <a:cubicBezTo>
                    <a:pt x="150" y="67"/>
                    <a:pt x="140" y="64"/>
                    <a:pt x="133" y="66"/>
                  </a:cubicBezTo>
                  <a:cubicBezTo>
                    <a:pt x="133" y="66"/>
                    <a:pt x="126" y="74"/>
                    <a:pt x="125" y="73"/>
                  </a:cubicBezTo>
                  <a:cubicBezTo>
                    <a:pt x="121" y="68"/>
                    <a:pt x="115" y="64"/>
                    <a:pt x="110" y="61"/>
                  </a:cubicBezTo>
                  <a:cubicBezTo>
                    <a:pt x="108" y="60"/>
                    <a:pt x="105" y="61"/>
                    <a:pt x="105" y="62"/>
                  </a:cubicBezTo>
                  <a:cubicBezTo>
                    <a:pt x="102" y="68"/>
                    <a:pt x="98" y="72"/>
                    <a:pt x="95" y="77"/>
                  </a:cubicBezTo>
                  <a:cubicBezTo>
                    <a:pt x="93" y="73"/>
                    <a:pt x="90" y="69"/>
                    <a:pt x="89" y="63"/>
                  </a:cubicBezTo>
                  <a:cubicBezTo>
                    <a:pt x="89" y="61"/>
                    <a:pt x="85" y="60"/>
                    <a:pt x="84" y="63"/>
                  </a:cubicBezTo>
                  <a:cubicBezTo>
                    <a:pt x="81" y="69"/>
                    <a:pt x="77" y="75"/>
                    <a:pt x="74" y="82"/>
                  </a:cubicBezTo>
                  <a:cubicBezTo>
                    <a:pt x="73" y="84"/>
                    <a:pt x="76" y="87"/>
                    <a:pt x="78" y="84"/>
                  </a:cubicBezTo>
                  <a:cubicBezTo>
                    <a:pt x="80" y="80"/>
                    <a:pt x="83" y="76"/>
                    <a:pt x="85" y="72"/>
                  </a:cubicBezTo>
                  <a:cubicBezTo>
                    <a:pt x="87" y="77"/>
                    <a:pt x="90" y="81"/>
                    <a:pt x="91" y="87"/>
                  </a:cubicBezTo>
                  <a:cubicBezTo>
                    <a:pt x="92" y="89"/>
                    <a:pt x="96" y="90"/>
                    <a:pt x="97" y="87"/>
                  </a:cubicBezTo>
                  <a:cubicBezTo>
                    <a:pt x="100" y="81"/>
                    <a:pt x="105" y="76"/>
                    <a:pt x="109" y="71"/>
                  </a:cubicBezTo>
                  <a:cubicBezTo>
                    <a:pt x="111" y="67"/>
                    <a:pt x="122" y="80"/>
                    <a:pt x="124" y="83"/>
                  </a:cubicBezTo>
                  <a:cubicBezTo>
                    <a:pt x="125" y="84"/>
                    <a:pt x="128" y="84"/>
                    <a:pt x="129" y="83"/>
                  </a:cubicBezTo>
                  <a:cubicBezTo>
                    <a:pt x="141" y="68"/>
                    <a:pt x="173" y="72"/>
                    <a:pt x="190" y="73"/>
                  </a:cubicBezTo>
                  <a:close/>
                  <a:moveTo>
                    <a:pt x="187" y="129"/>
                  </a:moveTo>
                  <a:cubicBezTo>
                    <a:pt x="191" y="131"/>
                    <a:pt x="193" y="123"/>
                    <a:pt x="189" y="122"/>
                  </a:cubicBezTo>
                  <a:cubicBezTo>
                    <a:pt x="179" y="119"/>
                    <a:pt x="171" y="119"/>
                    <a:pt x="161" y="120"/>
                  </a:cubicBezTo>
                  <a:cubicBezTo>
                    <a:pt x="149" y="122"/>
                    <a:pt x="145" y="127"/>
                    <a:pt x="134" y="121"/>
                  </a:cubicBezTo>
                  <a:cubicBezTo>
                    <a:pt x="121" y="114"/>
                    <a:pt x="108" y="119"/>
                    <a:pt x="98" y="128"/>
                  </a:cubicBezTo>
                  <a:cubicBezTo>
                    <a:pt x="95" y="123"/>
                    <a:pt x="92" y="118"/>
                    <a:pt x="89" y="113"/>
                  </a:cubicBezTo>
                  <a:cubicBezTo>
                    <a:pt x="88" y="111"/>
                    <a:pt x="84" y="111"/>
                    <a:pt x="83" y="114"/>
                  </a:cubicBezTo>
                  <a:cubicBezTo>
                    <a:pt x="82" y="121"/>
                    <a:pt x="81" y="127"/>
                    <a:pt x="81" y="134"/>
                  </a:cubicBezTo>
                  <a:cubicBezTo>
                    <a:pt x="81" y="137"/>
                    <a:pt x="86" y="137"/>
                    <a:pt x="86" y="134"/>
                  </a:cubicBezTo>
                  <a:cubicBezTo>
                    <a:pt x="86" y="130"/>
                    <a:pt x="87" y="127"/>
                    <a:pt x="87" y="124"/>
                  </a:cubicBezTo>
                  <a:cubicBezTo>
                    <a:pt x="90" y="128"/>
                    <a:pt x="92" y="131"/>
                    <a:pt x="94" y="135"/>
                  </a:cubicBezTo>
                  <a:cubicBezTo>
                    <a:pt x="95" y="137"/>
                    <a:pt x="98" y="138"/>
                    <a:pt x="100" y="136"/>
                  </a:cubicBezTo>
                  <a:cubicBezTo>
                    <a:pt x="113" y="123"/>
                    <a:pt x="126" y="123"/>
                    <a:pt x="141" y="134"/>
                  </a:cubicBezTo>
                  <a:cubicBezTo>
                    <a:pt x="142" y="135"/>
                    <a:pt x="143" y="135"/>
                    <a:pt x="144" y="134"/>
                  </a:cubicBezTo>
                  <a:cubicBezTo>
                    <a:pt x="159" y="127"/>
                    <a:pt x="171" y="125"/>
                    <a:pt x="187" y="129"/>
                  </a:cubicBezTo>
                  <a:close/>
                  <a:moveTo>
                    <a:pt x="69" y="246"/>
                  </a:moveTo>
                  <a:cubicBezTo>
                    <a:pt x="69" y="244"/>
                    <a:pt x="68" y="243"/>
                    <a:pt x="67" y="242"/>
                  </a:cubicBezTo>
                  <a:cubicBezTo>
                    <a:pt x="61" y="239"/>
                    <a:pt x="53" y="239"/>
                    <a:pt x="46" y="239"/>
                  </a:cubicBezTo>
                  <a:cubicBezTo>
                    <a:pt x="43" y="239"/>
                    <a:pt x="42" y="243"/>
                    <a:pt x="44" y="246"/>
                  </a:cubicBezTo>
                  <a:cubicBezTo>
                    <a:pt x="41" y="253"/>
                    <a:pt x="43" y="261"/>
                    <a:pt x="40" y="269"/>
                  </a:cubicBezTo>
                  <a:cubicBezTo>
                    <a:pt x="39" y="271"/>
                    <a:pt x="41" y="273"/>
                    <a:pt x="44" y="273"/>
                  </a:cubicBezTo>
                  <a:cubicBezTo>
                    <a:pt x="51" y="273"/>
                    <a:pt x="59" y="272"/>
                    <a:pt x="64" y="267"/>
                  </a:cubicBezTo>
                  <a:cubicBezTo>
                    <a:pt x="69" y="261"/>
                    <a:pt x="69" y="253"/>
                    <a:pt x="69" y="246"/>
                  </a:cubicBezTo>
                  <a:close/>
                  <a:moveTo>
                    <a:pt x="69" y="320"/>
                  </a:moveTo>
                  <a:cubicBezTo>
                    <a:pt x="69" y="313"/>
                    <a:pt x="69" y="306"/>
                    <a:pt x="69" y="299"/>
                  </a:cubicBezTo>
                  <a:cubicBezTo>
                    <a:pt x="69" y="295"/>
                    <a:pt x="65" y="294"/>
                    <a:pt x="62" y="296"/>
                  </a:cubicBezTo>
                  <a:cubicBezTo>
                    <a:pt x="60" y="298"/>
                    <a:pt x="56" y="299"/>
                    <a:pt x="53" y="300"/>
                  </a:cubicBezTo>
                  <a:cubicBezTo>
                    <a:pt x="52" y="300"/>
                    <a:pt x="52" y="300"/>
                    <a:pt x="51" y="300"/>
                  </a:cubicBezTo>
                  <a:cubicBezTo>
                    <a:pt x="51" y="300"/>
                    <a:pt x="51" y="300"/>
                    <a:pt x="51" y="300"/>
                  </a:cubicBezTo>
                  <a:cubicBezTo>
                    <a:pt x="52" y="296"/>
                    <a:pt x="48" y="295"/>
                    <a:pt x="47" y="298"/>
                  </a:cubicBezTo>
                  <a:cubicBezTo>
                    <a:pt x="46" y="300"/>
                    <a:pt x="46" y="301"/>
                    <a:pt x="45" y="303"/>
                  </a:cubicBezTo>
                  <a:cubicBezTo>
                    <a:pt x="45" y="304"/>
                    <a:pt x="45" y="305"/>
                    <a:pt x="45" y="305"/>
                  </a:cubicBezTo>
                  <a:cubicBezTo>
                    <a:pt x="43" y="312"/>
                    <a:pt x="43" y="319"/>
                    <a:pt x="43" y="326"/>
                  </a:cubicBezTo>
                  <a:cubicBezTo>
                    <a:pt x="43" y="328"/>
                    <a:pt x="44" y="329"/>
                    <a:pt x="46" y="329"/>
                  </a:cubicBezTo>
                  <a:cubicBezTo>
                    <a:pt x="54" y="329"/>
                    <a:pt x="60" y="327"/>
                    <a:pt x="67" y="323"/>
                  </a:cubicBezTo>
                  <a:cubicBezTo>
                    <a:pt x="68" y="323"/>
                    <a:pt x="69" y="322"/>
                    <a:pt x="69" y="320"/>
                  </a:cubicBezTo>
                  <a:close/>
                  <a:moveTo>
                    <a:pt x="64" y="200"/>
                  </a:moveTo>
                  <a:cubicBezTo>
                    <a:pt x="64" y="179"/>
                    <a:pt x="64" y="179"/>
                    <a:pt x="64" y="179"/>
                  </a:cubicBezTo>
                  <a:cubicBezTo>
                    <a:pt x="64" y="177"/>
                    <a:pt x="62" y="175"/>
                    <a:pt x="60" y="175"/>
                  </a:cubicBezTo>
                  <a:cubicBezTo>
                    <a:pt x="53" y="175"/>
                    <a:pt x="43" y="175"/>
                    <a:pt x="39" y="180"/>
                  </a:cubicBezTo>
                  <a:cubicBezTo>
                    <a:pt x="38" y="180"/>
                    <a:pt x="38" y="182"/>
                    <a:pt x="38" y="183"/>
                  </a:cubicBezTo>
                  <a:cubicBezTo>
                    <a:pt x="38" y="189"/>
                    <a:pt x="38" y="195"/>
                    <a:pt x="37" y="200"/>
                  </a:cubicBezTo>
                  <a:cubicBezTo>
                    <a:pt x="37" y="202"/>
                    <a:pt x="39" y="204"/>
                    <a:pt x="41" y="204"/>
                  </a:cubicBezTo>
                  <a:cubicBezTo>
                    <a:pt x="48" y="204"/>
                    <a:pt x="54" y="207"/>
                    <a:pt x="61" y="204"/>
                  </a:cubicBezTo>
                  <a:cubicBezTo>
                    <a:pt x="62" y="203"/>
                    <a:pt x="64" y="202"/>
                    <a:pt x="64" y="200"/>
                  </a:cubicBezTo>
                  <a:close/>
                  <a:moveTo>
                    <a:pt x="60" y="122"/>
                  </a:moveTo>
                  <a:cubicBezTo>
                    <a:pt x="61" y="120"/>
                    <a:pt x="61" y="117"/>
                    <a:pt x="58" y="117"/>
                  </a:cubicBezTo>
                  <a:cubicBezTo>
                    <a:pt x="51" y="114"/>
                    <a:pt x="43" y="114"/>
                    <a:pt x="36" y="114"/>
                  </a:cubicBezTo>
                  <a:cubicBezTo>
                    <a:pt x="31" y="114"/>
                    <a:pt x="31" y="121"/>
                    <a:pt x="36" y="122"/>
                  </a:cubicBezTo>
                  <a:cubicBezTo>
                    <a:pt x="35" y="127"/>
                    <a:pt x="36" y="133"/>
                    <a:pt x="35" y="138"/>
                  </a:cubicBezTo>
                  <a:cubicBezTo>
                    <a:pt x="34" y="140"/>
                    <a:pt x="36" y="143"/>
                    <a:pt x="38" y="143"/>
                  </a:cubicBezTo>
                  <a:cubicBezTo>
                    <a:pt x="44" y="143"/>
                    <a:pt x="49" y="143"/>
                    <a:pt x="54" y="143"/>
                  </a:cubicBezTo>
                  <a:cubicBezTo>
                    <a:pt x="56" y="143"/>
                    <a:pt x="58" y="142"/>
                    <a:pt x="58" y="140"/>
                  </a:cubicBezTo>
                  <a:cubicBezTo>
                    <a:pt x="59" y="137"/>
                    <a:pt x="59" y="134"/>
                    <a:pt x="60" y="130"/>
                  </a:cubicBezTo>
                  <a:cubicBezTo>
                    <a:pt x="60" y="128"/>
                    <a:pt x="59" y="125"/>
                    <a:pt x="60" y="122"/>
                  </a:cubicBezTo>
                  <a:close/>
                  <a:moveTo>
                    <a:pt x="56" y="71"/>
                  </a:moveTo>
                  <a:cubicBezTo>
                    <a:pt x="56" y="68"/>
                    <a:pt x="57" y="63"/>
                    <a:pt x="54" y="61"/>
                  </a:cubicBezTo>
                  <a:cubicBezTo>
                    <a:pt x="50" y="58"/>
                    <a:pt x="43" y="58"/>
                    <a:pt x="39" y="58"/>
                  </a:cubicBezTo>
                  <a:cubicBezTo>
                    <a:pt x="37" y="58"/>
                    <a:pt x="34" y="58"/>
                    <a:pt x="33" y="60"/>
                  </a:cubicBezTo>
                  <a:cubicBezTo>
                    <a:pt x="33" y="61"/>
                    <a:pt x="33" y="62"/>
                    <a:pt x="33" y="63"/>
                  </a:cubicBezTo>
                  <a:cubicBezTo>
                    <a:pt x="33" y="69"/>
                    <a:pt x="32" y="76"/>
                    <a:pt x="32" y="83"/>
                  </a:cubicBezTo>
                  <a:cubicBezTo>
                    <a:pt x="32" y="85"/>
                    <a:pt x="34" y="87"/>
                    <a:pt x="36" y="87"/>
                  </a:cubicBezTo>
                  <a:cubicBezTo>
                    <a:pt x="41" y="87"/>
                    <a:pt x="46" y="87"/>
                    <a:pt x="52" y="87"/>
                  </a:cubicBezTo>
                  <a:cubicBezTo>
                    <a:pt x="54" y="87"/>
                    <a:pt x="56" y="85"/>
                    <a:pt x="56" y="83"/>
                  </a:cubicBezTo>
                  <a:cubicBezTo>
                    <a:pt x="56" y="79"/>
                    <a:pt x="56" y="75"/>
                    <a:pt x="56" y="7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6"/>
            <p:cNvSpPr>
              <a:spLocks noEditPoints="1"/>
            </p:cNvSpPr>
            <p:nvPr/>
          </p:nvSpPr>
          <p:spPr bwMode="auto">
            <a:xfrm>
              <a:off x="664" y="465"/>
              <a:ext cx="2160" cy="2867"/>
            </a:xfrm>
            <a:custGeom>
              <a:avLst/>
              <a:gdLst>
                <a:gd name="T0" fmla="*/ 357 w 364"/>
                <a:gd name="T1" fmla="*/ 418 h 484"/>
                <a:gd name="T2" fmla="*/ 348 w 364"/>
                <a:gd name="T3" fmla="*/ 436 h 484"/>
                <a:gd name="T4" fmla="*/ 29 w 364"/>
                <a:gd name="T5" fmla="*/ 461 h 484"/>
                <a:gd name="T6" fmla="*/ 21 w 364"/>
                <a:gd name="T7" fmla="*/ 461 h 484"/>
                <a:gd name="T8" fmla="*/ 25 w 364"/>
                <a:gd name="T9" fmla="*/ 49 h 484"/>
                <a:gd name="T10" fmla="*/ 30 w 364"/>
                <a:gd name="T11" fmla="*/ 49 h 484"/>
                <a:gd name="T12" fmla="*/ 89 w 364"/>
                <a:gd name="T13" fmla="*/ 47 h 484"/>
                <a:gd name="T14" fmla="*/ 127 w 364"/>
                <a:gd name="T15" fmla="*/ 34 h 484"/>
                <a:gd name="T16" fmla="*/ 165 w 364"/>
                <a:gd name="T17" fmla="*/ 24 h 484"/>
                <a:gd name="T18" fmla="*/ 177 w 364"/>
                <a:gd name="T19" fmla="*/ 0 h 484"/>
                <a:gd name="T20" fmla="*/ 213 w 364"/>
                <a:gd name="T21" fmla="*/ 27 h 484"/>
                <a:gd name="T22" fmla="*/ 230 w 364"/>
                <a:gd name="T23" fmla="*/ 27 h 484"/>
                <a:gd name="T24" fmla="*/ 232 w 364"/>
                <a:gd name="T25" fmla="*/ 31 h 484"/>
                <a:gd name="T26" fmla="*/ 278 w 364"/>
                <a:gd name="T27" fmla="*/ 43 h 484"/>
                <a:gd name="T28" fmla="*/ 333 w 364"/>
                <a:gd name="T29" fmla="*/ 36 h 484"/>
                <a:gd name="T30" fmla="*/ 359 w 364"/>
                <a:gd name="T31" fmla="*/ 351 h 484"/>
                <a:gd name="T32" fmla="*/ 341 w 364"/>
                <a:gd name="T33" fmla="*/ 301 h 484"/>
                <a:gd name="T34" fmla="*/ 324 w 364"/>
                <a:gd name="T35" fmla="*/ 44 h 484"/>
                <a:gd name="T36" fmla="*/ 233 w 364"/>
                <a:gd name="T37" fmla="*/ 52 h 484"/>
                <a:gd name="T38" fmla="*/ 307 w 364"/>
                <a:gd name="T39" fmla="*/ 66 h 484"/>
                <a:gd name="T40" fmla="*/ 328 w 364"/>
                <a:gd name="T41" fmla="*/ 412 h 484"/>
                <a:gd name="T42" fmla="*/ 235 w 364"/>
                <a:gd name="T43" fmla="*/ 425 h 484"/>
                <a:gd name="T44" fmla="*/ 72 w 364"/>
                <a:gd name="T45" fmla="*/ 400 h 484"/>
                <a:gd name="T46" fmla="*/ 63 w 364"/>
                <a:gd name="T47" fmla="*/ 71 h 484"/>
                <a:gd name="T48" fmla="*/ 131 w 364"/>
                <a:gd name="T49" fmla="*/ 61 h 484"/>
                <a:gd name="T50" fmla="*/ 129 w 364"/>
                <a:gd name="T51" fmla="*/ 54 h 484"/>
                <a:gd name="T52" fmla="*/ 50 w 364"/>
                <a:gd name="T53" fmla="*/ 354 h 484"/>
                <a:gd name="T54" fmla="*/ 117 w 364"/>
                <a:gd name="T55" fmla="*/ 444 h 484"/>
                <a:gd name="T56" fmla="*/ 324 w 364"/>
                <a:gd name="T57" fmla="*/ 433 h 484"/>
                <a:gd name="T58" fmla="*/ 320 w 364"/>
                <a:gd name="T59" fmla="*/ 376 h 484"/>
                <a:gd name="T60" fmla="*/ 303 w 364"/>
                <a:gd name="T61" fmla="*/ 75 h 484"/>
                <a:gd name="T62" fmla="*/ 210 w 364"/>
                <a:gd name="T63" fmla="*/ 88 h 484"/>
                <a:gd name="T64" fmla="*/ 129 w 364"/>
                <a:gd name="T65" fmla="*/ 80 h 484"/>
                <a:gd name="T66" fmla="*/ 71 w 364"/>
                <a:gd name="T67" fmla="*/ 75 h 484"/>
                <a:gd name="T68" fmla="*/ 78 w 364"/>
                <a:gd name="T69" fmla="*/ 364 h 484"/>
                <a:gd name="T70" fmla="*/ 107 w 364"/>
                <a:gd name="T71" fmla="*/ 415 h 484"/>
                <a:gd name="T72" fmla="*/ 287 w 364"/>
                <a:gd name="T73" fmla="*/ 414 h 484"/>
                <a:gd name="T74" fmla="*/ 320 w 364"/>
                <a:gd name="T75" fmla="*/ 376 h 484"/>
                <a:gd name="T76" fmla="*/ 242 w 364"/>
                <a:gd name="T77" fmla="*/ 448 h 484"/>
                <a:gd name="T78" fmla="*/ 33 w 364"/>
                <a:gd name="T79" fmla="*/ 458 h 484"/>
                <a:gd name="T80" fmla="*/ 334 w 364"/>
                <a:gd name="T81" fmla="*/ 441 h 484"/>
                <a:gd name="T82" fmla="*/ 224 w 364"/>
                <a:gd name="T83" fmla="*/ 61 h 484"/>
                <a:gd name="T84" fmla="*/ 224 w 364"/>
                <a:gd name="T85" fmla="*/ 50 h 484"/>
                <a:gd name="T86" fmla="*/ 222 w 364"/>
                <a:gd name="T87" fmla="*/ 33 h 484"/>
                <a:gd name="T88" fmla="*/ 191 w 364"/>
                <a:gd name="T89" fmla="*/ 34 h 484"/>
                <a:gd name="T90" fmla="*/ 186 w 364"/>
                <a:gd name="T91" fmla="*/ 28 h 484"/>
                <a:gd name="T92" fmla="*/ 171 w 364"/>
                <a:gd name="T93" fmla="*/ 25 h 484"/>
                <a:gd name="T94" fmla="*/ 165 w 364"/>
                <a:gd name="T95" fmla="*/ 32 h 484"/>
                <a:gd name="T96" fmla="*/ 135 w 364"/>
                <a:gd name="T97" fmla="*/ 44 h 484"/>
                <a:gd name="T98" fmla="*/ 138 w 364"/>
                <a:gd name="T99" fmla="*/ 50 h 484"/>
                <a:gd name="T100" fmla="*/ 140 w 364"/>
                <a:gd name="T101" fmla="*/ 77 h 484"/>
                <a:gd name="T102" fmla="*/ 223 w 364"/>
                <a:gd name="T103" fmla="*/ 68 h 484"/>
                <a:gd name="T104" fmla="*/ 44 w 364"/>
                <a:gd name="T105" fmla="*/ 437 h 484"/>
                <a:gd name="T106" fmla="*/ 23 w 364"/>
                <a:gd name="T107" fmla="*/ 253 h 484"/>
                <a:gd name="T108" fmla="*/ 44 w 364"/>
                <a:gd name="T109" fmla="*/ 437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 h="484">
                  <a:moveTo>
                    <a:pt x="359" y="351"/>
                  </a:moveTo>
                  <a:cubicBezTo>
                    <a:pt x="362" y="374"/>
                    <a:pt x="364" y="396"/>
                    <a:pt x="357" y="418"/>
                  </a:cubicBezTo>
                  <a:cubicBezTo>
                    <a:pt x="355" y="425"/>
                    <a:pt x="352" y="431"/>
                    <a:pt x="348" y="435"/>
                  </a:cubicBezTo>
                  <a:cubicBezTo>
                    <a:pt x="348" y="435"/>
                    <a:pt x="348" y="435"/>
                    <a:pt x="348" y="436"/>
                  </a:cubicBezTo>
                  <a:cubicBezTo>
                    <a:pt x="319" y="480"/>
                    <a:pt x="256" y="476"/>
                    <a:pt x="210" y="473"/>
                  </a:cubicBezTo>
                  <a:cubicBezTo>
                    <a:pt x="152" y="470"/>
                    <a:pt x="85" y="484"/>
                    <a:pt x="29" y="461"/>
                  </a:cubicBezTo>
                  <a:cubicBezTo>
                    <a:pt x="28" y="462"/>
                    <a:pt x="27" y="463"/>
                    <a:pt x="26" y="464"/>
                  </a:cubicBezTo>
                  <a:cubicBezTo>
                    <a:pt x="24" y="465"/>
                    <a:pt x="21" y="464"/>
                    <a:pt x="21" y="461"/>
                  </a:cubicBezTo>
                  <a:cubicBezTo>
                    <a:pt x="11" y="390"/>
                    <a:pt x="17" y="318"/>
                    <a:pt x="16" y="245"/>
                  </a:cubicBezTo>
                  <a:cubicBezTo>
                    <a:pt x="14" y="180"/>
                    <a:pt x="0" y="112"/>
                    <a:pt x="25" y="49"/>
                  </a:cubicBezTo>
                  <a:cubicBezTo>
                    <a:pt x="26" y="47"/>
                    <a:pt x="28" y="47"/>
                    <a:pt x="29" y="49"/>
                  </a:cubicBezTo>
                  <a:cubicBezTo>
                    <a:pt x="29" y="49"/>
                    <a:pt x="30" y="49"/>
                    <a:pt x="30" y="49"/>
                  </a:cubicBezTo>
                  <a:cubicBezTo>
                    <a:pt x="30" y="48"/>
                    <a:pt x="31" y="47"/>
                    <a:pt x="32" y="47"/>
                  </a:cubicBezTo>
                  <a:cubicBezTo>
                    <a:pt x="51" y="46"/>
                    <a:pt x="70" y="47"/>
                    <a:pt x="89" y="47"/>
                  </a:cubicBezTo>
                  <a:cubicBezTo>
                    <a:pt x="102" y="47"/>
                    <a:pt x="114" y="45"/>
                    <a:pt x="127" y="44"/>
                  </a:cubicBezTo>
                  <a:cubicBezTo>
                    <a:pt x="127" y="40"/>
                    <a:pt x="127" y="37"/>
                    <a:pt x="127" y="34"/>
                  </a:cubicBezTo>
                  <a:cubicBezTo>
                    <a:pt x="127" y="32"/>
                    <a:pt x="128" y="30"/>
                    <a:pt x="130" y="30"/>
                  </a:cubicBezTo>
                  <a:cubicBezTo>
                    <a:pt x="141" y="27"/>
                    <a:pt x="153" y="22"/>
                    <a:pt x="165" y="24"/>
                  </a:cubicBezTo>
                  <a:cubicBezTo>
                    <a:pt x="163" y="18"/>
                    <a:pt x="163" y="12"/>
                    <a:pt x="166" y="7"/>
                  </a:cubicBezTo>
                  <a:cubicBezTo>
                    <a:pt x="168" y="3"/>
                    <a:pt x="172" y="0"/>
                    <a:pt x="177" y="0"/>
                  </a:cubicBezTo>
                  <a:cubicBezTo>
                    <a:pt x="190" y="1"/>
                    <a:pt x="195" y="16"/>
                    <a:pt x="194" y="28"/>
                  </a:cubicBezTo>
                  <a:cubicBezTo>
                    <a:pt x="200" y="28"/>
                    <a:pt x="207" y="28"/>
                    <a:pt x="213" y="27"/>
                  </a:cubicBezTo>
                  <a:cubicBezTo>
                    <a:pt x="217" y="26"/>
                    <a:pt x="222" y="22"/>
                    <a:pt x="227" y="22"/>
                  </a:cubicBezTo>
                  <a:cubicBezTo>
                    <a:pt x="230" y="22"/>
                    <a:pt x="231" y="25"/>
                    <a:pt x="230" y="27"/>
                  </a:cubicBezTo>
                  <a:cubicBezTo>
                    <a:pt x="230" y="27"/>
                    <a:pt x="230" y="27"/>
                    <a:pt x="230" y="27"/>
                  </a:cubicBezTo>
                  <a:cubicBezTo>
                    <a:pt x="231" y="28"/>
                    <a:pt x="232" y="29"/>
                    <a:pt x="232" y="31"/>
                  </a:cubicBezTo>
                  <a:cubicBezTo>
                    <a:pt x="232" y="35"/>
                    <a:pt x="232" y="40"/>
                    <a:pt x="233" y="44"/>
                  </a:cubicBezTo>
                  <a:cubicBezTo>
                    <a:pt x="248" y="45"/>
                    <a:pt x="263" y="45"/>
                    <a:pt x="278" y="43"/>
                  </a:cubicBezTo>
                  <a:cubicBezTo>
                    <a:pt x="294" y="42"/>
                    <a:pt x="308" y="37"/>
                    <a:pt x="324" y="35"/>
                  </a:cubicBezTo>
                  <a:cubicBezTo>
                    <a:pt x="324" y="30"/>
                    <a:pt x="333" y="31"/>
                    <a:pt x="333" y="36"/>
                  </a:cubicBezTo>
                  <a:cubicBezTo>
                    <a:pt x="338" y="109"/>
                    <a:pt x="343" y="182"/>
                    <a:pt x="347" y="254"/>
                  </a:cubicBezTo>
                  <a:cubicBezTo>
                    <a:pt x="349" y="287"/>
                    <a:pt x="355" y="319"/>
                    <a:pt x="359" y="351"/>
                  </a:cubicBezTo>
                  <a:close/>
                  <a:moveTo>
                    <a:pt x="348" y="416"/>
                  </a:moveTo>
                  <a:cubicBezTo>
                    <a:pt x="358" y="377"/>
                    <a:pt x="347" y="339"/>
                    <a:pt x="341" y="301"/>
                  </a:cubicBezTo>
                  <a:cubicBezTo>
                    <a:pt x="335" y="258"/>
                    <a:pt x="335" y="214"/>
                    <a:pt x="333" y="171"/>
                  </a:cubicBezTo>
                  <a:cubicBezTo>
                    <a:pt x="330" y="129"/>
                    <a:pt x="327" y="87"/>
                    <a:pt x="324" y="44"/>
                  </a:cubicBezTo>
                  <a:cubicBezTo>
                    <a:pt x="311" y="51"/>
                    <a:pt x="292" y="52"/>
                    <a:pt x="278" y="53"/>
                  </a:cubicBezTo>
                  <a:cubicBezTo>
                    <a:pt x="263" y="54"/>
                    <a:pt x="248" y="54"/>
                    <a:pt x="233" y="52"/>
                  </a:cubicBezTo>
                  <a:cubicBezTo>
                    <a:pt x="233" y="55"/>
                    <a:pt x="233" y="58"/>
                    <a:pt x="233" y="62"/>
                  </a:cubicBezTo>
                  <a:cubicBezTo>
                    <a:pt x="257" y="64"/>
                    <a:pt x="282" y="66"/>
                    <a:pt x="307" y="66"/>
                  </a:cubicBezTo>
                  <a:cubicBezTo>
                    <a:pt x="310" y="67"/>
                    <a:pt x="311" y="69"/>
                    <a:pt x="312" y="71"/>
                  </a:cubicBezTo>
                  <a:cubicBezTo>
                    <a:pt x="317" y="185"/>
                    <a:pt x="333" y="298"/>
                    <a:pt x="328" y="412"/>
                  </a:cubicBezTo>
                  <a:cubicBezTo>
                    <a:pt x="327" y="414"/>
                    <a:pt x="326" y="416"/>
                    <a:pt x="324" y="417"/>
                  </a:cubicBezTo>
                  <a:cubicBezTo>
                    <a:pt x="295" y="423"/>
                    <a:pt x="265" y="425"/>
                    <a:pt x="235" y="425"/>
                  </a:cubicBezTo>
                  <a:cubicBezTo>
                    <a:pt x="203" y="425"/>
                    <a:pt x="171" y="426"/>
                    <a:pt x="139" y="426"/>
                  </a:cubicBezTo>
                  <a:cubicBezTo>
                    <a:pt x="117" y="426"/>
                    <a:pt x="77" y="429"/>
                    <a:pt x="72" y="400"/>
                  </a:cubicBezTo>
                  <a:cubicBezTo>
                    <a:pt x="65" y="350"/>
                    <a:pt x="64" y="297"/>
                    <a:pt x="62" y="246"/>
                  </a:cubicBezTo>
                  <a:cubicBezTo>
                    <a:pt x="59" y="188"/>
                    <a:pt x="58" y="129"/>
                    <a:pt x="63" y="71"/>
                  </a:cubicBezTo>
                  <a:cubicBezTo>
                    <a:pt x="63" y="69"/>
                    <a:pt x="64" y="67"/>
                    <a:pt x="67" y="67"/>
                  </a:cubicBezTo>
                  <a:cubicBezTo>
                    <a:pt x="89" y="67"/>
                    <a:pt x="110" y="69"/>
                    <a:pt x="131" y="61"/>
                  </a:cubicBezTo>
                  <a:cubicBezTo>
                    <a:pt x="131" y="60"/>
                    <a:pt x="131" y="59"/>
                    <a:pt x="131" y="59"/>
                  </a:cubicBezTo>
                  <a:cubicBezTo>
                    <a:pt x="130" y="57"/>
                    <a:pt x="129" y="55"/>
                    <a:pt x="129" y="54"/>
                  </a:cubicBezTo>
                  <a:cubicBezTo>
                    <a:pt x="100" y="63"/>
                    <a:pt x="62" y="55"/>
                    <a:pt x="33" y="53"/>
                  </a:cubicBezTo>
                  <a:cubicBezTo>
                    <a:pt x="45" y="153"/>
                    <a:pt x="47" y="254"/>
                    <a:pt x="50" y="354"/>
                  </a:cubicBezTo>
                  <a:cubicBezTo>
                    <a:pt x="51" y="380"/>
                    <a:pt x="52" y="406"/>
                    <a:pt x="53" y="431"/>
                  </a:cubicBezTo>
                  <a:cubicBezTo>
                    <a:pt x="53" y="444"/>
                    <a:pt x="107" y="444"/>
                    <a:pt x="117" y="444"/>
                  </a:cubicBezTo>
                  <a:cubicBezTo>
                    <a:pt x="161" y="445"/>
                    <a:pt x="205" y="441"/>
                    <a:pt x="250" y="438"/>
                  </a:cubicBezTo>
                  <a:cubicBezTo>
                    <a:pt x="274" y="437"/>
                    <a:pt x="299" y="436"/>
                    <a:pt x="324" y="433"/>
                  </a:cubicBezTo>
                  <a:cubicBezTo>
                    <a:pt x="337" y="431"/>
                    <a:pt x="344" y="430"/>
                    <a:pt x="348" y="416"/>
                  </a:cubicBezTo>
                  <a:close/>
                  <a:moveTo>
                    <a:pt x="320" y="376"/>
                  </a:moveTo>
                  <a:cubicBezTo>
                    <a:pt x="320" y="357"/>
                    <a:pt x="319" y="337"/>
                    <a:pt x="319" y="317"/>
                  </a:cubicBezTo>
                  <a:cubicBezTo>
                    <a:pt x="315" y="237"/>
                    <a:pt x="307" y="156"/>
                    <a:pt x="303" y="75"/>
                  </a:cubicBezTo>
                  <a:cubicBezTo>
                    <a:pt x="279" y="75"/>
                    <a:pt x="255" y="73"/>
                    <a:pt x="231" y="71"/>
                  </a:cubicBezTo>
                  <a:cubicBezTo>
                    <a:pt x="228" y="79"/>
                    <a:pt x="222" y="86"/>
                    <a:pt x="210" y="88"/>
                  </a:cubicBezTo>
                  <a:cubicBezTo>
                    <a:pt x="184" y="92"/>
                    <a:pt x="159" y="87"/>
                    <a:pt x="134" y="86"/>
                  </a:cubicBezTo>
                  <a:cubicBezTo>
                    <a:pt x="131" y="86"/>
                    <a:pt x="128" y="83"/>
                    <a:pt x="129" y="80"/>
                  </a:cubicBezTo>
                  <a:cubicBezTo>
                    <a:pt x="131" y="76"/>
                    <a:pt x="131" y="72"/>
                    <a:pt x="131" y="68"/>
                  </a:cubicBezTo>
                  <a:cubicBezTo>
                    <a:pt x="112" y="77"/>
                    <a:pt x="92" y="76"/>
                    <a:pt x="71" y="75"/>
                  </a:cubicBezTo>
                  <a:cubicBezTo>
                    <a:pt x="66" y="151"/>
                    <a:pt x="68" y="227"/>
                    <a:pt x="74" y="303"/>
                  </a:cubicBezTo>
                  <a:cubicBezTo>
                    <a:pt x="75" y="323"/>
                    <a:pt x="77" y="344"/>
                    <a:pt x="78" y="364"/>
                  </a:cubicBezTo>
                  <a:cubicBezTo>
                    <a:pt x="79" y="377"/>
                    <a:pt x="78" y="391"/>
                    <a:pt x="82" y="403"/>
                  </a:cubicBezTo>
                  <a:cubicBezTo>
                    <a:pt x="85" y="414"/>
                    <a:pt x="98" y="413"/>
                    <a:pt x="107" y="415"/>
                  </a:cubicBezTo>
                  <a:cubicBezTo>
                    <a:pt x="125" y="417"/>
                    <a:pt x="142" y="417"/>
                    <a:pt x="160" y="416"/>
                  </a:cubicBezTo>
                  <a:cubicBezTo>
                    <a:pt x="202" y="415"/>
                    <a:pt x="245" y="419"/>
                    <a:pt x="287" y="414"/>
                  </a:cubicBezTo>
                  <a:cubicBezTo>
                    <a:pt x="290" y="413"/>
                    <a:pt x="319" y="413"/>
                    <a:pt x="319" y="405"/>
                  </a:cubicBezTo>
                  <a:cubicBezTo>
                    <a:pt x="319" y="396"/>
                    <a:pt x="320" y="386"/>
                    <a:pt x="320" y="376"/>
                  </a:cubicBezTo>
                  <a:close/>
                  <a:moveTo>
                    <a:pt x="334" y="441"/>
                  </a:moveTo>
                  <a:cubicBezTo>
                    <a:pt x="303" y="445"/>
                    <a:pt x="273" y="445"/>
                    <a:pt x="242" y="448"/>
                  </a:cubicBezTo>
                  <a:cubicBezTo>
                    <a:pt x="179" y="454"/>
                    <a:pt x="110" y="459"/>
                    <a:pt x="48" y="443"/>
                  </a:cubicBezTo>
                  <a:cubicBezTo>
                    <a:pt x="44" y="449"/>
                    <a:pt x="39" y="454"/>
                    <a:pt x="33" y="458"/>
                  </a:cubicBezTo>
                  <a:cubicBezTo>
                    <a:pt x="88" y="471"/>
                    <a:pt x="145" y="462"/>
                    <a:pt x="201" y="465"/>
                  </a:cubicBezTo>
                  <a:cubicBezTo>
                    <a:pt x="242" y="467"/>
                    <a:pt x="302" y="474"/>
                    <a:pt x="334" y="441"/>
                  </a:cubicBezTo>
                  <a:close/>
                  <a:moveTo>
                    <a:pt x="224" y="62"/>
                  </a:moveTo>
                  <a:cubicBezTo>
                    <a:pt x="224" y="62"/>
                    <a:pt x="224" y="61"/>
                    <a:pt x="224" y="61"/>
                  </a:cubicBezTo>
                  <a:cubicBezTo>
                    <a:pt x="224" y="57"/>
                    <a:pt x="224" y="54"/>
                    <a:pt x="224" y="50"/>
                  </a:cubicBezTo>
                  <a:cubicBezTo>
                    <a:pt x="224" y="50"/>
                    <a:pt x="224" y="50"/>
                    <a:pt x="224" y="50"/>
                  </a:cubicBezTo>
                  <a:cubicBezTo>
                    <a:pt x="221" y="49"/>
                    <a:pt x="221" y="45"/>
                    <a:pt x="223" y="44"/>
                  </a:cubicBezTo>
                  <a:cubicBezTo>
                    <a:pt x="223" y="40"/>
                    <a:pt x="223" y="37"/>
                    <a:pt x="222" y="33"/>
                  </a:cubicBezTo>
                  <a:cubicBezTo>
                    <a:pt x="219" y="34"/>
                    <a:pt x="216" y="35"/>
                    <a:pt x="213" y="35"/>
                  </a:cubicBezTo>
                  <a:cubicBezTo>
                    <a:pt x="206" y="37"/>
                    <a:pt x="198" y="36"/>
                    <a:pt x="191" y="34"/>
                  </a:cubicBezTo>
                  <a:cubicBezTo>
                    <a:pt x="190" y="34"/>
                    <a:pt x="190" y="33"/>
                    <a:pt x="189" y="32"/>
                  </a:cubicBezTo>
                  <a:cubicBezTo>
                    <a:pt x="187" y="32"/>
                    <a:pt x="185" y="31"/>
                    <a:pt x="186" y="28"/>
                  </a:cubicBezTo>
                  <a:cubicBezTo>
                    <a:pt x="186" y="23"/>
                    <a:pt x="185" y="8"/>
                    <a:pt x="177" y="8"/>
                  </a:cubicBezTo>
                  <a:cubicBezTo>
                    <a:pt x="169" y="8"/>
                    <a:pt x="170" y="20"/>
                    <a:pt x="171" y="25"/>
                  </a:cubicBezTo>
                  <a:cubicBezTo>
                    <a:pt x="171" y="26"/>
                    <a:pt x="171" y="27"/>
                    <a:pt x="170" y="28"/>
                  </a:cubicBezTo>
                  <a:cubicBezTo>
                    <a:pt x="170" y="30"/>
                    <a:pt x="168" y="33"/>
                    <a:pt x="165" y="32"/>
                  </a:cubicBezTo>
                  <a:cubicBezTo>
                    <a:pt x="155" y="31"/>
                    <a:pt x="145" y="34"/>
                    <a:pt x="135" y="37"/>
                  </a:cubicBezTo>
                  <a:cubicBezTo>
                    <a:pt x="135" y="39"/>
                    <a:pt x="135" y="41"/>
                    <a:pt x="135" y="44"/>
                  </a:cubicBezTo>
                  <a:cubicBezTo>
                    <a:pt x="136" y="44"/>
                    <a:pt x="136" y="44"/>
                    <a:pt x="136" y="44"/>
                  </a:cubicBezTo>
                  <a:cubicBezTo>
                    <a:pt x="140" y="44"/>
                    <a:pt x="141" y="48"/>
                    <a:pt x="138" y="50"/>
                  </a:cubicBezTo>
                  <a:cubicBezTo>
                    <a:pt x="138" y="50"/>
                    <a:pt x="138" y="50"/>
                    <a:pt x="138" y="50"/>
                  </a:cubicBezTo>
                  <a:cubicBezTo>
                    <a:pt x="139" y="59"/>
                    <a:pt x="141" y="68"/>
                    <a:pt x="140" y="77"/>
                  </a:cubicBezTo>
                  <a:cubicBezTo>
                    <a:pt x="157" y="78"/>
                    <a:pt x="175" y="80"/>
                    <a:pt x="192" y="80"/>
                  </a:cubicBezTo>
                  <a:cubicBezTo>
                    <a:pt x="203" y="79"/>
                    <a:pt x="219" y="79"/>
                    <a:pt x="223" y="68"/>
                  </a:cubicBezTo>
                  <a:cubicBezTo>
                    <a:pt x="222" y="66"/>
                    <a:pt x="223" y="63"/>
                    <a:pt x="224" y="62"/>
                  </a:cubicBezTo>
                  <a:close/>
                  <a:moveTo>
                    <a:pt x="44" y="437"/>
                  </a:moveTo>
                  <a:cubicBezTo>
                    <a:pt x="39" y="311"/>
                    <a:pt x="37" y="185"/>
                    <a:pt x="27" y="59"/>
                  </a:cubicBezTo>
                  <a:cubicBezTo>
                    <a:pt x="10" y="123"/>
                    <a:pt x="23" y="188"/>
                    <a:pt x="23" y="253"/>
                  </a:cubicBezTo>
                  <a:cubicBezTo>
                    <a:pt x="24" y="320"/>
                    <a:pt x="19" y="387"/>
                    <a:pt x="27" y="453"/>
                  </a:cubicBezTo>
                  <a:cubicBezTo>
                    <a:pt x="33" y="448"/>
                    <a:pt x="39" y="443"/>
                    <a:pt x="44" y="4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7"/>
            <p:cNvSpPr/>
            <p:nvPr/>
          </p:nvSpPr>
          <p:spPr bwMode="auto">
            <a:xfrm>
              <a:off x="860" y="726"/>
              <a:ext cx="1928" cy="2375"/>
            </a:xfrm>
            <a:custGeom>
              <a:avLst/>
              <a:gdLst>
                <a:gd name="T0" fmla="*/ 308 w 325"/>
                <a:gd name="T1" fmla="*/ 257 h 401"/>
                <a:gd name="T2" fmla="*/ 315 w 325"/>
                <a:gd name="T3" fmla="*/ 372 h 401"/>
                <a:gd name="T4" fmla="*/ 291 w 325"/>
                <a:gd name="T5" fmla="*/ 389 h 401"/>
                <a:gd name="T6" fmla="*/ 217 w 325"/>
                <a:gd name="T7" fmla="*/ 394 h 401"/>
                <a:gd name="T8" fmla="*/ 84 w 325"/>
                <a:gd name="T9" fmla="*/ 400 h 401"/>
                <a:gd name="T10" fmla="*/ 20 w 325"/>
                <a:gd name="T11" fmla="*/ 387 h 401"/>
                <a:gd name="T12" fmla="*/ 17 w 325"/>
                <a:gd name="T13" fmla="*/ 310 h 401"/>
                <a:gd name="T14" fmla="*/ 0 w 325"/>
                <a:gd name="T15" fmla="*/ 9 h 401"/>
                <a:gd name="T16" fmla="*/ 96 w 325"/>
                <a:gd name="T17" fmla="*/ 10 h 401"/>
                <a:gd name="T18" fmla="*/ 98 w 325"/>
                <a:gd name="T19" fmla="*/ 15 h 401"/>
                <a:gd name="T20" fmla="*/ 98 w 325"/>
                <a:gd name="T21" fmla="*/ 17 h 401"/>
                <a:gd name="T22" fmla="*/ 34 w 325"/>
                <a:gd name="T23" fmla="*/ 23 h 401"/>
                <a:gd name="T24" fmla="*/ 30 w 325"/>
                <a:gd name="T25" fmla="*/ 27 h 401"/>
                <a:gd name="T26" fmla="*/ 29 w 325"/>
                <a:gd name="T27" fmla="*/ 202 h 401"/>
                <a:gd name="T28" fmla="*/ 39 w 325"/>
                <a:gd name="T29" fmla="*/ 356 h 401"/>
                <a:gd name="T30" fmla="*/ 106 w 325"/>
                <a:gd name="T31" fmla="*/ 382 h 401"/>
                <a:gd name="T32" fmla="*/ 202 w 325"/>
                <a:gd name="T33" fmla="*/ 381 h 401"/>
                <a:gd name="T34" fmla="*/ 291 w 325"/>
                <a:gd name="T35" fmla="*/ 373 h 401"/>
                <a:gd name="T36" fmla="*/ 295 w 325"/>
                <a:gd name="T37" fmla="*/ 368 h 401"/>
                <a:gd name="T38" fmla="*/ 279 w 325"/>
                <a:gd name="T39" fmla="*/ 27 h 401"/>
                <a:gd name="T40" fmla="*/ 274 w 325"/>
                <a:gd name="T41" fmla="*/ 22 h 401"/>
                <a:gd name="T42" fmla="*/ 200 w 325"/>
                <a:gd name="T43" fmla="*/ 18 h 401"/>
                <a:gd name="T44" fmla="*/ 200 w 325"/>
                <a:gd name="T45" fmla="*/ 8 h 401"/>
                <a:gd name="T46" fmla="*/ 245 w 325"/>
                <a:gd name="T47" fmla="*/ 9 h 401"/>
                <a:gd name="T48" fmla="*/ 291 w 325"/>
                <a:gd name="T49" fmla="*/ 0 h 401"/>
                <a:gd name="T50" fmla="*/ 300 w 325"/>
                <a:gd name="T51" fmla="*/ 127 h 401"/>
                <a:gd name="T52" fmla="*/ 308 w 325"/>
                <a:gd name="T53" fmla="*/ 25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401">
                  <a:moveTo>
                    <a:pt x="308" y="257"/>
                  </a:moveTo>
                  <a:cubicBezTo>
                    <a:pt x="314" y="295"/>
                    <a:pt x="325" y="333"/>
                    <a:pt x="315" y="372"/>
                  </a:cubicBezTo>
                  <a:cubicBezTo>
                    <a:pt x="311" y="386"/>
                    <a:pt x="304" y="387"/>
                    <a:pt x="291" y="389"/>
                  </a:cubicBezTo>
                  <a:cubicBezTo>
                    <a:pt x="266" y="392"/>
                    <a:pt x="241" y="393"/>
                    <a:pt x="217" y="394"/>
                  </a:cubicBezTo>
                  <a:cubicBezTo>
                    <a:pt x="172" y="397"/>
                    <a:pt x="128" y="401"/>
                    <a:pt x="84" y="400"/>
                  </a:cubicBezTo>
                  <a:cubicBezTo>
                    <a:pt x="74" y="400"/>
                    <a:pt x="20" y="400"/>
                    <a:pt x="20" y="387"/>
                  </a:cubicBezTo>
                  <a:cubicBezTo>
                    <a:pt x="19" y="362"/>
                    <a:pt x="18" y="336"/>
                    <a:pt x="17" y="310"/>
                  </a:cubicBezTo>
                  <a:cubicBezTo>
                    <a:pt x="14" y="210"/>
                    <a:pt x="12" y="109"/>
                    <a:pt x="0" y="9"/>
                  </a:cubicBezTo>
                  <a:cubicBezTo>
                    <a:pt x="29" y="11"/>
                    <a:pt x="67" y="19"/>
                    <a:pt x="96" y="10"/>
                  </a:cubicBezTo>
                  <a:cubicBezTo>
                    <a:pt x="96" y="11"/>
                    <a:pt x="97" y="13"/>
                    <a:pt x="98" y="15"/>
                  </a:cubicBezTo>
                  <a:cubicBezTo>
                    <a:pt x="98" y="15"/>
                    <a:pt x="98" y="16"/>
                    <a:pt x="98" y="17"/>
                  </a:cubicBezTo>
                  <a:cubicBezTo>
                    <a:pt x="77" y="25"/>
                    <a:pt x="56" y="23"/>
                    <a:pt x="34" y="23"/>
                  </a:cubicBezTo>
                  <a:cubicBezTo>
                    <a:pt x="31" y="23"/>
                    <a:pt x="30" y="25"/>
                    <a:pt x="30" y="27"/>
                  </a:cubicBezTo>
                  <a:cubicBezTo>
                    <a:pt x="25" y="85"/>
                    <a:pt x="26" y="144"/>
                    <a:pt x="29" y="202"/>
                  </a:cubicBezTo>
                  <a:cubicBezTo>
                    <a:pt x="31" y="253"/>
                    <a:pt x="32" y="306"/>
                    <a:pt x="39" y="356"/>
                  </a:cubicBezTo>
                  <a:cubicBezTo>
                    <a:pt x="44" y="385"/>
                    <a:pt x="84" y="382"/>
                    <a:pt x="106" y="382"/>
                  </a:cubicBezTo>
                  <a:cubicBezTo>
                    <a:pt x="138" y="382"/>
                    <a:pt x="170" y="381"/>
                    <a:pt x="202" y="381"/>
                  </a:cubicBezTo>
                  <a:cubicBezTo>
                    <a:pt x="232" y="381"/>
                    <a:pt x="262" y="379"/>
                    <a:pt x="291" y="373"/>
                  </a:cubicBezTo>
                  <a:cubicBezTo>
                    <a:pt x="293" y="372"/>
                    <a:pt x="294" y="370"/>
                    <a:pt x="295" y="368"/>
                  </a:cubicBezTo>
                  <a:cubicBezTo>
                    <a:pt x="300" y="254"/>
                    <a:pt x="284" y="141"/>
                    <a:pt x="279" y="27"/>
                  </a:cubicBezTo>
                  <a:cubicBezTo>
                    <a:pt x="278" y="25"/>
                    <a:pt x="277" y="23"/>
                    <a:pt x="274" y="22"/>
                  </a:cubicBezTo>
                  <a:cubicBezTo>
                    <a:pt x="249" y="22"/>
                    <a:pt x="224" y="20"/>
                    <a:pt x="200" y="18"/>
                  </a:cubicBezTo>
                  <a:cubicBezTo>
                    <a:pt x="200" y="14"/>
                    <a:pt x="200" y="11"/>
                    <a:pt x="200" y="8"/>
                  </a:cubicBezTo>
                  <a:cubicBezTo>
                    <a:pt x="215" y="10"/>
                    <a:pt x="230" y="10"/>
                    <a:pt x="245" y="9"/>
                  </a:cubicBezTo>
                  <a:cubicBezTo>
                    <a:pt x="259" y="8"/>
                    <a:pt x="278" y="7"/>
                    <a:pt x="291" y="0"/>
                  </a:cubicBezTo>
                  <a:cubicBezTo>
                    <a:pt x="294" y="43"/>
                    <a:pt x="297" y="85"/>
                    <a:pt x="300" y="127"/>
                  </a:cubicBezTo>
                  <a:cubicBezTo>
                    <a:pt x="302" y="170"/>
                    <a:pt x="302" y="214"/>
                    <a:pt x="308" y="257"/>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8"/>
            <p:cNvSpPr/>
            <p:nvPr/>
          </p:nvSpPr>
          <p:spPr bwMode="auto">
            <a:xfrm>
              <a:off x="860" y="3078"/>
              <a:ext cx="1786" cy="195"/>
            </a:xfrm>
            <a:custGeom>
              <a:avLst/>
              <a:gdLst>
                <a:gd name="T0" fmla="*/ 209 w 301"/>
                <a:gd name="T1" fmla="*/ 7 h 33"/>
                <a:gd name="T2" fmla="*/ 301 w 301"/>
                <a:gd name="T3" fmla="*/ 0 h 33"/>
                <a:gd name="T4" fmla="*/ 168 w 301"/>
                <a:gd name="T5" fmla="*/ 24 h 33"/>
                <a:gd name="T6" fmla="*/ 0 w 301"/>
                <a:gd name="T7" fmla="*/ 17 h 33"/>
                <a:gd name="T8" fmla="*/ 15 w 301"/>
                <a:gd name="T9" fmla="*/ 2 h 33"/>
                <a:gd name="T10" fmla="*/ 209 w 301"/>
                <a:gd name="T11" fmla="*/ 7 h 33"/>
              </a:gdLst>
              <a:ahLst/>
              <a:cxnLst>
                <a:cxn ang="0">
                  <a:pos x="T0" y="T1"/>
                </a:cxn>
                <a:cxn ang="0">
                  <a:pos x="T2" y="T3"/>
                </a:cxn>
                <a:cxn ang="0">
                  <a:pos x="T4" y="T5"/>
                </a:cxn>
                <a:cxn ang="0">
                  <a:pos x="T6" y="T7"/>
                </a:cxn>
                <a:cxn ang="0">
                  <a:pos x="T8" y="T9"/>
                </a:cxn>
                <a:cxn ang="0">
                  <a:pos x="T10" y="T11"/>
                </a:cxn>
              </a:cxnLst>
              <a:rect l="0" t="0" r="r" b="b"/>
              <a:pathLst>
                <a:path w="301" h="33">
                  <a:moveTo>
                    <a:pt x="209" y="7"/>
                  </a:moveTo>
                  <a:cubicBezTo>
                    <a:pt x="240" y="4"/>
                    <a:pt x="270" y="4"/>
                    <a:pt x="301" y="0"/>
                  </a:cubicBezTo>
                  <a:cubicBezTo>
                    <a:pt x="269" y="33"/>
                    <a:pt x="209" y="26"/>
                    <a:pt x="168" y="24"/>
                  </a:cubicBezTo>
                  <a:cubicBezTo>
                    <a:pt x="112" y="21"/>
                    <a:pt x="55" y="30"/>
                    <a:pt x="0" y="17"/>
                  </a:cubicBezTo>
                  <a:cubicBezTo>
                    <a:pt x="6" y="13"/>
                    <a:pt x="11" y="8"/>
                    <a:pt x="15" y="2"/>
                  </a:cubicBezTo>
                  <a:cubicBezTo>
                    <a:pt x="77" y="18"/>
                    <a:pt x="146" y="13"/>
                    <a:pt x="209" y="7"/>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9"/>
            <p:cNvSpPr/>
            <p:nvPr/>
          </p:nvSpPr>
          <p:spPr bwMode="auto">
            <a:xfrm>
              <a:off x="1613" y="2663"/>
              <a:ext cx="683" cy="142"/>
            </a:xfrm>
            <a:custGeom>
              <a:avLst/>
              <a:gdLst>
                <a:gd name="T0" fmla="*/ 110 w 115"/>
                <a:gd name="T1" fmla="*/ 3 h 24"/>
                <a:gd name="T2" fmla="*/ 111 w 115"/>
                <a:gd name="T3" fmla="*/ 10 h 24"/>
                <a:gd name="T4" fmla="*/ 24 w 115"/>
                <a:gd name="T5" fmla="*/ 23 h 24"/>
                <a:gd name="T6" fmla="*/ 19 w 115"/>
                <a:gd name="T7" fmla="*/ 22 h 24"/>
                <a:gd name="T8" fmla="*/ 5 w 115"/>
                <a:gd name="T9" fmla="*/ 20 h 24"/>
                <a:gd name="T10" fmla="*/ 1 w 115"/>
                <a:gd name="T11" fmla="*/ 20 h 24"/>
                <a:gd name="T12" fmla="*/ 6 w 115"/>
                <a:gd name="T13" fmla="*/ 2 h 24"/>
                <a:gd name="T14" fmla="*/ 11 w 115"/>
                <a:gd name="T15" fmla="*/ 2 h 24"/>
                <a:gd name="T16" fmla="*/ 26 w 115"/>
                <a:gd name="T17" fmla="*/ 14 h 24"/>
                <a:gd name="T18" fmla="*/ 51 w 115"/>
                <a:gd name="T19" fmla="*/ 8 h 24"/>
                <a:gd name="T20" fmla="*/ 110 w 115"/>
                <a:gd name="T21"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24">
                  <a:moveTo>
                    <a:pt x="110" y="3"/>
                  </a:moveTo>
                  <a:cubicBezTo>
                    <a:pt x="114" y="2"/>
                    <a:pt x="115" y="9"/>
                    <a:pt x="111" y="10"/>
                  </a:cubicBezTo>
                  <a:cubicBezTo>
                    <a:pt x="82" y="16"/>
                    <a:pt x="51" y="10"/>
                    <a:pt x="24" y="23"/>
                  </a:cubicBezTo>
                  <a:cubicBezTo>
                    <a:pt x="22" y="24"/>
                    <a:pt x="20" y="24"/>
                    <a:pt x="19" y="22"/>
                  </a:cubicBezTo>
                  <a:cubicBezTo>
                    <a:pt x="13" y="14"/>
                    <a:pt x="7" y="1"/>
                    <a:pt x="5" y="20"/>
                  </a:cubicBezTo>
                  <a:cubicBezTo>
                    <a:pt x="5" y="23"/>
                    <a:pt x="1" y="23"/>
                    <a:pt x="1" y="20"/>
                  </a:cubicBezTo>
                  <a:cubicBezTo>
                    <a:pt x="0" y="12"/>
                    <a:pt x="1" y="7"/>
                    <a:pt x="6" y="2"/>
                  </a:cubicBezTo>
                  <a:cubicBezTo>
                    <a:pt x="8" y="0"/>
                    <a:pt x="10" y="1"/>
                    <a:pt x="11" y="2"/>
                  </a:cubicBezTo>
                  <a:cubicBezTo>
                    <a:pt x="14" y="6"/>
                    <a:pt x="20" y="16"/>
                    <a:pt x="26" y="14"/>
                  </a:cubicBezTo>
                  <a:cubicBezTo>
                    <a:pt x="34" y="11"/>
                    <a:pt x="42" y="9"/>
                    <a:pt x="51" y="8"/>
                  </a:cubicBezTo>
                  <a:cubicBezTo>
                    <a:pt x="70" y="6"/>
                    <a:pt x="90" y="5"/>
                    <a:pt x="110"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0"/>
            <p:cNvSpPr/>
            <p:nvPr/>
          </p:nvSpPr>
          <p:spPr bwMode="auto">
            <a:xfrm>
              <a:off x="1554" y="1934"/>
              <a:ext cx="730" cy="125"/>
            </a:xfrm>
            <a:custGeom>
              <a:avLst/>
              <a:gdLst>
                <a:gd name="T0" fmla="*/ 118 w 123"/>
                <a:gd name="T1" fmla="*/ 9 h 21"/>
                <a:gd name="T2" fmla="*/ 116 w 123"/>
                <a:gd name="T3" fmla="*/ 16 h 21"/>
                <a:gd name="T4" fmla="*/ 96 w 123"/>
                <a:gd name="T5" fmla="*/ 11 h 21"/>
                <a:gd name="T6" fmla="*/ 68 w 123"/>
                <a:gd name="T7" fmla="*/ 20 h 21"/>
                <a:gd name="T8" fmla="*/ 34 w 123"/>
                <a:gd name="T9" fmla="*/ 18 h 21"/>
                <a:gd name="T10" fmla="*/ 19 w 123"/>
                <a:gd name="T11" fmla="*/ 15 h 21"/>
                <a:gd name="T12" fmla="*/ 5 w 123"/>
                <a:gd name="T13" fmla="*/ 18 h 21"/>
                <a:gd name="T14" fmla="*/ 0 w 123"/>
                <a:gd name="T15" fmla="*/ 18 h 21"/>
                <a:gd name="T16" fmla="*/ 2 w 123"/>
                <a:gd name="T17" fmla="*/ 4 h 21"/>
                <a:gd name="T18" fmla="*/ 7 w 123"/>
                <a:gd name="T19" fmla="*/ 2 h 21"/>
                <a:gd name="T20" fmla="*/ 96 w 123"/>
                <a:gd name="T21" fmla="*/ 1 h 21"/>
                <a:gd name="T22" fmla="*/ 102 w 123"/>
                <a:gd name="T23" fmla="*/ 2 h 21"/>
                <a:gd name="T24" fmla="*/ 118 w 123"/>
                <a:gd name="T2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21">
                  <a:moveTo>
                    <a:pt x="118" y="9"/>
                  </a:moveTo>
                  <a:cubicBezTo>
                    <a:pt x="123" y="10"/>
                    <a:pt x="121" y="17"/>
                    <a:pt x="116" y="16"/>
                  </a:cubicBezTo>
                  <a:cubicBezTo>
                    <a:pt x="116" y="16"/>
                    <a:pt x="96" y="11"/>
                    <a:pt x="96" y="11"/>
                  </a:cubicBezTo>
                  <a:cubicBezTo>
                    <a:pt x="87" y="16"/>
                    <a:pt x="78" y="19"/>
                    <a:pt x="68" y="20"/>
                  </a:cubicBezTo>
                  <a:cubicBezTo>
                    <a:pt x="57" y="20"/>
                    <a:pt x="46" y="19"/>
                    <a:pt x="34" y="18"/>
                  </a:cubicBezTo>
                  <a:cubicBezTo>
                    <a:pt x="30" y="17"/>
                    <a:pt x="23" y="17"/>
                    <a:pt x="19" y="15"/>
                  </a:cubicBezTo>
                  <a:cubicBezTo>
                    <a:pt x="14" y="12"/>
                    <a:pt x="5" y="4"/>
                    <a:pt x="5" y="18"/>
                  </a:cubicBezTo>
                  <a:cubicBezTo>
                    <a:pt x="5" y="21"/>
                    <a:pt x="0" y="21"/>
                    <a:pt x="0" y="18"/>
                  </a:cubicBezTo>
                  <a:cubicBezTo>
                    <a:pt x="0" y="12"/>
                    <a:pt x="1" y="9"/>
                    <a:pt x="2" y="4"/>
                  </a:cubicBezTo>
                  <a:cubicBezTo>
                    <a:pt x="3" y="2"/>
                    <a:pt x="5" y="1"/>
                    <a:pt x="7" y="2"/>
                  </a:cubicBezTo>
                  <a:cubicBezTo>
                    <a:pt x="33" y="14"/>
                    <a:pt x="72" y="20"/>
                    <a:pt x="96" y="1"/>
                  </a:cubicBezTo>
                  <a:cubicBezTo>
                    <a:pt x="98" y="0"/>
                    <a:pt x="101" y="1"/>
                    <a:pt x="102" y="2"/>
                  </a:cubicBezTo>
                  <a:cubicBezTo>
                    <a:pt x="106" y="9"/>
                    <a:pt x="112" y="7"/>
                    <a:pt x="118" y="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1"/>
            <p:cNvSpPr/>
            <p:nvPr/>
          </p:nvSpPr>
          <p:spPr bwMode="auto">
            <a:xfrm>
              <a:off x="1566" y="2248"/>
              <a:ext cx="688" cy="219"/>
            </a:xfrm>
            <a:custGeom>
              <a:avLst/>
              <a:gdLst>
                <a:gd name="T0" fmla="*/ 112 w 116"/>
                <a:gd name="T1" fmla="*/ 21 h 37"/>
                <a:gd name="T2" fmla="*/ 114 w 116"/>
                <a:gd name="T3" fmla="*/ 26 h 37"/>
                <a:gd name="T4" fmla="*/ 64 w 116"/>
                <a:gd name="T5" fmla="*/ 30 h 37"/>
                <a:gd name="T6" fmla="*/ 46 w 116"/>
                <a:gd name="T7" fmla="*/ 29 h 37"/>
                <a:gd name="T8" fmla="*/ 32 w 116"/>
                <a:gd name="T9" fmla="*/ 24 h 37"/>
                <a:gd name="T10" fmla="*/ 22 w 116"/>
                <a:gd name="T11" fmla="*/ 34 h 37"/>
                <a:gd name="T12" fmla="*/ 15 w 116"/>
                <a:gd name="T13" fmla="*/ 32 h 37"/>
                <a:gd name="T14" fmla="*/ 8 w 116"/>
                <a:gd name="T15" fmla="*/ 14 h 37"/>
                <a:gd name="T16" fmla="*/ 6 w 116"/>
                <a:gd name="T17" fmla="*/ 34 h 37"/>
                <a:gd name="T18" fmla="*/ 1 w 116"/>
                <a:gd name="T19" fmla="*/ 34 h 37"/>
                <a:gd name="T20" fmla="*/ 5 w 116"/>
                <a:gd name="T21" fmla="*/ 4 h 37"/>
                <a:gd name="T22" fmla="*/ 12 w 116"/>
                <a:gd name="T23" fmla="*/ 4 h 37"/>
                <a:gd name="T24" fmla="*/ 20 w 116"/>
                <a:gd name="T25" fmla="*/ 24 h 37"/>
                <a:gd name="T26" fmla="*/ 32 w 116"/>
                <a:gd name="T27" fmla="*/ 13 h 37"/>
                <a:gd name="T28" fmla="*/ 37 w 116"/>
                <a:gd name="T29" fmla="*/ 12 h 37"/>
                <a:gd name="T30" fmla="*/ 55 w 116"/>
                <a:gd name="T31" fmla="*/ 22 h 37"/>
                <a:gd name="T32" fmla="*/ 78 w 116"/>
                <a:gd name="T33" fmla="*/ 22 h 37"/>
                <a:gd name="T34" fmla="*/ 112 w 116"/>
                <a:gd name="T35"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37">
                  <a:moveTo>
                    <a:pt x="112" y="21"/>
                  </a:moveTo>
                  <a:cubicBezTo>
                    <a:pt x="115" y="21"/>
                    <a:pt x="116" y="24"/>
                    <a:pt x="114" y="26"/>
                  </a:cubicBezTo>
                  <a:cubicBezTo>
                    <a:pt x="101" y="33"/>
                    <a:pt x="78" y="30"/>
                    <a:pt x="64" y="30"/>
                  </a:cubicBezTo>
                  <a:cubicBezTo>
                    <a:pt x="60" y="30"/>
                    <a:pt x="49" y="32"/>
                    <a:pt x="46" y="29"/>
                  </a:cubicBezTo>
                  <a:cubicBezTo>
                    <a:pt x="39" y="22"/>
                    <a:pt x="39" y="19"/>
                    <a:pt x="32" y="24"/>
                  </a:cubicBezTo>
                  <a:cubicBezTo>
                    <a:pt x="28" y="27"/>
                    <a:pt x="25" y="30"/>
                    <a:pt x="22" y="34"/>
                  </a:cubicBezTo>
                  <a:cubicBezTo>
                    <a:pt x="20" y="36"/>
                    <a:pt x="16" y="35"/>
                    <a:pt x="15" y="32"/>
                  </a:cubicBezTo>
                  <a:cubicBezTo>
                    <a:pt x="13" y="26"/>
                    <a:pt x="11" y="20"/>
                    <a:pt x="8" y="14"/>
                  </a:cubicBezTo>
                  <a:cubicBezTo>
                    <a:pt x="6" y="21"/>
                    <a:pt x="6" y="27"/>
                    <a:pt x="6" y="34"/>
                  </a:cubicBezTo>
                  <a:cubicBezTo>
                    <a:pt x="5" y="37"/>
                    <a:pt x="1" y="37"/>
                    <a:pt x="1" y="34"/>
                  </a:cubicBezTo>
                  <a:cubicBezTo>
                    <a:pt x="0" y="23"/>
                    <a:pt x="1" y="14"/>
                    <a:pt x="5" y="4"/>
                  </a:cubicBezTo>
                  <a:cubicBezTo>
                    <a:pt x="6" y="0"/>
                    <a:pt x="10" y="0"/>
                    <a:pt x="12" y="4"/>
                  </a:cubicBezTo>
                  <a:cubicBezTo>
                    <a:pt x="14" y="11"/>
                    <a:pt x="17" y="18"/>
                    <a:pt x="20" y="24"/>
                  </a:cubicBezTo>
                  <a:cubicBezTo>
                    <a:pt x="24" y="21"/>
                    <a:pt x="28" y="18"/>
                    <a:pt x="32" y="13"/>
                  </a:cubicBezTo>
                  <a:cubicBezTo>
                    <a:pt x="33" y="12"/>
                    <a:pt x="35" y="11"/>
                    <a:pt x="37" y="12"/>
                  </a:cubicBezTo>
                  <a:cubicBezTo>
                    <a:pt x="43" y="16"/>
                    <a:pt x="48" y="22"/>
                    <a:pt x="55" y="22"/>
                  </a:cubicBezTo>
                  <a:cubicBezTo>
                    <a:pt x="63" y="22"/>
                    <a:pt x="71" y="22"/>
                    <a:pt x="78" y="22"/>
                  </a:cubicBezTo>
                  <a:cubicBezTo>
                    <a:pt x="90" y="22"/>
                    <a:pt x="101" y="20"/>
                    <a:pt x="112"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2"/>
            <p:cNvSpPr/>
            <p:nvPr/>
          </p:nvSpPr>
          <p:spPr bwMode="auto">
            <a:xfrm>
              <a:off x="1489" y="1223"/>
              <a:ext cx="724" cy="178"/>
            </a:xfrm>
            <a:custGeom>
              <a:avLst/>
              <a:gdLst>
                <a:gd name="T0" fmla="*/ 117 w 122"/>
                <a:gd name="T1" fmla="*/ 6 h 30"/>
                <a:gd name="T2" fmla="*/ 117 w 122"/>
                <a:gd name="T3" fmla="*/ 13 h 30"/>
                <a:gd name="T4" fmla="*/ 56 w 122"/>
                <a:gd name="T5" fmla="*/ 23 h 30"/>
                <a:gd name="T6" fmla="*/ 51 w 122"/>
                <a:gd name="T7" fmla="*/ 23 h 30"/>
                <a:gd name="T8" fmla="*/ 36 w 122"/>
                <a:gd name="T9" fmla="*/ 11 h 30"/>
                <a:gd name="T10" fmla="*/ 24 w 122"/>
                <a:gd name="T11" fmla="*/ 27 h 30"/>
                <a:gd name="T12" fmla="*/ 18 w 122"/>
                <a:gd name="T13" fmla="*/ 27 h 30"/>
                <a:gd name="T14" fmla="*/ 12 w 122"/>
                <a:gd name="T15" fmla="*/ 12 h 30"/>
                <a:gd name="T16" fmla="*/ 5 w 122"/>
                <a:gd name="T17" fmla="*/ 24 h 30"/>
                <a:gd name="T18" fmla="*/ 1 w 122"/>
                <a:gd name="T19" fmla="*/ 22 h 30"/>
                <a:gd name="T20" fmla="*/ 11 w 122"/>
                <a:gd name="T21" fmla="*/ 3 h 30"/>
                <a:gd name="T22" fmla="*/ 16 w 122"/>
                <a:gd name="T23" fmla="*/ 3 h 30"/>
                <a:gd name="T24" fmla="*/ 22 w 122"/>
                <a:gd name="T25" fmla="*/ 17 h 30"/>
                <a:gd name="T26" fmla="*/ 32 w 122"/>
                <a:gd name="T27" fmla="*/ 2 h 30"/>
                <a:gd name="T28" fmla="*/ 37 w 122"/>
                <a:gd name="T29" fmla="*/ 1 h 30"/>
                <a:gd name="T30" fmla="*/ 52 w 122"/>
                <a:gd name="T31" fmla="*/ 13 h 30"/>
                <a:gd name="T32" fmla="*/ 60 w 122"/>
                <a:gd name="T33" fmla="*/ 6 h 30"/>
                <a:gd name="T34" fmla="*/ 84 w 122"/>
                <a:gd name="T35" fmla="*/ 6 h 30"/>
                <a:gd name="T36" fmla="*/ 117 w 122"/>
                <a:gd name="T3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30">
                  <a:moveTo>
                    <a:pt x="117" y="6"/>
                  </a:moveTo>
                  <a:cubicBezTo>
                    <a:pt x="122" y="7"/>
                    <a:pt x="122" y="14"/>
                    <a:pt x="117" y="13"/>
                  </a:cubicBezTo>
                  <a:cubicBezTo>
                    <a:pt x="100" y="12"/>
                    <a:pt x="68" y="8"/>
                    <a:pt x="56" y="23"/>
                  </a:cubicBezTo>
                  <a:cubicBezTo>
                    <a:pt x="55" y="24"/>
                    <a:pt x="52" y="24"/>
                    <a:pt x="51" y="23"/>
                  </a:cubicBezTo>
                  <a:cubicBezTo>
                    <a:pt x="49" y="20"/>
                    <a:pt x="38" y="7"/>
                    <a:pt x="36" y="11"/>
                  </a:cubicBezTo>
                  <a:cubicBezTo>
                    <a:pt x="32" y="16"/>
                    <a:pt x="27" y="21"/>
                    <a:pt x="24" y="27"/>
                  </a:cubicBezTo>
                  <a:cubicBezTo>
                    <a:pt x="23" y="30"/>
                    <a:pt x="19" y="29"/>
                    <a:pt x="18" y="27"/>
                  </a:cubicBezTo>
                  <a:cubicBezTo>
                    <a:pt x="17" y="21"/>
                    <a:pt x="14" y="17"/>
                    <a:pt x="12" y="12"/>
                  </a:cubicBezTo>
                  <a:cubicBezTo>
                    <a:pt x="10" y="16"/>
                    <a:pt x="7" y="20"/>
                    <a:pt x="5" y="24"/>
                  </a:cubicBezTo>
                  <a:cubicBezTo>
                    <a:pt x="3" y="27"/>
                    <a:pt x="0" y="24"/>
                    <a:pt x="1" y="22"/>
                  </a:cubicBezTo>
                  <a:cubicBezTo>
                    <a:pt x="4" y="15"/>
                    <a:pt x="8" y="9"/>
                    <a:pt x="11" y="3"/>
                  </a:cubicBezTo>
                  <a:cubicBezTo>
                    <a:pt x="12" y="0"/>
                    <a:pt x="16" y="1"/>
                    <a:pt x="16" y="3"/>
                  </a:cubicBezTo>
                  <a:cubicBezTo>
                    <a:pt x="17" y="9"/>
                    <a:pt x="20" y="13"/>
                    <a:pt x="22" y="17"/>
                  </a:cubicBezTo>
                  <a:cubicBezTo>
                    <a:pt x="25" y="12"/>
                    <a:pt x="29" y="8"/>
                    <a:pt x="32" y="2"/>
                  </a:cubicBezTo>
                  <a:cubicBezTo>
                    <a:pt x="32" y="1"/>
                    <a:pt x="35" y="0"/>
                    <a:pt x="37" y="1"/>
                  </a:cubicBezTo>
                  <a:cubicBezTo>
                    <a:pt x="42" y="4"/>
                    <a:pt x="48" y="8"/>
                    <a:pt x="52" y="13"/>
                  </a:cubicBezTo>
                  <a:cubicBezTo>
                    <a:pt x="53" y="14"/>
                    <a:pt x="60" y="6"/>
                    <a:pt x="60" y="6"/>
                  </a:cubicBezTo>
                  <a:cubicBezTo>
                    <a:pt x="67" y="4"/>
                    <a:pt x="77" y="7"/>
                    <a:pt x="84" y="6"/>
                  </a:cubicBezTo>
                  <a:cubicBezTo>
                    <a:pt x="95" y="5"/>
                    <a:pt x="106" y="5"/>
                    <a:pt x="11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3"/>
            <p:cNvSpPr/>
            <p:nvPr/>
          </p:nvSpPr>
          <p:spPr bwMode="auto">
            <a:xfrm>
              <a:off x="1536" y="1525"/>
              <a:ext cx="665" cy="160"/>
            </a:xfrm>
            <a:custGeom>
              <a:avLst/>
              <a:gdLst>
                <a:gd name="T0" fmla="*/ 108 w 112"/>
                <a:gd name="T1" fmla="*/ 11 h 27"/>
                <a:gd name="T2" fmla="*/ 106 w 112"/>
                <a:gd name="T3" fmla="*/ 18 h 27"/>
                <a:gd name="T4" fmla="*/ 63 w 112"/>
                <a:gd name="T5" fmla="*/ 23 h 27"/>
                <a:gd name="T6" fmla="*/ 60 w 112"/>
                <a:gd name="T7" fmla="*/ 23 h 27"/>
                <a:gd name="T8" fmla="*/ 19 w 112"/>
                <a:gd name="T9" fmla="*/ 25 h 27"/>
                <a:gd name="T10" fmla="*/ 13 w 112"/>
                <a:gd name="T11" fmla="*/ 24 h 27"/>
                <a:gd name="T12" fmla="*/ 6 w 112"/>
                <a:gd name="T13" fmla="*/ 13 h 27"/>
                <a:gd name="T14" fmla="*/ 5 w 112"/>
                <a:gd name="T15" fmla="*/ 23 h 27"/>
                <a:gd name="T16" fmla="*/ 0 w 112"/>
                <a:gd name="T17" fmla="*/ 23 h 27"/>
                <a:gd name="T18" fmla="*/ 2 w 112"/>
                <a:gd name="T19" fmla="*/ 3 h 27"/>
                <a:gd name="T20" fmla="*/ 8 w 112"/>
                <a:gd name="T21" fmla="*/ 2 h 27"/>
                <a:gd name="T22" fmla="*/ 17 w 112"/>
                <a:gd name="T23" fmla="*/ 17 h 27"/>
                <a:gd name="T24" fmla="*/ 53 w 112"/>
                <a:gd name="T25" fmla="*/ 10 h 27"/>
                <a:gd name="T26" fmla="*/ 80 w 112"/>
                <a:gd name="T27" fmla="*/ 9 h 27"/>
                <a:gd name="T28" fmla="*/ 108 w 112"/>
                <a:gd name="T29"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27">
                  <a:moveTo>
                    <a:pt x="108" y="11"/>
                  </a:moveTo>
                  <a:cubicBezTo>
                    <a:pt x="112" y="12"/>
                    <a:pt x="110" y="20"/>
                    <a:pt x="106" y="18"/>
                  </a:cubicBezTo>
                  <a:cubicBezTo>
                    <a:pt x="90" y="14"/>
                    <a:pt x="78" y="16"/>
                    <a:pt x="63" y="23"/>
                  </a:cubicBezTo>
                  <a:cubicBezTo>
                    <a:pt x="62" y="24"/>
                    <a:pt x="61" y="24"/>
                    <a:pt x="60" y="23"/>
                  </a:cubicBezTo>
                  <a:cubicBezTo>
                    <a:pt x="45" y="12"/>
                    <a:pt x="32" y="12"/>
                    <a:pt x="19" y="25"/>
                  </a:cubicBezTo>
                  <a:cubicBezTo>
                    <a:pt x="17" y="27"/>
                    <a:pt x="14" y="26"/>
                    <a:pt x="13" y="24"/>
                  </a:cubicBezTo>
                  <a:cubicBezTo>
                    <a:pt x="11" y="20"/>
                    <a:pt x="9" y="17"/>
                    <a:pt x="6" y="13"/>
                  </a:cubicBezTo>
                  <a:cubicBezTo>
                    <a:pt x="6" y="16"/>
                    <a:pt x="5" y="19"/>
                    <a:pt x="5" y="23"/>
                  </a:cubicBezTo>
                  <a:cubicBezTo>
                    <a:pt x="5" y="26"/>
                    <a:pt x="0" y="26"/>
                    <a:pt x="0" y="23"/>
                  </a:cubicBezTo>
                  <a:cubicBezTo>
                    <a:pt x="0" y="16"/>
                    <a:pt x="1" y="10"/>
                    <a:pt x="2" y="3"/>
                  </a:cubicBezTo>
                  <a:cubicBezTo>
                    <a:pt x="3" y="0"/>
                    <a:pt x="7" y="0"/>
                    <a:pt x="8" y="2"/>
                  </a:cubicBezTo>
                  <a:cubicBezTo>
                    <a:pt x="11" y="7"/>
                    <a:pt x="14" y="12"/>
                    <a:pt x="17" y="17"/>
                  </a:cubicBezTo>
                  <a:cubicBezTo>
                    <a:pt x="27" y="8"/>
                    <a:pt x="40" y="3"/>
                    <a:pt x="53" y="10"/>
                  </a:cubicBezTo>
                  <a:cubicBezTo>
                    <a:pt x="64" y="16"/>
                    <a:pt x="68" y="11"/>
                    <a:pt x="80" y="9"/>
                  </a:cubicBezTo>
                  <a:cubicBezTo>
                    <a:pt x="90" y="8"/>
                    <a:pt x="98" y="8"/>
                    <a:pt x="108" y="1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4"/>
            <p:cNvSpPr>
              <a:spLocks noEditPoints="1"/>
            </p:cNvSpPr>
            <p:nvPr/>
          </p:nvSpPr>
          <p:spPr bwMode="auto">
            <a:xfrm>
              <a:off x="1287" y="2284"/>
              <a:ext cx="178" cy="201"/>
            </a:xfrm>
            <a:custGeom>
              <a:avLst/>
              <a:gdLst>
                <a:gd name="T0" fmla="*/ 28 w 30"/>
                <a:gd name="T1" fmla="*/ 3 h 34"/>
                <a:gd name="T2" fmla="*/ 30 w 30"/>
                <a:gd name="T3" fmla="*/ 7 h 34"/>
                <a:gd name="T4" fmla="*/ 25 w 30"/>
                <a:gd name="T5" fmla="*/ 28 h 34"/>
                <a:gd name="T6" fmla="*/ 5 w 30"/>
                <a:gd name="T7" fmla="*/ 34 h 34"/>
                <a:gd name="T8" fmla="*/ 1 w 30"/>
                <a:gd name="T9" fmla="*/ 30 h 34"/>
                <a:gd name="T10" fmla="*/ 5 w 30"/>
                <a:gd name="T11" fmla="*/ 7 h 34"/>
                <a:gd name="T12" fmla="*/ 7 w 30"/>
                <a:gd name="T13" fmla="*/ 0 h 34"/>
                <a:gd name="T14" fmla="*/ 28 w 30"/>
                <a:gd name="T15" fmla="*/ 3 h 34"/>
                <a:gd name="T16" fmla="*/ 20 w 30"/>
                <a:gd name="T17" fmla="*/ 22 h 34"/>
                <a:gd name="T18" fmla="*/ 22 w 30"/>
                <a:gd name="T19" fmla="*/ 9 h 34"/>
                <a:gd name="T20" fmla="*/ 9 w 30"/>
                <a:gd name="T21" fmla="*/ 8 h 34"/>
                <a:gd name="T22" fmla="*/ 9 w 30"/>
                <a:gd name="T23" fmla="*/ 27 h 34"/>
                <a:gd name="T24" fmla="*/ 20 w 30"/>
                <a:gd name="T2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4">
                  <a:moveTo>
                    <a:pt x="28" y="3"/>
                  </a:moveTo>
                  <a:cubicBezTo>
                    <a:pt x="29" y="4"/>
                    <a:pt x="30" y="5"/>
                    <a:pt x="30" y="7"/>
                  </a:cubicBezTo>
                  <a:cubicBezTo>
                    <a:pt x="30" y="14"/>
                    <a:pt x="30" y="22"/>
                    <a:pt x="25" y="28"/>
                  </a:cubicBezTo>
                  <a:cubicBezTo>
                    <a:pt x="20" y="33"/>
                    <a:pt x="12" y="34"/>
                    <a:pt x="5" y="34"/>
                  </a:cubicBezTo>
                  <a:cubicBezTo>
                    <a:pt x="2" y="34"/>
                    <a:pt x="0" y="32"/>
                    <a:pt x="1" y="30"/>
                  </a:cubicBezTo>
                  <a:cubicBezTo>
                    <a:pt x="4" y="22"/>
                    <a:pt x="2" y="14"/>
                    <a:pt x="5" y="7"/>
                  </a:cubicBezTo>
                  <a:cubicBezTo>
                    <a:pt x="3" y="4"/>
                    <a:pt x="4" y="0"/>
                    <a:pt x="7" y="0"/>
                  </a:cubicBezTo>
                  <a:cubicBezTo>
                    <a:pt x="14" y="0"/>
                    <a:pt x="22" y="0"/>
                    <a:pt x="28" y="3"/>
                  </a:cubicBezTo>
                  <a:close/>
                  <a:moveTo>
                    <a:pt x="20" y="22"/>
                  </a:moveTo>
                  <a:cubicBezTo>
                    <a:pt x="22" y="18"/>
                    <a:pt x="22" y="13"/>
                    <a:pt x="22" y="9"/>
                  </a:cubicBezTo>
                  <a:cubicBezTo>
                    <a:pt x="18" y="8"/>
                    <a:pt x="13" y="8"/>
                    <a:pt x="9" y="8"/>
                  </a:cubicBezTo>
                  <a:cubicBezTo>
                    <a:pt x="9" y="14"/>
                    <a:pt x="10" y="20"/>
                    <a:pt x="9" y="27"/>
                  </a:cubicBezTo>
                  <a:cubicBezTo>
                    <a:pt x="13" y="26"/>
                    <a:pt x="18" y="25"/>
                    <a:pt x="20" y="2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5"/>
            <p:cNvSpPr>
              <a:spLocks noEditPoints="1"/>
            </p:cNvSpPr>
            <p:nvPr/>
          </p:nvSpPr>
          <p:spPr bwMode="auto">
            <a:xfrm>
              <a:off x="1311" y="2610"/>
              <a:ext cx="154" cy="207"/>
            </a:xfrm>
            <a:custGeom>
              <a:avLst/>
              <a:gdLst>
                <a:gd name="T0" fmla="*/ 26 w 26"/>
                <a:gd name="T1" fmla="*/ 5 h 35"/>
                <a:gd name="T2" fmla="*/ 26 w 26"/>
                <a:gd name="T3" fmla="*/ 26 h 35"/>
                <a:gd name="T4" fmla="*/ 24 w 26"/>
                <a:gd name="T5" fmla="*/ 29 h 35"/>
                <a:gd name="T6" fmla="*/ 3 w 26"/>
                <a:gd name="T7" fmla="*/ 35 h 35"/>
                <a:gd name="T8" fmla="*/ 0 w 26"/>
                <a:gd name="T9" fmla="*/ 32 h 35"/>
                <a:gd name="T10" fmla="*/ 2 w 26"/>
                <a:gd name="T11" fmla="*/ 11 h 35"/>
                <a:gd name="T12" fmla="*/ 2 w 26"/>
                <a:gd name="T13" fmla="*/ 9 h 35"/>
                <a:gd name="T14" fmla="*/ 4 w 26"/>
                <a:gd name="T15" fmla="*/ 4 h 35"/>
                <a:gd name="T16" fmla="*/ 8 w 26"/>
                <a:gd name="T17" fmla="*/ 6 h 35"/>
                <a:gd name="T18" fmla="*/ 8 w 26"/>
                <a:gd name="T19" fmla="*/ 6 h 35"/>
                <a:gd name="T20" fmla="*/ 10 w 26"/>
                <a:gd name="T21" fmla="*/ 6 h 35"/>
                <a:gd name="T22" fmla="*/ 19 w 26"/>
                <a:gd name="T23" fmla="*/ 2 h 35"/>
                <a:gd name="T24" fmla="*/ 26 w 26"/>
                <a:gd name="T25" fmla="*/ 5 h 35"/>
                <a:gd name="T26" fmla="*/ 18 w 26"/>
                <a:gd name="T27" fmla="*/ 24 h 35"/>
                <a:gd name="T28" fmla="*/ 18 w 26"/>
                <a:gd name="T29" fmla="*/ 11 h 35"/>
                <a:gd name="T30" fmla="*/ 12 w 26"/>
                <a:gd name="T31" fmla="*/ 13 h 35"/>
                <a:gd name="T32" fmla="*/ 7 w 26"/>
                <a:gd name="T33" fmla="*/ 15 h 35"/>
                <a:gd name="T34" fmla="*/ 7 w 26"/>
                <a:gd name="T35" fmla="*/ 28 h 35"/>
                <a:gd name="T36" fmla="*/ 18 w 26"/>
                <a:gd name="T3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35">
                  <a:moveTo>
                    <a:pt x="26" y="5"/>
                  </a:moveTo>
                  <a:cubicBezTo>
                    <a:pt x="26" y="12"/>
                    <a:pt x="26" y="19"/>
                    <a:pt x="26" y="26"/>
                  </a:cubicBezTo>
                  <a:cubicBezTo>
                    <a:pt x="26" y="28"/>
                    <a:pt x="25" y="29"/>
                    <a:pt x="24" y="29"/>
                  </a:cubicBezTo>
                  <a:cubicBezTo>
                    <a:pt x="17" y="33"/>
                    <a:pt x="11" y="35"/>
                    <a:pt x="3" y="35"/>
                  </a:cubicBezTo>
                  <a:cubicBezTo>
                    <a:pt x="1" y="35"/>
                    <a:pt x="0" y="34"/>
                    <a:pt x="0" y="32"/>
                  </a:cubicBezTo>
                  <a:cubicBezTo>
                    <a:pt x="0" y="25"/>
                    <a:pt x="0" y="18"/>
                    <a:pt x="2" y="11"/>
                  </a:cubicBezTo>
                  <a:cubicBezTo>
                    <a:pt x="2" y="11"/>
                    <a:pt x="2" y="10"/>
                    <a:pt x="2" y="9"/>
                  </a:cubicBezTo>
                  <a:cubicBezTo>
                    <a:pt x="3" y="7"/>
                    <a:pt x="3" y="6"/>
                    <a:pt x="4" y="4"/>
                  </a:cubicBezTo>
                  <a:cubicBezTo>
                    <a:pt x="5" y="1"/>
                    <a:pt x="9" y="2"/>
                    <a:pt x="8" y="6"/>
                  </a:cubicBezTo>
                  <a:cubicBezTo>
                    <a:pt x="8" y="6"/>
                    <a:pt x="8" y="6"/>
                    <a:pt x="8" y="6"/>
                  </a:cubicBezTo>
                  <a:cubicBezTo>
                    <a:pt x="9" y="6"/>
                    <a:pt x="9" y="6"/>
                    <a:pt x="10" y="6"/>
                  </a:cubicBezTo>
                  <a:cubicBezTo>
                    <a:pt x="13" y="5"/>
                    <a:pt x="17" y="4"/>
                    <a:pt x="19" y="2"/>
                  </a:cubicBezTo>
                  <a:cubicBezTo>
                    <a:pt x="22" y="0"/>
                    <a:pt x="26" y="1"/>
                    <a:pt x="26" y="5"/>
                  </a:cubicBezTo>
                  <a:close/>
                  <a:moveTo>
                    <a:pt x="18" y="24"/>
                  </a:moveTo>
                  <a:cubicBezTo>
                    <a:pt x="18" y="20"/>
                    <a:pt x="18" y="15"/>
                    <a:pt x="18" y="11"/>
                  </a:cubicBezTo>
                  <a:cubicBezTo>
                    <a:pt x="16" y="12"/>
                    <a:pt x="14" y="13"/>
                    <a:pt x="12" y="13"/>
                  </a:cubicBezTo>
                  <a:cubicBezTo>
                    <a:pt x="11" y="14"/>
                    <a:pt x="9" y="14"/>
                    <a:pt x="7" y="15"/>
                  </a:cubicBezTo>
                  <a:cubicBezTo>
                    <a:pt x="7" y="19"/>
                    <a:pt x="7" y="23"/>
                    <a:pt x="7" y="28"/>
                  </a:cubicBezTo>
                  <a:cubicBezTo>
                    <a:pt x="11" y="27"/>
                    <a:pt x="15" y="26"/>
                    <a:pt x="18" y="2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6"/>
            <p:cNvSpPr>
              <a:spLocks noEditPoints="1"/>
            </p:cNvSpPr>
            <p:nvPr/>
          </p:nvSpPr>
          <p:spPr bwMode="auto">
            <a:xfrm>
              <a:off x="1275" y="1905"/>
              <a:ext cx="160" cy="189"/>
            </a:xfrm>
            <a:custGeom>
              <a:avLst/>
              <a:gdLst>
                <a:gd name="T0" fmla="*/ 27 w 27"/>
                <a:gd name="T1" fmla="*/ 4 h 32"/>
                <a:gd name="T2" fmla="*/ 27 w 27"/>
                <a:gd name="T3" fmla="*/ 25 h 32"/>
                <a:gd name="T4" fmla="*/ 24 w 27"/>
                <a:gd name="T5" fmla="*/ 29 h 32"/>
                <a:gd name="T6" fmla="*/ 4 w 27"/>
                <a:gd name="T7" fmla="*/ 29 h 32"/>
                <a:gd name="T8" fmla="*/ 0 w 27"/>
                <a:gd name="T9" fmla="*/ 25 h 32"/>
                <a:gd name="T10" fmla="*/ 1 w 27"/>
                <a:gd name="T11" fmla="*/ 8 h 32"/>
                <a:gd name="T12" fmla="*/ 2 w 27"/>
                <a:gd name="T13" fmla="*/ 5 h 32"/>
                <a:gd name="T14" fmla="*/ 23 w 27"/>
                <a:gd name="T15" fmla="*/ 0 h 32"/>
                <a:gd name="T16" fmla="*/ 27 w 27"/>
                <a:gd name="T17" fmla="*/ 4 h 32"/>
                <a:gd name="T18" fmla="*/ 19 w 27"/>
                <a:gd name="T19" fmla="*/ 23 h 32"/>
                <a:gd name="T20" fmla="*/ 19 w 27"/>
                <a:gd name="T21" fmla="*/ 8 h 32"/>
                <a:gd name="T22" fmla="*/ 7 w 27"/>
                <a:gd name="T23" fmla="*/ 10 h 32"/>
                <a:gd name="T24" fmla="*/ 8 w 27"/>
                <a:gd name="T25" fmla="*/ 22 h 32"/>
                <a:gd name="T26" fmla="*/ 19 w 27"/>
                <a:gd name="T2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32">
                  <a:moveTo>
                    <a:pt x="27" y="4"/>
                  </a:moveTo>
                  <a:cubicBezTo>
                    <a:pt x="27" y="25"/>
                    <a:pt x="27" y="25"/>
                    <a:pt x="27" y="25"/>
                  </a:cubicBezTo>
                  <a:cubicBezTo>
                    <a:pt x="27" y="27"/>
                    <a:pt x="25" y="28"/>
                    <a:pt x="24" y="29"/>
                  </a:cubicBezTo>
                  <a:cubicBezTo>
                    <a:pt x="17" y="32"/>
                    <a:pt x="11" y="29"/>
                    <a:pt x="4" y="29"/>
                  </a:cubicBezTo>
                  <a:cubicBezTo>
                    <a:pt x="2" y="29"/>
                    <a:pt x="0" y="27"/>
                    <a:pt x="0" y="25"/>
                  </a:cubicBezTo>
                  <a:cubicBezTo>
                    <a:pt x="1" y="20"/>
                    <a:pt x="1" y="14"/>
                    <a:pt x="1" y="8"/>
                  </a:cubicBezTo>
                  <a:cubicBezTo>
                    <a:pt x="1" y="7"/>
                    <a:pt x="1" y="5"/>
                    <a:pt x="2" y="5"/>
                  </a:cubicBezTo>
                  <a:cubicBezTo>
                    <a:pt x="6" y="0"/>
                    <a:pt x="16" y="0"/>
                    <a:pt x="23" y="0"/>
                  </a:cubicBezTo>
                  <a:cubicBezTo>
                    <a:pt x="25" y="0"/>
                    <a:pt x="27" y="2"/>
                    <a:pt x="27" y="4"/>
                  </a:cubicBezTo>
                  <a:close/>
                  <a:moveTo>
                    <a:pt x="19" y="23"/>
                  </a:moveTo>
                  <a:cubicBezTo>
                    <a:pt x="19" y="18"/>
                    <a:pt x="19" y="13"/>
                    <a:pt x="19" y="8"/>
                  </a:cubicBezTo>
                  <a:cubicBezTo>
                    <a:pt x="15" y="9"/>
                    <a:pt x="11" y="10"/>
                    <a:pt x="7" y="10"/>
                  </a:cubicBezTo>
                  <a:cubicBezTo>
                    <a:pt x="7" y="14"/>
                    <a:pt x="7" y="18"/>
                    <a:pt x="8" y="22"/>
                  </a:cubicBezTo>
                  <a:cubicBezTo>
                    <a:pt x="11" y="22"/>
                    <a:pt x="15" y="23"/>
                    <a:pt x="19"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7"/>
            <p:cNvSpPr/>
            <p:nvPr/>
          </p:nvSpPr>
          <p:spPr bwMode="auto">
            <a:xfrm>
              <a:off x="1352" y="2675"/>
              <a:ext cx="65" cy="101"/>
            </a:xfrm>
            <a:custGeom>
              <a:avLst/>
              <a:gdLst>
                <a:gd name="T0" fmla="*/ 11 w 11"/>
                <a:gd name="T1" fmla="*/ 0 h 17"/>
                <a:gd name="T2" fmla="*/ 11 w 11"/>
                <a:gd name="T3" fmla="*/ 13 h 17"/>
                <a:gd name="T4" fmla="*/ 0 w 11"/>
                <a:gd name="T5" fmla="*/ 17 h 17"/>
                <a:gd name="T6" fmla="*/ 0 w 11"/>
                <a:gd name="T7" fmla="*/ 4 h 17"/>
                <a:gd name="T8" fmla="*/ 5 w 11"/>
                <a:gd name="T9" fmla="*/ 2 h 17"/>
                <a:gd name="T10" fmla="*/ 11 w 11"/>
                <a:gd name="T11" fmla="*/ 0 h 17"/>
              </a:gdLst>
              <a:ahLst/>
              <a:cxnLst>
                <a:cxn ang="0">
                  <a:pos x="T0" y="T1"/>
                </a:cxn>
                <a:cxn ang="0">
                  <a:pos x="T2" y="T3"/>
                </a:cxn>
                <a:cxn ang="0">
                  <a:pos x="T4" y="T5"/>
                </a:cxn>
                <a:cxn ang="0">
                  <a:pos x="T6" y="T7"/>
                </a:cxn>
                <a:cxn ang="0">
                  <a:pos x="T8" y="T9"/>
                </a:cxn>
                <a:cxn ang="0">
                  <a:pos x="T10" y="T11"/>
                </a:cxn>
              </a:cxnLst>
              <a:rect l="0" t="0" r="r" b="b"/>
              <a:pathLst>
                <a:path w="11" h="17">
                  <a:moveTo>
                    <a:pt x="11" y="0"/>
                  </a:moveTo>
                  <a:cubicBezTo>
                    <a:pt x="11" y="4"/>
                    <a:pt x="11" y="9"/>
                    <a:pt x="11" y="13"/>
                  </a:cubicBezTo>
                  <a:cubicBezTo>
                    <a:pt x="8" y="15"/>
                    <a:pt x="4" y="16"/>
                    <a:pt x="0" y="17"/>
                  </a:cubicBezTo>
                  <a:cubicBezTo>
                    <a:pt x="0" y="12"/>
                    <a:pt x="0" y="8"/>
                    <a:pt x="0" y="4"/>
                  </a:cubicBezTo>
                  <a:cubicBezTo>
                    <a:pt x="2" y="3"/>
                    <a:pt x="4" y="3"/>
                    <a:pt x="5" y="2"/>
                  </a:cubicBezTo>
                  <a:cubicBezTo>
                    <a:pt x="7" y="2"/>
                    <a:pt x="9" y="1"/>
                    <a:pt x="11"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8"/>
            <p:cNvSpPr>
              <a:spLocks noEditPoints="1"/>
            </p:cNvSpPr>
            <p:nvPr/>
          </p:nvSpPr>
          <p:spPr bwMode="auto">
            <a:xfrm>
              <a:off x="1239" y="1543"/>
              <a:ext cx="178" cy="172"/>
            </a:xfrm>
            <a:custGeom>
              <a:avLst/>
              <a:gdLst>
                <a:gd name="T0" fmla="*/ 27 w 30"/>
                <a:gd name="T1" fmla="*/ 3 h 29"/>
                <a:gd name="T2" fmla="*/ 29 w 30"/>
                <a:gd name="T3" fmla="*/ 8 h 29"/>
                <a:gd name="T4" fmla="*/ 29 w 30"/>
                <a:gd name="T5" fmla="*/ 16 h 29"/>
                <a:gd name="T6" fmla="*/ 27 w 30"/>
                <a:gd name="T7" fmla="*/ 26 h 29"/>
                <a:gd name="T8" fmla="*/ 23 w 30"/>
                <a:gd name="T9" fmla="*/ 29 h 29"/>
                <a:gd name="T10" fmla="*/ 7 w 30"/>
                <a:gd name="T11" fmla="*/ 29 h 29"/>
                <a:gd name="T12" fmla="*/ 4 w 30"/>
                <a:gd name="T13" fmla="*/ 24 h 29"/>
                <a:gd name="T14" fmla="*/ 5 w 30"/>
                <a:gd name="T15" fmla="*/ 8 h 29"/>
                <a:gd name="T16" fmla="*/ 5 w 30"/>
                <a:gd name="T17" fmla="*/ 0 h 29"/>
                <a:gd name="T18" fmla="*/ 27 w 30"/>
                <a:gd name="T19" fmla="*/ 3 h 29"/>
                <a:gd name="T20" fmla="*/ 20 w 30"/>
                <a:gd name="T21" fmla="*/ 21 h 29"/>
                <a:gd name="T22" fmla="*/ 21 w 30"/>
                <a:gd name="T23" fmla="*/ 9 h 29"/>
                <a:gd name="T24" fmla="*/ 10 w 30"/>
                <a:gd name="T25" fmla="*/ 8 h 29"/>
                <a:gd name="T26" fmla="*/ 11 w 30"/>
                <a:gd name="T27" fmla="*/ 21 h 29"/>
                <a:gd name="T28" fmla="*/ 20 w 30"/>
                <a:gd name="T2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9">
                  <a:moveTo>
                    <a:pt x="27" y="3"/>
                  </a:moveTo>
                  <a:cubicBezTo>
                    <a:pt x="30" y="3"/>
                    <a:pt x="30" y="6"/>
                    <a:pt x="29" y="8"/>
                  </a:cubicBezTo>
                  <a:cubicBezTo>
                    <a:pt x="28" y="11"/>
                    <a:pt x="29" y="14"/>
                    <a:pt x="29" y="16"/>
                  </a:cubicBezTo>
                  <a:cubicBezTo>
                    <a:pt x="28" y="20"/>
                    <a:pt x="28" y="23"/>
                    <a:pt x="27" y="26"/>
                  </a:cubicBezTo>
                  <a:cubicBezTo>
                    <a:pt x="27" y="28"/>
                    <a:pt x="25" y="29"/>
                    <a:pt x="23" y="29"/>
                  </a:cubicBezTo>
                  <a:cubicBezTo>
                    <a:pt x="18" y="29"/>
                    <a:pt x="13" y="29"/>
                    <a:pt x="7" y="29"/>
                  </a:cubicBezTo>
                  <a:cubicBezTo>
                    <a:pt x="5" y="29"/>
                    <a:pt x="3" y="26"/>
                    <a:pt x="4" y="24"/>
                  </a:cubicBezTo>
                  <a:cubicBezTo>
                    <a:pt x="5" y="19"/>
                    <a:pt x="4" y="13"/>
                    <a:pt x="5" y="8"/>
                  </a:cubicBezTo>
                  <a:cubicBezTo>
                    <a:pt x="0" y="7"/>
                    <a:pt x="0" y="0"/>
                    <a:pt x="5" y="0"/>
                  </a:cubicBezTo>
                  <a:cubicBezTo>
                    <a:pt x="12" y="0"/>
                    <a:pt x="20" y="0"/>
                    <a:pt x="27" y="3"/>
                  </a:cubicBezTo>
                  <a:close/>
                  <a:moveTo>
                    <a:pt x="20" y="21"/>
                  </a:moveTo>
                  <a:cubicBezTo>
                    <a:pt x="21" y="17"/>
                    <a:pt x="21" y="13"/>
                    <a:pt x="21" y="9"/>
                  </a:cubicBezTo>
                  <a:cubicBezTo>
                    <a:pt x="18" y="8"/>
                    <a:pt x="14" y="8"/>
                    <a:pt x="10" y="8"/>
                  </a:cubicBezTo>
                  <a:cubicBezTo>
                    <a:pt x="10" y="12"/>
                    <a:pt x="10" y="17"/>
                    <a:pt x="11" y="21"/>
                  </a:cubicBezTo>
                  <a:cubicBezTo>
                    <a:pt x="14" y="21"/>
                    <a:pt x="17" y="21"/>
                    <a:pt x="20"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9"/>
            <p:cNvSpPr/>
            <p:nvPr/>
          </p:nvSpPr>
          <p:spPr bwMode="auto">
            <a:xfrm>
              <a:off x="1340" y="2331"/>
              <a:ext cx="77" cy="113"/>
            </a:xfrm>
            <a:custGeom>
              <a:avLst/>
              <a:gdLst>
                <a:gd name="T0" fmla="*/ 13 w 13"/>
                <a:gd name="T1" fmla="*/ 1 h 19"/>
                <a:gd name="T2" fmla="*/ 11 w 13"/>
                <a:gd name="T3" fmla="*/ 14 h 19"/>
                <a:gd name="T4" fmla="*/ 0 w 13"/>
                <a:gd name="T5" fmla="*/ 19 h 19"/>
                <a:gd name="T6" fmla="*/ 0 w 13"/>
                <a:gd name="T7" fmla="*/ 0 h 19"/>
                <a:gd name="T8" fmla="*/ 13 w 13"/>
                <a:gd name="T9" fmla="*/ 1 h 19"/>
              </a:gdLst>
              <a:ahLst/>
              <a:cxnLst>
                <a:cxn ang="0">
                  <a:pos x="T0" y="T1"/>
                </a:cxn>
                <a:cxn ang="0">
                  <a:pos x="T2" y="T3"/>
                </a:cxn>
                <a:cxn ang="0">
                  <a:pos x="T4" y="T5"/>
                </a:cxn>
                <a:cxn ang="0">
                  <a:pos x="T6" y="T7"/>
                </a:cxn>
                <a:cxn ang="0">
                  <a:pos x="T8" y="T9"/>
                </a:cxn>
              </a:cxnLst>
              <a:rect l="0" t="0" r="r" b="b"/>
              <a:pathLst>
                <a:path w="13" h="19">
                  <a:moveTo>
                    <a:pt x="13" y="1"/>
                  </a:moveTo>
                  <a:cubicBezTo>
                    <a:pt x="13" y="5"/>
                    <a:pt x="13" y="10"/>
                    <a:pt x="11" y="14"/>
                  </a:cubicBezTo>
                  <a:cubicBezTo>
                    <a:pt x="9" y="17"/>
                    <a:pt x="4" y="18"/>
                    <a:pt x="0" y="19"/>
                  </a:cubicBezTo>
                  <a:cubicBezTo>
                    <a:pt x="1" y="12"/>
                    <a:pt x="0" y="6"/>
                    <a:pt x="0" y="0"/>
                  </a:cubicBezTo>
                  <a:cubicBezTo>
                    <a:pt x="4" y="0"/>
                    <a:pt x="9" y="0"/>
                    <a:pt x="13"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20"/>
            <p:cNvSpPr/>
            <p:nvPr/>
          </p:nvSpPr>
          <p:spPr bwMode="auto">
            <a:xfrm>
              <a:off x="1317" y="1952"/>
              <a:ext cx="71" cy="89"/>
            </a:xfrm>
            <a:custGeom>
              <a:avLst/>
              <a:gdLst>
                <a:gd name="T0" fmla="*/ 12 w 12"/>
                <a:gd name="T1" fmla="*/ 0 h 15"/>
                <a:gd name="T2" fmla="*/ 12 w 12"/>
                <a:gd name="T3" fmla="*/ 15 h 15"/>
                <a:gd name="T4" fmla="*/ 1 w 12"/>
                <a:gd name="T5" fmla="*/ 14 h 15"/>
                <a:gd name="T6" fmla="*/ 0 w 12"/>
                <a:gd name="T7" fmla="*/ 2 h 15"/>
                <a:gd name="T8" fmla="*/ 12 w 12"/>
                <a:gd name="T9" fmla="*/ 0 h 15"/>
              </a:gdLst>
              <a:ahLst/>
              <a:cxnLst>
                <a:cxn ang="0">
                  <a:pos x="T0" y="T1"/>
                </a:cxn>
                <a:cxn ang="0">
                  <a:pos x="T2" y="T3"/>
                </a:cxn>
                <a:cxn ang="0">
                  <a:pos x="T4" y="T5"/>
                </a:cxn>
                <a:cxn ang="0">
                  <a:pos x="T6" y="T7"/>
                </a:cxn>
                <a:cxn ang="0">
                  <a:pos x="T8" y="T9"/>
                </a:cxn>
              </a:cxnLst>
              <a:rect l="0" t="0" r="r" b="b"/>
              <a:pathLst>
                <a:path w="12" h="15">
                  <a:moveTo>
                    <a:pt x="12" y="0"/>
                  </a:moveTo>
                  <a:cubicBezTo>
                    <a:pt x="12" y="5"/>
                    <a:pt x="12" y="10"/>
                    <a:pt x="12" y="15"/>
                  </a:cubicBezTo>
                  <a:cubicBezTo>
                    <a:pt x="8" y="15"/>
                    <a:pt x="4" y="14"/>
                    <a:pt x="1" y="14"/>
                  </a:cubicBezTo>
                  <a:cubicBezTo>
                    <a:pt x="0" y="10"/>
                    <a:pt x="0" y="6"/>
                    <a:pt x="0" y="2"/>
                  </a:cubicBezTo>
                  <a:cubicBezTo>
                    <a:pt x="4" y="2"/>
                    <a:pt x="8" y="1"/>
                    <a:pt x="12"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21"/>
            <p:cNvSpPr>
              <a:spLocks noEditPoints="1"/>
            </p:cNvSpPr>
            <p:nvPr/>
          </p:nvSpPr>
          <p:spPr bwMode="auto">
            <a:xfrm>
              <a:off x="1245" y="1211"/>
              <a:ext cx="149" cy="172"/>
            </a:xfrm>
            <a:custGeom>
              <a:avLst/>
              <a:gdLst>
                <a:gd name="T0" fmla="*/ 22 w 25"/>
                <a:gd name="T1" fmla="*/ 3 h 29"/>
                <a:gd name="T2" fmla="*/ 24 w 25"/>
                <a:gd name="T3" fmla="*/ 13 h 29"/>
                <a:gd name="T4" fmla="*/ 24 w 25"/>
                <a:gd name="T5" fmla="*/ 25 h 29"/>
                <a:gd name="T6" fmla="*/ 20 w 25"/>
                <a:gd name="T7" fmla="*/ 29 h 29"/>
                <a:gd name="T8" fmla="*/ 4 w 25"/>
                <a:gd name="T9" fmla="*/ 29 h 29"/>
                <a:gd name="T10" fmla="*/ 0 w 25"/>
                <a:gd name="T11" fmla="*/ 25 h 29"/>
                <a:gd name="T12" fmla="*/ 1 w 25"/>
                <a:gd name="T13" fmla="*/ 5 h 29"/>
                <a:gd name="T14" fmla="*/ 1 w 25"/>
                <a:gd name="T15" fmla="*/ 2 h 29"/>
                <a:gd name="T16" fmla="*/ 7 w 25"/>
                <a:gd name="T17" fmla="*/ 0 h 29"/>
                <a:gd name="T18" fmla="*/ 22 w 25"/>
                <a:gd name="T19" fmla="*/ 3 h 29"/>
                <a:gd name="T20" fmla="*/ 16 w 25"/>
                <a:gd name="T21" fmla="*/ 21 h 29"/>
                <a:gd name="T22" fmla="*/ 16 w 25"/>
                <a:gd name="T23" fmla="*/ 9 h 29"/>
                <a:gd name="T24" fmla="*/ 10 w 25"/>
                <a:gd name="T25" fmla="*/ 8 h 29"/>
                <a:gd name="T26" fmla="*/ 7 w 25"/>
                <a:gd name="T27" fmla="*/ 8 h 29"/>
                <a:gd name="T28" fmla="*/ 7 w 25"/>
                <a:gd name="T29" fmla="*/ 21 h 29"/>
                <a:gd name="T30" fmla="*/ 16 w 25"/>
                <a:gd name="T3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9">
                  <a:moveTo>
                    <a:pt x="22" y="3"/>
                  </a:moveTo>
                  <a:cubicBezTo>
                    <a:pt x="25" y="5"/>
                    <a:pt x="24" y="10"/>
                    <a:pt x="24" y="13"/>
                  </a:cubicBezTo>
                  <a:cubicBezTo>
                    <a:pt x="24" y="17"/>
                    <a:pt x="24" y="21"/>
                    <a:pt x="24" y="25"/>
                  </a:cubicBezTo>
                  <a:cubicBezTo>
                    <a:pt x="24" y="27"/>
                    <a:pt x="22" y="29"/>
                    <a:pt x="20" y="29"/>
                  </a:cubicBezTo>
                  <a:cubicBezTo>
                    <a:pt x="14" y="29"/>
                    <a:pt x="9" y="29"/>
                    <a:pt x="4" y="29"/>
                  </a:cubicBezTo>
                  <a:cubicBezTo>
                    <a:pt x="2" y="29"/>
                    <a:pt x="0" y="27"/>
                    <a:pt x="0" y="25"/>
                  </a:cubicBezTo>
                  <a:cubicBezTo>
                    <a:pt x="0" y="18"/>
                    <a:pt x="1" y="11"/>
                    <a:pt x="1" y="5"/>
                  </a:cubicBezTo>
                  <a:cubicBezTo>
                    <a:pt x="1" y="4"/>
                    <a:pt x="1" y="3"/>
                    <a:pt x="1" y="2"/>
                  </a:cubicBezTo>
                  <a:cubicBezTo>
                    <a:pt x="2" y="0"/>
                    <a:pt x="5" y="0"/>
                    <a:pt x="7" y="0"/>
                  </a:cubicBezTo>
                  <a:cubicBezTo>
                    <a:pt x="11" y="0"/>
                    <a:pt x="18" y="0"/>
                    <a:pt x="22" y="3"/>
                  </a:cubicBezTo>
                  <a:close/>
                  <a:moveTo>
                    <a:pt x="16" y="21"/>
                  </a:moveTo>
                  <a:cubicBezTo>
                    <a:pt x="16" y="17"/>
                    <a:pt x="16" y="13"/>
                    <a:pt x="16" y="9"/>
                  </a:cubicBezTo>
                  <a:cubicBezTo>
                    <a:pt x="14" y="8"/>
                    <a:pt x="11" y="8"/>
                    <a:pt x="10" y="8"/>
                  </a:cubicBezTo>
                  <a:cubicBezTo>
                    <a:pt x="9" y="8"/>
                    <a:pt x="8" y="8"/>
                    <a:pt x="7" y="8"/>
                  </a:cubicBezTo>
                  <a:cubicBezTo>
                    <a:pt x="7" y="12"/>
                    <a:pt x="7" y="17"/>
                    <a:pt x="7" y="21"/>
                  </a:cubicBezTo>
                  <a:cubicBezTo>
                    <a:pt x="10" y="21"/>
                    <a:pt x="13" y="21"/>
                    <a:pt x="16"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22"/>
            <p:cNvSpPr/>
            <p:nvPr/>
          </p:nvSpPr>
          <p:spPr bwMode="auto">
            <a:xfrm>
              <a:off x="1299" y="1591"/>
              <a:ext cx="65" cy="77"/>
            </a:xfrm>
            <a:custGeom>
              <a:avLst/>
              <a:gdLst>
                <a:gd name="T0" fmla="*/ 11 w 11"/>
                <a:gd name="T1" fmla="*/ 1 h 13"/>
                <a:gd name="T2" fmla="*/ 10 w 11"/>
                <a:gd name="T3" fmla="*/ 13 h 13"/>
                <a:gd name="T4" fmla="*/ 1 w 11"/>
                <a:gd name="T5" fmla="*/ 13 h 13"/>
                <a:gd name="T6" fmla="*/ 0 w 11"/>
                <a:gd name="T7" fmla="*/ 0 h 13"/>
                <a:gd name="T8" fmla="*/ 11 w 11"/>
                <a:gd name="T9" fmla="*/ 1 h 13"/>
              </a:gdLst>
              <a:ahLst/>
              <a:cxnLst>
                <a:cxn ang="0">
                  <a:pos x="T0" y="T1"/>
                </a:cxn>
                <a:cxn ang="0">
                  <a:pos x="T2" y="T3"/>
                </a:cxn>
                <a:cxn ang="0">
                  <a:pos x="T4" y="T5"/>
                </a:cxn>
                <a:cxn ang="0">
                  <a:pos x="T6" y="T7"/>
                </a:cxn>
                <a:cxn ang="0">
                  <a:pos x="T8" y="T9"/>
                </a:cxn>
              </a:cxnLst>
              <a:rect l="0" t="0" r="r" b="b"/>
              <a:pathLst>
                <a:path w="11" h="13">
                  <a:moveTo>
                    <a:pt x="11" y="1"/>
                  </a:moveTo>
                  <a:cubicBezTo>
                    <a:pt x="11" y="5"/>
                    <a:pt x="11" y="9"/>
                    <a:pt x="10" y="13"/>
                  </a:cubicBezTo>
                  <a:cubicBezTo>
                    <a:pt x="7" y="13"/>
                    <a:pt x="4" y="13"/>
                    <a:pt x="1" y="13"/>
                  </a:cubicBezTo>
                  <a:cubicBezTo>
                    <a:pt x="0" y="9"/>
                    <a:pt x="0" y="4"/>
                    <a:pt x="0" y="0"/>
                  </a:cubicBezTo>
                  <a:cubicBezTo>
                    <a:pt x="4" y="0"/>
                    <a:pt x="8" y="0"/>
                    <a:pt x="11"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23"/>
            <p:cNvSpPr/>
            <p:nvPr/>
          </p:nvSpPr>
          <p:spPr bwMode="auto">
            <a:xfrm>
              <a:off x="1287" y="1259"/>
              <a:ext cx="53" cy="77"/>
            </a:xfrm>
            <a:custGeom>
              <a:avLst/>
              <a:gdLst>
                <a:gd name="T0" fmla="*/ 9 w 9"/>
                <a:gd name="T1" fmla="*/ 1 h 13"/>
                <a:gd name="T2" fmla="*/ 9 w 9"/>
                <a:gd name="T3" fmla="*/ 13 h 13"/>
                <a:gd name="T4" fmla="*/ 0 w 9"/>
                <a:gd name="T5" fmla="*/ 13 h 13"/>
                <a:gd name="T6" fmla="*/ 0 w 9"/>
                <a:gd name="T7" fmla="*/ 0 h 13"/>
                <a:gd name="T8" fmla="*/ 3 w 9"/>
                <a:gd name="T9" fmla="*/ 0 h 13"/>
                <a:gd name="T10" fmla="*/ 9 w 9"/>
                <a:gd name="T11" fmla="*/ 1 h 13"/>
              </a:gdLst>
              <a:ahLst/>
              <a:cxnLst>
                <a:cxn ang="0">
                  <a:pos x="T0" y="T1"/>
                </a:cxn>
                <a:cxn ang="0">
                  <a:pos x="T2" y="T3"/>
                </a:cxn>
                <a:cxn ang="0">
                  <a:pos x="T4" y="T5"/>
                </a:cxn>
                <a:cxn ang="0">
                  <a:pos x="T6" y="T7"/>
                </a:cxn>
                <a:cxn ang="0">
                  <a:pos x="T8" y="T9"/>
                </a:cxn>
                <a:cxn ang="0">
                  <a:pos x="T10" y="T11"/>
                </a:cxn>
              </a:cxnLst>
              <a:rect l="0" t="0" r="r" b="b"/>
              <a:pathLst>
                <a:path w="9" h="13">
                  <a:moveTo>
                    <a:pt x="9" y="1"/>
                  </a:moveTo>
                  <a:cubicBezTo>
                    <a:pt x="9" y="5"/>
                    <a:pt x="9" y="9"/>
                    <a:pt x="9" y="13"/>
                  </a:cubicBezTo>
                  <a:cubicBezTo>
                    <a:pt x="6" y="13"/>
                    <a:pt x="3" y="13"/>
                    <a:pt x="0" y="13"/>
                  </a:cubicBezTo>
                  <a:cubicBezTo>
                    <a:pt x="0" y="9"/>
                    <a:pt x="0" y="4"/>
                    <a:pt x="0" y="0"/>
                  </a:cubicBezTo>
                  <a:cubicBezTo>
                    <a:pt x="1" y="0"/>
                    <a:pt x="2" y="0"/>
                    <a:pt x="3" y="0"/>
                  </a:cubicBezTo>
                  <a:cubicBezTo>
                    <a:pt x="4" y="0"/>
                    <a:pt x="7" y="0"/>
                    <a:pt x="9"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24"/>
            <p:cNvSpPr/>
            <p:nvPr/>
          </p:nvSpPr>
          <p:spPr bwMode="auto">
            <a:xfrm>
              <a:off x="723" y="814"/>
              <a:ext cx="202" cy="2335"/>
            </a:xfrm>
            <a:custGeom>
              <a:avLst/>
              <a:gdLst>
                <a:gd name="T0" fmla="*/ 17 w 34"/>
                <a:gd name="T1" fmla="*/ 0 h 394"/>
                <a:gd name="T2" fmla="*/ 34 w 34"/>
                <a:gd name="T3" fmla="*/ 378 h 394"/>
                <a:gd name="T4" fmla="*/ 17 w 34"/>
                <a:gd name="T5" fmla="*/ 394 h 394"/>
                <a:gd name="T6" fmla="*/ 13 w 34"/>
                <a:gd name="T7" fmla="*/ 194 h 394"/>
                <a:gd name="T8" fmla="*/ 17 w 34"/>
                <a:gd name="T9" fmla="*/ 0 h 394"/>
              </a:gdLst>
              <a:ahLst/>
              <a:cxnLst>
                <a:cxn ang="0">
                  <a:pos x="T0" y="T1"/>
                </a:cxn>
                <a:cxn ang="0">
                  <a:pos x="T2" y="T3"/>
                </a:cxn>
                <a:cxn ang="0">
                  <a:pos x="T4" y="T5"/>
                </a:cxn>
                <a:cxn ang="0">
                  <a:pos x="T6" y="T7"/>
                </a:cxn>
                <a:cxn ang="0">
                  <a:pos x="T8" y="T9"/>
                </a:cxn>
              </a:cxnLst>
              <a:rect l="0" t="0" r="r" b="b"/>
              <a:pathLst>
                <a:path w="34" h="394">
                  <a:moveTo>
                    <a:pt x="17" y="0"/>
                  </a:moveTo>
                  <a:cubicBezTo>
                    <a:pt x="27" y="126"/>
                    <a:pt x="29" y="252"/>
                    <a:pt x="34" y="378"/>
                  </a:cubicBezTo>
                  <a:cubicBezTo>
                    <a:pt x="29" y="384"/>
                    <a:pt x="23" y="389"/>
                    <a:pt x="17" y="394"/>
                  </a:cubicBezTo>
                  <a:cubicBezTo>
                    <a:pt x="9" y="328"/>
                    <a:pt x="14" y="261"/>
                    <a:pt x="13" y="194"/>
                  </a:cubicBezTo>
                  <a:cubicBezTo>
                    <a:pt x="13" y="129"/>
                    <a:pt x="0" y="64"/>
                    <a:pt x="17" y="0"/>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inVertical)">
                                      <p:cBhvr>
                                        <p:cTn id="7" dur="500"/>
                                        <p:tgtEl>
                                          <p:spTgt spid="4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p:cTn id="11" dur="500" fill="hold"/>
                                        <p:tgtEl>
                                          <p:spTgt spid="78"/>
                                        </p:tgtEl>
                                        <p:attrNameLst>
                                          <p:attrName>ppt_w</p:attrName>
                                        </p:attrNameLst>
                                      </p:cBhvr>
                                      <p:tavLst>
                                        <p:tav tm="0">
                                          <p:val>
                                            <p:fltVal val="0"/>
                                          </p:val>
                                        </p:tav>
                                        <p:tav tm="100000">
                                          <p:val>
                                            <p:strVal val="#ppt_w"/>
                                          </p:val>
                                        </p:tav>
                                      </p:tavLst>
                                    </p:anim>
                                    <p:anim calcmode="lin" valueType="num">
                                      <p:cBhvr>
                                        <p:cTn id="12" dur="500" fill="hold"/>
                                        <p:tgtEl>
                                          <p:spTgt spid="78"/>
                                        </p:tgtEl>
                                        <p:attrNameLst>
                                          <p:attrName>ppt_h</p:attrName>
                                        </p:attrNameLst>
                                      </p:cBhvr>
                                      <p:tavLst>
                                        <p:tav tm="0">
                                          <p:val>
                                            <p:fltVal val="0"/>
                                          </p:val>
                                        </p:tav>
                                        <p:tav tm="100000">
                                          <p:val>
                                            <p:strVal val="#ppt_h"/>
                                          </p:val>
                                        </p:tav>
                                      </p:tavLst>
                                    </p:anim>
                                    <p:animEffect transition="in" filter="fade">
                                      <p:cBhvr>
                                        <p:cTn id="13" dur="500"/>
                                        <p:tgtEl>
                                          <p:spTgt spid="7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9"/>
                                        </p:tgtEl>
                                        <p:attrNameLst>
                                          <p:attrName>style.visibility</p:attrName>
                                        </p:attrNameLst>
                                      </p:cBhvr>
                                      <p:to>
                                        <p:strVal val="visible"/>
                                      </p:to>
                                    </p:set>
                                    <p:anim calcmode="lin" valueType="num">
                                      <p:cBhvr>
                                        <p:cTn id="16" dur="500" fill="hold"/>
                                        <p:tgtEl>
                                          <p:spTgt spid="79"/>
                                        </p:tgtEl>
                                        <p:attrNameLst>
                                          <p:attrName>ppt_w</p:attrName>
                                        </p:attrNameLst>
                                      </p:cBhvr>
                                      <p:tavLst>
                                        <p:tav tm="0">
                                          <p:val>
                                            <p:fltVal val="0"/>
                                          </p:val>
                                        </p:tav>
                                        <p:tav tm="100000">
                                          <p:val>
                                            <p:strVal val="#ppt_w"/>
                                          </p:val>
                                        </p:tav>
                                      </p:tavLst>
                                    </p:anim>
                                    <p:anim calcmode="lin" valueType="num">
                                      <p:cBhvr>
                                        <p:cTn id="17" dur="500" fill="hold"/>
                                        <p:tgtEl>
                                          <p:spTgt spid="79"/>
                                        </p:tgtEl>
                                        <p:attrNameLst>
                                          <p:attrName>ppt_h</p:attrName>
                                        </p:attrNameLst>
                                      </p:cBhvr>
                                      <p:tavLst>
                                        <p:tav tm="0">
                                          <p:val>
                                            <p:fltVal val="0"/>
                                          </p:val>
                                        </p:tav>
                                        <p:tav tm="100000">
                                          <p:val>
                                            <p:strVal val="#ppt_h"/>
                                          </p:val>
                                        </p:tav>
                                      </p:tavLst>
                                    </p:anim>
                                    <p:animEffect transition="in" filter="fade">
                                      <p:cBhvr>
                                        <p:cTn id="18" dur="500"/>
                                        <p:tgtEl>
                                          <p:spTgt spid="7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80"/>
                                        </p:tgtEl>
                                        <p:attrNameLst>
                                          <p:attrName>style.visibility</p:attrName>
                                        </p:attrNameLst>
                                      </p:cBhvr>
                                      <p:to>
                                        <p:strVal val="visible"/>
                                      </p:to>
                                    </p:set>
                                    <p:anim calcmode="lin" valueType="num">
                                      <p:cBhvr>
                                        <p:cTn id="21" dur="500" fill="hold"/>
                                        <p:tgtEl>
                                          <p:spTgt spid="80"/>
                                        </p:tgtEl>
                                        <p:attrNameLst>
                                          <p:attrName>ppt_w</p:attrName>
                                        </p:attrNameLst>
                                      </p:cBhvr>
                                      <p:tavLst>
                                        <p:tav tm="0">
                                          <p:val>
                                            <p:fltVal val="0"/>
                                          </p:val>
                                        </p:tav>
                                        <p:tav tm="100000">
                                          <p:val>
                                            <p:strVal val="#ppt_w"/>
                                          </p:val>
                                        </p:tav>
                                      </p:tavLst>
                                    </p:anim>
                                    <p:anim calcmode="lin" valueType="num">
                                      <p:cBhvr>
                                        <p:cTn id="22" dur="500" fill="hold"/>
                                        <p:tgtEl>
                                          <p:spTgt spid="80"/>
                                        </p:tgtEl>
                                        <p:attrNameLst>
                                          <p:attrName>ppt_h</p:attrName>
                                        </p:attrNameLst>
                                      </p:cBhvr>
                                      <p:tavLst>
                                        <p:tav tm="0">
                                          <p:val>
                                            <p:fltVal val="0"/>
                                          </p:val>
                                        </p:tav>
                                        <p:tav tm="100000">
                                          <p:val>
                                            <p:strVal val="#ppt_h"/>
                                          </p:val>
                                        </p:tav>
                                      </p:tavLst>
                                    </p:anim>
                                    <p:animEffect transition="in" filter="fade">
                                      <p:cBhvr>
                                        <p:cTn id="23" dur="500"/>
                                        <p:tgtEl>
                                          <p:spTgt spid="8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2"/>
                                        </p:tgtEl>
                                        <p:attrNameLst>
                                          <p:attrName>style.visibility</p:attrName>
                                        </p:attrNameLst>
                                      </p:cBhvr>
                                      <p:to>
                                        <p:strVal val="visible"/>
                                      </p:to>
                                    </p:set>
                                    <p:anim calcmode="lin" valueType="num">
                                      <p:cBhvr>
                                        <p:cTn id="26" dur="500" fill="hold"/>
                                        <p:tgtEl>
                                          <p:spTgt spid="82"/>
                                        </p:tgtEl>
                                        <p:attrNameLst>
                                          <p:attrName>ppt_w</p:attrName>
                                        </p:attrNameLst>
                                      </p:cBhvr>
                                      <p:tavLst>
                                        <p:tav tm="0">
                                          <p:val>
                                            <p:fltVal val="0"/>
                                          </p:val>
                                        </p:tav>
                                        <p:tav tm="100000">
                                          <p:val>
                                            <p:strVal val="#ppt_w"/>
                                          </p:val>
                                        </p:tav>
                                      </p:tavLst>
                                    </p:anim>
                                    <p:anim calcmode="lin" valueType="num">
                                      <p:cBhvr>
                                        <p:cTn id="27" dur="500" fill="hold"/>
                                        <p:tgtEl>
                                          <p:spTgt spid="82"/>
                                        </p:tgtEl>
                                        <p:attrNameLst>
                                          <p:attrName>ppt_h</p:attrName>
                                        </p:attrNameLst>
                                      </p:cBhvr>
                                      <p:tavLst>
                                        <p:tav tm="0">
                                          <p:val>
                                            <p:fltVal val="0"/>
                                          </p:val>
                                        </p:tav>
                                        <p:tav tm="100000">
                                          <p:val>
                                            <p:strVal val="#ppt_h"/>
                                          </p:val>
                                        </p:tav>
                                      </p:tavLst>
                                    </p:anim>
                                    <p:animEffect transition="in" filter="fade">
                                      <p:cBhvr>
                                        <p:cTn id="28" dur="500"/>
                                        <p:tgtEl>
                                          <p:spTgt spid="8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83"/>
                                        </p:tgtEl>
                                        <p:attrNameLst>
                                          <p:attrName>style.visibility</p:attrName>
                                        </p:attrNameLst>
                                      </p:cBhvr>
                                      <p:to>
                                        <p:strVal val="visible"/>
                                      </p:to>
                                    </p:set>
                                    <p:anim calcmode="lin" valueType="num">
                                      <p:cBhvr>
                                        <p:cTn id="31" dur="500" fill="hold"/>
                                        <p:tgtEl>
                                          <p:spTgt spid="83"/>
                                        </p:tgtEl>
                                        <p:attrNameLst>
                                          <p:attrName>ppt_w</p:attrName>
                                        </p:attrNameLst>
                                      </p:cBhvr>
                                      <p:tavLst>
                                        <p:tav tm="0">
                                          <p:val>
                                            <p:fltVal val="0"/>
                                          </p:val>
                                        </p:tav>
                                        <p:tav tm="100000">
                                          <p:val>
                                            <p:strVal val="#ppt_w"/>
                                          </p:val>
                                        </p:tav>
                                      </p:tavLst>
                                    </p:anim>
                                    <p:anim calcmode="lin" valueType="num">
                                      <p:cBhvr>
                                        <p:cTn id="32" dur="500" fill="hold"/>
                                        <p:tgtEl>
                                          <p:spTgt spid="83"/>
                                        </p:tgtEl>
                                        <p:attrNameLst>
                                          <p:attrName>ppt_h</p:attrName>
                                        </p:attrNameLst>
                                      </p:cBhvr>
                                      <p:tavLst>
                                        <p:tav tm="0">
                                          <p:val>
                                            <p:fltVal val="0"/>
                                          </p:val>
                                        </p:tav>
                                        <p:tav tm="100000">
                                          <p:val>
                                            <p:strVal val="#ppt_h"/>
                                          </p:val>
                                        </p:tav>
                                      </p:tavLst>
                                    </p:anim>
                                    <p:animEffect transition="in" filter="fade">
                                      <p:cBhvr>
                                        <p:cTn id="33" dur="500"/>
                                        <p:tgtEl>
                                          <p:spTgt spid="83"/>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84"/>
                                        </p:tgtEl>
                                        <p:attrNameLst>
                                          <p:attrName>style.visibility</p:attrName>
                                        </p:attrNameLst>
                                      </p:cBhvr>
                                      <p:to>
                                        <p:strVal val="visible"/>
                                      </p:to>
                                    </p:set>
                                    <p:anim calcmode="lin" valueType="num">
                                      <p:cBhvr>
                                        <p:cTn id="36" dur="500" fill="hold"/>
                                        <p:tgtEl>
                                          <p:spTgt spid="84"/>
                                        </p:tgtEl>
                                        <p:attrNameLst>
                                          <p:attrName>ppt_w</p:attrName>
                                        </p:attrNameLst>
                                      </p:cBhvr>
                                      <p:tavLst>
                                        <p:tav tm="0">
                                          <p:val>
                                            <p:fltVal val="0"/>
                                          </p:val>
                                        </p:tav>
                                        <p:tav tm="100000">
                                          <p:val>
                                            <p:strVal val="#ppt_w"/>
                                          </p:val>
                                        </p:tav>
                                      </p:tavLst>
                                    </p:anim>
                                    <p:anim calcmode="lin" valueType="num">
                                      <p:cBhvr>
                                        <p:cTn id="37" dur="500" fill="hold"/>
                                        <p:tgtEl>
                                          <p:spTgt spid="84"/>
                                        </p:tgtEl>
                                        <p:attrNameLst>
                                          <p:attrName>ppt_h</p:attrName>
                                        </p:attrNameLst>
                                      </p:cBhvr>
                                      <p:tavLst>
                                        <p:tav tm="0">
                                          <p:val>
                                            <p:fltVal val="0"/>
                                          </p:val>
                                        </p:tav>
                                        <p:tav tm="100000">
                                          <p:val>
                                            <p:strVal val="#ppt_h"/>
                                          </p:val>
                                        </p:tav>
                                      </p:tavLst>
                                    </p:anim>
                                    <p:animEffect transition="in" filter="fade">
                                      <p:cBhvr>
                                        <p:cTn id="38" dur="500"/>
                                        <p:tgtEl>
                                          <p:spTgt spid="84"/>
                                        </p:tgtEl>
                                      </p:cBhvr>
                                    </p:animEffect>
                                  </p:childTnLst>
                                </p:cTn>
                              </p:par>
                            </p:childTnLst>
                          </p:cTn>
                        </p:par>
                        <p:par>
                          <p:cTn id="39" fill="hold">
                            <p:stCondLst>
                              <p:cond delay="1000"/>
                            </p:stCondLst>
                            <p:childTnLst>
                              <p:par>
                                <p:cTn id="40" presetID="2" presetClass="entr" presetSubtype="2" decel="10000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 calcmode="lin" valueType="num">
                                      <p:cBhvr additive="base">
                                        <p:cTn id="42" dur="500" fill="hold"/>
                                        <p:tgtEl>
                                          <p:spTgt spid="88"/>
                                        </p:tgtEl>
                                        <p:attrNameLst>
                                          <p:attrName>ppt_x</p:attrName>
                                        </p:attrNameLst>
                                      </p:cBhvr>
                                      <p:tavLst>
                                        <p:tav tm="0">
                                          <p:val>
                                            <p:strVal val="1+#ppt_w/2"/>
                                          </p:val>
                                        </p:tav>
                                        <p:tav tm="100000">
                                          <p:val>
                                            <p:strVal val="#ppt_x"/>
                                          </p:val>
                                        </p:tav>
                                      </p:tavLst>
                                    </p:anim>
                                    <p:anim calcmode="lin" valueType="num">
                                      <p:cBhvr additive="base">
                                        <p:cTn id="43" dur="500" fill="hold"/>
                                        <p:tgtEl>
                                          <p:spTgt spid="88"/>
                                        </p:tgtEl>
                                        <p:attrNameLst>
                                          <p:attrName>ppt_y</p:attrName>
                                        </p:attrNameLst>
                                      </p:cBhvr>
                                      <p:tavLst>
                                        <p:tav tm="0">
                                          <p:val>
                                            <p:strVal val="#ppt_y"/>
                                          </p:val>
                                        </p:tav>
                                        <p:tav tm="100000">
                                          <p:val>
                                            <p:strVal val="#ppt_y"/>
                                          </p:val>
                                        </p:tav>
                                      </p:tavLst>
                                    </p:anim>
                                  </p:childTnLst>
                                </p:cTn>
                              </p:par>
                              <p:par>
                                <p:cTn id="44" presetID="2" presetClass="entr" presetSubtype="2" decel="100000" fill="hold" grpId="0" nodeType="withEffect">
                                  <p:stCondLst>
                                    <p:cond delay="25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1+#ppt_w/2"/>
                                          </p:val>
                                        </p:tav>
                                        <p:tav tm="100000">
                                          <p:val>
                                            <p:strVal val="#ppt_x"/>
                                          </p:val>
                                        </p:tav>
                                      </p:tavLst>
                                    </p:anim>
                                    <p:anim calcmode="lin" valueType="num">
                                      <p:cBhvr additive="base">
                                        <p:cTn id="47" dur="500" fill="hold"/>
                                        <p:tgtEl>
                                          <p:spTgt spid="85"/>
                                        </p:tgtEl>
                                        <p:attrNameLst>
                                          <p:attrName>ppt_y</p:attrName>
                                        </p:attrNameLst>
                                      </p:cBhvr>
                                      <p:tavLst>
                                        <p:tav tm="0">
                                          <p:val>
                                            <p:strVal val="#ppt_y"/>
                                          </p:val>
                                        </p:tav>
                                        <p:tav tm="100000">
                                          <p:val>
                                            <p:strVal val="#ppt_y"/>
                                          </p:val>
                                        </p:tav>
                                      </p:tavLst>
                                    </p:anim>
                                  </p:childTnLst>
                                </p:cTn>
                              </p:par>
                              <p:par>
                                <p:cTn id="48" presetID="2" presetClass="entr" presetSubtype="2" decel="100000" fill="hold" grpId="0" nodeType="withEffect">
                                  <p:stCondLst>
                                    <p:cond delay="500"/>
                                  </p:stCondLst>
                                  <p:childTnLst>
                                    <p:set>
                                      <p:cBhvr>
                                        <p:cTn id="49" dur="1" fill="hold">
                                          <p:stCondLst>
                                            <p:cond delay="0"/>
                                          </p:stCondLst>
                                        </p:cTn>
                                        <p:tgtEl>
                                          <p:spTgt spid="86"/>
                                        </p:tgtEl>
                                        <p:attrNameLst>
                                          <p:attrName>style.visibility</p:attrName>
                                        </p:attrNameLst>
                                      </p:cBhvr>
                                      <p:to>
                                        <p:strVal val="visible"/>
                                      </p:to>
                                    </p:set>
                                    <p:anim calcmode="lin" valueType="num">
                                      <p:cBhvr additive="base">
                                        <p:cTn id="50" dur="500" fill="hold"/>
                                        <p:tgtEl>
                                          <p:spTgt spid="86"/>
                                        </p:tgtEl>
                                        <p:attrNameLst>
                                          <p:attrName>ppt_x</p:attrName>
                                        </p:attrNameLst>
                                      </p:cBhvr>
                                      <p:tavLst>
                                        <p:tav tm="0">
                                          <p:val>
                                            <p:strVal val="1+#ppt_w/2"/>
                                          </p:val>
                                        </p:tav>
                                        <p:tav tm="100000">
                                          <p:val>
                                            <p:strVal val="#ppt_x"/>
                                          </p:val>
                                        </p:tav>
                                      </p:tavLst>
                                    </p:anim>
                                    <p:anim calcmode="lin" valueType="num">
                                      <p:cBhvr additive="base">
                                        <p:cTn id="51" dur="500" fill="hold"/>
                                        <p:tgtEl>
                                          <p:spTgt spid="86"/>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75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1+#ppt_w/2"/>
                                          </p:val>
                                        </p:tav>
                                        <p:tav tm="100000">
                                          <p:val>
                                            <p:strVal val="#ppt_x"/>
                                          </p:val>
                                        </p:tav>
                                      </p:tavLst>
                                    </p:anim>
                                    <p:anim calcmode="lin" valueType="num">
                                      <p:cBhvr additive="base">
                                        <p:cTn id="55" dur="500" fill="hold"/>
                                        <p:tgtEl>
                                          <p:spTgt spid="87"/>
                                        </p:tgtEl>
                                        <p:attrNameLst>
                                          <p:attrName>ppt_y</p:attrName>
                                        </p:attrNameLst>
                                      </p:cBhvr>
                                      <p:tavLst>
                                        <p:tav tm="0">
                                          <p:val>
                                            <p:strVal val="#ppt_y"/>
                                          </p:val>
                                        </p:tav>
                                        <p:tav tm="100000">
                                          <p:val>
                                            <p:strVal val="#ppt_y"/>
                                          </p:val>
                                        </p:tav>
                                      </p:tavLst>
                                    </p:anim>
                                  </p:childTnLst>
                                </p:cTn>
                              </p:par>
                            </p:childTnLst>
                          </p:cTn>
                        </p:par>
                        <p:par>
                          <p:cTn id="56" fill="hold">
                            <p:stCondLst>
                              <p:cond delay="1500"/>
                            </p:stCondLst>
                            <p:childTnLst>
                              <p:par>
                                <p:cTn id="57" presetID="2" presetClass="entr" presetSubtype="2" decel="100000" fill="hold" grpId="0" nodeType="afterEffect">
                                  <p:stCondLst>
                                    <p:cond delay="0"/>
                                  </p:stCondLst>
                                  <p:childTnLst>
                                    <p:set>
                                      <p:cBhvr>
                                        <p:cTn id="58" dur="1" fill="hold">
                                          <p:stCondLst>
                                            <p:cond delay="0"/>
                                          </p:stCondLst>
                                        </p:cTn>
                                        <p:tgtEl>
                                          <p:spTgt spid="89"/>
                                        </p:tgtEl>
                                        <p:attrNameLst>
                                          <p:attrName>style.visibility</p:attrName>
                                        </p:attrNameLst>
                                      </p:cBhvr>
                                      <p:to>
                                        <p:strVal val="visible"/>
                                      </p:to>
                                    </p:set>
                                    <p:anim calcmode="lin" valueType="num">
                                      <p:cBhvr additive="base">
                                        <p:cTn id="59" dur="500" fill="hold"/>
                                        <p:tgtEl>
                                          <p:spTgt spid="89"/>
                                        </p:tgtEl>
                                        <p:attrNameLst>
                                          <p:attrName>ppt_x</p:attrName>
                                        </p:attrNameLst>
                                      </p:cBhvr>
                                      <p:tavLst>
                                        <p:tav tm="0">
                                          <p:val>
                                            <p:strVal val="1+#ppt_w/2"/>
                                          </p:val>
                                        </p:tav>
                                        <p:tav tm="100000">
                                          <p:val>
                                            <p:strVal val="#ppt_x"/>
                                          </p:val>
                                        </p:tav>
                                      </p:tavLst>
                                    </p:anim>
                                    <p:anim calcmode="lin" valueType="num">
                                      <p:cBhvr additive="base">
                                        <p:cTn id="60" dur="500" fill="hold"/>
                                        <p:tgtEl>
                                          <p:spTgt spid="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78" grpId="0" animBg="1"/>
      <p:bldP spid="79" grpId="0" animBg="1"/>
      <p:bldP spid="80" grpId="0" animBg="1"/>
      <p:bldP spid="82" grpId="0" animBg="1"/>
      <p:bldP spid="83" grpId="0" animBg="1"/>
      <p:bldP spid="84" grpId="0" animBg="1"/>
      <p:bldP spid="85" grpId="0"/>
      <p:bldP spid="86" grpId="0"/>
      <p:bldP spid="87" grpId="0"/>
      <p:bldP spid="88" grpId="0"/>
      <p:bldP spid="8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工作经验总结</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513951" y="3239030"/>
            <a:ext cx="11641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THREE</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284781" y="883305"/>
            <a:ext cx="1537186" cy="2257906"/>
            <a:chOff x="1444626" y="2982912"/>
            <a:chExt cx="1835150" cy="2695574"/>
          </a:xfrm>
        </p:grpSpPr>
        <p:sp>
          <p:nvSpPr>
            <p:cNvPr id="16"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92D0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 name="标题 1"/>
          <p:cNvSpPr txBox="1"/>
          <p:nvPr/>
        </p:nvSpPr>
        <p:spPr>
          <a:xfrm>
            <a:off x="5562648" y="1994239"/>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FFF974"/>
                </a:solidFill>
                <a:effectLst/>
                <a:uLnTx/>
                <a:uFillTx/>
                <a:latin typeface="+mn-lt"/>
                <a:ea typeface="+mn-ea"/>
                <a:cs typeface="+mn-ea"/>
                <a:sym typeface="+mn-lt"/>
              </a:rPr>
              <a:t>03</a:t>
            </a:r>
            <a:endParaRPr kumimoji="0" lang="zh-CN" altLang="en-US" sz="4400" b="0" i="0" u="none" strike="noStrike" kern="1200" cap="none" normalizeH="0" baseline="0" noProof="0" dirty="0">
              <a:ln>
                <a:noFill/>
              </a:ln>
              <a:solidFill>
                <a:srgbClr val="FFF974"/>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134"/>
          <p:cNvGrpSpPr>
            <a:grpSpLocks noChangeAspect="1"/>
          </p:cNvGrpSpPr>
          <p:nvPr/>
        </p:nvGrpSpPr>
        <p:grpSpPr bwMode="auto">
          <a:xfrm>
            <a:off x="7495749" y="887472"/>
            <a:ext cx="4341812" cy="4854575"/>
            <a:chOff x="3101" y="470"/>
            <a:chExt cx="2735" cy="3058"/>
          </a:xfrm>
        </p:grpSpPr>
        <p:sp>
          <p:nvSpPr>
            <p:cNvPr id="32" name="Freeform 135"/>
            <p:cNvSpPr/>
            <p:nvPr/>
          </p:nvSpPr>
          <p:spPr bwMode="auto">
            <a:xfrm>
              <a:off x="4119" y="3352"/>
              <a:ext cx="325" cy="176"/>
            </a:xfrm>
            <a:custGeom>
              <a:avLst/>
              <a:gdLst>
                <a:gd name="T0" fmla="*/ 19 w 46"/>
                <a:gd name="T1" fmla="*/ 4 h 25"/>
                <a:gd name="T2" fmla="*/ 0 w 46"/>
                <a:gd name="T3" fmla="*/ 16 h 25"/>
                <a:gd name="T4" fmla="*/ 37 w 46"/>
                <a:gd name="T5" fmla="*/ 17 h 25"/>
                <a:gd name="T6" fmla="*/ 39 w 46"/>
                <a:gd name="T7" fmla="*/ 0 h 25"/>
                <a:gd name="T8" fmla="*/ 19 w 46"/>
                <a:gd name="T9" fmla="*/ 4 h 25"/>
              </a:gdLst>
              <a:ahLst/>
              <a:cxnLst>
                <a:cxn ang="0">
                  <a:pos x="T0" y="T1"/>
                </a:cxn>
                <a:cxn ang="0">
                  <a:pos x="T2" y="T3"/>
                </a:cxn>
                <a:cxn ang="0">
                  <a:pos x="T4" y="T5"/>
                </a:cxn>
                <a:cxn ang="0">
                  <a:pos x="T6" y="T7"/>
                </a:cxn>
                <a:cxn ang="0">
                  <a:pos x="T8" y="T9"/>
                </a:cxn>
              </a:cxnLst>
              <a:rect l="0" t="0" r="r" b="b"/>
              <a:pathLst>
                <a:path w="46" h="25">
                  <a:moveTo>
                    <a:pt x="19" y="4"/>
                  </a:moveTo>
                  <a:cubicBezTo>
                    <a:pt x="19" y="4"/>
                    <a:pt x="0" y="7"/>
                    <a:pt x="0" y="16"/>
                  </a:cubicBezTo>
                  <a:cubicBezTo>
                    <a:pt x="0" y="25"/>
                    <a:pt x="29" y="22"/>
                    <a:pt x="37" y="17"/>
                  </a:cubicBezTo>
                  <a:cubicBezTo>
                    <a:pt x="46" y="12"/>
                    <a:pt x="39" y="0"/>
                    <a:pt x="39" y="0"/>
                  </a:cubicBezTo>
                  <a:lnTo>
                    <a:pt x="19"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36"/>
            <p:cNvSpPr/>
            <p:nvPr/>
          </p:nvSpPr>
          <p:spPr bwMode="auto">
            <a:xfrm>
              <a:off x="4189" y="2412"/>
              <a:ext cx="262" cy="989"/>
            </a:xfrm>
            <a:custGeom>
              <a:avLst/>
              <a:gdLst>
                <a:gd name="T0" fmla="*/ 17 w 37"/>
                <a:gd name="T1" fmla="*/ 0 h 140"/>
                <a:gd name="T2" fmla="*/ 5 w 37"/>
                <a:gd name="T3" fmla="*/ 140 h 140"/>
                <a:gd name="T4" fmla="*/ 32 w 37"/>
                <a:gd name="T5" fmla="*/ 138 h 140"/>
                <a:gd name="T6" fmla="*/ 37 w 37"/>
                <a:gd name="T7" fmla="*/ 5 h 140"/>
                <a:gd name="T8" fmla="*/ 17 w 37"/>
                <a:gd name="T9" fmla="*/ 0 h 140"/>
              </a:gdLst>
              <a:ahLst/>
              <a:cxnLst>
                <a:cxn ang="0">
                  <a:pos x="T0" y="T1"/>
                </a:cxn>
                <a:cxn ang="0">
                  <a:pos x="T2" y="T3"/>
                </a:cxn>
                <a:cxn ang="0">
                  <a:pos x="T4" y="T5"/>
                </a:cxn>
                <a:cxn ang="0">
                  <a:pos x="T6" y="T7"/>
                </a:cxn>
                <a:cxn ang="0">
                  <a:pos x="T8" y="T9"/>
                </a:cxn>
              </a:cxnLst>
              <a:rect l="0" t="0" r="r" b="b"/>
              <a:pathLst>
                <a:path w="37" h="140">
                  <a:moveTo>
                    <a:pt x="17" y="0"/>
                  </a:moveTo>
                  <a:cubicBezTo>
                    <a:pt x="17" y="0"/>
                    <a:pt x="0" y="68"/>
                    <a:pt x="5" y="140"/>
                  </a:cubicBezTo>
                  <a:cubicBezTo>
                    <a:pt x="32" y="138"/>
                    <a:pt x="32" y="138"/>
                    <a:pt x="32" y="138"/>
                  </a:cubicBezTo>
                  <a:cubicBezTo>
                    <a:pt x="32" y="138"/>
                    <a:pt x="23" y="66"/>
                    <a:pt x="37"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137"/>
            <p:cNvSpPr>
              <a:spLocks noEditPoints="1"/>
            </p:cNvSpPr>
            <p:nvPr/>
          </p:nvSpPr>
          <p:spPr bwMode="auto">
            <a:xfrm>
              <a:off x="4204" y="2398"/>
              <a:ext cx="261" cy="1010"/>
            </a:xfrm>
            <a:custGeom>
              <a:avLst/>
              <a:gdLst>
                <a:gd name="T0" fmla="*/ 2 w 37"/>
                <a:gd name="T1" fmla="*/ 143 h 143"/>
                <a:gd name="T2" fmla="*/ 1 w 37"/>
                <a:gd name="T3" fmla="*/ 142 h 143"/>
                <a:gd name="T4" fmla="*/ 1 w 37"/>
                <a:gd name="T5" fmla="*/ 142 h 143"/>
                <a:gd name="T6" fmla="*/ 0 w 37"/>
                <a:gd name="T7" fmla="*/ 116 h 143"/>
                <a:gd name="T8" fmla="*/ 0 w 37"/>
                <a:gd name="T9" fmla="*/ 116 h 143"/>
                <a:gd name="T10" fmla="*/ 14 w 37"/>
                <a:gd name="T11" fmla="*/ 1 h 143"/>
                <a:gd name="T12" fmla="*/ 14 w 37"/>
                <a:gd name="T13" fmla="*/ 1 h 143"/>
                <a:gd name="T14" fmla="*/ 16 w 37"/>
                <a:gd name="T15" fmla="*/ 0 h 143"/>
                <a:gd name="T16" fmla="*/ 16 w 37"/>
                <a:gd name="T17" fmla="*/ 0 h 143"/>
                <a:gd name="T18" fmla="*/ 36 w 37"/>
                <a:gd name="T19" fmla="*/ 5 h 143"/>
                <a:gd name="T20" fmla="*/ 37 w 37"/>
                <a:gd name="T21" fmla="*/ 6 h 143"/>
                <a:gd name="T22" fmla="*/ 37 w 37"/>
                <a:gd name="T23" fmla="*/ 6 h 143"/>
                <a:gd name="T24" fmla="*/ 37 w 37"/>
                <a:gd name="T25" fmla="*/ 7 h 143"/>
                <a:gd name="T26" fmla="*/ 37 w 37"/>
                <a:gd name="T27" fmla="*/ 7 h 143"/>
                <a:gd name="T28" fmla="*/ 28 w 37"/>
                <a:gd name="T29" fmla="*/ 88 h 143"/>
                <a:gd name="T30" fmla="*/ 28 w 37"/>
                <a:gd name="T31" fmla="*/ 88 h 143"/>
                <a:gd name="T32" fmla="*/ 31 w 37"/>
                <a:gd name="T33" fmla="*/ 140 h 143"/>
                <a:gd name="T34" fmla="*/ 31 w 37"/>
                <a:gd name="T35" fmla="*/ 140 h 143"/>
                <a:gd name="T36" fmla="*/ 31 w 37"/>
                <a:gd name="T37" fmla="*/ 141 h 143"/>
                <a:gd name="T38" fmla="*/ 31 w 37"/>
                <a:gd name="T39" fmla="*/ 141 h 143"/>
                <a:gd name="T40" fmla="*/ 30 w 37"/>
                <a:gd name="T41" fmla="*/ 141 h 143"/>
                <a:gd name="T42" fmla="*/ 30 w 37"/>
                <a:gd name="T43" fmla="*/ 141 h 143"/>
                <a:gd name="T44" fmla="*/ 3 w 37"/>
                <a:gd name="T45" fmla="*/ 143 h 143"/>
                <a:gd name="T46" fmla="*/ 3 w 37"/>
                <a:gd name="T47" fmla="*/ 143 h 143"/>
                <a:gd name="T48" fmla="*/ 3 w 37"/>
                <a:gd name="T49" fmla="*/ 143 h 143"/>
                <a:gd name="T50" fmla="*/ 2 w 37"/>
                <a:gd name="T51" fmla="*/ 143 h 143"/>
                <a:gd name="T52" fmla="*/ 3 w 37"/>
                <a:gd name="T53" fmla="*/ 116 h 143"/>
                <a:gd name="T54" fmla="*/ 4 w 37"/>
                <a:gd name="T55" fmla="*/ 140 h 143"/>
                <a:gd name="T56" fmla="*/ 4 w 37"/>
                <a:gd name="T57" fmla="*/ 140 h 143"/>
                <a:gd name="T58" fmla="*/ 28 w 37"/>
                <a:gd name="T59" fmla="*/ 138 h 143"/>
                <a:gd name="T60" fmla="*/ 25 w 37"/>
                <a:gd name="T61" fmla="*/ 88 h 143"/>
                <a:gd name="T62" fmla="*/ 25 w 37"/>
                <a:gd name="T63" fmla="*/ 88 h 143"/>
                <a:gd name="T64" fmla="*/ 34 w 37"/>
                <a:gd name="T65" fmla="*/ 8 h 143"/>
                <a:gd name="T66" fmla="*/ 34 w 37"/>
                <a:gd name="T67" fmla="*/ 8 h 143"/>
                <a:gd name="T68" fmla="*/ 16 w 37"/>
                <a:gd name="T69" fmla="*/ 3 h 143"/>
                <a:gd name="T70" fmla="*/ 3 w 37"/>
                <a:gd name="T71" fmla="*/ 116 h 143"/>
                <a:gd name="T72" fmla="*/ 15 w 37"/>
                <a:gd name="T73" fmla="*/ 3 h 143"/>
                <a:gd name="T74" fmla="*/ 15 w 37"/>
                <a:gd name="T75" fmla="*/ 2 h 143"/>
                <a:gd name="T76" fmla="*/ 15 w 37"/>
                <a:gd name="T77" fmla="*/ 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143">
                  <a:moveTo>
                    <a:pt x="2" y="143"/>
                  </a:moveTo>
                  <a:cubicBezTo>
                    <a:pt x="1" y="142"/>
                    <a:pt x="1" y="142"/>
                    <a:pt x="1" y="142"/>
                  </a:cubicBezTo>
                  <a:cubicBezTo>
                    <a:pt x="1" y="142"/>
                    <a:pt x="1" y="142"/>
                    <a:pt x="1" y="142"/>
                  </a:cubicBezTo>
                  <a:cubicBezTo>
                    <a:pt x="1" y="133"/>
                    <a:pt x="0" y="124"/>
                    <a:pt x="0" y="116"/>
                  </a:cubicBezTo>
                  <a:cubicBezTo>
                    <a:pt x="0" y="116"/>
                    <a:pt x="0" y="116"/>
                    <a:pt x="0" y="116"/>
                  </a:cubicBezTo>
                  <a:cubicBezTo>
                    <a:pt x="0" y="54"/>
                    <a:pt x="14" y="1"/>
                    <a:pt x="14" y="1"/>
                  </a:cubicBezTo>
                  <a:cubicBezTo>
                    <a:pt x="14" y="1"/>
                    <a:pt x="14" y="1"/>
                    <a:pt x="14" y="1"/>
                  </a:cubicBezTo>
                  <a:cubicBezTo>
                    <a:pt x="14" y="0"/>
                    <a:pt x="15" y="0"/>
                    <a:pt x="16" y="0"/>
                  </a:cubicBezTo>
                  <a:cubicBezTo>
                    <a:pt x="16" y="0"/>
                    <a:pt x="16" y="0"/>
                    <a:pt x="16" y="0"/>
                  </a:cubicBezTo>
                  <a:cubicBezTo>
                    <a:pt x="36" y="5"/>
                    <a:pt x="36" y="5"/>
                    <a:pt x="36" y="5"/>
                  </a:cubicBezTo>
                  <a:cubicBezTo>
                    <a:pt x="36" y="5"/>
                    <a:pt x="37" y="5"/>
                    <a:pt x="37" y="6"/>
                  </a:cubicBezTo>
                  <a:cubicBezTo>
                    <a:pt x="37" y="6"/>
                    <a:pt x="37" y="6"/>
                    <a:pt x="37" y="6"/>
                  </a:cubicBezTo>
                  <a:cubicBezTo>
                    <a:pt x="37" y="6"/>
                    <a:pt x="37" y="7"/>
                    <a:pt x="37" y="7"/>
                  </a:cubicBezTo>
                  <a:cubicBezTo>
                    <a:pt x="37" y="7"/>
                    <a:pt x="37" y="7"/>
                    <a:pt x="37" y="7"/>
                  </a:cubicBezTo>
                  <a:cubicBezTo>
                    <a:pt x="30" y="34"/>
                    <a:pt x="28" y="64"/>
                    <a:pt x="28" y="88"/>
                  </a:cubicBezTo>
                  <a:cubicBezTo>
                    <a:pt x="28" y="88"/>
                    <a:pt x="28" y="88"/>
                    <a:pt x="28" y="88"/>
                  </a:cubicBezTo>
                  <a:cubicBezTo>
                    <a:pt x="28" y="118"/>
                    <a:pt x="31" y="139"/>
                    <a:pt x="31" y="140"/>
                  </a:cubicBezTo>
                  <a:cubicBezTo>
                    <a:pt x="31" y="140"/>
                    <a:pt x="31" y="140"/>
                    <a:pt x="31" y="140"/>
                  </a:cubicBezTo>
                  <a:cubicBezTo>
                    <a:pt x="31" y="140"/>
                    <a:pt x="31" y="140"/>
                    <a:pt x="31" y="141"/>
                  </a:cubicBezTo>
                  <a:cubicBezTo>
                    <a:pt x="31" y="141"/>
                    <a:pt x="31" y="141"/>
                    <a:pt x="31" y="141"/>
                  </a:cubicBezTo>
                  <a:cubicBezTo>
                    <a:pt x="31" y="141"/>
                    <a:pt x="30" y="141"/>
                    <a:pt x="30" y="141"/>
                  </a:cubicBezTo>
                  <a:cubicBezTo>
                    <a:pt x="30" y="141"/>
                    <a:pt x="30" y="141"/>
                    <a:pt x="30" y="141"/>
                  </a:cubicBezTo>
                  <a:cubicBezTo>
                    <a:pt x="3" y="143"/>
                    <a:pt x="3" y="143"/>
                    <a:pt x="3" y="143"/>
                  </a:cubicBezTo>
                  <a:cubicBezTo>
                    <a:pt x="3" y="143"/>
                    <a:pt x="3" y="143"/>
                    <a:pt x="3" y="143"/>
                  </a:cubicBezTo>
                  <a:cubicBezTo>
                    <a:pt x="3" y="143"/>
                    <a:pt x="3" y="143"/>
                    <a:pt x="3" y="143"/>
                  </a:cubicBezTo>
                  <a:cubicBezTo>
                    <a:pt x="2" y="143"/>
                    <a:pt x="2" y="143"/>
                    <a:pt x="2" y="143"/>
                  </a:cubicBezTo>
                  <a:close/>
                  <a:moveTo>
                    <a:pt x="3" y="116"/>
                  </a:moveTo>
                  <a:cubicBezTo>
                    <a:pt x="3" y="124"/>
                    <a:pt x="4" y="132"/>
                    <a:pt x="4" y="140"/>
                  </a:cubicBezTo>
                  <a:cubicBezTo>
                    <a:pt x="4" y="140"/>
                    <a:pt x="4" y="140"/>
                    <a:pt x="4" y="140"/>
                  </a:cubicBezTo>
                  <a:cubicBezTo>
                    <a:pt x="28" y="138"/>
                    <a:pt x="28" y="138"/>
                    <a:pt x="28" y="138"/>
                  </a:cubicBezTo>
                  <a:cubicBezTo>
                    <a:pt x="27" y="133"/>
                    <a:pt x="25" y="113"/>
                    <a:pt x="25" y="88"/>
                  </a:cubicBezTo>
                  <a:cubicBezTo>
                    <a:pt x="25" y="88"/>
                    <a:pt x="25" y="88"/>
                    <a:pt x="25" y="88"/>
                  </a:cubicBezTo>
                  <a:cubicBezTo>
                    <a:pt x="25" y="64"/>
                    <a:pt x="27" y="35"/>
                    <a:pt x="34" y="8"/>
                  </a:cubicBezTo>
                  <a:cubicBezTo>
                    <a:pt x="34" y="8"/>
                    <a:pt x="34" y="8"/>
                    <a:pt x="34" y="8"/>
                  </a:cubicBezTo>
                  <a:cubicBezTo>
                    <a:pt x="16" y="3"/>
                    <a:pt x="16" y="3"/>
                    <a:pt x="16" y="3"/>
                  </a:cubicBezTo>
                  <a:cubicBezTo>
                    <a:pt x="14" y="12"/>
                    <a:pt x="3" y="61"/>
                    <a:pt x="3" y="116"/>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138"/>
            <p:cNvSpPr/>
            <p:nvPr/>
          </p:nvSpPr>
          <p:spPr bwMode="auto">
            <a:xfrm>
              <a:off x="4550" y="3352"/>
              <a:ext cx="325" cy="162"/>
            </a:xfrm>
            <a:custGeom>
              <a:avLst/>
              <a:gdLst>
                <a:gd name="T0" fmla="*/ 26 w 46"/>
                <a:gd name="T1" fmla="*/ 3 h 23"/>
                <a:gd name="T2" fmla="*/ 46 w 46"/>
                <a:gd name="T3" fmla="*/ 14 h 23"/>
                <a:gd name="T4" fmla="*/ 9 w 46"/>
                <a:gd name="T5" fmla="*/ 17 h 23"/>
                <a:gd name="T6" fmla="*/ 6 w 46"/>
                <a:gd name="T7" fmla="*/ 0 h 23"/>
                <a:gd name="T8" fmla="*/ 26 w 46"/>
                <a:gd name="T9" fmla="*/ 3 h 23"/>
              </a:gdLst>
              <a:ahLst/>
              <a:cxnLst>
                <a:cxn ang="0">
                  <a:pos x="T0" y="T1"/>
                </a:cxn>
                <a:cxn ang="0">
                  <a:pos x="T2" y="T3"/>
                </a:cxn>
                <a:cxn ang="0">
                  <a:pos x="T4" y="T5"/>
                </a:cxn>
                <a:cxn ang="0">
                  <a:pos x="T6" y="T7"/>
                </a:cxn>
                <a:cxn ang="0">
                  <a:pos x="T8" y="T9"/>
                </a:cxn>
              </a:cxnLst>
              <a:rect l="0" t="0" r="r" b="b"/>
              <a:pathLst>
                <a:path w="46" h="23">
                  <a:moveTo>
                    <a:pt x="26" y="3"/>
                  </a:moveTo>
                  <a:cubicBezTo>
                    <a:pt x="26" y="3"/>
                    <a:pt x="46" y="5"/>
                    <a:pt x="46" y="14"/>
                  </a:cubicBezTo>
                  <a:cubicBezTo>
                    <a:pt x="45" y="23"/>
                    <a:pt x="17" y="21"/>
                    <a:pt x="9" y="17"/>
                  </a:cubicBezTo>
                  <a:cubicBezTo>
                    <a:pt x="0" y="12"/>
                    <a:pt x="6" y="0"/>
                    <a:pt x="6" y="0"/>
                  </a:cubicBezTo>
                  <a:lnTo>
                    <a:pt x="26"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139"/>
            <p:cNvSpPr/>
            <p:nvPr/>
          </p:nvSpPr>
          <p:spPr bwMode="auto">
            <a:xfrm>
              <a:off x="4500" y="2405"/>
              <a:ext cx="283" cy="982"/>
            </a:xfrm>
            <a:custGeom>
              <a:avLst/>
              <a:gdLst>
                <a:gd name="T0" fmla="*/ 20 w 40"/>
                <a:gd name="T1" fmla="*/ 0 h 139"/>
                <a:gd name="T2" fmla="*/ 38 w 40"/>
                <a:gd name="T3" fmla="*/ 139 h 139"/>
                <a:gd name="T4" fmla="*/ 11 w 40"/>
                <a:gd name="T5" fmla="*/ 138 h 139"/>
                <a:gd name="T6" fmla="*/ 0 w 40"/>
                <a:gd name="T7" fmla="*/ 5 h 139"/>
                <a:gd name="T8" fmla="*/ 20 w 40"/>
                <a:gd name="T9" fmla="*/ 0 h 139"/>
              </a:gdLst>
              <a:ahLst/>
              <a:cxnLst>
                <a:cxn ang="0">
                  <a:pos x="T0" y="T1"/>
                </a:cxn>
                <a:cxn ang="0">
                  <a:pos x="T2" y="T3"/>
                </a:cxn>
                <a:cxn ang="0">
                  <a:pos x="T4" y="T5"/>
                </a:cxn>
                <a:cxn ang="0">
                  <a:pos x="T6" y="T7"/>
                </a:cxn>
                <a:cxn ang="0">
                  <a:pos x="T8" y="T9"/>
                </a:cxn>
              </a:cxnLst>
              <a:rect l="0" t="0" r="r" b="b"/>
              <a:pathLst>
                <a:path w="40" h="139">
                  <a:moveTo>
                    <a:pt x="20" y="0"/>
                  </a:moveTo>
                  <a:cubicBezTo>
                    <a:pt x="20" y="0"/>
                    <a:pt x="40" y="68"/>
                    <a:pt x="38" y="139"/>
                  </a:cubicBezTo>
                  <a:cubicBezTo>
                    <a:pt x="11" y="138"/>
                    <a:pt x="11" y="138"/>
                    <a:pt x="11" y="138"/>
                  </a:cubicBezTo>
                  <a:cubicBezTo>
                    <a:pt x="11" y="138"/>
                    <a:pt x="17" y="66"/>
                    <a:pt x="0" y="5"/>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140"/>
            <p:cNvSpPr>
              <a:spLocks noEditPoints="1"/>
            </p:cNvSpPr>
            <p:nvPr/>
          </p:nvSpPr>
          <p:spPr bwMode="auto">
            <a:xfrm>
              <a:off x="4486" y="2391"/>
              <a:ext cx="290" cy="1010"/>
            </a:xfrm>
            <a:custGeom>
              <a:avLst/>
              <a:gdLst>
                <a:gd name="T0" fmla="*/ 40 w 41"/>
                <a:gd name="T1" fmla="*/ 143 h 143"/>
                <a:gd name="T2" fmla="*/ 12 w 41"/>
                <a:gd name="T3" fmla="*/ 142 h 143"/>
                <a:gd name="T4" fmla="*/ 11 w 41"/>
                <a:gd name="T5" fmla="*/ 141 h 143"/>
                <a:gd name="T6" fmla="*/ 11 w 41"/>
                <a:gd name="T7" fmla="*/ 141 h 143"/>
                <a:gd name="T8" fmla="*/ 11 w 41"/>
                <a:gd name="T9" fmla="*/ 140 h 143"/>
                <a:gd name="T10" fmla="*/ 11 w 41"/>
                <a:gd name="T11" fmla="*/ 140 h 143"/>
                <a:gd name="T12" fmla="*/ 12 w 41"/>
                <a:gd name="T13" fmla="*/ 105 h 143"/>
                <a:gd name="T14" fmla="*/ 12 w 41"/>
                <a:gd name="T15" fmla="*/ 105 h 143"/>
                <a:gd name="T16" fmla="*/ 1 w 41"/>
                <a:gd name="T17" fmla="*/ 8 h 143"/>
                <a:gd name="T18" fmla="*/ 1 w 41"/>
                <a:gd name="T19" fmla="*/ 8 h 143"/>
                <a:gd name="T20" fmla="*/ 2 w 41"/>
                <a:gd name="T21" fmla="*/ 6 h 143"/>
                <a:gd name="T22" fmla="*/ 2 w 41"/>
                <a:gd name="T23" fmla="*/ 6 h 143"/>
                <a:gd name="T24" fmla="*/ 22 w 41"/>
                <a:gd name="T25" fmla="*/ 0 h 143"/>
                <a:gd name="T26" fmla="*/ 24 w 41"/>
                <a:gd name="T27" fmla="*/ 1 h 143"/>
                <a:gd name="T28" fmla="*/ 24 w 41"/>
                <a:gd name="T29" fmla="*/ 1 h 143"/>
                <a:gd name="T30" fmla="*/ 41 w 41"/>
                <a:gd name="T31" fmla="*/ 130 h 143"/>
                <a:gd name="T32" fmla="*/ 41 w 41"/>
                <a:gd name="T33" fmla="*/ 130 h 143"/>
                <a:gd name="T34" fmla="*/ 41 w 41"/>
                <a:gd name="T35" fmla="*/ 141 h 143"/>
                <a:gd name="T36" fmla="*/ 41 w 41"/>
                <a:gd name="T37" fmla="*/ 141 h 143"/>
                <a:gd name="T38" fmla="*/ 41 w 41"/>
                <a:gd name="T39" fmla="*/ 142 h 143"/>
                <a:gd name="T40" fmla="*/ 41 w 41"/>
                <a:gd name="T41" fmla="*/ 142 h 143"/>
                <a:gd name="T42" fmla="*/ 40 w 41"/>
                <a:gd name="T43" fmla="*/ 143 h 143"/>
                <a:gd name="T44" fmla="*/ 40 w 41"/>
                <a:gd name="T45" fmla="*/ 143 h 143"/>
                <a:gd name="T46" fmla="*/ 40 w 41"/>
                <a:gd name="T47" fmla="*/ 143 h 143"/>
                <a:gd name="T48" fmla="*/ 38 w 41"/>
                <a:gd name="T49" fmla="*/ 140 h 143"/>
                <a:gd name="T50" fmla="*/ 38 w 41"/>
                <a:gd name="T51" fmla="*/ 130 h 143"/>
                <a:gd name="T52" fmla="*/ 38 w 41"/>
                <a:gd name="T53" fmla="*/ 130 h 143"/>
                <a:gd name="T54" fmla="*/ 30 w 41"/>
                <a:gd name="T55" fmla="*/ 41 h 143"/>
                <a:gd name="T56" fmla="*/ 30 w 41"/>
                <a:gd name="T57" fmla="*/ 41 h 143"/>
                <a:gd name="T58" fmla="*/ 21 w 41"/>
                <a:gd name="T59" fmla="*/ 4 h 143"/>
                <a:gd name="T60" fmla="*/ 21 w 41"/>
                <a:gd name="T61" fmla="*/ 4 h 143"/>
                <a:gd name="T62" fmla="*/ 4 w 41"/>
                <a:gd name="T63" fmla="*/ 8 h 143"/>
                <a:gd name="T64" fmla="*/ 15 w 41"/>
                <a:gd name="T65" fmla="*/ 105 h 143"/>
                <a:gd name="T66" fmla="*/ 15 w 41"/>
                <a:gd name="T67" fmla="*/ 105 h 143"/>
                <a:gd name="T68" fmla="*/ 14 w 41"/>
                <a:gd name="T69" fmla="*/ 139 h 143"/>
                <a:gd name="T70" fmla="*/ 14 w 41"/>
                <a:gd name="T71" fmla="*/ 139 h 143"/>
                <a:gd name="T72" fmla="*/ 38 w 41"/>
                <a:gd name="T73" fmla="*/ 1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143">
                  <a:moveTo>
                    <a:pt x="40" y="143"/>
                  </a:moveTo>
                  <a:cubicBezTo>
                    <a:pt x="12" y="142"/>
                    <a:pt x="12" y="142"/>
                    <a:pt x="12" y="142"/>
                  </a:cubicBezTo>
                  <a:cubicBezTo>
                    <a:pt x="12" y="142"/>
                    <a:pt x="12" y="142"/>
                    <a:pt x="11" y="141"/>
                  </a:cubicBezTo>
                  <a:cubicBezTo>
                    <a:pt x="11" y="141"/>
                    <a:pt x="11" y="141"/>
                    <a:pt x="11" y="141"/>
                  </a:cubicBezTo>
                  <a:cubicBezTo>
                    <a:pt x="11" y="141"/>
                    <a:pt x="11" y="141"/>
                    <a:pt x="11" y="140"/>
                  </a:cubicBezTo>
                  <a:cubicBezTo>
                    <a:pt x="11" y="140"/>
                    <a:pt x="11" y="140"/>
                    <a:pt x="11" y="140"/>
                  </a:cubicBezTo>
                  <a:cubicBezTo>
                    <a:pt x="11" y="140"/>
                    <a:pt x="12" y="126"/>
                    <a:pt x="12" y="105"/>
                  </a:cubicBezTo>
                  <a:cubicBezTo>
                    <a:pt x="12" y="105"/>
                    <a:pt x="12" y="105"/>
                    <a:pt x="12" y="105"/>
                  </a:cubicBezTo>
                  <a:cubicBezTo>
                    <a:pt x="12" y="79"/>
                    <a:pt x="10" y="41"/>
                    <a:pt x="1" y="8"/>
                  </a:cubicBezTo>
                  <a:cubicBezTo>
                    <a:pt x="1" y="8"/>
                    <a:pt x="1" y="8"/>
                    <a:pt x="1" y="8"/>
                  </a:cubicBezTo>
                  <a:cubicBezTo>
                    <a:pt x="0" y="7"/>
                    <a:pt x="1" y="6"/>
                    <a:pt x="2" y="6"/>
                  </a:cubicBezTo>
                  <a:cubicBezTo>
                    <a:pt x="2" y="6"/>
                    <a:pt x="2" y="6"/>
                    <a:pt x="2" y="6"/>
                  </a:cubicBezTo>
                  <a:cubicBezTo>
                    <a:pt x="22" y="0"/>
                    <a:pt x="22" y="0"/>
                    <a:pt x="22" y="0"/>
                  </a:cubicBezTo>
                  <a:cubicBezTo>
                    <a:pt x="23" y="0"/>
                    <a:pt x="23" y="1"/>
                    <a:pt x="24" y="1"/>
                  </a:cubicBezTo>
                  <a:cubicBezTo>
                    <a:pt x="24" y="1"/>
                    <a:pt x="24" y="1"/>
                    <a:pt x="24" y="1"/>
                  </a:cubicBezTo>
                  <a:cubicBezTo>
                    <a:pt x="24" y="1"/>
                    <a:pt x="41" y="62"/>
                    <a:pt x="41" y="130"/>
                  </a:cubicBezTo>
                  <a:cubicBezTo>
                    <a:pt x="41" y="130"/>
                    <a:pt x="41" y="130"/>
                    <a:pt x="41" y="130"/>
                  </a:cubicBezTo>
                  <a:cubicBezTo>
                    <a:pt x="41" y="133"/>
                    <a:pt x="41" y="137"/>
                    <a:pt x="41" y="141"/>
                  </a:cubicBezTo>
                  <a:cubicBezTo>
                    <a:pt x="41" y="141"/>
                    <a:pt x="41" y="141"/>
                    <a:pt x="41" y="141"/>
                  </a:cubicBezTo>
                  <a:cubicBezTo>
                    <a:pt x="41" y="142"/>
                    <a:pt x="41" y="142"/>
                    <a:pt x="41" y="142"/>
                  </a:cubicBezTo>
                  <a:cubicBezTo>
                    <a:pt x="41" y="142"/>
                    <a:pt x="41" y="142"/>
                    <a:pt x="41" y="142"/>
                  </a:cubicBezTo>
                  <a:cubicBezTo>
                    <a:pt x="40" y="143"/>
                    <a:pt x="40" y="143"/>
                    <a:pt x="40" y="143"/>
                  </a:cubicBezTo>
                  <a:cubicBezTo>
                    <a:pt x="40" y="143"/>
                    <a:pt x="40" y="143"/>
                    <a:pt x="40" y="143"/>
                  </a:cubicBezTo>
                  <a:cubicBezTo>
                    <a:pt x="40" y="143"/>
                    <a:pt x="40" y="143"/>
                    <a:pt x="40" y="143"/>
                  </a:cubicBezTo>
                  <a:close/>
                  <a:moveTo>
                    <a:pt x="38" y="140"/>
                  </a:moveTo>
                  <a:cubicBezTo>
                    <a:pt x="38" y="136"/>
                    <a:pt x="38" y="133"/>
                    <a:pt x="38" y="130"/>
                  </a:cubicBezTo>
                  <a:cubicBezTo>
                    <a:pt x="38" y="130"/>
                    <a:pt x="38" y="130"/>
                    <a:pt x="38" y="130"/>
                  </a:cubicBezTo>
                  <a:cubicBezTo>
                    <a:pt x="38" y="96"/>
                    <a:pt x="34" y="64"/>
                    <a:pt x="30" y="41"/>
                  </a:cubicBezTo>
                  <a:cubicBezTo>
                    <a:pt x="30" y="41"/>
                    <a:pt x="30" y="41"/>
                    <a:pt x="30" y="41"/>
                  </a:cubicBezTo>
                  <a:cubicBezTo>
                    <a:pt x="26" y="21"/>
                    <a:pt x="22" y="8"/>
                    <a:pt x="21" y="4"/>
                  </a:cubicBezTo>
                  <a:cubicBezTo>
                    <a:pt x="21" y="4"/>
                    <a:pt x="21" y="4"/>
                    <a:pt x="21" y="4"/>
                  </a:cubicBezTo>
                  <a:cubicBezTo>
                    <a:pt x="4" y="8"/>
                    <a:pt x="4" y="8"/>
                    <a:pt x="4" y="8"/>
                  </a:cubicBezTo>
                  <a:cubicBezTo>
                    <a:pt x="13" y="42"/>
                    <a:pt x="15" y="79"/>
                    <a:pt x="15" y="105"/>
                  </a:cubicBezTo>
                  <a:cubicBezTo>
                    <a:pt x="15" y="105"/>
                    <a:pt x="15" y="105"/>
                    <a:pt x="15" y="105"/>
                  </a:cubicBezTo>
                  <a:cubicBezTo>
                    <a:pt x="15" y="122"/>
                    <a:pt x="15" y="135"/>
                    <a:pt x="14" y="139"/>
                  </a:cubicBezTo>
                  <a:cubicBezTo>
                    <a:pt x="14" y="139"/>
                    <a:pt x="14" y="139"/>
                    <a:pt x="14" y="139"/>
                  </a:cubicBezTo>
                  <a:cubicBezTo>
                    <a:pt x="38" y="140"/>
                    <a:pt x="38" y="140"/>
                    <a:pt x="38" y="1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141"/>
            <p:cNvSpPr/>
            <p:nvPr/>
          </p:nvSpPr>
          <p:spPr bwMode="auto">
            <a:xfrm>
              <a:off x="4189" y="1791"/>
              <a:ext cx="566" cy="875"/>
            </a:xfrm>
            <a:custGeom>
              <a:avLst/>
              <a:gdLst>
                <a:gd name="T0" fmla="*/ 67 w 80"/>
                <a:gd name="T1" fmla="*/ 4 h 124"/>
                <a:gd name="T2" fmla="*/ 8 w 80"/>
                <a:gd name="T3" fmla="*/ 1 h 124"/>
                <a:gd name="T4" fmla="*/ 0 w 80"/>
                <a:gd name="T5" fmla="*/ 115 h 124"/>
                <a:gd name="T6" fmla="*/ 80 w 80"/>
                <a:gd name="T7" fmla="*/ 113 h 124"/>
                <a:gd name="T8" fmla="*/ 67 w 80"/>
                <a:gd name="T9" fmla="*/ 4 h 124"/>
              </a:gdLst>
              <a:ahLst/>
              <a:cxnLst>
                <a:cxn ang="0">
                  <a:pos x="T0" y="T1"/>
                </a:cxn>
                <a:cxn ang="0">
                  <a:pos x="T2" y="T3"/>
                </a:cxn>
                <a:cxn ang="0">
                  <a:pos x="T4" y="T5"/>
                </a:cxn>
                <a:cxn ang="0">
                  <a:pos x="T6" y="T7"/>
                </a:cxn>
                <a:cxn ang="0">
                  <a:pos x="T8" y="T9"/>
                </a:cxn>
              </a:cxnLst>
              <a:rect l="0" t="0" r="r" b="b"/>
              <a:pathLst>
                <a:path w="80" h="124">
                  <a:moveTo>
                    <a:pt x="67" y="4"/>
                  </a:moveTo>
                  <a:cubicBezTo>
                    <a:pt x="67" y="4"/>
                    <a:pt x="7" y="0"/>
                    <a:pt x="8" y="1"/>
                  </a:cubicBezTo>
                  <a:cubicBezTo>
                    <a:pt x="8" y="1"/>
                    <a:pt x="0" y="47"/>
                    <a:pt x="0" y="115"/>
                  </a:cubicBezTo>
                  <a:cubicBezTo>
                    <a:pt x="0" y="115"/>
                    <a:pt x="52" y="124"/>
                    <a:pt x="80" y="113"/>
                  </a:cubicBezTo>
                  <a:cubicBezTo>
                    <a:pt x="80" y="113"/>
                    <a:pt x="78"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142"/>
            <p:cNvSpPr>
              <a:spLocks noEditPoints="1"/>
            </p:cNvSpPr>
            <p:nvPr/>
          </p:nvSpPr>
          <p:spPr bwMode="auto">
            <a:xfrm>
              <a:off x="4182" y="1784"/>
              <a:ext cx="587" cy="854"/>
            </a:xfrm>
            <a:custGeom>
              <a:avLst/>
              <a:gdLst>
                <a:gd name="T0" fmla="*/ 1 w 83"/>
                <a:gd name="T1" fmla="*/ 118 h 121"/>
                <a:gd name="T2" fmla="*/ 0 w 83"/>
                <a:gd name="T3" fmla="*/ 116 h 121"/>
                <a:gd name="T4" fmla="*/ 0 w 83"/>
                <a:gd name="T5" fmla="*/ 116 h 121"/>
                <a:gd name="T6" fmla="*/ 0 w 83"/>
                <a:gd name="T7" fmla="*/ 113 h 121"/>
                <a:gd name="T8" fmla="*/ 0 w 83"/>
                <a:gd name="T9" fmla="*/ 113 h 121"/>
                <a:gd name="T10" fmla="*/ 7 w 83"/>
                <a:gd name="T11" fmla="*/ 2 h 121"/>
                <a:gd name="T12" fmla="*/ 7 w 83"/>
                <a:gd name="T13" fmla="*/ 2 h 121"/>
                <a:gd name="T14" fmla="*/ 7 w 83"/>
                <a:gd name="T15" fmla="*/ 2 h 121"/>
                <a:gd name="T16" fmla="*/ 8 w 83"/>
                <a:gd name="T17" fmla="*/ 1 h 121"/>
                <a:gd name="T18" fmla="*/ 8 w 83"/>
                <a:gd name="T19" fmla="*/ 1 h 121"/>
                <a:gd name="T20" fmla="*/ 9 w 83"/>
                <a:gd name="T21" fmla="*/ 1 h 121"/>
                <a:gd name="T22" fmla="*/ 9 w 83"/>
                <a:gd name="T23" fmla="*/ 1 h 121"/>
                <a:gd name="T24" fmla="*/ 11 w 83"/>
                <a:gd name="T25" fmla="*/ 1 h 121"/>
                <a:gd name="T26" fmla="*/ 11 w 83"/>
                <a:gd name="T27" fmla="*/ 1 h 121"/>
                <a:gd name="T28" fmla="*/ 68 w 83"/>
                <a:gd name="T29" fmla="*/ 4 h 121"/>
                <a:gd name="T30" fmla="*/ 68 w 83"/>
                <a:gd name="T31" fmla="*/ 4 h 121"/>
                <a:gd name="T32" fmla="*/ 68 w 83"/>
                <a:gd name="T33" fmla="*/ 5 h 121"/>
                <a:gd name="T34" fmla="*/ 66 w 83"/>
                <a:gd name="T35" fmla="*/ 6 h 121"/>
                <a:gd name="T36" fmla="*/ 68 w 83"/>
                <a:gd name="T37" fmla="*/ 5 h 121"/>
                <a:gd name="T38" fmla="*/ 68 w 83"/>
                <a:gd name="T39" fmla="*/ 4 h 121"/>
                <a:gd name="T40" fmla="*/ 69 w 83"/>
                <a:gd name="T41" fmla="*/ 5 h 121"/>
                <a:gd name="T42" fmla="*/ 69 w 83"/>
                <a:gd name="T43" fmla="*/ 5 h 121"/>
                <a:gd name="T44" fmla="*/ 83 w 83"/>
                <a:gd name="T45" fmla="*/ 114 h 121"/>
                <a:gd name="T46" fmla="*/ 83 w 83"/>
                <a:gd name="T47" fmla="*/ 114 h 121"/>
                <a:gd name="T48" fmla="*/ 82 w 83"/>
                <a:gd name="T49" fmla="*/ 116 h 121"/>
                <a:gd name="T50" fmla="*/ 82 w 83"/>
                <a:gd name="T51" fmla="*/ 116 h 121"/>
                <a:gd name="T52" fmla="*/ 43 w 83"/>
                <a:gd name="T53" fmla="*/ 121 h 121"/>
                <a:gd name="T54" fmla="*/ 43 w 83"/>
                <a:gd name="T55" fmla="*/ 121 h 121"/>
                <a:gd name="T56" fmla="*/ 1 w 83"/>
                <a:gd name="T57" fmla="*/ 118 h 121"/>
                <a:gd name="T58" fmla="*/ 43 w 83"/>
                <a:gd name="T59" fmla="*/ 118 h 121"/>
                <a:gd name="T60" fmla="*/ 80 w 83"/>
                <a:gd name="T61" fmla="*/ 113 h 121"/>
                <a:gd name="T62" fmla="*/ 80 w 83"/>
                <a:gd name="T63" fmla="*/ 113 h 121"/>
                <a:gd name="T64" fmla="*/ 77 w 83"/>
                <a:gd name="T65" fmla="*/ 73 h 121"/>
                <a:gd name="T66" fmla="*/ 77 w 83"/>
                <a:gd name="T67" fmla="*/ 73 h 121"/>
                <a:gd name="T68" fmla="*/ 67 w 83"/>
                <a:gd name="T69" fmla="*/ 7 h 121"/>
                <a:gd name="T70" fmla="*/ 67 w 83"/>
                <a:gd name="T71" fmla="*/ 7 h 121"/>
                <a:gd name="T72" fmla="*/ 11 w 83"/>
                <a:gd name="T73" fmla="*/ 4 h 121"/>
                <a:gd name="T74" fmla="*/ 11 w 83"/>
                <a:gd name="T75" fmla="*/ 4 h 121"/>
                <a:gd name="T76" fmla="*/ 10 w 83"/>
                <a:gd name="T77" fmla="*/ 4 h 121"/>
                <a:gd name="T78" fmla="*/ 10 w 83"/>
                <a:gd name="T79" fmla="*/ 4 h 121"/>
                <a:gd name="T80" fmla="*/ 3 w 83"/>
                <a:gd name="T81" fmla="*/ 113 h 121"/>
                <a:gd name="T82" fmla="*/ 3 w 83"/>
                <a:gd name="T83" fmla="*/ 113 h 121"/>
                <a:gd name="T84" fmla="*/ 3 w 83"/>
                <a:gd name="T85" fmla="*/ 115 h 121"/>
                <a:gd name="T86" fmla="*/ 3 w 83"/>
                <a:gd name="T87" fmla="*/ 115 h 121"/>
                <a:gd name="T88" fmla="*/ 43 w 83"/>
                <a:gd name="T89" fmla="*/ 118 h 121"/>
                <a:gd name="T90" fmla="*/ 9 w 83"/>
                <a:gd name="T91" fmla="*/ 4 h 121"/>
                <a:gd name="T92" fmla="*/ 9 w 83"/>
                <a:gd name="T93" fmla="*/ 4 h 121"/>
                <a:gd name="T94" fmla="*/ 9 w 83"/>
                <a:gd name="T9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21">
                  <a:moveTo>
                    <a:pt x="1" y="118"/>
                  </a:moveTo>
                  <a:cubicBezTo>
                    <a:pt x="0" y="118"/>
                    <a:pt x="0" y="117"/>
                    <a:pt x="0" y="116"/>
                  </a:cubicBezTo>
                  <a:cubicBezTo>
                    <a:pt x="0" y="116"/>
                    <a:pt x="0" y="116"/>
                    <a:pt x="0" y="116"/>
                  </a:cubicBezTo>
                  <a:cubicBezTo>
                    <a:pt x="0" y="115"/>
                    <a:pt x="0" y="114"/>
                    <a:pt x="0" y="113"/>
                  </a:cubicBezTo>
                  <a:cubicBezTo>
                    <a:pt x="0" y="113"/>
                    <a:pt x="0" y="113"/>
                    <a:pt x="0" y="113"/>
                  </a:cubicBezTo>
                  <a:cubicBezTo>
                    <a:pt x="0" y="46"/>
                    <a:pt x="7" y="2"/>
                    <a:pt x="7" y="2"/>
                  </a:cubicBezTo>
                  <a:cubicBezTo>
                    <a:pt x="7" y="2"/>
                    <a:pt x="7" y="2"/>
                    <a:pt x="7" y="2"/>
                  </a:cubicBezTo>
                  <a:cubicBezTo>
                    <a:pt x="7" y="2"/>
                    <a:pt x="7" y="2"/>
                    <a:pt x="7" y="2"/>
                  </a:cubicBezTo>
                  <a:cubicBezTo>
                    <a:pt x="8" y="0"/>
                    <a:pt x="8" y="1"/>
                    <a:pt x="8" y="1"/>
                  </a:cubicBezTo>
                  <a:cubicBezTo>
                    <a:pt x="8" y="1"/>
                    <a:pt x="8" y="1"/>
                    <a:pt x="8" y="1"/>
                  </a:cubicBezTo>
                  <a:cubicBezTo>
                    <a:pt x="9" y="1"/>
                    <a:pt x="9" y="1"/>
                    <a:pt x="9" y="1"/>
                  </a:cubicBezTo>
                  <a:cubicBezTo>
                    <a:pt x="9" y="1"/>
                    <a:pt x="9" y="1"/>
                    <a:pt x="9" y="1"/>
                  </a:cubicBezTo>
                  <a:cubicBezTo>
                    <a:pt x="9" y="1"/>
                    <a:pt x="10" y="1"/>
                    <a:pt x="11" y="1"/>
                  </a:cubicBezTo>
                  <a:cubicBezTo>
                    <a:pt x="11" y="1"/>
                    <a:pt x="11" y="1"/>
                    <a:pt x="11" y="1"/>
                  </a:cubicBezTo>
                  <a:cubicBezTo>
                    <a:pt x="21" y="1"/>
                    <a:pt x="68" y="4"/>
                    <a:pt x="68" y="4"/>
                  </a:cubicBezTo>
                  <a:cubicBezTo>
                    <a:pt x="68" y="4"/>
                    <a:pt x="68" y="4"/>
                    <a:pt x="68" y="4"/>
                  </a:cubicBezTo>
                  <a:cubicBezTo>
                    <a:pt x="68" y="5"/>
                    <a:pt x="68" y="5"/>
                    <a:pt x="68" y="5"/>
                  </a:cubicBezTo>
                  <a:cubicBezTo>
                    <a:pt x="66" y="6"/>
                    <a:pt x="66" y="6"/>
                    <a:pt x="66" y="6"/>
                  </a:cubicBezTo>
                  <a:cubicBezTo>
                    <a:pt x="68" y="5"/>
                    <a:pt x="68" y="5"/>
                    <a:pt x="68" y="5"/>
                  </a:cubicBezTo>
                  <a:cubicBezTo>
                    <a:pt x="68" y="4"/>
                    <a:pt x="68" y="4"/>
                    <a:pt x="68" y="4"/>
                  </a:cubicBezTo>
                  <a:cubicBezTo>
                    <a:pt x="68" y="4"/>
                    <a:pt x="69" y="4"/>
                    <a:pt x="69" y="5"/>
                  </a:cubicBezTo>
                  <a:cubicBezTo>
                    <a:pt x="69" y="5"/>
                    <a:pt x="69" y="5"/>
                    <a:pt x="69" y="5"/>
                  </a:cubicBezTo>
                  <a:cubicBezTo>
                    <a:pt x="81" y="39"/>
                    <a:pt x="83" y="114"/>
                    <a:pt x="83" y="114"/>
                  </a:cubicBezTo>
                  <a:cubicBezTo>
                    <a:pt x="83" y="114"/>
                    <a:pt x="83" y="114"/>
                    <a:pt x="83" y="114"/>
                  </a:cubicBezTo>
                  <a:cubicBezTo>
                    <a:pt x="83" y="115"/>
                    <a:pt x="83" y="116"/>
                    <a:pt x="82" y="116"/>
                  </a:cubicBezTo>
                  <a:cubicBezTo>
                    <a:pt x="82" y="116"/>
                    <a:pt x="82" y="116"/>
                    <a:pt x="82" y="116"/>
                  </a:cubicBezTo>
                  <a:cubicBezTo>
                    <a:pt x="71" y="120"/>
                    <a:pt x="57" y="121"/>
                    <a:pt x="43" y="121"/>
                  </a:cubicBezTo>
                  <a:cubicBezTo>
                    <a:pt x="43" y="121"/>
                    <a:pt x="43" y="121"/>
                    <a:pt x="43" y="121"/>
                  </a:cubicBezTo>
                  <a:cubicBezTo>
                    <a:pt x="21" y="121"/>
                    <a:pt x="1" y="118"/>
                    <a:pt x="1" y="118"/>
                  </a:cubicBezTo>
                  <a:close/>
                  <a:moveTo>
                    <a:pt x="43" y="118"/>
                  </a:moveTo>
                  <a:cubicBezTo>
                    <a:pt x="56" y="118"/>
                    <a:pt x="70" y="117"/>
                    <a:pt x="80" y="113"/>
                  </a:cubicBezTo>
                  <a:cubicBezTo>
                    <a:pt x="80" y="113"/>
                    <a:pt x="80" y="113"/>
                    <a:pt x="80" y="113"/>
                  </a:cubicBezTo>
                  <a:cubicBezTo>
                    <a:pt x="80" y="109"/>
                    <a:pt x="79" y="92"/>
                    <a:pt x="77" y="73"/>
                  </a:cubicBezTo>
                  <a:cubicBezTo>
                    <a:pt x="77" y="73"/>
                    <a:pt x="77" y="73"/>
                    <a:pt x="77" y="73"/>
                  </a:cubicBezTo>
                  <a:cubicBezTo>
                    <a:pt x="75" y="50"/>
                    <a:pt x="72" y="23"/>
                    <a:pt x="67" y="7"/>
                  </a:cubicBezTo>
                  <a:cubicBezTo>
                    <a:pt x="67" y="7"/>
                    <a:pt x="67" y="7"/>
                    <a:pt x="67" y="7"/>
                  </a:cubicBezTo>
                  <a:cubicBezTo>
                    <a:pt x="60" y="6"/>
                    <a:pt x="20" y="4"/>
                    <a:pt x="11" y="4"/>
                  </a:cubicBezTo>
                  <a:cubicBezTo>
                    <a:pt x="11" y="4"/>
                    <a:pt x="11" y="4"/>
                    <a:pt x="11" y="4"/>
                  </a:cubicBezTo>
                  <a:cubicBezTo>
                    <a:pt x="10" y="4"/>
                    <a:pt x="10" y="4"/>
                    <a:pt x="10" y="4"/>
                  </a:cubicBezTo>
                  <a:cubicBezTo>
                    <a:pt x="10" y="4"/>
                    <a:pt x="10" y="4"/>
                    <a:pt x="10" y="4"/>
                  </a:cubicBezTo>
                  <a:cubicBezTo>
                    <a:pt x="9" y="11"/>
                    <a:pt x="3" y="53"/>
                    <a:pt x="3" y="113"/>
                  </a:cubicBezTo>
                  <a:cubicBezTo>
                    <a:pt x="3" y="113"/>
                    <a:pt x="3" y="113"/>
                    <a:pt x="3" y="113"/>
                  </a:cubicBezTo>
                  <a:cubicBezTo>
                    <a:pt x="3" y="114"/>
                    <a:pt x="3" y="114"/>
                    <a:pt x="3" y="115"/>
                  </a:cubicBezTo>
                  <a:cubicBezTo>
                    <a:pt x="3" y="115"/>
                    <a:pt x="3" y="115"/>
                    <a:pt x="3" y="115"/>
                  </a:cubicBezTo>
                  <a:cubicBezTo>
                    <a:pt x="7" y="116"/>
                    <a:pt x="25" y="118"/>
                    <a:pt x="43" y="118"/>
                  </a:cubicBezTo>
                  <a:close/>
                  <a:moveTo>
                    <a:pt x="9" y="4"/>
                  </a:moveTo>
                  <a:cubicBezTo>
                    <a:pt x="9" y="4"/>
                    <a:pt x="9" y="4"/>
                    <a:pt x="9" y="4"/>
                  </a:cubicBezTo>
                  <a:cubicBezTo>
                    <a:pt x="9" y="4"/>
                    <a:pt x="9" y="4"/>
                    <a:pt x="9"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143"/>
            <p:cNvSpPr/>
            <p:nvPr/>
          </p:nvSpPr>
          <p:spPr bwMode="auto">
            <a:xfrm>
              <a:off x="4430" y="1840"/>
              <a:ext cx="106" cy="473"/>
            </a:xfrm>
            <a:custGeom>
              <a:avLst/>
              <a:gdLst>
                <a:gd name="T0" fmla="*/ 7 w 106"/>
                <a:gd name="T1" fmla="*/ 50 h 473"/>
                <a:gd name="T2" fmla="*/ 28 w 106"/>
                <a:gd name="T3" fmla="*/ 113 h 473"/>
                <a:gd name="T4" fmla="*/ 0 w 106"/>
                <a:gd name="T5" fmla="*/ 389 h 473"/>
                <a:gd name="T6" fmla="*/ 56 w 106"/>
                <a:gd name="T7" fmla="*/ 473 h 473"/>
                <a:gd name="T8" fmla="*/ 106 w 106"/>
                <a:gd name="T9" fmla="*/ 389 h 473"/>
                <a:gd name="T10" fmla="*/ 63 w 106"/>
                <a:gd name="T11" fmla="*/ 113 h 473"/>
                <a:gd name="T12" fmla="*/ 92 w 106"/>
                <a:gd name="T13" fmla="*/ 50 h 473"/>
                <a:gd name="T14" fmla="*/ 49 w 106"/>
                <a:gd name="T15" fmla="*/ 0 h 473"/>
                <a:gd name="T16" fmla="*/ 7 w 106"/>
                <a:gd name="T17" fmla="*/ 5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473">
                  <a:moveTo>
                    <a:pt x="7" y="50"/>
                  </a:moveTo>
                  <a:lnTo>
                    <a:pt x="28" y="113"/>
                  </a:lnTo>
                  <a:lnTo>
                    <a:pt x="0" y="389"/>
                  </a:lnTo>
                  <a:lnTo>
                    <a:pt x="56" y="473"/>
                  </a:lnTo>
                  <a:lnTo>
                    <a:pt x="106" y="389"/>
                  </a:lnTo>
                  <a:lnTo>
                    <a:pt x="63" y="113"/>
                  </a:lnTo>
                  <a:lnTo>
                    <a:pt x="92" y="50"/>
                  </a:lnTo>
                  <a:lnTo>
                    <a:pt x="49" y="0"/>
                  </a:lnTo>
                  <a:lnTo>
                    <a:pt x="7" y="5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144"/>
            <p:cNvSpPr/>
            <p:nvPr/>
          </p:nvSpPr>
          <p:spPr bwMode="auto">
            <a:xfrm>
              <a:off x="4387" y="1763"/>
              <a:ext cx="191" cy="183"/>
            </a:xfrm>
            <a:custGeom>
              <a:avLst/>
              <a:gdLst>
                <a:gd name="T0" fmla="*/ 0 w 27"/>
                <a:gd name="T1" fmla="*/ 12 h 26"/>
                <a:gd name="T2" fmla="*/ 12 w 27"/>
                <a:gd name="T3" fmla="*/ 12 h 26"/>
                <a:gd name="T4" fmla="*/ 27 w 27"/>
                <a:gd name="T5" fmla="*/ 11 h 26"/>
                <a:gd name="T6" fmla="*/ 24 w 27"/>
                <a:gd name="T7" fmla="*/ 0 h 26"/>
                <a:gd name="T8" fmla="*/ 1 w 27"/>
                <a:gd name="T9" fmla="*/ 3 h 26"/>
                <a:gd name="T10" fmla="*/ 0 w 27"/>
                <a:gd name="T11" fmla="*/ 12 h 26"/>
              </a:gdLst>
              <a:ahLst/>
              <a:cxnLst>
                <a:cxn ang="0">
                  <a:pos x="T0" y="T1"/>
                </a:cxn>
                <a:cxn ang="0">
                  <a:pos x="T2" y="T3"/>
                </a:cxn>
                <a:cxn ang="0">
                  <a:pos x="T4" y="T5"/>
                </a:cxn>
                <a:cxn ang="0">
                  <a:pos x="T6" y="T7"/>
                </a:cxn>
                <a:cxn ang="0">
                  <a:pos x="T8" y="T9"/>
                </a:cxn>
                <a:cxn ang="0">
                  <a:pos x="T10" y="T11"/>
                </a:cxn>
              </a:cxnLst>
              <a:rect l="0" t="0" r="r" b="b"/>
              <a:pathLst>
                <a:path w="27" h="26">
                  <a:moveTo>
                    <a:pt x="0" y="12"/>
                  </a:moveTo>
                  <a:cubicBezTo>
                    <a:pt x="0" y="12"/>
                    <a:pt x="6" y="26"/>
                    <a:pt x="12" y="12"/>
                  </a:cubicBezTo>
                  <a:cubicBezTo>
                    <a:pt x="12" y="12"/>
                    <a:pt x="20" y="26"/>
                    <a:pt x="27" y="11"/>
                  </a:cubicBezTo>
                  <a:cubicBezTo>
                    <a:pt x="24" y="0"/>
                    <a:pt x="24" y="0"/>
                    <a:pt x="24" y="0"/>
                  </a:cubicBezTo>
                  <a:cubicBezTo>
                    <a:pt x="1" y="3"/>
                    <a:pt x="1" y="3"/>
                    <a:pt x="1" y="3"/>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145"/>
            <p:cNvSpPr>
              <a:spLocks noEditPoints="1"/>
            </p:cNvSpPr>
            <p:nvPr/>
          </p:nvSpPr>
          <p:spPr bwMode="auto">
            <a:xfrm>
              <a:off x="4380" y="1748"/>
              <a:ext cx="212" cy="156"/>
            </a:xfrm>
            <a:custGeom>
              <a:avLst/>
              <a:gdLst>
                <a:gd name="T0" fmla="*/ 0 w 30"/>
                <a:gd name="T1" fmla="*/ 14 h 22"/>
                <a:gd name="T2" fmla="*/ 0 w 30"/>
                <a:gd name="T3" fmla="*/ 14 h 22"/>
                <a:gd name="T4" fmla="*/ 1 w 30"/>
                <a:gd name="T5" fmla="*/ 5 h 22"/>
                <a:gd name="T6" fmla="*/ 2 w 30"/>
                <a:gd name="T7" fmla="*/ 3 h 22"/>
                <a:gd name="T8" fmla="*/ 2 w 30"/>
                <a:gd name="T9" fmla="*/ 3 h 22"/>
                <a:gd name="T10" fmla="*/ 25 w 30"/>
                <a:gd name="T11" fmla="*/ 0 h 22"/>
                <a:gd name="T12" fmla="*/ 27 w 30"/>
                <a:gd name="T13" fmla="*/ 1 h 22"/>
                <a:gd name="T14" fmla="*/ 27 w 30"/>
                <a:gd name="T15" fmla="*/ 1 h 22"/>
                <a:gd name="T16" fmla="*/ 30 w 30"/>
                <a:gd name="T17" fmla="*/ 13 h 22"/>
                <a:gd name="T18" fmla="*/ 29 w 30"/>
                <a:gd name="T19" fmla="*/ 14 h 22"/>
                <a:gd name="T20" fmla="*/ 21 w 30"/>
                <a:gd name="T21" fmla="*/ 22 h 22"/>
                <a:gd name="T22" fmla="*/ 21 w 30"/>
                <a:gd name="T23" fmla="*/ 22 h 22"/>
                <a:gd name="T24" fmla="*/ 14 w 30"/>
                <a:gd name="T25" fmla="*/ 17 h 22"/>
                <a:gd name="T26" fmla="*/ 14 w 30"/>
                <a:gd name="T27" fmla="*/ 17 h 22"/>
                <a:gd name="T28" fmla="*/ 7 w 30"/>
                <a:gd name="T29" fmla="*/ 22 h 22"/>
                <a:gd name="T30" fmla="*/ 7 w 30"/>
                <a:gd name="T31" fmla="*/ 22 h 22"/>
                <a:gd name="T32" fmla="*/ 0 w 30"/>
                <a:gd name="T33" fmla="*/ 14 h 22"/>
                <a:gd name="T34" fmla="*/ 4 w 30"/>
                <a:gd name="T35" fmla="*/ 16 h 22"/>
                <a:gd name="T36" fmla="*/ 7 w 30"/>
                <a:gd name="T37" fmla="*/ 19 h 22"/>
                <a:gd name="T38" fmla="*/ 7 w 30"/>
                <a:gd name="T39" fmla="*/ 19 h 22"/>
                <a:gd name="T40" fmla="*/ 12 w 30"/>
                <a:gd name="T41" fmla="*/ 14 h 22"/>
                <a:gd name="T42" fmla="*/ 12 w 30"/>
                <a:gd name="T43" fmla="*/ 14 h 22"/>
                <a:gd name="T44" fmla="*/ 13 w 30"/>
                <a:gd name="T45" fmla="*/ 13 h 22"/>
                <a:gd name="T46" fmla="*/ 13 w 30"/>
                <a:gd name="T47" fmla="*/ 13 h 22"/>
                <a:gd name="T48" fmla="*/ 15 w 30"/>
                <a:gd name="T49" fmla="*/ 14 h 22"/>
                <a:gd name="T50" fmla="*/ 15 w 30"/>
                <a:gd name="T51" fmla="*/ 14 h 22"/>
                <a:gd name="T52" fmla="*/ 21 w 30"/>
                <a:gd name="T53" fmla="*/ 19 h 22"/>
                <a:gd name="T54" fmla="*/ 21 w 30"/>
                <a:gd name="T55" fmla="*/ 19 h 22"/>
                <a:gd name="T56" fmla="*/ 27 w 30"/>
                <a:gd name="T57" fmla="*/ 13 h 22"/>
                <a:gd name="T58" fmla="*/ 27 w 30"/>
                <a:gd name="T59" fmla="*/ 13 h 22"/>
                <a:gd name="T60" fmla="*/ 24 w 30"/>
                <a:gd name="T61" fmla="*/ 4 h 22"/>
                <a:gd name="T62" fmla="*/ 4 w 30"/>
                <a:gd name="T63" fmla="*/ 6 h 22"/>
                <a:gd name="T64" fmla="*/ 3 w 30"/>
                <a:gd name="T65" fmla="*/ 13 h 22"/>
                <a:gd name="T66" fmla="*/ 4 w 30"/>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2">
                  <a:moveTo>
                    <a:pt x="0" y="14"/>
                  </a:moveTo>
                  <a:cubicBezTo>
                    <a:pt x="0" y="14"/>
                    <a:pt x="0" y="14"/>
                    <a:pt x="0" y="14"/>
                  </a:cubicBezTo>
                  <a:cubicBezTo>
                    <a:pt x="1" y="5"/>
                    <a:pt x="1" y="5"/>
                    <a:pt x="1" y="5"/>
                  </a:cubicBezTo>
                  <a:cubicBezTo>
                    <a:pt x="1" y="4"/>
                    <a:pt x="1" y="3"/>
                    <a:pt x="2" y="3"/>
                  </a:cubicBezTo>
                  <a:cubicBezTo>
                    <a:pt x="2" y="3"/>
                    <a:pt x="2" y="3"/>
                    <a:pt x="2" y="3"/>
                  </a:cubicBezTo>
                  <a:cubicBezTo>
                    <a:pt x="25" y="0"/>
                    <a:pt x="25" y="0"/>
                    <a:pt x="25" y="0"/>
                  </a:cubicBezTo>
                  <a:cubicBezTo>
                    <a:pt x="26" y="0"/>
                    <a:pt x="27" y="1"/>
                    <a:pt x="27" y="1"/>
                  </a:cubicBezTo>
                  <a:cubicBezTo>
                    <a:pt x="27" y="1"/>
                    <a:pt x="27" y="1"/>
                    <a:pt x="27" y="1"/>
                  </a:cubicBezTo>
                  <a:cubicBezTo>
                    <a:pt x="30" y="13"/>
                    <a:pt x="30" y="13"/>
                    <a:pt x="30" y="13"/>
                  </a:cubicBezTo>
                  <a:cubicBezTo>
                    <a:pt x="29" y="14"/>
                    <a:pt x="29" y="14"/>
                    <a:pt x="29" y="14"/>
                  </a:cubicBezTo>
                  <a:cubicBezTo>
                    <a:pt x="27" y="19"/>
                    <a:pt x="24" y="22"/>
                    <a:pt x="21" y="22"/>
                  </a:cubicBezTo>
                  <a:cubicBezTo>
                    <a:pt x="21" y="22"/>
                    <a:pt x="21" y="22"/>
                    <a:pt x="21" y="22"/>
                  </a:cubicBezTo>
                  <a:cubicBezTo>
                    <a:pt x="18" y="21"/>
                    <a:pt x="15" y="19"/>
                    <a:pt x="14" y="17"/>
                  </a:cubicBezTo>
                  <a:cubicBezTo>
                    <a:pt x="14" y="17"/>
                    <a:pt x="14" y="17"/>
                    <a:pt x="14" y="17"/>
                  </a:cubicBezTo>
                  <a:cubicBezTo>
                    <a:pt x="12" y="20"/>
                    <a:pt x="10" y="22"/>
                    <a:pt x="7" y="22"/>
                  </a:cubicBezTo>
                  <a:cubicBezTo>
                    <a:pt x="7" y="22"/>
                    <a:pt x="7" y="22"/>
                    <a:pt x="7" y="22"/>
                  </a:cubicBezTo>
                  <a:cubicBezTo>
                    <a:pt x="2" y="21"/>
                    <a:pt x="0" y="14"/>
                    <a:pt x="0" y="14"/>
                  </a:cubicBezTo>
                  <a:close/>
                  <a:moveTo>
                    <a:pt x="4" y="16"/>
                  </a:moveTo>
                  <a:cubicBezTo>
                    <a:pt x="5" y="18"/>
                    <a:pt x="7" y="19"/>
                    <a:pt x="7" y="19"/>
                  </a:cubicBezTo>
                  <a:cubicBezTo>
                    <a:pt x="7" y="19"/>
                    <a:pt x="7" y="19"/>
                    <a:pt x="7" y="19"/>
                  </a:cubicBezTo>
                  <a:cubicBezTo>
                    <a:pt x="8" y="19"/>
                    <a:pt x="10" y="18"/>
                    <a:pt x="12" y="14"/>
                  </a:cubicBezTo>
                  <a:cubicBezTo>
                    <a:pt x="12" y="14"/>
                    <a:pt x="12" y="14"/>
                    <a:pt x="12" y="14"/>
                  </a:cubicBezTo>
                  <a:cubicBezTo>
                    <a:pt x="12" y="13"/>
                    <a:pt x="13" y="13"/>
                    <a:pt x="13" y="13"/>
                  </a:cubicBezTo>
                  <a:cubicBezTo>
                    <a:pt x="13" y="13"/>
                    <a:pt x="13" y="13"/>
                    <a:pt x="13" y="13"/>
                  </a:cubicBezTo>
                  <a:cubicBezTo>
                    <a:pt x="14" y="13"/>
                    <a:pt x="14" y="13"/>
                    <a:pt x="15" y="14"/>
                  </a:cubicBezTo>
                  <a:cubicBezTo>
                    <a:pt x="15" y="14"/>
                    <a:pt x="15" y="14"/>
                    <a:pt x="15" y="14"/>
                  </a:cubicBezTo>
                  <a:cubicBezTo>
                    <a:pt x="15" y="14"/>
                    <a:pt x="18" y="19"/>
                    <a:pt x="21" y="19"/>
                  </a:cubicBezTo>
                  <a:cubicBezTo>
                    <a:pt x="21" y="19"/>
                    <a:pt x="21" y="19"/>
                    <a:pt x="21" y="19"/>
                  </a:cubicBezTo>
                  <a:cubicBezTo>
                    <a:pt x="22" y="19"/>
                    <a:pt x="24" y="18"/>
                    <a:pt x="27" y="13"/>
                  </a:cubicBezTo>
                  <a:cubicBezTo>
                    <a:pt x="27" y="13"/>
                    <a:pt x="27" y="13"/>
                    <a:pt x="27" y="13"/>
                  </a:cubicBezTo>
                  <a:cubicBezTo>
                    <a:pt x="24" y="4"/>
                    <a:pt x="24" y="4"/>
                    <a:pt x="24" y="4"/>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146"/>
            <p:cNvSpPr/>
            <p:nvPr/>
          </p:nvSpPr>
          <p:spPr bwMode="auto">
            <a:xfrm>
              <a:off x="5511" y="1826"/>
              <a:ext cx="318" cy="396"/>
            </a:xfrm>
            <a:custGeom>
              <a:avLst/>
              <a:gdLst>
                <a:gd name="T0" fmla="*/ 0 w 45"/>
                <a:gd name="T1" fmla="*/ 28 h 56"/>
                <a:gd name="T2" fmla="*/ 5 w 45"/>
                <a:gd name="T3" fmla="*/ 24 h 56"/>
                <a:gd name="T4" fmla="*/ 13 w 45"/>
                <a:gd name="T5" fmla="*/ 3 h 56"/>
                <a:gd name="T6" fmla="*/ 17 w 45"/>
                <a:gd name="T7" fmla="*/ 17 h 56"/>
                <a:gd name="T8" fmla="*/ 38 w 45"/>
                <a:gd name="T9" fmla="*/ 12 h 56"/>
                <a:gd name="T10" fmla="*/ 25 w 45"/>
                <a:gd name="T11" fmla="*/ 23 h 56"/>
                <a:gd name="T12" fmla="*/ 45 w 45"/>
                <a:gd name="T13" fmla="*/ 30 h 56"/>
                <a:gd name="T14" fmla="*/ 23 w 45"/>
                <a:gd name="T15" fmla="*/ 31 h 56"/>
                <a:gd name="T16" fmla="*/ 37 w 45"/>
                <a:gd name="T17" fmla="*/ 48 h 56"/>
                <a:gd name="T18" fmla="*/ 20 w 45"/>
                <a:gd name="T19" fmla="*/ 41 h 56"/>
                <a:gd name="T20" fmla="*/ 21 w 45"/>
                <a:gd name="T21" fmla="*/ 54 h 56"/>
                <a:gd name="T22" fmla="*/ 9 w 45"/>
                <a:gd name="T23" fmla="*/ 38 h 56"/>
                <a:gd name="T24" fmla="*/ 3 w 45"/>
                <a:gd name="T25" fmla="*/ 38 h 56"/>
                <a:gd name="T26" fmla="*/ 0 w 45"/>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6">
                  <a:moveTo>
                    <a:pt x="0" y="28"/>
                  </a:moveTo>
                  <a:cubicBezTo>
                    <a:pt x="2" y="27"/>
                    <a:pt x="4" y="25"/>
                    <a:pt x="5" y="24"/>
                  </a:cubicBezTo>
                  <a:cubicBezTo>
                    <a:pt x="5" y="24"/>
                    <a:pt x="8" y="0"/>
                    <a:pt x="13" y="3"/>
                  </a:cubicBezTo>
                  <a:cubicBezTo>
                    <a:pt x="18" y="6"/>
                    <a:pt x="17" y="17"/>
                    <a:pt x="17" y="17"/>
                  </a:cubicBezTo>
                  <a:cubicBezTo>
                    <a:pt x="17" y="17"/>
                    <a:pt x="35" y="4"/>
                    <a:pt x="38" y="12"/>
                  </a:cubicBezTo>
                  <a:cubicBezTo>
                    <a:pt x="42" y="20"/>
                    <a:pt x="25" y="23"/>
                    <a:pt x="25" y="23"/>
                  </a:cubicBezTo>
                  <a:cubicBezTo>
                    <a:pt x="25" y="23"/>
                    <a:pt x="45" y="21"/>
                    <a:pt x="45" y="30"/>
                  </a:cubicBezTo>
                  <a:cubicBezTo>
                    <a:pt x="45" y="39"/>
                    <a:pt x="23" y="31"/>
                    <a:pt x="23" y="31"/>
                  </a:cubicBezTo>
                  <a:cubicBezTo>
                    <a:pt x="23" y="31"/>
                    <a:pt x="43" y="41"/>
                    <a:pt x="37" y="48"/>
                  </a:cubicBezTo>
                  <a:cubicBezTo>
                    <a:pt x="33" y="53"/>
                    <a:pt x="20" y="41"/>
                    <a:pt x="20" y="41"/>
                  </a:cubicBezTo>
                  <a:cubicBezTo>
                    <a:pt x="20" y="41"/>
                    <a:pt x="26" y="50"/>
                    <a:pt x="21" y="54"/>
                  </a:cubicBezTo>
                  <a:cubicBezTo>
                    <a:pt x="18" y="56"/>
                    <a:pt x="9" y="38"/>
                    <a:pt x="9" y="38"/>
                  </a:cubicBezTo>
                  <a:cubicBezTo>
                    <a:pt x="9" y="38"/>
                    <a:pt x="5" y="38"/>
                    <a:pt x="3" y="38"/>
                  </a:cubicBezTo>
                  <a:lnTo>
                    <a:pt x="0"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147"/>
            <p:cNvSpPr>
              <a:spLocks noEditPoints="1"/>
            </p:cNvSpPr>
            <p:nvPr/>
          </p:nvSpPr>
          <p:spPr bwMode="auto">
            <a:xfrm>
              <a:off x="5504" y="1833"/>
              <a:ext cx="332" cy="382"/>
            </a:xfrm>
            <a:custGeom>
              <a:avLst/>
              <a:gdLst>
                <a:gd name="T0" fmla="*/ 13 w 47"/>
                <a:gd name="T1" fmla="*/ 46 h 54"/>
                <a:gd name="T2" fmla="*/ 4 w 47"/>
                <a:gd name="T3" fmla="*/ 39 h 54"/>
                <a:gd name="T4" fmla="*/ 2 w 47"/>
                <a:gd name="T5" fmla="*/ 38 h 54"/>
                <a:gd name="T6" fmla="*/ 2 w 47"/>
                <a:gd name="T7" fmla="*/ 28 h 54"/>
                <a:gd name="T8" fmla="*/ 1 w 47"/>
                <a:gd name="T9" fmla="*/ 25 h 54"/>
                <a:gd name="T10" fmla="*/ 5 w 47"/>
                <a:gd name="T11" fmla="*/ 22 h 54"/>
                <a:gd name="T12" fmla="*/ 13 w 47"/>
                <a:gd name="T13" fmla="*/ 0 h 54"/>
                <a:gd name="T14" fmla="*/ 15 w 47"/>
                <a:gd name="T15" fmla="*/ 1 h 54"/>
                <a:gd name="T16" fmla="*/ 19 w 47"/>
                <a:gd name="T17" fmla="*/ 13 h 54"/>
                <a:gd name="T18" fmla="*/ 35 w 47"/>
                <a:gd name="T19" fmla="*/ 7 h 54"/>
                <a:gd name="T20" fmla="*/ 41 w 47"/>
                <a:gd name="T21" fmla="*/ 13 h 54"/>
                <a:gd name="T22" fmla="*/ 35 w 47"/>
                <a:gd name="T23" fmla="*/ 21 h 54"/>
                <a:gd name="T24" fmla="*/ 47 w 47"/>
                <a:gd name="T25" fmla="*/ 29 h 54"/>
                <a:gd name="T26" fmla="*/ 47 w 47"/>
                <a:gd name="T27" fmla="*/ 29 h 54"/>
                <a:gd name="T28" fmla="*/ 33 w 47"/>
                <a:gd name="T29" fmla="*/ 34 h 54"/>
                <a:gd name="T30" fmla="*/ 41 w 47"/>
                <a:gd name="T31" fmla="*/ 44 h 54"/>
                <a:gd name="T32" fmla="*/ 35 w 47"/>
                <a:gd name="T33" fmla="*/ 50 h 54"/>
                <a:gd name="T34" fmla="*/ 25 w 47"/>
                <a:gd name="T35" fmla="*/ 45 h 54"/>
                <a:gd name="T36" fmla="*/ 22 w 47"/>
                <a:gd name="T37" fmla="*/ 54 h 54"/>
                <a:gd name="T38" fmla="*/ 21 w 47"/>
                <a:gd name="T39" fmla="*/ 54 h 54"/>
                <a:gd name="T40" fmla="*/ 15 w 47"/>
                <a:gd name="T41" fmla="*/ 43 h 54"/>
                <a:gd name="T42" fmla="*/ 21 w 47"/>
                <a:gd name="T43" fmla="*/ 51 h 54"/>
                <a:gd name="T44" fmla="*/ 20 w 47"/>
                <a:gd name="T45" fmla="*/ 40 h 54"/>
                <a:gd name="T46" fmla="*/ 20 w 47"/>
                <a:gd name="T47" fmla="*/ 38 h 54"/>
                <a:gd name="T48" fmla="*/ 27 w 47"/>
                <a:gd name="T49" fmla="*/ 43 h 54"/>
                <a:gd name="T50" fmla="*/ 35 w 47"/>
                <a:gd name="T51" fmla="*/ 47 h 54"/>
                <a:gd name="T52" fmla="*/ 38 w 47"/>
                <a:gd name="T53" fmla="*/ 44 h 54"/>
                <a:gd name="T54" fmla="*/ 31 w 47"/>
                <a:gd name="T55" fmla="*/ 36 h 54"/>
                <a:gd name="T56" fmla="*/ 23 w 47"/>
                <a:gd name="T57" fmla="*/ 30 h 54"/>
                <a:gd name="T58" fmla="*/ 24 w 47"/>
                <a:gd name="T59" fmla="*/ 29 h 54"/>
                <a:gd name="T60" fmla="*/ 39 w 47"/>
                <a:gd name="T61" fmla="*/ 32 h 54"/>
                <a:gd name="T62" fmla="*/ 44 w 47"/>
                <a:gd name="T63" fmla="*/ 29 h 54"/>
                <a:gd name="T64" fmla="*/ 40 w 47"/>
                <a:gd name="T65" fmla="*/ 25 h 54"/>
                <a:gd name="T66" fmla="*/ 31 w 47"/>
                <a:gd name="T67" fmla="*/ 24 h 54"/>
                <a:gd name="T68" fmla="*/ 26 w 47"/>
                <a:gd name="T69" fmla="*/ 24 h 54"/>
                <a:gd name="T70" fmla="*/ 26 w 47"/>
                <a:gd name="T71" fmla="*/ 24 h 54"/>
                <a:gd name="T72" fmla="*/ 24 w 47"/>
                <a:gd name="T73" fmla="*/ 23 h 54"/>
                <a:gd name="T74" fmla="*/ 32 w 47"/>
                <a:gd name="T75" fmla="*/ 19 h 54"/>
                <a:gd name="T76" fmla="*/ 38 w 47"/>
                <a:gd name="T77" fmla="*/ 13 h 54"/>
                <a:gd name="T78" fmla="*/ 35 w 47"/>
                <a:gd name="T79" fmla="*/ 10 h 54"/>
                <a:gd name="T80" fmla="*/ 25 w 47"/>
                <a:gd name="T81" fmla="*/ 14 h 54"/>
                <a:gd name="T82" fmla="*/ 17 w 47"/>
                <a:gd name="T83" fmla="*/ 18 h 54"/>
                <a:gd name="T84" fmla="*/ 16 w 47"/>
                <a:gd name="T85" fmla="*/ 16 h 54"/>
                <a:gd name="T86" fmla="*/ 13 w 47"/>
                <a:gd name="T87" fmla="*/ 3 h 54"/>
                <a:gd name="T88" fmla="*/ 13 w 47"/>
                <a:gd name="T89" fmla="*/ 3 h 54"/>
                <a:gd name="T90" fmla="*/ 11 w 47"/>
                <a:gd name="T91" fmla="*/ 6 h 54"/>
                <a:gd name="T92" fmla="*/ 9 w 47"/>
                <a:gd name="T93" fmla="*/ 13 h 54"/>
                <a:gd name="T94" fmla="*/ 8 w 47"/>
                <a:gd name="T95" fmla="*/ 24 h 54"/>
                <a:gd name="T96" fmla="*/ 5 w 47"/>
                <a:gd name="T97" fmla="*/ 36 h 54"/>
                <a:gd name="T98" fmla="*/ 10 w 47"/>
                <a:gd name="T99"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4">
                  <a:moveTo>
                    <a:pt x="17" y="51"/>
                  </a:moveTo>
                  <a:cubicBezTo>
                    <a:pt x="15" y="50"/>
                    <a:pt x="14" y="48"/>
                    <a:pt x="13" y="46"/>
                  </a:cubicBezTo>
                  <a:cubicBezTo>
                    <a:pt x="13" y="46"/>
                    <a:pt x="13" y="46"/>
                    <a:pt x="13" y="46"/>
                  </a:cubicBezTo>
                  <a:cubicBezTo>
                    <a:pt x="11" y="43"/>
                    <a:pt x="10" y="40"/>
                    <a:pt x="9" y="38"/>
                  </a:cubicBezTo>
                  <a:cubicBezTo>
                    <a:pt x="9" y="38"/>
                    <a:pt x="9" y="38"/>
                    <a:pt x="9" y="38"/>
                  </a:cubicBezTo>
                  <a:cubicBezTo>
                    <a:pt x="8" y="38"/>
                    <a:pt x="6" y="39"/>
                    <a:pt x="4" y="39"/>
                  </a:cubicBezTo>
                  <a:cubicBezTo>
                    <a:pt x="4" y="39"/>
                    <a:pt x="4" y="39"/>
                    <a:pt x="4" y="39"/>
                  </a:cubicBezTo>
                  <a:cubicBezTo>
                    <a:pt x="3" y="39"/>
                    <a:pt x="3" y="39"/>
                    <a:pt x="2" y="38"/>
                  </a:cubicBezTo>
                  <a:cubicBezTo>
                    <a:pt x="2" y="38"/>
                    <a:pt x="2" y="38"/>
                    <a:pt x="2" y="38"/>
                  </a:cubicBezTo>
                  <a:cubicBezTo>
                    <a:pt x="0" y="27"/>
                    <a:pt x="0" y="27"/>
                    <a:pt x="0" y="27"/>
                  </a:cubicBezTo>
                  <a:cubicBezTo>
                    <a:pt x="1" y="27"/>
                    <a:pt x="1" y="27"/>
                    <a:pt x="1" y="27"/>
                  </a:cubicBezTo>
                  <a:cubicBezTo>
                    <a:pt x="2" y="28"/>
                    <a:pt x="2" y="28"/>
                    <a:pt x="2" y="28"/>
                  </a:cubicBezTo>
                  <a:cubicBezTo>
                    <a:pt x="1" y="27"/>
                    <a:pt x="1" y="27"/>
                    <a:pt x="1" y="27"/>
                  </a:cubicBezTo>
                  <a:cubicBezTo>
                    <a:pt x="0" y="27"/>
                    <a:pt x="0" y="27"/>
                    <a:pt x="0" y="27"/>
                  </a:cubicBezTo>
                  <a:cubicBezTo>
                    <a:pt x="0" y="26"/>
                    <a:pt x="0" y="26"/>
                    <a:pt x="1" y="25"/>
                  </a:cubicBezTo>
                  <a:cubicBezTo>
                    <a:pt x="1" y="25"/>
                    <a:pt x="1" y="25"/>
                    <a:pt x="1" y="25"/>
                  </a:cubicBezTo>
                  <a:cubicBezTo>
                    <a:pt x="2" y="24"/>
                    <a:pt x="4" y="23"/>
                    <a:pt x="5" y="22"/>
                  </a:cubicBezTo>
                  <a:cubicBezTo>
                    <a:pt x="5" y="22"/>
                    <a:pt x="5" y="22"/>
                    <a:pt x="5" y="22"/>
                  </a:cubicBezTo>
                  <a:cubicBezTo>
                    <a:pt x="5" y="20"/>
                    <a:pt x="6" y="10"/>
                    <a:pt x="9" y="4"/>
                  </a:cubicBezTo>
                  <a:cubicBezTo>
                    <a:pt x="9" y="4"/>
                    <a:pt x="9" y="4"/>
                    <a:pt x="9" y="4"/>
                  </a:cubicBezTo>
                  <a:cubicBezTo>
                    <a:pt x="10" y="2"/>
                    <a:pt x="11" y="0"/>
                    <a:pt x="13" y="0"/>
                  </a:cubicBezTo>
                  <a:cubicBezTo>
                    <a:pt x="13" y="0"/>
                    <a:pt x="13" y="0"/>
                    <a:pt x="13" y="0"/>
                  </a:cubicBezTo>
                  <a:cubicBezTo>
                    <a:pt x="14" y="0"/>
                    <a:pt x="14" y="0"/>
                    <a:pt x="15" y="1"/>
                  </a:cubicBezTo>
                  <a:cubicBezTo>
                    <a:pt x="15" y="1"/>
                    <a:pt x="15" y="1"/>
                    <a:pt x="15" y="1"/>
                  </a:cubicBezTo>
                  <a:cubicBezTo>
                    <a:pt x="19" y="3"/>
                    <a:pt x="19" y="9"/>
                    <a:pt x="19" y="13"/>
                  </a:cubicBezTo>
                  <a:cubicBezTo>
                    <a:pt x="19" y="13"/>
                    <a:pt x="19" y="13"/>
                    <a:pt x="19" y="13"/>
                  </a:cubicBezTo>
                  <a:cubicBezTo>
                    <a:pt x="19" y="13"/>
                    <a:pt x="19" y="13"/>
                    <a:pt x="19" y="13"/>
                  </a:cubicBezTo>
                  <a:cubicBezTo>
                    <a:pt x="19" y="13"/>
                    <a:pt x="19" y="13"/>
                    <a:pt x="19" y="13"/>
                  </a:cubicBezTo>
                  <a:cubicBezTo>
                    <a:pt x="23" y="11"/>
                    <a:pt x="30" y="7"/>
                    <a:pt x="35" y="7"/>
                  </a:cubicBezTo>
                  <a:cubicBezTo>
                    <a:pt x="35" y="7"/>
                    <a:pt x="35" y="7"/>
                    <a:pt x="35" y="7"/>
                  </a:cubicBezTo>
                  <a:cubicBezTo>
                    <a:pt x="37" y="7"/>
                    <a:pt x="40" y="8"/>
                    <a:pt x="41" y="10"/>
                  </a:cubicBezTo>
                  <a:cubicBezTo>
                    <a:pt x="41" y="10"/>
                    <a:pt x="41" y="10"/>
                    <a:pt x="41" y="10"/>
                  </a:cubicBezTo>
                  <a:cubicBezTo>
                    <a:pt x="41" y="11"/>
                    <a:pt x="41" y="12"/>
                    <a:pt x="41" y="13"/>
                  </a:cubicBezTo>
                  <a:cubicBezTo>
                    <a:pt x="41" y="13"/>
                    <a:pt x="41" y="13"/>
                    <a:pt x="41" y="13"/>
                  </a:cubicBezTo>
                  <a:cubicBezTo>
                    <a:pt x="41" y="17"/>
                    <a:pt x="38" y="19"/>
                    <a:pt x="35" y="21"/>
                  </a:cubicBezTo>
                  <a:cubicBezTo>
                    <a:pt x="35" y="21"/>
                    <a:pt x="35" y="21"/>
                    <a:pt x="35" y="21"/>
                  </a:cubicBezTo>
                  <a:cubicBezTo>
                    <a:pt x="37" y="21"/>
                    <a:pt x="39" y="21"/>
                    <a:pt x="41" y="22"/>
                  </a:cubicBezTo>
                  <a:cubicBezTo>
                    <a:pt x="41" y="22"/>
                    <a:pt x="41" y="22"/>
                    <a:pt x="41" y="22"/>
                  </a:cubicBezTo>
                  <a:cubicBezTo>
                    <a:pt x="44" y="23"/>
                    <a:pt x="47" y="25"/>
                    <a:pt x="47" y="29"/>
                  </a:cubicBezTo>
                  <a:cubicBezTo>
                    <a:pt x="47" y="29"/>
                    <a:pt x="47" y="29"/>
                    <a:pt x="47" y="29"/>
                  </a:cubicBezTo>
                  <a:cubicBezTo>
                    <a:pt x="47" y="29"/>
                    <a:pt x="47" y="29"/>
                    <a:pt x="47" y="29"/>
                  </a:cubicBezTo>
                  <a:cubicBezTo>
                    <a:pt x="47" y="29"/>
                    <a:pt x="47" y="29"/>
                    <a:pt x="47" y="29"/>
                  </a:cubicBezTo>
                  <a:cubicBezTo>
                    <a:pt x="47" y="33"/>
                    <a:pt x="43" y="35"/>
                    <a:pt x="39" y="35"/>
                  </a:cubicBezTo>
                  <a:cubicBezTo>
                    <a:pt x="39" y="35"/>
                    <a:pt x="39" y="35"/>
                    <a:pt x="39" y="35"/>
                  </a:cubicBezTo>
                  <a:cubicBezTo>
                    <a:pt x="37" y="35"/>
                    <a:pt x="35" y="35"/>
                    <a:pt x="33" y="34"/>
                  </a:cubicBezTo>
                  <a:cubicBezTo>
                    <a:pt x="33" y="34"/>
                    <a:pt x="33" y="34"/>
                    <a:pt x="33" y="34"/>
                  </a:cubicBezTo>
                  <a:cubicBezTo>
                    <a:pt x="37" y="37"/>
                    <a:pt x="41" y="40"/>
                    <a:pt x="41" y="44"/>
                  </a:cubicBezTo>
                  <a:cubicBezTo>
                    <a:pt x="41" y="44"/>
                    <a:pt x="41" y="44"/>
                    <a:pt x="41" y="44"/>
                  </a:cubicBezTo>
                  <a:cubicBezTo>
                    <a:pt x="41" y="46"/>
                    <a:pt x="40" y="47"/>
                    <a:pt x="39" y="48"/>
                  </a:cubicBezTo>
                  <a:cubicBezTo>
                    <a:pt x="39" y="48"/>
                    <a:pt x="39" y="48"/>
                    <a:pt x="39" y="48"/>
                  </a:cubicBezTo>
                  <a:cubicBezTo>
                    <a:pt x="38" y="49"/>
                    <a:pt x="37" y="50"/>
                    <a:pt x="35" y="50"/>
                  </a:cubicBezTo>
                  <a:cubicBezTo>
                    <a:pt x="35" y="50"/>
                    <a:pt x="35" y="50"/>
                    <a:pt x="35" y="50"/>
                  </a:cubicBezTo>
                  <a:cubicBezTo>
                    <a:pt x="32" y="50"/>
                    <a:pt x="28" y="47"/>
                    <a:pt x="25" y="45"/>
                  </a:cubicBezTo>
                  <a:cubicBezTo>
                    <a:pt x="25" y="45"/>
                    <a:pt x="25" y="45"/>
                    <a:pt x="25" y="45"/>
                  </a:cubicBezTo>
                  <a:cubicBezTo>
                    <a:pt x="25" y="46"/>
                    <a:pt x="25" y="47"/>
                    <a:pt x="25" y="48"/>
                  </a:cubicBezTo>
                  <a:cubicBezTo>
                    <a:pt x="25" y="48"/>
                    <a:pt x="25" y="48"/>
                    <a:pt x="25" y="48"/>
                  </a:cubicBezTo>
                  <a:cubicBezTo>
                    <a:pt x="25" y="50"/>
                    <a:pt x="25" y="53"/>
                    <a:pt x="22" y="54"/>
                  </a:cubicBezTo>
                  <a:cubicBezTo>
                    <a:pt x="22" y="54"/>
                    <a:pt x="22" y="54"/>
                    <a:pt x="22" y="54"/>
                  </a:cubicBezTo>
                  <a:cubicBezTo>
                    <a:pt x="22" y="54"/>
                    <a:pt x="22" y="54"/>
                    <a:pt x="21" y="54"/>
                  </a:cubicBezTo>
                  <a:cubicBezTo>
                    <a:pt x="21" y="54"/>
                    <a:pt x="21" y="54"/>
                    <a:pt x="21" y="54"/>
                  </a:cubicBezTo>
                  <a:cubicBezTo>
                    <a:pt x="19" y="54"/>
                    <a:pt x="18" y="53"/>
                    <a:pt x="17" y="51"/>
                  </a:cubicBezTo>
                  <a:close/>
                  <a:moveTo>
                    <a:pt x="11" y="36"/>
                  </a:moveTo>
                  <a:cubicBezTo>
                    <a:pt x="11" y="36"/>
                    <a:pt x="13" y="39"/>
                    <a:pt x="15" y="43"/>
                  </a:cubicBezTo>
                  <a:cubicBezTo>
                    <a:pt x="15" y="43"/>
                    <a:pt x="15" y="43"/>
                    <a:pt x="15" y="43"/>
                  </a:cubicBezTo>
                  <a:cubicBezTo>
                    <a:pt x="17" y="47"/>
                    <a:pt x="20" y="51"/>
                    <a:pt x="21" y="51"/>
                  </a:cubicBezTo>
                  <a:cubicBezTo>
                    <a:pt x="21" y="51"/>
                    <a:pt x="21" y="51"/>
                    <a:pt x="21" y="51"/>
                  </a:cubicBezTo>
                  <a:cubicBezTo>
                    <a:pt x="22" y="51"/>
                    <a:pt x="22" y="50"/>
                    <a:pt x="22" y="48"/>
                  </a:cubicBezTo>
                  <a:cubicBezTo>
                    <a:pt x="22" y="48"/>
                    <a:pt x="22" y="48"/>
                    <a:pt x="22" y="48"/>
                  </a:cubicBezTo>
                  <a:cubicBezTo>
                    <a:pt x="22" y="45"/>
                    <a:pt x="20" y="40"/>
                    <a:pt x="20" y="40"/>
                  </a:cubicBezTo>
                  <a:cubicBezTo>
                    <a:pt x="20" y="40"/>
                    <a:pt x="20" y="40"/>
                    <a:pt x="20" y="40"/>
                  </a:cubicBezTo>
                  <a:cubicBezTo>
                    <a:pt x="19" y="40"/>
                    <a:pt x="19" y="39"/>
                    <a:pt x="20" y="38"/>
                  </a:cubicBezTo>
                  <a:cubicBezTo>
                    <a:pt x="20" y="38"/>
                    <a:pt x="20" y="38"/>
                    <a:pt x="20" y="38"/>
                  </a:cubicBezTo>
                  <a:cubicBezTo>
                    <a:pt x="21" y="38"/>
                    <a:pt x="21" y="38"/>
                    <a:pt x="22" y="39"/>
                  </a:cubicBezTo>
                  <a:cubicBezTo>
                    <a:pt x="22" y="39"/>
                    <a:pt x="22" y="39"/>
                    <a:pt x="22" y="39"/>
                  </a:cubicBezTo>
                  <a:cubicBezTo>
                    <a:pt x="22" y="39"/>
                    <a:pt x="24" y="41"/>
                    <a:pt x="27" y="43"/>
                  </a:cubicBezTo>
                  <a:cubicBezTo>
                    <a:pt x="27" y="43"/>
                    <a:pt x="27" y="43"/>
                    <a:pt x="27" y="43"/>
                  </a:cubicBezTo>
                  <a:cubicBezTo>
                    <a:pt x="30" y="45"/>
                    <a:pt x="33" y="47"/>
                    <a:pt x="35" y="47"/>
                  </a:cubicBezTo>
                  <a:cubicBezTo>
                    <a:pt x="35" y="47"/>
                    <a:pt x="35" y="47"/>
                    <a:pt x="35" y="47"/>
                  </a:cubicBezTo>
                  <a:cubicBezTo>
                    <a:pt x="36" y="47"/>
                    <a:pt x="37" y="47"/>
                    <a:pt x="37" y="46"/>
                  </a:cubicBezTo>
                  <a:cubicBezTo>
                    <a:pt x="37" y="46"/>
                    <a:pt x="37" y="46"/>
                    <a:pt x="37" y="46"/>
                  </a:cubicBezTo>
                  <a:cubicBezTo>
                    <a:pt x="38" y="45"/>
                    <a:pt x="38" y="45"/>
                    <a:pt x="38" y="44"/>
                  </a:cubicBezTo>
                  <a:cubicBezTo>
                    <a:pt x="38" y="44"/>
                    <a:pt x="38" y="44"/>
                    <a:pt x="38" y="44"/>
                  </a:cubicBezTo>
                  <a:cubicBezTo>
                    <a:pt x="38" y="42"/>
                    <a:pt x="34" y="39"/>
                    <a:pt x="31" y="36"/>
                  </a:cubicBezTo>
                  <a:cubicBezTo>
                    <a:pt x="31" y="36"/>
                    <a:pt x="31" y="36"/>
                    <a:pt x="31" y="36"/>
                  </a:cubicBezTo>
                  <a:cubicBezTo>
                    <a:pt x="27" y="33"/>
                    <a:pt x="23" y="32"/>
                    <a:pt x="23" y="32"/>
                  </a:cubicBezTo>
                  <a:cubicBezTo>
                    <a:pt x="23" y="32"/>
                    <a:pt x="23" y="32"/>
                    <a:pt x="23" y="32"/>
                  </a:cubicBezTo>
                  <a:cubicBezTo>
                    <a:pt x="23" y="31"/>
                    <a:pt x="22" y="30"/>
                    <a:pt x="23" y="30"/>
                  </a:cubicBezTo>
                  <a:cubicBezTo>
                    <a:pt x="23" y="30"/>
                    <a:pt x="23" y="30"/>
                    <a:pt x="23" y="30"/>
                  </a:cubicBezTo>
                  <a:cubicBezTo>
                    <a:pt x="23" y="29"/>
                    <a:pt x="24" y="29"/>
                    <a:pt x="24" y="29"/>
                  </a:cubicBezTo>
                  <a:cubicBezTo>
                    <a:pt x="24" y="29"/>
                    <a:pt x="24" y="29"/>
                    <a:pt x="24" y="29"/>
                  </a:cubicBezTo>
                  <a:cubicBezTo>
                    <a:pt x="24" y="29"/>
                    <a:pt x="27" y="30"/>
                    <a:pt x="29" y="30"/>
                  </a:cubicBezTo>
                  <a:cubicBezTo>
                    <a:pt x="29" y="30"/>
                    <a:pt x="29" y="30"/>
                    <a:pt x="29" y="30"/>
                  </a:cubicBezTo>
                  <a:cubicBezTo>
                    <a:pt x="32" y="31"/>
                    <a:pt x="36" y="32"/>
                    <a:pt x="39" y="32"/>
                  </a:cubicBezTo>
                  <a:cubicBezTo>
                    <a:pt x="39" y="32"/>
                    <a:pt x="39" y="32"/>
                    <a:pt x="39" y="32"/>
                  </a:cubicBezTo>
                  <a:cubicBezTo>
                    <a:pt x="42" y="32"/>
                    <a:pt x="44" y="31"/>
                    <a:pt x="44" y="29"/>
                  </a:cubicBezTo>
                  <a:cubicBezTo>
                    <a:pt x="44" y="29"/>
                    <a:pt x="44" y="29"/>
                    <a:pt x="44" y="29"/>
                  </a:cubicBezTo>
                  <a:cubicBezTo>
                    <a:pt x="44" y="29"/>
                    <a:pt x="44" y="29"/>
                    <a:pt x="44" y="29"/>
                  </a:cubicBezTo>
                  <a:cubicBezTo>
                    <a:pt x="44" y="29"/>
                    <a:pt x="44" y="29"/>
                    <a:pt x="44" y="29"/>
                  </a:cubicBezTo>
                  <a:cubicBezTo>
                    <a:pt x="44" y="27"/>
                    <a:pt x="43" y="26"/>
                    <a:pt x="40" y="25"/>
                  </a:cubicBezTo>
                  <a:cubicBezTo>
                    <a:pt x="40" y="25"/>
                    <a:pt x="40" y="25"/>
                    <a:pt x="40" y="25"/>
                  </a:cubicBezTo>
                  <a:cubicBezTo>
                    <a:pt x="38" y="24"/>
                    <a:pt x="34" y="24"/>
                    <a:pt x="31" y="24"/>
                  </a:cubicBezTo>
                  <a:cubicBezTo>
                    <a:pt x="31" y="24"/>
                    <a:pt x="31" y="24"/>
                    <a:pt x="31" y="24"/>
                  </a:cubicBezTo>
                  <a:cubicBezTo>
                    <a:pt x="29"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4" y="23"/>
                    <a:pt x="24" y="23"/>
                  </a:cubicBezTo>
                  <a:cubicBezTo>
                    <a:pt x="24" y="23"/>
                    <a:pt x="24" y="23"/>
                    <a:pt x="24" y="23"/>
                  </a:cubicBezTo>
                  <a:cubicBezTo>
                    <a:pt x="24" y="22"/>
                    <a:pt x="25" y="21"/>
                    <a:pt x="25" y="21"/>
                  </a:cubicBezTo>
                  <a:cubicBezTo>
                    <a:pt x="25" y="21"/>
                    <a:pt x="25" y="21"/>
                    <a:pt x="25" y="21"/>
                  </a:cubicBezTo>
                  <a:cubicBezTo>
                    <a:pt x="25" y="21"/>
                    <a:pt x="29" y="20"/>
                    <a:pt x="32" y="19"/>
                  </a:cubicBezTo>
                  <a:cubicBezTo>
                    <a:pt x="32" y="19"/>
                    <a:pt x="32" y="19"/>
                    <a:pt x="32" y="19"/>
                  </a:cubicBezTo>
                  <a:cubicBezTo>
                    <a:pt x="36" y="17"/>
                    <a:pt x="38" y="15"/>
                    <a:pt x="38" y="13"/>
                  </a:cubicBezTo>
                  <a:cubicBezTo>
                    <a:pt x="38" y="13"/>
                    <a:pt x="38" y="13"/>
                    <a:pt x="38" y="13"/>
                  </a:cubicBezTo>
                  <a:cubicBezTo>
                    <a:pt x="38" y="12"/>
                    <a:pt x="38" y="12"/>
                    <a:pt x="38" y="11"/>
                  </a:cubicBezTo>
                  <a:cubicBezTo>
                    <a:pt x="38" y="11"/>
                    <a:pt x="38" y="11"/>
                    <a:pt x="38" y="11"/>
                  </a:cubicBezTo>
                  <a:cubicBezTo>
                    <a:pt x="37" y="10"/>
                    <a:pt x="37" y="10"/>
                    <a:pt x="35" y="10"/>
                  </a:cubicBezTo>
                  <a:cubicBezTo>
                    <a:pt x="35" y="10"/>
                    <a:pt x="35" y="10"/>
                    <a:pt x="35" y="10"/>
                  </a:cubicBezTo>
                  <a:cubicBezTo>
                    <a:pt x="32" y="10"/>
                    <a:pt x="28" y="12"/>
                    <a:pt x="25" y="14"/>
                  </a:cubicBezTo>
                  <a:cubicBezTo>
                    <a:pt x="25" y="14"/>
                    <a:pt x="25" y="14"/>
                    <a:pt x="25" y="14"/>
                  </a:cubicBezTo>
                  <a:cubicBezTo>
                    <a:pt x="21" y="16"/>
                    <a:pt x="19" y="17"/>
                    <a:pt x="19" y="17"/>
                  </a:cubicBezTo>
                  <a:cubicBezTo>
                    <a:pt x="19" y="17"/>
                    <a:pt x="19" y="17"/>
                    <a:pt x="19" y="17"/>
                  </a:cubicBezTo>
                  <a:cubicBezTo>
                    <a:pt x="18" y="18"/>
                    <a:pt x="17" y="18"/>
                    <a:pt x="17" y="18"/>
                  </a:cubicBezTo>
                  <a:cubicBezTo>
                    <a:pt x="17" y="18"/>
                    <a:pt x="17" y="18"/>
                    <a:pt x="17" y="18"/>
                  </a:cubicBezTo>
                  <a:cubicBezTo>
                    <a:pt x="16" y="17"/>
                    <a:pt x="16" y="17"/>
                    <a:pt x="16" y="16"/>
                  </a:cubicBezTo>
                  <a:cubicBezTo>
                    <a:pt x="16" y="16"/>
                    <a:pt x="16" y="16"/>
                    <a:pt x="16" y="16"/>
                  </a:cubicBezTo>
                  <a:cubicBezTo>
                    <a:pt x="16" y="16"/>
                    <a:pt x="16" y="15"/>
                    <a:pt x="16" y="13"/>
                  </a:cubicBezTo>
                  <a:cubicBezTo>
                    <a:pt x="16" y="13"/>
                    <a:pt x="16" y="13"/>
                    <a:pt x="16" y="13"/>
                  </a:cubicBezTo>
                  <a:cubicBezTo>
                    <a:pt x="16" y="9"/>
                    <a:pt x="16" y="4"/>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5"/>
                    <a:pt x="11" y="6"/>
                  </a:cubicBezTo>
                  <a:cubicBezTo>
                    <a:pt x="11" y="6"/>
                    <a:pt x="11" y="6"/>
                    <a:pt x="11" y="6"/>
                  </a:cubicBezTo>
                  <a:cubicBezTo>
                    <a:pt x="11" y="7"/>
                    <a:pt x="10" y="10"/>
                    <a:pt x="9" y="13"/>
                  </a:cubicBezTo>
                  <a:cubicBezTo>
                    <a:pt x="9" y="13"/>
                    <a:pt x="9" y="13"/>
                    <a:pt x="9" y="13"/>
                  </a:cubicBezTo>
                  <a:cubicBezTo>
                    <a:pt x="8" y="18"/>
                    <a:pt x="8" y="23"/>
                    <a:pt x="8" y="23"/>
                  </a:cubicBezTo>
                  <a:cubicBezTo>
                    <a:pt x="8" y="23"/>
                    <a:pt x="8" y="23"/>
                    <a:pt x="8" y="23"/>
                  </a:cubicBezTo>
                  <a:cubicBezTo>
                    <a:pt x="8" y="24"/>
                    <a:pt x="8" y="24"/>
                    <a:pt x="8" y="24"/>
                  </a:cubicBezTo>
                  <a:cubicBezTo>
                    <a:pt x="6" y="25"/>
                    <a:pt x="5" y="26"/>
                    <a:pt x="3" y="27"/>
                  </a:cubicBezTo>
                  <a:cubicBezTo>
                    <a:pt x="3" y="27"/>
                    <a:pt x="3" y="27"/>
                    <a:pt x="3" y="27"/>
                  </a:cubicBezTo>
                  <a:cubicBezTo>
                    <a:pt x="5" y="36"/>
                    <a:pt x="5" y="36"/>
                    <a:pt x="5" y="36"/>
                  </a:cubicBezTo>
                  <a:cubicBezTo>
                    <a:pt x="7" y="35"/>
                    <a:pt x="9" y="35"/>
                    <a:pt x="9" y="35"/>
                  </a:cubicBezTo>
                  <a:cubicBezTo>
                    <a:pt x="9" y="35"/>
                    <a:pt x="9" y="35"/>
                    <a:pt x="9" y="35"/>
                  </a:cubicBezTo>
                  <a:cubicBezTo>
                    <a:pt x="10" y="35"/>
                    <a:pt x="10" y="35"/>
                    <a:pt x="10" y="35"/>
                  </a:cubicBezTo>
                  <a:cubicBezTo>
                    <a:pt x="10" y="35"/>
                    <a:pt x="10" y="35"/>
                    <a:pt x="10" y="35"/>
                  </a:cubicBezTo>
                  <a:cubicBezTo>
                    <a:pt x="10" y="35"/>
                    <a:pt x="11" y="35"/>
                    <a:pt x="11" y="3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148"/>
            <p:cNvSpPr/>
            <p:nvPr/>
          </p:nvSpPr>
          <p:spPr bwMode="auto">
            <a:xfrm>
              <a:off x="4621" y="1791"/>
              <a:ext cx="933" cy="395"/>
            </a:xfrm>
            <a:custGeom>
              <a:avLst/>
              <a:gdLst>
                <a:gd name="T0" fmla="*/ 11 w 132"/>
                <a:gd name="T1" fmla="*/ 2 h 56"/>
                <a:gd name="T2" fmla="*/ 128 w 132"/>
                <a:gd name="T3" fmla="*/ 29 h 56"/>
                <a:gd name="T4" fmla="*/ 132 w 132"/>
                <a:gd name="T5" fmla="*/ 46 h 56"/>
                <a:gd name="T6" fmla="*/ 5 w 132"/>
                <a:gd name="T7" fmla="*/ 15 h 56"/>
                <a:gd name="T8" fmla="*/ 1 w 132"/>
                <a:gd name="T9" fmla="*/ 7 h 56"/>
                <a:gd name="T10" fmla="*/ 11 w 132"/>
                <a:gd name="T11" fmla="*/ 2 h 56"/>
              </a:gdLst>
              <a:ahLst/>
              <a:cxnLst>
                <a:cxn ang="0">
                  <a:pos x="T0" y="T1"/>
                </a:cxn>
                <a:cxn ang="0">
                  <a:pos x="T2" y="T3"/>
                </a:cxn>
                <a:cxn ang="0">
                  <a:pos x="T4" y="T5"/>
                </a:cxn>
                <a:cxn ang="0">
                  <a:pos x="T6" y="T7"/>
                </a:cxn>
                <a:cxn ang="0">
                  <a:pos x="T8" y="T9"/>
                </a:cxn>
                <a:cxn ang="0">
                  <a:pos x="T10" y="T11"/>
                </a:cxn>
              </a:cxnLst>
              <a:rect l="0" t="0" r="r" b="b"/>
              <a:pathLst>
                <a:path w="132" h="56">
                  <a:moveTo>
                    <a:pt x="11" y="2"/>
                  </a:moveTo>
                  <a:cubicBezTo>
                    <a:pt x="11" y="2"/>
                    <a:pt x="67" y="44"/>
                    <a:pt x="128" y="29"/>
                  </a:cubicBezTo>
                  <a:cubicBezTo>
                    <a:pt x="132" y="46"/>
                    <a:pt x="132" y="46"/>
                    <a:pt x="132" y="46"/>
                  </a:cubicBezTo>
                  <a:cubicBezTo>
                    <a:pt x="125" y="46"/>
                    <a:pt x="56" y="56"/>
                    <a:pt x="5" y="15"/>
                  </a:cubicBezTo>
                  <a:cubicBezTo>
                    <a:pt x="5" y="15"/>
                    <a:pt x="0" y="12"/>
                    <a:pt x="1" y="7"/>
                  </a:cubicBezTo>
                  <a:cubicBezTo>
                    <a:pt x="1" y="7"/>
                    <a:pt x="4" y="0"/>
                    <a:pt x="1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149"/>
            <p:cNvSpPr>
              <a:spLocks noEditPoints="1"/>
            </p:cNvSpPr>
            <p:nvPr/>
          </p:nvSpPr>
          <p:spPr bwMode="auto">
            <a:xfrm>
              <a:off x="4614" y="1791"/>
              <a:ext cx="947" cy="346"/>
            </a:xfrm>
            <a:custGeom>
              <a:avLst/>
              <a:gdLst>
                <a:gd name="T0" fmla="*/ 5 w 134"/>
                <a:gd name="T1" fmla="*/ 17 h 49"/>
                <a:gd name="T2" fmla="*/ 0 w 134"/>
                <a:gd name="T3" fmla="*/ 9 h 49"/>
                <a:gd name="T4" fmla="*/ 0 w 134"/>
                <a:gd name="T5" fmla="*/ 9 h 49"/>
                <a:gd name="T6" fmla="*/ 1 w 134"/>
                <a:gd name="T7" fmla="*/ 7 h 49"/>
                <a:gd name="T8" fmla="*/ 1 w 134"/>
                <a:gd name="T9" fmla="*/ 7 h 49"/>
                <a:gd name="T10" fmla="*/ 10 w 134"/>
                <a:gd name="T11" fmla="*/ 0 h 49"/>
                <a:gd name="T12" fmla="*/ 10 w 134"/>
                <a:gd name="T13" fmla="*/ 0 h 49"/>
                <a:gd name="T14" fmla="*/ 12 w 134"/>
                <a:gd name="T15" fmla="*/ 1 h 49"/>
                <a:gd name="T16" fmla="*/ 12 w 134"/>
                <a:gd name="T17" fmla="*/ 1 h 49"/>
                <a:gd name="T18" fmla="*/ 12 w 134"/>
                <a:gd name="T19" fmla="*/ 2 h 49"/>
                <a:gd name="T20" fmla="*/ 12 w 134"/>
                <a:gd name="T21" fmla="*/ 1 h 49"/>
                <a:gd name="T22" fmla="*/ 13 w 134"/>
                <a:gd name="T23" fmla="*/ 1 h 49"/>
                <a:gd name="T24" fmla="*/ 39 w 134"/>
                <a:gd name="T25" fmla="*/ 16 h 49"/>
                <a:gd name="T26" fmla="*/ 39 w 134"/>
                <a:gd name="T27" fmla="*/ 16 h 49"/>
                <a:gd name="T28" fmla="*/ 102 w 134"/>
                <a:gd name="T29" fmla="*/ 31 h 49"/>
                <a:gd name="T30" fmla="*/ 102 w 134"/>
                <a:gd name="T31" fmla="*/ 31 h 49"/>
                <a:gd name="T32" fmla="*/ 129 w 134"/>
                <a:gd name="T33" fmla="*/ 28 h 49"/>
                <a:gd name="T34" fmla="*/ 129 w 134"/>
                <a:gd name="T35" fmla="*/ 28 h 49"/>
                <a:gd name="T36" fmla="*/ 130 w 134"/>
                <a:gd name="T37" fmla="*/ 28 h 49"/>
                <a:gd name="T38" fmla="*/ 130 w 134"/>
                <a:gd name="T39" fmla="*/ 28 h 49"/>
                <a:gd name="T40" fmla="*/ 131 w 134"/>
                <a:gd name="T41" fmla="*/ 29 h 49"/>
                <a:gd name="T42" fmla="*/ 131 w 134"/>
                <a:gd name="T43" fmla="*/ 29 h 49"/>
                <a:gd name="T44" fmla="*/ 134 w 134"/>
                <a:gd name="T45" fmla="*/ 46 h 49"/>
                <a:gd name="T46" fmla="*/ 134 w 134"/>
                <a:gd name="T47" fmla="*/ 47 h 49"/>
                <a:gd name="T48" fmla="*/ 134 w 134"/>
                <a:gd name="T49" fmla="*/ 47 h 49"/>
                <a:gd name="T50" fmla="*/ 132 w 134"/>
                <a:gd name="T51" fmla="*/ 47 h 49"/>
                <a:gd name="T52" fmla="*/ 132 w 134"/>
                <a:gd name="T53" fmla="*/ 47 h 49"/>
                <a:gd name="T54" fmla="*/ 132 w 134"/>
                <a:gd name="T55" fmla="*/ 47 h 49"/>
                <a:gd name="T56" fmla="*/ 109 w 134"/>
                <a:gd name="T57" fmla="*/ 49 h 49"/>
                <a:gd name="T58" fmla="*/ 109 w 134"/>
                <a:gd name="T59" fmla="*/ 49 h 49"/>
                <a:gd name="T60" fmla="*/ 5 w 134"/>
                <a:gd name="T61" fmla="*/ 17 h 49"/>
                <a:gd name="T62" fmla="*/ 109 w 134"/>
                <a:gd name="T63" fmla="*/ 45 h 49"/>
                <a:gd name="T64" fmla="*/ 131 w 134"/>
                <a:gd name="T65" fmla="*/ 45 h 49"/>
                <a:gd name="T66" fmla="*/ 131 w 134"/>
                <a:gd name="T67" fmla="*/ 45 h 49"/>
                <a:gd name="T68" fmla="*/ 128 w 134"/>
                <a:gd name="T69" fmla="*/ 31 h 49"/>
                <a:gd name="T70" fmla="*/ 102 w 134"/>
                <a:gd name="T71" fmla="*/ 34 h 49"/>
                <a:gd name="T72" fmla="*/ 102 w 134"/>
                <a:gd name="T73" fmla="*/ 34 h 49"/>
                <a:gd name="T74" fmla="*/ 11 w 134"/>
                <a:gd name="T75" fmla="*/ 4 h 49"/>
                <a:gd name="T76" fmla="*/ 11 w 134"/>
                <a:gd name="T77" fmla="*/ 4 h 49"/>
                <a:gd name="T78" fmla="*/ 10 w 134"/>
                <a:gd name="T79" fmla="*/ 3 h 49"/>
                <a:gd name="T80" fmla="*/ 10 w 134"/>
                <a:gd name="T81" fmla="*/ 3 h 49"/>
                <a:gd name="T82" fmla="*/ 5 w 134"/>
                <a:gd name="T83" fmla="*/ 6 h 49"/>
                <a:gd name="T84" fmla="*/ 5 w 134"/>
                <a:gd name="T85" fmla="*/ 6 h 49"/>
                <a:gd name="T86" fmla="*/ 4 w 134"/>
                <a:gd name="T87" fmla="*/ 8 h 49"/>
                <a:gd name="T88" fmla="*/ 4 w 134"/>
                <a:gd name="T89" fmla="*/ 8 h 49"/>
                <a:gd name="T90" fmla="*/ 3 w 134"/>
                <a:gd name="T91" fmla="*/ 9 h 49"/>
                <a:gd name="T92" fmla="*/ 3 w 134"/>
                <a:gd name="T93" fmla="*/ 9 h 49"/>
                <a:gd name="T94" fmla="*/ 5 w 134"/>
                <a:gd name="T95" fmla="*/ 13 h 49"/>
                <a:gd name="T96" fmla="*/ 5 w 134"/>
                <a:gd name="T97" fmla="*/ 13 h 49"/>
                <a:gd name="T98" fmla="*/ 6 w 134"/>
                <a:gd name="T99" fmla="*/ 14 h 49"/>
                <a:gd name="T100" fmla="*/ 6 w 134"/>
                <a:gd name="T101" fmla="*/ 14 h 49"/>
                <a:gd name="T102" fmla="*/ 109 w 134"/>
                <a:gd name="T10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 h="49">
                  <a:moveTo>
                    <a:pt x="5" y="17"/>
                  </a:moveTo>
                  <a:cubicBezTo>
                    <a:pt x="4" y="16"/>
                    <a:pt x="1" y="13"/>
                    <a:pt x="0" y="9"/>
                  </a:cubicBezTo>
                  <a:cubicBezTo>
                    <a:pt x="0" y="9"/>
                    <a:pt x="0" y="9"/>
                    <a:pt x="0" y="9"/>
                  </a:cubicBezTo>
                  <a:cubicBezTo>
                    <a:pt x="0" y="8"/>
                    <a:pt x="0" y="8"/>
                    <a:pt x="1" y="7"/>
                  </a:cubicBezTo>
                  <a:cubicBezTo>
                    <a:pt x="1" y="7"/>
                    <a:pt x="1" y="7"/>
                    <a:pt x="1" y="7"/>
                  </a:cubicBezTo>
                  <a:cubicBezTo>
                    <a:pt x="1" y="7"/>
                    <a:pt x="3" y="1"/>
                    <a:pt x="10" y="0"/>
                  </a:cubicBezTo>
                  <a:cubicBezTo>
                    <a:pt x="10" y="0"/>
                    <a:pt x="10" y="0"/>
                    <a:pt x="10" y="0"/>
                  </a:cubicBezTo>
                  <a:cubicBezTo>
                    <a:pt x="10" y="0"/>
                    <a:pt x="11" y="1"/>
                    <a:pt x="12" y="1"/>
                  </a:cubicBezTo>
                  <a:cubicBezTo>
                    <a:pt x="12" y="1"/>
                    <a:pt x="12" y="1"/>
                    <a:pt x="12" y="1"/>
                  </a:cubicBezTo>
                  <a:cubicBezTo>
                    <a:pt x="12" y="2"/>
                    <a:pt x="12" y="2"/>
                    <a:pt x="12" y="2"/>
                  </a:cubicBezTo>
                  <a:cubicBezTo>
                    <a:pt x="12" y="1"/>
                    <a:pt x="12" y="1"/>
                    <a:pt x="12" y="1"/>
                  </a:cubicBezTo>
                  <a:cubicBezTo>
                    <a:pt x="13" y="1"/>
                    <a:pt x="13" y="1"/>
                    <a:pt x="13" y="1"/>
                  </a:cubicBezTo>
                  <a:cubicBezTo>
                    <a:pt x="13" y="1"/>
                    <a:pt x="23" y="8"/>
                    <a:pt x="39" y="16"/>
                  </a:cubicBezTo>
                  <a:cubicBezTo>
                    <a:pt x="39" y="16"/>
                    <a:pt x="39" y="16"/>
                    <a:pt x="39" y="16"/>
                  </a:cubicBezTo>
                  <a:cubicBezTo>
                    <a:pt x="55" y="23"/>
                    <a:pt x="78" y="31"/>
                    <a:pt x="102" y="31"/>
                  </a:cubicBezTo>
                  <a:cubicBezTo>
                    <a:pt x="102" y="31"/>
                    <a:pt x="102" y="31"/>
                    <a:pt x="102" y="31"/>
                  </a:cubicBezTo>
                  <a:cubicBezTo>
                    <a:pt x="111" y="31"/>
                    <a:pt x="120" y="30"/>
                    <a:pt x="129" y="28"/>
                  </a:cubicBezTo>
                  <a:cubicBezTo>
                    <a:pt x="129" y="28"/>
                    <a:pt x="129" y="28"/>
                    <a:pt x="129" y="28"/>
                  </a:cubicBezTo>
                  <a:cubicBezTo>
                    <a:pt x="130" y="28"/>
                    <a:pt x="130" y="28"/>
                    <a:pt x="130" y="28"/>
                  </a:cubicBezTo>
                  <a:cubicBezTo>
                    <a:pt x="130" y="28"/>
                    <a:pt x="130" y="28"/>
                    <a:pt x="130" y="28"/>
                  </a:cubicBezTo>
                  <a:cubicBezTo>
                    <a:pt x="131" y="28"/>
                    <a:pt x="131" y="28"/>
                    <a:pt x="131" y="29"/>
                  </a:cubicBezTo>
                  <a:cubicBezTo>
                    <a:pt x="131" y="29"/>
                    <a:pt x="131" y="29"/>
                    <a:pt x="131" y="29"/>
                  </a:cubicBezTo>
                  <a:cubicBezTo>
                    <a:pt x="134" y="46"/>
                    <a:pt x="134" y="46"/>
                    <a:pt x="134" y="46"/>
                  </a:cubicBezTo>
                  <a:cubicBezTo>
                    <a:pt x="134" y="46"/>
                    <a:pt x="134" y="47"/>
                    <a:pt x="134" y="47"/>
                  </a:cubicBezTo>
                  <a:cubicBezTo>
                    <a:pt x="134" y="47"/>
                    <a:pt x="134" y="47"/>
                    <a:pt x="134" y="47"/>
                  </a:cubicBezTo>
                  <a:cubicBezTo>
                    <a:pt x="133" y="47"/>
                    <a:pt x="133" y="48"/>
                    <a:pt x="132" y="47"/>
                  </a:cubicBezTo>
                  <a:cubicBezTo>
                    <a:pt x="132" y="47"/>
                    <a:pt x="132" y="47"/>
                    <a:pt x="132" y="47"/>
                  </a:cubicBezTo>
                  <a:cubicBezTo>
                    <a:pt x="132" y="47"/>
                    <a:pt x="132" y="47"/>
                    <a:pt x="132" y="47"/>
                  </a:cubicBezTo>
                  <a:cubicBezTo>
                    <a:pt x="130" y="47"/>
                    <a:pt x="121" y="49"/>
                    <a:pt x="109" y="49"/>
                  </a:cubicBezTo>
                  <a:cubicBezTo>
                    <a:pt x="109" y="49"/>
                    <a:pt x="109" y="49"/>
                    <a:pt x="109" y="49"/>
                  </a:cubicBezTo>
                  <a:cubicBezTo>
                    <a:pt x="82" y="48"/>
                    <a:pt x="39" y="44"/>
                    <a:pt x="5" y="17"/>
                  </a:cubicBezTo>
                  <a:close/>
                  <a:moveTo>
                    <a:pt x="109" y="45"/>
                  </a:moveTo>
                  <a:cubicBezTo>
                    <a:pt x="119" y="45"/>
                    <a:pt x="127" y="45"/>
                    <a:pt x="131" y="45"/>
                  </a:cubicBezTo>
                  <a:cubicBezTo>
                    <a:pt x="131" y="45"/>
                    <a:pt x="131" y="45"/>
                    <a:pt x="131" y="45"/>
                  </a:cubicBezTo>
                  <a:cubicBezTo>
                    <a:pt x="128" y="31"/>
                    <a:pt x="128" y="31"/>
                    <a:pt x="128" y="31"/>
                  </a:cubicBezTo>
                  <a:cubicBezTo>
                    <a:pt x="119" y="33"/>
                    <a:pt x="111" y="34"/>
                    <a:pt x="102" y="34"/>
                  </a:cubicBezTo>
                  <a:cubicBezTo>
                    <a:pt x="102" y="34"/>
                    <a:pt x="102" y="34"/>
                    <a:pt x="102" y="34"/>
                  </a:cubicBezTo>
                  <a:cubicBezTo>
                    <a:pt x="54" y="34"/>
                    <a:pt x="15" y="6"/>
                    <a:pt x="11" y="4"/>
                  </a:cubicBezTo>
                  <a:cubicBezTo>
                    <a:pt x="11" y="4"/>
                    <a:pt x="11" y="4"/>
                    <a:pt x="11" y="4"/>
                  </a:cubicBezTo>
                  <a:cubicBezTo>
                    <a:pt x="11" y="4"/>
                    <a:pt x="10" y="3"/>
                    <a:pt x="10" y="3"/>
                  </a:cubicBezTo>
                  <a:cubicBezTo>
                    <a:pt x="10" y="3"/>
                    <a:pt x="10" y="3"/>
                    <a:pt x="10" y="3"/>
                  </a:cubicBezTo>
                  <a:cubicBezTo>
                    <a:pt x="7" y="3"/>
                    <a:pt x="6" y="5"/>
                    <a:pt x="5" y="6"/>
                  </a:cubicBezTo>
                  <a:cubicBezTo>
                    <a:pt x="5" y="6"/>
                    <a:pt x="5" y="6"/>
                    <a:pt x="5" y="6"/>
                  </a:cubicBezTo>
                  <a:cubicBezTo>
                    <a:pt x="4" y="7"/>
                    <a:pt x="4" y="8"/>
                    <a:pt x="4" y="8"/>
                  </a:cubicBezTo>
                  <a:cubicBezTo>
                    <a:pt x="4" y="8"/>
                    <a:pt x="4" y="8"/>
                    <a:pt x="4" y="8"/>
                  </a:cubicBezTo>
                  <a:cubicBezTo>
                    <a:pt x="3" y="8"/>
                    <a:pt x="3" y="8"/>
                    <a:pt x="3" y="9"/>
                  </a:cubicBezTo>
                  <a:cubicBezTo>
                    <a:pt x="3" y="9"/>
                    <a:pt x="3" y="9"/>
                    <a:pt x="3" y="9"/>
                  </a:cubicBezTo>
                  <a:cubicBezTo>
                    <a:pt x="3" y="10"/>
                    <a:pt x="4" y="11"/>
                    <a:pt x="5" y="13"/>
                  </a:cubicBezTo>
                  <a:cubicBezTo>
                    <a:pt x="5" y="13"/>
                    <a:pt x="5" y="13"/>
                    <a:pt x="5" y="13"/>
                  </a:cubicBezTo>
                  <a:cubicBezTo>
                    <a:pt x="6" y="14"/>
                    <a:pt x="6" y="14"/>
                    <a:pt x="6" y="14"/>
                  </a:cubicBezTo>
                  <a:cubicBezTo>
                    <a:pt x="6" y="14"/>
                    <a:pt x="6" y="14"/>
                    <a:pt x="6" y="14"/>
                  </a:cubicBezTo>
                  <a:cubicBezTo>
                    <a:pt x="40" y="41"/>
                    <a:pt x="83" y="46"/>
                    <a:pt x="109"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150"/>
            <p:cNvSpPr/>
            <p:nvPr/>
          </p:nvSpPr>
          <p:spPr bwMode="auto">
            <a:xfrm>
              <a:off x="3115" y="1826"/>
              <a:ext cx="311" cy="396"/>
            </a:xfrm>
            <a:custGeom>
              <a:avLst/>
              <a:gdLst>
                <a:gd name="T0" fmla="*/ 44 w 44"/>
                <a:gd name="T1" fmla="*/ 28 h 56"/>
                <a:gd name="T2" fmla="*/ 39 w 44"/>
                <a:gd name="T3" fmla="*/ 24 h 56"/>
                <a:gd name="T4" fmla="*/ 31 w 44"/>
                <a:gd name="T5" fmla="*/ 3 h 56"/>
                <a:gd name="T6" fmla="*/ 28 w 44"/>
                <a:gd name="T7" fmla="*/ 17 h 56"/>
                <a:gd name="T8" fmla="*/ 6 w 44"/>
                <a:gd name="T9" fmla="*/ 12 h 56"/>
                <a:gd name="T10" fmla="*/ 20 w 44"/>
                <a:gd name="T11" fmla="*/ 23 h 56"/>
                <a:gd name="T12" fmla="*/ 0 w 44"/>
                <a:gd name="T13" fmla="*/ 30 h 56"/>
                <a:gd name="T14" fmla="*/ 21 w 44"/>
                <a:gd name="T15" fmla="*/ 31 h 56"/>
                <a:gd name="T16" fmla="*/ 7 w 44"/>
                <a:gd name="T17" fmla="*/ 48 h 56"/>
                <a:gd name="T18" fmla="*/ 24 w 44"/>
                <a:gd name="T19" fmla="*/ 41 h 56"/>
                <a:gd name="T20" fmla="*/ 24 w 44"/>
                <a:gd name="T21" fmla="*/ 54 h 56"/>
                <a:gd name="T22" fmla="*/ 36 w 44"/>
                <a:gd name="T23" fmla="*/ 38 h 56"/>
                <a:gd name="T24" fmla="*/ 41 w 44"/>
                <a:gd name="T25" fmla="*/ 38 h 56"/>
                <a:gd name="T26" fmla="*/ 44 w 44"/>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56">
                  <a:moveTo>
                    <a:pt x="44" y="28"/>
                  </a:moveTo>
                  <a:cubicBezTo>
                    <a:pt x="42" y="27"/>
                    <a:pt x="40" y="25"/>
                    <a:pt x="39" y="24"/>
                  </a:cubicBezTo>
                  <a:cubicBezTo>
                    <a:pt x="39" y="24"/>
                    <a:pt x="37" y="0"/>
                    <a:pt x="31" y="3"/>
                  </a:cubicBezTo>
                  <a:cubicBezTo>
                    <a:pt x="26" y="6"/>
                    <a:pt x="28" y="17"/>
                    <a:pt x="28" y="17"/>
                  </a:cubicBezTo>
                  <a:cubicBezTo>
                    <a:pt x="28" y="17"/>
                    <a:pt x="9" y="4"/>
                    <a:pt x="6" y="12"/>
                  </a:cubicBezTo>
                  <a:cubicBezTo>
                    <a:pt x="3" y="20"/>
                    <a:pt x="20" y="23"/>
                    <a:pt x="20" y="23"/>
                  </a:cubicBezTo>
                  <a:cubicBezTo>
                    <a:pt x="20" y="23"/>
                    <a:pt x="0" y="21"/>
                    <a:pt x="0" y="30"/>
                  </a:cubicBezTo>
                  <a:cubicBezTo>
                    <a:pt x="0" y="39"/>
                    <a:pt x="21" y="31"/>
                    <a:pt x="21" y="31"/>
                  </a:cubicBezTo>
                  <a:cubicBezTo>
                    <a:pt x="21" y="31"/>
                    <a:pt x="2" y="41"/>
                    <a:pt x="7" y="48"/>
                  </a:cubicBezTo>
                  <a:cubicBezTo>
                    <a:pt x="11" y="53"/>
                    <a:pt x="24" y="41"/>
                    <a:pt x="24" y="41"/>
                  </a:cubicBezTo>
                  <a:cubicBezTo>
                    <a:pt x="24" y="41"/>
                    <a:pt x="18" y="50"/>
                    <a:pt x="24" y="54"/>
                  </a:cubicBezTo>
                  <a:cubicBezTo>
                    <a:pt x="26" y="56"/>
                    <a:pt x="36" y="38"/>
                    <a:pt x="36" y="38"/>
                  </a:cubicBezTo>
                  <a:cubicBezTo>
                    <a:pt x="36" y="38"/>
                    <a:pt x="39" y="38"/>
                    <a:pt x="41" y="38"/>
                  </a:cubicBezTo>
                  <a:lnTo>
                    <a:pt x="44"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151"/>
            <p:cNvSpPr>
              <a:spLocks noEditPoints="1"/>
            </p:cNvSpPr>
            <p:nvPr/>
          </p:nvSpPr>
          <p:spPr bwMode="auto">
            <a:xfrm>
              <a:off x="3101" y="1833"/>
              <a:ext cx="339" cy="382"/>
            </a:xfrm>
            <a:custGeom>
              <a:avLst/>
              <a:gdLst>
                <a:gd name="T0" fmla="*/ 22 w 48"/>
                <a:gd name="T1" fmla="*/ 48 h 54"/>
                <a:gd name="T2" fmla="*/ 12 w 48"/>
                <a:gd name="T3" fmla="*/ 50 h 54"/>
                <a:gd name="T4" fmla="*/ 8 w 48"/>
                <a:gd name="T5" fmla="*/ 48 h 54"/>
                <a:gd name="T6" fmla="*/ 14 w 48"/>
                <a:gd name="T7" fmla="*/ 34 h 54"/>
                <a:gd name="T8" fmla="*/ 8 w 48"/>
                <a:gd name="T9" fmla="*/ 35 h 54"/>
                <a:gd name="T10" fmla="*/ 0 w 48"/>
                <a:gd name="T11" fmla="*/ 29 h 54"/>
                <a:gd name="T12" fmla="*/ 6 w 48"/>
                <a:gd name="T13" fmla="*/ 22 h 54"/>
                <a:gd name="T14" fmla="*/ 6 w 48"/>
                <a:gd name="T15" fmla="*/ 13 h 54"/>
                <a:gd name="T16" fmla="*/ 6 w 48"/>
                <a:gd name="T17" fmla="*/ 10 h 54"/>
                <a:gd name="T18" fmla="*/ 28 w 48"/>
                <a:gd name="T19" fmla="*/ 13 h 54"/>
                <a:gd name="T20" fmla="*/ 28 w 48"/>
                <a:gd name="T21" fmla="*/ 13 h 54"/>
                <a:gd name="T22" fmla="*/ 34 w 48"/>
                <a:gd name="T23" fmla="*/ 0 h 54"/>
                <a:gd name="T24" fmla="*/ 39 w 48"/>
                <a:gd name="T25" fmla="*/ 4 h 54"/>
                <a:gd name="T26" fmla="*/ 42 w 48"/>
                <a:gd name="T27" fmla="*/ 22 h 54"/>
                <a:gd name="T28" fmla="*/ 47 w 48"/>
                <a:gd name="T29" fmla="*/ 25 h 54"/>
                <a:gd name="T30" fmla="*/ 47 w 48"/>
                <a:gd name="T31" fmla="*/ 27 h 54"/>
                <a:gd name="T32" fmla="*/ 43 w 48"/>
                <a:gd name="T33" fmla="*/ 39 h 54"/>
                <a:gd name="T34" fmla="*/ 38 w 48"/>
                <a:gd name="T35" fmla="*/ 38 h 54"/>
                <a:gd name="T36" fmla="*/ 26 w 48"/>
                <a:gd name="T37" fmla="*/ 54 h 54"/>
                <a:gd name="T38" fmla="*/ 27 w 48"/>
                <a:gd name="T39" fmla="*/ 38 h 54"/>
                <a:gd name="T40" fmla="*/ 25 w 48"/>
                <a:gd name="T41" fmla="*/ 48 h 54"/>
                <a:gd name="T42" fmla="*/ 26 w 48"/>
                <a:gd name="T43" fmla="*/ 51 h 54"/>
                <a:gd name="T44" fmla="*/ 28 w 48"/>
                <a:gd name="T45" fmla="*/ 49 h 54"/>
                <a:gd name="T46" fmla="*/ 32 w 48"/>
                <a:gd name="T47" fmla="*/ 44 h 54"/>
                <a:gd name="T48" fmla="*/ 38 w 48"/>
                <a:gd name="T49" fmla="*/ 35 h 54"/>
                <a:gd name="T50" fmla="*/ 42 w 48"/>
                <a:gd name="T51" fmla="*/ 36 h 54"/>
                <a:gd name="T52" fmla="*/ 40 w 48"/>
                <a:gd name="T53" fmla="*/ 24 h 54"/>
                <a:gd name="T54" fmla="*/ 38 w 48"/>
                <a:gd name="T55" fmla="*/ 15 h 54"/>
                <a:gd name="T56" fmla="*/ 34 w 48"/>
                <a:gd name="T57" fmla="*/ 3 h 54"/>
                <a:gd name="T58" fmla="*/ 34 w 48"/>
                <a:gd name="T59" fmla="*/ 3 h 54"/>
                <a:gd name="T60" fmla="*/ 31 w 48"/>
                <a:gd name="T61" fmla="*/ 16 h 54"/>
                <a:gd name="T62" fmla="*/ 30 w 48"/>
                <a:gd name="T63" fmla="*/ 18 h 54"/>
                <a:gd name="T64" fmla="*/ 22 w 48"/>
                <a:gd name="T65" fmla="*/ 14 h 54"/>
                <a:gd name="T66" fmla="*/ 12 w 48"/>
                <a:gd name="T67" fmla="*/ 10 h 54"/>
                <a:gd name="T68" fmla="*/ 9 w 48"/>
                <a:gd name="T69" fmla="*/ 13 h 54"/>
                <a:gd name="T70" fmla="*/ 15 w 48"/>
                <a:gd name="T71" fmla="*/ 19 h 54"/>
                <a:gd name="T72" fmla="*/ 23 w 48"/>
                <a:gd name="T73" fmla="*/ 23 h 54"/>
                <a:gd name="T74" fmla="*/ 21 w 48"/>
                <a:gd name="T75" fmla="*/ 24 h 54"/>
                <a:gd name="T76" fmla="*/ 7 w 48"/>
                <a:gd name="T77" fmla="*/ 25 h 54"/>
                <a:gd name="T78" fmla="*/ 3 w 48"/>
                <a:gd name="T79" fmla="*/ 29 h 54"/>
                <a:gd name="T80" fmla="*/ 8 w 48"/>
                <a:gd name="T81" fmla="*/ 32 h 54"/>
                <a:gd name="T82" fmla="*/ 25 w 48"/>
                <a:gd name="T83" fmla="*/ 30 h 54"/>
                <a:gd name="T84" fmla="*/ 24 w 48"/>
                <a:gd name="T85" fmla="*/ 32 h 54"/>
                <a:gd name="T86" fmla="*/ 10 w 48"/>
                <a:gd name="T87" fmla="*/ 44 h 54"/>
                <a:gd name="T88" fmla="*/ 10 w 48"/>
                <a:gd name="T89" fmla="*/ 46 h 54"/>
                <a:gd name="T90" fmla="*/ 20 w 48"/>
                <a:gd name="T91" fmla="*/ 43 h 54"/>
                <a:gd name="T92" fmla="*/ 25 w 48"/>
                <a:gd name="T93" fmla="*/ 39 h 54"/>
                <a:gd name="T94" fmla="*/ 27 w 48"/>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54">
                  <a:moveTo>
                    <a:pt x="25" y="54"/>
                  </a:moveTo>
                  <a:cubicBezTo>
                    <a:pt x="23" y="53"/>
                    <a:pt x="22" y="50"/>
                    <a:pt x="22" y="48"/>
                  </a:cubicBezTo>
                  <a:cubicBezTo>
                    <a:pt x="22" y="48"/>
                    <a:pt x="22" y="48"/>
                    <a:pt x="22" y="48"/>
                  </a:cubicBezTo>
                  <a:cubicBezTo>
                    <a:pt x="22" y="47"/>
                    <a:pt x="22" y="46"/>
                    <a:pt x="22" y="45"/>
                  </a:cubicBezTo>
                  <a:cubicBezTo>
                    <a:pt x="22" y="45"/>
                    <a:pt x="22" y="45"/>
                    <a:pt x="22" y="45"/>
                  </a:cubicBezTo>
                  <a:cubicBezTo>
                    <a:pt x="19" y="47"/>
                    <a:pt x="15" y="50"/>
                    <a:pt x="12" y="50"/>
                  </a:cubicBezTo>
                  <a:cubicBezTo>
                    <a:pt x="12" y="50"/>
                    <a:pt x="12" y="50"/>
                    <a:pt x="12" y="50"/>
                  </a:cubicBezTo>
                  <a:cubicBezTo>
                    <a:pt x="10" y="50"/>
                    <a:pt x="9" y="49"/>
                    <a:pt x="8" y="48"/>
                  </a:cubicBezTo>
                  <a:cubicBezTo>
                    <a:pt x="8" y="48"/>
                    <a:pt x="8" y="48"/>
                    <a:pt x="8" y="48"/>
                  </a:cubicBezTo>
                  <a:cubicBezTo>
                    <a:pt x="7" y="47"/>
                    <a:pt x="7" y="46"/>
                    <a:pt x="7" y="44"/>
                  </a:cubicBezTo>
                  <a:cubicBezTo>
                    <a:pt x="7" y="44"/>
                    <a:pt x="7" y="44"/>
                    <a:pt x="7" y="44"/>
                  </a:cubicBezTo>
                  <a:cubicBezTo>
                    <a:pt x="7" y="40"/>
                    <a:pt x="10" y="37"/>
                    <a:pt x="14" y="34"/>
                  </a:cubicBezTo>
                  <a:cubicBezTo>
                    <a:pt x="14" y="34"/>
                    <a:pt x="14" y="34"/>
                    <a:pt x="14" y="34"/>
                  </a:cubicBezTo>
                  <a:cubicBezTo>
                    <a:pt x="12" y="35"/>
                    <a:pt x="10" y="35"/>
                    <a:pt x="8" y="35"/>
                  </a:cubicBezTo>
                  <a:cubicBezTo>
                    <a:pt x="8" y="35"/>
                    <a:pt x="8" y="35"/>
                    <a:pt x="8" y="35"/>
                  </a:cubicBezTo>
                  <a:cubicBezTo>
                    <a:pt x="5" y="35"/>
                    <a:pt x="0" y="34"/>
                    <a:pt x="0" y="29"/>
                  </a:cubicBezTo>
                  <a:cubicBezTo>
                    <a:pt x="0" y="29"/>
                    <a:pt x="0" y="29"/>
                    <a:pt x="0" y="29"/>
                  </a:cubicBezTo>
                  <a:cubicBezTo>
                    <a:pt x="0" y="29"/>
                    <a:pt x="0" y="29"/>
                    <a:pt x="0" y="29"/>
                  </a:cubicBezTo>
                  <a:cubicBezTo>
                    <a:pt x="0" y="29"/>
                    <a:pt x="0" y="29"/>
                    <a:pt x="0" y="29"/>
                  </a:cubicBezTo>
                  <a:cubicBezTo>
                    <a:pt x="0" y="25"/>
                    <a:pt x="3" y="23"/>
                    <a:pt x="6" y="22"/>
                  </a:cubicBezTo>
                  <a:cubicBezTo>
                    <a:pt x="6" y="22"/>
                    <a:pt x="6" y="22"/>
                    <a:pt x="6" y="22"/>
                  </a:cubicBezTo>
                  <a:cubicBezTo>
                    <a:pt x="8" y="21"/>
                    <a:pt x="10" y="21"/>
                    <a:pt x="12" y="21"/>
                  </a:cubicBezTo>
                  <a:cubicBezTo>
                    <a:pt x="12" y="21"/>
                    <a:pt x="12" y="21"/>
                    <a:pt x="12" y="21"/>
                  </a:cubicBezTo>
                  <a:cubicBezTo>
                    <a:pt x="9" y="19"/>
                    <a:pt x="6" y="17"/>
                    <a:pt x="6" y="13"/>
                  </a:cubicBezTo>
                  <a:cubicBezTo>
                    <a:pt x="6" y="13"/>
                    <a:pt x="6" y="13"/>
                    <a:pt x="6" y="13"/>
                  </a:cubicBezTo>
                  <a:cubicBezTo>
                    <a:pt x="6" y="12"/>
                    <a:pt x="6" y="11"/>
                    <a:pt x="6" y="10"/>
                  </a:cubicBezTo>
                  <a:cubicBezTo>
                    <a:pt x="6" y="10"/>
                    <a:pt x="6" y="10"/>
                    <a:pt x="6" y="10"/>
                  </a:cubicBezTo>
                  <a:cubicBezTo>
                    <a:pt x="7" y="8"/>
                    <a:pt x="10" y="7"/>
                    <a:pt x="12" y="7"/>
                  </a:cubicBezTo>
                  <a:cubicBezTo>
                    <a:pt x="12" y="7"/>
                    <a:pt x="12" y="7"/>
                    <a:pt x="12" y="7"/>
                  </a:cubicBezTo>
                  <a:cubicBezTo>
                    <a:pt x="17" y="7"/>
                    <a:pt x="24" y="11"/>
                    <a:pt x="28" y="13"/>
                  </a:cubicBezTo>
                  <a:cubicBezTo>
                    <a:pt x="28" y="13"/>
                    <a:pt x="28" y="13"/>
                    <a:pt x="28" y="13"/>
                  </a:cubicBezTo>
                  <a:cubicBezTo>
                    <a:pt x="28" y="13"/>
                    <a:pt x="28" y="13"/>
                    <a:pt x="28" y="13"/>
                  </a:cubicBezTo>
                  <a:cubicBezTo>
                    <a:pt x="28" y="13"/>
                    <a:pt x="28" y="13"/>
                    <a:pt x="28" y="13"/>
                  </a:cubicBezTo>
                  <a:cubicBezTo>
                    <a:pt x="28" y="9"/>
                    <a:pt x="28" y="3"/>
                    <a:pt x="32" y="1"/>
                  </a:cubicBezTo>
                  <a:cubicBezTo>
                    <a:pt x="32" y="1"/>
                    <a:pt x="32" y="1"/>
                    <a:pt x="32" y="1"/>
                  </a:cubicBezTo>
                  <a:cubicBezTo>
                    <a:pt x="33" y="0"/>
                    <a:pt x="34" y="0"/>
                    <a:pt x="34" y="0"/>
                  </a:cubicBezTo>
                  <a:cubicBezTo>
                    <a:pt x="34" y="0"/>
                    <a:pt x="34" y="0"/>
                    <a:pt x="34" y="0"/>
                  </a:cubicBezTo>
                  <a:cubicBezTo>
                    <a:pt x="37" y="0"/>
                    <a:pt x="38" y="2"/>
                    <a:pt x="39" y="4"/>
                  </a:cubicBezTo>
                  <a:cubicBezTo>
                    <a:pt x="39" y="4"/>
                    <a:pt x="39" y="4"/>
                    <a:pt x="39" y="4"/>
                  </a:cubicBezTo>
                  <a:cubicBezTo>
                    <a:pt x="39" y="7"/>
                    <a:pt x="40" y="9"/>
                    <a:pt x="41" y="12"/>
                  </a:cubicBezTo>
                  <a:cubicBezTo>
                    <a:pt x="41" y="12"/>
                    <a:pt x="41" y="12"/>
                    <a:pt x="41" y="12"/>
                  </a:cubicBezTo>
                  <a:cubicBezTo>
                    <a:pt x="42" y="17"/>
                    <a:pt x="42" y="21"/>
                    <a:pt x="42" y="22"/>
                  </a:cubicBezTo>
                  <a:cubicBezTo>
                    <a:pt x="42" y="22"/>
                    <a:pt x="42" y="22"/>
                    <a:pt x="42" y="22"/>
                  </a:cubicBezTo>
                  <a:cubicBezTo>
                    <a:pt x="43" y="23"/>
                    <a:pt x="45" y="24"/>
                    <a:pt x="47" y="25"/>
                  </a:cubicBezTo>
                  <a:cubicBezTo>
                    <a:pt x="47" y="25"/>
                    <a:pt x="47" y="25"/>
                    <a:pt x="47" y="25"/>
                  </a:cubicBezTo>
                  <a:cubicBezTo>
                    <a:pt x="46" y="27"/>
                    <a:pt x="46" y="27"/>
                    <a:pt x="46" y="27"/>
                  </a:cubicBezTo>
                  <a:cubicBezTo>
                    <a:pt x="47" y="25"/>
                    <a:pt x="47" y="25"/>
                    <a:pt x="47" y="25"/>
                  </a:cubicBezTo>
                  <a:cubicBezTo>
                    <a:pt x="47" y="26"/>
                    <a:pt x="48" y="26"/>
                    <a:pt x="47" y="27"/>
                  </a:cubicBezTo>
                  <a:cubicBezTo>
                    <a:pt x="47" y="27"/>
                    <a:pt x="47" y="27"/>
                    <a:pt x="47" y="27"/>
                  </a:cubicBezTo>
                  <a:cubicBezTo>
                    <a:pt x="45" y="38"/>
                    <a:pt x="45" y="38"/>
                    <a:pt x="45" y="38"/>
                  </a:cubicBezTo>
                  <a:cubicBezTo>
                    <a:pt x="45" y="39"/>
                    <a:pt x="44" y="39"/>
                    <a:pt x="43" y="39"/>
                  </a:cubicBezTo>
                  <a:cubicBezTo>
                    <a:pt x="43" y="39"/>
                    <a:pt x="43" y="39"/>
                    <a:pt x="43" y="39"/>
                  </a:cubicBezTo>
                  <a:cubicBezTo>
                    <a:pt x="42" y="39"/>
                    <a:pt x="40" y="38"/>
                    <a:pt x="38" y="38"/>
                  </a:cubicBezTo>
                  <a:cubicBezTo>
                    <a:pt x="38" y="38"/>
                    <a:pt x="38" y="38"/>
                    <a:pt x="38" y="38"/>
                  </a:cubicBezTo>
                  <a:cubicBezTo>
                    <a:pt x="37" y="41"/>
                    <a:pt x="34" y="47"/>
                    <a:pt x="30" y="51"/>
                  </a:cubicBezTo>
                  <a:cubicBezTo>
                    <a:pt x="30" y="51"/>
                    <a:pt x="30" y="51"/>
                    <a:pt x="30" y="51"/>
                  </a:cubicBezTo>
                  <a:cubicBezTo>
                    <a:pt x="29" y="53"/>
                    <a:pt x="28" y="54"/>
                    <a:pt x="26" y="54"/>
                  </a:cubicBezTo>
                  <a:cubicBezTo>
                    <a:pt x="26" y="54"/>
                    <a:pt x="26" y="54"/>
                    <a:pt x="26" y="54"/>
                  </a:cubicBezTo>
                  <a:cubicBezTo>
                    <a:pt x="26" y="54"/>
                    <a:pt x="25" y="54"/>
                    <a:pt x="25" y="54"/>
                  </a:cubicBezTo>
                  <a:close/>
                  <a:moveTo>
                    <a:pt x="27" y="38"/>
                  </a:moveTo>
                  <a:cubicBezTo>
                    <a:pt x="28" y="39"/>
                    <a:pt x="28" y="40"/>
                    <a:pt x="28" y="40"/>
                  </a:cubicBezTo>
                  <a:cubicBezTo>
                    <a:pt x="28" y="40"/>
                    <a:pt x="28" y="40"/>
                    <a:pt x="28" y="40"/>
                  </a:cubicBezTo>
                  <a:cubicBezTo>
                    <a:pt x="28" y="40"/>
                    <a:pt x="25" y="45"/>
                    <a:pt x="25" y="48"/>
                  </a:cubicBezTo>
                  <a:cubicBezTo>
                    <a:pt x="25" y="48"/>
                    <a:pt x="25" y="48"/>
                    <a:pt x="25" y="48"/>
                  </a:cubicBezTo>
                  <a:cubicBezTo>
                    <a:pt x="25" y="50"/>
                    <a:pt x="25" y="51"/>
                    <a:pt x="26" y="51"/>
                  </a:cubicBezTo>
                  <a:cubicBezTo>
                    <a:pt x="26" y="51"/>
                    <a:pt x="26" y="51"/>
                    <a:pt x="26" y="51"/>
                  </a:cubicBezTo>
                  <a:cubicBezTo>
                    <a:pt x="26" y="51"/>
                    <a:pt x="26" y="51"/>
                    <a:pt x="27" y="51"/>
                  </a:cubicBezTo>
                  <a:cubicBezTo>
                    <a:pt x="27" y="51"/>
                    <a:pt x="27" y="51"/>
                    <a:pt x="27" y="51"/>
                  </a:cubicBezTo>
                  <a:cubicBezTo>
                    <a:pt x="27" y="51"/>
                    <a:pt x="28" y="50"/>
                    <a:pt x="28" y="49"/>
                  </a:cubicBezTo>
                  <a:cubicBezTo>
                    <a:pt x="28" y="49"/>
                    <a:pt x="28" y="49"/>
                    <a:pt x="28" y="49"/>
                  </a:cubicBezTo>
                  <a:cubicBezTo>
                    <a:pt x="29" y="48"/>
                    <a:pt x="31" y="46"/>
                    <a:pt x="32" y="44"/>
                  </a:cubicBezTo>
                  <a:cubicBezTo>
                    <a:pt x="32" y="44"/>
                    <a:pt x="32" y="44"/>
                    <a:pt x="32" y="44"/>
                  </a:cubicBezTo>
                  <a:cubicBezTo>
                    <a:pt x="34" y="40"/>
                    <a:pt x="36" y="36"/>
                    <a:pt x="36" y="36"/>
                  </a:cubicBezTo>
                  <a:cubicBezTo>
                    <a:pt x="36" y="36"/>
                    <a:pt x="36" y="36"/>
                    <a:pt x="36" y="36"/>
                  </a:cubicBezTo>
                  <a:cubicBezTo>
                    <a:pt x="37" y="35"/>
                    <a:pt x="37" y="35"/>
                    <a:pt x="38" y="35"/>
                  </a:cubicBezTo>
                  <a:cubicBezTo>
                    <a:pt x="38" y="35"/>
                    <a:pt x="38" y="35"/>
                    <a:pt x="38" y="35"/>
                  </a:cubicBezTo>
                  <a:cubicBezTo>
                    <a:pt x="38" y="35"/>
                    <a:pt x="40" y="35"/>
                    <a:pt x="42" y="36"/>
                  </a:cubicBezTo>
                  <a:cubicBezTo>
                    <a:pt x="42" y="36"/>
                    <a:pt x="42" y="36"/>
                    <a:pt x="42" y="36"/>
                  </a:cubicBezTo>
                  <a:cubicBezTo>
                    <a:pt x="44" y="27"/>
                    <a:pt x="44" y="27"/>
                    <a:pt x="44" y="27"/>
                  </a:cubicBezTo>
                  <a:cubicBezTo>
                    <a:pt x="43" y="26"/>
                    <a:pt x="41" y="25"/>
                    <a:pt x="40" y="24"/>
                  </a:cubicBezTo>
                  <a:cubicBezTo>
                    <a:pt x="40" y="24"/>
                    <a:pt x="40" y="24"/>
                    <a:pt x="40" y="24"/>
                  </a:cubicBezTo>
                  <a:cubicBezTo>
                    <a:pt x="39" y="23"/>
                    <a:pt x="39" y="23"/>
                    <a:pt x="39" y="23"/>
                  </a:cubicBezTo>
                  <a:cubicBezTo>
                    <a:pt x="39" y="23"/>
                    <a:pt x="39" y="19"/>
                    <a:pt x="38" y="15"/>
                  </a:cubicBezTo>
                  <a:cubicBezTo>
                    <a:pt x="38" y="15"/>
                    <a:pt x="38" y="15"/>
                    <a:pt x="38" y="15"/>
                  </a:cubicBezTo>
                  <a:cubicBezTo>
                    <a:pt x="37" y="10"/>
                    <a:pt x="36" y="5"/>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2" y="4"/>
                    <a:pt x="31" y="9"/>
                    <a:pt x="31" y="13"/>
                  </a:cubicBezTo>
                  <a:cubicBezTo>
                    <a:pt x="31" y="13"/>
                    <a:pt x="31" y="13"/>
                    <a:pt x="31" y="13"/>
                  </a:cubicBezTo>
                  <a:cubicBezTo>
                    <a:pt x="31" y="15"/>
                    <a:pt x="31" y="16"/>
                    <a:pt x="31" y="16"/>
                  </a:cubicBezTo>
                  <a:cubicBezTo>
                    <a:pt x="31" y="16"/>
                    <a:pt x="31" y="16"/>
                    <a:pt x="31" y="16"/>
                  </a:cubicBezTo>
                  <a:cubicBezTo>
                    <a:pt x="31" y="17"/>
                    <a:pt x="31" y="17"/>
                    <a:pt x="30" y="18"/>
                  </a:cubicBezTo>
                  <a:cubicBezTo>
                    <a:pt x="30" y="18"/>
                    <a:pt x="30" y="18"/>
                    <a:pt x="30" y="18"/>
                  </a:cubicBezTo>
                  <a:cubicBezTo>
                    <a:pt x="30" y="18"/>
                    <a:pt x="29" y="18"/>
                    <a:pt x="29" y="17"/>
                  </a:cubicBezTo>
                  <a:cubicBezTo>
                    <a:pt x="29" y="17"/>
                    <a:pt x="29" y="17"/>
                    <a:pt x="29" y="17"/>
                  </a:cubicBezTo>
                  <a:cubicBezTo>
                    <a:pt x="29" y="17"/>
                    <a:pt x="26" y="16"/>
                    <a:pt x="22" y="14"/>
                  </a:cubicBezTo>
                  <a:cubicBezTo>
                    <a:pt x="22" y="14"/>
                    <a:pt x="22" y="14"/>
                    <a:pt x="22" y="14"/>
                  </a:cubicBezTo>
                  <a:cubicBezTo>
                    <a:pt x="19" y="12"/>
                    <a:pt x="15" y="10"/>
                    <a:pt x="12" y="10"/>
                  </a:cubicBezTo>
                  <a:cubicBezTo>
                    <a:pt x="12" y="10"/>
                    <a:pt x="12" y="10"/>
                    <a:pt x="12" y="10"/>
                  </a:cubicBezTo>
                  <a:cubicBezTo>
                    <a:pt x="10" y="10"/>
                    <a:pt x="10" y="10"/>
                    <a:pt x="9" y="11"/>
                  </a:cubicBezTo>
                  <a:cubicBezTo>
                    <a:pt x="9" y="11"/>
                    <a:pt x="9" y="11"/>
                    <a:pt x="9" y="11"/>
                  </a:cubicBezTo>
                  <a:cubicBezTo>
                    <a:pt x="9" y="12"/>
                    <a:pt x="9" y="12"/>
                    <a:pt x="9" y="13"/>
                  </a:cubicBezTo>
                  <a:cubicBezTo>
                    <a:pt x="9" y="13"/>
                    <a:pt x="9" y="13"/>
                    <a:pt x="9" y="13"/>
                  </a:cubicBezTo>
                  <a:cubicBezTo>
                    <a:pt x="9" y="15"/>
                    <a:pt x="12" y="17"/>
                    <a:pt x="15" y="19"/>
                  </a:cubicBezTo>
                  <a:cubicBezTo>
                    <a:pt x="15" y="19"/>
                    <a:pt x="15" y="19"/>
                    <a:pt x="15" y="19"/>
                  </a:cubicBezTo>
                  <a:cubicBezTo>
                    <a:pt x="18" y="20"/>
                    <a:pt x="22" y="21"/>
                    <a:pt x="22" y="21"/>
                  </a:cubicBezTo>
                  <a:cubicBezTo>
                    <a:pt x="22" y="21"/>
                    <a:pt x="22" y="21"/>
                    <a:pt x="22" y="21"/>
                  </a:cubicBezTo>
                  <a:cubicBezTo>
                    <a:pt x="23" y="21"/>
                    <a:pt x="23" y="22"/>
                    <a:pt x="23" y="23"/>
                  </a:cubicBezTo>
                  <a:cubicBezTo>
                    <a:pt x="23" y="23"/>
                    <a:pt x="23" y="23"/>
                    <a:pt x="23" y="23"/>
                  </a:cubicBezTo>
                  <a:cubicBezTo>
                    <a:pt x="23" y="23"/>
                    <a:pt x="22" y="24"/>
                    <a:pt x="21" y="24"/>
                  </a:cubicBezTo>
                  <a:cubicBezTo>
                    <a:pt x="21" y="24"/>
                    <a:pt x="21" y="24"/>
                    <a:pt x="21" y="24"/>
                  </a:cubicBezTo>
                  <a:cubicBezTo>
                    <a:pt x="21" y="24"/>
                    <a:pt x="19" y="24"/>
                    <a:pt x="16" y="24"/>
                  </a:cubicBezTo>
                  <a:cubicBezTo>
                    <a:pt x="16" y="24"/>
                    <a:pt x="16" y="24"/>
                    <a:pt x="16" y="24"/>
                  </a:cubicBezTo>
                  <a:cubicBezTo>
                    <a:pt x="13" y="24"/>
                    <a:pt x="9" y="24"/>
                    <a:pt x="7" y="25"/>
                  </a:cubicBezTo>
                  <a:cubicBezTo>
                    <a:pt x="7" y="25"/>
                    <a:pt x="7" y="25"/>
                    <a:pt x="7" y="25"/>
                  </a:cubicBezTo>
                  <a:cubicBezTo>
                    <a:pt x="4" y="26"/>
                    <a:pt x="3" y="27"/>
                    <a:pt x="3" y="29"/>
                  </a:cubicBezTo>
                  <a:cubicBezTo>
                    <a:pt x="3" y="29"/>
                    <a:pt x="3" y="29"/>
                    <a:pt x="3" y="29"/>
                  </a:cubicBezTo>
                  <a:cubicBezTo>
                    <a:pt x="3" y="29"/>
                    <a:pt x="3" y="29"/>
                    <a:pt x="3" y="29"/>
                  </a:cubicBezTo>
                  <a:cubicBezTo>
                    <a:pt x="3" y="31"/>
                    <a:pt x="5" y="32"/>
                    <a:pt x="8" y="32"/>
                  </a:cubicBezTo>
                  <a:cubicBezTo>
                    <a:pt x="8" y="32"/>
                    <a:pt x="8" y="32"/>
                    <a:pt x="8" y="32"/>
                  </a:cubicBezTo>
                  <a:cubicBezTo>
                    <a:pt x="14" y="32"/>
                    <a:pt x="23" y="29"/>
                    <a:pt x="23" y="29"/>
                  </a:cubicBezTo>
                  <a:cubicBezTo>
                    <a:pt x="23" y="29"/>
                    <a:pt x="23" y="29"/>
                    <a:pt x="23" y="29"/>
                  </a:cubicBezTo>
                  <a:cubicBezTo>
                    <a:pt x="23" y="29"/>
                    <a:pt x="24" y="29"/>
                    <a:pt x="25" y="30"/>
                  </a:cubicBezTo>
                  <a:cubicBezTo>
                    <a:pt x="25" y="30"/>
                    <a:pt x="25" y="30"/>
                    <a:pt x="25" y="30"/>
                  </a:cubicBezTo>
                  <a:cubicBezTo>
                    <a:pt x="25" y="30"/>
                    <a:pt x="25" y="31"/>
                    <a:pt x="24" y="32"/>
                  </a:cubicBezTo>
                  <a:cubicBezTo>
                    <a:pt x="24" y="32"/>
                    <a:pt x="24" y="32"/>
                    <a:pt x="24" y="32"/>
                  </a:cubicBezTo>
                  <a:cubicBezTo>
                    <a:pt x="24" y="32"/>
                    <a:pt x="20" y="33"/>
                    <a:pt x="17" y="36"/>
                  </a:cubicBezTo>
                  <a:cubicBezTo>
                    <a:pt x="17" y="36"/>
                    <a:pt x="17" y="36"/>
                    <a:pt x="17" y="36"/>
                  </a:cubicBezTo>
                  <a:cubicBezTo>
                    <a:pt x="13" y="39"/>
                    <a:pt x="9" y="42"/>
                    <a:pt x="10" y="44"/>
                  </a:cubicBezTo>
                  <a:cubicBezTo>
                    <a:pt x="10" y="44"/>
                    <a:pt x="10" y="44"/>
                    <a:pt x="10" y="44"/>
                  </a:cubicBezTo>
                  <a:cubicBezTo>
                    <a:pt x="10" y="45"/>
                    <a:pt x="10" y="45"/>
                    <a:pt x="10" y="46"/>
                  </a:cubicBezTo>
                  <a:cubicBezTo>
                    <a:pt x="10" y="46"/>
                    <a:pt x="10" y="46"/>
                    <a:pt x="10" y="46"/>
                  </a:cubicBezTo>
                  <a:cubicBezTo>
                    <a:pt x="11" y="47"/>
                    <a:pt x="11" y="47"/>
                    <a:pt x="12" y="47"/>
                  </a:cubicBezTo>
                  <a:cubicBezTo>
                    <a:pt x="12" y="47"/>
                    <a:pt x="12" y="47"/>
                    <a:pt x="12" y="47"/>
                  </a:cubicBezTo>
                  <a:cubicBezTo>
                    <a:pt x="14" y="47"/>
                    <a:pt x="18" y="45"/>
                    <a:pt x="20" y="43"/>
                  </a:cubicBezTo>
                  <a:cubicBezTo>
                    <a:pt x="20" y="43"/>
                    <a:pt x="20" y="43"/>
                    <a:pt x="20" y="43"/>
                  </a:cubicBezTo>
                  <a:cubicBezTo>
                    <a:pt x="23" y="41"/>
                    <a:pt x="25" y="39"/>
                    <a:pt x="25" y="39"/>
                  </a:cubicBezTo>
                  <a:cubicBezTo>
                    <a:pt x="25" y="39"/>
                    <a:pt x="25" y="39"/>
                    <a:pt x="25" y="39"/>
                  </a:cubicBezTo>
                  <a:cubicBezTo>
                    <a:pt x="26" y="38"/>
                    <a:pt x="26" y="38"/>
                    <a:pt x="26" y="38"/>
                  </a:cubicBezTo>
                  <a:cubicBezTo>
                    <a:pt x="26" y="38"/>
                    <a:pt x="26" y="38"/>
                    <a:pt x="26" y="38"/>
                  </a:cubicBezTo>
                  <a:cubicBezTo>
                    <a:pt x="27" y="38"/>
                    <a:pt x="27" y="38"/>
                    <a:pt x="27"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152"/>
            <p:cNvSpPr/>
            <p:nvPr/>
          </p:nvSpPr>
          <p:spPr bwMode="auto">
            <a:xfrm>
              <a:off x="3391" y="1791"/>
              <a:ext cx="926" cy="395"/>
            </a:xfrm>
            <a:custGeom>
              <a:avLst/>
              <a:gdLst>
                <a:gd name="T0" fmla="*/ 120 w 131"/>
                <a:gd name="T1" fmla="*/ 2 h 56"/>
                <a:gd name="T2" fmla="*/ 3 w 131"/>
                <a:gd name="T3" fmla="*/ 29 h 56"/>
                <a:gd name="T4" fmla="*/ 0 w 131"/>
                <a:gd name="T5" fmla="*/ 46 h 56"/>
                <a:gd name="T6" fmla="*/ 127 w 131"/>
                <a:gd name="T7" fmla="*/ 15 h 56"/>
                <a:gd name="T8" fmla="*/ 130 w 131"/>
                <a:gd name="T9" fmla="*/ 7 h 56"/>
                <a:gd name="T10" fmla="*/ 120 w 131"/>
                <a:gd name="T11" fmla="*/ 2 h 56"/>
              </a:gdLst>
              <a:ahLst/>
              <a:cxnLst>
                <a:cxn ang="0">
                  <a:pos x="T0" y="T1"/>
                </a:cxn>
                <a:cxn ang="0">
                  <a:pos x="T2" y="T3"/>
                </a:cxn>
                <a:cxn ang="0">
                  <a:pos x="T4" y="T5"/>
                </a:cxn>
                <a:cxn ang="0">
                  <a:pos x="T6" y="T7"/>
                </a:cxn>
                <a:cxn ang="0">
                  <a:pos x="T8" y="T9"/>
                </a:cxn>
                <a:cxn ang="0">
                  <a:pos x="T10" y="T11"/>
                </a:cxn>
              </a:cxnLst>
              <a:rect l="0" t="0" r="r" b="b"/>
              <a:pathLst>
                <a:path w="131" h="56">
                  <a:moveTo>
                    <a:pt x="120" y="2"/>
                  </a:moveTo>
                  <a:cubicBezTo>
                    <a:pt x="120" y="2"/>
                    <a:pt x="65" y="44"/>
                    <a:pt x="3" y="29"/>
                  </a:cubicBezTo>
                  <a:cubicBezTo>
                    <a:pt x="0" y="46"/>
                    <a:pt x="0" y="46"/>
                    <a:pt x="0" y="46"/>
                  </a:cubicBezTo>
                  <a:cubicBezTo>
                    <a:pt x="6" y="46"/>
                    <a:pt x="75" y="56"/>
                    <a:pt x="127" y="15"/>
                  </a:cubicBezTo>
                  <a:cubicBezTo>
                    <a:pt x="127" y="15"/>
                    <a:pt x="131" y="12"/>
                    <a:pt x="130" y="7"/>
                  </a:cubicBezTo>
                  <a:cubicBezTo>
                    <a:pt x="130" y="7"/>
                    <a:pt x="128" y="0"/>
                    <a:pt x="12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153"/>
            <p:cNvSpPr>
              <a:spLocks noEditPoints="1"/>
            </p:cNvSpPr>
            <p:nvPr/>
          </p:nvSpPr>
          <p:spPr bwMode="auto">
            <a:xfrm>
              <a:off x="3377" y="1791"/>
              <a:ext cx="947" cy="346"/>
            </a:xfrm>
            <a:custGeom>
              <a:avLst/>
              <a:gdLst>
                <a:gd name="T0" fmla="*/ 2 w 134"/>
                <a:gd name="T1" fmla="*/ 47 h 49"/>
                <a:gd name="T2" fmla="*/ 1 w 134"/>
                <a:gd name="T3" fmla="*/ 47 h 49"/>
                <a:gd name="T4" fmla="*/ 1 w 134"/>
                <a:gd name="T5" fmla="*/ 47 h 49"/>
                <a:gd name="T6" fmla="*/ 0 w 134"/>
                <a:gd name="T7" fmla="*/ 46 h 49"/>
                <a:gd name="T8" fmla="*/ 0 w 134"/>
                <a:gd name="T9" fmla="*/ 46 h 49"/>
                <a:gd name="T10" fmla="*/ 3 w 134"/>
                <a:gd name="T11" fmla="*/ 29 h 49"/>
                <a:gd name="T12" fmla="*/ 4 w 134"/>
                <a:gd name="T13" fmla="*/ 28 h 49"/>
                <a:gd name="T14" fmla="*/ 4 w 134"/>
                <a:gd name="T15" fmla="*/ 28 h 49"/>
                <a:gd name="T16" fmla="*/ 5 w 134"/>
                <a:gd name="T17" fmla="*/ 28 h 49"/>
                <a:gd name="T18" fmla="*/ 5 w 134"/>
                <a:gd name="T19" fmla="*/ 28 h 49"/>
                <a:gd name="T20" fmla="*/ 32 w 134"/>
                <a:gd name="T21" fmla="*/ 31 h 49"/>
                <a:gd name="T22" fmla="*/ 32 w 134"/>
                <a:gd name="T23" fmla="*/ 31 h 49"/>
                <a:gd name="T24" fmla="*/ 95 w 134"/>
                <a:gd name="T25" fmla="*/ 16 h 49"/>
                <a:gd name="T26" fmla="*/ 95 w 134"/>
                <a:gd name="T27" fmla="*/ 16 h 49"/>
                <a:gd name="T28" fmla="*/ 121 w 134"/>
                <a:gd name="T29" fmla="*/ 1 h 49"/>
                <a:gd name="T30" fmla="*/ 121 w 134"/>
                <a:gd name="T31" fmla="*/ 1 h 49"/>
                <a:gd name="T32" fmla="*/ 122 w 134"/>
                <a:gd name="T33" fmla="*/ 1 h 49"/>
                <a:gd name="T34" fmla="*/ 125 w 134"/>
                <a:gd name="T35" fmla="*/ 0 h 49"/>
                <a:gd name="T36" fmla="*/ 125 w 134"/>
                <a:gd name="T37" fmla="*/ 0 h 49"/>
                <a:gd name="T38" fmla="*/ 134 w 134"/>
                <a:gd name="T39" fmla="*/ 7 h 49"/>
                <a:gd name="T40" fmla="*/ 134 w 134"/>
                <a:gd name="T41" fmla="*/ 7 h 49"/>
                <a:gd name="T42" fmla="*/ 134 w 134"/>
                <a:gd name="T43" fmla="*/ 9 h 49"/>
                <a:gd name="T44" fmla="*/ 134 w 134"/>
                <a:gd name="T45" fmla="*/ 9 h 49"/>
                <a:gd name="T46" fmla="*/ 130 w 134"/>
                <a:gd name="T47" fmla="*/ 17 h 49"/>
                <a:gd name="T48" fmla="*/ 130 w 134"/>
                <a:gd name="T49" fmla="*/ 17 h 49"/>
                <a:gd name="T50" fmla="*/ 26 w 134"/>
                <a:gd name="T51" fmla="*/ 49 h 49"/>
                <a:gd name="T52" fmla="*/ 26 w 134"/>
                <a:gd name="T53" fmla="*/ 49 h 49"/>
                <a:gd name="T54" fmla="*/ 2 w 134"/>
                <a:gd name="T55" fmla="*/ 47 h 49"/>
                <a:gd name="T56" fmla="*/ 26 w 134"/>
                <a:gd name="T57" fmla="*/ 45 h 49"/>
                <a:gd name="T58" fmla="*/ 128 w 134"/>
                <a:gd name="T59" fmla="*/ 14 h 49"/>
                <a:gd name="T60" fmla="*/ 128 w 134"/>
                <a:gd name="T61" fmla="*/ 14 h 49"/>
                <a:gd name="T62" fmla="*/ 131 w 134"/>
                <a:gd name="T63" fmla="*/ 9 h 49"/>
                <a:gd name="T64" fmla="*/ 131 w 134"/>
                <a:gd name="T65" fmla="*/ 9 h 49"/>
                <a:gd name="T66" fmla="*/ 131 w 134"/>
                <a:gd name="T67" fmla="*/ 8 h 49"/>
                <a:gd name="T68" fmla="*/ 131 w 134"/>
                <a:gd name="T69" fmla="*/ 8 h 49"/>
                <a:gd name="T70" fmla="*/ 129 w 134"/>
                <a:gd name="T71" fmla="*/ 6 h 49"/>
                <a:gd name="T72" fmla="*/ 129 w 134"/>
                <a:gd name="T73" fmla="*/ 6 h 49"/>
                <a:gd name="T74" fmla="*/ 125 w 134"/>
                <a:gd name="T75" fmla="*/ 3 h 49"/>
                <a:gd name="T76" fmla="*/ 125 w 134"/>
                <a:gd name="T77" fmla="*/ 3 h 49"/>
                <a:gd name="T78" fmla="*/ 123 w 134"/>
                <a:gd name="T79" fmla="*/ 4 h 49"/>
                <a:gd name="T80" fmla="*/ 123 w 134"/>
                <a:gd name="T81" fmla="*/ 4 h 49"/>
                <a:gd name="T82" fmla="*/ 32 w 134"/>
                <a:gd name="T83" fmla="*/ 34 h 49"/>
                <a:gd name="T84" fmla="*/ 32 w 134"/>
                <a:gd name="T85" fmla="*/ 34 h 49"/>
                <a:gd name="T86" fmla="*/ 6 w 134"/>
                <a:gd name="T87" fmla="*/ 31 h 49"/>
                <a:gd name="T88" fmla="*/ 6 w 134"/>
                <a:gd name="T89" fmla="*/ 31 h 49"/>
                <a:gd name="T90" fmla="*/ 3 w 134"/>
                <a:gd name="T91" fmla="*/ 45 h 49"/>
                <a:gd name="T92" fmla="*/ 26 w 134"/>
                <a:gd name="T9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49">
                  <a:moveTo>
                    <a:pt x="2" y="47"/>
                  </a:moveTo>
                  <a:cubicBezTo>
                    <a:pt x="1" y="48"/>
                    <a:pt x="1" y="47"/>
                    <a:pt x="1" y="47"/>
                  </a:cubicBezTo>
                  <a:cubicBezTo>
                    <a:pt x="1" y="47"/>
                    <a:pt x="1" y="47"/>
                    <a:pt x="1" y="47"/>
                  </a:cubicBezTo>
                  <a:cubicBezTo>
                    <a:pt x="0" y="47"/>
                    <a:pt x="0" y="46"/>
                    <a:pt x="0" y="46"/>
                  </a:cubicBezTo>
                  <a:cubicBezTo>
                    <a:pt x="0" y="46"/>
                    <a:pt x="0" y="46"/>
                    <a:pt x="0" y="46"/>
                  </a:cubicBezTo>
                  <a:cubicBezTo>
                    <a:pt x="3" y="29"/>
                    <a:pt x="3" y="29"/>
                    <a:pt x="3" y="29"/>
                  </a:cubicBezTo>
                  <a:cubicBezTo>
                    <a:pt x="3" y="28"/>
                    <a:pt x="4" y="28"/>
                    <a:pt x="4" y="28"/>
                  </a:cubicBezTo>
                  <a:cubicBezTo>
                    <a:pt x="4" y="28"/>
                    <a:pt x="4" y="28"/>
                    <a:pt x="4" y="28"/>
                  </a:cubicBezTo>
                  <a:cubicBezTo>
                    <a:pt x="4" y="28"/>
                    <a:pt x="5" y="28"/>
                    <a:pt x="5" y="28"/>
                  </a:cubicBezTo>
                  <a:cubicBezTo>
                    <a:pt x="5" y="28"/>
                    <a:pt x="5" y="28"/>
                    <a:pt x="5" y="28"/>
                  </a:cubicBezTo>
                  <a:cubicBezTo>
                    <a:pt x="14" y="30"/>
                    <a:pt x="23" y="31"/>
                    <a:pt x="32" y="31"/>
                  </a:cubicBezTo>
                  <a:cubicBezTo>
                    <a:pt x="32" y="31"/>
                    <a:pt x="32" y="31"/>
                    <a:pt x="32" y="31"/>
                  </a:cubicBezTo>
                  <a:cubicBezTo>
                    <a:pt x="57" y="31"/>
                    <a:pt x="79" y="23"/>
                    <a:pt x="95" y="16"/>
                  </a:cubicBezTo>
                  <a:cubicBezTo>
                    <a:pt x="95" y="16"/>
                    <a:pt x="95" y="16"/>
                    <a:pt x="95" y="16"/>
                  </a:cubicBezTo>
                  <a:cubicBezTo>
                    <a:pt x="111" y="8"/>
                    <a:pt x="121" y="1"/>
                    <a:pt x="121" y="1"/>
                  </a:cubicBezTo>
                  <a:cubicBezTo>
                    <a:pt x="121" y="1"/>
                    <a:pt x="121" y="1"/>
                    <a:pt x="121" y="1"/>
                  </a:cubicBezTo>
                  <a:cubicBezTo>
                    <a:pt x="122" y="1"/>
                    <a:pt x="122" y="1"/>
                    <a:pt x="122" y="1"/>
                  </a:cubicBezTo>
                  <a:cubicBezTo>
                    <a:pt x="123" y="1"/>
                    <a:pt x="124" y="0"/>
                    <a:pt x="125" y="0"/>
                  </a:cubicBezTo>
                  <a:cubicBezTo>
                    <a:pt x="125" y="0"/>
                    <a:pt x="125" y="0"/>
                    <a:pt x="125" y="0"/>
                  </a:cubicBezTo>
                  <a:cubicBezTo>
                    <a:pt x="131" y="1"/>
                    <a:pt x="133" y="7"/>
                    <a:pt x="134" y="7"/>
                  </a:cubicBezTo>
                  <a:cubicBezTo>
                    <a:pt x="134" y="7"/>
                    <a:pt x="134" y="7"/>
                    <a:pt x="134" y="7"/>
                  </a:cubicBezTo>
                  <a:cubicBezTo>
                    <a:pt x="134" y="8"/>
                    <a:pt x="134" y="8"/>
                    <a:pt x="134" y="9"/>
                  </a:cubicBezTo>
                  <a:cubicBezTo>
                    <a:pt x="134" y="9"/>
                    <a:pt x="134" y="9"/>
                    <a:pt x="134" y="9"/>
                  </a:cubicBezTo>
                  <a:cubicBezTo>
                    <a:pt x="134" y="13"/>
                    <a:pt x="130" y="16"/>
                    <a:pt x="130" y="17"/>
                  </a:cubicBezTo>
                  <a:cubicBezTo>
                    <a:pt x="130" y="17"/>
                    <a:pt x="130" y="17"/>
                    <a:pt x="130" y="17"/>
                  </a:cubicBezTo>
                  <a:cubicBezTo>
                    <a:pt x="95" y="44"/>
                    <a:pt x="52" y="48"/>
                    <a:pt x="26" y="49"/>
                  </a:cubicBezTo>
                  <a:cubicBezTo>
                    <a:pt x="26" y="49"/>
                    <a:pt x="26" y="49"/>
                    <a:pt x="26" y="49"/>
                  </a:cubicBezTo>
                  <a:cubicBezTo>
                    <a:pt x="13" y="49"/>
                    <a:pt x="4" y="47"/>
                    <a:pt x="2" y="47"/>
                  </a:cubicBezTo>
                  <a:close/>
                  <a:moveTo>
                    <a:pt x="26" y="45"/>
                  </a:moveTo>
                  <a:cubicBezTo>
                    <a:pt x="52" y="46"/>
                    <a:pt x="94" y="41"/>
                    <a:pt x="128" y="14"/>
                  </a:cubicBezTo>
                  <a:cubicBezTo>
                    <a:pt x="128" y="14"/>
                    <a:pt x="128" y="14"/>
                    <a:pt x="128" y="14"/>
                  </a:cubicBezTo>
                  <a:cubicBezTo>
                    <a:pt x="128" y="14"/>
                    <a:pt x="131" y="11"/>
                    <a:pt x="131" y="9"/>
                  </a:cubicBezTo>
                  <a:cubicBezTo>
                    <a:pt x="131" y="9"/>
                    <a:pt x="131" y="9"/>
                    <a:pt x="131" y="9"/>
                  </a:cubicBezTo>
                  <a:cubicBezTo>
                    <a:pt x="131" y="8"/>
                    <a:pt x="131" y="8"/>
                    <a:pt x="131" y="8"/>
                  </a:cubicBezTo>
                  <a:cubicBezTo>
                    <a:pt x="131" y="8"/>
                    <a:pt x="131" y="8"/>
                    <a:pt x="131" y="8"/>
                  </a:cubicBezTo>
                  <a:cubicBezTo>
                    <a:pt x="131" y="8"/>
                    <a:pt x="130" y="7"/>
                    <a:pt x="129" y="6"/>
                  </a:cubicBezTo>
                  <a:cubicBezTo>
                    <a:pt x="129" y="6"/>
                    <a:pt x="129" y="6"/>
                    <a:pt x="129" y="6"/>
                  </a:cubicBezTo>
                  <a:cubicBezTo>
                    <a:pt x="128" y="5"/>
                    <a:pt x="127" y="3"/>
                    <a:pt x="125" y="3"/>
                  </a:cubicBezTo>
                  <a:cubicBezTo>
                    <a:pt x="125" y="3"/>
                    <a:pt x="125" y="3"/>
                    <a:pt x="125" y="3"/>
                  </a:cubicBezTo>
                  <a:cubicBezTo>
                    <a:pt x="124" y="3"/>
                    <a:pt x="124" y="4"/>
                    <a:pt x="123" y="4"/>
                  </a:cubicBezTo>
                  <a:cubicBezTo>
                    <a:pt x="123" y="4"/>
                    <a:pt x="123" y="4"/>
                    <a:pt x="123" y="4"/>
                  </a:cubicBezTo>
                  <a:cubicBezTo>
                    <a:pt x="119" y="6"/>
                    <a:pt x="80" y="34"/>
                    <a:pt x="32" y="34"/>
                  </a:cubicBezTo>
                  <a:cubicBezTo>
                    <a:pt x="32" y="34"/>
                    <a:pt x="32" y="34"/>
                    <a:pt x="32" y="34"/>
                  </a:cubicBezTo>
                  <a:cubicBezTo>
                    <a:pt x="23" y="34"/>
                    <a:pt x="15" y="33"/>
                    <a:pt x="6" y="31"/>
                  </a:cubicBezTo>
                  <a:cubicBezTo>
                    <a:pt x="6" y="31"/>
                    <a:pt x="6" y="31"/>
                    <a:pt x="6" y="31"/>
                  </a:cubicBezTo>
                  <a:cubicBezTo>
                    <a:pt x="3" y="45"/>
                    <a:pt x="3" y="45"/>
                    <a:pt x="3" y="45"/>
                  </a:cubicBezTo>
                  <a:cubicBezTo>
                    <a:pt x="7" y="45"/>
                    <a:pt x="15" y="45"/>
                    <a:pt x="2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154"/>
            <p:cNvSpPr/>
            <p:nvPr/>
          </p:nvSpPr>
          <p:spPr bwMode="auto">
            <a:xfrm>
              <a:off x="4154" y="1791"/>
              <a:ext cx="240" cy="1024"/>
            </a:xfrm>
            <a:custGeom>
              <a:avLst/>
              <a:gdLst>
                <a:gd name="T0" fmla="*/ 0 w 34"/>
                <a:gd name="T1" fmla="*/ 141 h 145"/>
                <a:gd name="T2" fmla="*/ 28 w 34"/>
                <a:gd name="T3" fmla="*/ 145 h 145"/>
                <a:gd name="T4" fmla="*/ 34 w 34"/>
                <a:gd name="T5" fmla="*/ 0 h 145"/>
                <a:gd name="T6" fmla="*/ 12 w 34"/>
                <a:gd name="T7" fmla="*/ 1 h 145"/>
                <a:gd name="T8" fmla="*/ 0 w 34"/>
                <a:gd name="T9" fmla="*/ 141 h 145"/>
              </a:gdLst>
              <a:ahLst/>
              <a:cxnLst>
                <a:cxn ang="0">
                  <a:pos x="T0" y="T1"/>
                </a:cxn>
                <a:cxn ang="0">
                  <a:pos x="T2" y="T3"/>
                </a:cxn>
                <a:cxn ang="0">
                  <a:pos x="T4" y="T5"/>
                </a:cxn>
                <a:cxn ang="0">
                  <a:pos x="T6" y="T7"/>
                </a:cxn>
                <a:cxn ang="0">
                  <a:pos x="T8" y="T9"/>
                </a:cxn>
              </a:cxnLst>
              <a:rect l="0" t="0" r="r" b="b"/>
              <a:pathLst>
                <a:path w="34" h="145">
                  <a:moveTo>
                    <a:pt x="0" y="141"/>
                  </a:moveTo>
                  <a:cubicBezTo>
                    <a:pt x="28" y="145"/>
                    <a:pt x="28" y="145"/>
                    <a:pt x="28" y="145"/>
                  </a:cubicBezTo>
                  <a:cubicBezTo>
                    <a:pt x="34" y="0"/>
                    <a:pt x="34" y="0"/>
                    <a:pt x="34" y="0"/>
                  </a:cubicBezTo>
                  <a:cubicBezTo>
                    <a:pt x="12" y="1"/>
                    <a:pt x="12" y="1"/>
                    <a:pt x="12" y="1"/>
                  </a:cubicBezTo>
                  <a:cubicBezTo>
                    <a:pt x="12" y="1"/>
                    <a:pt x="5" y="48"/>
                    <a:pt x="0" y="1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155"/>
            <p:cNvSpPr>
              <a:spLocks noEditPoints="1"/>
            </p:cNvSpPr>
            <p:nvPr/>
          </p:nvSpPr>
          <p:spPr bwMode="auto">
            <a:xfrm>
              <a:off x="4140" y="1777"/>
              <a:ext cx="269" cy="1052"/>
            </a:xfrm>
            <a:custGeom>
              <a:avLst/>
              <a:gdLst>
                <a:gd name="T0" fmla="*/ 30 w 38"/>
                <a:gd name="T1" fmla="*/ 149 h 149"/>
                <a:gd name="T2" fmla="*/ 2 w 38"/>
                <a:gd name="T3" fmla="*/ 145 h 149"/>
                <a:gd name="T4" fmla="*/ 0 w 38"/>
                <a:gd name="T5" fmla="*/ 143 h 149"/>
                <a:gd name="T6" fmla="*/ 0 w 38"/>
                <a:gd name="T7" fmla="*/ 143 h 149"/>
                <a:gd name="T8" fmla="*/ 13 w 38"/>
                <a:gd name="T9" fmla="*/ 3 h 149"/>
                <a:gd name="T10" fmla="*/ 13 w 38"/>
                <a:gd name="T11" fmla="*/ 3 h 149"/>
                <a:gd name="T12" fmla="*/ 14 w 38"/>
                <a:gd name="T13" fmla="*/ 1 h 149"/>
                <a:gd name="T14" fmla="*/ 14 w 38"/>
                <a:gd name="T15" fmla="*/ 1 h 149"/>
                <a:gd name="T16" fmla="*/ 36 w 38"/>
                <a:gd name="T17" fmla="*/ 0 h 149"/>
                <a:gd name="T18" fmla="*/ 37 w 38"/>
                <a:gd name="T19" fmla="*/ 1 h 149"/>
                <a:gd name="T20" fmla="*/ 37 w 38"/>
                <a:gd name="T21" fmla="*/ 1 h 149"/>
                <a:gd name="T22" fmla="*/ 37 w 38"/>
                <a:gd name="T23" fmla="*/ 2 h 149"/>
                <a:gd name="T24" fmla="*/ 37 w 38"/>
                <a:gd name="T25" fmla="*/ 2 h 149"/>
                <a:gd name="T26" fmla="*/ 31 w 38"/>
                <a:gd name="T27" fmla="*/ 147 h 149"/>
                <a:gd name="T28" fmla="*/ 31 w 38"/>
                <a:gd name="T29" fmla="*/ 148 h 149"/>
                <a:gd name="T30" fmla="*/ 31 w 38"/>
                <a:gd name="T31" fmla="*/ 148 h 149"/>
                <a:gd name="T32" fmla="*/ 30 w 38"/>
                <a:gd name="T33" fmla="*/ 149 h 149"/>
                <a:gd name="T34" fmla="*/ 30 w 38"/>
                <a:gd name="T35" fmla="*/ 149 h 149"/>
                <a:gd name="T36" fmla="*/ 30 w 38"/>
                <a:gd name="T37" fmla="*/ 149 h 149"/>
                <a:gd name="T38" fmla="*/ 28 w 38"/>
                <a:gd name="T39" fmla="*/ 145 h 149"/>
                <a:gd name="T40" fmla="*/ 34 w 38"/>
                <a:gd name="T41" fmla="*/ 3 h 149"/>
                <a:gd name="T42" fmla="*/ 16 w 38"/>
                <a:gd name="T43" fmla="*/ 4 h 149"/>
                <a:gd name="T44" fmla="*/ 3 w 38"/>
                <a:gd name="T45" fmla="*/ 142 h 149"/>
                <a:gd name="T46" fmla="*/ 3 w 38"/>
                <a:gd name="T47" fmla="*/ 142 h 149"/>
                <a:gd name="T48" fmla="*/ 28 w 38"/>
                <a:gd name="T49" fmla="*/ 14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49">
                  <a:moveTo>
                    <a:pt x="30" y="149"/>
                  </a:moveTo>
                  <a:cubicBezTo>
                    <a:pt x="2" y="145"/>
                    <a:pt x="2" y="145"/>
                    <a:pt x="2" y="145"/>
                  </a:cubicBezTo>
                  <a:cubicBezTo>
                    <a:pt x="1" y="144"/>
                    <a:pt x="0" y="144"/>
                    <a:pt x="0" y="143"/>
                  </a:cubicBezTo>
                  <a:cubicBezTo>
                    <a:pt x="0" y="143"/>
                    <a:pt x="0" y="143"/>
                    <a:pt x="0" y="143"/>
                  </a:cubicBezTo>
                  <a:cubicBezTo>
                    <a:pt x="6" y="50"/>
                    <a:pt x="13" y="3"/>
                    <a:pt x="13" y="3"/>
                  </a:cubicBezTo>
                  <a:cubicBezTo>
                    <a:pt x="13" y="3"/>
                    <a:pt x="13" y="3"/>
                    <a:pt x="13" y="3"/>
                  </a:cubicBezTo>
                  <a:cubicBezTo>
                    <a:pt x="13" y="2"/>
                    <a:pt x="14" y="1"/>
                    <a:pt x="14" y="1"/>
                  </a:cubicBezTo>
                  <a:cubicBezTo>
                    <a:pt x="14" y="1"/>
                    <a:pt x="14" y="1"/>
                    <a:pt x="14" y="1"/>
                  </a:cubicBezTo>
                  <a:cubicBezTo>
                    <a:pt x="36" y="0"/>
                    <a:pt x="36" y="0"/>
                    <a:pt x="36" y="0"/>
                  </a:cubicBezTo>
                  <a:cubicBezTo>
                    <a:pt x="36" y="0"/>
                    <a:pt x="37" y="0"/>
                    <a:pt x="37" y="1"/>
                  </a:cubicBezTo>
                  <a:cubicBezTo>
                    <a:pt x="37" y="1"/>
                    <a:pt x="37" y="1"/>
                    <a:pt x="37" y="1"/>
                  </a:cubicBezTo>
                  <a:cubicBezTo>
                    <a:pt x="37" y="1"/>
                    <a:pt x="38" y="1"/>
                    <a:pt x="37" y="2"/>
                  </a:cubicBezTo>
                  <a:cubicBezTo>
                    <a:pt x="37" y="2"/>
                    <a:pt x="37" y="2"/>
                    <a:pt x="37" y="2"/>
                  </a:cubicBezTo>
                  <a:cubicBezTo>
                    <a:pt x="31" y="147"/>
                    <a:pt x="31" y="147"/>
                    <a:pt x="31" y="147"/>
                  </a:cubicBezTo>
                  <a:cubicBezTo>
                    <a:pt x="31" y="148"/>
                    <a:pt x="31" y="148"/>
                    <a:pt x="31" y="148"/>
                  </a:cubicBezTo>
                  <a:cubicBezTo>
                    <a:pt x="31" y="148"/>
                    <a:pt x="31" y="148"/>
                    <a:pt x="31" y="148"/>
                  </a:cubicBezTo>
                  <a:cubicBezTo>
                    <a:pt x="30" y="149"/>
                    <a:pt x="30" y="149"/>
                    <a:pt x="30" y="149"/>
                  </a:cubicBezTo>
                  <a:cubicBezTo>
                    <a:pt x="30" y="149"/>
                    <a:pt x="30" y="149"/>
                    <a:pt x="30" y="149"/>
                  </a:cubicBezTo>
                  <a:cubicBezTo>
                    <a:pt x="30" y="149"/>
                    <a:pt x="30" y="149"/>
                    <a:pt x="30" y="149"/>
                  </a:cubicBezTo>
                  <a:close/>
                  <a:moveTo>
                    <a:pt x="28" y="145"/>
                  </a:moveTo>
                  <a:cubicBezTo>
                    <a:pt x="34" y="3"/>
                    <a:pt x="34" y="3"/>
                    <a:pt x="34" y="3"/>
                  </a:cubicBezTo>
                  <a:cubicBezTo>
                    <a:pt x="16" y="4"/>
                    <a:pt x="16" y="4"/>
                    <a:pt x="16" y="4"/>
                  </a:cubicBezTo>
                  <a:cubicBezTo>
                    <a:pt x="15" y="12"/>
                    <a:pt x="8" y="58"/>
                    <a:pt x="3" y="142"/>
                  </a:cubicBezTo>
                  <a:cubicBezTo>
                    <a:pt x="3" y="142"/>
                    <a:pt x="3" y="142"/>
                    <a:pt x="3" y="142"/>
                  </a:cubicBezTo>
                  <a:cubicBezTo>
                    <a:pt x="28" y="145"/>
                    <a:pt x="28" y="145"/>
                    <a:pt x="28" y="1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156"/>
            <p:cNvSpPr/>
            <p:nvPr/>
          </p:nvSpPr>
          <p:spPr bwMode="auto">
            <a:xfrm>
              <a:off x="4225" y="1826"/>
              <a:ext cx="169" cy="615"/>
            </a:xfrm>
            <a:custGeom>
              <a:avLst/>
              <a:gdLst>
                <a:gd name="T0" fmla="*/ 24 w 24"/>
                <a:gd name="T1" fmla="*/ 0 h 87"/>
                <a:gd name="T2" fmla="*/ 20 w 24"/>
                <a:gd name="T3" fmla="*/ 87 h 87"/>
                <a:gd name="T4" fmla="*/ 19 w 24"/>
                <a:gd name="T5" fmla="*/ 27 h 87"/>
                <a:gd name="T6" fmla="*/ 24 w 24"/>
                <a:gd name="T7" fmla="*/ 0 h 87"/>
              </a:gdLst>
              <a:ahLst/>
              <a:cxnLst>
                <a:cxn ang="0">
                  <a:pos x="T0" y="T1"/>
                </a:cxn>
                <a:cxn ang="0">
                  <a:pos x="T2" y="T3"/>
                </a:cxn>
                <a:cxn ang="0">
                  <a:pos x="T4" y="T5"/>
                </a:cxn>
                <a:cxn ang="0">
                  <a:pos x="T6" y="T7"/>
                </a:cxn>
              </a:cxnLst>
              <a:rect l="0" t="0" r="r" b="b"/>
              <a:pathLst>
                <a:path w="24" h="87">
                  <a:moveTo>
                    <a:pt x="24" y="0"/>
                  </a:moveTo>
                  <a:cubicBezTo>
                    <a:pt x="20" y="87"/>
                    <a:pt x="20" y="87"/>
                    <a:pt x="20" y="87"/>
                  </a:cubicBezTo>
                  <a:cubicBezTo>
                    <a:pt x="20" y="87"/>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157"/>
            <p:cNvSpPr>
              <a:spLocks noEditPoints="1"/>
            </p:cNvSpPr>
            <p:nvPr/>
          </p:nvSpPr>
          <p:spPr bwMode="auto">
            <a:xfrm>
              <a:off x="4288" y="1819"/>
              <a:ext cx="113" cy="636"/>
            </a:xfrm>
            <a:custGeom>
              <a:avLst/>
              <a:gdLst>
                <a:gd name="T0" fmla="*/ 10 w 16"/>
                <a:gd name="T1" fmla="*/ 89 h 90"/>
                <a:gd name="T2" fmla="*/ 0 w 16"/>
                <a:gd name="T3" fmla="*/ 47 h 90"/>
                <a:gd name="T4" fmla="*/ 0 w 16"/>
                <a:gd name="T5" fmla="*/ 47 h 90"/>
                <a:gd name="T6" fmla="*/ 8 w 16"/>
                <a:gd name="T7" fmla="*/ 27 h 90"/>
                <a:gd name="T8" fmla="*/ 8 w 16"/>
                <a:gd name="T9" fmla="*/ 27 h 90"/>
                <a:gd name="T10" fmla="*/ 2 w 16"/>
                <a:gd name="T11" fmla="*/ 13 h 90"/>
                <a:gd name="T12" fmla="*/ 2 w 16"/>
                <a:gd name="T13" fmla="*/ 13 h 90"/>
                <a:gd name="T14" fmla="*/ 14 w 16"/>
                <a:gd name="T15" fmla="*/ 0 h 90"/>
                <a:gd name="T16" fmla="*/ 14 w 16"/>
                <a:gd name="T17" fmla="*/ 0 h 90"/>
                <a:gd name="T18" fmla="*/ 16 w 16"/>
                <a:gd name="T19" fmla="*/ 0 h 90"/>
                <a:gd name="T20" fmla="*/ 16 w 16"/>
                <a:gd name="T21" fmla="*/ 0 h 90"/>
                <a:gd name="T22" fmla="*/ 16 w 16"/>
                <a:gd name="T23" fmla="*/ 1 h 90"/>
                <a:gd name="T24" fmla="*/ 16 w 16"/>
                <a:gd name="T25" fmla="*/ 1 h 90"/>
                <a:gd name="T26" fmla="*/ 13 w 16"/>
                <a:gd name="T27" fmla="*/ 88 h 90"/>
                <a:gd name="T28" fmla="*/ 11 w 16"/>
                <a:gd name="T29" fmla="*/ 90 h 90"/>
                <a:gd name="T30" fmla="*/ 11 w 16"/>
                <a:gd name="T31" fmla="*/ 90 h 90"/>
                <a:gd name="T32" fmla="*/ 11 w 16"/>
                <a:gd name="T33" fmla="*/ 90 h 90"/>
                <a:gd name="T34" fmla="*/ 11 w 16"/>
                <a:gd name="T35" fmla="*/ 90 h 90"/>
                <a:gd name="T36" fmla="*/ 10 w 16"/>
                <a:gd name="T37" fmla="*/ 89 h 90"/>
                <a:gd name="T38" fmla="*/ 5 w 16"/>
                <a:gd name="T39" fmla="*/ 13 h 90"/>
                <a:gd name="T40" fmla="*/ 8 w 16"/>
                <a:gd name="T41" fmla="*/ 22 h 90"/>
                <a:gd name="T42" fmla="*/ 8 w 16"/>
                <a:gd name="T43" fmla="*/ 22 h 90"/>
                <a:gd name="T44" fmla="*/ 11 w 16"/>
                <a:gd name="T45" fmla="*/ 27 h 90"/>
                <a:gd name="T46" fmla="*/ 11 w 16"/>
                <a:gd name="T47" fmla="*/ 27 h 90"/>
                <a:gd name="T48" fmla="*/ 12 w 16"/>
                <a:gd name="T49" fmla="*/ 28 h 90"/>
                <a:gd name="T50" fmla="*/ 12 w 16"/>
                <a:gd name="T51" fmla="*/ 28 h 90"/>
                <a:gd name="T52" fmla="*/ 11 w 16"/>
                <a:gd name="T53" fmla="*/ 29 h 90"/>
                <a:gd name="T54" fmla="*/ 11 w 16"/>
                <a:gd name="T55" fmla="*/ 29 h 90"/>
                <a:gd name="T56" fmla="*/ 3 w 16"/>
                <a:gd name="T57" fmla="*/ 47 h 90"/>
                <a:gd name="T58" fmla="*/ 3 w 16"/>
                <a:gd name="T59" fmla="*/ 47 h 90"/>
                <a:gd name="T60" fmla="*/ 10 w 16"/>
                <a:gd name="T61" fmla="*/ 80 h 90"/>
                <a:gd name="T62" fmla="*/ 10 w 16"/>
                <a:gd name="T63" fmla="*/ 80 h 90"/>
                <a:gd name="T64" fmla="*/ 13 w 16"/>
                <a:gd name="T65" fmla="*/ 3 h 90"/>
                <a:gd name="T66" fmla="*/ 5 w 16"/>
                <a:gd name="T67"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0">
                  <a:moveTo>
                    <a:pt x="10" y="89"/>
                  </a:moveTo>
                  <a:cubicBezTo>
                    <a:pt x="10" y="89"/>
                    <a:pt x="0" y="66"/>
                    <a:pt x="0" y="47"/>
                  </a:cubicBezTo>
                  <a:cubicBezTo>
                    <a:pt x="0" y="47"/>
                    <a:pt x="0" y="47"/>
                    <a:pt x="0" y="47"/>
                  </a:cubicBezTo>
                  <a:cubicBezTo>
                    <a:pt x="0" y="39"/>
                    <a:pt x="2" y="31"/>
                    <a:pt x="8" y="27"/>
                  </a:cubicBezTo>
                  <a:cubicBezTo>
                    <a:pt x="8" y="27"/>
                    <a:pt x="8" y="27"/>
                    <a:pt x="8" y="27"/>
                  </a:cubicBezTo>
                  <a:cubicBezTo>
                    <a:pt x="6" y="25"/>
                    <a:pt x="2" y="19"/>
                    <a:pt x="2" y="13"/>
                  </a:cubicBezTo>
                  <a:cubicBezTo>
                    <a:pt x="2" y="13"/>
                    <a:pt x="2" y="13"/>
                    <a:pt x="2" y="13"/>
                  </a:cubicBezTo>
                  <a:cubicBezTo>
                    <a:pt x="2" y="8"/>
                    <a:pt x="5" y="3"/>
                    <a:pt x="14" y="0"/>
                  </a:cubicBezTo>
                  <a:cubicBezTo>
                    <a:pt x="14" y="0"/>
                    <a:pt x="14" y="0"/>
                    <a:pt x="14" y="0"/>
                  </a:cubicBezTo>
                  <a:cubicBezTo>
                    <a:pt x="15" y="0"/>
                    <a:pt x="15" y="0"/>
                    <a:pt x="16" y="0"/>
                  </a:cubicBezTo>
                  <a:cubicBezTo>
                    <a:pt x="16" y="0"/>
                    <a:pt x="16" y="0"/>
                    <a:pt x="16" y="0"/>
                  </a:cubicBezTo>
                  <a:cubicBezTo>
                    <a:pt x="16" y="0"/>
                    <a:pt x="16" y="1"/>
                    <a:pt x="16" y="1"/>
                  </a:cubicBezTo>
                  <a:cubicBezTo>
                    <a:pt x="16" y="1"/>
                    <a:pt x="16" y="1"/>
                    <a:pt x="16" y="1"/>
                  </a:cubicBezTo>
                  <a:cubicBezTo>
                    <a:pt x="13" y="88"/>
                    <a:pt x="13" y="88"/>
                    <a:pt x="13" y="88"/>
                  </a:cubicBezTo>
                  <a:cubicBezTo>
                    <a:pt x="12" y="89"/>
                    <a:pt x="12" y="90"/>
                    <a:pt x="11" y="90"/>
                  </a:cubicBezTo>
                  <a:cubicBezTo>
                    <a:pt x="11" y="90"/>
                    <a:pt x="11" y="90"/>
                    <a:pt x="11" y="90"/>
                  </a:cubicBezTo>
                  <a:cubicBezTo>
                    <a:pt x="11" y="90"/>
                    <a:pt x="11" y="90"/>
                    <a:pt x="11" y="90"/>
                  </a:cubicBezTo>
                  <a:cubicBezTo>
                    <a:pt x="11" y="90"/>
                    <a:pt x="11" y="90"/>
                    <a:pt x="11" y="90"/>
                  </a:cubicBezTo>
                  <a:cubicBezTo>
                    <a:pt x="10" y="90"/>
                    <a:pt x="10" y="89"/>
                    <a:pt x="10" y="89"/>
                  </a:cubicBezTo>
                  <a:close/>
                  <a:moveTo>
                    <a:pt x="5" y="13"/>
                  </a:moveTo>
                  <a:cubicBezTo>
                    <a:pt x="5" y="16"/>
                    <a:pt x="6" y="20"/>
                    <a:pt x="8" y="22"/>
                  </a:cubicBezTo>
                  <a:cubicBezTo>
                    <a:pt x="8" y="22"/>
                    <a:pt x="8" y="22"/>
                    <a:pt x="8" y="22"/>
                  </a:cubicBezTo>
                  <a:cubicBezTo>
                    <a:pt x="10" y="25"/>
                    <a:pt x="11" y="27"/>
                    <a:pt x="11" y="27"/>
                  </a:cubicBezTo>
                  <a:cubicBezTo>
                    <a:pt x="11" y="27"/>
                    <a:pt x="11" y="27"/>
                    <a:pt x="11" y="27"/>
                  </a:cubicBezTo>
                  <a:cubicBezTo>
                    <a:pt x="12" y="27"/>
                    <a:pt x="12" y="27"/>
                    <a:pt x="12" y="28"/>
                  </a:cubicBezTo>
                  <a:cubicBezTo>
                    <a:pt x="12" y="28"/>
                    <a:pt x="12" y="28"/>
                    <a:pt x="12" y="28"/>
                  </a:cubicBezTo>
                  <a:cubicBezTo>
                    <a:pt x="12" y="28"/>
                    <a:pt x="11" y="29"/>
                    <a:pt x="11" y="29"/>
                  </a:cubicBezTo>
                  <a:cubicBezTo>
                    <a:pt x="11" y="29"/>
                    <a:pt x="11" y="29"/>
                    <a:pt x="11" y="29"/>
                  </a:cubicBezTo>
                  <a:cubicBezTo>
                    <a:pt x="6" y="32"/>
                    <a:pt x="3" y="39"/>
                    <a:pt x="3" y="47"/>
                  </a:cubicBezTo>
                  <a:cubicBezTo>
                    <a:pt x="3" y="47"/>
                    <a:pt x="3" y="47"/>
                    <a:pt x="3" y="47"/>
                  </a:cubicBezTo>
                  <a:cubicBezTo>
                    <a:pt x="3" y="58"/>
                    <a:pt x="7" y="72"/>
                    <a:pt x="10" y="80"/>
                  </a:cubicBezTo>
                  <a:cubicBezTo>
                    <a:pt x="10" y="80"/>
                    <a:pt x="10" y="80"/>
                    <a:pt x="10" y="80"/>
                  </a:cubicBezTo>
                  <a:cubicBezTo>
                    <a:pt x="13" y="3"/>
                    <a:pt x="13" y="3"/>
                    <a:pt x="13" y="3"/>
                  </a:cubicBezTo>
                  <a:cubicBezTo>
                    <a:pt x="7" y="6"/>
                    <a:pt x="5" y="10"/>
                    <a:pt x="5"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158"/>
            <p:cNvSpPr/>
            <p:nvPr/>
          </p:nvSpPr>
          <p:spPr bwMode="auto">
            <a:xfrm>
              <a:off x="4571" y="1791"/>
              <a:ext cx="269" cy="1024"/>
            </a:xfrm>
            <a:custGeom>
              <a:avLst/>
              <a:gdLst>
                <a:gd name="T0" fmla="*/ 16 w 38"/>
                <a:gd name="T1" fmla="*/ 0 h 145"/>
                <a:gd name="T2" fmla="*/ 38 w 38"/>
                <a:gd name="T3" fmla="*/ 141 h 145"/>
                <a:gd name="T4" fmla="*/ 10 w 38"/>
                <a:gd name="T5" fmla="*/ 145 h 145"/>
                <a:gd name="T6" fmla="*/ 0 w 38"/>
                <a:gd name="T7" fmla="*/ 1 h 145"/>
                <a:gd name="T8" fmla="*/ 16 w 38"/>
                <a:gd name="T9" fmla="*/ 0 h 145"/>
              </a:gdLst>
              <a:ahLst/>
              <a:cxnLst>
                <a:cxn ang="0">
                  <a:pos x="T0" y="T1"/>
                </a:cxn>
                <a:cxn ang="0">
                  <a:pos x="T2" y="T3"/>
                </a:cxn>
                <a:cxn ang="0">
                  <a:pos x="T4" y="T5"/>
                </a:cxn>
                <a:cxn ang="0">
                  <a:pos x="T6" y="T7"/>
                </a:cxn>
                <a:cxn ang="0">
                  <a:pos x="T8" y="T9"/>
                </a:cxn>
              </a:cxnLst>
              <a:rect l="0" t="0" r="r" b="b"/>
              <a:pathLst>
                <a:path w="38" h="145">
                  <a:moveTo>
                    <a:pt x="16" y="0"/>
                  </a:moveTo>
                  <a:cubicBezTo>
                    <a:pt x="32" y="43"/>
                    <a:pt x="38" y="141"/>
                    <a:pt x="38" y="141"/>
                  </a:cubicBezTo>
                  <a:cubicBezTo>
                    <a:pt x="10" y="145"/>
                    <a:pt x="10" y="145"/>
                    <a:pt x="10" y="145"/>
                  </a:cubicBezTo>
                  <a:cubicBezTo>
                    <a:pt x="0" y="1"/>
                    <a:pt x="0" y="1"/>
                    <a:pt x="0" y="1"/>
                  </a:cubicBezTo>
                  <a:cubicBezTo>
                    <a:pt x="16"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159"/>
            <p:cNvSpPr>
              <a:spLocks noEditPoints="1"/>
            </p:cNvSpPr>
            <p:nvPr/>
          </p:nvSpPr>
          <p:spPr bwMode="auto">
            <a:xfrm>
              <a:off x="4557" y="1777"/>
              <a:ext cx="290" cy="1052"/>
            </a:xfrm>
            <a:custGeom>
              <a:avLst/>
              <a:gdLst>
                <a:gd name="T0" fmla="*/ 11 w 41"/>
                <a:gd name="T1" fmla="*/ 148 h 149"/>
                <a:gd name="T2" fmla="*/ 10 w 41"/>
                <a:gd name="T3" fmla="*/ 147 h 149"/>
                <a:gd name="T4" fmla="*/ 10 w 41"/>
                <a:gd name="T5" fmla="*/ 147 h 149"/>
                <a:gd name="T6" fmla="*/ 0 w 41"/>
                <a:gd name="T7" fmla="*/ 3 h 149"/>
                <a:gd name="T8" fmla="*/ 2 w 41"/>
                <a:gd name="T9" fmla="*/ 2 h 149"/>
                <a:gd name="T10" fmla="*/ 2 w 41"/>
                <a:gd name="T11" fmla="*/ 2 h 149"/>
                <a:gd name="T12" fmla="*/ 18 w 41"/>
                <a:gd name="T13" fmla="*/ 0 h 149"/>
                <a:gd name="T14" fmla="*/ 20 w 41"/>
                <a:gd name="T15" fmla="*/ 1 h 149"/>
                <a:gd name="T16" fmla="*/ 20 w 41"/>
                <a:gd name="T17" fmla="*/ 1 h 149"/>
                <a:gd name="T18" fmla="*/ 41 w 41"/>
                <a:gd name="T19" fmla="*/ 143 h 149"/>
                <a:gd name="T20" fmla="*/ 41 w 41"/>
                <a:gd name="T21" fmla="*/ 143 h 149"/>
                <a:gd name="T22" fmla="*/ 40 w 41"/>
                <a:gd name="T23" fmla="*/ 145 h 149"/>
                <a:gd name="T24" fmla="*/ 40 w 41"/>
                <a:gd name="T25" fmla="*/ 145 h 149"/>
                <a:gd name="T26" fmla="*/ 12 w 41"/>
                <a:gd name="T27" fmla="*/ 149 h 149"/>
                <a:gd name="T28" fmla="*/ 12 w 41"/>
                <a:gd name="T29" fmla="*/ 149 h 149"/>
                <a:gd name="T30" fmla="*/ 12 w 41"/>
                <a:gd name="T31" fmla="*/ 149 h 149"/>
                <a:gd name="T32" fmla="*/ 11 w 41"/>
                <a:gd name="T33" fmla="*/ 148 h 149"/>
                <a:gd name="T34" fmla="*/ 3 w 41"/>
                <a:gd name="T35" fmla="*/ 5 h 149"/>
                <a:gd name="T36" fmla="*/ 13 w 41"/>
                <a:gd name="T37" fmla="*/ 145 h 149"/>
                <a:gd name="T38" fmla="*/ 38 w 41"/>
                <a:gd name="T39" fmla="*/ 142 h 149"/>
                <a:gd name="T40" fmla="*/ 34 w 41"/>
                <a:gd name="T41" fmla="*/ 89 h 149"/>
                <a:gd name="T42" fmla="*/ 34 w 41"/>
                <a:gd name="T43" fmla="*/ 89 h 149"/>
                <a:gd name="T44" fmla="*/ 17 w 41"/>
                <a:gd name="T45" fmla="*/ 3 h 149"/>
                <a:gd name="T46" fmla="*/ 17 w 41"/>
                <a:gd name="T47" fmla="*/ 3 h 149"/>
                <a:gd name="T48" fmla="*/ 3 w 41"/>
                <a:gd name="T49" fmla="*/ 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49">
                  <a:moveTo>
                    <a:pt x="11" y="148"/>
                  </a:moveTo>
                  <a:cubicBezTo>
                    <a:pt x="10" y="148"/>
                    <a:pt x="10" y="148"/>
                    <a:pt x="10" y="147"/>
                  </a:cubicBezTo>
                  <a:cubicBezTo>
                    <a:pt x="10" y="147"/>
                    <a:pt x="10" y="147"/>
                    <a:pt x="10" y="147"/>
                  </a:cubicBezTo>
                  <a:cubicBezTo>
                    <a:pt x="0" y="3"/>
                    <a:pt x="0" y="3"/>
                    <a:pt x="0" y="3"/>
                  </a:cubicBezTo>
                  <a:cubicBezTo>
                    <a:pt x="0" y="2"/>
                    <a:pt x="1" y="2"/>
                    <a:pt x="2" y="2"/>
                  </a:cubicBezTo>
                  <a:cubicBezTo>
                    <a:pt x="2" y="2"/>
                    <a:pt x="2" y="2"/>
                    <a:pt x="2" y="2"/>
                  </a:cubicBezTo>
                  <a:cubicBezTo>
                    <a:pt x="18" y="0"/>
                    <a:pt x="18" y="0"/>
                    <a:pt x="18" y="0"/>
                  </a:cubicBezTo>
                  <a:cubicBezTo>
                    <a:pt x="19" y="0"/>
                    <a:pt x="20" y="1"/>
                    <a:pt x="20" y="1"/>
                  </a:cubicBezTo>
                  <a:cubicBezTo>
                    <a:pt x="20" y="1"/>
                    <a:pt x="20" y="1"/>
                    <a:pt x="20" y="1"/>
                  </a:cubicBezTo>
                  <a:cubicBezTo>
                    <a:pt x="36" y="45"/>
                    <a:pt x="41" y="143"/>
                    <a:pt x="41" y="143"/>
                  </a:cubicBezTo>
                  <a:cubicBezTo>
                    <a:pt x="41" y="143"/>
                    <a:pt x="41" y="143"/>
                    <a:pt x="41" y="143"/>
                  </a:cubicBezTo>
                  <a:cubicBezTo>
                    <a:pt x="41" y="144"/>
                    <a:pt x="41" y="144"/>
                    <a:pt x="40" y="145"/>
                  </a:cubicBezTo>
                  <a:cubicBezTo>
                    <a:pt x="40" y="145"/>
                    <a:pt x="40" y="145"/>
                    <a:pt x="40" y="145"/>
                  </a:cubicBezTo>
                  <a:cubicBezTo>
                    <a:pt x="12" y="149"/>
                    <a:pt x="12" y="149"/>
                    <a:pt x="12" y="149"/>
                  </a:cubicBezTo>
                  <a:cubicBezTo>
                    <a:pt x="12" y="149"/>
                    <a:pt x="12" y="149"/>
                    <a:pt x="12" y="149"/>
                  </a:cubicBezTo>
                  <a:cubicBezTo>
                    <a:pt x="12" y="149"/>
                    <a:pt x="12" y="149"/>
                    <a:pt x="12" y="149"/>
                  </a:cubicBezTo>
                  <a:cubicBezTo>
                    <a:pt x="11" y="149"/>
                    <a:pt x="11" y="149"/>
                    <a:pt x="11" y="148"/>
                  </a:cubicBezTo>
                  <a:close/>
                  <a:moveTo>
                    <a:pt x="3" y="5"/>
                  </a:moveTo>
                  <a:cubicBezTo>
                    <a:pt x="13" y="145"/>
                    <a:pt x="13" y="145"/>
                    <a:pt x="13" y="145"/>
                  </a:cubicBezTo>
                  <a:cubicBezTo>
                    <a:pt x="38" y="142"/>
                    <a:pt x="38" y="142"/>
                    <a:pt x="38" y="142"/>
                  </a:cubicBezTo>
                  <a:cubicBezTo>
                    <a:pt x="38" y="136"/>
                    <a:pt x="36" y="115"/>
                    <a:pt x="34" y="89"/>
                  </a:cubicBezTo>
                  <a:cubicBezTo>
                    <a:pt x="34" y="89"/>
                    <a:pt x="34" y="89"/>
                    <a:pt x="34" y="89"/>
                  </a:cubicBezTo>
                  <a:cubicBezTo>
                    <a:pt x="30" y="59"/>
                    <a:pt x="25" y="25"/>
                    <a:pt x="17" y="3"/>
                  </a:cubicBezTo>
                  <a:cubicBezTo>
                    <a:pt x="17" y="3"/>
                    <a:pt x="17" y="3"/>
                    <a:pt x="17"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160"/>
            <p:cNvSpPr/>
            <p:nvPr/>
          </p:nvSpPr>
          <p:spPr bwMode="auto">
            <a:xfrm>
              <a:off x="4571" y="1826"/>
              <a:ext cx="177" cy="593"/>
            </a:xfrm>
            <a:custGeom>
              <a:avLst/>
              <a:gdLst>
                <a:gd name="T0" fmla="*/ 0 w 25"/>
                <a:gd name="T1" fmla="*/ 0 h 84"/>
                <a:gd name="T2" fmla="*/ 6 w 25"/>
                <a:gd name="T3" fmla="*/ 84 h 84"/>
                <a:gd name="T4" fmla="*/ 6 w 25"/>
                <a:gd name="T5" fmla="*/ 26 h 84"/>
                <a:gd name="T6" fmla="*/ 0 w 25"/>
                <a:gd name="T7" fmla="*/ 0 h 84"/>
              </a:gdLst>
              <a:ahLst/>
              <a:cxnLst>
                <a:cxn ang="0">
                  <a:pos x="T0" y="T1"/>
                </a:cxn>
                <a:cxn ang="0">
                  <a:pos x="T2" y="T3"/>
                </a:cxn>
                <a:cxn ang="0">
                  <a:pos x="T4" y="T5"/>
                </a:cxn>
                <a:cxn ang="0">
                  <a:pos x="T6" y="T7"/>
                </a:cxn>
              </a:cxnLst>
              <a:rect l="0" t="0" r="r" b="b"/>
              <a:pathLst>
                <a:path w="25" h="84">
                  <a:moveTo>
                    <a:pt x="0" y="0"/>
                  </a:moveTo>
                  <a:cubicBezTo>
                    <a:pt x="6" y="84"/>
                    <a:pt x="6" y="84"/>
                    <a:pt x="6" y="84"/>
                  </a:cubicBezTo>
                  <a:cubicBezTo>
                    <a:pt x="6" y="84"/>
                    <a:pt x="25" y="35"/>
                    <a:pt x="6" y="26"/>
                  </a:cubicBezTo>
                  <a:cubicBezTo>
                    <a:pt x="6"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161"/>
            <p:cNvSpPr>
              <a:spLocks noEditPoints="1"/>
            </p:cNvSpPr>
            <p:nvPr/>
          </p:nvSpPr>
          <p:spPr bwMode="auto">
            <a:xfrm>
              <a:off x="4557" y="1819"/>
              <a:ext cx="127" cy="614"/>
            </a:xfrm>
            <a:custGeom>
              <a:avLst/>
              <a:gdLst>
                <a:gd name="T0" fmla="*/ 8 w 18"/>
                <a:gd name="T1" fmla="*/ 87 h 87"/>
                <a:gd name="T2" fmla="*/ 7 w 18"/>
                <a:gd name="T3" fmla="*/ 85 h 87"/>
                <a:gd name="T4" fmla="*/ 7 w 18"/>
                <a:gd name="T5" fmla="*/ 85 h 87"/>
                <a:gd name="T6" fmla="*/ 0 w 18"/>
                <a:gd name="T7" fmla="*/ 1 h 87"/>
                <a:gd name="T8" fmla="*/ 1 w 18"/>
                <a:gd name="T9" fmla="*/ 0 h 87"/>
                <a:gd name="T10" fmla="*/ 1 w 18"/>
                <a:gd name="T11" fmla="*/ 0 h 87"/>
                <a:gd name="T12" fmla="*/ 3 w 18"/>
                <a:gd name="T13" fmla="*/ 0 h 87"/>
                <a:gd name="T14" fmla="*/ 3 w 18"/>
                <a:gd name="T15" fmla="*/ 0 h 87"/>
                <a:gd name="T16" fmla="*/ 15 w 18"/>
                <a:gd name="T17" fmla="*/ 14 h 87"/>
                <a:gd name="T18" fmla="*/ 15 w 18"/>
                <a:gd name="T19" fmla="*/ 14 h 87"/>
                <a:gd name="T20" fmla="*/ 10 w 18"/>
                <a:gd name="T21" fmla="*/ 26 h 87"/>
                <a:gd name="T22" fmla="*/ 10 w 18"/>
                <a:gd name="T23" fmla="*/ 26 h 87"/>
                <a:gd name="T24" fmla="*/ 18 w 18"/>
                <a:gd name="T25" fmla="*/ 46 h 87"/>
                <a:gd name="T26" fmla="*/ 18 w 18"/>
                <a:gd name="T27" fmla="*/ 46 h 87"/>
                <a:gd name="T28" fmla="*/ 10 w 18"/>
                <a:gd name="T29" fmla="*/ 86 h 87"/>
                <a:gd name="T30" fmla="*/ 10 w 18"/>
                <a:gd name="T31" fmla="*/ 86 h 87"/>
                <a:gd name="T32" fmla="*/ 8 w 18"/>
                <a:gd name="T33" fmla="*/ 87 h 87"/>
                <a:gd name="T34" fmla="*/ 8 w 18"/>
                <a:gd name="T35" fmla="*/ 87 h 87"/>
                <a:gd name="T36" fmla="*/ 8 w 18"/>
                <a:gd name="T37" fmla="*/ 87 h 87"/>
                <a:gd name="T38" fmla="*/ 9 w 18"/>
                <a:gd name="T39" fmla="*/ 78 h 87"/>
                <a:gd name="T40" fmla="*/ 15 w 18"/>
                <a:gd name="T41" fmla="*/ 46 h 87"/>
                <a:gd name="T42" fmla="*/ 15 w 18"/>
                <a:gd name="T43" fmla="*/ 46 h 87"/>
                <a:gd name="T44" fmla="*/ 7 w 18"/>
                <a:gd name="T45" fmla="*/ 28 h 87"/>
                <a:gd name="T46" fmla="*/ 7 w 18"/>
                <a:gd name="T47" fmla="*/ 28 h 87"/>
                <a:gd name="T48" fmla="*/ 6 w 18"/>
                <a:gd name="T49" fmla="*/ 27 h 87"/>
                <a:gd name="T50" fmla="*/ 6 w 18"/>
                <a:gd name="T51" fmla="*/ 27 h 87"/>
                <a:gd name="T52" fmla="*/ 7 w 18"/>
                <a:gd name="T53" fmla="*/ 26 h 87"/>
                <a:gd name="T54" fmla="*/ 7 w 18"/>
                <a:gd name="T55" fmla="*/ 26 h 87"/>
                <a:gd name="T56" fmla="*/ 12 w 18"/>
                <a:gd name="T57" fmla="*/ 14 h 87"/>
                <a:gd name="T58" fmla="*/ 12 w 18"/>
                <a:gd name="T59" fmla="*/ 14 h 87"/>
                <a:gd name="T60" fmla="*/ 4 w 18"/>
                <a:gd name="T61" fmla="*/ 4 h 87"/>
                <a:gd name="T62" fmla="*/ 4 w 18"/>
                <a:gd name="T63" fmla="*/ 4 h 87"/>
                <a:gd name="T64" fmla="*/ 9 w 18"/>
                <a:gd name="T65" fmla="*/ 78 h 87"/>
                <a:gd name="T66" fmla="*/ 1 w 18"/>
                <a:gd name="T67" fmla="*/ 3 h 87"/>
                <a:gd name="T68" fmla="*/ 2 w 18"/>
                <a:gd name="T69" fmla="*/ 1 h 87"/>
                <a:gd name="T70" fmla="*/ 1 w 18"/>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7">
                  <a:moveTo>
                    <a:pt x="8" y="87"/>
                  </a:moveTo>
                  <a:cubicBezTo>
                    <a:pt x="7" y="87"/>
                    <a:pt x="7" y="86"/>
                    <a:pt x="7" y="85"/>
                  </a:cubicBezTo>
                  <a:cubicBezTo>
                    <a:pt x="7" y="85"/>
                    <a:pt x="7" y="85"/>
                    <a:pt x="7" y="85"/>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3"/>
                    <a:pt x="15" y="9"/>
                    <a:pt x="15" y="14"/>
                  </a:cubicBezTo>
                  <a:cubicBezTo>
                    <a:pt x="15" y="14"/>
                    <a:pt x="15" y="14"/>
                    <a:pt x="15" y="14"/>
                  </a:cubicBezTo>
                  <a:cubicBezTo>
                    <a:pt x="15" y="19"/>
                    <a:pt x="12" y="24"/>
                    <a:pt x="10" y="26"/>
                  </a:cubicBezTo>
                  <a:cubicBezTo>
                    <a:pt x="10" y="26"/>
                    <a:pt x="10" y="26"/>
                    <a:pt x="10" y="26"/>
                  </a:cubicBezTo>
                  <a:cubicBezTo>
                    <a:pt x="16" y="30"/>
                    <a:pt x="18" y="38"/>
                    <a:pt x="18" y="46"/>
                  </a:cubicBezTo>
                  <a:cubicBezTo>
                    <a:pt x="18" y="46"/>
                    <a:pt x="18" y="46"/>
                    <a:pt x="18" y="46"/>
                  </a:cubicBezTo>
                  <a:cubicBezTo>
                    <a:pt x="18" y="64"/>
                    <a:pt x="10" y="86"/>
                    <a:pt x="10" y="86"/>
                  </a:cubicBezTo>
                  <a:cubicBezTo>
                    <a:pt x="10" y="86"/>
                    <a:pt x="10" y="86"/>
                    <a:pt x="10" y="86"/>
                  </a:cubicBezTo>
                  <a:cubicBezTo>
                    <a:pt x="9" y="86"/>
                    <a:pt x="9" y="87"/>
                    <a:pt x="8" y="87"/>
                  </a:cubicBezTo>
                  <a:cubicBezTo>
                    <a:pt x="8" y="87"/>
                    <a:pt x="8" y="87"/>
                    <a:pt x="8" y="87"/>
                  </a:cubicBezTo>
                  <a:cubicBezTo>
                    <a:pt x="8" y="87"/>
                    <a:pt x="8" y="87"/>
                    <a:pt x="8" y="87"/>
                  </a:cubicBezTo>
                  <a:close/>
                  <a:moveTo>
                    <a:pt x="9" y="78"/>
                  </a:moveTo>
                  <a:cubicBezTo>
                    <a:pt x="12" y="70"/>
                    <a:pt x="15" y="57"/>
                    <a:pt x="15" y="46"/>
                  </a:cubicBezTo>
                  <a:cubicBezTo>
                    <a:pt x="15" y="46"/>
                    <a:pt x="15" y="46"/>
                    <a:pt x="15" y="46"/>
                  </a:cubicBezTo>
                  <a:cubicBezTo>
                    <a:pt x="15" y="38"/>
                    <a:pt x="13" y="31"/>
                    <a:pt x="7" y="28"/>
                  </a:cubicBezTo>
                  <a:cubicBezTo>
                    <a:pt x="7" y="28"/>
                    <a:pt x="7" y="28"/>
                    <a:pt x="7" y="28"/>
                  </a:cubicBezTo>
                  <a:cubicBezTo>
                    <a:pt x="7" y="28"/>
                    <a:pt x="6" y="27"/>
                    <a:pt x="6" y="27"/>
                  </a:cubicBezTo>
                  <a:cubicBezTo>
                    <a:pt x="6" y="27"/>
                    <a:pt x="6" y="27"/>
                    <a:pt x="6" y="27"/>
                  </a:cubicBezTo>
                  <a:cubicBezTo>
                    <a:pt x="6" y="26"/>
                    <a:pt x="6" y="26"/>
                    <a:pt x="7" y="26"/>
                  </a:cubicBezTo>
                  <a:cubicBezTo>
                    <a:pt x="7" y="26"/>
                    <a:pt x="7" y="26"/>
                    <a:pt x="7" y="26"/>
                  </a:cubicBezTo>
                  <a:cubicBezTo>
                    <a:pt x="7" y="26"/>
                    <a:pt x="12" y="20"/>
                    <a:pt x="12" y="14"/>
                  </a:cubicBezTo>
                  <a:cubicBezTo>
                    <a:pt x="12" y="14"/>
                    <a:pt x="12" y="14"/>
                    <a:pt x="12" y="14"/>
                  </a:cubicBezTo>
                  <a:cubicBezTo>
                    <a:pt x="12" y="10"/>
                    <a:pt x="10" y="7"/>
                    <a:pt x="4" y="4"/>
                  </a:cubicBezTo>
                  <a:cubicBezTo>
                    <a:pt x="4" y="4"/>
                    <a:pt x="4" y="4"/>
                    <a:pt x="4" y="4"/>
                  </a:cubicBezTo>
                  <a:cubicBezTo>
                    <a:pt x="9" y="78"/>
                    <a:pt x="9" y="78"/>
                    <a:pt x="9" y="78"/>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162"/>
            <p:cNvSpPr/>
            <p:nvPr/>
          </p:nvSpPr>
          <p:spPr bwMode="auto">
            <a:xfrm>
              <a:off x="4154" y="2419"/>
              <a:ext cx="141" cy="198"/>
            </a:xfrm>
            <a:custGeom>
              <a:avLst/>
              <a:gdLst>
                <a:gd name="T0" fmla="*/ 5 w 20"/>
                <a:gd name="T1" fmla="*/ 28 h 28"/>
                <a:gd name="T2" fmla="*/ 2 w 20"/>
                <a:gd name="T3" fmla="*/ 28 h 28"/>
                <a:gd name="T4" fmla="*/ 2 w 20"/>
                <a:gd name="T5" fmla="*/ 28 h 28"/>
                <a:gd name="T6" fmla="*/ 1 w 20"/>
                <a:gd name="T7" fmla="*/ 26 h 28"/>
                <a:gd name="T8" fmla="*/ 1 w 20"/>
                <a:gd name="T9" fmla="*/ 26 h 28"/>
                <a:gd name="T10" fmla="*/ 2 w 20"/>
                <a:gd name="T11" fmla="*/ 25 h 28"/>
                <a:gd name="T12" fmla="*/ 2 w 20"/>
                <a:gd name="T13" fmla="*/ 25 h 28"/>
                <a:gd name="T14" fmla="*/ 5 w 20"/>
                <a:gd name="T15" fmla="*/ 25 h 28"/>
                <a:gd name="T16" fmla="*/ 5 w 20"/>
                <a:gd name="T17" fmla="*/ 25 h 28"/>
                <a:gd name="T18" fmla="*/ 17 w 20"/>
                <a:gd name="T19" fmla="*/ 9 h 28"/>
                <a:gd name="T20" fmla="*/ 17 w 20"/>
                <a:gd name="T21" fmla="*/ 9 h 28"/>
                <a:gd name="T22" fmla="*/ 17 w 20"/>
                <a:gd name="T23" fmla="*/ 5 h 28"/>
                <a:gd name="T24" fmla="*/ 17 w 20"/>
                <a:gd name="T25" fmla="*/ 5 h 28"/>
                <a:gd name="T26" fmla="*/ 3 w 20"/>
                <a:gd name="T27" fmla="*/ 3 h 28"/>
                <a:gd name="T28" fmla="*/ 3 w 20"/>
                <a:gd name="T29" fmla="*/ 3 h 28"/>
                <a:gd name="T30" fmla="*/ 2 w 20"/>
                <a:gd name="T31" fmla="*/ 2 h 28"/>
                <a:gd name="T32" fmla="*/ 2 w 20"/>
                <a:gd name="T33" fmla="*/ 2 h 28"/>
                <a:gd name="T34" fmla="*/ 4 w 20"/>
                <a:gd name="T35" fmla="*/ 0 h 28"/>
                <a:gd name="T36" fmla="*/ 4 w 20"/>
                <a:gd name="T37" fmla="*/ 0 h 28"/>
                <a:gd name="T38" fmla="*/ 19 w 20"/>
                <a:gd name="T39" fmla="*/ 2 h 28"/>
                <a:gd name="T40" fmla="*/ 20 w 20"/>
                <a:gd name="T41" fmla="*/ 3 h 28"/>
                <a:gd name="T42" fmla="*/ 20 w 20"/>
                <a:gd name="T43" fmla="*/ 3 h 28"/>
                <a:gd name="T44" fmla="*/ 20 w 20"/>
                <a:gd name="T45" fmla="*/ 9 h 28"/>
                <a:gd name="T46" fmla="*/ 20 w 20"/>
                <a:gd name="T47" fmla="*/ 9 h 28"/>
                <a:gd name="T48" fmla="*/ 18 w 20"/>
                <a:gd name="T49" fmla="*/ 21 h 28"/>
                <a:gd name="T50" fmla="*/ 18 w 20"/>
                <a:gd name="T51" fmla="*/ 21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8"/>
                  </a:cubicBezTo>
                  <a:cubicBezTo>
                    <a:pt x="2" y="28"/>
                    <a:pt x="2" y="28"/>
                    <a:pt x="2" y="28"/>
                  </a:cubicBezTo>
                  <a:cubicBezTo>
                    <a:pt x="1" y="28"/>
                    <a:pt x="0" y="27"/>
                    <a:pt x="1" y="26"/>
                  </a:cubicBezTo>
                  <a:cubicBezTo>
                    <a:pt x="1" y="26"/>
                    <a:pt x="1" y="26"/>
                    <a:pt x="1" y="26"/>
                  </a:cubicBezTo>
                  <a:cubicBezTo>
                    <a:pt x="1" y="25"/>
                    <a:pt x="1" y="25"/>
                    <a:pt x="2" y="25"/>
                  </a:cubicBezTo>
                  <a:cubicBezTo>
                    <a:pt x="2" y="25"/>
                    <a:pt x="2" y="25"/>
                    <a:pt x="2" y="25"/>
                  </a:cubicBezTo>
                  <a:cubicBezTo>
                    <a:pt x="3" y="25"/>
                    <a:pt x="4" y="25"/>
                    <a:pt x="5" y="25"/>
                  </a:cubicBezTo>
                  <a:cubicBezTo>
                    <a:pt x="5" y="25"/>
                    <a:pt x="5" y="25"/>
                    <a:pt x="5" y="25"/>
                  </a:cubicBezTo>
                  <a:cubicBezTo>
                    <a:pt x="16" y="25"/>
                    <a:pt x="17" y="16"/>
                    <a:pt x="17" y="9"/>
                  </a:cubicBezTo>
                  <a:cubicBezTo>
                    <a:pt x="17" y="9"/>
                    <a:pt x="17" y="9"/>
                    <a:pt x="17" y="9"/>
                  </a:cubicBezTo>
                  <a:cubicBezTo>
                    <a:pt x="17" y="7"/>
                    <a:pt x="17" y="6"/>
                    <a:pt x="17" y="5"/>
                  </a:cubicBezTo>
                  <a:cubicBezTo>
                    <a:pt x="17" y="5"/>
                    <a:pt x="17" y="5"/>
                    <a:pt x="17" y="5"/>
                  </a:cubicBezTo>
                  <a:cubicBezTo>
                    <a:pt x="3" y="3"/>
                    <a:pt x="3" y="3"/>
                    <a:pt x="3" y="3"/>
                  </a:cubicBezTo>
                  <a:cubicBezTo>
                    <a:pt x="3" y="3"/>
                    <a:pt x="3" y="3"/>
                    <a:pt x="3" y="3"/>
                  </a:cubicBezTo>
                  <a:cubicBezTo>
                    <a:pt x="2" y="3"/>
                    <a:pt x="2" y="3"/>
                    <a:pt x="2" y="2"/>
                  </a:cubicBezTo>
                  <a:cubicBezTo>
                    <a:pt x="2" y="2"/>
                    <a:pt x="2" y="2"/>
                    <a:pt x="2" y="2"/>
                  </a:cubicBezTo>
                  <a:cubicBezTo>
                    <a:pt x="2" y="1"/>
                    <a:pt x="3" y="0"/>
                    <a:pt x="4" y="0"/>
                  </a:cubicBezTo>
                  <a:cubicBezTo>
                    <a:pt x="4" y="0"/>
                    <a:pt x="4" y="0"/>
                    <a:pt x="4" y="0"/>
                  </a:cubicBezTo>
                  <a:cubicBezTo>
                    <a:pt x="19" y="2"/>
                    <a:pt x="19" y="2"/>
                    <a:pt x="19" y="2"/>
                  </a:cubicBezTo>
                  <a:cubicBezTo>
                    <a:pt x="19" y="2"/>
                    <a:pt x="20" y="2"/>
                    <a:pt x="20" y="3"/>
                  </a:cubicBezTo>
                  <a:cubicBezTo>
                    <a:pt x="20" y="3"/>
                    <a:pt x="20" y="3"/>
                    <a:pt x="20" y="3"/>
                  </a:cubicBezTo>
                  <a:cubicBezTo>
                    <a:pt x="20" y="3"/>
                    <a:pt x="20" y="5"/>
                    <a:pt x="20" y="9"/>
                  </a:cubicBezTo>
                  <a:cubicBezTo>
                    <a:pt x="20" y="9"/>
                    <a:pt x="20" y="9"/>
                    <a:pt x="20" y="9"/>
                  </a:cubicBezTo>
                  <a:cubicBezTo>
                    <a:pt x="20" y="12"/>
                    <a:pt x="20" y="17"/>
                    <a:pt x="18" y="21"/>
                  </a:cubicBezTo>
                  <a:cubicBezTo>
                    <a:pt x="18" y="21"/>
                    <a:pt x="18" y="21"/>
                    <a:pt x="18" y="21"/>
                  </a:cubicBezTo>
                  <a:cubicBezTo>
                    <a:pt x="16" y="25"/>
                    <a:pt x="12"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163"/>
            <p:cNvSpPr/>
            <p:nvPr/>
          </p:nvSpPr>
          <p:spPr bwMode="auto">
            <a:xfrm>
              <a:off x="4691" y="2419"/>
              <a:ext cx="142" cy="198"/>
            </a:xfrm>
            <a:custGeom>
              <a:avLst/>
              <a:gdLst>
                <a:gd name="T0" fmla="*/ 2 w 20"/>
                <a:gd name="T1" fmla="*/ 18 h 28"/>
                <a:gd name="T2" fmla="*/ 0 w 20"/>
                <a:gd name="T3" fmla="*/ 5 h 28"/>
                <a:gd name="T4" fmla="*/ 0 w 20"/>
                <a:gd name="T5" fmla="*/ 5 h 28"/>
                <a:gd name="T6" fmla="*/ 0 w 20"/>
                <a:gd name="T7" fmla="*/ 3 h 28"/>
                <a:gd name="T8" fmla="*/ 0 w 20"/>
                <a:gd name="T9" fmla="*/ 3 h 28"/>
                <a:gd name="T10" fmla="*/ 2 w 20"/>
                <a:gd name="T11" fmla="*/ 1 h 28"/>
                <a:gd name="T12" fmla="*/ 2 w 20"/>
                <a:gd name="T13" fmla="*/ 1 h 28"/>
                <a:gd name="T14" fmla="*/ 16 w 20"/>
                <a:gd name="T15" fmla="*/ 0 h 28"/>
                <a:gd name="T16" fmla="*/ 18 w 20"/>
                <a:gd name="T17" fmla="*/ 2 h 28"/>
                <a:gd name="T18" fmla="*/ 18 w 20"/>
                <a:gd name="T19" fmla="*/ 2 h 28"/>
                <a:gd name="T20" fmla="*/ 17 w 20"/>
                <a:gd name="T21" fmla="*/ 3 h 28"/>
                <a:gd name="T22" fmla="*/ 17 w 20"/>
                <a:gd name="T23" fmla="*/ 3 h 28"/>
                <a:gd name="T24" fmla="*/ 3 w 20"/>
                <a:gd name="T25" fmla="*/ 4 h 28"/>
                <a:gd name="T26" fmla="*/ 3 w 20"/>
                <a:gd name="T27" fmla="*/ 5 h 28"/>
                <a:gd name="T28" fmla="*/ 3 w 20"/>
                <a:gd name="T29" fmla="*/ 5 h 28"/>
                <a:gd name="T30" fmla="*/ 5 w 20"/>
                <a:gd name="T31" fmla="*/ 17 h 28"/>
                <a:gd name="T32" fmla="*/ 5 w 20"/>
                <a:gd name="T33" fmla="*/ 17 h 28"/>
                <a:gd name="T34" fmla="*/ 16 w 20"/>
                <a:gd name="T35" fmla="*/ 25 h 28"/>
                <a:gd name="T36" fmla="*/ 16 w 20"/>
                <a:gd name="T37" fmla="*/ 25 h 28"/>
                <a:gd name="T38" fmla="*/ 18 w 20"/>
                <a:gd name="T39" fmla="*/ 24 h 28"/>
                <a:gd name="T40" fmla="*/ 18 w 20"/>
                <a:gd name="T41" fmla="*/ 24 h 28"/>
                <a:gd name="T42" fmla="*/ 20 w 20"/>
                <a:gd name="T43" fmla="*/ 26 h 28"/>
                <a:gd name="T44" fmla="*/ 20 w 20"/>
                <a:gd name="T45" fmla="*/ 26 h 28"/>
                <a:gd name="T46" fmla="*/ 19 w 20"/>
                <a:gd name="T47" fmla="*/ 27 h 28"/>
                <a:gd name="T48" fmla="*/ 19 w 20"/>
                <a:gd name="T49" fmla="*/ 27 h 28"/>
                <a:gd name="T50" fmla="*/ 16 w 20"/>
                <a:gd name="T51" fmla="*/ 28 h 28"/>
                <a:gd name="T52" fmla="*/ 16 w 20"/>
                <a:gd name="T53" fmla="*/ 28 h 28"/>
                <a:gd name="T54" fmla="*/ 16 w 20"/>
                <a:gd name="T55" fmla="*/ 28 h 28"/>
                <a:gd name="T56" fmla="*/ 16 w 20"/>
                <a:gd name="T57" fmla="*/ 28 h 28"/>
                <a:gd name="T58" fmla="*/ 2 w 20"/>
                <a:gd name="T5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 y="18"/>
                  </a:moveTo>
                  <a:cubicBezTo>
                    <a:pt x="0" y="13"/>
                    <a:pt x="0" y="8"/>
                    <a:pt x="0" y="5"/>
                  </a:cubicBezTo>
                  <a:cubicBezTo>
                    <a:pt x="0" y="5"/>
                    <a:pt x="0" y="5"/>
                    <a:pt x="0" y="5"/>
                  </a:cubicBezTo>
                  <a:cubicBezTo>
                    <a:pt x="0" y="3"/>
                    <a:pt x="0" y="3"/>
                    <a:pt x="0" y="3"/>
                  </a:cubicBezTo>
                  <a:cubicBezTo>
                    <a:pt x="0" y="3"/>
                    <a:pt x="0" y="3"/>
                    <a:pt x="0" y="3"/>
                  </a:cubicBezTo>
                  <a:cubicBezTo>
                    <a:pt x="0" y="2"/>
                    <a:pt x="1" y="1"/>
                    <a:pt x="2" y="1"/>
                  </a:cubicBezTo>
                  <a:cubicBezTo>
                    <a:pt x="2" y="1"/>
                    <a:pt x="2" y="1"/>
                    <a:pt x="2" y="1"/>
                  </a:cubicBezTo>
                  <a:cubicBezTo>
                    <a:pt x="16" y="0"/>
                    <a:pt x="16" y="0"/>
                    <a:pt x="16" y="0"/>
                  </a:cubicBezTo>
                  <a:cubicBezTo>
                    <a:pt x="17" y="0"/>
                    <a:pt x="18" y="1"/>
                    <a:pt x="18" y="2"/>
                  </a:cubicBezTo>
                  <a:cubicBezTo>
                    <a:pt x="18" y="2"/>
                    <a:pt x="18" y="2"/>
                    <a:pt x="18" y="2"/>
                  </a:cubicBezTo>
                  <a:cubicBezTo>
                    <a:pt x="18" y="3"/>
                    <a:pt x="17" y="3"/>
                    <a:pt x="17" y="3"/>
                  </a:cubicBezTo>
                  <a:cubicBezTo>
                    <a:pt x="17" y="3"/>
                    <a:pt x="17" y="3"/>
                    <a:pt x="17" y="3"/>
                  </a:cubicBezTo>
                  <a:cubicBezTo>
                    <a:pt x="3" y="4"/>
                    <a:pt x="3" y="4"/>
                    <a:pt x="3" y="4"/>
                  </a:cubicBezTo>
                  <a:cubicBezTo>
                    <a:pt x="3" y="4"/>
                    <a:pt x="3" y="4"/>
                    <a:pt x="3" y="5"/>
                  </a:cubicBezTo>
                  <a:cubicBezTo>
                    <a:pt x="3" y="5"/>
                    <a:pt x="3" y="5"/>
                    <a:pt x="3" y="5"/>
                  </a:cubicBezTo>
                  <a:cubicBezTo>
                    <a:pt x="3" y="7"/>
                    <a:pt x="3" y="13"/>
                    <a:pt x="5" y="17"/>
                  </a:cubicBezTo>
                  <a:cubicBezTo>
                    <a:pt x="5" y="17"/>
                    <a:pt x="5" y="17"/>
                    <a:pt x="5" y="17"/>
                  </a:cubicBezTo>
                  <a:cubicBezTo>
                    <a:pt x="7" y="21"/>
                    <a:pt x="10" y="25"/>
                    <a:pt x="16" y="25"/>
                  </a:cubicBezTo>
                  <a:cubicBezTo>
                    <a:pt x="16" y="25"/>
                    <a:pt x="16" y="25"/>
                    <a:pt x="16" y="25"/>
                  </a:cubicBezTo>
                  <a:cubicBezTo>
                    <a:pt x="17" y="25"/>
                    <a:pt x="17" y="25"/>
                    <a:pt x="18" y="24"/>
                  </a:cubicBezTo>
                  <a:cubicBezTo>
                    <a:pt x="18" y="24"/>
                    <a:pt x="18" y="24"/>
                    <a:pt x="18" y="24"/>
                  </a:cubicBezTo>
                  <a:cubicBezTo>
                    <a:pt x="19" y="24"/>
                    <a:pt x="20" y="25"/>
                    <a:pt x="20" y="26"/>
                  </a:cubicBezTo>
                  <a:cubicBezTo>
                    <a:pt x="20" y="26"/>
                    <a:pt x="20" y="26"/>
                    <a:pt x="20" y="26"/>
                  </a:cubicBezTo>
                  <a:cubicBezTo>
                    <a:pt x="20" y="27"/>
                    <a:pt x="20" y="27"/>
                    <a:pt x="19" y="27"/>
                  </a:cubicBezTo>
                  <a:cubicBezTo>
                    <a:pt x="19" y="27"/>
                    <a:pt x="19" y="27"/>
                    <a:pt x="19" y="27"/>
                  </a:cubicBezTo>
                  <a:cubicBezTo>
                    <a:pt x="18" y="28"/>
                    <a:pt x="17" y="28"/>
                    <a:pt x="16" y="28"/>
                  </a:cubicBezTo>
                  <a:cubicBezTo>
                    <a:pt x="16" y="28"/>
                    <a:pt x="16" y="28"/>
                    <a:pt x="16" y="28"/>
                  </a:cubicBezTo>
                  <a:cubicBezTo>
                    <a:pt x="16" y="28"/>
                    <a:pt x="16" y="28"/>
                    <a:pt x="16" y="28"/>
                  </a:cubicBezTo>
                  <a:cubicBezTo>
                    <a:pt x="16" y="28"/>
                    <a:pt x="16" y="28"/>
                    <a:pt x="16" y="28"/>
                  </a:cubicBezTo>
                  <a:cubicBezTo>
                    <a:pt x="9" y="28"/>
                    <a:pt x="4" y="23"/>
                    <a:pt x="2"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164"/>
            <p:cNvSpPr/>
            <p:nvPr/>
          </p:nvSpPr>
          <p:spPr bwMode="auto">
            <a:xfrm>
              <a:off x="3539" y="470"/>
              <a:ext cx="1916" cy="939"/>
            </a:xfrm>
            <a:custGeom>
              <a:avLst/>
              <a:gdLst>
                <a:gd name="T0" fmla="*/ 49 w 271"/>
                <a:gd name="T1" fmla="*/ 133 h 133"/>
                <a:gd name="T2" fmla="*/ 95 w 271"/>
                <a:gd name="T3" fmla="*/ 21 h 133"/>
                <a:gd name="T4" fmla="*/ 211 w 271"/>
                <a:gd name="T5" fmla="*/ 133 h 133"/>
                <a:gd name="T6" fmla="*/ 49 w 271"/>
                <a:gd name="T7" fmla="*/ 133 h 133"/>
              </a:gdLst>
              <a:ahLst/>
              <a:cxnLst>
                <a:cxn ang="0">
                  <a:pos x="T0" y="T1"/>
                </a:cxn>
                <a:cxn ang="0">
                  <a:pos x="T2" y="T3"/>
                </a:cxn>
                <a:cxn ang="0">
                  <a:pos x="T4" y="T5"/>
                </a:cxn>
                <a:cxn ang="0">
                  <a:pos x="T6" y="T7"/>
                </a:cxn>
              </a:cxnLst>
              <a:rect l="0" t="0" r="r" b="b"/>
              <a:pathLst>
                <a:path w="271" h="133">
                  <a:moveTo>
                    <a:pt x="49" y="133"/>
                  </a:moveTo>
                  <a:cubicBezTo>
                    <a:pt x="49" y="133"/>
                    <a:pt x="0" y="42"/>
                    <a:pt x="95" y="21"/>
                  </a:cubicBezTo>
                  <a:cubicBezTo>
                    <a:pt x="189" y="0"/>
                    <a:pt x="271" y="66"/>
                    <a:pt x="211" y="133"/>
                  </a:cubicBezTo>
                  <a:lnTo>
                    <a:pt x="49" y="133"/>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165"/>
            <p:cNvSpPr>
              <a:spLocks noEditPoints="1"/>
            </p:cNvSpPr>
            <p:nvPr/>
          </p:nvSpPr>
          <p:spPr bwMode="auto">
            <a:xfrm>
              <a:off x="3787" y="576"/>
              <a:ext cx="1399" cy="848"/>
            </a:xfrm>
            <a:custGeom>
              <a:avLst/>
              <a:gdLst>
                <a:gd name="T0" fmla="*/ 12 w 198"/>
                <a:gd name="T1" fmla="*/ 119 h 120"/>
                <a:gd name="T2" fmla="*/ 0 w 198"/>
                <a:gd name="T3" fmla="*/ 69 h 120"/>
                <a:gd name="T4" fmla="*/ 0 w 198"/>
                <a:gd name="T5" fmla="*/ 69 h 120"/>
                <a:gd name="T6" fmla="*/ 60 w 198"/>
                <a:gd name="T7" fmla="*/ 4 h 120"/>
                <a:gd name="T8" fmla="*/ 60 w 198"/>
                <a:gd name="T9" fmla="*/ 4 h 120"/>
                <a:gd name="T10" fmla="*/ 96 w 198"/>
                <a:gd name="T11" fmla="*/ 0 h 120"/>
                <a:gd name="T12" fmla="*/ 96 w 198"/>
                <a:gd name="T13" fmla="*/ 0 h 120"/>
                <a:gd name="T14" fmla="*/ 198 w 198"/>
                <a:gd name="T15" fmla="*/ 71 h 120"/>
                <a:gd name="T16" fmla="*/ 198 w 198"/>
                <a:gd name="T17" fmla="*/ 71 h 120"/>
                <a:gd name="T18" fmla="*/ 177 w 198"/>
                <a:gd name="T19" fmla="*/ 119 h 120"/>
                <a:gd name="T20" fmla="*/ 177 w 198"/>
                <a:gd name="T21" fmla="*/ 119 h 120"/>
                <a:gd name="T22" fmla="*/ 176 w 198"/>
                <a:gd name="T23" fmla="*/ 119 h 120"/>
                <a:gd name="T24" fmla="*/ 176 w 198"/>
                <a:gd name="T25" fmla="*/ 119 h 120"/>
                <a:gd name="T26" fmla="*/ 14 w 198"/>
                <a:gd name="T27" fmla="*/ 120 h 120"/>
                <a:gd name="T28" fmla="*/ 12 w 198"/>
                <a:gd name="T29" fmla="*/ 119 h 120"/>
                <a:gd name="T30" fmla="*/ 14 w 198"/>
                <a:gd name="T31" fmla="*/ 118 h 120"/>
                <a:gd name="T32" fmla="*/ 15 w 198"/>
                <a:gd name="T33" fmla="*/ 118 h 120"/>
                <a:gd name="T34" fmla="*/ 14 w 198"/>
                <a:gd name="T35" fmla="*/ 118 h 120"/>
                <a:gd name="T36" fmla="*/ 61 w 198"/>
                <a:gd name="T37" fmla="*/ 7 h 120"/>
                <a:gd name="T38" fmla="*/ 3 w 198"/>
                <a:gd name="T39" fmla="*/ 69 h 120"/>
                <a:gd name="T40" fmla="*/ 3 w 198"/>
                <a:gd name="T41" fmla="*/ 69 h 120"/>
                <a:gd name="T42" fmla="*/ 14 w 198"/>
                <a:gd name="T43" fmla="*/ 117 h 120"/>
                <a:gd name="T44" fmla="*/ 14 w 198"/>
                <a:gd name="T45" fmla="*/ 117 h 120"/>
                <a:gd name="T46" fmla="*/ 175 w 198"/>
                <a:gd name="T47" fmla="*/ 116 h 120"/>
                <a:gd name="T48" fmla="*/ 195 w 198"/>
                <a:gd name="T49" fmla="*/ 71 h 120"/>
                <a:gd name="T50" fmla="*/ 195 w 198"/>
                <a:gd name="T51" fmla="*/ 71 h 120"/>
                <a:gd name="T52" fmla="*/ 166 w 198"/>
                <a:gd name="T53" fmla="*/ 23 h 120"/>
                <a:gd name="T54" fmla="*/ 166 w 198"/>
                <a:gd name="T55" fmla="*/ 23 h 120"/>
                <a:gd name="T56" fmla="*/ 96 w 198"/>
                <a:gd name="T57" fmla="*/ 3 h 120"/>
                <a:gd name="T58" fmla="*/ 96 w 198"/>
                <a:gd name="T59" fmla="*/ 3 h 120"/>
                <a:gd name="T60" fmla="*/ 61 w 198"/>
                <a:gd name="T61"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20">
                  <a:moveTo>
                    <a:pt x="12" y="119"/>
                  </a:moveTo>
                  <a:cubicBezTo>
                    <a:pt x="12" y="119"/>
                    <a:pt x="0" y="96"/>
                    <a:pt x="0" y="69"/>
                  </a:cubicBezTo>
                  <a:cubicBezTo>
                    <a:pt x="0" y="69"/>
                    <a:pt x="0" y="69"/>
                    <a:pt x="0" y="69"/>
                  </a:cubicBezTo>
                  <a:cubicBezTo>
                    <a:pt x="0" y="43"/>
                    <a:pt x="12" y="15"/>
                    <a:pt x="60" y="4"/>
                  </a:cubicBezTo>
                  <a:cubicBezTo>
                    <a:pt x="60" y="4"/>
                    <a:pt x="60" y="4"/>
                    <a:pt x="60" y="4"/>
                  </a:cubicBezTo>
                  <a:cubicBezTo>
                    <a:pt x="72" y="2"/>
                    <a:pt x="84" y="0"/>
                    <a:pt x="96" y="0"/>
                  </a:cubicBezTo>
                  <a:cubicBezTo>
                    <a:pt x="96" y="0"/>
                    <a:pt x="96" y="0"/>
                    <a:pt x="96" y="0"/>
                  </a:cubicBezTo>
                  <a:cubicBezTo>
                    <a:pt x="152" y="0"/>
                    <a:pt x="198" y="31"/>
                    <a:pt x="198" y="71"/>
                  </a:cubicBezTo>
                  <a:cubicBezTo>
                    <a:pt x="198" y="71"/>
                    <a:pt x="198" y="71"/>
                    <a:pt x="198" y="71"/>
                  </a:cubicBezTo>
                  <a:cubicBezTo>
                    <a:pt x="198" y="86"/>
                    <a:pt x="192" y="102"/>
                    <a:pt x="177" y="119"/>
                  </a:cubicBezTo>
                  <a:cubicBezTo>
                    <a:pt x="177" y="119"/>
                    <a:pt x="177" y="119"/>
                    <a:pt x="177" y="119"/>
                  </a:cubicBezTo>
                  <a:cubicBezTo>
                    <a:pt x="177" y="119"/>
                    <a:pt x="177" y="119"/>
                    <a:pt x="176" y="119"/>
                  </a:cubicBezTo>
                  <a:cubicBezTo>
                    <a:pt x="176" y="119"/>
                    <a:pt x="176" y="119"/>
                    <a:pt x="176" y="119"/>
                  </a:cubicBezTo>
                  <a:cubicBezTo>
                    <a:pt x="14" y="120"/>
                    <a:pt x="14" y="120"/>
                    <a:pt x="14" y="120"/>
                  </a:cubicBezTo>
                  <a:cubicBezTo>
                    <a:pt x="13" y="120"/>
                    <a:pt x="12" y="120"/>
                    <a:pt x="12" y="119"/>
                  </a:cubicBezTo>
                  <a:close/>
                  <a:moveTo>
                    <a:pt x="14" y="118"/>
                  </a:moveTo>
                  <a:cubicBezTo>
                    <a:pt x="15" y="118"/>
                    <a:pt x="15" y="118"/>
                    <a:pt x="15" y="118"/>
                  </a:cubicBezTo>
                  <a:cubicBezTo>
                    <a:pt x="14" y="118"/>
                    <a:pt x="14" y="118"/>
                    <a:pt x="14" y="118"/>
                  </a:cubicBezTo>
                  <a:close/>
                  <a:moveTo>
                    <a:pt x="61" y="7"/>
                  </a:moveTo>
                  <a:cubicBezTo>
                    <a:pt x="14" y="18"/>
                    <a:pt x="3" y="44"/>
                    <a:pt x="3" y="69"/>
                  </a:cubicBezTo>
                  <a:cubicBezTo>
                    <a:pt x="3" y="69"/>
                    <a:pt x="3" y="69"/>
                    <a:pt x="3" y="69"/>
                  </a:cubicBezTo>
                  <a:cubicBezTo>
                    <a:pt x="3" y="92"/>
                    <a:pt x="12" y="113"/>
                    <a:pt x="14" y="117"/>
                  </a:cubicBezTo>
                  <a:cubicBezTo>
                    <a:pt x="14" y="117"/>
                    <a:pt x="14" y="117"/>
                    <a:pt x="14" y="117"/>
                  </a:cubicBezTo>
                  <a:cubicBezTo>
                    <a:pt x="175" y="116"/>
                    <a:pt x="175" y="116"/>
                    <a:pt x="175" y="116"/>
                  </a:cubicBezTo>
                  <a:cubicBezTo>
                    <a:pt x="189" y="101"/>
                    <a:pt x="195" y="85"/>
                    <a:pt x="195" y="71"/>
                  </a:cubicBezTo>
                  <a:cubicBezTo>
                    <a:pt x="195" y="71"/>
                    <a:pt x="195" y="71"/>
                    <a:pt x="195" y="71"/>
                  </a:cubicBezTo>
                  <a:cubicBezTo>
                    <a:pt x="195" y="52"/>
                    <a:pt x="184" y="35"/>
                    <a:pt x="166" y="23"/>
                  </a:cubicBezTo>
                  <a:cubicBezTo>
                    <a:pt x="166" y="23"/>
                    <a:pt x="166" y="23"/>
                    <a:pt x="166" y="23"/>
                  </a:cubicBezTo>
                  <a:cubicBezTo>
                    <a:pt x="149" y="11"/>
                    <a:pt x="124" y="3"/>
                    <a:pt x="96" y="3"/>
                  </a:cubicBezTo>
                  <a:cubicBezTo>
                    <a:pt x="96" y="3"/>
                    <a:pt x="96" y="3"/>
                    <a:pt x="96" y="3"/>
                  </a:cubicBezTo>
                  <a:cubicBezTo>
                    <a:pt x="84" y="3"/>
                    <a:pt x="73" y="4"/>
                    <a:pt x="6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166"/>
            <p:cNvSpPr/>
            <p:nvPr/>
          </p:nvSpPr>
          <p:spPr bwMode="auto">
            <a:xfrm>
              <a:off x="3723" y="1042"/>
              <a:ext cx="1449" cy="777"/>
            </a:xfrm>
            <a:custGeom>
              <a:avLst/>
              <a:gdLst>
                <a:gd name="T0" fmla="*/ 165 w 205"/>
                <a:gd name="T1" fmla="*/ 2 h 110"/>
                <a:gd name="T2" fmla="*/ 184 w 205"/>
                <a:gd name="T3" fmla="*/ 52 h 110"/>
                <a:gd name="T4" fmla="*/ 202 w 205"/>
                <a:gd name="T5" fmla="*/ 59 h 110"/>
                <a:gd name="T6" fmla="*/ 185 w 205"/>
                <a:gd name="T7" fmla="*/ 71 h 110"/>
                <a:gd name="T8" fmla="*/ 99 w 205"/>
                <a:gd name="T9" fmla="*/ 108 h 110"/>
                <a:gd name="T10" fmla="*/ 24 w 205"/>
                <a:gd name="T11" fmla="*/ 71 h 110"/>
                <a:gd name="T12" fmla="*/ 8 w 205"/>
                <a:gd name="T13" fmla="*/ 49 h 110"/>
                <a:gd name="T14" fmla="*/ 23 w 205"/>
                <a:gd name="T15" fmla="*/ 52 h 110"/>
                <a:gd name="T16" fmla="*/ 46 w 205"/>
                <a:gd name="T17" fmla="*/ 0 h 110"/>
                <a:gd name="T18" fmla="*/ 165 w 205"/>
                <a:gd name="T19"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110">
                  <a:moveTo>
                    <a:pt x="165" y="2"/>
                  </a:moveTo>
                  <a:cubicBezTo>
                    <a:pt x="184" y="52"/>
                    <a:pt x="184" y="52"/>
                    <a:pt x="184" y="52"/>
                  </a:cubicBezTo>
                  <a:cubicBezTo>
                    <a:pt x="192" y="40"/>
                    <a:pt x="205" y="45"/>
                    <a:pt x="202" y="59"/>
                  </a:cubicBezTo>
                  <a:cubicBezTo>
                    <a:pt x="198" y="77"/>
                    <a:pt x="185" y="71"/>
                    <a:pt x="185" y="71"/>
                  </a:cubicBezTo>
                  <a:cubicBezTo>
                    <a:pt x="185" y="71"/>
                    <a:pt x="165" y="110"/>
                    <a:pt x="99" y="108"/>
                  </a:cubicBezTo>
                  <a:cubicBezTo>
                    <a:pt x="42" y="106"/>
                    <a:pt x="24" y="71"/>
                    <a:pt x="24" y="71"/>
                  </a:cubicBezTo>
                  <a:cubicBezTo>
                    <a:pt x="5" y="77"/>
                    <a:pt x="0" y="54"/>
                    <a:pt x="8" y="49"/>
                  </a:cubicBezTo>
                  <a:cubicBezTo>
                    <a:pt x="15" y="45"/>
                    <a:pt x="23" y="52"/>
                    <a:pt x="23" y="52"/>
                  </a:cubicBezTo>
                  <a:cubicBezTo>
                    <a:pt x="46" y="0"/>
                    <a:pt x="46" y="0"/>
                    <a:pt x="46" y="0"/>
                  </a:cubicBezTo>
                  <a:lnTo>
                    <a:pt x="165"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167"/>
            <p:cNvSpPr>
              <a:spLocks noEditPoints="1"/>
            </p:cNvSpPr>
            <p:nvPr/>
          </p:nvSpPr>
          <p:spPr bwMode="auto">
            <a:xfrm>
              <a:off x="3744" y="1035"/>
              <a:ext cx="1421" cy="784"/>
            </a:xfrm>
            <a:custGeom>
              <a:avLst/>
              <a:gdLst>
                <a:gd name="T0" fmla="*/ 96 w 201"/>
                <a:gd name="T1" fmla="*/ 111 h 111"/>
                <a:gd name="T2" fmla="*/ 20 w 201"/>
                <a:gd name="T3" fmla="*/ 74 h 111"/>
                <a:gd name="T4" fmla="*/ 15 w 201"/>
                <a:gd name="T5" fmla="*/ 75 h 111"/>
                <a:gd name="T6" fmla="*/ 0 w 201"/>
                <a:gd name="T7" fmla="*/ 58 h 111"/>
                <a:gd name="T8" fmla="*/ 4 w 201"/>
                <a:gd name="T9" fmla="*/ 49 h 111"/>
                <a:gd name="T10" fmla="*/ 10 w 201"/>
                <a:gd name="T11" fmla="*/ 47 h 111"/>
                <a:gd name="T12" fmla="*/ 19 w 201"/>
                <a:gd name="T13" fmla="*/ 51 h 111"/>
                <a:gd name="T14" fmla="*/ 41 w 201"/>
                <a:gd name="T15" fmla="*/ 1 h 111"/>
                <a:gd name="T16" fmla="*/ 43 w 201"/>
                <a:gd name="T17" fmla="*/ 0 h 111"/>
                <a:gd name="T18" fmla="*/ 162 w 201"/>
                <a:gd name="T19" fmla="*/ 3 h 111"/>
                <a:gd name="T20" fmla="*/ 164 w 201"/>
                <a:gd name="T21" fmla="*/ 3 h 111"/>
                <a:gd name="T22" fmla="*/ 182 w 201"/>
                <a:gd name="T23" fmla="*/ 50 h 111"/>
                <a:gd name="T24" fmla="*/ 191 w 201"/>
                <a:gd name="T25" fmla="*/ 45 h 111"/>
                <a:gd name="T26" fmla="*/ 201 w 201"/>
                <a:gd name="T27" fmla="*/ 56 h 111"/>
                <a:gd name="T28" fmla="*/ 201 w 201"/>
                <a:gd name="T29" fmla="*/ 61 h 111"/>
                <a:gd name="T30" fmla="*/ 187 w 201"/>
                <a:gd name="T31" fmla="*/ 75 h 111"/>
                <a:gd name="T32" fmla="*/ 183 w 201"/>
                <a:gd name="T33" fmla="*/ 74 h 111"/>
                <a:gd name="T34" fmla="*/ 102 w 201"/>
                <a:gd name="T35" fmla="*/ 111 h 111"/>
                <a:gd name="T36" fmla="*/ 22 w 201"/>
                <a:gd name="T37" fmla="*/ 72 h 111"/>
                <a:gd name="T38" fmla="*/ 26 w 201"/>
                <a:gd name="T39" fmla="*/ 77 h 111"/>
                <a:gd name="T40" fmla="*/ 38 w 201"/>
                <a:gd name="T41" fmla="*/ 89 h 111"/>
                <a:gd name="T42" fmla="*/ 96 w 201"/>
                <a:gd name="T43" fmla="*/ 108 h 111"/>
                <a:gd name="T44" fmla="*/ 102 w 201"/>
                <a:gd name="T45" fmla="*/ 108 h 111"/>
                <a:gd name="T46" fmla="*/ 177 w 201"/>
                <a:gd name="T47" fmla="*/ 77 h 111"/>
                <a:gd name="T48" fmla="*/ 181 w 201"/>
                <a:gd name="T49" fmla="*/ 72 h 111"/>
                <a:gd name="T50" fmla="*/ 183 w 201"/>
                <a:gd name="T51" fmla="*/ 71 h 111"/>
                <a:gd name="T52" fmla="*/ 184 w 201"/>
                <a:gd name="T53" fmla="*/ 71 h 111"/>
                <a:gd name="T54" fmla="*/ 187 w 201"/>
                <a:gd name="T55" fmla="*/ 72 h 111"/>
                <a:gd name="T56" fmla="*/ 198 w 201"/>
                <a:gd name="T57" fmla="*/ 60 h 111"/>
                <a:gd name="T58" fmla="*/ 198 w 201"/>
                <a:gd name="T59" fmla="*/ 56 h 111"/>
                <a:gd name="T60" fmla="*/ 191 w 201"/>
                <a:gd name="T61" fmla="*/ 48 h 111"/>
                <a:gd name="T62" fmla="*/ 182 w 201"/>
                <a:gd name="T63" fmla="*/ 53 h 111"/>
                <a:gd name="T64" fmla="*/ 181 w 201"/>
                <a:gd name="T65" fmla="*/ 54 h 111"/>
                <a:gd name="T66" fmla="*/ 180 w 201"/>
                <a:gd name="T67" fmla="*/ 53 h 111"/>
                <a:gd name="T68" fmla="*/ 44 w 201"/>
                <a:gd name="T69" fmla="*/ 3 h 111"/>
                <a:gd name="T70" fmla="*/ 20 w 201"/>
                <a:gd name="T71" fmla="*/ 55 h 111"/>
                <a:gd name="T72" fmla="*/ 18 w 201"/>
                <a:gd name="T73" fmla="*/ 55 h 111"/>
                <a:gd name="T74" fmla="*/ 16 w 201"/>
                <a:gd name="T75" fmla="*/ 52 h 111"/>
                <a:gd name="T76" fmla="*/ 10 w 201"/>
                <a:gd name="T77" fmla="*/ 50 h 111"/>
                <a:gd name="T78" fmla="*/ 5 w 201"/>
                <a:gd name="T79" fmla="*/ 51 h 111"/>
                <a:gd name="T80" fmla="*/ 3 w 201"/>
                <a:gd name="T81" fmla="*/ 58 h 111"/>
                <a:gd name="T82" fmla="*/ 15 w 201"/>
                <a:gd name="T83" fmla="*/ 72 h 111"/>
                <a:gd name="T84" fmla="*/ 20 w 201"/>
                <a:gd name="T85" fmla="*/ 71 h 111"/>
                <a:gd name="T86" fmla="*/ 21 w 201"/>
                <a:gd name="T87" fmla="*/ 71 h 111"/>
                <a:gd name="T88" fmla="*/ 22 w 201"/>
                <a:gd name="T89" fmla="*/ 7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1" h="111">
                  <a:moveTo>
                    <a:pt x="102" y="111"/>
                  </a:moveTo>
                  <a:cubicBezTo>
                    <a:pt x="100" y="111"/>
                    <a:pt x="98" y="111"/>
                    <a:pt x="96" y="111"/>
                  </a:cubicBezTo>
                  <a:cubicBezTo>
                    <a:pt x="96" y="111"/>
                    <a:pt x="96" y="111"/>
                    <a:pt x="96" y="111"/>
                  </a:cubicBezTo>
                  <a:cubicBezTo>
                    <a:pt x="44" y="109"/>
                    <a:pt x="24" y="80"/>
                    <a:pt x="20" y="74"/>
                  </a:cubicBezTo>
                  <a:cubicBezTo>
                    <a:pt x="20" y="74"/>
                    <a:pt x="20" y="74"/>
                    <a:pt x="20" y="74"/>
                  </a:cubicBezTo>
                  <a:cubicBezTo>
                    <a:pt x="18" y="74"/>
                    <a:pt x="17" y="75"/>
                    <a:pt x="15" y="75"/>
                  </a:cubicBezTo>
                  <a:cubicBezTo>
                    <a:pt x="15" y="75"/>
                    <a:pt x="15" y="75"/>
                    <a:pt x="15" y="75"/>
                  </a:cubicBezTo>
                  <a:cubicBezTo>
                    <a:pt x="5" y="74"/>
                    <a:pt x="0" y="65"/>
                    <a:pt x="0" y="58"/>
                  </a:cubicBezTo>
                  <a:cubicBezTo>
                    <a:pt x="0" y="58"/>
                    <a:pt x="0" y="58"/>
                    <a:pt x="0" y="58"/>
                  </a:cubicBezTo>
                  <a:cubicBezTo>
                    <a:pt x="0" y="54"/>
                    <a:pt x="1" y="51"/>
                    <a:pt x="4" y="49"/>
                  </a:cubicBezTo>
                  <a:cubicBezTo>
                    <a:pt x="4" y="49"/>
                    <a:pt x="4" y="49"/>
                    <a:pt x="4" y="49"/>
                  </a:cubicBezTo>
                  <a:cubicBezTo>
                    <a:pt x="6" y="48"/>
                    <a:pt x="8" y="47"/>
                    <a:pt x="10" y="47"/>
                  </a:cubicBezTo>
                  <a:cubicBezTo>
                    <a:pt x="10" y="47"/>
                    <a:pt x="10" y="47"/>
                    <a:pt x="10" y="47"/>
                  </a:cubicBezTo>
                  <a:cubicBezTo>
                    <a:pt x="14" y="47"/>
                    <a:pt x="17" y="49"/>
                    <a:pt x="19" y="51"/>
                  </a:cubicBezTo>
                  <a:cubicBezTo>
                    <a:pt x="19" y="51"/>
                    <a:pt x="19" y="51"/>
                    <a:pt x="19" y="51"/>
                  </a:cubicBezTo>
                  <a:cubicBezTo>
                    <a:pt x="41" y="1"/>
                    <a:pt x="41" y="1"/>
                    <a:pt x="41" y="1"/>
                  </a:cubicBezTo>
                  <a:cubicBezTo>
                    <a:pt x="42" y="0"/>
                    <a:pt x="42" y="0"/>
                    <a:pt x="43" y="0"/>
                  </a:cubicBezTo>
                  <a:cubicBezTo>
                    <a:pt x="43" y="0"/>
                    <a:pt x="43" y="0"/>
                    <a:pt x="43" y="0"/>
                  </a:cubicBezTo>
                  <a:cubicBezTo>
                    <a:pt x="162" y="2"/>
                    <a:pt x="162" y="2"/>
                    <a:pt x="162" y="2"/>
                  </a:cubicBezTo>
                  <a:cubicBezTo>
                    <a:pt x="162" y="3"/>
                    <a:pt x="162" y="3"/>
                    <a:pt x="162" y="3"/>
                  </a:cubicBezTo>
                  <a:cubicBezTo>
                    <a:pt x="162" y="2"/>
                    <a:pt x="162" y="2"/>
                    <a:pt x="162" y="2"/>
                  </a:cubicBezTo>
                  <a:cubicBezTo>
                    <a:pt x="163" y="2"/>
                    <a:pt x="163" y="2"/>
                    <a:pt x="164" y="3"/>
                  </a:cubicBezTo>
                  <a:cubicBezTo>
                    <a:pt x="164" y="3"/>
                    <a:pt x="164" y="3"/>
                    <a:pt x="164" y="3"/>
                  </a:cubicBezTo>
                  <a:cubicBezTo>
                    <a:pt x="182" y="50"/>
                    <a:pt x="182" y="50"/>
                    <a:pt x="182" y="50"/>
                  </a:cubicBezTo>
                  <a:cubicBezTo>
                    <a:pt x="184" y="46"/>
                    <a:pt x="188" y="45"/>
                    <a:pt x="191" y="45"/>
                  </a:cubicBezTo>
                  <a:cubicBezTo>
                    <a:pt x="191" y="45"/>
                    <a:pt x="191" y="45"/>
                    <a:pt x="191" y="45"/>
                  </a:cubicBezTo>
                  <a:cubicBezTo>
                    <a:pt x="197" y="45"/>
                    <a:pt x="201" y="49"/>
                    <a:pt x="201" y="56"/>
                  </a:cubicBezTo>
                  <a:cubicBezTo>
                    <a:pt x="201" y="56"/>
                    <a:pt x="201" y="56"/>
                    <a:pt x="201" y="56"/>
                  </a:cubicBezTo>
                  <a:cubicBezTo>
                    <a:pt x="201" y="58"/>
                    <a:pt x="201" y="59"/>
                    <a:pt x="201" y="61"/>
                  </a:cubicBezTo>
                  <a:cubicBezTo>
                    <a:pt x="201" y="61"/>
                    <a:pt x="201" y="61"/>
                    <a:pt x="201" y="61"/>
                  </a:cubicBezTo>
                  <a:cubicBezTo>
                    <a:pt x="198" y="72"/>
                    <a:pt x="192" y="75"/>
                    <a:pt x="187" y="75"/>
                  </a:cubicBezTo>
                  <a:cubicBezTo>
                    <a:pt x="187" y="75"/>
                    <a:pt x="187" y="75"/>
                    <a:pt x="187" y="75"/>
                  </a:cubicBezTo>
                  <a:cubicBezTo>
                    <a:pt x="185" y="75"/>
                    <a:pt x="184" y="74"/>
                    <a:pt x="183" y="74"/>
                  </a:cubicBezTo>
                  <a:cubicBezTo>
                    <a:pt x="183" y="74"/>
                    <a:pt x="183" y="74"/>
                    <a:pt x="183" y="74"/>
                  </a:cubicBezTo>
                  <a:cubicBezTo>
                    <a:pt x="179" y="80"/>
                    <a:pt x="157" y="111"/>
                    <a:pt x="102" y="111"/>
                  </a:cubicBezTo>
                  <a:cubicBezTo>
                    <a:pt x="102" y="111"/>
                    <a:pt x="102" y="111"/>
                    <a:pt x="102" y="111"/>
                  </a:cubicBezTo>
                  <a:cubicBezTo>
                    <a:pt x="102" y="111"/>
                    <a:pt x="102" y="111"/>
                    <a:pt x="102" y="111"/>
                  </a:cubicBezTo>
                  <a:close/>
                  <a:moveTo>
                    <a:pt x="22" y="72"/>
                  </a:moveTo>
                  <a:cubicBezTo>
                    <a:pt x="22" y="72"/>
                    <a:pt x="23" y="74"/>
                    <a:pt x="26" y="77"/>
                  </a:cubicBezTo>
                  <a:cubicBezTo>
                    <a:pt x="26" y="77"/>
                    <a:pt x="26" y="77"/>
                    <a:pt x="26" y="77"/>
                  </a:cubicBezTo>
                  <a:cubicBezTo>
                    <a:pt x="28" y="80"/>
                    <a:pt x="32" y="84"/>
                    <a:pt x="38" y="89"/>
                  </a:cubicBezTo>
                  <a:cubicBezTo>
                    <a:pt x="38" y="89"/>
                    <a:pt x="38" y="89"/>
                    <a:pt x="38" y="89"/>
                  </a:cubicBezTo>
                  <a:cubicBezTo>
                    <a:pt x="49" y="97"/>
                    <a:pt x="68" y="106"/>
                    <a:pt x="96" y="108"/>
                  </a:cubicBezTo>
                  <a:cubicBezTo>
                    <a:pt x="96" y="108"/>
                    <a:pt x="96" y="108"/>
                    <a:pt x="96" y="108"/>
                  </a:cubicBezTo>
                  <a:cubicBezTo>
                    <a:pt x="98" y="108"/>
                    <a:pt x="100" y="108"/>
                    <a:pt x="102" y="108"/>
                  </a:cubicBezTo>
                  <a:cubicBezTo>
                    <a:pt x="102" y="108"/>
                    <a:pt x="102" y="108"/>
                    <a:pt x="102" y="108"/>
                  </a:cubicBezTo>
                  <a:cubicBezTo>
                    <a:pt x="147" y="108"/>
                    <a:pt x="169" y="87"/>
                    <a:pt x="177" y="77"/>
                  </a:cubicBezTo>
                  <a:cubicBezTo>
                    <a:pt x="177" y="77"/>
                    <a:pt x="177" y="77"/>
                    <a:pt x="177" y="77"/>
                  </a:cubicBezTo>
                  <a:cubicBezTo>
                    <a:pt x="180" y="74"/>
                    <a:pt x="181" y="72"/>
                    <a:pt x="181" y="72"/>
                  </a:cubicBezTo>
                  <a:cubicBezTo>
                    <a:pt x="181" y="72"/>
                    <a:pt x="181" y="72"/>
                    <a:pt x="181" y="72"/>
                  </a:cubicBezTo>
                  <a:cubicBezTo>
                    <a:pt x="181" y="71"/>
                    <a:pt x="182" y="71"/>
                    <a:pt x="183" y="71"/>
                  </a:cubicBezTo>
                  <a:cubicBezTo>
                    <a:pt x="183" y="71"/>
                    <a:pt x="183" y="71"/>
                    <a:pt x="183" y="71"/>
                  </a:cubicBezTo>
                  <a:cubicBezTo>
                    <a:pt x="183" y="71"/>
                    <a:pt x="183" y="71"/>
                    <a:pt x="184" y="71"/>
                  </a:cubicBezTo>
                  <a:cubicBezTo>
                    <a:pt x="184" y="71"/>
                    <a:pt x="184" y="71"/>
                    <a:pt x="184" y="71"/>
                  </a:cubicBezTo>
                  <a:cubicBezTo>
                    <a:pt x="185" y="71"/>
                    <a:pt x="186" y="72"/>
                    <a:pt x="187" y="72"/>
                  </a:cubicBezTo>
                  <a:cubicBezTo>
                    <a:pt x="187" y="72"/>
                    <a:pt x="187" y="72"/>
                    <a:pt x="187" y="72"/>
                  </a:cubicBezTo>
                  <a:cubicBezTo>
                    <a:pt x="190" y="72"/>
                    <a:pt x="195" y="70"/>
                    <a:pt x="198" y="60"/>
                  </a:cubicBezTo>
                  <a:cubicBezTo>
                    <a:pt x="198" y="60"/>
                    <a:pt x="198" y="60"/>
                    <a:pt x="198" y="60"/>
                  </a:cubicBezTo>
                  <a:cubicBezTo>
                    <a:pt x="198" y="59"/>
                    <a:pt x="198" y="58"/>
                    <a:pt x="198" y="56"/>
                  </a:cubicBezTo>
                  <a:cubicBezTo>
                    <a:pt x="198" y="56"/>
                    <a:pt x="198" y="56"/>
                    <a:pt x="198" y="56"/>
                  </a:cubicBezTo>
                  <a:cubicBezTo>
                    <a:pt x="198" y="51"/>
                    <a:pt x="195" y="48"/>
                    <a:pt x="191" y="48"/>
                  </a:cubicBezTo>
                  <a:cubicBezTo>
                    <a:pt x="191" y="48"/>
                    <a:pt x="191" y="48"/>
                    <a:pt x="191" y="48"/>
                  </a:cubicBezTo>
                  <a:cubicBezTo>
                    <a:pt x="188" y="48"/>
                    <a:pt x="185" y="49"/>
                    <a:pt x="182" y="53"/>
                  </a:cubicBezTo>
                  <a:cubicBezTo>
                    <a:pt x="182" y="53"/>
                    <a:pt x="182" y="53"/>
                    <a:pt x="182" y="53"/>
                  </a:cubicBezTo>
                  <a:cubicBezTo>
                    <a:pt x="182" y="54"/>
                    <a:pt x="181" y="54"/>
                    <a:pt x="181" y="54"/>
                  </a:cubicBezTo>
                  <a:cubicBezTo>
                    <a:pt x="181" y="54"/>
                    <a:pt x="181" y="54"/>
                    <a:pt x="181" y="54"/>
                  </a:cubicBezTo>
                  <a:cubicBezTo>
                    <a:pt x="180" y="54"/>
                    <a:pt x="180" y="54"/>
                    <a:pt x="180" y="53"/>
                  </a:cubicBezTo>
                  <a:cubicBezTo>
                    <a:pt x="180" y="53"/>
                    <a:pt x="180" y="53"/>
                    <a:pt x="180" y="53"/>
                  </a:cubicBezTo>
                  <a:cubicBezTo>
                    <a:pt x="161" y="5"/>
                    <a:pt x="161" y="5"/>
                    <a:pt x="161" y="5"/>
                  </a:cubicBezTo>
                  <a:cubicBezTo>
                    <a:pt x="44" y="3"/>
                    <a:pt x="44" y="3"/>
                    <a:pt x="44" y="3"/>
                  </a:cubicBezTo>
                  <a:cubicBezTo>
                    <a:pt x="21" y="54"/>
                    <a:pt x="21" y="54"/>
                    <a:pt x="21" y="54"/>
                  </a:cubicBezTo>
                  <a:cubicBezTo>
                    <a:pt x="21" y="55"/>
                    <a:pt x="20" y="55"/>
                    <a:pt x="20" y="55"/>
                  </a:cubicBezTo>
                  <a:cubicBezTo>
                    <a:pt x="20" y="55"/>
                    <a:pt x="20" y="55"/>
                    <a:pt x="20" y="55"/>
                  </a:cubicBezTo>
                  <a:cubicBezTo>
                    <a:pt x="19" y="55"/>
                    <a:pt x="19" y="55"/>
                    <a:pt x="18" y="55"/>
                  </a:cubicBezTo>
                  <a:cubicBezTo>
                    <a:pt x="18" y="55"/>
                    <a:pt x="18" y="55"/>
                    <a:pt x="18" y="55"/>
                  </a:cubicBezTo>
                  <a:cubicBezTo>
                    <a:pt x="18" y="55"/>
                    <a:pt x="17" y="53"/>
                    <a:pt x="16" y="52"/>
                  </a:cubicBezTo>
                  <a:cubicBezTo>
                    <a:pt x="16" y="52"/>
                    <a:pt x="16" y="52"/>
                    <a:pt x="16" y="52"/>
                  </a:cubicBezTo>
                  <a:cubicBezTo>
                    <a:pt x="14" y="51"/>
                    <a:pt x="12" y="50"/>
                    <a:pt x="10" y="50"/>
                  </a:cubicBezTo>
                  <a:cubicBezTo>
                    <a:pt x="10" y="50"/>
                    <a:pt x="10" y="50"/>
                    <a:pt x="10" y="50"/>
                  </a:cubicBezTo>
                  <a:cubicBezTo>
                    <a:pt x="8" y="50"/>
                    <a:pt x="7" y="51"/>
                    <a:pt x="5" y="51"/>
                  </a:cubicBezTo>
                  <a:cubicBezTo>
                    <a:pt x="5" y="51"/>
                    <a:pt x="5" y="51"/>
                    <a:pt x="5" y="51"/>
                  </a:cubicBezTo>
                  <a:cubicBezTo>
                    <a:pt x="4" y="52"/>
                    <a:pt x="3" y="55"/>
                    <a:pt x="3" y="58"/>
                  </a:cubicBezTo>
                  <a:cubicBezTo>
                    <a:pt x="3" y="58"/>
                    <a:pt x="3" y="58"/>
                    <a:pt x="3" y="58"/>
                  </a:cubicBezTo>
                  <a:cubicBezTo>
                    <a:pt x="3" y="64"/>
                    <a:pt x="7" y="72"/>
                    <a:pt x="15" y="72"/>
                  </a:cubicBezTo>
                  <a:cubicBezTo>
                    <a:pt x="15" y="72"/>
                    <a:pt x="15" y="72"/>
                    <a:pt x="15" y="72"/>
                  </a:cubicBezTo>
                  <a:cubicBezTo>
                    <a:pt x="17" y="72"/>
                    <a:pt x="18" y="71"/>
                    <a:pt x="20" y="71"/>
                  </a:cubicBezTo>
                  <a:cubicBezTo>
                    <a:pt x="20" y="71"/>
                    <a:pt x="20" y="71"/>
                    <a:pt x="20" y="71"/>
                  </a:cubicBezTo>
                  <a:cubicBezTo>
                    <a:pt x="20" y="71"/>
                    <a:pt x="21" y="71"/>
                    <a:pt x="21" y="71"/>
                  </a:cubicBezTo>
                  <a:cubicBezTo>
                    <a:pt x="21" y="71"/>
                    <a:pt x="21" y="71"/>
                    <a:pt x="21" y="71"/>
                  </a:cubicBezTo>
                  <a:cubicBezTo>
                    <a:pt x="21" y="71"/>
                    <a:pt x="22" y="71"/>
                    <a:pt x="22" y="7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168"/>
            <p:cNvSpPr/>
            <p:nvPr/>
          </p:nvSpPr>
          <p:spPr bwMode="auto">
            <a:xfrm>
              <a:off x="4303" y="1586"/>
              <a:ext cx="303" cy="85"/>
            </a:xfrm>
            <a:custGeom>
              <a:avLst/>
              <a:gdLst>
                <a:gd name="T0" fmla="*/ 21 w 43"/>
                <a:gd name="T1" fmla="*/ 12 h 12"/>
                <a:gd name="T2" fmla="*/ 1 w 43"/>
                <a:gd name="T3" fmla="*/ 3 h 12"/>
                <a:gd name="T4" fmla="*/ 1 w 43"/>
                <a:gd name="T5" fmla="*/ 3 h 12"/>
                <a:gd name="T6" fmla="*/ 1 w 43"/>
                <a:gd name="T7" fmla="*/ 3 h 12"/>
                <a:gd name="T8" fmla="*/ 1 w 43"/>
                <a:gd name="T9" fmla="*/ 1 h 12"/>
                <a:gd name="T10" fmla="*/ 1 w 43"/>
                <a:gd name="T11" fmla="*/ 1 h 12"/>
                <a:gd name="T12" fmla="*/ 3 w 43"/>
                <a:gd name="T13" fmla="*/ 1 h 12"/>
                <a:gd name="T14" fmla="*/ 3 w 43"/>
                <a:gd name="T15" fmla="*/ 1 h 12"/>
                <a:gd name="T16" fmla="*/ 8 w 43"/>
                <a:gd name="T17" fmla="*/ 5 h 12"/>
                <a:gd name="T18" fmla="*/ 8 w 43"/>
                <a:gd name="T19" fmla="*/ 5 h 12"/>
                <a:gd name="T20" fmla="*/ 21 w 43"/>
                <a:gd name="T21" fmla="*/ 9 h 12"/>
                <a:gd name="T22" fmla="*/ 21 w 43"/>
                <a:gd name="T23" fmla="*/ 9 h 12"/>
                <a:gd name="T24" fmla="*/ 40 w 43"/>
                <a:gd name="T25" fmla="*/ 1 h 12"/>
                <a:gd name="T26" fmla="*/ 40 w 43"/>
                <a:gd name="T27" fmla="*/ 1 h 12"/>
                <a:gd name="T28" fmla="*/ 43 w 43"/>
                <a:gd name="T29" fmla="*/ 1 h 12"/>
                <a:gd name="T30" fmla="*/ 43 w 43"/>
                <a:gd name="T31" fmla="*/ 1 h 12"/>
                <a:gd name="T32" fmla="*/ 42 w 43"/>
                <a:gd name="T33" fmla="*/ 3 h 12"/>
                <a:gd name="T34" fmla="*/ 42 w 43"/>
                <a:gd name="T35" fmla="*/ 3 h 12"/>
                <a:gd name="T36" fmla="*/ 21 w 43"/>
                <a:gd name="T37" fmla="*/ 12 h 12"/>
                <a:gd name="T38" fmla="*/ 21 w 43"/>
                <a:gd name="T39" fmla="*/ 12 h 12"/>
                <a:gd name="T40" fmla="*/ 21 w 4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2">
                  <a:moveTo>
                    <a:pt x="21" y="12"/>
                  </a:moveTo>
                  <a:cubicBezTo>
                    <a:pt x="9" y="12"/>
                    <a:pt x="1" y="3"/>
                    <a:pt x="1" y="3"/>
                  </a:cubicBezTo>
                  <a:cubicBezTo>
                    <a:pt x="1" y="3"/>
                    <a:pt x="1" y="3"/>
                    <a:pt x="1" y="3"/>
                  </a:cubicBezTo>
                  <a:cubicBezTo>
                    <a:pt x="1" y="3"/>
                    <a:pt x="1" y="3"/>
                    <a:pt x="1" y="3"/>
                  </a:cubicBezTo>
                  <a:cubicBezTo>
                    <a:pt x="0" y="2"/>
                    <a:pt x="1" y="1"/>
                    <a:pt x="1" y="1"/>
                  </a:cubicBezTo>
                  <a:cubicBezTo>
                    <a:pt x="1" y="1"/>
                    <a:pt x="1" y="1"/>
                    <a:pt x="1" y="1"/>
                  </a:cubicBezTo>
                  <a:cubicBezTo>
                    <a:pt x="2" y="0"/>
                    <a:pt x="3" y="0"/>
                    <a:pt x="3" y="1"/>
                  </a:cubicBezTo>
                  <a:cubicBezTo>
                    <a:pt x="3" y="1"/>
                    <a:pt x="3" y="1"/>
                    <a:pt x="3" y="1"/>
                  </a:cubicBezTo>
                  <a:cubicBezTo>
                    <a:pt x="3" y="1"/>
                    <a:pt x="5" y="3"/>
                    <a:pt x="8" y="5"/>
                  </a:cubicBezTo>
                  <a:cubicBezTo>
                    <a:pt x="8" y="5"/>
                    <a:pt x="8" y="5"/>
                    <a:pt x="8" y="5"/>
                  </a:cubicBezTo>
                  <a:cubicBezTo>
                    <a:pt x="11" y="7"/>
                    <a:pt x="16" y="9"/>
                    <a:pt x="21" y="9"/>
                  </a:cubicBezTo>
                  <a:cubicBezTo>
                    <a:pt x="21" y="9"/>
                    <a:pt x="21" y="9"/>
                    <a:pt x="21" y="9"/>
                  </a:cubicBezTo>
                  <a:cubicBezTo>
                    <a:pt x="27" y="9"/>
                    <a:pt x="33" y="7"/>
                    <a:pt x="40" y="1"/>
                  </a:cubicBezTo>
                  <a:cubicBezTo>
                    <a:pt x="40" y="1"/>
                    <a:pt x="40" y="1"/>
                    <a:pt x="40" y="1"/>
                  </a:cubicBezTo>
                  <a:cubicBezTo>
                    <a:pt x="41" y="0"/>
                    <a:pt x="42" y="0"/>
                    <a:pt x="43" y="1"/>
                  </a:cubicBezTo>
                  <a:cubicBezTo>
                    <a:pt x="43" y="1"/>
                    <a:pt x="43" y="1"/>
                    <a:pt x="43" y="1"/>
                  </a:cubicBezTo>
                  <a:cubicBezTo>
                    <a:pt x="43" y="2"/>
                    <a:pt x="43" y="2"/>
                    <a:pt x="42" y="3"/>
                  </a:cubicBezTo>
                  <a:cubicBezTo>
                    <a:pt x="42" y="3"/>
                    <a:pt x="42" y="3"/>
                    <a:pt x="42" y="3"/>
                  </a:cubicBezTo>
                  <a:cubicBezTo>
                    <a:pt x="35" y="10"/>
                    <a:pt x="28"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169"/>
            <p:cNvSpPr/>
            <p:nvPr/>
          </p:nvSpPr>
          <p:spPr bwMode="auto">
            <a:xfrm>
              <a:off x="4691"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0"/>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70"/>
            <p:cNvSpPr/>
            <p:nvPr/>
          </p:nvSpPr>
          <p:spPr bwMode="auto">
            <a:xfrm>
              <a:off x="4112"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71"/>
            <p:cNvSpPr/>
            <p:nvPr/>
          </p:nvSpPr>
          <p:spPr bwMode="auto">
            <a:xfrm>
              <a:off x="3977" y="1515"/>
              <a:ext cx="220" cy="149"/>
            </a:xfrm>
            <a:custGeom>
              <a:avLst/>
              <a:gdLst>
                <a:gd name="T0" fmla="*/ 30 w 31"/>
                <a:gd name="T1" fmla="*/ 14 h 21"/>
                <a:gd name="T2" fmla="*/ 13 w 31"/>
                <a:gd name="T3" fmla="*/ 20 h 21"/>
                <a:gd name="T4" fmla="*/ 1 w 31"/>
                <a:gd name="T5" fmla="*/ 7 h 21"/>
                <a:gd name="T6" fmla="*/ 18 w 31"/>
                <a:gd name="T7" fmla="*/ 2 h 21"/>
                <a:gd name="T8" fmla="*/ 30 w 31"/>
                <a:gd name="T9" fmla="*/ 14 h 21"/>
              </a:gdLst>
              <a:ahLst/>
              <a:cxnLst>
                <a:cxn ang="0">
                  <a:pos x="T0" y="T1"/>
                </a:cxn>
                <a:cxn ang="0">
                  <a:pos x="T2" y="T3"/>
                </a:cxn>
                <a:cxn ang="0">
                  <a:pos x="T4" y="T5"/>
                </a:cxn>
                <a:cxn ang="0">
                  <a:pos x="T6" y="T7"/>
                </a:cxn>
                <a:cxn ang="0">
                  <a:pos x="T8" y="T9"/>
                </a:cxn>
              </a:cxnLst>
              <a:rect l="0" t="0" r="r" b="b"/>
              <a:pathLst>
                <a:path w="31" h="21">
                  <a:moveTo>
                    <a:pt x="30" y="14"/>
                  </a:moveTo>
                  <a:cubicBezTo>
                    <a:pt x="29" y="19"/>
                    <a:pt x="22" y="21"/>
                    <a:pt x="13" y="20"/>
                  </a:cubicBezTo>
                  <a:cubicBezTo>
                    <a:pt x="5" y="18"/>
                    <a:pt x="0" y="12"/>
                    <a:pt x="1" y="7"/>
                  </a:cubicBezTo>
                  <a:cubicBezTo>
                    <a:pt x="2" y="2"/>
                    <a:pt x="9" y="0"/>
                    <a:pt x="18" y="2"/>
                  </a:cubicBezTo>
                  <a:cubicBezTo>
                    <a:pt x="26" y="4"/>
                    <a:pt x="31" y="9"/>
                    <a:pt x="30"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72"/>
            <p:cNvSpPr/>
            <p:nvPr/>
          </p:nvSpPr>
          <p:spPr bwMode="auto">
            <a:xfrm>
              <a:off x="4720" y="1515"/>
              <a:ext cx="226" cy="149"/>
            </a:xfrm>
            <a:custGeom>
              <a:avLst/>
              <a:gdLst>
                <a:gd name="T0" fmla="*/ 1 w 32"/>
                <a:gd name="T1" fmla="*/ 14 h 21"/>
                <a:gd name="T2" fmla="*/ 18 w 32"/>
                <a:gd name="T3" fmla="*/ 20 h 21"/>
                <a:gd name="T4" fmla="*/ 31 w 32"/>
                <a:gd name="T5" fmla="*/ 7 h 21"/>
                <a:gd name="T6" fmla="*/ 14 w 32"/>
                <a:gd name="T7" fmla="*/ 2 h 21"/>
                <a:gd name="T8" fmla="*/ 1 w 32"/>
                <a:gd name="T9" fmla="*/ 14 h 21"/>
              </a:gdLst>
              <a:ahLst/>
              <a:cxnLst>
                <a:cxn ang="0">
                  <a:pos x="T0" y="T1"/>
                </a:cxn>
                <a:cxn ang="0">
                  <a:pos x="T2" y="T3"/>
                </a:cxn>
                <a:cxn ang="0">
                  <a:pos x="T4" y="T5"/>
                </a:cxn>
                <a:cxn ang="0">
                  <a:pos x="T6" y="T7"/>
                </a:cxn>
                <a:cxn ang="0">
                  <a:pos x="T8" y="T9"/>
                </a:cxn>
              </a:cxnLst>
              <a:rect l="0" t="0" r="r" b="b"/>
              <a:pathLst>
                <a:path w="32" h="21">
                  <a:moveTo>
                    <a:pt x="1" y="14"/>
                  </a:moveTo>
                  <a:cubicBezTo>
                    <a:pt x="2" y="19"/>
                    <a:pt x="10" y="21"/>
                    <a:pt x="18" y="20"/>
                  </a:cubicBezTo>
                  <a:cubicBezTo>
                    <a:pt x="26" y="18"/>
                    <a:pt x="32" y="12"/>
                    <a:pt x="31" y="7"/>
                  </a:cubicBezTo>
                  <a:cubicBezTo>
                    <a:pt x="30" y="2"/>
                    <a:pt x="22" y="0"/>
                    <a:pt x="14" y="2"/>
                  </a:cubicBezTo>
                  <a:cubicBezTo>
                    <a:pt x="6" y="4"/>
                    <a:pt x="0" y="9"/>
                    <a:pt x="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73"/>
            <p:cNvSpPr/>
            <p:nvPr/>
          </p:nvSpPr>
          <p:spPr bwMode="auto">
            <a:xfrm>
              <a:off x="4621" y="830"/>
              <a:ext cx="530" cy="353"/>
            </a:xfrm>
            <a:custGeom>
              <a:avLst/>
              <a:gdLst>
                <a:gd name="T0" fmla="*/ 7 w 75"/>
                <a:gd name="T1" fmla="*/ 31 h 50"/>
                <a:gd name="T2" fmla="*/ 63 w 75"/>
                <a:gd name="T3" fmla="*/ 29 h 50"/>
                <a:gd name="T4" fmla="*/ 36 w 75"/>
                <a:gd name="T5" fmla="*/ 21 h 50"/>
                <a:gd name="T6" fmla="*/ 10 w 75"/>
                <a:gd name="T7" fmla="*/ 25 h 50"/>
                <a:gd name="T8" fmla="*/ 7 w 75"/>
                <a:gd name="T9" fmla="*/ 31 h 50"/>
              </a:gdLst>
              <a:ahLst/>
              <a:cxnLst>
                <a:cxn ang="0">
                  <a:pos x="T0" y="T1"/>
                </a:cxn>
                <a:cxn ang="0">
                  <a:pos x="T2" y="T3"/>
                </a:cxn>
                <a:cxn ang="0">
                  <a:pos x="T4" y="T5"/>
                </a:cxn>
                <a:cxn ang="0">
                  <a:pos x="T6" y="T7"/>
                </a:cxn>
                <a:cxn ang="0">
                  <a:pos x="T8" y="T9"/>
                </a:cxn>
              </a:cxnLst>
              <a:rect l="0" t="0" r="r" b="b"/>
              <a:pathLst>
                <a:path w="75" h="50">
                  <a:moveTo>
                    <a:pt x="7" y="31"/>
                  </a:moveTo>
                  <a:cubicBezTo>
                    <a:pt x="7" y="31"/>
                    <a:pt x="50" y="50"/>
                    <a:pt x="63" y="29"/>
                  </a:cubicBezTo>
                  <a:cubicBezTo>
                    <a:pt x="75" y="10"/>
                    <a:pt x="48" y="0"/>
                    <a:pt x="36" y="21"/>
                  </a:cubicBezTo>
                  <a:cubicBezTo>
                    <a:pt x="36" y="21"/>
                    <a:pt x="30" y="31"/>
                    <a:pt x="10" y="25"/>
                  </a:cubicBezTo>
                  <a:cubicBezTo>
                    <a:pt x="1" y="23"/>
                    <a:pt x="0" y="28"/>
                    <a:pt x="7" y="3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74"/>
            <p:cNvSpPr>
              <a:spLocks noEditPoints="1"/>
            </p:cNvSpPr>
            <p:nvPr/>
          </p:nvSpPr>
          <p:spPr bwMode="auto">
            <a:xfrm>
              <a:off x="4628" y="887"/>
              <a:ext cx="466" cy="226"/>
            </a:xfrm>
            <a:custGeom>
              <a:avLst/>
              <a:gdLst>
                <a:gd name="T0" fmla="*/ 39 w 66"/>
                <a:gd name="T1" fmla="*/ 32 h 32"/>
                <a:gd name="T2" fmla="*/ 5 w 66"/>
                <a:gd name="T3" fmla="*/ 25 h 32"/>
                <a:gd name="T4" fmla="*/ 5 w 66"/>
                <a:gd name="T5" fmla="*/ 25 h 32"/>
                <a:gd name="T6" fmla="*/ 6 w 66"/>
                <a:gd name="T7" fmla="*/ 23 h 32"/>
                <a:gd name="T8" fmla="*/ 5 w 66"/>
                <a:gd name="T9" fmla="*/ 25 h 32"/>
                <a:gd name="T10" fmla="*/ 0 w 66"/>
                <a:gd name="T11" fmla="*/ 19 h 32"/>
                <a:gd name="T12" fmla="*/ 0 w 66"/>
                <a:gd name="T13" fmla="*/ 19 h 32"/>
                <a:gd name="T14" fmla="*/ 5 w 66"/>
                <a:gd name="T15" fmla="*/ 15 h 32"/>
                <a:gd name="T16" fmla="*/ 5 w 66"/>
                <a:gd name="T17" fmla="*/ 15 h 32"/>
                <a:gd name="T18" fmla="*/ 10 w 66"/>
                <a:gd name="T19" fmla="*/ 16 h 32"/>
                <a:gd name="T20" fmla="*/ 10 w 66"/>
                <a:gd name="T21" fmla="*/ 16 h 32"/>
                <a:gd name="T22" fmla="*/ 21 w 66"/>
                <a:gd name="T23" fmla="*/ 18 h 32"/>
                <a:gd name="T24" fmla="*/ 21 w 66"/>
                <a:gd name="T25" fmla="*/ 18 h 32"/>
                <a:gd name="T26" fmla="*/ 33 w 66"/>
                <a:gd name="T27" fmla="*/ 13 h 32"/>
                <a:gd name="T28" fmla="*/ 33 w 66"/>
                <a:gd name="T29" fmla="*/ 13 h 32"/>
                <a:gd name="T30" fmla="*/ 34 w 66"/>
                <a:gd name="T31" fmla="*/ 12 h 32"/>
                <a:gd name="T32" fmla="*/ 34 w 66"/>
                <a:gd name="T33" fmla="*/ 12 h 32"/>
                <a:gd name="T34" fmla="*/ 53 w 66"/>
                <a:gd name="T35" fmla="*/ 0 h 32"/>
                <a:gd name="T36" fmla="*/ 53 w 66"/>
                <a:gd name="T37" fmla="*/ 0 h 32"/>
                <a:gd name="T38" fmla="*/ 66 w 66"/>
                <a:gd name="T39" fmla="*/ 12 h 32"/>
                <a:gd name="T40" fmla="*/ 66 w 66"/>
                <a:gd name="T41" fmla="*/ 12 h 32"/>
                <a:gd name="T42" fmla="*/ 63 w 66"/>
                <a:gd name="T43" fmla="*/ 21 h 32"/>
                <a:gd name="T44" fmla="*/ 63 w 66"/>
                <a:gd name="T45" fmla="*/ 21 h 32"/>
                <a:gd name="T46" fmla="*/ 39 w 66"/>
                <a:gd name="T47" fmla="*/ 32 h 32"/>
                <a:gd name="T48" fmla="*/ 39 w 66"/>
                <a:gd name="T49" fmla="*/ 32 h 32"/>
                <a:gd name="T50" fmla="*/ 39 w 66"/>
                <a:gd name="T51" fmla="*/ 32 h 32"/>
                <a:gd name="T52" fmla="*/ 17 w 66"/>
                <a:gd name="T53" fmla="*/ 26 h 32"/>
                <a:gd name="T54" fmla="*/ 39 w 66"/>
                <a:gd name="T55" fmla="*/ 29 h 32"/>
                <a:gd name="T56" fmla="*/ 39 w 66"/>
                <a:gd name="T57" fmla="*/ 29 h 32"/>
                <a:gd name="T58" fmla="*/ 61 w 66"/>
                <a:gd name="T59" fmla="*/ 20 h 32"/>
                <a:gd name="T60" fmla="*/ 61 w 66"/>
                <a:gd name="T61" fmla="*/ 20 h 32"/>
                <a:gd name="T62" fmla="*/ 63 w 66"/>
                <a:gd name="T63" fmla="*/ 12 h 32"/>
                <a:gd name="T64" fmla="*/ 63 w 66"/>
                <a:gd name="T65" fmla="*/ 12 h 32"/>
                <a:gd name="T66" fmla="*/ 53 w 66"/>
                <a:gd name="T67" fmla="*/ 3 h 32"/>
                <a:gd name="T68" fmla="*/ 53 w 66"/>
                <a:gd name="T69" fmla="*/ 3 h 32"/>
                <a:gd name="T70" fmla="*/ 37 w 66"/>
                <a:gd name="T71" fmla="*/ 14 h 32"/>
                <a:gd name="T72" fmla="*/ 37 w 66"/>
                <a:gd name="T73" fmla="*/ 14 h 32"/>
                <a:gd name="T74" fmla="*/ 21 w 66"/>
                <a:gd name="T75" fmla="*/ 21 h 32"/>
                <a:gd name="T76" fmla="*/ 21 w 66"/>
                <a:gd name="T77" fmla="*/ 21 h 32"/>
                <a:gd name="T78" fmla="*/ 9 w 66"/>
                <a:gd name="T79" fmla="*/ 19 h 32"/>
                <a:gd name="T80" fmla="*/ 9 w 66"/>
                <a:gd name="T81" fmla="*/ 19 h 32"/>
                <a:gd name="T82" fmla="*/ 5 w 66"/>
                <a:gd name="T83" fmla="*/ 18 h 32"/>
                <a:gd name="T84" fmla="*/ 5 w 66"/>
                <a:gd name="T85" fmla="*/ 18 h 32"/>
                <a:gd name="T86" fmla="*/ 3 w 66"/>
                <a:gd name="T87" fmla="*/ 18 h 32"/>
                <a:gd name="T88" fmla="*/ 3 w 66"/>
                <a:gd name="T89" fmla="*/ 18 h 32"/>
                <a:gd name="T90" fmla="*/ 3 w 66"/>
                <a:gd name="T91" fmla="*/ 19 h 32"/>
                <a:gd name="T92" fmla="*/ 3 w 66"/>
                <a:gd name="T93" fmla="*/ 19 h 32"/>
                <a:gd name="T94" fmla="*/ 6 w 66"/>
                <a:gd name="T95" fmla="*/ 22 h 32"/>
                <a:gd name="T96" fmla="*/ 6 w 66"/>
                <a:gd name="T97" fmla="*/ 22 h 32"/>
                <a:gd name="T98" fmla="*/ 17 w 66"/>
                <a:gd name="T9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32">
                  <a:moveTo>
                    <a:pt x="39" y="32"/>
                  </a:moveTo>
                  <a:cubicBezTo>
                    <a:pt x="23" y="32"/>
                    <a:pt x="5" y="25"/>
                    <a:pt x="5" y="25"/>
                  </a:cubicBezTo>
                  <a:cubicBezTo>
                    <a:pt x="5" y="25"/>
                    <a:pt x="5" y="25"/>
                    <a:pt x="5" y="25"/>
                  </a:cubicBezTo>
                  <a:cubicBezTo>
                    <a:pt x="6" y="23"/>
                    <a:pt x="6" y="23"/>
                    <a:pt x="6" y="23"/>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10" y="16"/>
                  </a:cubicBezTo>
                  <a:cubicBezTo>
                    <a:pt x="10" y="16"/>
                    <a:pt x="10" y="16"/>
                    <a:pt x="10" y="16"/>
                  </a:cubicBezTo>
                  <a:cubicBezTo>
                    <a:pt x="14" y="17"/>
                    <a:pt x="18" y="18"/>
                    <a:pt x="21" y="18"/>
                  </a:cubicBezTo>
                  <a:cubicBezTo>
                    <a:pt x="21" y="18"/>
                    <a:pt x="21" y="18"/>
                    <a:pt x="21" y="18"/>
                  </a:cubicBezTo>
                  <a:cubicBezTo>
                    <a:pt x="29" y="18"/>
                    <a:pt x="32" y="14"/>
                    <a:pt x="33" y="13"/>
                  </a:cubicBezTo>
                  <a:cubicBezTo>
                    <a:pt x="33" y="13"/>
                    <a:pt x="33" y="13"/>
                    <a:pt x="33" y="13"/>
                  </a:cubicBezTo>
                  <a:cubicBezTo>
                    <a:pt x="34" y="13"/>
                    <a:pt x="34" y="12"/>
                    <a:pt x="34" y="12"/>
                  </a:cubicBezTo>
                  <a:cubicBezTo>
                    <a:pt x="34" y="12"/>
                    <a:pt x="34" y="12"/>
                    <a:pt x="34" y="12"/>
                  </a:cubicBezTo>
                  <a:cubicBezTo>
                    <a:pt x="39" y="4"/>
                    <a:pt x="47" y="0"/>
                    <a:pt x="53" y="0"/>
                  </a:cubicBezTo>
                  <a:cubicBezTo>
                    <a:pt x="53" y="0"/>
                    <a:pt x="53" y="0"/>
                    <a:pt x="53" y="0"/>
                  </a:cubicBezTo>
                  <a:cubicBezTo>
                    <a:pt x="60" y="0"/>
                    <a:pt x="66" y="4"/>
                    <a:pt x="66" y="12"/>
                  </a:cubicBezTo>
                  <a:cubicBezTo>
                    <a:pt x="66" y="12"/>
                    <a:pt x="66" y="12"/>
                    <a:pt x="66" y="12"/>
                  </a:cubicBezTo>
                  <a:cubicBezTo>
                    <a:pt x="66" y="15"/>
                    <a:pt x="66" y="18"/>
                    <a:pt x="63" y="21"/>
                  </a:cubicBezTo>
                  <a:cubicBezTo>
                    <a:pt x="63" y="21"/>
                    <a:pt x="63" y="21"/>
                    <a:pt x="63" y="21"/>
                  </a:cubicBezTo>
                  <a:cubicBezTo>
                    <a:pt x="58" y="30"/>
                    <a:pt x="49" y="32"/>
                    <a:pt x="39" y="32"/>
                  </a:cubicBezTo>
                  <a:cubicBezTo>
                    <a:pt x="39" y="32"/>
                    <a:pt x="39" y="32"/>
                    <a:pt x="39" y="32"/>
                  </a:cubicBezTo>
                  <a:cubicBezTo>
                    <a:pt x="39" y="32"/>
                    <a:pt x="39" y="32"/>
                    <a:pt x="39" y="32"/>
                  </a:cubicBezTo>
                  <a:close/>
                  <a:moveTo>
                    <a:pt x="17" y="26"/>
                  </a:moveTo>
                  <a:cubicBezTo>
                    <a:pt x="23" y="28"/>
                    <a:pt x="31" y="29"/>
                    <a:pt x="39" y="29"/>
                  </a:cubicBezTo>
                  <a:cubicBezTo>
                    <a:pt x="39" y="29"/>
                    <a:pt x="39" y="29"/>
                    <a:pt x="39" y="29"/>
                  </a:cubicBezTo>
                  <a:cubicBezTo>
                    <a:pt x="48" y="29"/>
                    <a:pt x="56" y="27"/>
                    <a:pt x="61" y="20"/>
                  </a:cubicBezTo>
                  <a:cubicBezTo>
                    <a:pt x="61" y="20"/>
                    <a:pt x="61" y="20"/>
                    <a:pt x="61" y="20"/>
                  </a:cubicBezTo>
                  <a:cubicBezTo>
                    <a:pt x="63" y="17"/>
                    <a:pt x="63" y="14"/>
                    <a:pt x="63" y="12"/>
                  </a:cubicBezTo>
                  <a:cubicBezTo>
                    <a:pt x="63" y="12"/>
                    <a:pt x="63" y="12"/>
                    <a:pt x="63" y="12"/>
                  </a:cubicBezTo>
                  <a:cubicBezTo>
                    <a:pt x="63" y="6"/>
                    <a:pt x="59" y="3"/>
                    <a:pt x="53" y="3"/>
                  </a:cubicBezTo>
                  <a:cubicBezTo>
                    <a:pt x="53" y="3"/>
                    <a:pt x="53" y="3"/>
                    <a:pt x="53"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6" y="18"/>
                    <a:pt x="5" y="18"/>
                  </a:cubicBezTo>
                  <a:cubicBezTo>
                    <a:pt x="5" y="18"/>
                    <a:pt x="5" y="18"/>
                    <a:pt x="5" y="18"/>
                  </a:cubicBezTo>
                  <a:cubicBezTo>
                    <a:pt x="4" y="18"/>
                    <a:pt x="3" y="18"/>
                    <a:pt x="3" y="18"/>
                  </a:cubicBezTo>
                  <a:cubicBezTo>
                    <a:pt x="3" y="18"/>
                    <a:pt x="3" y="18"/>
                    <a:pt x="3" y="18"/>
                  </a:cubicBezTo>
                  <a:cubicBezTo>
                    <a:pt x="3" y="19"/>
                    <a:pt x="3" y="18"/>
                    <a:pt x="3" y="19"/>
                  </a:cubicBezTo>
                  <a:cubicBezTo>
                    <a:pt x="3" y="19"/>
                    <a:pt x="3" y="19"/>
                    <a:pt x="3" y="19"/>
                  </a:cubicBezTo>
                  <a:cubicBezTo>
                    <a:pt x="3" y="19"/>
                    <a:pt x="4" y="21"/>
                    <a:pt x="6" y="22"/>
                  </a:cubicBezTo>
                  <a:cubicBezTo>
                    <a:pt x="6" y="22"/>
                    <a:pt x="6" y="22"/>
                    <a:pt x="6" y="22"/>
                  </a:cubicBezTo>
                  <a:cubicBezTo>
                    <a:pt x="7" y="22"/>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75"/>
            <p:cNvSpPr/>
            <p:nvPr/>
          </p:nvSpPr>
          <p:spPr bwMode="auto">
            <a:xfrm>
              <a:off x="3985" y="696"/>
              <a:ext cx="629" cy="480"/>
            </a:xfrm>
            <a:custGeom>
              <a:avLst/>
              <a:gdLst>
                <a:gd name="T0" fmla="*/ 7 w 89"/>
                <a:gd name="T1" fmla="*/ 50 h 68"/>
                <a:gd name="T2" fmla="*/ 75 w 89"/>
                <a:gd name="T3" fmla="*/ 37 h 68"/>
                <a:gd name="T4" fmla="*/ 38 w 89"/>
                <a:gd name="T5" fmla="*/ 31 h 68"/>
                <a:gd name="T6" fmla="*/ 9 w 89"/>
                <a:gd name="T7" fmla="*/ 42 h 68"/>
                <a:gd name="T8" fmla="*/ 7 w 89"/>
                <a:gd name="T9" fmla="*/ 50 h 68"/>
              </a:gdLst>
              <a:ahLst/>
              <a:cxnLst>
                <a:cxn ang="0">
                  <a:pos x="T0" y="T1"/>
                </a:cxn>
                <a:cxn ang="0">
                  <a:pos x="T2" y="T3"/>
                </a:cxn>
                <a:cxn ang="0">
                  <a:pos x="T4" y="T5"/>
                </a:cxn>
                <a:cxn ang="0">
                  <a:pos x="T6" y="T7"/>
                </a:cxn>
                <a:cxn ang="0">
                  <a:pos x="T8" y="T9"/>
                </a:cxn>
              </a:cxnLst>
              <a:rect l="0" t="0" r="r" b="b"/>
              <a:pathLst>
                <a:path w="89" h="68">
                  <a:moveTo>
                    <a:pt x="7" y="50"/>
                  </a:moveTo>
                  <a:cubicBezTo>
                    <a:pt x="7" y="50"/>
                    <a:pt x="60" y="68"/>
                    <a:pt x="75" y="37"/>
                  </a:cubicBezTo>
                  <a:cubicBezTo>
                    <a:pt x="89" y="8"/>
                    <a:pt x="51" y="0"/>
                    <a:pt x="38" y="31"/>
                  </a:cubicBezTo>
                  <a:cubicBezTo>
                    <a:pt x="38" y="31"/>
                    <a:pt x="31" y="45"/>
                    <a:pt x="9" y="42"/>
                  </a:cubicBezTo>
                  <a:cubicBezTo>
                    <a:pt x="0" y="41"/>
                    <a:pt x="1" y="48"/>
                    <a:pt x="7" y="50"/>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76"/>
            <p:cNvSpPr>
              <a:spLocks noEditPoints="1"/>
            </p:cNvSpPr>
            <p:nvPr/>
          </p:nvSpPr>
          <p:spPr bwMode="auto">
            <a:xfrm>
              <a:off x="3992" y="767"/>
              <a:ext cx="558" cy="332"/>
            </a:xfrm>
            <a:custGeom>
              <a:avLst/>
              <a:gdLst>
                <a:gd name="T0" fmla="*/ 38 w 79"/>
                <a:gd name="T1" fmla="*/ 47 h 47"/>
                <a:gd name="T2" fmla="*/ 5 w 79"/>
                <a:gd name="T3" fmla="*/ 42 h 47"/>
                <a:gd name="T4" fmla="*/ 5 w 79"/>
                <a:gd name="T5" fmla="*/ 42 h 47"/>
                <a:gd name="T6" fmla="*/ 5 w 79"/>
                <a:gd name="T7" fmla="*/ 42 h 47"/>
                <a:gd name="T8" fmla="*/ 0 w 79"/>
                <a:gd name="T9" fmla="*/ 35 h 47"/>
                <a:gd name="T10" fmla="*/ 0 w 79"/>
                <a:gd name="T11" fmla="*/ 35 h 47"/>
                <a:gd name="T12" fmla="*/ 6 w 79"/>
                <a:gd name="T13" fmla="*/ 30 h 47"/>
                <a:gd name="T14" fmla="*/ 6 w 79"/>
                <a:gd name="T15" fmla="*/ 30 h 47"/>
                <a:gd name="T16" fmla="*/ 8 w 79"/>
                <a:gd name="T17" fmla="*/ 30 h 47"/>
                <a:gd name="T18" fmla="*/ 8 w 79"/>
                <a:gd name="T19" fmla="*/ 30 h 47"/>
                <a:gd name="T20" fmla="*/ 14 w 79"/>
                <a:gd name="T21" fmla="*/ 31 h 47"/>
                <a:gd name="T22" fmla="*/ 14 w 79"/>
                <a:gd name="T23" fmla="*/ 31 h 47"/>
                <a:gd name="T24" fmla="*/ 31 w 79"/>
                <a:gd name="T25" fmla="*/ 25 h 47"/>
                <a:gd name="T26" fmla="*/ 31 w 79"/>
                <a:gd name="T27" fmla="*/ 25 h 47"/>
                <a:gd name="T28" fmla="*/ 35 w 79"/>
                <a:gd name="T29" fmla="*/ 20 h 47"/>
                <a:gd name="T30" fmla="*/ 35 w 79"/>
                <a:gd name="T31" fmla="*/ 20 h 47"/>
                <a:gd name="T32" fmla="*/ 62 w 79"/>
                <a:gd name="T33" fmla="*/ 0 h 47"/>
                <a:gd name="T34" fmla="*/ 62 w 79"/>
                <a:gd name="T35" fmla="*/ 0 h 47"/>
                <a:gd name="T36" fmla="*/ 79 w 79"/>
                <a:gd name="T37" fmla="*/ 15 h 47"/>
                <a:gd name="T38" fmla="*/ 79 w 79"/>
                <a:gd name="T39" fmla="*/ 15 h 47"/>
                <a:gd name="T40" fmla="*/ 76 w 79"/>
                <a:gd name="T41" fmla="*/ 28 h 47"/>
                <a:gd name="T42" fmla="*/ 76 w 79"/>
                <a:gd name="T43" fmla="*/ 28 h 47"/>
                <a:gd name="T44" fmla="*/ 38 w 79"/>
                <a:gd name="T45" fmla="*/ 47 h 47"/>
                <a:gd name="T46" fmla="*/ 38 w 79"/>
                <a:gd name="T47" fmla="*/ 47 h 47"/>
                <a:gd name="T48" fmla="*/ 38 w 79"/>
                <a:gd name="T49" fmla="*/ 47 h 47"/>
                <a:gd name="T50" fmla="*/ 16 w 79"/>
                <a:gd name="T51" fmla="*/ 41 h 47"/>
                <a:gd name="T52" fmla="*/ 38 w 79"/>
                <a:gd name="T53" fmla="*/ 44 h 47"/>
                <a:gd name="T54" fmla="*/ 38 w 79"/>
                <a:gd name="T55" fmla="*/ 44 h 47"/>
                <a:gd name="T56" fmla="*/ 73 w 79"/>
                <a:gd name="T57" fmla="*/ 26 h 47"/>
                <a:gd name="T58" fmla="*/ 73 w 79"/>
                <a:gd name="T59" fmla="*/ 26 h 47"/>
                <a:gd name="T60" fmla="*/ 76 w 79"/>
                <a:gd name="T61" fmla="*/ 15 h 47"/>
                <a:gd name="T62" fmla="*/ 76 w 79"/>
                <a:gd name="T63" fmla="*/ 15 h 47"/>
                <a:gd name="T64" fmla="*/ 62 w 79"/>
                <a:gd name="T65" fmla="*/ 3 h 47"/>
                <a:gd name="T66" fmla="*/ 62 w 79"/>
                <a:gd name="T67" fmla="*/ 3 h 47"/>
                <a:gd name="T68" fmla="*/ 38 w 79"/>
                <a:gd name="T69" fmla="*/ 21 h 47"/>
                <a:gd name="T70" fmla="*/ 38 w 79"/>
                <a:gd name="T71" fmla="*/ 21 h 47"/>
                <a:gd name="T72" fmla="*/ 14 w 79"/>
                <a:gd name="T73" fmla="*/ 34 h 47"/>
                <a:gd name="T74" fmla="*/ 14 w 79"/>
                <a:gd name="T75" fmla="*/ 34 h 47"/>
                <a:gd name="T76" fmla="*/ 7 w 79"/>
                <a:gd name="T77" fmla="*/ 33 h 47"/>
                <a:gd name="T78" fmla="*/ 7 w 79"/>
                <a:gd name="T79" fmla="*/ 33 h 47"/>
                <a:gd name="T80" fmla="*/ 6 w 79"/>
                <a:gd name="T81" fmla="*/ 33 h 47"/>
                <a:gd name="T82" fmla="*/ 6 w 79"/>
                <a:gd name="T83" fmla="*/ 33 h 47"/>
                <a:gd name="T84" fmla="*/ 3 w 79"/>
                <a:gd name="T85" fmla="*/ 35 h 47"/>
                <a:gd name="T86" fmla="*/ 3 w 79"/>
                <a:gd name="T87" fmla="*/ 35 h 47"/>
                <a:gd name="T88" fmla="*/ 6 w 79"/>
                <a:gd name="T89" fmla="*/ 39 h 47"/>
                <a:gd name="T90" fmla="*/ 6 w 79"/>
                <a:gd name="T91" fmla="*/ 39 h 47"/>
                <a:gd name="T92" fmla="*/ 6 w 79"/>
                <a:gd name="T93" fmla="*/ 40 h 47"/>
                <a:gd name="T94" fmla="*/ 6 w 79"/>
                <a:gd name="T95" fmla="*/ 39 h 47"/>
                <a:gd name="T96" fmla="*/ 6 w 79"/>
                <a:gd name="T97" fmla="*/ 39 h 47"/>
                <a:gd name="T98" fmla="*/ 6 w 79"/>
                <a:gd name="T99" fmla="*/ 39 h 47"/>
                <a:gd name="T100" fmla="*/ 16 w 79"/>
                <a:gd name="T10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47">
                  <a:moveTo>
                    <a:pt x="38" y="47"/>
                  </a:moveTo>
                  <a:cubicBezTo>
                    <a:pt x="21" y="47"/>
                    <a:pt x="6" y="42"/>
                    <a:pt x="5" y="42"/>
                  </a:cubicBezTo>
                  <a:cubicBezTo>
                    <a:pt x="5" y="42"/>
                    <a:pt x="5" y="42"/>
                    <a:pt x="5" y="42"/>
                  </a:cubicBezTo>
                  <a:cubicBezTo>
                    <a:pt x="5" y="42"/>
                    <a:pt x="5" y="42"/>
                    <a:pt x="5" y="42"/>
                  </a:cubicBezTo>
                  <a:cubicBezTo>
                    <a:pt x="2" y="40"/>
                    <a:pt x="0" y="38"/>
                    <a:pt x="0" y="35"/>
                  </a:cubicBezTo>
                  <a:cubicBezTo>
                    <a:pt x="0" y="35"/>
                    <a:pt x="0" y="35"/>
                    <a:pt x="0" y="35"/>
                  </a:cubicBezTo>
                  <a:cubicBezTo>
                    <a:pt x="0" y="32"/>
                    <a:pt x="2" y="30"/>
                    <a:pt x="6" y="30"/>
                  </a:cubicBezTo>
                  <a:cubicBezTo>
                    <a:pt x="6" y="30"/>
                    <a:pt x="6" y="30"/>
                    <a:pt x="6" y="30"/>
                  </a:cubicBezTo>
                  <a:cubicBezTo>
                    <a:pt x="7" y="30"/>
                    <a:pt x="7" y="30"/>
                    <a:pt x="8" y="30"/>
                  </a:cubicBezTo>
                  <a:cubicBezTo>
                    <a:pt x="8" y="30"/>
                    <a:pt x="8" y="30"/>
                    <a:pt x="8" y="30"/>
                  </a:cubicBezTo>
                  <a:cubicBezTo>
                    <a:pt x="10" y="31"/>
                    <a:pt x="12" y="31"/>
                    <a:pt x="14" y="31"/>
                  </a:cubicBezTo>
                  <a:cubicBezTo>
                    <a:pt x="14" y="31"/>
                    <a:pt x="14" y="31"/>
                    <a:pt x="14" y="31"/>
                  </a:cubicBezTo>
                  <a:cubicBezTo>
                    <a:pt x="22" y="31"/>
                    <a:pt x="27" y="28"/>
                    <a:pt x="31" y="25"/>
                  </a:cubicBezTo>
                  <a:cubicBezTo>
                    <a:pt x="31" y="25"/>
                    <a:pt x="31" y="25"/>
                    <a:pt x="31" y="25"/>
                  </a:cubicBezTo>
                  <a:cubicBezTo>
                    <a:pt x="34" y="23"/>
                    <a:pt x="35" y="20"/>
                    <a:pt x="35" y="20"/>
                  </a:cubicBezTo>
                  <a:cubicBezTo>
                    <a:pt x="35" y="20"/>
                    <a:pt x="35" y="20"/>
                    <a:pt x="35" y="20"/>
                  </a:cubicBezTo>
                  <a:cubicBezTo>
                    <a:pt x="41" y="6"/>
                    <a:pt x="53" y="0"/>
                    <a:pt x="62" y="0"/>
                  </a:cubicBezTo>
                  <a:cubicBezTo>
                    <a:pt x="62" y="0"/>
                    <a:pt x="62" y="0"/>
                    <a:pt x="62" y="0"/>
                  </a:cubicBezTo>
                  <a:cubicBezTo>
                    <a:pt x="71" y="0"/>
                    <a:pt x="79" y="5"/>
                    <a:pt x="79" y="15"/>
                  </a:cubicBezTo>
                  <a:cubicBezTo>
                    <a:pt x="79" y="15"/>
                    <a:pt x="79" y="15"/>
                    <a:pt x="79" y="15"/>
                  </a:cubicBezTo>
                  <a:cubicBezTo>
                    <a:pt x="79" y="19"/>
                    <a:pt x="78" y="23"/>
                    <a:pt x="76" y="28"/>
                  </a:cubicBezTo>
                  <a:cubicBezTo>
                    <a:pt x="76" y="28"/>
                    <a:pt x="76" y="28"/>
                    <a:pt x="76" y="28"/>
                  </a:cubicBezTo>
                  <a:cubicBezTo>
                    <a:pt x="68" y="43"/>
                    <a:pt x="52" y="47"/>
                    <a:pt x="38" y="47"/>
                  </a:cubicBezTo>
                  <a:cubicBezTo>
                    <a:pt x="38" y="47"/>
                    <a:pt x="38" y="47"/>
                    <a:pt x="38" y="47"/>
                  </a:cubicBezTo>
                  <a:cubicBezTo>
                    <a:pt x="38" y="47"/>
                    <a:pt x="38" y="47"/>
                    <a:pt x="38" y="47"/>
                  </a:cubicBezTo>
                  <a:close/>
                  <a:moveTo>
                    <a:pt x="16" y="41"/>
                  </a:moveTo>
                  <a:cubicBezTo>
                    <a:pt x="22" y="42"/>
                    <a:pt x="30" y="44"/>
                    <a:pt x="38" y="44"/>
                  </a:cubicBezTo>
                  <a:cubicBezTo>
                    <a:pt x="38" y="44"/>
                    <a:pt x="38" y="44"/>
                    <a:pt x="38" y="44"/>
                  </a:cubicBezTo>
                  <a:cubicBezTo>
                    <a:pt x="52" y="44"/>
                    <a:pt x="66" y="40"/>
                    <a:pt x="73" y="26"/>
                  </a:cubicBezTo>
                  <a:cubicBezTo>
                    <a:pt x="73" y="26"/>
                    <a:pt x="73" y="26"/>
                    <a:pt x="73" y="26"/>
                  </a:cubicBezTo>
                  <a:cubicBezTo>
                    <a:pt x="75" y="22"/>
                    <a:pt x="76" y="18"/>
                    <a:pt x="76" y="15"/>
                  </a:cubicBezTo>
                  <a:cubicBezTo>
                    <a:pt x="76" y="15"/>
                    <a:pt x="76" y="15"/>
                    <a:pt x="76" y="15"/>
                  </a:cubicBezTo>
                  <a:cubicBezTo>
                    <a:pt x="76" y="7"/>
                    <a:pt x="70" y="3"/>
                    <a:pt x="62" y="3"/>
                  </a:cubicBezTo>
                  <a:cubicBezTo>
                    <a:pt x="62" y="3"/>
                    <a:pt x="62" y="3"/>
                    <a:pt x="62" y="3"/>
                  </a:cubicBezTo>
                  <a:cubicBezTo>
                    <a:pt x="54" y="3"/>
                    <a:pt x="44" y="8"/>
                    <a:pt x="38" y="21"/>
                  </a:cubicBezTo>
                  <a:cubicBezTo>
                    <a:pt x="38" y="21"/>
                    <a:pt x="38" y="21"/>
                    <a:pt x="38" y="21"/>
                  </a:cubicBezTo>
                  <a:cubicBezTo>
                    <a:pt x="38" y="21"/>
                    <a:pt x="32" y="34"/>
                    <a:pt x="14" y="34"/>
                  </a:cubicBezTo>
                  <a:cubicBezTo>
                    <a:pt x="14" y="34"/>
                    <a:pt x="14" y="34"/>
                    <a:pt x="14" y="34"/>
                  </a:cubicBezTo>
                  <a:cubicBezTo>
                    <a:pt x="12" y="34"/>
                    <a:pt x="10" y="34"/>
                    <a:pt x="7" y="33"/>
                  </a:cubicBezTo>
                  <a:cubicBezTo>
                    <a:pt x="7" y="33"/>
                    <a:pt x="7" y="33"/>
                    <a:pt x="7" y="33"/>
                  </a:cubicBezTo>
                  <a:cubicBezTo>
                    <a:pt x="7" y="33"/>
                    <a:pt x="6" y="33"/>
                    <a:pt x="6" y="33"/>
                  </a:cubicBezTo>
                  <a:cubicBezTo>
                    <a:pt x="6" y="33"/>
                    <a:pt x="6" y="33"/>
                    <a:pt x="6" y="33"/>
                  </a:cubicBezTo>
                  <a:cubicBezTo>
                    <a:pt x="3" y="33"/>
                    <a:pt x="3" y="34"/>
                    <a:pt x="3" y="35"/>
                  </a:cubicBezTo>
                  <a:cubicBezTo>
                    <a:pt x="3" y="35"/>
                    <a:pt x="3" y="35"/>
                    <a:pt x="3" y="35"/>
                  </a:cubicBezTo>
                  <a:cubicBezTo>
                    <a:pt x="3" y="36"/>
                    <a:pt x="4" y="38"/>
                    <a:pt x="6" y="39"/>
                  </a:cubicBezTo>
                  <a:cubicBezTo>
                    <a:pt x="6" y="39"/>
                    <a:pt x="6" y="39"/>
                    <a:pt x="6" y="39"/>
                  </a:cubicBezTo>
                  <a:cubicBezTo>
                    <a:pt x="6" y="40"/>
                    <a:pt x="6" y="40"/>
                    <a:pt x="6" y="40"/>
                  </a:cubicBezTo>
                  <a:cubicBezTo>
                    <a:pt x="6" y="39"/>
                    <a:pt x="6" y="39"/>
                    <a:pt x="6" y="39"/>
                  </a:cubicBezTo>
                  <a:cubicBezTo>
                    <a:pt x="6" y="39"/>
                    <a:pt x="6" y="39"/>
                    <a:pt x="6" y="39"/>
                  </a:cubicBezTo>
                  <a:cubicBezTo>
                    <a:pt x="6" y="39"/>
                    <a:pt x="6" y="39"/>
                    <a:pt x="6" y="39"/>
                  </a:cubicBezTo>
                  <a:cubicBezTo>
                    <a:pt x="6" y="39"/>
                    <a:pt x="10" y="40"/>
                    <a:pt x="16"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7"/>
            <p:cNvSpPr/>
            <p:nvPr/>
          </p:nvSpPr>
          <p:spPr bwMode="auto">
            <a:xfrm>
              <a:off x="4253" y="682"/>
              <a:ext cx="679" cy="473"/>
            </a:xfrm>
            <a:custGeom>
              <a:avLst/>
              <a:gdLst>
                <a:gd name="T0" fmla="*/ 10 w 96"/>
                <a:gd name="T1" fmla="*/ 55 h 67"/>
                <a:gd name="T2" fmla="*/ 85 w 96"/>
                <a:gd name="T3" fmla="*/ 35 h 67"/>
                <a:gd name="T4" fmla="*/ 47 w 96"/>
                <a:gd name="T5" fmla="*/ 32 h 67"/>
                <a:gd name="T6" fmla="*/ 13 w 96"/>
                <a:gd name="T7" fmla="*/ 46 h 67"/>
                <a:gd name="T8" fmla="*/ 10 w 96"/>
                <a:gd name="T9" fmla="*/ 55 h 67"/>
              </a:gdLst>
              <a:ahLst/>
              <a:cxnLst>
                <a:cxn ang="0">
                  <a:pos x="T0" y="T1"/>
                </a:cxn>
                <a:cxn ang="0">
                  <a:pos x="T2" y="T3"/>
                </a:cxn>
                <a:cxn ang="0">
                  <a:pos x="T4" y="T5"/>
                </a:cxn>
                <a:cxn ang="0">
                  <a:pos x="T6" y="T7"/>
                </a:cxn>
                <a:cxn ang="0">
                  <a:pos x="T8" y="T9"/>
                </a:cxn>
              </a:cxnLst>
              <a:rect l="0" t="0" r="r" b="b"/>
              <a:pathLst>
                <a:path w="96" h="67">
                  <a:moveTo>
                    <a:pt x="10" y="55"/>
                  </a:moveTo>
                  <a:cubicBezTo>
                    <a:pt x="10" y="55"/>
                    <a:pt x="73" y="67"/>
                    <a:pt x="85" y="35"/>
                  </a:cubicBezTo>
                  <a:cubicBezTo>
                    <a:pt x="96" y="7"/>
                    <a:pt x="57" y="0"/>
                    <a:pt x="47" y="32"/>
                  </a:cubicBezTo>
                  <a:cubicBezTo>
                    <a:pt x="47" y="32"/>
                    <a:pt x="36" y="47"/>
                    <a:pt x="13" y="46"/>
                  </a:cubicBezTo>
                  <a:cubicBezTo>
                    <a:pt x="0" y="45"/>
                    <a:pt x="1" y="52"/>
                    <a:pt x="10" y="55"/>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78"/>
            <p:cNvSpPr>
              <a:spLocks noEditPoints="1"/>
            </p:cNvSpPr>
            <p:nvPr/>
          </p:nvSpPr>
          <p:spPr bwMode="auto">
            <a:xfrm>
              <a:off x="4260" y="746"/>
              <a:ext cx="615" cy="353"/>
            </a:xfrm>
            <a:custGeom>
              <a:avLst/>
              <a:gdLst>
                <a:gd name="T0" fmla="*/ 9 w 87"/>
                <a:gd name="T1" fmla="*/ 48 h 50"/>
                <a:gd name="T2" fmla="*/ 9 w 87"/>
                <a:gd name="T3" fmla="*/ 46 h 50"/>
                <a:gd name="T4" fmla="*/ 8 w 87"/>
                <a:gd name="T5" fmla="*/ 48 h 50"/>
                <a:gd name="T6" fmla="*/ 0 w 87"/>
                <a:gd name="T7" fmla="*/ 41 h 50"/>
                <a:gd name="T8" fmla="*/ 0 w 87"/>
                <a:gd name="T9" fmla="*/ 41 h 50"/>
                <a:gd name="T10" fmla="*/ 11 w 87"/>
                <a:gd name="T11" fmla="*/ 35 h 50"/>
                <a:gd name="T12" fmla="*/ 11 w 87"/>
                <a:gd name="T13" fmla="*/ 35 h 50"/>
                <a:gd name="T14" fmla="*/ 12 w 87"/>
                <a:gd name="T15" fmla="*/ 35 h 50"/>
                <a:gd name="T16" fmla="*/ 12 w 87"/>
                <a:gd name="T17" fmla="*/ 35 h 50"/>
                <a:gd name="T18" fmla="*/ 14 w 87"/>
                <a:gd name="T19" fmla="*/ 36 h 50"/>
                <a:gd name="T20" fmla="*/ 14 w 87"/>
                <a:gd name="T21" fmla="*/ 36 h 50"/>
                <a:gd name="T22" fmla="*/ 37 w 87"/>
                <a:gd name="T23" fmla="*/ 29 h 50"/>
                <a:gd name="T24" fmla="*/ 37 w 87"/>
                <a:gd name="T25" fmla="*/ 29 h 50"/>
                <a:gd name="T26" fmla="*/ 45 w 87"/>
                <a:gd name="T27" fmla="*/ 23 h 50"/>
                <a:gd name="T28" fmla="*/ 45 w 87"/>
                <a:gd name="T29" fmla="*/ 23 h 50"/>
                <a:gd name="T30" fmla="*/ 71 w 87"/>
                <a:gd name="T31" fmla="*/ 0 h 50"/>
                <a:gd name="T32" fmla="*/ 71 w 87"/>
                <a:gd name="T33" fmla="*/ 0 h 50"/>
                <a:gd name="T34" fmla="*/ 87 w 87"/>
                <a:gd name="T35" fmla="*/ 17 h 50"/>
                <a:gd name="T36" fmla="*/ 87 w 87"/>
                <a:gd name="T37" fmla="*/ 17 h 50"/>
                <a:gd name="T38" fmla="*/ 86 w 87"/>
                <a:gd name="T39" fmla="*/ 26 h 50"/>
                <a:gd name="T40" fmla="*/ 86 w 87"/>
                <a:gd name="T41" fmla="*/ 26 h 50"/>
                <a:gd name="T42" fmla="*/ 33 w 87"/>
                <a:gd name="T43" fmla="*/ 50 h 50"/>
                <a:gd name="T44" fmla="*/ 33 w 87"/>
                <a:gd name="T45" fmla="*/ 50 h 50"/>
                <a:gd name="T46" fmla="*/ 9 w 87"/>
                <a:gd name="T47" fmla="*/ 48 h 50"/>
                <a:gd name="T48" fmla="*/ 33 w 87"/>
                <a:gd name="T49" fmla="*/ 47 h 50"/>
                <a:gd name="T50" fmla="*/ 83 w 87"/>
                <a:gd name="T51" fmla="*/ 25 h 50"/>
                <a:gd name="T52" fmla="*/ 83 w 87"/>
                <a:gd name="T53" fmla="*/ 25 h 50"/>
                <a:gd name="T54" fmla="*/ 84 w 87"/>
                <a:gd name="T55" fmla="*/ 17 h 50"/>
                <a:gd name="T56" fmla="*/ 84 w 87"/>
                <a:gd name="T57" fmla="*/ 17 h 50"/>
                <a:gd name="T58" fmla="*/ 71 w 87"/>
                <a:gd name="T59" fmla="*/ 3 h 50"/>
                <a:gd name="T60" fmla="*/ 71 w 87"/>
                <a:gd name="T61" fmla="*/ 3 h 50"/>
                <a:gd name="T62" fmla="*/ 47 w 87"/>
                <a:gd name="T63" fmla="*/ 24 h 50"/>
                <a:gd name="T64" fmla="*/ 47 w 87"/>
                <a:gd name="T65" fmla="*/ 24 h 50"/>
                <a:gd name="T66" fmla="*/ 47 w 87"/>
                <a:gd name="T67" fmla="*/ 24 h 50"/>
                <a:gd name="T68" fmla="*/ 14 w 87"/>
                <a:gd name="T69" fmla="*/ 39 h 50"/>
                <a:gd name="T70" fmla="*/ 14 w 87"/>
                <a:gd name="T71" fmla="*/ 39 h 50"/>
                <a:gd name="T72" fmla="*/ 12 w 87"/>
                <a:gd name="T73" fmla="*/ 38 h 50"/>
                <a:gd name="T74" fmla="*/ 12 w 87"/>
                <a:gd name="T75" fmla="*/ 38 h 50"/>
                <a:gd name="T76" fmla="*/ 11 w 87"/>
                <a:gd name="T77" fmla="*/ 38 h 50"/>
                <a:gd name="T78" fmla="*/ 11 w 87"/>
                <a:gd name="T79" fmla="*/ 38 h 50"/>
                <a:gd name="T80" fmla="*/ 5 w 87"/>
                <a:gd name="T81" fmla="*/ 39 h 50"/>
                <a:gd name="T82" fmla="*/ 5 w 87"/>
                <a:gd name="T83" fmla="*/ 39 h 50"/>
                <a:gd name="T84" fmla="*/ 3 w 87"/>
                <a:gd name="T85" fmla="*/ 41 h 50"/>
                <a:gd name="T86" fmla="*/ 3 w 87"/>
                <a:gd name="T87" fmla="*/ 41 h 50"/>
                <a:gd name="T88" fmla="*/ 9 w 87"/>
                <a:gd name="T89" fmla="*/ 45 h 50"/>
                <a:gd name="T90" fmla="*/ 9 w 87"/>
                <a:gd name="T91" fmla="*/ 45 h 50"/>
                <a:gd name="T92" fmla="*/ 33 w 87"/>
                <a:gd name="T93"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50">
                  <a:moveTo>
                    <a:pt x="9" y="48"/>
                  </a:moveTo>
                  <a:cubicBezTo>
                    <a:pt x="9" y="46"/>
                    <a:pt x="9" y="46"/>
                    <a:pt x="9" y="46"/>
                  </a:cubicBezTo>
                  <a:cubicBezTo>
                    <a:pt x="8" y="48"/>
                    <a:pt x="8" y="48"/>
                    <a:pt x="8" y="48"/>
                  </a:cubicBezTo>
                  <a:cubicBezTo>
                    <a:pt x="4" y="46"/>
                    <a:pt x="1" y="44"/>
                    <a:pt x="0" y="41"/>
                  </a:cubicBezTo>
                  <a:cubicBezTo>
                    <a:pt x="0" y="41"/>
                    <a:pt x="0" y="41"/>
                    <a:pt x="0" y="41"/>
                  </a:cubicBezTo>
                  <a:cubicBezTo>
                    <a:pt x="1" y="37"/>
                    <a:pt x="5" y="35"/>
                    <a:pt x="11" y="35"/>
                  </a:cubicBezTo>
                  <a:cubicBezTo>
                    <a:pt x="11" y="35"/>
                    <a:pt x="11" y="35"/>
                    <a:pt x="11" y="35"/>
                  </a:cubicBezTo>
                  <a:cubicBezTo>
                    <a:pt x="11" y="35"/>
                    <a:pt x="12" y="35"/>
                    <a:pt x="12" y="35"/>
                  </a:cubicBezTo>
                  <a:cubicBezTo>
                    <a:pt x="12" y="35"/>
                    <a:pt x="12" y="35"/>
                    <a:pt x="12" y="35"/>
                  </a:cubicBezTo>
                  <a:cubicBezTo>
                    <a:pt x="13" y="35"/>
                    <a:pt x="13" y="36"/>
                    <a:pt x="14" y="36"/>
                  </a:cubicBezTo>
                  <a:cubicBezTo>
                    <a:pt x="14" y="36"/>
                    <a:pt x="14" y="36"/>
                    <a:pt x="14" y="36"/>
                  </a:cubicBezTo>
                  <a:cubicBezTo>
                    <a:pt x="24" y="36"/>
                    <a:pt x="32" y="32"/>
                    <a:pt x="37" y="29"/>
                  </a:cubicBezTo>
                  <a:cubicBezTo>
                    <a:pt x="37" y="29"/>
                    <a:pt x="37" y="29"/>
                    <a:pt x="37" y="29"/>
                  </a:cubicBezTo>
                  <a:cubicBezTo>
                    <a:pt x="42" y="26"/>
                    <a:pt x="44" y="23"/>
                    <a:pt x="45" y="23"/>
                  </a:cubicBezTo>
                  <a:cubicBezTo>
                    <a:pt x="45" y="23"/>
                    <a:pt x="45" y="23"/>
                    <a:pt x="45" y="23"/>
                  </a:cubicBezTo>
                  <a:cubicBezTo>
                    <a:pt x="49" y="7"/>
                    <a:pt x="61" y="0"/>
                    <a:pt x="71" y="0"/>
                  </a:cubicBezTo>
                  <a:cubicBezTo>
                    <a:pt x="71" y="0"/>
                    <a:pt x="71" y="0"/>
                    <a:pt x="71" y="0"/>
                  </a:cubicBezTo>
                  <a:cubicBezTo>
                    <a:pt x="80" y="0"/>
                    <a:pt x="87" y="6"/>
                    <a:pt x="87" y="17"/>
                  </a:cubicBezTo>
                  <a:cubicBezTo>
                    <a:pt x="87" y="17"/>
                    <a:pt x="87" y="17"/>
                    <a:pt x="87" y="17"/>
                  </a:cubicBezTo>
                  <a:cubicBezTo>
                    <a:pt x="87" y="19"/>
                    <a:pt x="87" y="23"/>
                    <a:pt x="86" y="26"/>
                  </a:cubicBezTo>
                  <a:cubicBezTo>
                    <a:pt x="86" y="26"/>
                    <a:pt x="86" y="26"/>
                    <a:pt x="86" y="26"/>
                  </a:cubicBezTo>
                  <a:cubicBezTo>
                    <a:pt x="78" y="46"/>
                    <a:pt x="52" y="50"/>
                    <a:pt x="33" y="50"/>
                  </a:cubicBezTo>
                  <a:cubicBezTo>
                    <a:pt x="33" y="50"/>
                    <a:pt x="33" y="50"/>
                    <a:pt x="33" y="50"/>
                  </a:cubicBezTo>
                  <a:cubicBezTo>
                    <a:pt x="20" y="50"/>
                    <a:pt x="9" y="48"/>
                    <a:pt x="9" y="48"/>
                  </a:cubicBezTo>
                  <a:close/>
                  <a:moveTo>
                    <a:pt x="33" y="47"/>
                  </a:moveTo>
                  <a:cubicBezTo>
                    <a:pt x="52" y="47"/>
                    <a:pt x="76" y="43"/>
                    <a:pt x="83" y="25"/>
                  </a:cubicBezTo>
                  <a:cubicBezTo>
                    <a:pt x="83" y="25"/>
                    <a:pt x="83" y="25"/>
                    <a:pt x="83" y="25"/>
                  </a:cubicBezTo>
                  <a:cubicBezTo>
                    <a:pt x="84" y="22"/>
                    <a:pt x="84" y="19"/>
                    <a:pt x="84" y="17"/>
                  </a:cubicBezTo>
                  <a:cubicBezTo>
                    <a:pt x="84" y="17"/>
                    <a:pt x="84" y="17"/>
                    <a:pt x="84" y="17"/>
                  </a:cubicBezTo>
                  <a:cubicBezTo>
                    <a:pt x="84" y="8"/>
                    <a:pt x="78" y="4"/>
                    <a:pt x="71" y="3"/>
                  </a:cubicBezTo>
                  <a:cubicBezTo>
                    <a:pt x="71" y="3"/>
                    <a:pt x="71" y="3"/>
                    <a:pt x="71" y="3"/>
                  </a:cubicBezTo>
                  <a:cubicBezTo>
                    <a:pt x="62" y="3"/>
                    <a:pt x="52" y="10"/>
                    <a:pt x="47" y="24"/>
                  </a:cubicBezTo>
                  <a:cubicBezTo>
                    <a:pt x="47" y="24"/>
                    <a:pt x="47" y="24"/>
                    <a:pt x="47" y="24"/>
                  </a:cubicBezTo>
                  <a:cubicBezTo>
                    <a:pt x="47" y="24"/>
                    <a:pt x="47" y="24"/>
                    <a:pt x="47" y="24"/>
                  </a:cubicBezTo>
                  <a:cubicBezTo>
                    <a:pt x="47" y="25"/>
                    <a:pt x="36" y="38"/>
                    <a:pt x="14" y="39"/>
                  </a:cubicBezTo>
                  <a:cubicBezTo>
                    <a:pt x="14" y="39"/>
                    <a:pt x="14" y="39"/>
                    <a:pt x="14" y="39"/>
                  </a:cubicBezTo>
                  <a:cubicBezTo>
                    <a:pt x="13" y="39"/>
                    <a:pt x="13" y="38"/>
                    <a:pt x="12" y="38"/>
                  </a:cubicBezTo>
                  <a:cubicBezTo>
                    <a:pt x="12" y="38"/>
                    <a:pt x="12" y="38"/>
                    <a:pt x="12" y="38"/>
                  </a:cubicBezTo>
                  <a:cubicBezTo>
                    <a:pt x="11" y="38"/>
                    <a:pt x="11" y="38"/>
                    <a:pt x="11" y="38"/>
                  </a:cubicBezTo>
                  <a:cubicBezTo>
                    <a:pt x="11" y="38"/>
                    <a:pt x="11" y="38"/>
                    <a:pt x="11" y="38"/>
                  </a:cubicBezTo>
                  <a:cubicBezTo>
                    <a:pt x="8" y="38"/>
                    <a:pt x="6" y="39"/>
                    <a:pt x="5" y="39"/>
                  </a:cubicBezTo>
                  <a:cubicBezTo>
                    <a:pt x="5" y="39"/>
                    <a:pt x="5" y="39"/>
                    <a:pt x="5" y="39"/>
                  </a:cubicBezTo>
                  <a:cubicBezTo>
                    <a:pt x="4" y="40"/>
                    <a:pt x="3" y="40"/>
                    <a:pt x="3" y="41"/>
                  </a:cubicBezTo>
                  <a:cubicBezTo>
                    <a:pt x="3" y="41"/>
                    <a:pt x="3" y="41"/>
                    <a:pt x="3" y="41"/>
                  </a:cubicBezTo>
                  <a:cubicBezTo>
                    <a:pt x="3" y="41"/>
                    <a:pt x="5" y="44"/>
                    <a:pt x="9" y="45"/>
                  </a:cubicBezTo>
                  <a:cubicBezTo>
                    <a:pt x="9" y="45"/>
                    <a:pt x="9" y="45"/>
                    <a:pt x="9" y="45"/>
                  </a:cubicBezTo>
                  <a:cubicBezTo>
                    <a:pt x="10" y="45"/>
                    <a:pt x="20" y="47"/>
                    <a:pt x="33"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3" name="标题 1"/>
          <p:cNvSpPr txBox="1"/>
          <p:nvPr/>
        </p:nvSpPr>
        <p:spPr>
          <a:xfrm>
            <a:off x="1062038" y="365125"/>
            <a:ext cx="41175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可编辑的显微镜</a:t>
            </a:r>
            <a:endParaRPr lang="zh-CN" altLang="en-US" dirty="0">
              <a:latin typeface="+mn-lt"/>
              <a:ea typeface="+mn-ea"/>
              <a:cs typeface="+mn-ea"/>
              <a:sym typeface="+mn-lt"/>
            </a:endParaRPr>
          </a:p>
        </p:txBody>
      </p:sp>
      <p:grpSp>
        <p:nvGrpSpPr>
          <p:cNvPr id="45" name="组合 44"/>
          <p:cNvGrpSpPr/>
          <p:nvPr/>
        </p:nvGrpSpPr>
        <p:grpSpPr>
          <a:xfrm>
            <a:off x="5726406" y="3062887"/>
            <a:ext cx="936000" cy="936000"/>
            <a:chOff x="8869488" y="3062887"/>
            <a:chExt cx="936000" cy="936000"/>
          </a:xfrm>
        </p:grpSpPr>
        <p:sp>
          <p:nvSpPr>
            <p:cNvPr id="46" name="椭圆 45"/>
            <p:cNvSpPr/>
            <p:nvPr/>
          </p:nvSpPr>
          <p:spPr>
            <a:xfrm>
              <a:off x="8869488" y="3062887"/>
              <a:ext cx="936000" cy="936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7" name="组合 46"/>
            <p:cNvGrpSpPr/>
            <p:nvPr/>
          </p:nvGrpSpPr>
          <p:grpSpPr>
            <a:xfrm>
              <a:off x="9198929" y="3314760"/>
              <a:ext cx="327922" cy="381454"/>
              <a:chOff x="10214716" y="2029749"/>
              <a:chExt cx="395354" cy="459895"/>
            </a:xfrm>
            <a:solidFill>
              <a:sysClr val="window" lastClr="FFFFFF"/>
            </a:solidFill>
          </p:grpSpPr>
          <p:sp>
            <p:nvSpPr>
              <p:cNvPr id="48" name="Freeform 5"/>
              <p:cNvSpPr>
                <a:spLocks noEditPoints="1"/>
              </p:cNvSpPr>
              <p:nvPr/>
            </p:nvSpPr>
            <p:spPr bwMode="auto">
              <a:xfrm>
                <a:off x="10410425" y="2179423"/>
                <a:ext cx="199645" cy="302354"/>
              </a:xfrm>
              <a:custGeom>
                <a:avLst/>
                <a:gdLst>
                  <a:gd name="T0" fmla="*/ 413 w 863"/>
                  <a:gd name="T1" fmla="*/ 29 h 1307"/>
                  <a:gd name="T2" fmla="*/ 256 w 863"/>
                  <a:gd name="T3" fmla="*/ 280 h 1307"/>
                  <a:gd name="T4" fmla="*/ 137 w 863"/>
                  <a:gd name="T5" fmla="*/ 495 h 1307"/>
                  <a:gd name="T6" fmla="*/ 53 w 863"/>
                  <a:gd name="T7" fmla="*/ 673 h 1307"/>
                  <a:gd name="T8" fmla="*/ 18 w 863"/>
                  <a:gd name="T9" fmla="*/ 769 h 1307"/>
                  <a:gd name="T10" fmla="*/ 2 w 863"/>
                  <a:gd name="T11" fmla="*/ 853 h 1307"/>
                  <a:gd name="T12" fmla="*/ 0 w 863"/>
                  <a:gd name="T13" fmla="*/ 898 h 1307"/>
                  <a:gd name="T14" fmla="*/ 8 w 863"/>
                  <a:gd name="T15" fmla="*/ 962 h 1307"/>
                  <a:gd name="T16" fmla="*/ 26 w 863"/>
                  <a:gd name="T17" fmla="*/ 1025 h 1307"/>
                  <a:gd name="T18" fmla="*/ 52 w 863"/>
                  <a:gd name="T19" fmla="*/ 1081 h 1307"/>
                  <a:gd name="T20" fmla="*/ 85 w 863"/>
                  <a:gd name="T21" fmla="*/ 1134 h 1307"/>
                  <a:gd name="T22" fmla="*/ 125 w 863"/>
                  <a:gd name="T23" fmla="*/ 1180 h 1307"/>
                  <a:gd name="T24" fmla="*/ 174 w 863"/>
                  <a:gd name="T25" fmla="*/ 1221 h 1307"/>
                  <a:gd name="T26" fmla="*/ 225 w 863"/>
                  <a:gd name="T27" fmla="*/ 1254 h 1307"/>
                  <a:gd name="T28" fmla="*/ 283 w 863"/>
                  <a:gd name="T29" fmla="*/ 1282 h 1307"/>
                  <a:gd name="T30" fmla="*/ 344 w 863"/>
                  <a:gd name="T31" fmla="*/ 1298 h 1307"/>
                  <a:gd name="T32" fmla="*/ 408 w 863"/>
                  <a:gd name="T33" fmla="*/ 1306 h 1307"/>
                  <a:gd name="T34" fmla="*/ 453 w 863"/>
                  <a:gd name="T35" fmla="*/ 1306 h 1307"/>
                  <a:gd name="T36" fmla="*/ 517 w 863"/>
                  <a:gd name="T37" fmla="*/ 1298 h 1307"/>
                  <a:gd name="T38" fmla="*/ 580 w 863"/>
                  <a:gd name="T39" fmla="*/ 1282 h 1307"/>
                  <a:gd name="T40" fmla="*/ 636 w 863"/>
                  <a:gd name="T41" fmla="*/ 1254 h 1307"/>
                  <a:gd name="T42" fmla="*/ 689 w 863"/>
                  <a:gd name="T43" fmla="*/ 1221 h 1307"/>
                  <a:gd name="T44" fmla="*/ 736 w 863"/>
                  <a:gd name="T45" fmla="*/ 1180 h 1307"/>
                  <a:gd name="T46" fmla="*/ 777 w 863"/>
                  <a:gd name="T47" fmla="*/ 1134 h 1307"/>
                  <a:gd name="T48" fmla="*/ 811 w 863"/>
                  <a:gd name="T49" fmla="*/ 1081 h 1307"/>
                  <a:gd name="T50" fmla="*/ 837 w 863"/>
                  <a:gd name="T51" fmla="*/ 1025 h 1307"/>
                  <a:gd name="T52" fmla="*/ 855 w 863"/>
                  <a:gd name="T53" fmla="*/ 962 h 1307"/>
                  <a:gd name="T54" fmla="*/ 863 w 863"/>
                  <a:gd name="T55" fmla="*/ 898 h 1307"/>
                  <a:gd name="T56" fmla="*/ 861 w 863"/>
                  <a:gd name="T57" fmla="*/ 853 h 1307"/>
                  <a:gd name="T58" fmla="*/ 843 w 863"/>
                  <a:gd name="T59" fmla="*/ 769 h 1307"/>
                  <a:gd name="T60" fmla="*/ 810 w 863"/>
                  <a:gd name="T61" fmla="*/ 673 h 1307"/>
                  <a:gd name="T62" fmla="*/ 726 w 863"/>
                  <a:gd name="T63" fmla="*/ 495 h 1307"/>
                  <a:gd name="T64" fmla="*/ 607 w 863"/>
                  <a:gd name="T65" fmla="*/ 280 h 1307"/>
                  <a:gd name="T66" fmla="*/ 450 w 863"/>
                  <a:gd name="T67" fmla="*/ 29 h 1307"/>
                  <a:gd name="T68" fmla="*/ 426 w 863"/>
                  <a:gd name="T69" fmla="*/ 1206 h 1307"/>
                  <a:gd name="T70" fmla="*/ 360 w 863"/>
                  <a:gd name="T71" fmla="*/ 1200 h 1307"/>
                  <a:gd name="T72" fmla="*/ 272 w 863"/>
                  <a:gd name="T73" fmla="*/ 1166 h 1307"/>
                  <a:gd name="T74" fmla="*/ 196 w 863"/>
                  <a:gd name="T75" fmla="*/ 1110 h 1307"/>
                  <a:gd name="T76" fmla="*/ 140 w 863"/>
                  <a:gd name="T77" fmla="*/ 1036 h 1307"/>
                  <a:gd name="T78" fmla="*/ 108 w 863"/>
                  <a:gd name="T79" fmla="*/ 946 h 1307"/>
                  <a:gd name="T80" fmla="*/ 101 w 863"/>
                  <a:gd name="T81" fmla="*/ 880 h 1307"/>
                  <a:gd name="T82" fmla="*/ 108 w 863"/>
                  <a:gd name="T83" fmla="*/ 861 h 1307"/>
                  <a:gd name="T84" fmla="*/ 122 w 863"/>
                  <a:gd name="T85" fmla="*/ 848 h 1307"/>
                  <a:gd name="T86" fmla="*/ 137 w 863"/>
                  <a:gd name="T87" fmla="*/ 845 h 1307"/>
                  <a:gd name="T88" fmla="*/ 156 w 863"/>
                  <a:gd name="T89" fmla="*/ 851 h 1307"/>
                  <a:gd name="T90" fmla="*/ 169 w 863"/>
                  <a:gd name="T91" fmla="*/ 867 h 1307"/>
                  <a:gd name="T92" fmla="*/ 172 w 863"/>
                  <a:gd name="T93" fmla="*/ 880 h 1307"/>
                  <a:gd name="T94" fmla="*/ 183 w 863"/>
                  <a:gd name="T95" fmla="*/ 956 h 1307"/>
                  <a:gd name="T96" fmla="*/ 215 w 863"/>
                  <a:gd name="T97" fmla="*/ 1023 h 1307"/>
                  <a:gd name="T98" fmla="*/ 265 w 863"/>
                  <a:gd name="T99" fmla="*/ 1076 h 1307"/>
                  <a:gd name="T100" fmla="*/ 328 w 863"/>
                  <a:gd name="T101" fmla="*/ 1115 h 1307"/>
                  <a:gd name="T102" fmla="*/ 400 w 863"/>
                  <a:gd name="T103" fmla="*/ 1134 h 1307"/>
                  <a:gd name="T104" fmla="*/ 434 w 863"/>
                  <a:gd name="T105" fmla="*/ 1135 h 1307"/>
                  <a:gd name="T106" fmla="*/ 451 w 863"/>
                  <a:gd name="T107" fmla="*/ 1145 h 1307"/>
                  <a:gd name="T108" fmla="*/ 461 w 863"/>
                  <a:gd name="T109" fmla="*/ 1163 h 1307"/>
                  <a:gd name="T110" fmla="*/ 461 w 863"/>
                  <a:gd name="T111" fmla="*/ 1177 h 1307"/>
                  <a:gd name="T112" fmla="*/ 451 w 863"/>
                  <a:gd name="T113" fmla="*/ 1195 h 1307"/>
                  <a:gd name="T114" fmla="*/ 434 w 863"/>
                  <a:gd name="T115" fmla="*/ 120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3" h="1307">
                    <a:moveTo>
                      <a:pt x="431" y="0"/>
                    </a:moveTo>
                    <a:lnTo>
                      <a:pt x="431" y="0"/>
                    </a:lnTo>
                    <a:lnTo>
                      <a:pt x="413" y="29"/>
                    </a:lnTo>
                    <a:lnTo>
                      <a:pt x="363" y="104"/>
                    </a:lnTo>
                    <a:lnTo>
                      <a:pt x="294" y="215"/>
                    </a:lnTo>
                    <a:lnTo>
                      <a:pt x="256" y="280"/>
                    </a:lnTo>
                    <a:lnTo>
                      <a:pt x="215" y="349"/>
                    </a:lnTo>
                    <a:lnTo>
                      <a:pt x="175" y="421"/>
                    </a:lnTo>
                    <a:lnTo>
                      <a:pt x="137" y="495"/>
                    </a:lnTo>
                    <a:lnTo>
                      <a:pt x="100" y="567"/>
                    </a:lnTo>
                    <a:lnTo>
                      <a:pt x="68" y="638"/>
                    </a:lnTo>
                    <a:lnTo>
                      <a:pt x="53" y="673"/>
                    </a:lnTo>
                    <a:lnTo>
                      <a:pt x="40" y="707"/>
                    </a:lnTo>
                    <a:lnTo>
                      <a:pt x="28" y="739"/>
                    </a:lnTo>
                    <a:lnTo>
                      <a:pt x="18" y="769"/>
                    </a:lnTo>
                    <a:lnTo>
                      <a:pt x="10" y="798"/>
                    </a:lnTo>
                    <a:lnTo>
                      <a:pt x="5" y="827"/>
                    </a:lnTo>
                    <a:lnTo>
                      <a:pt x="2" y="853"/>
                    </a:lnTo>
                    <a:lnTo>
                      <a:pt x="0" y="875"/>
                    </a:lnTo>
                    <a:lnTo>
                      <a:pt x="0" y="875"/>
                    </a:lnTo>
                    <a:lnTo>
                      <a:pt x="0" y="898"/>
                    </a:lnTo>
                    <a:lnTo>
                      <a:pt x="2" y="920"/>
                    </a:lnTo>
                    <a:lnTo>
                      <a:pt x="5" y="941"/>
                    </a:lnTo>
                    <a:lnTo>
                      <a:pt x="8" y="962"/>
                    </a:lnTo>
                    <a:lnTo>
                      <a:pt x="13" y="983"/>
                    </a:lnTo>
                    <a:lnTo>
                      <a:pt x="19" y="1004"/>
                    </a:lnTo>
                    <a:lnTo>
                      <a:pt x="26" y="1025"/>
                    </a:lnTo>
                    <a:lnTo>
                      <a:pt x="34" y="1044"/>
                    </a:lnTo>
                    <a:lnTo>
                      <a:pt x="42" y="1063"/>
                    </a:lnTo>
                    <a:lnTo>
                      <a:pt x="52" y="1081"/>
                    </a:lnTo>
                    <a:lnTo>
                      <a:pt x="63" y="1099"/>
                    </a:lnTo>
                    <a:lnTo>
                      <a:pt x="74" y="1116"/>
                    </a:lnTo>
                    <a:lnTo>
                      <a:pt x="85" y="1134"/>
                    </a:lnTo>
                    <a:lnTo>
                      <a:pt x="98" y="1150"/>
                    </a:lnTo>
                    <a:lnTo>
                      <a:pt x="111" y="1166"/>
                    </a:lnTo>
                    <a:lnTo>
                      <a:pt x="125" y="1180"/>
                    </a:lnTo>
                    <a:lnTo>
                      <a:pt x="142" y="1195"/>
                    </a:lnTo>
                    <a:lnTo>
                      <a:pt x="156" y="1208"/>
                    </a:lnTo>
                    <a:lnTo>
                      <a:pt x="174" y="1221"/>
                    </a:lnTo>
                    <a:lnTo>
                      <a:pt x="190" y="1233"/>
                    </a:lnTo>
                    <a:lnTo>
                      <a:pt x="207" y="1245"/>
                    </a:lnTo>
                    <a:lnTo>
                      <a:pt x="225" y="1254"/>
                    </a:lnTo>
                    <a:lnTo>
                      <a:pt x="244" y="1264"/>
                    </a:lnTo>
                    <a:lnTo>
                      <a:pt x="264" y="1274"/>
                    </a:lnTo>
                    <a:lnTo>
                      <a:pt x="283" y="1282"/>
                    </a:lnTo>
                    <a:lnTo>
                      <a:pt x="302" y="1288"/>
                    </a:lnTo>
                    <a:lnTo>
                      <a:pt x="323" y="1293"/>
                    </a:lnTo>
                    <a:lnTo>
                      <a:pt x="344" y="1298"/>
                    </a:lnTo>
                    <a:lnTo>
                      <a:pt x="365" y="1303"/>
                    </a:lnTo>
                    <a:lnTo>
                      <a:pt x="387" y="1304"/>
                    </a:lnTo>
                    <a:lnTo>
                      <a:pt x="408" y="1306"/>
                    </a:lnTo>
                    <a:lnTo>
                      <a:pt x="431" y="1307"/>
                    </a:lnTo>
                    <a:lnTo>
                      <a:pt x="431" y="1307"/>
                    </a:lnTo>
                    <a:lnTo>
                      <a:pt x="453" y="1306"/>
                    </a:lnTo>
                    <a:lnTo>
                      <a:pt x="476" y="1304"/>
                    </a:lnTo>
                    <a:lnTo>
                      <a:pt x="496" y="1303"/>
                    </a:lnTo>
                    <a:lnTo>
                      <a:pt x="517" y="1298"/>
                    </a:lnTo>
                    <a:lnTo>
                      <a:pt x="538" y="1293"/>
                    </a:lnTo>
                    <a:lnTo>
                      <a:pt x="559" y="1288"/>
                    </a:lnTo>
                    <a:lnTo>
                      <a:pt x="580" y="1282"/>
                    </a:lnTo>
                    <a:lnTo>
                      <a:pt x="599" y="1274"/>
                    </a:lnTo>
                    <a:lnTo>
                      <a:pt x="619" y="1264"/>
                    </a:lnTo>
                    <a:lnTo>
                      <a:pt x="636" y="1254"/>
                    </a:lnTo>
                    <a:lnTo>
                      <a:pt x="655" y="1245"/>
                    </a:lnTo>
                    <a:lnTo>
                      <a:pt x="673" y="1233"/>
                    </a:lnTo>
                    <a:lnTo>
                      <a:pt x="689" y="1221"/>
                    </a:lnTo>
                    <a:lnTo>
                      <a:pt x="705" y="1208"/>
                    </a:lnTo>
                    <a:lnTo>
                      <a:pt x="721" y="1195"/>
                    </a:lnTo>
                    <a:lnTo>
                      <a:pt x="736" y="1180"/>
                    </a:lnTo>
                    <a:lnTo>
                      <a:pt x="750" y="1166"/>
                    </a:lnTo>
                    <a:lnTo>
                      <a:pt x="765" y="1150"/>
                    </a:lnTo>
                    <a:lnTo>
                      <a:pt x="777" y="1134"/>
                    </a:lnTo>
                    <a:lnTo>
                      <a:pt x="789" y="1116"/>
                    </a:lnTo>
                    <a:lnTo>
                      <a:pt x="800" y="1099"/>
                    </a:lnTo>
                    <a:lnTo>
                      <a:pt x="811" y="1081"/>
                    </a:lnTo>
                    <a:lnTo>
                      <a:pt x="819" y="1063"/>
                    </a:lnTo>
                    <a:lnTo>
                      <a:pt x="829" y="1044"/>
                    </a:lnTo>
                    <a:lnTo>
                      <a:pt x="837" y="1025"/>
                    </a:lnTo>
                    <a:lnTo>
                      <a:pt x="843" y="1004"/>
                    </a:lnTo>
                    <a:lnTo>
                      <a:pt x="850" y="983"/>
                    </a:lnTo>
                    <a:lnTo>
                      <a:pt x="855" y="962"/>
                    </a:lnTo>
                    <a:lnTo>
                      <a:pt x="858" y="941"/>
                    </a:lnTo>
                    <a:lnTo>
                      <a:pt x="861" y="920"/>
                    </a:lnTo>
                    <a:lnTo>
                      <a:pt x="863" y="898"/>
                    </a:lnTo>
                    <a:lnTo>
                      <a:pt x="863" y="875"/>
                    </a:lnTo>
                    <a:lnTo>
                      <a:pt x="863" y="875"/>
                    </a:lnTo>
                    <a:lnTo>
                      <a:pt x="861" y="853"/>
                    </a:lnTo>
                    <a:lnTo>
                      <a:pt x="858" y="827"/>
                    </a:lnTo>
                    <a:lnTo>
                      <a:pt x="851" y="798"/>
                    </a:lnTo>
                    <a:lnTo>
                      <a:pt x="843" y="769"/>
                    </a:lnTo>
                    <a:lnTo>
                      <a:pt x="834" y="739"/>
                    </a:lnTo>
                    <a:lnTo>
                      <a:pt x="822" y="707"/>
                    </a:lnTo>
                    <a:lnTo>
                      <a:pt x="810" y="673"/>
                    </a:lnTo>
                    <a:lnTo>
                      <a:pt x="795" y="638"/>
                    </a:lnTo>
                    <a:lnTo>
                      <a:pt x="763" y="567"/>
                    </a:lnTo>
                    <a:lnTo>
                      <a:pt x="726" y="495"/>
                    </a:lnTo>
                    <a:lnTo>
                      <a:pt x="688" y="421"/>
                    </a:lnTo>
                    <a:lnTo>
                      <a:pt x="647" y="349"/>
                    </a:lnTo>
                    <a:lnTo>
                      <a:pt x="607" y="280"/>
                    </a:lnTo>
                    <a:lnTo>
                      <a:pt x="567" y="215"/>
                    </a:lnTo>
                    <a:lnTo>
                      <a:pt x="498" y="104"/>
                    </a:lnTo>
                    <a:lnTo>
                      <a:pt x="450" y="29"/>
                    </a:lnTo>
                    <a:lnTo>
                      <a:pt x="431" y="0"/>
                    </a:lnTo>
                    <a:lnTo>
                      <a:pt x="431" y="0"/>
                    </a:lnTo>
                    <a:close/>
                    <a:moveTo>
                      <a:pt x="426" y="1206"/>
                    </a:moveTo>
                    <a:lnTo>
                      <a:pt x="426" y="1206"/>
                    </a:lnTo>
                    <a:lnTo>
                      <a:pt x="392" y="1205"/>
                    </a:lnTo>
                    <a:lnTo>
                      <a:pt x="360" y="1200"/>
                    </a:lnTo>
                    <a:lnTo>
                      <a:pt x="329" y="1192"/>
                    </a:lnTo>
                    <a:lnTo>
                      <a:pt x="299" y="1180"/>
                    </a:lnTo>
                    <a:lnTo>
                      <a:pt x="272" y="1166"/>
                    </a:lnTo>
                    <a:lnTo>
                      <a:pt x="244" y="1150"/>
                    </a:lnTo>
                    <a:lnTo>
                      <a:pt x="219" y="1132"/>
                    </a:lnTo>
                    <a:lnTo>
                      <a:pt x="196" y="1110"/>
                    </a:lnTo>
                    <a:lnTo>
                      <a:pt x="175" y="1087"/>
                    </a:lnTo>
                    <a:lnTo>
                      <a:pt x="156" y="1063"/>
                    </a:lnTo>
                    <a:lnTo>
                      <a:pt x="140" y="1036"/>
                    </a:lnTo>
                    <a:lnTo>
                      <a:pt x="127" y="1007"/>
                    </a:lnTo>
                    <a:lnTo>
                      <a:pt x="116" y="978"/>
                    </a:lnTo>
                    <a:lnTo>
                      <a:pt x="108" y="946"/>
                    </a:lnTo>
                    <a:lnTo>
                      <a:pt x="103" y="914"/>
                    </a:lnTo>
                    <a:lnTo>
                      <a:pt x="101" y="880"/>
                    </a:lnTo>
                    <a:lnTo>
                      <a:pt x="101" y="880"/>
                    </a:lnTo>
                    <a:lnTo>
                      <a:pt x="101" y="874"/>
                    </a:lnTo>
                    <a:lnTo>
                      <a:pt x="103" y="867"/>
                    </a:lnTo>
                    <a:lnTo>
                      <a:pt x="108" y="861"/>
                    </a:lnTo>
                    <a:lnTo>
                      <a:pt x="111" y="856"/>
                    </a:lnTo>
                    <a:lnTo>
                      <a:pt x="116" y="851"/>
                    </a:lnTo>
                    <a:lnTo>
                      <a:pt x="122" y="848"/>
                    </a:lnTo>
                    <a:lnTo>
                      <a:pt x="129" y="846"/>
                    </a:lnTo>
                    <a:lnTo>
                      <a:pt x="137" y="845"/>
                    </a:lnTo>
                    <a:lnTo>
                      <a:pt x="137" y="845"/>
                    </a:lnTo>
                    <a:lnTo>
                      <a:pt x="143" y="846"/>
                    </a:lnTo>
                    <a:lnTo>
                      <a:pt x="150" y="848"/>
                    </a:lnTo>
                    <a:lnTo>
                      <a:pt x="156" y="851"/>
                    </a:lnTo>
                    <a:lnTo>
                      <a:pt x="161" y="856"/>
                    </a:lnTo>
                    <a:lnTo>
                      <a:pt x="166" y="861"/>
                    </a:lnTo>
                    <a:lnTo>
                      <a:pt x="169" y="867"/>
                    </a:lnTo>
                    <a:lnTo>
                      <a:pt x="170" y="874"/>
                    </a:lnTo>
                    <a:lnTo>
                      <a:pt x="172" y="880"/>
                    </a:lnTo>
                    <a:lnTo>
                      <a:pt x="172" y="880"/>
                    </a:lnTo>
                    <a:lnTo>
                      <a:pt x="174" y="907"/>
                    </a:lnTo>
                    <a:lnTo>
                      <a:pt x="177" y="932"/>
                    </a:lnTo>
                    <a:lnTo>
                      <a:pt x="183" y="956"/>
                    </a:lnTo>
                    <a:lnTo>
                      <a:pt x="191" y="980"/>
                    </a:lnTo>
                    <a:lnTo>
                      <a:pt x="203" y="1002"/>
                    </a:lnTo>
                    <a:lnTo>
                      <a:pt x="215" y="1023"/>
                    </a:lnTo>
                    <a:lnTo>
                      <a:pt x="230" y="1042"/>
                    </a:lnTo>
                    <a:lnTo>
                      <a:pt x="246" y="1060"/>
                    </a:lnTo>
                    <a:lnTo>
                      <a:pt x="265" y="1076"/>
                    </a:lnTo>
                    <a:lnTo>
                      <a:pt x="284" y="1092"/>
                    </a:lnTo>
                    <a:lnTo>
                      <a:pt x="305" y="1105"/>
                    </a:lnTo>
                    <a:lnTo>
                      <a:pt x="328" y="1115"/>
                    </a:lnTo>
                    <a:lnTo>
                      <a:pt x="350" y="1124"/>
                    </a:lnTo>
                    <a:lnTo>
                      <a:pt x="374" y="1129"/>
                    </a:lnTo>
                    <a:lnTo>
                      <a:pt x="400" y="1134"/>
                    </a:lnTo>
                    <a:lnTo>
                      <a:pt x="426" y="1135"/>
                    </a:lnTo>
                    <a:lnTo>
                      <a:pt x="426" y="1135"/>
                    </a:lnTo>
                    <a:lnTo>
                      <a:pt x="434" y="1135"/>
                    </a:lnTo>
                    <a:lnTo>
                      <a:pt x="440" y="1137"/>
                    </a:lnTo>
                    <a:lnTo>
                      <a:pt x="445" y="1140"/>
                    </a:lnTo>
                    <a:lnTo>
                      <a:pt x="451" y="1145"/>
                    </a:lnTo>
                    <a:lnTo>
                      <a:pt x="455" y="1150"/>
                    </a:lnTo>
                    <a:lnTo>
                      <a:pt x="458" y="1156"/>
                    </a:lnTo>
                    <a:lnTo>
                      <a:pt x="461" y="1163"/>
                    </a:lnTo>
                    <a:lnTo>
                      <a:pt x="461" y="1171"/>
                    </a:lnTo>
                    <a:lnTo>
                      <a:pt x="461" y="1171"/>
                    </a:lnTo>
                    <a:lnTo>
                      <a:pt x="461" y="1177"/>
                    </a:lnTo>
                    <a:lnTo>
                      <a:pt x="458" y="1184"/>
                    </a:lnTo>
                    <a:lnTo>
                      <a:pt x="455" y="1190"/>
                    </a:lnTo>
                    <a:lnTo>
                      <a:pt x="451" y="1195"/>
                    </a:lnTo>
                    <a:lnTo>
                      <a:pt x="445" y="1200"/>
                    </a:lnTo>
                    <a:lnTo>
                      <a:pt x="440" y="1203"/>
                    </a:lnTo>
                    <a:lnTo>
                      <a:pt x="434" y="1205"/>
                    </a:lnTo>
                    <a:lnTo>
                      <a:pt x="426" y="1206"/>
                    </a:lnTo>
                    <a:lnTo>
                      <a:pt x="426" y="1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
            <p:nvSpPr>
              <p:cNvPr id="49" name="Freeform 6"/>
              <p:cNvSpPr>
                <a:spLocks noEditPoints="1"/>
              </p:cNvSpPr>
              <p:nvPr/>
            </p:nvSpPr>
            <p:spPr bwMode="auto">
              <a:xfrm>
                <a:off x="10214716" y="2029749"/>
                <a:ext cx="248916" cy="459895"/>
              </a:xfrm>
              <a:custGeom>
                <a:avLst/>
                <a:gdLst>
                  <a:gd name="T0" fmla="*/ 931 w 1076"/>
                  <a:gd name="T1" fmla="*/ 438 h 1988"/>
                  <a:gd name="T2" fmla="*/ 695 w 1076"/>
                  <a:gd name="T3" fmla="*/ 58 h 1988"/>
                  <a:gd name="T4" fmla="*/ 554 w 1076"/>
                  <a:gd name="T5" fmla="*/ 157 h 1988"/>
                  <a:gd name="T6" fmla="*/ 327 w 1076"/>
                  <a:gd name="T7" fmla="*/ 530 h 1988"/>
                  <a:gd name="T8" fmla="*/ 125 w 1076"/>
                  <a:gd name="T9" fmla="*/ 917 h 1988"/>
                  <a:gd name="T10" fmla="*/ 42 w 1076"/>
                  <a:gd name="T11" fmla="*/ 1122 h 1988"/>
                  <a:gd name="T12" fmla="*/ 1 w 1076"/>
                  <a:gd name="T13" fmla="*/ 1296 h 1988"/>
                  <a:gd name="T14" fmla="*/ 3 w 1076"/>
                  <a:gd name="T15" fmla="*/ 1399 h 1988"/>
                  <a:gd name="T16" fmla="*/ 29 w 1076"/>
                  <a:gd name="T17" fmla="*/ 1527 h 1988"/>
                  <a:gd name="T18" fmla="*/ 79 w 1076"/>
                  <a:gd name="T19" fmla="*/ 1644 h 1988"/>
                  <a:gd name="T20" fmla="*/ 149 w 1076"/>
                  <a:gd name="T21" fmla="*/ 1749 h 1988"/>
                  <a:gd name="T22" fmla="*/ 238 w 1076"/>
                  <a:gd name="T23" fmla="*/ 1839 h 1988"/>
                  <a:gd name="T24" fmla="*/ 344 w 1076"/>
                  <a:gd name="T25" fmla="*/ 1909 h 1988"/>
                  <a:gd name="T26" fmla="*/ 461 w 1076"/>
                  <a:gd name="T27" fmla="*/ 1959 h 1988"/>
                  <a:gd name="T28" fmla="*/ 589 w 1076"/>
                  <a:gd name="T29" fmla="*/ 1985 h 1988"/>
                  <a:gd name="T30" fmla="*/ 687 w 1076"/>
                  <a:gd name="T31" fmla="*/ 1988 h 1988"/>
                  <a:gd name="T32" fmla="*/ 806 w 1076"/>
                  <a:gd name="T33" fmla="*/ 1970 h 1988"/>
                  <a:gd name="T34" fmla="*/ 890 w 1076"/>
                  <a:gd name="T35" fmla="*/ 1945 h 1988"/>
                  <a:gd name="T36" fmla="*/ 812 w 1076"/>
                  <a:gd name="T37" fmla="*/ 1858 h 1988"/>
                  <a:gd name="T38" fmla="*/ 755 w 1076"/>
                  <a:gd name="T39" fmla="*/ 1757 h 1988"/>
                  <a:gd name="T40" fmla="*/ 718 w 1076"/>
                  <a:gd name="T41" fmla="*/ 1644 h 1988"/>
                  <a:gd name="T42" fmla="*/ 703 w 1076"/>
                  <a:gd name="T43" fmla="*/ 1522 h 1988"/>
                  <a:gd name="T44" fmla="*/ 710 w 1076"/>
                  <a:gd name="T45" fmla="*/ 1458 h 1988"/>
                  <a:gd name="T46" fmla="*/ 763 w 1076"/>
                  <a:gd name="T47" fmla="*/ 1280 h 1988"/>
                  <a:gd name="T48" fmla="*/ 869 w 1076"/>
                  <a:gd name="T49" fmla="*/ 1053 h 1988"/>
                  <a:gd name="T50" fmla="*/ 1076 w 1076"/>
                  <a:gd name="T51" fmla="*/ 695 h 1988"/>
                  <a:gd name="T52" fmla="*/ 626 w 1076"/>
                  <a:gd name="T53" fmla="*/ 1813 h 1988"/>
                  <a:gd name="T54" fmla="*/ 531 w 1076"/>
                  <a:gd name="T55" fmla="*/ 1799 h 1988"/>
                  <a:gd name="T56" fmla="*/ 445 w 1076"/>
                  <a:gd name="T57" fmla="*/ 1766 h 1988"/>
                  <a:gd name="T58" fmla="*/ 366 w 1076"/>
                  <a:gd name="T59" fmla="*/ 1718 h 1988"/>
                  <a:gd name="T60" fmla="*/ 299 w 1076"/>
                  <a:gd name="T61" fmla="*/ 1657 h 1988"/>
                  <a:gd name="T62" fmla="*/ 244 w 1076"/>
                  <a:gd name="T63" fmla="*/ 1583 h 1988"/>
                  <a:gd name="T64" fmla="*/ 204 w 1076"/>
                  <a:gd name="T65" fmla="*/ 1500 h 1988"/>
                  <a:gd name="T66" fmla="*/ 180 w 1076"/>
                  <a:gd name="T67" fmla="*/ 1408 h 1988"/>
                  <a:gd name="T68" fmla="*/ 175 w 1076"/>
                  <a:gd name="T69" fmla="*/ 1336 h 1988"/>
                  <a:gd name="T70" fmla="*/ 185 w 1076"/>
                  <a:gd name="T71" fmla="*/ 1312 h 1988"/>
                  <a:gd name="T72" fmla="*/ 210 w 1076"/>
                  <a:gd name="T73" fmla="*/ 1301 h 1988"/>
                  <a:gd name="T74" fmla="*/ 230 w 1076"/>
                  <a:gd name="T75" fmla="*/ 1307 h 1988"/>
                  <a:gd name="T76" fmla="*/ 244 w 1076"/>
                  <a:gd name="T77" fmla="*/ 1330 h 1988"/>
                  <a:gd name="T78" fmla="*/ 247 w 1076"/>
                  <a:gd name="T79" fmla="*/ 1378 h 1988"/>
                  <a:gd name="T80" fmla="*/ 263 w 1076"/>
                  <a:gd name="T81" fmla="*/ 1456 h 1988"/>
                  <a:gd name="T82" fmla="*/ 315 w 1076"/>
                  <a:gd name="T83" fmla="*/ 1562 h 1988"/>
                  <a:gd name="T84" fmla="*/ 424 w 1076"/>
                  <a:gd name="T85" fmla="*/ 1673 h 1988"/>
                  <a:gd name="T86" fmla="*/ 530 w 1076"/>
                  <a:gd name="T87" fmla="*/ 1723 h 1988"/>
                  <a:gd name="T88" fmla="*/ 610 w 1076"/>
                  <a:gd name="T89" fmla="*/ 1739 h 1988"/>
                  <a:gd name="T90" fmla="*/ 658 w 1076"/>
                  <a:gd name="T91" fmla="*/ 1742 h 1988"/>
                  <a:gd name="T92" fmla="*/ 681 w 1076"/>
                  <a:gd name="T93" fmla="*/ 1757 h 1988"/>
                  <a:gd name="T94" fmla="*/ 686 w 1076"/>
                  <a:gd name="T95" fmla="*/ 1778 h 1988"/>
                  <a:gd name="T96" fmla="*/ 676 w 1076"/>
                  <a:gd name="T97" fmla="*/ 1802 h 1988"/>
                  <a:gd name="T98" fmla="*/ 650 w 1076"/>
                  <a:gd name="T99" fmla="*/ 1813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6" h="1988">
                    <a:moveTo>
                      <a:pt x="1076" y="695"/>
                    </a:moveTo>
                    <a:lnTo>
                      <a:pt x="1076" y="695"/>
                    </a:lnTo>
                    <a:lnTo>
                      <a:pt x="1004" y="564"/>
                    </a:lnTo>
                    <a:lnTo>
                      <a:pt x="931" y="438"/>
                    </a:lnTo>
                    <a:lnTo>
                      <a:pt x="861" y="319"/>
                    </a:lnTo>
                    <a:lnTo>
                      <a:pt x="795" y="215"/>
                    </a:lnTo>
                    <a:lnTo>
                      <a:pt x="739" y="127"/>
                    </a:lnTo>
                    <a:lnTo>
                      <a:pt x="695" y="58"/>
                    </a:lnTo>
                    <a:lnTo>
                      <a:pt x="657" y="0"/>
                    </a:lnTo>
                    <a:lnTo>
                      <a:pt x="657" y="0"/>
                    </a:lnTo>
                    <a:lnTo>
                      <a:pt x="628" y="42"/>
                    </a:lnTo>
                    <a:lnTo>
                      <a:pt x="554" y="157"/>
                    </a:lnTo>
                    <a:lnTo>
                      <a:pt x="504" y="236"/>
                    </a:lnTo>
                    <a:lnTo>
                      <a:pt x="448" y="326"/>
                    </a:lnTo>
                    <a:lnTo>
                      <a:pt x="389" y="424"/>
                    </a:lnTo>
                    <a:lnTo>
                      <a:pt x="327" y="530"/>
                    </a:lnTo>
                    <a:lnTo>
                      <a:pt x="266" y="639"/>
                    </a:lnTo>
                    <a:lnTo>
                      <a:pt x="207" y="750"/>
                    </a:lnTo>
                    <a:lnTo>
                      <a:pt x="151" y="862"/>
                    </a:lnTo>
                    <a:lnTo>
                      <a:pt x="125" y="917"/>
                    </a:lnTo>
                    <a:lnTo>
                      <a:pt x="101" y="970"/>
                    </a:lnTo>
                    <a:lnTo>
                      <a:pt x="80" y="1023"/>
                    </a:lnTo>
                    <a:lnTo>
                      <a:pt x="59" y="1074"/>
                    </a:lnTo>
                    <a:lnTo>
                      <a:pt x="42" y="1122"/>
                    </a:lnTo>
                    <a:lnTo>
                      <a:pt x="27" y="1171"/>
                    </a:lnTo>
                    <a:lnTo>
                      <a:pt x="16" y="1214"/>
                    </a:lnTo>
                    <a:lnTo>
                      <a:pt x="6" y="1256"/>
                    </a:lnTo>
                    <a:lnTo>
                      <a:pt x="1" y="1296"/>
                    </a:lnTo>
                    <a:lnTo>
                      <a:pt x="0" y="1331"/>
                    </a:lnTo>
                    <a:lnTo>
                      <a:pt x="0" y="1331"/>
                    </a:lnTo>
                    <a:lnTo>
                      <a:pt x="0" y="1365"/>
                    </a:lnTo>
                    <a:lnTo>
                      <a:pt x="3" y="1399"/>
                    </a:lnTo>
                    <a:lnTo>
                      <a:pt x="6" y="1431"/>
                    </a:lnTo>
                    <a:lnTo>
                      <a:pt x="13" y="1463"/>
                    </a:lnTo>
                    <a:lnTo>
                      <a:pt x="19" y="1495"/>
                    </a:lnTo>
                    <a:lnTo>
                      <a:pt x="29" y="1527"/>
                    </a:lnTo>
                    <a:lnTo>
                      <a:pt x="38" y="1558"/>
                    </a:lnTo>
                    <a:lnTo>
                      <a:pt x="51" y="1587"/>
                    </a:lnTo>
                    <a:lnTo>
                      <a:pt x="64" y="1615"/>
                    </a:lnTo>
                    <a:lnTo>
                      <a:pt x="79" y="1644"/>
                    </a:lnTo>
                    <a:lnTo>
                      <a:pt x="95" y="1672"/>
                    </a:lnTo>
                    <a:lnTo>
                      <a:pt x="111" y="1699"/>
                    </a:lnTo>
                    <a:lnTo>
                      <a:pt x="130" y="1725"/>
                    </a:lnTo>
                    <a:lnTo>
                      <a:pt x="149" y="1749"/>
                    </a:lnTo>
                    <a:lnTo>
                      <a:pt x="170" y="1773"/>
                    </a:lnTo>
                    <a:lnTo>
                      <a:pt x="191" y="1795"/>
                    </a:lnTo>
                    <a:lnTo>
                      <a:pt x="215" y="1818"/>
                    </a:lnTo>
                    <a:lnTo>
                      <a:pt x="238" y="1839"/>
                    </a:lnTo>
                    <a:lnTo>
                      <a:pt x="263" y="1858"/>
                    </a:lnTo>
                    <a:lnTo>
                      <a:pt x="289" y="1876"/>
                    </a:lnTo>
                    <a:lnTo>
                      <a:pt x="316" y="1893"/>
                    </a:lnTo>
                    <a:lnTo>
                      <a:pt x="344" y="1909"/>
                    </a:lnTo>
                    <a:lnTo>
                      <a:pt x="371" y="1924"/>
                    </a:lnTo>
                    <a:lnTo>
                      <a:pt x="400" y="1937"/>
                    </a:lnTo>
                    <a:lnTo>
                      <a:pt x="430" y="1948"/>
                    </a:lnTo>
                    <a:lnTo>
                      <a:pt x="461" y="1959"/>
                    </a:lnTo>
                    <a:lnTo>
                      <a:pt x="491" y="1967"/>
                    </a:lnTo>
                    <a:lnTo>
                      <a:pt x="523" y="1975"/>
                    </a:lnTo>
                    <a:lnTo>
                      <a:pt x="556" y="1980"/>
                    </a:lnTo>
                    <a:lnTo>
                      <a:pt x="589" y="1985"/>
                    </a:lnTo>
                    <a:lnTo>
                      <a:pt x="623" y="1988"/>
                    </a:lnTo>
                    <a:lnTo>
                      <a:pt x="657" y="1988"/>
                    </a:lnTo>
                    <a:lnTo>
                      <a:pt x="657" y="1988"/>
                    </a:lnTo>
                    <a:lnTo>
                      <a:pt x="687" y="1988"/>
                    </a:lnTo>
                    <a:lnTo>
                      <a:pt x="718" y="1985"/>
                    </a:lnTo>
                    <a:lnTo>
                      <a:pt x="747" y="1982"/>
                    </a:lnTo>
                    <a:lnTo>
                      <a:pt x="777" y="1977"/>
                    </a:lnTo>
                    <a:lnTo>
                      <a:pt x="806" y="1970"/>
                    </a:lnTo>
                    <a:lnTo>
                      <a:pt x="835" y="1962"/>
                    </a:lnTo>
                    <a:lnTo>
                      <a:pt x="862" y="1954"/>
                    </a:lnTo>
                    <a:lnTo>
                      <a:pt x="890" y="1945"/>
                    </a:lnTo>
                    <a:lnTo>
                      <a:pt x="890" y="1945"/>
                    </a:lnTo>
                    <a:lnTo>
                      <a:pt x="869" y="1924"/>
                    </a:lnTo>
                    <a:lnTo>
                      <a:pt x="849" y="1903"/>
                    </a:lnTo>
                    <a:lnTo>
                      <a:pt x="830" y="1880"/>
                    </a:lnTo>
                    <a:lnTo>
                      <a:pt x="812" y="1858"/>
                    </a:lnTo>
                    <a:lnTo>
                      <a:pt x="796" y="1834"/>
                    </a:lnTo>
                    <a:lnTo>
                      <a:pt x="780" y="1808"/>
                    </a:lnTo>
                    <a:lnTo>
                      <a:pt x="768" y="1782"/>
                    </a:lnTo>
                    <a:lnTo>
                      <a:pt x="755" y="1757"/>
                    </a:lnTo>
                    <a:lnTo>
                      <a:pt x="743" y="1729"/>
                    </a:lnTo>
                    <a:lnTo>
                      <a:pt x="732" y="1702"/>
                    </a:lnTo>
                    <a:lnTo>
                      <a:pt x="724" y="1673"/>
                    </a:lnTo>
                    <a:lnTo>
                      <a:pt x="718" y="1644"/>
                    </a:lnTo>
                    <a:lnTo>
                      <a:pt x="711" y="1614"/>
                    </a:lnTo>
                    <a:lnTo>
                      <a:pt x="706" y="1585"/>
                    </a:lnTo>
                    <a:lnTo>
                      <a:pt x="705" y="1554"/>
                    </a:lnTo>
                    <a:lnTo>
                      <a:pt x="703" y="1522"/>
                    </a:lnTo>
                    <a:lnTo>
                      <a:pt x="703" y="1522"/>
                    </a:lnTo>
                    <a:lnTo>
                      <a:pt x="705" y="1503"/>
                    </a:lnTo>
                    <a:lnTo>
                      <a:pt x="706" y="1481"/>
                    </a:lnTo>
                    <a:lnTo>
                      <a:pt x="710" y="1458"/>
                    </a:lnTo>
                    <a:lnTo>
                      <a:pt x="715" y="1436"/>
                    </a:lnTo>
                    <a:lnTo>
                      <a:pt x="726" y="1386"/>
                    </a:lnTo>
                    <a:lnTo>
                      <a:pt x="743" y="1334"/>
                    </a:lnTo>
                    <a:lnTo>
                      <a:pt x="763" y="1280"/>
                    </a:lnTo>
                    <a:lnTo>
                      <a:pt x="785" y="1225"/>
                    </a:lnTo>
                    <a:lnTo>
                      <a:pt x="811" y="1167"/>
                    </a:lnTo>
                    <a:lnTo>
                      <a:pt x="838" y="1111"/>
                    </a:lnTo>
                    <a:lnTo>
                      <a:pt x="869" y="1053"/>
                    </a:lnTo>
                    <a:lnTo>
                      <a:pt x="898" y="996"/>
                    </a:lnTo>
                    <a:lnTo>
                      <a:pt x="960" y="886"/>
                    </a:lnTo>
                    <a:lnTo>
                      <a:pt x="1021" y="785"/>
                    </a:lnTo>
                    <a:lnTo>
                      <a:pt x="1076" y="695"/>
                    </a:lnTo>
                    <a:lnTo>
                      <a:pt x="1076" y="695"/>
                    </a:lnTo>
                    <a:close/>
                    <a:moveTo>
                      <a:pt x="650" y="1813"/>
                    </a:moveTo>
                    <a:lnTo>
                      <a:pt x="650" y="1813"/>
                    </a:lnTo>
                    <a:lnTo>
                      <a:pt x="626" y="1813"/>
                    </a:lnTo>
                    <a:lnTo>
                      <a:pt x="602" y="1810"/>
                    </a:lnTo>
                    <a:lnTo>
                      <a:pt x="578" y="1807"/>
                    </a:lnTo>
                    <a:lnTo>
                      <a:pt x="556" y="1803"/>
                    </a:lnTo>
                    <a:lnTo>
                      <a:pt x="531" y="1799"/>
                    </a:lnTo>
                    <a:lnTo>
                      <a:pt x="509" y="1792"/>
                    </a:lnTo>
                    <a:lnTo>
                      <a:pt x="486" y="1784"/>
                    </a:lnTo>
                    <a:lnTo>
                      <a:pt x="466" y="1776"/>
                    </a:lnTo>
                    <a:lnTo>
                      <a:pt x="445" y="1766"/>
                    </a:lnTo>
                    <a:lnTo>
                      <a:pt x="424" y="1755"/>
                    </a:lnTo>
                    <a:lnTo>
                      <a:pt x="405" y="1744"/>
                    </a:lnTo>
                    <a:lnTo>
                      <a:pt x="385" y="1731"/>
                    </a:lnTo>
                    <a:lnTo>
                      <a:pt x="366" y="1718"/>
                    </a:lnTo>
                    <a:lnTo>
                      <a:pt x="348" y="1704"/>
                    </a:lnTo>
                    <a:lnTo>
                      <a:pt x="331" y="1689"/>
                    </a:lnTo>
                    <a:lnTo>
                      <a:pt x="315" y="1673"/>
                    </a:lnTo>
                    <a:lnTo>
                      <a:pt x="299" y="1657"/>
                    </a:lnTo>
                    <a:lnTo>
                      <a:pt x="284" y="1640"/>
                    </a:lnTo>
                    <a:lnTo>
                      <a:pt x="270" y="1622"/>
                    </a:lnTo>
                    <a:lnTo>
                      <a:pt x="255" y="1603"/>
                    </a:lnTo>
                    <a:lnTo>
                      <a:pt x="244" y="1583"/>
                    </a:lnTo>
                    <a:lnTo>
                      <a:pt x="233" y="1564"/>
                    </a:lnTo>
                    <a:lnTo>
                      <a:pt x="221" y="1543"/>
                    </a:lnTo>
                    <a:lnTo>
                      <a:pt x="212" y="1522"/>
                    </a:lnTo>
                    <a:lnTo>
                      <a:pt x="204" y="1500"/>
                    </a:lnTo>
                    <a:lnTo>
                      <a:pt x="196" y="1477"/>
                    </a:lnTo>
                    <a:lnTo>
                      <a:pt x="189" y="1455"/>
                    </a:lnTo>
                    <a:lnTo>
                      <a:pt x="185" y="1432"/>
                    </a:lnTo>
                    <a:lnTo>
                      <a:pt x="180" y="1408"/>
                    </a:lnTo>
                    <a:lnTo>
                      <a:pt x="177" y="1386"/>
                    </a:lnTo>
                    <a:lnTo>
                      <a:pt x="175" y="1360"/>
                    </a:lnTo>
                    <a:lnTo>
                      <a:pt x="175" y="1336"/>
                    </a:lnTo>
                    <a:lnTo>
                      <a:pt x="175" y="1336"/>
                    </a:lnTo>
                    <a:lnTo>
                      <a:pt x="175" y="1330"/>
                    </a:lnTo>
                    <a:lnTo>
                      <a:pt x="177" y="1323"/>
                    </a:lnTo>
                    <a:lnTo>
                      <a:pt x="180" y="1317"/>
                    </a:lnTo>
                    <a:lnTo>
                      <a:pt x="185" y="1312"/>
                    </a:lnTo>
                    <a:lnTo>
                      <a:pt x="189" y="1307"/>
                    </a:lnTo>
                    <a:lnTo>
                      <a:pt x="196" y="1304"/>
                    </a:lnTo>
                    <a:lnTo>
                      <a:pt x="202" y="1302"/>
                    </a:lnTo>
                    <a:lnTo>
                      <a:pt x="210" y="1301"/>
                    </a:lnTo>
                    <a:lnTo>
                      <a:pt x="210" y="1301"/>
                    </a:lnTo>
                    <a:lnTo>
                      <a:pt x="217" y="1302"/>
                    </a:lnTo>
                    <a:lnTo>
                      <a:pt x="223" y="1304"/>
                    </a:lnTo>
                    <a:lnTo>
                      <a:pt x="230" y="1307"/>
                    </a:lnTo>
                    <a:lnTo>
                      <a:pt x="234" y="1312"/>
                    </a:lnTo>
                    <a:lnTo>
                      <a:pt x="239" y="1317"/>
                    </a:lnTo>
                    <a:lnTo>
                      <a:pt x="242" y="1323"/>
                    </a:lnTo>
                    <a:lnTo>
                      <a:pt x="244" y="1330"/>
                    </a:lnTo>
                    <a:lnTo>
                      <a:pt x="246" y="1336"/>
                    </a:lnTo>
                    <a:lnTo>
                      <a:pt x="246" y="1336"/>
                    </a:lnTo>
                    <a:lnTo>
                      <a:pt x="246" y="1357"/>
                    </a:lnTo>
                    <a:lnTo>
                      <a:pt x="247" y="1378"/>
                    </a:lnTo>
                    <a:lnTo>
                      <a:pt x="250" y="1399"/>
                    </a:lnTo>
                    <a:lnTo>
                      <a:pt x="254" y="1418"/>
                    </a:lnTo>
                    <a:lnTo>
                      <a:pt x="258" y="1437"/>
                    </a:lnTo>
                    <a:lnTo>
                      <a:pt x="263" y="1456"/>
                    </a:lnTo>
                    <a:lnTo>
                      <a:pt x="270" y="1476"/>
                    </a:lnTo>
                    <a:lnTo>
                      <a:pt x="278" y="1493"/>
                    </a:lnTo>
                    <a:lnTo>
                      <a:pt x="294" y="1530"/>
                    </a:lnTo>
                    <a:lnTo>
                      <a:pt x="315" y="1562"/>
                    </a:lnTo>
                    <a:lnTo>
                      <a:pt x="339" y="1595"/>
                    </a:lnTo>
                    <a:lnTo>
                      <a:pt x="364" y="1624"/>
                    </a:lnTo>
                    <a:lnTo>
                      <a:pt x="393" y="1649"/>
                    </a:lnTo>
                    <a:lnTo>
                      <a:pt x="424" y="1673"/>
                    </a:lnTo>
                    <a:lnTo>
                      <a:pt x="458" y="1693"/>
                    </a:lnTo>
                    <a:lnTo>
                      <a:pt x="493" y="1710"/>
                    </a:lnTo>
                    <a:lnTo>
                      <a:pt x="512" y="1717"/>
                    </a:lnTo>
                    <a:lnTo>
                      <a:pt x="530" y="1723"/>
                    </a:lnTo>
                    <a:lnTo>
                      <a:pt x="549" y="1729"/>
                    </a:lnTo>
                    <a:lnTo>
                      <a:pt x="570" y="1734"/>
                    </a:lnTo>
                    <a:lnTo>
                      <a:pt x="589" y="1738"/>
                    </a:lnTo>
                    <a:lnTo>
                      <a:pt x="610" y="1739"/>
                    </a:lnTo>
                    <a:lnTo>
                      <a:pt x="629" y="1741"/>
                    </a:lnTo>
                    <a:lnTo>
                      <a:pt x="650" y="1742"/>
                    </a:lnTo>
                    <a:lnTo>
                      <a:pt x="650" y="1742"/>
                    </a:lnTo>
                    <a:lnTo>
                      <a:pt x="658" y="1742"/>
                    </a:lnTo>
                    <a:lnTo>
                      <a:pt x="665" y="1744"/>
                    </a:lnTo>
                    <a:lnTo>
                      <a:pt x="671" y="1749"/>
                    </a:lnTo>
                    <a:lnTo>
                      <a:pt x="676" y="1752"/>
                    </a:lnTo>
                    <a:lnTo>
                      <a:pt x="681" y="1757"/>
                    </a:lnTo>
                    <a:lnTo>
                      <a:pt x="684" y="1763"/>
                    </a:lnTo>
                    <a:lnTo>
                      <a:pt x="686" y="1770"/>
                    </a:lnTo>
                    <a:lnTo>
                      <a:pt x="686" y="1778"/>
                    </a:lnTo>
                    <a:lnTo>
                      <a:pt x="686" y="1778"/>
                    </a:lnTo>
                    <a:lnTo>
                      <a:pt x="686" y="1784"/>
                    </a:lnTo>
                    <a:lnTo>
                      <a:pt x="684" y="1791"/>
                    </a:lnTo>
                    <a:lnTo>
                      <a:pt x="681" y="1797"/>
                    </a:lnTo>
                    <a:lnTo>
                      <a:pt x="676" y="1802"/>
                    </a:lnTo>
                    <a:lnTo>
                      <a:pt x="671" y="1807"/>
                    </a:lnTo>
                    <a:lnTo>
                      <a:pt x="665" y="1810"/>
                    </a:lnTo>
                    <a:lnTo>
                      <a:pt x="658" y="1811"/>
                    </a:lnTo>
                    <a:lnTo>
                      <a:pt x="650" y="1813"/>
                    </a:lnTo>
                    <a:lnTo>
                      <a:pt x="650" y="18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grpSp>
        <p:nvGrpSpPr>
          <p:cNvPr id="50" name="组合 49"/>
          <p:cNvGrpSpPr/>
          <p:nvPr/>
        </p:nvGrpSpPr>
        <p:grpSpPr>
          <a:xfrm>
            <a:off x="5726406" y="1723092"/>
            <a:ext cx="936000" cy="936000"/>
            <a:chOff x="8869488" y="1723092"/>
            <a:chExt cx="936000" cy="936000"/>
          </a:xfrm>
        </p:grpSpPr>
        <p:sp>
          <p:nvSpPr>
            <p:cNvPr id="51" name="椭圆 50"/>
            <p:cNvSpPr/>
            <p:nvPr/>
          </p:nvSpPr>
          <p:spPr>
            <a:xfrm>
              <a:off x="8869488" y="1723092"/>
              <a:ext cx="936000" cy="936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任意多边形 51"/>
            <p:cNvSpPr/>
            <p:nvPr/>
          </p:nvSpPr>
          <p:spPr bwMode="auto">
            <a:xfrm rot="900000">
              <a:off x="9164713" y="1994570"/>
              <a:ext cx="345550" cy="3930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3" name="组合 52"/>
          <p:cNvGrpSpPr/>
          <p:nvPr/>
        </p:nvGrpSpPr>
        <p:grpSpPr>
          <a:xfrm>
            <a:off x="5726406" y="4402682"/>
            <a:ext cx="936000" cy="936000"/>
            <a:chOff x="8869488" y="4402682"/>
            <a:chExt cx="936000" cy="936000"/>
          </a:xfrm>
        </p:grpSpPr>
        <p:sp>
          <p:nvSpPr>
            <p:cNvPr id="54" name="椭圆 53"/>
            <p:cNvSpPr/>
            <p:nvPr/>
          </p:nvSpPr>
          <p:spPr>
            <a:xfrm>
              <a:off x="8869488" y="4402682"/>
              <a:ext cx="936000" cy="936000"/>
            </a:xfrm>
            <a:prstGeom prst="ellipse">
              <a:avLst/>
            </a:prstGeom>
            <a:solidFill>
              <a:srgbClr val="0087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5" name="Freeform 142"/>
            <p:cNvSpPr/>
            <p:nvPr/>
          </p:nvSpPr>
          <p:spPr bwMode="auto">
            <a:xfrm>
              <a:off x="9173421" y="4669452"/>
              <a:ext cx="378934" cy="351660"/>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6" name="矩形 55"/>
          <p:cNvSpPr/>
          <p:nvPr/>
        </p:nvSpPr>
        <p:spPr>
          <a:xfrm>
            <a:off x="6772231" y="182469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70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7" name="矩形 56"/>
          <p:cNvSpPr/>
          <p:nvPr/>
        </p:nvSpPr>
        <p:spPr>
          <a:xfrm>
            <a:off x="6772231" y="322963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20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8" name="矩形 57"/>
          <p:cNvSpPr/>
          <p:nvPr/>
        </p:nvSpPr>
        <p:spPr>
          <a:xfrm>
            <a:off x="6772231" y="4488295"/>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10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9" name="矩形 58"/>
          <p:cNvSpPr/>
          <p:nvPr/>
        </p:nvSpPr>
        <p:spPr>
          <a:xfrm>
            <a:off x="1062038" y="1991931"/>
            <a:ext cx="4117598" cy="2185214"/>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rgbClr val="5A6478"/>
                </a:solidFill>
                <a:latin typeface="+mn-lt"/>
                <a:ea typeface="+mn-ea"/>
                <a:cs typeface="+mn-ea"/>
                <a:sym typeface="+mn-lt"/>
              </a:rPr>
              <a:t>ENTER YOUR TITLE</a:t>
            </a:r>
            <a:endParaRPr lang="en-US" altLang="zh-CN" sz="1400" dirty="0">
              <a:solidFill>
                <a:srgbClr val="5A6478"/>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rgbClr val="5A6478">
                    <a:lumMod val="60000"/>
                    <a:lumOff val="40000"/>
                  </a:srgbClr>
                </a:solidFill>
                <a:latin typeface="+mn-lt"/>
                <a:ea typeface="+mn-ea"/>
                <a:cs typeface="+mn-ea"/>
                <a:sym typeface="+mn-lt"/>
              </a:rPr>
              <a:t>。</a:t>
            </a:r>
            <a:endParaRPr lang="en-US" altLang="zh-CN" sz="1000" dirty="0" smtClean="0">
              <a:solidFill>
                <a:srgbClr val="5A6478">
                  <a:lumMod val="60000"/>
                  <a:lumOff val="40000"/>
                </a:srgb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提供有效服务，是我们工作的方向和价值评价的标尺，成就客户就是成就我们自己。为客户服务是我们存在的唯一理由，客户需求是我们发展的原动力。我们坚持以客户为中心，快速响应客户需求，持续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0" name="矩形 59"/>
          <p:cNvSpPr/>
          <p:nvPr/>
        </p:nvSpPr>
        <p:spPr>
          <a:xfrm>
            <a:off x="1953874" y="4444896"/>
            <a:ext cx="3225762" cy="784830"/>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a:t>
            </a:r>
            <a:r>
              <a:rPr lang="zh-CN" altLang="en-US" sz="1000" dirty="0" smtClean="0">
                <a:solidFill>
                  <a:srgbClr val="5A6478">
                    <a:lumMod val="60000"/>
                    <a:lumOff val="40000"/>
                  </a:srgbClr>
                </a:solidFill>
                <a:latin typeface="+mn-lt"/>
                <a:ea typeface="+mn-ea"/>
                <a:cs typeface="+mn-ea"/>
                <a:sym typeface="+mn-lt"/>
              </a:rPr>
              <a:t>中心持续</a:t>
            </a:r>
            <a:r>
              <a:rPr lang="zh-CN" altLang="en-US" sz="1000" dirty="0">
                <a:solidFill>
                  <a:srgbClr val="5A6478">
                    <a:lumMod val="60000"/>
                    <a:lumOff val="40000"/>
                  </a:srgbClr>
                </a:solidFill>
                <a:latin typeface="+mn-lt"/>
                <a:ea typeface="+mn-ea"/>
                <a:cs typeface="+mn-ea"/>
                <a:sym typeface="+mn-lt"/>
              </a:rPr>
              <a:t>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1" name="任意多边形 60"/>
          <p:cNvSpPr/>
          <p:nvPr/>
        </p:nvSpPr>
        <p:spPr bwMode="auto">
          <a:xfrm rot="900000">
            <a:off x="1197404" y="4515978"/>
            <a:ext cx="572170" cy="650811"/>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rgbClr val="55C3C8"/>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 calcmode="lin" valueType="num">
                                      <p:cBhvr additive="base">
                                        <p:cTn id="11" dur="500" fill="hold"/>
                                        <p:tgtEl>
                                          <p:spTgt spid="59"/>
                                        </p:tgtEl>
                                        <p:attrNameLst>
                                          <p:attrName>ppt_x</p:attrName>
                                        </p:attrNameLst>
                                      </p:cBhvr>
                                      <p:tavLst>
                                        <p:tav tm="0">
                                          <p:val>
                                            <p:strVal val="0-#ppt_w/2"/>
                                          </p:val>
                                        </p:tav>
                                        <p:tav tm="100000">
                                          <p:val>
                                            <p:strVal val="#ppt_x"/>
                                          </p:val>
                                        </p:tav>
                                      </p:tavLst>
                                    </p:anim>
                                    <p:anim calcmode="lin" valueType="num">
                                      <p:cBhvr additive="base">
                                        <p:cTn id="12" dur="500" fill="hold"/>
                                        <p:tgtEl>
                                          <p:spTgt spid="5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par>
                                <p:cTn id="19" presetID="2" presetClass="entr" presetSubtype="4" fill="hold" grpId="0" nodeType="withEffect">
                                  <p:stCondLst>
                                    <p:cond delay="0"/>
                                  </p:stCondLst>
                                  <p:childTnLst>
                                    <p:set>
                                      <p:cBhvr>
                                        <p:cTn id="20" dur="1" fill="hold">
                                          <p:stCondLst>
                                            <p:cond delay="0"/>
                                          </p:stCondLst>
                                        </p:cTn>
                                        <p:tgtEl>
                                          <p:spTgt spid="60"/>
                                        </p:tgtEl>
                                        <p:attrNameLst>
                                          <p:attrName>style.visibility</p:attrName>
                                        </p:attrNameLst>
                                      </p:cBhvr>
                                      <p:to>
                                        <p:strVal val="visible"/>
                                      </p:to>
                                    </p:set>
                                    <p:anim calcmode="lin" valueType="num">
                                      <p:cBhvr additive="base">
                                        <p:cTn id="21" dur="500" fill="hold"/>
                                        <p:tgtEl>
                                          <p:spTgt spid="60"/>
                                        </p:tgtEl>
                                        <p:attrNameLst>
                                          <p:attrName>ppt_x</p:attrName>
                                        </p:attrNameLst>
                                      </p:cBhvr>
                                      <p:tavLst>
                                        <p:tav tm="0">
                                          <p:val>
                                            <p:strVal val="#ppt_x"/>
                                          </p:val>
                                        </p:tav>
                                        <p:tav tm="100000">
                                          <p:val>
                                            <p:strVal val="#ppt_x"/>
                                          </p:val>
                                        </p:tav>
                                      </p:tavLst>
                                    </p:anim>
                                    <p:anim calcmode="lin" valueType="num">
                                      <p:cBhvr additive="base">
                                        <p:cTn id="22" dur="500" fill="hold"/>
                                        <p:tgtEl>
                                          <p:spTgt spid="6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49" presetClass="entr" presetSubtype="0" decel="100000" fill="hold" nodeType="afterEffect">
                                  <p:stCondLst>
                                    <p:cond delay="0"/>
                                  </p:stCondLst>
                                  <p:childTnLst>
                                    <p:set>
                                      <p:cBhvr>
                                        <p:cTn id="25" dur="1" fill="hold">
                                          <p:stCondLst>
                                            <p:cond delay="0"/>
                                          </p:stCondLst>
                                        </p:cTn>
                                        <p:tgtEl>
                                          <p:spTgt spid="50"/>
                                        </p:tgtEl>
                                        <p:attrNameLst>
                                          <p:attrName>style.visibility</p:attrName>
                                        </p:attrNameLst>
                                      </p:cBhvr>
                                      <p:to>
                                        <p:strVal val="visible"/>
                                      </p:to>
                                    </p:set>
                                    <p:anim calcmode="lin" valueType="num">
                                      <p:cBhvr>
                                        <p:cTn id="26" dur="500" fill="hold"/>
                                        <p:tgtEl>
                                          <p:spTgt spid="50"/>
                                        </p:tgtEl>
                                        <p:attrNameLst>
                                          <p:attrName>ppt_w</p:attrName>
                                        </p:attrNameLst>
                                      </p:cBhvr>
                                      <p:tavLst>
                                        <p:tav tm="0">
                                          <p:val>
                                            <p:fltVal val="0"/>
                                          </p:val>
                                        </p:tav>
                                        <p:tav tm="100000">
                                          <p:val>
                                            <p:strVal val="#ppt_w"/>
                                          </p:val>
                                        </p:tav>
                                      </p:tavLst>
                                    </p:anim>
                                    <p:anim calcmode="lin" valueType="num">
                                      <p:cBhvr>
                                        <p:cTn id="27" dur="500" fill="hold"/>
                                        <p:tgtEl>
                                          <p:spTgt spid="50"/>
                                        </p:tgtEl>
                                        <p:attrNameLst>
                                          <p:attrName>ppt_h</p:attrName>
                                        </p:attrNameLst>
                                      </p:cBhvr>
                                      <p:tavLst>
                                        <p:tav tm="0">
                                          <p:val>
                                            <p:fltVal val="0"/>
                                          </p:val>
                                        </p:tav>
                                        <p:tav tm="100000">
                                          <p:val>
                                            <p:strVal val="#ppt_h"/>
                                          </p:val>
                                        </p:tav>
                                      </p:tavLst>
                                    </p:anim>
                                    <p:anim calcmode="lin" valueType="num">
                                      <p:cBhvr>
                                        <p:cTn id="28" dur="500" fill="hold"/>
                                        <p:tgtEl>
                                          <p:spTgt spid="50"/>
                                        </p:tgtEl>
                                        <p:attrNameLst>
                                          <p:attrName>style.rotation</p:attrName>
                                        </p:attrNameLst>
                                      </p:cBhvr>
                                      <p:tavLst>
                                        <p:tav tm="0">
                                          <p:val>
                                            <p:fltVal val="360"/>
                                          </p:val>
                                        </p:tav>
                                        <p:tav tm="100000">
                                          <p:val>
                                            <p:fltVal val="0"/>
                                          </p:val>
                                        </p:tav>
                                      </p:tavLst>
                                    </p:anim>
                                    <p:animEffect transition="in" filter="fade">
                                      <p:cBhvr>
                                        <p:cTn id="29" dur="500"/>
                                        <p:tgtEl>
                                          <p:spTgt spid="50"/>
                                        </p:tgtEl>
                                      </p:cBhvr>
                                    </p:animEffect>
                                  </p:childTnLst>
                                </p:cTn>
                              </p:par>
                              <p:par>
                                <p:cTn id="30" presetID="2" presetClass="entr" presetSubtype="2" fill="hold" grpId="0" nodeType="withEffect">
                                  <p:stCondLst>
                                    <p:cond delay="0"/>
                                  </p:stCondLst>
                                  <p:childTnLst>
                                    <p:set>
                                      <p:cBhvr>
                                        <p:cTn id="31" dur="1" fill="hold">
                                          <p:stCondLst>
                                            <p:cond delay="0"/>
                                          </p:stCondLst>
                                        </p:cTn>
                                        <p:tgtEl>
                                          <p:spTgt spid="56"/>
                                        </p:tgtEl>
                                        <p:attrNameLst>
                                          <p:attrName>style.visibility</p:attrName>
                                        </p:attrNameLst>
                                      </p:cBhvr>
                                      <p:to>
                                        <p:strVal val="visible"/>
                                      </p:to>
                                    </p:set>
                                    <p:anim calcmode="lin" valueType="num">
                                      <p:cBhvr additive="base">
                                        <p:cTn id="32" dur="500" fill="hold"/>
                                        <p:tgtEl>
                                          <p:spTgt spid="56"/>
                                        </p:tgtEl>
                                        <p:attrNameLst>
                                          <p:attrName>ppt_x</p:attrName>
                                        </p:attrNameLst>
                                      </p:cBhvr>
                                      <p:tavLst>
                                        <p:tav tm="0">
                                          <p:val>
                                            <p:strVal val="1+#ppt_w/2"/>
                                          </p:val>
                                        </p:tav>
                                        <p:tav tm="100000">
                                          <p:val>
                                            <p:strVal val="#ppt_x"/>
                                          </p:val>
                                        </p:tav>
                                      </p:tavLst>
                                    </p:anim>
                                    <p:anim calcmode="lin" valueType="num">
                                      <p:cBhvr additive="base">
                                        <p:cTn id="33" dur="500" fill="hold"/>
                                        <p:tgtEl>
                                          <p:spTgt spid="56"/>
                                        </p:tgtEl>
                                        <p:attrNameLst>
                                          <p:attrName>ppt_y</p:attrName>
                                        </p:attrNameLst>
                                      </p:cBhvr>
                                      <p:tavLst>
                                        <p:tav tm="0">
                                          <p:val>
                                            <p:strVal val="#ppt_y"/>
                                          </p:val>
                                        </p:tav>
                                        <p:tav tm="100000">
                                          <p:val>
                                            <p:strVal val="#ppt_y"/>
                                          </p:val>
                                        </p:tav>
                                      </p:tavLst>
                                    </p:anim>
                                  </p:childTnLst>
                                </p:cTn>
                              </p:par>
                            </p:childTnLst>
                          </p:cTn>
                        </p:par>
                        <p:par>
                          <p:cTn id="34" fill="hold">
                            <p:stCondLst>
                              <p:cond delay="2000"/>
                            </p:stCondLst>
                            <p:childTnLst>
                              <p:par>
                                <p:cTn id="35" presetID="49" presetClass="entr" presetSubtype="0" decel="100000" fill="hold"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 calcmode="lin" valueType="num">
                                      <p:cBhvr>
                                        <p:cTn id="39" dur="500" fill="hold"/>
                                        <p:tgtEl>
                                          <p:spTgt spid="45"/>
                                        </p:tgtEl>
                                        <p:attrNameLst>
                                          <p:attrName>style.rotation</p:attrName>
                                        </p:attrNameLst>
                                      </p:cBhvr>
                                      <p:tavLst>
                                        <p:tav tm="0">
                                          <p:val>
                                            <p:fltVal val="360"/>
                                          </p:val>
                                        </p:tav>
                                        <p:tav tm="100000">
                                          <p:val>
                                            <p:fltVal val="0"/>
                                          </p:val>
                                        </p:tav>
                                      </p:tavLst>
                                    </p:anim>
                                    <p:animEffect transition="in" filter="fade">
                                      <p:cBhvr>
                                        <p:cTn id="40" dur="500"/>
                                        <p:tgtEl>
                                          <p:spTgt spid="45"/>
                                        </p:tgtEl>
                                      </p:cBhvr>
                                    </p:animEffect>
                                  </p:childTnLst>
                                </p:cTn>
                              </p:par>
                              <p:par>
                                <p:cTn id="41" presetID="2" presetClass="entr" presetSubtype="2" fill="hold" grpId="0" nodeType="withEffect">
                                  <p:stCondLst>
                                    <p:cond delay="0"/>
                                  </p:stCondLst>
                                  <p:childTnLst>
                                    <p:set>
                                      <p:cBhvr>
                                        <p:cTn id="42" dur="1" fill="hold">
                                          <p:stCondLst>
                                            <p:cond delay="0"/>
                                          </p:stCondLst>
                                        </p:cTn>
                                        <p:tgtEl>
                                          <p:spTgt spid="57"/>
                                        </p:tgtEl>
                                        <p:attrNameLst>
                                          <p:attrName>style.visibility</p:attrName>
                                        </p:attrNameLst>
                                      </p:cBhvr>
                                      <p:to>
                                        <p:strVal val="visible"/>
                                      </p:to>
                                    </p:set>
                                    <p:anim calcmode="lin" valueType="num">
                                      <p:cBhvr additive="base">
                                        <p:cTn id="43" dur="500" fill="hold"/>
                                        <p:tgtEl>
                                          <p:spTgt spid="57"/>
                                        </p:tgtEl>
                                        <p:attrNameLst>
                                          <p:attrName>ppt_x</p:attrName>
                                        </p:attrNameLst>
                                      </p:cBhvr>
                                      <p:tavLst>
                                        <p:tav tm="0">
                                          <p:val>
                                            <p:strVal val="1+#ppt_w/2"/>
                                          </p:val>
                                        </p:tav>
                                        <p:tav tm="100000">
                                          <p:val>
                                            <p:strVal val="#ppt_x"/>
                                          </p:val>
                                        </p:tav>
                                      </p:tavLst>
                                    </p:anim>
                                    <p:anim calcmode="lin" valueType="num">
                                      <p:cBhvr additive="base">
                                        <p:cTn id="44" dur="500" fill="hold"/>
                                        <p:tgtEl>
                                          <p:spTgt spid="57"/>
                                        </p:tgtEl>
                                        <p:attrNameLst>
                                          <p:attrName>ppt_y</p:attrName>
                                        </p:attrNameLst>
                                      </p:cBhvr>
                                      <p:tavLst>
                                        <p:tav tm="0">
                                          <p:val>
                                            <p:strVal val="#ppt_y"/>
                                          </p:val>
                                        </p:tav>
                                        <p:tav tm="100000">
                                          <p:val>
                                            <p:strVal val="#ppt_y"/>
                                          </p:val>
                                        </p:tav>
                                      </p:tavLst>
                                    </p:anim>
                                  </p:childTnLst>
                                </p:cTn>
                              </p:par>
                            </p:childTnLst>
                          </p:cTn>
                        </p:par>
                        <p:par>
                          <p:cTn id="45" fill="hold">
                            <p:stCondLst>
                              <p:cond delay="2500"/>
                            </p:stCondLst>
                            <p:childTnLst>
                              <p:par>
                                <p:cTn id="46" presetID="49" presetClass="entr" presetSubtype="0" decel="10000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 calcmode="lin" valueType="num">
                                      <p:cBhvr>
                                        <p:cTn id="48" dur="500" fill="hold"/>
                                        <p:tgtEl>
                                          <p:spTgt spid="53"/>
                                        </p:tgtEl>
                                        <p:attrNameLst>
                                          <p:attrName>ppt_w</p:attrName>
                                        </p:attrNameLst>
                                      </p:cBhvr>
                                      <p:tavLst>
                                        <p:tav tm="0">
                                          <p:val>
                                            <p:fltVal val="0"/>
                                          </p:val>
                                        </p:tav>
                                        <p:tav tm="100000">
                                          <p:val>
                                            <p:strVal val="#ppt_w"/>
                                          </p:val>
                                        </p:tav>
                                      </p:tavLst>
                                    </p:anim>
                                    <p:anim calcmode="lin" valueType="num">
                                      <p:cBhvr>
                                        <p:cTn id="49" dur="500" fill="hold"/>
                                        <p:tgtEl>
                                          <p:spTgt spid="53"/>
                                        </p:tgtEl>
                                        <p:attrNameLst>
                                          <p:attrName>ppt_h</p:attrName>
                                        </p:attrNameLst>
                                      </p:cBhvr>
                                      <p:tavLst>
                                        <p:tav tm="0">
                                          <p:val>
                                            <p:fltVal val="0"/>
                                          </p:val>
                                        </p:tav>
                                        <p:tav tm="100000">
                                          <p:val>
                                            <p:strVal val="#ppt_h"/>
                                          </p:val>
                                        </p:tav>
                                      </p:tavLst>
                                    </p:anim>
                                    <p:anim calcmode="lin" valueType="num">
                                      <p:cBhvr>
                                        <p:cTn id="50" dur="500" fill="hold"/>
                                        <p:tgtEl>
                                          <p:spTgt spid="53"/>
                                        </p:tgtEl>
                                        <p:attrNameLst>
                                          <p:attrName>style.rotation</p:attrName>
                                        </p:attrNameLst>
                                      </p:cBhvr>
                                      <p:tavLst>
                                        <p:tav tm="0">
                                          <p:val>
                                            <p:fltVal val="360"/>
                                          </p:val>
                                        </p:tav>
                                        <p:tav tm="100000">
                                          <p:val>
                                            <p:fltVal val="0"/>
                                          </p:val>
                                        </p:tav>
                                      </p:tavLst>
                                    </p:anim>
                                    <p:animEffect transition="in" filter="fade">
                                      <p:cBhvr>
                                        <p:cTn id="51" dur="500"/>
                                        <p:tgtEl>
                                          <p:spTgt spid="53"/>
                                        </p:tgtEl>
                                      </p:cBhvr>
                                    </p:animEffect>
                                  </p:childTnLst>
                                </p:cTn>
                              </p:par>
                              <p:par>
                                <p:cTn id="52" presetID="2" presetClass="entr" presetSubtype="2" fill="hold" grpId="0" nodeType="withEffect">
                                  <p:stCondLst>
                                    <p:cond delay="0"/>
                                  </p:stCondLst>
                                  <p:childTnLst>
                                    <p:set>
                                      <p:cBhvr>
                                        <p:cTn id="53" dur="1" fill="hold">
                                          <p:stCondLst>
                                            <p:cond delay="0"/>
                                          </p:stCondLst>
                                        </p:cTn>
                                        <p:tgtEl>
                                          <p:spTgt spid="58"/>
                                        </p:tgtEl>
                                        <p:attrNameLst>
                                          <p:attrName>style.visibility</p:attrName>
                                        </p:attrNameLst>
                                      </p:cBhvr>
                                      <p:to>
                                        <p:strVal val="visible"/>
                                      </p:to>
                                    </p:set>
                                    <p:anim calcmode="lin" valueType="num">
                                      <p:cBhvr additive="base">
                                        <p:cTn id="54" dur="500" fill="hold"/>
                                        <p:tgtEl>
                                          <p:spTgt spid="58"/>
                                        </p:tgtEl>
                                        <p:attrNameLst>
                                          <p:attrName>ppt_x</p:attrName>
                                        </p:attrNameLst>
                                      </p:cBhvr>
                                      <p:tavLst>
                                        <p:tav tm="0">
                                          <p:val>
                                            <p:strVal val="1+#ppt_w/2"/>
                                          </p:val>
                                        </p:tav>
                                        <p:tav tm="100000">
                                          <p:val>
                                            <p:strVal val="#ppt_x"/>
                                          </p:val>
                                        </p:tav>
                                      </p:tavLst>
                                    </p:anim>
                                    <p:anim calcmode="lin" valueType="num">
                                      <p:cBhvr additive="base">
                                        <p:cTn id="55" dur="500" fill="hold"/>
                                        <p:tgtEl>
                                          <p:spTgt spid="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56" grpId="0"/>
      <p:bldP spid="57" grpId="0"/>
      <p:bldP spid="58" grpId="0"/>
      <p:bldP spid="59" grpId="0"/>
      <p:bldP spid="60" grpId="0"/>
      <p:bldP spid="6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1242675" y="4322260"/>
            <a:ext cx="1627533" cy="837981"/>
            <a:chOff x="1242675" y="4322260"/>
            <a:chExt cx="1627533" cy="837981"/>
          </a:xfrm>
        </p:grpSpPr>
        <p:sp>
          <p:nvSpPr>
            <p:cNvPr id="60" name="TextBox 9"/>
            <p:cNvSpPr txBox="1"/>
            <p:nvPr/>
          </p:nvSpPr>
          <p:spPr>
            <a:xfrm>
              <a:off x="1242675" y="4322260"/>
              <a:ext cx="1627533" cy="207027"/>
            </a:xfrm>
            <a:prstGeom prst="rect">
              <a:avLst/>
            </a:prstGeom>
            <a:noFill/>
          </p:spPr>
          <p:txBody>
            <a:bodyPr wrap="square" lIns="0" tIns="0" rIns="91420" bIns="0" rtlCol="0">
              <a:noAutofit/>
            </a:bodyPr>
            <a:lstStyle/>
            <a:p>
              <a:r>
                <a:rPr lang="id-ID" sz="1400" dirty="0" smtClean="0">
                  <a:solidFill>
                    <a:srgbClr val="8AC65A"/>
                  </a:solidFill>
                  <a:latin typeface="+mn-lt"/>
                  <a:ea typeface="+mn-ea"/>
                  <a:cs typeface="+mn-ea"/>
                  <a:sym typeface="+mn-lt"/>
                </a:rPr>
                <a:t>NETWORKS</a:t>
              </a:r>
              <a:endParaRPr lang="id-ID" sz="1100" dirty="0">
                <a:solidFill>
                  <a:srgbClr val="8AC65A"/>
                </a:solidFill>
                <a:latin typeface="+mn-lt"/>
                <a:ea typeface="+mn-ea"/>
                <a:cs typeface="+mn-ea"/>
                <a:sym typeface="+mn-lt"/>
              </a:endParaRPr>
            </a:p>
          </p:txBody>
        </p:sp>
        <p:sp>
          <p:nvSpPr>
            <p:cNvPr id="61" name="TextBox 9"/>
            <p:cNvSpPr txBox="1"/>
            <p:nvPr/>
          </p:nvSpPr>
          <p:spPr>
            <a:xfrm>
              <a:off x="1242675"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1" name="组合 10"/>
          <p:cNvGrpSpPr/>
          <p:nvPr/>
        </p:nvGrpSpPr>
        <p:grpSpPr>
          <a:xfrm>
            <a:off x="3306474" y="4322260"/>
            <a:ext cx="1630564" cy="900615"/>
            <a:chOff x="3306474" y="4322260"/>
            <a:chExt cx="1630564" cy="900615"/>
          </a:xfrm>
        </p:grpSpPr>
        <p:sp>
          <p:nvSpPr>
            <p:cNvPr id="64" name="TextBox 10"/>
            <p:cNvSpPr txBox="1"/>
            <p:nvPr/>
          </p:nvSpPr>
          <p:spPr>
            <a:xfrm>
              <a:off x="3306474" y="4322260"/>
              <a:ext cx="1630564" cy="207027"/>
            </a:xfrm>
            <a:prstGeom prst="rect">
              <a:avLst/>
            </a:prstGeom>
            <a:noFill/>
          </p:spPr>
          <p:txBody>
            <a:bodyPr wrap="square" lIns="0" tIns="0" rIns="91420" bIns="0" rtlCol="0">
              <a:noAutofit/>
            </a:bodyPr>
            <a:lstStyle/>
            <a:p>
              <a:r>
                <a:rPr lang="id-ID" sz="1400" dirty="0" smtClean="0">
                  <a:solidFill>
                    <a:schemeClr val="accent2"/>
                  </a:solidFill>
                  <a:latin typeface="+mn-lt"/>
                  <a:ea typeface="+mn-ea"/>
                  <a:cs typeface="+mn-ea"/>
                  <a:sym typeface="+mn-lt"/>
                </a:rPr>
                <a:t>SUPPORT</a:t>
              </a:r>
              <a:endParaRPr lang="id-ID" sz="1100" dirty="0">
                <a:solidFill>
                  <a:schemeClr val="bg1">
                    <a:lumMod val="65000"/>
                  </a:schemeClr>
                </a:solidFill>
                <a:latin typeface="+mn-lt"/>
                <a:ea typeface="+mn-ea"/>
                <a:cs typeface="+mn-ea"/>
                <a:sym typeface="+mn-lt"/>
              </a:endParaRPr>
            </a:p>
          </p:txBody>
        </p:sp>
        <p:sp>
          <p:nvSpPr>
            <p:cNvPr id="65" name="TextBox 10"/>
            <p:cNvSpPr txBox="1"/>
            <p:nvPr/>
          </p:nvSpPr>
          <p:spPr>
            <a:xfrm>
              <a:off x="3306474"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2" name="组合 11"/>
          <p:cNvGrpSpPr/>
          <p:nvPr/>
        </p:nvGrpSpPr>
        <p:grpSpPr>
          <a:xfrm>
            <a:off x="5351943" y="4322260"/>
            <a:ext cx="1637707" cy="837981"/>
            <a:chOff x="5351943" y="4322260"/>
            <a:chExt cx="1637707" cy="837981"/>
          </a:xfrm>
        </p:grpSpPr>
        <p:sp>
          <p:nvSpPr>
            <p:cNvPr id="68" name="TextBox 11"/>
            <p:cNvSpPr txBox="1"/>
            <p:nvPr/>
          </p:nvSpPr>
          <p:spPr>
            <a:xfrm>
              <a:off x="5357956" y="4322260"/>
              <a:ext cx="1631694" cy="207027"/>
            </a:xfrm>
            <a:prstGeom prst="rect">
              <a:avLst/>
            </a:prstGeom>
            <a:noFill/>
          </p:spPr>
          <p:txBody>
            <a:bodyPr wrap="square" lIns="0" tIns="0" rIns="91420" bIns="0" rtlCol="0">
              <a:noAutofit/>
            </a:bodyPr>
            <a:lstStyle/>
            <a:p>
              <a:r>
                <a:rPr lang="id-ID" sz="1400" dirty="0" smtClean="0">
                  <a:solidFill>
                    <a:srgbClr val="FE5778"/>
                  </a:solidFill>
                  <a:latin typeface="+mn-lt"/>
                  <a:ea typeface="+mn-ea"/>
                  <a:cs typeface="+mn-ea"/>
                  <a:sym typeface="+mn-lt"/>
                </a:rPr>
                <a:t>UPLOADS</a:t>
              </a:r>
              <a:endParaRPr lang="id-ID" sz="1100" dirty="0">
                <a:solidFill>
                  <a:srgbClr val="FE5778"/>
                </a:solidFill>
                <a:latin typeface="+mn-lt"/>
                <a:ea typeface="+mn-ea"/>
                <a:cs typeface="+mn-ea"/>
                <a:sym typeface="+mn-lt"/>
              </a:endParaRPr>
            </a:p>
          </p:txBody>
        </p:sp>
        <p:sp>
          <p:nvSpPr>
            <p:cNvPr id="69" name="TextBox 9"/>
            <p:cNvSpPr txBox="1"/>
            <p:nvPr/>
          </p:nvSpPr>
          <p:spPr>
            <a:xfrm>
              <a:off x="5351943"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3" name="组合 12"/>
          <p:cNvGrpSpPr/>
          <p:nvPr/>
        </p:nvGrpSpPr>
        <p:grpSpPr>
          <a:xfrm>
            <a:off x="7415742" y="4314689"/>
            <a:ext cx="1665555" cy="908186"/>
            <a:chOff x="7415742" y="4314689"/>
            <a:chExt cx="1665555" cy="908186"/>
          </a:xfrm>
        </p:grpSpPr>
        <p:sp>
          <p:nvSpPr>
            <p:cNvPr id="72" name="TextBox 12"/>
            <p:cNvSpPr txBox="1"/>
            <p:nvPr/>
          </p:nvSpPr>
          <p:spPr>
            <a:xfrm>
              <a:off x="7435378" y="4314689"/>
              <a:ext cx="1645919" cy="214598"/>
            </a:xfrm>
            <a:prstGeom prst="rect">
              <a:avLst/>
            </a:prstGeom>
            <a:noFill/>
          </p:spPr>
          <p:txBody>
            <a:bodyPr wrap="square" lIns="0" tIns="0" rIns="91420" bIns="0" rtlCol="0">
              <a:noAutofit/>
            </a:bodyPr>
            <a:lstStyle/>
            <a:p>
              <a:r>
                <a:rPr lang="id-ID" sz="1400" dirty="0" smtClean="0">
                  <a:solidFill>
                    <a:srgbClr val="009AD0"/>
                  </a:solidFill>
                  <a:latin typeface="+mn-lt"/>
                  <a:ea typeface="+mn-ea"/>
                  <a:cs typeface="+mn-ea"/>
                  <a:sym typeface="+mn-lt"/>
                </a:rPr>
                <a:t>PASSWORDS</a:t>
              </a:r>
              <a:endParaRPr lang="id-ID" sz="1100" dirty="0">
                <a:solidFill>
                  <a:srgbClr val="009AD0"/>
                </a:solidFill>
                <a:latin typeface="+mn-lt"/>
                <a:ea typeface="+mn-ea"/>
                <a:cs typeface="+mn-ea"/>
                <a:sym typeface="+mn-lt"/>
              </a:endParaRPr>
            </a:p>
          </p:txBody>
        </p:sp>
        <p:sp>
          <p:nvSpPr>
            <p:cNvPr id="73" name="TextBox 10"/>
            <p:cNvSpPr txBox="1"/>
            <p:nvPr/>
          </p:nvSpPr>
          <p:spPr>
            <a:xfrm>
              <a:off x="741574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4" name="组合 13"/>
          <p:cNvGrpSpPr/>
          <p:nvPr/>
        </p:nvGrpSpPr>
        <p:grpSpPr>
          <a:xfrm>
            <a:off x="9482572" y="4322260"/>
            <a:ext cx="1654966" cy="900615"/>
            <a:chOff x="9482572" y="4322260"/>
            <a:chExt cx="1654966" cy="900615"/>
          </a:xfrm>
        </p:grpSpPr>
        <p:sp>
          <p:nvSpPr>
            <p:cNvPr id="76" name="TextBox 13"/>
            <p:cNvSpPr txBox="1"/>
            <p:nvPr/>
          </p:nvSpPr>
          <p:spPr>
            <a:xfrm>
              <a:off x="9502202" y="4322260"/>
              <a:ext cx="1635336" cy="207027"/>
            </a:xfrm>
            <a:prstGeom prst="rect">
              <a:avLst/>
            </a:prstGeom>
            <a:noFill/>
          </p:spPr>
          <p:txBody>
            <a:bodyPr wrap="square" lIns="0" tIns="0" rIns="91420" bIns="0" rtlCol="0">
              <a:noAutofit/>
            </a:bodyPr>
            <a:lstStyle/>
            <a:p>
              <a:r>
                <a:rPr lang="id-ID" sz="1400" dirty="0" smtClean="0">
                  <a:solidFill>
                    <a:schemeClr val="accent5"/>
                  </a:solidFill>
                  <a:latin typeface="+mn-lt"/>
                  <a:ea typeface="+mn-ea"/>
                  <a:cs typeface="+mn-ea"/>
                  <a:sym typeface="+mn-lt"/>
                </a:rPr>
                <a:t>IMPROVEMENTS</a:t>
              </a:r>
              <a:endParaRPr lang="id-ID" sz="1100" dirty="0">
                <a:solidFill>
                  <a:schemeClr val="bg1">
                    <a:lumMod val="65000"/>
                  </a:schemeClr>
                </a:solidFill>
                <a:latin typeface="+mn-lt"/>
                <a:ea typeface="+mn-ea"/>
                <a:cs typeface="+mn-ea"/>
                <a:sym typeface="+mn-lt"/>
              </a:endParaRPr>
            </a:p>
          </p:txBody>
        </p:sp>
        <p:sp>
          <p:nvSpPr>
            <p:cNvPr id="77" name="TextBox 10"/>
            <p:cNvSpPr txBox="1"/>
            <p:nvPr/>
          </p:nvSpPr>
          <p:spPr>
            <a:xfrm>
              <a:off x="948257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sp>
        <p:nvSpPr>
          <p:cNvPr id="7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3" name="组合 2"/>
          <p:cNvGrpSpPr/>
          <p:nvPr/>
        </p:nvGrpSpPr>
        <p:grpSpPr>
          <a:xfrm>
            <a:off x="1062038" y="2131495"/>
            <a:ext cx="1286696" cy="1119438"/>
            <a:chOff x="935509" y="2131495"/>
            <a:chExt cx="1286696" cy="1119438"/>
          </a:xfrm>
        </p:grpSpPr>
        <p:sp>
          <p:nvSpPr>
            <p:cNvPr id="59" name="TextBox 9"/>
            <p:cNvSpPr txBox="1"/>
            <p:nvPr/>
          </p:nvSpPr>
          <p:spPr>
            <a:xfrm>
              <a:off x="1097056" y="2355525"/>
              <a:ext cx="983108" cy="711745"/>
            </a:xfrm>
            <a:prstGeom prst="rect">
              <a:avLst/>
            </a:prstGeom>
            <a:noFill/>
          </p:spPr>
          <p:txBody>
            <a:bodyPr wrap="square" lIns="0" tIns="0" rIns="91420" bIns="0" rtlCol="0">
              <a:noAutofit/>
            </a:bodyPr>
            <a:lstStyle/>
            <a:p>
              <a:pPr algn="ctr"/>
              <a:r>
                <a:rPr lang="en-US" sz="4800" dirty="0" smtClean="0">
                  <a:solidFill>
                    <a:srgbClr val="8AC65A"/>
                  </a:solidFill>
                  <a:latin typeface="+mn-lt"/>
                  <a:ea typeface="+mn-ea"/>
                  <a:cs typeface="+mn-ea"/>
                  <a:sym typeface="+mn-lt"/>
                </a:rPr>
                <a:t>01</a:t>
              </a:r>
              <a:endParaRPr lang="id-ID" sz="1100" dirty="0">
                <a:solidFill>
                  <a:srgbClr val="8AC65A"/>
                </a:solidFill>
                <a:latin typeface="+mn-lt"/>
                <a:ea typeface="+mn-ea"/>
                <a:cs typeface="+mn-ea"/>
                <a:sym typeface="+mn-lt"/>
              </a:endParaRPr>
            </a:p>
          </p:txBody>
        </p:sp>
        <p:sp>
          <p:nvSpPr>
            <p:cNvPr id="2" name="任意多边形 1"/>
            <p:cNvSpPr/>
            <p:nvPr/>
          </p:nvSpPr>
          <p:spPr>
            <a:xfrm>
              <a:off x="93550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6CA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4" name="组合 3"/>
          <p:cNvGrpSpPr/>
          <p:nvPr/>
        </p:nvGrpSpPr>
        <p:grpSpPr>
          <a:xfrm>
            <a:off x="3167172" y="2131495"/>
            <a:ext cx="1286696" cy="1119438"/>
            <a:chOff x="2955695" y="2131495"/>
            <a:chExt cx="1286696" cy="1119438"/>
          </a:xfrm>
        </p:grpSpPr>
        <p:sp>
          <p:nvSpPr>
            <p:cNvPr id="63" name="TextBox 10"/>
            <p:cNvSpPr txBox="1"/>
            <p:nvPr/>
          </p:nvSpPr>
          <p:spPr>
            <a:xfrm>
              <a:off x="3161455" y="2355525"/>
              <a:ext cx="984938" cy="711745"/>
            </a:xfrm>
            <a:prstGeom prst="rect">
              <a:avLst/>
            </a:prstGeom>
            <a:noFill/>
          </p:spPr>
          <p:txBody>
            <a:bodyPr wrap="square" lIns="0" tIns="0" rIns="91420" bIns="0" rtlCol="0">
              <a:noAutofit/>
            </a:bodyPr>
            <a:lstStyle/>
            <a:p>
              <a:pPr algn="ctr"/>
              <a:r>
                <a:rPr lang="en-US" sz="4800" dirty="0" smtClean="0">
                  <a:solidFill>
                    <a:schemeClr val="accent2"/>
                  </a:solidFill>
                  <a:latin typeface="+mn-lt"/>
                  <a:ea typeface="+mn-ea"/>
                  <a:cs typeface="+mn-ea"/>
                  <a:sym typeface="+mn-lt"/>
                </a:rPr>
                <a:t>02</a:t>
              </a:r>
              <a:endParaRPr lang="id-ID" sz="1100" dirty="0">
                <a:solidFill>
                  <a:schemeClr val="bg1">
                    <a:lumMod val="65000"/>
                  </a:schemeClr>
                </a:solidFill>
                <a:latin typeface="+mn-lt"/>
                <a:ea typeface="+mn-ea"/>
                <a:cs typeface="+mn-ea"/>
                <a:sym typeface="+mn-lt"/>
              </a:endParaRPr>
            </a:p>
          </p:txBody>
        </p:sp>
        <p:sp>
          <p:nvSpPr>
            <p:cNvPr id="79" name="任意多边形 78"/>
            <p:cNvSpPr/>
            <p:nvPr/>
          </p:nvSpPr>
          <p:spPr>
            <a:xfrm>
              <a:off x="2955695"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 name="组合 4"/>
          <p:cNvGrpSpPr/>
          <p:nvPr/>
        </p:nvGrpSpPr>
        <p:grpSpPr>
          <a:xfrm>
            <a:off x="5272306" y="2131495"/>
            <a:ext cx="1286696" cy="1119438"/>
            <a:chOff x="5018411" y="2131495"/>
            <a:chExt cx="1286696" cy="1119438"/>
          </a:xfrm>
        </p:grpSpPr>
        <p:sp>
          <p:nvSpPr>
            <p:cNvPr id="67" name="TextBox 11"/>
            <p:cNvSpPr txBox="1"/>
            <p:nvPr/>
          </p:nvSpPr>
          <p:spPr>
            <a:xfrm>
              <a:off x="5213161" y="2355525"/>
              <a:ext cx="985620" cy="711745"/>
            </a:xfrm>
            <a:prstGeom prst="rect">
              <a:avLst/>
            </a:prstGeom>
            <a:noFill/>
          </p:spPr>
          <p:txBody>
            <a:bodyPr wrap="square" lIns="0" tIns="0" rIns="91420" bIns="0" rtlCol="0">
              <a:noAutofit/>
            </a:bodyPr>
            <a:lstStyle/>
            <a:p>
              <a:pPr algn="ctr"/>
              <a:r>
                <a:rPr lang="en-US" sz="4800" dirty="0" smtClean="0">
                  <a:solidFill>
                    <a:srgbClr val="FE5778"/>
                  </a:solidFill>
                  <a:latin typeface="+mn-lt"/>
                  <a:ea typeface="+mn-ea"/>
                  <a:cs typeface="+mn-ea"/>
                  <a:sym typeface="+mn-lt"/>
                </a:rPr>
                <a:t>03</a:t>
              </a:r>
              <a:endParaRPr lang="id-ID" sz="1100" dirty="0">
                <a:solidFill>
                  <a:srgbClr val="FE5778"/>
                </a:solidFill>
                <a:latin typeface="+mn-lt"/>
                <a:ea typeface="+mn-ea"/>
                <a:cs typeface="+mn-ea"/>
                <a:sym typeface="+mn-lt"/>
              </a:endParaRPr>
            </a:p>
          </p:txBody>
        </p:sp>
        <p:sp>
          <p:nvSpPr>
            <p:cNvPr id="80" name="任意多边形 79"/>
            <p:cNvSpPr/>
            <p:nvPr/>
          </p:nvSpPr>
          <p:spPr>
            <a:xfrm>
              <a:off x="5018411"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E5778"/>
                </a:solidFill>
                <a:cs typeface="+mn-ea"/>
                <a:sym typeface="+mn-lt"/>
              </a:endParaRPr>
            </a:p>
          </p:txBody>
        </p:sp>
      </p:grpSp>
      <p:grpSp>
        <p:nvGrpSpPr>
          <p:cNvPr id="6" name="组合 5"/>
          <p:cNvGrpSpPr/>
          <p:nvPr/>
        </p:nvGrpSpPr>
        <p:grpSpPr>
          <a:xfrm>
            <a:off x="7377440" y="2131495"/>
            <a:ext cx="1286696" cy="1119438"/>
            <a:chOff x="7081127" y="2131495"/>
            <a:chExt cx="1286696" cy="1119438"/>
          </a:xfrm>
        </p:grpSpPr>
        <p:sp>
          <p:nvSpPr>
            <p:cNvPr id="71" name="TextBox 12"/>
            <p:cNvSpPr txBox="1"/>
            <p:nvPr/>
          </p:nvSpPr>
          <p:spPr>
            <a:xfrm>
              <a:off x="7293399" y="2347954"/>
              <a:ext cx="994214" cy="715697"/>
            </a:xfrm>
            <a:prstGeom prst="rect">
              <a:avLst/>
            </a:prstGeom>
            <a:noFill/>
          </p:spPr>
          <p:txBody>
            <a:bodyPr wrap="square" lIns="0" tIns="0" rIns="91420" bIns="0" rtlCol="0">
              <a:noAutofit/>
            </a:bodyPr>
            <a:lstStyle/>
            <a:p>
              <a:pPr algn="ctr"/>
              <a:r>
                <a:rPr lang="en-US" sz="4800" dirty="0" smtClean="0">
                  <a:solidFill>
                    <a:srgbClr val="009AD0"/>
                  </a:solidFill>
                  <a:latin typeface="+mn-lt"/>
                  <a:ea typeface="+mn-ea"/>
                  <a:cs typeface="+mn-ea"/>
                  <a:sym typeface="+mn-lt"/>
                </a:rPr>
                <a:t>04</a:t>
              </a:r>
              <a:endParaRPr lang="id-ID" sz="1100" dirty="0">
                <a:solidFill>
                  <a:srgbClr val="009AD0"/>
                </a:solidFill>
                <a:latin typeface="+mn-lt"/>
                <a:ea typeface="+mn-ea"/>
                <a:cs typeface="+mn-ea"/>
                <a:sym typeface="+mn-lt"/>
              </a:endParaRPr>
            </a:p>
          </p:txBody>
        </p:sp>
        <p:sp>
          <p:nvSpPr>
            <p:cNvPr id="81" name="任意多边形 80"/>
            <p:cNvSpPr/>
            <p:nvPr/>
          </p:nvSpPr>
          <p:spPr>
            <a:xfrm>
              <a:off x="7081127"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009A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9AD0"/>
                </a:solidFill>
                <a:cs typeface="+mn-ea"/>
                <a:sym typeface="+mn-lt"/>
              </a:endParaRPr>
            </a:p>
          </p:txBody>
        </p:sp>
      </p:grpSp>
      <p:grpSp>
        <p:nvGrpSpPr>
          <p:cNvPr id="7" name="组合 6"/>
          <p:cNvGrpSpPr/>
          <p:nvPr/>
        </p:nvGrpSpPr>
        <p:grpSpPr>
          <a:xfrm>
            <a:off x="9482572" y="2131495"/>
            <a:ext cx="1286696" cy="1119438"/>
            <a:chOff x="9207639" y="2131495"/>
            <a:chExt cx="1286696" cy="1119438"/>
          </a:xfrm>
        </p:grpSpPr>
        <p:sp>
          <p:nvSpPr>
            <p:cNvPr id="75" name="TextBox 13"/>
            <p:cNvSpPr txBox="1"/>
            <p:nvPr/>
          </p:nvSpPr>
          <p:spPr>
            <a:xfrm>
              <a:off x="9358128" y="2355525"/>
              <a:ext cx="987820" cy="711745"/>
            </a:xfrm>
            <a:prstGeom prst="rect">
              <a:avLst/>
            </a:prstGeom>
            <a:noFill/>
          </p:spPr>
          <p:txBody>
            <a:bodyPr wrap="square" lIns="0" tIns="0" rIns="91420" bIns="0" rtlCol="0">
              <a:noAutofit/>
            </a:bodyPr>
            <a:lstStyle/>
            <a:p>
              <a:pPr algn="ctr"/>
              <a:r>
                <a:rPr lang="en-US" sz="4800" dirty="0" smtClean="0">
                  <a:solidFill>
                    <a:schemeClr val="accent5"/>
                  </a:solidFill>
                  <a:latin typeface="+mn-lt"/>
                  <a:ea typeface="+mn-ea"/>
                  <a:cs typeface="+mn-ea"/>
                  <a:sym typeface="+mn-lt"/>
                </a:rPr>
                <a:t>05</a:t>
              </a:r>
              <a:endParaRPr lang="id-ID" sz="1100" dirty="0">
                <a:solidFill>
                  <a:schemeClr val="bg1">
                    <a:lumMod val="65000"/>
                  </a:schemeClr>
                </a:solidFill>
                <a:latin typeface="+mn-lt"/>
                <a:ea typeface="+mn-ea"/>
                <a:cs typeface="+mn-ea"/>
                <a:sym typeface="+mn-lt"/>
              </a:endParaRPr>
            </a:p>
          </p:txBody>
        </p:sp>
        <p:sp>
          <p:nvSpPr>
            <p:cNvPr id="82" name="任意多边形 81"/>
            <p:cNvSpPr/>
            <p:nvPr/>
          </p:nvSpPr>
          <p:spPr>
            <a:xfrm>
              <a:off x="920763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 name="组合 8"/>
          <p:cNvGrpSpPr/>
          <p:nvPr/>
        </p:nvGrpSpPr>
        <p:grpSpPr>
          <a:xfrm>
            <a:off x="1644888" y="3474963"/>
            <a:ext cx="106325" cy="499730"/>
            <a:chOff x="1705386" y="3476847"/>
            <a:chExt cx="106325" cy="499730"/>
          </a:xfrm>
          <a:solidFill>
            <a:srgbClr val="8AC65A"/>
          </a:solidFill>
        </p:grpSpPr>
        <p:sp>
          <p:nvSpPr>
            <p:cNvPr id="8" name="椭圆 7"/>
            <p:cNvSpPr/>
            <p:nvPr/>
          </p:nvSpPr>
          <p:spPr>
            <a:xfrm>
              <a:off x="1705386" y="3476847"/>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3" name="椭圆 82"/>
            <p:cNvSpPr/>
            <p:nvPr/>
          </p:nvSpPr>
          <p:spPr>
            <a:xfrm>
              <a:off x="1705386" y="3678866"/>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4" name="椭圆 83"/>
            <p:cNvSpPr/>
            <p:nvPr/>
          </p:nvSpPr>
          <p:spPr>
            <a:xfrm>
              <a:off x="1705386" y="3870252"/>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5" name="组合 84"/>
          <p:cNvGrpSpPr/>
          <p:nvPr/>
        </p:nvGrpSpPr>
        <p:grpSpPr>
          <a:xfrm>
            <a:off x="3768741" y="3474963"/>
            <a:ext cx="106325" cy="499730"/>
            <a:chOff x="1705386" y="3476847"/>
            <a:chExt cx="106325" cy="499730"/>
          </a:xfrm>
        </p:grpSpPr>
        <p:sp>
          <p:nvSpPr>
            <p:cNvPr id="86" name="椭圆 85"/>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7" name="椭圆 86"/>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8" name="椭圆 87"/>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9" name="组合 88"/>
          <p:cNvGrpSpPr/>
          <p:nvPr/>
        </p:nvGrpSpPr>
        <p:grpSpPr>
          <a:xfrm>
            <a:off x="5892594" y="3474963"/>
            <a:ext cx="106325" cy="499730"/>
            <a:chOff x="1705386" y="3476847"/>
            <a:chExt cx="106325" cy="499730"/>
          </a:xfrm>
          <a:solidFill>
            <a:srgbClr val="FE5778"/>
          </a:solidFill>
        </p:grpSpPr>
        <p:sp>
          <p:nvSpPr>
            <p:cNvPr id="90" name="椭圆 89"/>
            <p:cNvSpPr/>
            <p:nvPr/>
          </p:nvSpPr>
          <p:spPr>
            <a:xfrm>
              <a:off x="1705386" y="3476847"/>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1" name="椭圆 90"/>
            <p:cNvSpPr/>
            <p:nvPr/>
          </p:nvSpPr>
          <p:spPr>
            <a:xfrm>
              <a:off x="1705386" y="3678866"/>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2" name="椭圆 91"/>
            <p:cNvSpPr/>
            <p:nvPr/>
          </p:nvSpPr>
          <p:spPr>
            <a:xfrm>
              <a:off x="1705386" y="3870252"/>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3" name="组合 92"/>
          <p:cNvGrpSpPr/>
          <p:nvPr/>
        </p:nvGrpSpPr>
        <p:grpSpPr>
          <a:xfrm>
            <a:off x="8016447" y="3474963"/>
            <a:ext cx="106325" cy="499730"/>
            <a:chOff x="1705386" y="3476847"/>
            <a:chExt cx="106325" cy="499730"/>
          </a:xfrm>
          <a:solidFill>
            <a:srgbClr val="009AD0"/>
          </a:solidFill>
        </p:grpSpPr>
        <p:sp>
          <p:nvSpPr>
            <p:cNvPr id="94" name="椭圆 93"/>
            <p:cNvSpPr/>
            <p:nvPr/>
          </p:nvSpPr>
          <p:spPr>
            <a:xfrm>
              <a:off x="1705386" y="3476847"/>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5" name="椭圆 94"/>
            <p:cNvSpPr/>
            <p:nvPr/>
          </p:nvSpPr>
          <p:spPr>
            <a:xfrm>
              <a:off x="1705386" y="3678866"/>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6" name="椭圆 95"/>
            <p:cNvSpPr/>
            <p:nvPr/>
          </p:nvSpPr>
          <p:spPr>
            <a:xfrm>
              <a:off x="1705386" y="3870252"/>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7" name="组合 96"/>
          <p:cNvGrpSpPr/>
          <p:nvPr/>
        </p:nvGrpSpPr>
        <p:grpSpPr>
          <a:xfrm>
            <a:off x="10140301" y="3474963"/>
            <a:ext cx="106325" cy="499730"/>
            <a:chOff x="1705386" y="3476847"/>
            <a:chExt cx="106325" cy="499730"/>
          </a:xfrm>
        </p:grpSpPr>
        <p:sp>
          <p:nvSpPr>
            <p:cNvPr id="98" name="椭圆 97"/>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9" name="椭圆 98"/>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0" name="椭圆 99"/>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barn(inVertical)">
                                      <p:cBhvr>
                                        <p:cTn id="7" dur="500"/>
                                        <p:tgtEl>
                                          <p:spTgt spid="7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par>
                                <p:cTn id="14" presetID="53" presetClass="entr" presetSubtype="16" fill="hold" nodeType="withEffect">
                                  <p:stCondLst>
                                    <p:cond delay="10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animEffect transition="in" filter="fade">
                                      <p:cBhvr>
                                        <p:cTn id="18" dur="500"/>
                                        <p:tgtEl>
                                          <p:spTgt spid="4"/>
                                        </p:tgtEl>
                                      </p:cBhvr>
                                    </p:animEffect>
                                  </p:childTnLst>
                                </p:cTn>
                              </p:par>
                              <p:par>
                                <p:cTn id="19" presetID="53" presetClass="entr" presetSubtype="16" fill="hold" nodeType="withEffect">
                                  <p:stCondLst>
                                    <p:cond delay="20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par>
                                <p:cTn id="24" presetID="53" presetClass="entr" presetSubtype="16" fill="hold" nodeType="withEffect">
                                  <p:stCondLst>
                                    <p:cond delay="30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Effect transition="in" filter="fade">
                                      <p:cBhvr>
                                        <p:cTn id="28" dur="500"/>
                                        <p:tgtEl>
                                          <p:spTgt spid="6"/>
                                        </p:tgtEl>
                                      </p:cBhvr>
                                    </p:animEffect>
                                  </p:childTnLst>
                                </p:cTn>
                              </p:par>
                              <p:par>
                                <p:cTn id="29" presetID="53" presetClass="entr" presetSubtype="16" fill="hold" nodeType="withEffect">
                                  <p:stCondLst>
                                    <p:cond delay="40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1000"/>
                            </p:stCondLst>
                            <p:childTnLst>
                              <p:par>
                                <p:cTn id="35" presetID="22" presetClass="entr" presetSubtype="1"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up)">
                                      <p:cBhvr>
                                        <p:cTn id="37" dur="500"/>
                                        <p:tgtEl>
                                          <p:spTgt spid="9"/>
                                        </p:tgtEl>
                                      </p:cBhvr>
                                    </p:animEffect>
                                  </p:childTnLst>
                                </p:cTn>
                              </p:par>
                              <p:par>
                                <p:cTn id="38" presetID="22" presetClass="entr" presetSubtype="1" fill="hold" nodeType="with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up)">
                                      <p:cBhvr>
                                        <p:cTn id="40" dur="500"/>
                                        <p:tgtEl>
                                          <p:spTgt spid="85"/>
                                        </p:tgtEl>
                                      </p:cBhvr>
                                    </p:animEffect>
                                  </p:childTnLst>
                                </p:cTn>
                              </p:par>
                              <p:par>
                                <p:cTn id="41" presetID="22" presetClass="entr" presetSubtype="1" fill="hold" nodeType="withEffect">
                                  <p:stCondLst>
                                    <p:cond delay="0"/>
                                  </p:stCondLst>
                                  <p:childTnLst>
                                    <p:set>
                                      <p:cBhvr>
                                        <p:cTn id="42" dur="1" fill="hold">
                                          <p:stCondLst>
                                            <p:cond delay="0"/>
                                          </p:stCondLst>
                                        </p:cTn>
                                        <p:tgtEl>
                                          <p:spTgt spid="89"/>
                                        </p:tgtEl>
                                        <p:attrNameLst>
                                          <p:attrName>style.visibility</p:attrName>
                                        </p:attrNameLst>
                                      </p:cBhvr>
                                      <p:to>
                                        <p:strVal val="visible"/>
                                      </p:to>
                                    </p:set>
                                    <p:animEffect transition="in" filter="wipe(up)">
                                      <p:cBhvr>
                                        <p:cTn id="43" dur="500"/>
                                        <p:tgtEl>
                                          <p:spTgt spid="89"/>
                                        </p:tgtEl>
                                      </p:cBhvr>
                                    </p:animEffect>
                                  </p:childTnLst>
                                </p:cTn>
                              </p:par>
                              <p:par>
                                <p:cTn id="44" presetID="22" presetClass="entr" presetSubtype="1" fill="hold"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wipe(up)">
                                      <p:cBhvr>
                                        <p:cTn id="46" dur="500"/>
                                        <p:tgtEl>
                                          <p:spTgt spid="93"/>
                                        </p:tgtEl>
                                      </p:cBhvr>
                                    </p:animEffect>
                                  </p:childTnLst>
                                </p:cTn>
                              </p:par>
                              <p:par>
                                <p:cTn id="47" presetID="22" presetClass="entr" presetSubtype="1" fill="hold" nodeType="with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up)">
                                      <p:cBhvr>
                                        <p:cTn id="49" dur="500"/>
                                        <p:tgtEl>
                                          <p:spTgt spid="97"/>
                                        </p:tgtEl>
                                      </p:cBhvr>
                                    </p:animEffect>
                                  </p:childTnLst>
                                </p:cTn>
                              </p:par>
                              <p:par>
                                <p:cTn id="50" presetID="42" presetClass="entr" presetSubtype="0"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1000"/>
                                        <p:tgtEl>
                                          <p:spTgt spid="10"/>
                                        </p:tgtEl>
                                      </p:cBhvr>
                                    </p:animEffect>
                                    <p:anim calcmode="lin" valueType="num">
                                      <p:cBhvr>
                                        <p:cTn id="53" dur="1000" fill="hold"/>
                                        <p:tgtEl>
                                          <p:spTgt spid="10"/>
                                        </p:tgtEl>
                                        <p:attrNameLst>
                                          <p:attrName>ppt_x</p:attrName>
                                        </p:attrNameLst>
                                      </p:cBhvr>
                                      <p:tavLst>
                                        <p:tav tm="0">
                                          <p:val>
                                            <p:strVal val="#ppt_x"/>
                                          </p:val>
                                        </p:tav>
                                        <p:tav tm="100000">
                                          <p:val>
                                            <p:strVal val="#ppt_x"/>
                                          </p:val>
                                        </p:tav>
                                      </p:tavLst>
                                    </p:anim>
                                    <p:anim calcmode="lin" valueType="num">
                                      <p:cBhvr>
                                        <p:cTn id="54" dur="1000" fill="hold"/>
                                        <p:tgtEl>
                                          <p:spTgt spid="10"/>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1000"/>
                                        <p:tgtEl>
                                          <p:spTgt spid="11"/>
                                        </p:tgtEl>
                                      </p:cBhvr>
                                    </p:animEffect>
                                    <p:anim calcmode="lin" valueType="num">
                                      <p:cBhvr>
                                        <p:cTn id="58" dur="1000" fill="hold"/>
                                        <p:tgtEl>
                                          <p:spTgt spid="11"/>
                                        </p:tgtEl>
                                        <p:attrNameLst>
                                          <p:attrName>ppt_x</p:attrName>
                                        </p:attrNameLst>
                                      </p:cBhvr>
                                      <p:tavLst>
                                        <p:tav tm="0">
                                          <p:val>
                                            <p:strVal val="#ppt_x"/>
                                          </p:val>
                                        </p:tav>
                                        <p:tav tm="100000">
                                          <p:val>
                                            <p:strVal val="#ppt_x"/>
                                          </p:val>
                                        </p:tav>
                                      </p:tavLst>
                                    </p:anim>
                                    <p:anim calcmode="lin" valueType="num">
                                      <p:cBhvr>
                                        <p:cTn id="59" dur="1000" fill="hold"/>
                                        <p:tgtEl>
                                          <p:spTgt spid="11"/>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1000"/>
                                        <p:tgtEl>
                                          <p:spTgt spid="12"/>
                                        </p:tgtEl>
                                      </p:cBhvr>
                                    </p:animEffect>
                                    <p:anim calcmode="lin" valueType="num">
                                      <p:cBhvr>
                                        <p:cTn id="63" dur="1000" fill="hold"/>
                                        <p:tgtEl>
                                          <p:spTgt spid="12"/>
                                        </p:tgtEl>
                                        <p:attrNameLst>
                                          <p:attrName>ppt_x</p:attrName>
                                        </p:attrNameLst>
                                      </p:cBhvr>
                                      <p:tavLst>
                                        <p:tav tm="0">
                                          <p:val>
                                            <p:strVal val="#ppt_x"/>
                                          </p:val>
                                        </p:tav>
                                        <p:tav tm="100000">
                                          <p:val>
                                            <p:strVal val="#ppt_x"/>
                                          </p:val>
                                        </p:tav>
                                      </p:tavLst>
                                    </p:anim>
                                    <p:anim calcmode="lin" valueType="num">
                                      <p:cBhvr>
                                        <p:cTn id="64" dur="1000" fill="hold"/>
                                        <p:tgtEl>
                                          <p:spTgt spid="1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1000"/>
                                        <p:tgtEl>
                                          <p:spTgt spid="13"/>
                                        </p:tgtEl>
                                      </p:cBhvr>
                                    </p:animEffect>
                                    <p:anim calcmode="lin" valueType="num">
                                      <p:cBhvr>
                                        <p:cTn id="68" dur="1000" fill="hold"/>
                                        <p:tgtEl>
                                          <p:spTgt spid="13"/>
                                        </p:tgtEl>
                                        <p:attrNameLst>
                                          <p:attrName>ppt_x</p:attrName>
                                        </p:attrNameLst>
                                      </p:cBhvr>
                                      <p:tavLst>
                                        <p:tav tm="0">
                                          <p:val>
                                            <p:strVal val="#ppt_x"/>
                                          </p:val>
                                        </p:tav>
                                        <p:tav tm="100000">
                                          <p:val>
                                            <p:strVal val="#ppt_x"/>
                                          </p:val>
                                        </p:tav>
                                      </p:tavLst>
                                    </p:anim>
                                    <p:anim calcmode="lin" valueType="num">
                                      <p:cBhvr>
                                        <p:cTn id="69" dur="1000" fill="hold"/>
                                        <p:tgtEl>
                                          <p:spTgt spid="13"/>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5864941" y="1060352"/>
            <a:ext cx="1097834" cy="1612560"/>
            <a:chOff x="5645265" y="367587"/>
            <a:chExt cx="1537186" cy="2257906"/>
          </a:xfrm>
        </p:grpSpPr>
        <p:grpSp>
          <p:nvGrpSpPr>
            <p:cNvPr id="209" name="组合 208"/>
            <p:cNvGrpSpPr/>
            <p:nvPr/>
          </p:nvGrpSpPr>
          <p:grpSpPr>
            <a:xfrm>
              <a:off x="5645265" y="367587"/>
              <a:ext cx="1537186" cy="2257906"/>
              <a:chOff x="1444626" y="2982912"/>
              <a:chExt cx="1835150" cy="2695574"/>
            </a:xfrm>
          </p:grpSpPr>
          <p:sp>
            <p:nvSpPr>
              <p:cNvPr id="210"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8"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9"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0"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1"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2"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3"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4"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5"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6"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7"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8"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9"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0"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1"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2"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3"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4"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5"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6"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7"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8"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9"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3" name="标题 1"/>
            <p:cNvSpPr txBox="1"/>
            <p:nvPr/>
          </p:nvSpPr>
          <p:spPr>
            <a:xfrm>
              <a:off x="5923132" y="1478521"/>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01</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grpSp>
        <p:nvGrpSpPr>
          <p:cNvPr id="4" name="组合 3"/>
          <p:cNvGrpSpPr/>
          <p:nvPr/>
        </p:nvGrpSpPr>
        <p:grpSpPr>
          <a:xfrm>
            <a:off x="8534175" y="1155495"/>
            <a:ext cx="1042754" cy="1541336"/>
            <a:chOff x="8325521" y="476983"/>
            <a:chExt cx="1460062" cy="2158176"/>
          </a:xfrm>
        </p:grpSpPr>
        <p:grpSp>
          <p:nvGrpSpPr>
            <p:cNvPr id="257" name="组合 256"/>
            <p:cNvGrpSpPr/>
            <p:nvPr/>
          </p:nvGrpSpPr>
          <p:grpSpPr>
            <a:xfrm>
              <a:off x="8325521" y="476983"/>
              <a:ext cx="1460062" cy="2158176"/>
              <a:chOff x="3222626" y="3101974"/>
              <a:chExt cx="1743075" cy="2576512"/>
            </a:xfrm>
          </p:grpSpPr>
          <p:sp>
            <p:nvSpPr>
              <p:cNvPr id="258"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3"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4"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5"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6"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7"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8"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9"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0"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1"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2"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3"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4"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5"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6"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7"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8"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9"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0"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1"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2"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3"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4"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5"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6"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7"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8"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9"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0"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1"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2"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3"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4"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5"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6"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7"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8"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9"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0"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1"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2"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3"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4" name="标题 1"/>
            <p:cNvSpPr txBox="1"/>
            <p:nvPr/>
          </p:nvSpPr>
          <p:spPr>
            <a:xfrm>
              <a:off x="8494098" y="1478521"/>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02</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sp>
        <p:nvSpPr>
          <p:cNvPr id="39" name="文本框 38"/>
          <p:cNvSpPr txBox="1">
            <a:spLocks noChangeArrowheads="1"/>
          </p:cNvSpPr>
          <p:nvPr/>
        </p:nvSpPr>
        <p:spPr bwMode="auto">
          <a:xfrm>
            <a:off x="5226885" y="2868015"/>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基本工作概述</a:t>
            </a:r>
            <a:endParaRPr lang="zh-CN" altLang="en-US" sz="2000" dirty="0">
              <a:solidFill>
                <a:schemeClr val="tx1">
                  <a:lumMod val="75000"/>
                  <a:lumOff val="25000"/>
                </a:schemeClr>
              </a:solidFill>
              <a:latin typeface="+mn-lt"/>
              <a:ea typeface="+mn-ea"/>
              <a:cs typeface="+mn-ea"/>
              <a:sym typeface="+mn-lt"/>
            </a:endParaRPr>
          </a:p>
        </p:txBody>
      </p:sp>
      <p:sp>
        <p:nvSpPr>
          <p:cNvPr id="40" name="文本框 8"/>
          <p:cNvSpPr txBox="1">
            <a:spLocks noChangeArrowheads="1"/>
          </p:cNvSpPr>
          <p:nvPr/>
        </p:nvSpPr>
        <p:spPr bwMode="auto">
          <a:xfrm>
            <a:off x="5959796" y="2680708"/>
            <a:ext cx="9797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ONE</a:t>
            </a:r>
            <a:endParaRPr lang="zh-CN" altLang="en-US" sz="1200" dirty="0">
              <a:solidFill>
                <a:schemeClr val="tx1">
                  <a:lumMod val="75000"/>
                  <a:lumOff val="25000"/>
                </a:schemeClr>
              </a:solidFill>
              <a:latin typeface="+mn-lt"/>
              <a:ea typeface="+mn-ea"/>
              <a:cs typeface="+mn-ea"/>
              <a:sym typeface="+mn-lt"/>
            </a:endParaRPr>
          </a:p>
        </p:txBody>
      </p:sp>
      <p:grpSp>
        <p:nvGrpSpPr>
          <p:cNvPr id="138" name="Group 167"/>
          <p:cNvGrpSpPr>
            <a:grpSpLocks noChangeAspect="1"/>
          </p:cNvGrpSpPr>
          <p:nvPr/>
        </p:nvGrpSpPr>
        <p:grpSpPr bwMode="auto">
          <a:xfrm>
            <a:off x="1727549" y="2558563"/>
            <a:ext cx="2464734" cy="1655976"/>
            <a:chOff x="2162" y="130"/>
            <a:chExt cx="2371" cy="1593"/>
          </a:xfrm>
        </p:grpSpPr>
        <p:sp>
          <p:nvSpPr>
            <p:cNvPr id="139" name="Freeform 168"/>
            <p:cNvSpPr/>
            <p:nvPr/>
          </p:nvSpPr>
          <p:spPr bwMode="auto">
            <a:xfrm>
              <a:off x="2290" y="1587"/>
              <a:ext cx="2137" cy="136"/>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169"/>
            <p:cNvSpPr/>
            <p:nvPr/>
          </p:nvSpPr>
          <p:spPr bwMode="auto">
            <a:xfrm>
              <a:off x="3512" y="567"/>
              <a:ext cx="952" cy="968"/>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170"/>
            <p:cNvSpPr>
              <a:spLocks noEditPoints="1"/>
            </p:cNvSpPr>
            <p:nvPr/>
          </p:nvSpPr>
          <p:spPr bwMode="auto">
            <a:xfrm>
              <a:off x="3509" y="559"/>
              <a:ext cx="962" cy="984"/>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171"/>
            <p:cNvSpPr/>
            <p:nvPr/>
          </p:nvSpPr>
          <p:spPr bwMode="auto">
            <a:xfrm>
              <a:off x="2184" y="567"/>
              <a:ext cx="1339" cy="968"/>
            </a:xfrm>
            <a:custGeom>
              <a:avLst/>
              <a:gdLst>
                <a:gd name="T0" fmla="*/ 1332 w 1339"/>
                <a:gd name="T1" fmla="*/ 0 h 968"/>
                <a:gd name="T2" fmla="*/ 1339 w 1339"/>
                <a:gd name="T3" fmla="*/ 968 h 968"/>
                <a:gd name="T4" fmla="*/ 7 w 1339"/>
                <a:gd name="T5" fmla="*/ 968 h 968"/>
                <a:gd name="T6" fmla="*/ 0 w 1339"/>
                <a:gd name="T7" fmla="*/ 7 h 968"/>
                <a:gd name="T8" fmla="*/ 1332 w 1339"/>
                <a:gd name="T9" fmla="*/ 0 h 968"/>
              </a:gdLst>
              <a:ahLst/>
              <a:cxnLst>
                <a:cxn ang="0">
                  <a:pos x="T0" y="T1"/>
                </a:cxn>
                <a:cxn ang="0">
                  <a:pos x="T2" y="T3"/>
                </a:cxn>
                <a:cxn ang="0">
                  <a:pos x="T4" y="T5"/>
                </a:cxn>
                <a:cxn ang="0">
                  <a:pos x="T6" y="T7"/>
                </a:cxn>
                <a:cxn ang="0">
                  <a:pos x="T8" y="T9"/>
                </a:cxn>
              </a:cxnLst>
              <a:rect l="0" t="0" r="r" b="b"/>
              <a:pathLst>
                <a:path w="1339" h="968">
                  <a:moveTo>
                    <a:pt x="1332" y="0"/>
                  </a:moveTo>
                  <a:lnTo>
                    <a:pt x="1339" y="968"/>
                  </a:lnTo>
                  <a:lnTo>
                    <a:pt x="7" y="968"/>
                  </a:lnTo>
                  <a:lnTo>
                    <a:pt x="0" y="7"/>
                  </a:lnTo>
                  <a:lnTo>
                    <a:pt x="133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172"/>
            <p:cNvSpPr>
              <a:spLocks noEditPoints="1"/>
            </p:cNvSpPr>
            <p:nvPr/>
          </p:nvSpPr>
          <p:spPr bwMode="auto">
            <a:xfrm>
              <a:off x="2180" y="559"/>
              <a:ext cx="1347" cy="984"/>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173"/>
            <p:cNvSpPr/>
            <p:nvPr/>
          </p:nvSpPr>
          <p:spPr bwMode="auto">
            <a:xfrm>
              <a:off x="2188" y="1095"/>
              <a:ext cx="1332" cy="84"/>
            </a:xfrm>
            <a:custGeom>
              <a:avLst/>
              <a:gdLst>
                <a:gd name="T0" fmla="*/ 1332 w 1332"/>
                <a:gd name="T1" fmla="*/ 0 h 84"/>
                <a:gd name="T2" fmla="*/ 1332 w 1332"/>
                <a:gd name="T3" fmla="*/ 84 h 84"/>
                <a:gd name="T4" fmla="*/ 3 w 1332"/>
                <a:gd name="T5" fmla="*/ 84 h 84"/>
                <a:gd name="T6" fmla="*/ 0 w 1332"/>
                <a:gd name="T7" fmla="*/ 0 h 84"/>
                <a:gd name="T8" fmla="*/ 1332 w 1332"/>
                <a:gd name="T9" fmla="*/ 0 h 84"/>
              </a:gdLst>
              <a:ahLst/>
              <a:cxnLst>
                <a:cxn ang="0">
                  <a:pos x="T0" y="T1"/>
                </a:cxn>
                <a:cxn ang="0">
                  <a:pos x="T2" y="T3"/>
                </a:cxn>
                <a:cxn ang="0">
                  <a:pos x="T4" y="T5"/>
                </a:cxn>
                <a:cxn ang="0">
                  <a:pos x="T6" y="T7"/>
                </a:cxn>
                <a:cxn ang="0">
                  <a:pos x="T8" y="T9"/>
                </a:cxn>
              </a:cxnLst>
              <a:rect l="0" t="0" r="r" b="b"/>
              <a:pathLst>
                <a:path w="1332" h="84">
                  <a:moveTo>
                    <a:pt x="1332" y="0"/>
                  </a:moveTo>
                  <a:lnTo>
                    <a:pt x="1332" y="84"/>
                  </a:lnTo>
                  <a:lnTo>
                    <a:pt x="3" y="84"/>
                  </a:lnTo>
                  <a:lnTo>
                    <a:pt x="0" y="0"/>
                  </a:lnTo>
                  <a:lnTo>
                    <a:pt x="133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174"/>
            <p:cNvSpPr>
              <a:spLocks noEditPoints="1"/>
            </p:cNvSpPr>
            <p:nvPr/>
          </p:nvSpPr>
          <p:spPr bwMode="auto">
            <a:xfrm>
              <a:off x="2184" y="1088"/>
              <a:ext cx="1343" cy="99"/>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175"/>
            <p:cNvSpPr/>
            <p:nvPr/>
          </p:nvSpPr>
          <p:spPr bwMode="auto">
            <a:xfrm>
              <a:off x="3520" y="1095"/>
              <a:ext cx="936" cy="8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176"/>
            <p:cNvSpPr>
              <a:spLocks noEditPoints="1"/>
            </p:cNvSpPr>
            <p:nvPr/>
          </p:nvSpPr>
          <p:spPr bwMode="auto">
            <a:xfrm>
              <a:off x="3512" y="1088"/>
              <a:ext cx="952" cy="99"/>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177"/>
            <p:cNvSpPr/>
            <p:nvPr/>
          </p:nvSpPr>
          <p:spPr bwMode="auto">
            <a:xfrm>
              <a:off x="2166" y="387"/>
              <a:ext cx="1881" cy="187"/>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178"/>
            <p:cNvSpPr>
              <a:spLocks noEditPoints="1"/>
            </p:cNvSpPr>
            <p:nvPr/>
          </p:nvSpPr>
          <p:spPr bwMode="auto">
            <a:xfrm>
              <a:off x="2162" y="380"/>
              <a:ext cx="1892" cy="19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179"/>
            <p:cNvSpPr/>
            <p:nvPr/>
          </p:nvSpPr>
          <p:spPr bwMode="auto">
            <a:xfrm>
              <a:off x="3607" y="662"/>
              <a:ext cx="703" cy="389"/>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180"/>
            <p:cNvSpPr>
              <a:spLocks noEditPoints="1"/>
            </p:cNvSpPr>
            <p:nvPr/>
          </p:nvSpPr>
          <p:spPr bwMode="auto">
            <a:xfrm>
              <a:off x="3604" y="658"/>
              <a:ext cx="713" cy="400"/>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181"/>
            <p:cNvSpPr>
              <a:spLocks noEditPoints="1"/>
            </p:cNvSpPr>
            <p:nvPr/>
          </p:nvSpPr>
          <p:spPr bwMode="auto">
            <a:xfrm>
              <a:off x="2257" y="387"/>
              <a:ext cx="1607" cy="187"/>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182"/>
            <p:cNvSpPr>
              <a:spLocks noEditPoints="1"/>
            </p:cNvSpPr>
            <p:nvPr/>
          </p:nvSpPr>
          <p:spPr bwMode="auto">
            <a:xfrm>
              <a:off x="2254" y="380"/>
              <a:ext cx="1617" cy="19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183"/>
            <p:cNvSpPr>
              <a:spLocks noEditPoints="1"/>
            </p:cNvSpPr>
            <p:nvPr/>
          </p:nvSpPr>
          <p:spPr bwMode="auto">
            <a:xfrm>
              <a:off x="3000" y="677"/>
              <a:ext cx="377" cy="866"/>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184"/>
            <p:cNvSpPr/>
            <p:nvPr/>
          </p:nvSpPr>
          <p:spPr bwMode="auto">
            <a:xfrm>
              <a:off x="3088" y="765"/>
              <a:ext cx="201" cy="257"/>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185"/>
            <p:cNvSpPr>
              <a:spLocks noEditPoints="1"/>
            </p:cNvSpPr>
            <p:nvPr/>
          </p:nvSpPr>
          <p:spPr bwMode="auto">
            <a:xfrm>
              <a:off x="3081" y="758"/>
              <a:ext cx="215" cy="271"/>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186"/>
            <p:cNvSpPr/>
            <p:nvPr/>
          </p:nvSpPr>
          <p:spPr bwMode="auto">
            <a:xfrm>
              <a:off x="2407" y="614"/>
              <a:ext cx="439" cy="441"/>
            </a:xfrm>
            <a:custGeom>
              <a:avLst/>
              <a:gdLst>
                <a:gd name="T0" fmla="*/ 439 w 439"/>
                <a:gd name="T1" fmla="*/ 151 h 441"/>
                <a:gd name="T2" fmla="*/ 293 w 439"/>
                <a:gd name="T3" fmla="*/ 151 h 441"/>
                <a:gd name="T4" fmla="*/ 293 w 439"/>
                <a:gd name="T5" fmla="*/ 0 h 441"/>
                <a:gd name="T6" fmla="*/ 150 w 439"/>
                <a:gd name="T7" fmla="*/ 0 h 441"/>
                <a:gd name="T8" fmla="*/ 150 w 439"/>
                <a:gd name="T9" fmla="*/ 151 h 441"/>
                <a:gd name="T10" fmla="*/ 0 w 439"/>
                <a:gd name="T11" fmla="*/ 151 h 441"/>
                <a:gd name="T12" fmla="*/ 0 w 439"/>
                <a:gd name="T13" fmla="*/ 294 h 441"/>
                <a:gd name="T14" fmla="*/ 150 w 439"/>
                <a:gd name="T15" fmla="*/ 294 h 441"/>
                <a:gd name="T16" fmla="*/ 150 w 439"/>
                <a:gd name="T17" fmla="*/ 441 h 441"/>
                <a:gd name="T18" fmla="*/ 293 w 439"/>
                <a:gd name="T19" fmla="*/ 441 h 441"/>
                <a:gd name="T20" fmla="*/ 293 w 439"/>
                <a:gd name="T21" fmla="*/ 294 h 441"/>
                <a:gd name="T22" fmla="*/ 439 w 439"/>
                <a:gd name="T23" fmla="*/ 294 h 441"/>
                <a:gd name="T24" fmla="*/ 439 w 439"/>
                <a:gd name="T25" fmla="*/ 15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9" h="441">
                  <a:moveTo>
                    <a:pt x="439" y="151"/>
                  </a:moveTo>
                  <a:lnTo>
                    <a:pt x="293" y="151"/>
                  </a:lnTo>
                  <a:lnTo>
                    <a:pt x="293" y="0"/>
                  </a:lnTo>
                  <a:lnTo>
                    <a:pt x="150" y="0"/>
                  </a:lnTo>
                  <a:lnTo>
                    <a:pt x="150" y="151"/>
                  </a:lnTo>
                  <a:lnTo>
                    <a:pt x="0" y="151"/>
                  </a:lnTo>
                  <a:lnTo>
                    <a:pt x="0" y="294"/>
                  </a:lnTo>
                  <a:lnTo>
                    <a:pt x="150" y="294"/>
                  </a:lnTo>
                  <a:lnTo>
                    <a:pt x="150" y="441"/>
                  </a:lnTo>
                  <a:lnTo>
                    <a:pt x="293" y="441"/>
                  </a:lnTo>
                  <a:lnTo>
                    <a:pt x="293" y="294"/>
                  </a:lnTo>
                  <a:lnTo>
                    <a:pt x="439" y="294"/>
                  </a:lnTo>
                  <a:lnTo>
                    <a:pt x="439" y="151"/>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187"/>
            <p:cNvSpPr>
              <a:spLocks noEditPoints="1"/>
            </p:cNvSpPr>
            <p:nvPr/>
          </p:nvSpPr>
          <p:spPr bwMode="auto">
            <a:xfrm>
              <a:off x="2404" y="611"/>
              <a:ext cx="450" cy="451"/>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Oval 188"/>
            <p:cNvSpPr>
              <a:spLocks noChangeArrowheads="1"/>
            </p:cNvSpPr>
            <p:nvPr/>
          </p:nvSpPr>
          <p:spPr bwMode="auto">
            <a:xfrm>
              <a:off x="3805" y="1275"/>
              <a:ext cx="388"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189"/>
            <p:cNvSpPr>
              <a:spLocks noEditPoints="1"/>
            </p:cNvSpPr>
            <p:nvPr/>
          </p:nvSpPr>
          <p:spPr bwMode="auto">
            <a:xfrm>
              <a:off x="3801" y="1271"/>
              <a:ext cx="396" cy="418"/>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Oval 190"/>
            <p:cNvSpPr>
              <a:spLocks noChangeArrowheads="1"/>
            </p:cNvSpPr>
            <p:nvPr/>
          </p:nvSpPr>
          <p:spPr bwMode="auto">
            <a:xfrm>
              <a:off x="3886" y="1359"/>
              <a:ext cx="226"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191"/>
            <p:cNvSpPr>
              <a:spLocks noEditPoints="1"/>
            </p:cNvSpPr>
            <p:nvPr/>
          </p:nvSpPr>
          <p:spPr bwMode="auto">
            <a:xfrm>
              <a:off x="3882"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Oval 192"/>
            <p:cNvSpPr>
              <a:spLocks noChangeArrowheads="1"/>
            </p:cNvSpPr>
            <p:nvPr/>
          </p:nvSpPr>
          <p:spPr bwMode="auto">
            <a:xfrm>
              <a:off x="2448" y="1275"/>
              <a:ext cx="384"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193"/>
            <p:cNvSpPr>
              <a:spLocks noEditPoints="1"/>
            </p:cNvSpPr>
            <p:nvPr/>
          </p:nvSpPr>
          <p:spPr bwMode="auto">
            <a:xfrm>
              <a:off x="2440" y="1271"/>
              <a:ext cx="399" cy="418"/>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194"/>
            <p:cNvSpPr/>
            <p:nvPr/>
          </p:nvSpPr>
          <p:spPr bwMode="auto">
            <a:xfrm>
              <a:off x="2400" y="1227"/>
              <a:ext cx="476" cy="31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195"/>
            <p:cNvSpPr>
              <a:spLocks noEditPoints="1"/>
            </p:cNvSpPr>
            <p:nvPr/>
          </p:nvSpPr>
          <p:spPr bwMode="auto">
            <a:xfrm>
              <a:off x="2396" y="1224"/>
              <a:ext cx="487" cy="322"/>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196"/>
            <p:cNvSpPr/>
            <p:nvPr/>
          </p:nvSpPr>
          <p:spPr bwMode="auto">
            <a:xfrm>
              <a:off x="3761" y="1227"/>
              <a:ext cx="476" cy="31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197"/>
            <p:cNvSpPr>
              <a:spLocks noEditPoints="1"/>
            </p:cNvSpPr>
            <p:nvPr/>
          </p:nvSpPr>
          <p:spPr bwMode="auto">
            <a:xfrm>
              <a:off x="3757" y="1224"/>
              <a:ext cx="487" cy="322"/>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Oval 198"/>
            <p:cNvSpPr>
              <a:spLocks noChangeArrowheads="1"/>
            </p:cNvSpPr>
            <p:nvPr/>
          </p:nvSpPr>
          <p:spPr bwMode="auto">
            <a:xfrm>
              <a:off x="2524" y="1359"/>
              <a:ext cx="231"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199"/>
            <p:cNvSpPr>
              <a:spLocks noEditPoints="1"/>
            </p:cNvSpPr>
            <p:nvPr/>
          </p:nvSpPr>
          <p:spPr bwMode="auto">
            <a:xfrm>
              <a:off x="2521"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4"/>
                    <a:pt x="51"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200"/>
            <p:cNvSpPr/>
            <p:nvPr/>
          </p:nvSpPr>
          <p:spPr bwMode="auto">
            <a:xfrm>
              <a:off x="4464" y="1227"/>
              <a:ext cx="66" cy="187"/>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201"/>
            <p:cNvSpPr>
              <a:spLocks noEditPoints="1"/>
            </p:cNvSpPr>
            <p:nvPr/>
          </p:nvSpPr>
          <p:spPr bwMode="auto">
            <a:xfrm>
              <a:off x="4460" y="1224"/>
              <a:ext cx="73" cy="194"/>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202"/>
            <p:cNvSpPr/>
            <p:nvPr/>
          </p:nvSpPr>
          <p:spPr bwMode="auto">
            <a:xfrm>
              <a:off x="3871" y="769"/>
              <a:ext cx="373" cy="201"/>
            </a:xfrm>
            <a:custGeom>
              <a:avLst/>
              <a:gdLst>
                <a:gd name="T0" fmla="*/ 102 w 102"/>
                <a:gd name="T1" fmla="*/ 43 h 55"/>
                <a:gd name="T2" fmla="*/ 4 w 102"/>
                <a:gd name="T3" fmla="*/ 13 h 55"/>
                <a:gd name="T4" fmla="*/ 1 w 102"/>
                <a:gd name="T5" fmla="*/ 6 h 55"/>
                <a:gd name="T6" fmla="*/ 9 w 102"/>
                <a:gd name="T7" fmla="*/ 2 h 55"/>
                <a:gd name="T8" fmla="*/ 93 w 102"/>
                <a:gd name="T9" fmla="*/ 31 h 55"/>
                <a:gd name="T10" fmla="*/ 102 w 102"/>
                <a:gd name="T11" fmla="*/ 43 h 55"/>
              </a:gdLst>
              <a:ahLst/>
              <a:cxnLst>
                <a:cxn ang="0">
                  <a:pos x="T0" y="T1"/>
                </a:cxn>
                <a:cxn ang="0">
                  <a:pos x="T2" y="T3"/>
                </a:cxn>
                <a:cxn ang="0">
                  <a:pos x="T4" y="T5"/>
                </a:cxn>
                <a:cxn ang="0">
                  <a:pos x="T6" y="T7"/>
                </a:cxn>
                <a:cxn ang="0">
                  <a:pos x="T8" y="T9"/>
                </a:cxn>
                <a:cxn ang="0">
                  <a:pos x="T10" y="T11"/>
                </a:cxn>
              </a:cxnLst>
              <a:rect l="0" t="0" r="r" b="b"/>
              <a:pathLst>
                <a:path w="102" h="55">
                  <a:moveTo>
                    <a:pt x="102" y="43"/>
                  </a:moveTo>
                  <a:cubicBezTo>
                    <a:pt x="83" y="48"/>
                    <a:pt x="39" y="55"/>
                    <a:pt x="4" y="13"/>
                  </a:cubicBezTo>
                  <a:cubicBezTo>
                    <a:pt x="4" y="13"/>
                    <a:pt x="0" y="10"/>
                    <a:pt x="1" y="6"/>
                  </a:cubicBezTo>
                  <a:cubicBezTo>
                    <a:pt x="1" y="6"/>
                    <a:pt x="3" y="0"/>
                    <a:pt x="9" y="2"/>
                  </a:cubicBezTo>
                  <a:cubicBezTo>
                    <a:pt x="9" y="2"/>
                    <a:pt x="38" y="47"/>
                    <a:pt x="93" y="31"/>
                  </a:cubicBezTo>
                  <a:lnTo>
                    <a:pt x="102"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203"/>
            <p:cNvSpPr>
              <a:spLocks noEditPoints="1"/>
            </p:cNvSpPr>
            <p:nvPr/>
          </p:nvSpPr>
          <p:spPr bwMode="auto">
            <a:xfrm>
              <a:off x="3867" y="769"/>
              <a:ext cx="381" cy="176"/>
            </a:xfrm>
            <a:custGeom>
              <a:avLst/>
              <a:gdLst>
                <a:gd name="T0" fmla="*/ 4 w 104"/>
                <a:gd name="T1" fmla="*/ 14 h 48"/>
                <a:gd name="T2" fmla="*/ 0 w 104"/>
                <a:gd name="T3" fmla="*/ 7 h 48"/>
                <a:gd name="T4" fmla="*/ 0 w 104"/>
                <a:gd name="T5" fmla="*/ 7 h 48"/>
                <a:gd name="T6" fmla="*/ 0 w 104"/>
                <a:gd name="T7" fmla="*/ 6 h 48"/>
                <a:gd name="T8" fmla="*/ 0 w 104"/>
                <a:gd name="T9" fmla="*/ 6 h 48"/>
                <a:gd name="T10" fmla="*/ 8 w 104"/>
                <a:gd name="T11" fmla="*/ 0 h 48"/>
                <a:gd name="T12" fmla="*/ 8 w 104"/>
                <a:gd name="T13" fmla="*/ 0 h 48"/>
                <a:gd name="T14" fmla="*/ 11 w 104"/>
                <a:gd name="T15" fmla="*/ 1 h 48"/>
                <a:gd name="T16" fmla="*/ 11 w 104"/>
                <a:gd name="T17" fmla="*/ 1 h 48"/>
                <a:gd name="T18" fmla="*/ 12 w 104"/>
                <a:gd name="T19" fmla="*/ 1 h 48"/>
                <a:gd name="T20" fmla="*/ 27 w 104"/>
                <a:gd name="T21" fmla="*/ 17 h 48"/>
                <a:gd name="T22" fmla="*/ 27 w 104"/>
                <a:gd name="T23" fmla="*/ 17 h 48"/>
                <a:gd name="T24" fmla="*/ 71 w 104"/>
                <a:gd name="T25" fmla="*/ 33 h 48"/>
                <a:gd name="T26" fmla="*/ 71 w 104"/>
                <a:gd name="T27" fmla="*/ 33 h 48"/>
                <a:gd name="T28" fmla="*/ 94 w 104"/>
                <a:gd name="T29" fmla="*/ 29 h 48"/>
                <a:gd name="T30" fmla="*/ 94 w 104"/>
                <a:gd name="T31" fmla="*/ 29 h 48"/>
                <a:gd name="T32" fmla="*/ 96 w 104"/>
                <a:gd name="T33" fmla="*/ 30 h 48"/>
                <a:gd name="T34" fmla="*/ 96 w 104"/>
                <a:gd name="T35" fmla="*/ 30 h 48"/>
                <a:gd name="T36" fmla="*/ 104 w 104"/>
                <a:gd name="T37" fmla="*/ 42 h 48"/>
                <a:gd name="T38" fmla="*/ 103 w 104"/>
                <a:gd name="T39" fmla="*/ 43 h 48"/>
                <a:gd name="T40" fmla="*/ 104 w 104"/>
                <a:gd name="T41" fmla="*/ 42 h 48"/>
                <a:gd name="T42" fmla="*/ 104 w 104"/>
                <a:gd name="T43" fmla="*/ 43 h 48"/>
                <a:gd name="T44" fmla="*/ 104 w 104"/>
                <a:gd name="T45" fmla="*/ 43 h 48"/>
                <a:gd name="T46" fmla="*/ 103 w 104"/>
                <a:gd name="T47" fmla="*/ 44 h 48"/>
                <a:gd name="T48" fmla="*/ 103 w 104"/>
                <a:gd name="T49" fmla="*/ 44 h 48"/>
                <a:gd name="T50" fmla="*/ 74 w 104"/>
                <a:gd name="T51" fmla="*/ 48 h 48"/>
                <a:gd name="T52" fmla="*/ 74 w 104"/>
                <a:gd name="T53" fmla="*/ 48 h 48"/>
                <a:gd name="T54" fmla="*/ 74 w 104"/>
                <a:gd name="T55" fmla="*/ 48 h 48"/>
                <a:gd name="T56" fmla="*/ 74 w 104"/>
                <a:gd name="T57" fmla="*/ 48 h 48"/>
                <a:gd name="T58" fmla="*/ 4 w 104"/>
                <a:gd name="T59" fmla="*/ 14 h 48"/>
                <a:gd name="T60" fmla="*/ 3 w 104"/>
                <a:gd name="T61" fmla="*/ 7 h 48"/>
                <a:gd name="T62" fmla="*/ 4 w 104"/>
                <a:gd name="T63" fmla="*/ 11 h 48"/>
                <a:gd name="T64" fmla="*/ 4 w 104"/>
                <a:gd name="T65" fmla="*/ 11 h 48"/>
                <a:gd name="T66" fmla="*/ 6 w 104"/>
                <a:gd name="T67" fmla="*/ 12 h 48"/>
                <a:gd name="T68" fmla="*/ 6 w 104"/>
                <a:gd name="T69" fmla="*/ 12 h 48"/>
                <a:gd name="T70" fmla="*/ 74 w 104"/>
                <a:gd name="T71" fmla="*/ 45 h 48"/>
                <a:gd name="T72" fmla="*/ 74 w 104"/>
                <a:gd name="T73" fmla="*/ 45 h 48"/>
                <a:gd name="T74" fmla="*/ 100 w 104"/>
                <a:gd name="T75" fmla="*/ 42 h 48"/>
                <a:gd name="T76" fmla="*/ 100 w 104"/>
                <a:gd name="T77" fmla="*/ 42 h 48"/>
                <a:gd name="T78" fmla="*/ 94 w 104"/>
                <a:gd name="T79" fmla="*/ 33 h 48"/>
                <a:gd name="T80" fmla="*/ 71 w 104"/>
                <a:gd name="T81" fmla="*/ 36 h 48"/>
                <a:gd name="T82" fmla="*/ 71 w 104"/>
                <a:gd name="T83" fmla="*/ 36 h 48"/>
                <a:gd name="T84" fmla="*/ 9 w 104"/>
                <a:gd name="T85" fmla="*/ 3 h 48"/>
                <a:gd name="T86" fmla="*/ 9 w 104"/>
                <a:gd name="T87" fmla="*/ 3 h 48"/>
                <a:gd name="T88" fmla="*/ 8 w 104"/>
                <a:gd name="T89" fmla="*/ 3 h 48"/>
                <a:gd name="T90" fmla="*/ 8 w 104"/>
                <a:gd name="T91" fmla="*/ 3 h 48"/>
                <a:gd name="T92" fmla="*/ 4 w 104"/>
                <a:gd name="T93" fmla="*/ 5 h 48"/>
                <a:gd name="T94" fmla="*/ 4 w 104"/>
                <a:gd name="T95" fmla="*/ 5 h 48"/>
                <a:gd name="T96" fmla="*/ 3 w 104"/>
                <a:gd name="T97" fmla="*/ 7 h 48"/>
                <a:gd name="T98" fmla="*/ 3 w 104"/>
                <a:gd name="T99" fmla="*/ 7 h 48"/>
                <a:gd name="T100" fmla="*/ 3 w 104"/>
                <a:gd name="T10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48">
                  <a:moveTo>
                    <a:pt x="4" y="14"/>
                  </a:moveTo>
                  <a:cubicBezTo>
                    <a:pt x="4" y="14"/>
                    <a:pt x="0" y="12"/>
                    <a:pt x="0" y="7"/>
                  </a:cubicBezTo>
                  <a:cubicBezTo>
                    <a:pt x="0" y="7"/>
                    <a:pt x="0" y="7"/>
                    <a:pt x="0" y="7"/>
                  </a:cubicBezTo>
                  <a:cubicBezTo>
                    <a:pt x="0" y="7"/>
                    <a:pt x="0" y="6"/>
                    <a:pt x="0" y="6"/>
                  </a:cubicBezTo>
                  <a:cubicBezTo>
                    <a:pt x="0" y="6"/>
                    <a:pt x="0" y="6"/>
                    <a:pt x="0" y="6"/>
                  </a:cubicBezTo>
                  <a:cubicBezTo>
                    <a:pt x="0" y="6"/>
                    <a:pt x="2" y="0"/>
                    <a:pt x="8" y="0"/>
                  </a:cubicBezTo>
                  <a:cubicBezTo>
                    <a:pt x="8" y="0"/>
                    <a:pt x="8" y="0"/>
                    <a:pt x="8" y="0"/>
                  </a:cubicBezTo>
                  <a:cubicBezTo>
                    <a:pt x="9" y="0"/>
                    <a:pt x="10" y="0"/>
                    <a:pt x="11" y="1"/>
                  </a:cubicBezTo>
                  <a:cubicBezTo>
                    <a:pt x="11" y="1"/>
                    <a:pt x="11" y="1"/>
                    <a:pt x="11" y="1"/>
                  </a:cubicBezTo>
                  <a:cubicBezTo>
                    <a:pt x="12" y="1"/>
                    <a:pt x="12" y="1"/>
                    <a:pt x="12" y="1"/>
                  </a:cubicBezTo>
                  <a:cubicBezTo>
                    <a:pt x="12" y="1"/>
                    <a:pt x="17" y="9"/>
                    <a:pt x="27" y="17"/>
                  </a:cubicBezTo>
                  <a:cubicBezTo>
                    <a:pt x="27" y="17"/>
                    <a:pt x="27" y="17"/>
                    <a:pt x="27" y="17"/>
                  </a:cubicBezTo>
                  <a:cubicBezTo>
                    <a:pt x="37" y="25"/>
                    <a:pt x="51" y="33"/>
                    <a:pt x="71" y="33"/>
                  </a:cubicBezTo>
                  <a:cubicBezTo>
                    <a:pt x="71" y="33"/>
                    <a:pt x="71" y="33"/>
                    <a:pt x="71" y="33"/>
                  </a:cubicBezTo>
                  <a:cubicBezTo>
                    <a:pt x="78" y="33"/>
                    <a:pt x="86" y="32"/>
                    <a:pt x="94" y="29"/>
                  </a:cubicBezTo>
                  <a:cubicBezTo>
                    <a:pt x="94" y="29"/>
                    <a:pt x="94" y="29"/>
                    <a:pt x="94" y="29"/>
                  </a:cubicBezTo>
                  <a:cubicBezTo>
                    <a:pt x="94" y="29"/>
                    <a:pt x="95" y="29"/>
                    <a:pt x="96" y="30"/>
                  </a:cubicBezTo>
                  <a:cubicBezTo>
                    <a:pt x="96" y="30"/>
                    <a:pt x="96" y="30"/>
                    <a:pt x="96" y="30"/>
                  </a:cubicBezTo>
                  <a:cubicBezTo>
                    <a:pt x="104" y="42"/>
                    <a:pt x="104" y="42"/>
                    <a:pt x="104" y="42"/>
                  </a:cubicBezTo>
                  <a:cubicBezTo>
                    <a:pt x="103" y="43"/>
                    <a:pt x="103" y="43"/>
                    <a:pt x="103" y="43"/>
                  </a:cubicBezTo>
                  <a:cubicBezTo>
                    <a:pt x="104" y="42"/>
                    <a:pt x="104" y="42"/>
                    <a:pt x="104" y="42"/>
                  </a:cubicBezTo>
                  <a:cubicBezTo>
                    <a:pt x="104" y="42"/>
                    <a:pt x="104" y="43"/>
                    <a:pt x="104" y="43"/>
                  </a:cubicBezTo>
                  <a:cubicBezTo>
                    <a:pt x="104" y="43"/>
                    <a:pt x="104" y="43"/>
                    <a:pt x="104" y="43"/>
                  </a:cubicBezTo>
                  <a:cubicBezTo>
                    <a:pt x="104" y="44"/>
                    <a:pt x="104" y="44"/>
                    <a:pt x="103" y="44"/>
                  </a:cubicBezTo>
                  <a:cubicBezTo>
                    <a:pt x="103" y="44"/>
                    <a:pt x="103" y="44"/>
                    <a:pt x="103" y="44"/>
                  </a:cubicBezTo>
                  <a:cubicBezTo>
                    <a:pt x="96" y="46"/>
                    <a:pt x="86" y="48"/>
                    <a:pt x="74" y="48"/>
                  </a:cubicBezTo>
                  <a:cubicBezTo>
                    <a:pt x="74" y="48"/>
                    <a:pt x="74" y="48"/>
                    <a:pt x="74" y="48"/>
                  </a:cubicBezTo>
                  <a:cubicBezTo>
                    <a:pt x="74" y="48"/>
                    <a:pt x="74" y="48"/>
                    <a:pt x="74" y="48"/>
                  </a:cubicBezTo>
                  <a:cubicBezTo>
                    <a:pt x="74" y="48"/>
                    <a:pt x="74" y="48"/>
                    <a:pt x="74" y="48"/>
                  </a:cubicBezTo>
                  <a:cubicBezTo>
                    <a:pt x="53" y="48"/>
                    <a:pt x="26" y="41"/>
                    <a:pt x="4" y="14"/>
                  </a:cubicBezTo>
                  <a:close/>
                  <a:moveTo>
                    <a:pt x="3" y="7"/>
                  </a:moveTo>
                  <a:cubicBezTo>
                    <a:pt x="3" y="8"/>
                    <a:pt x="4" y="10"/>
                    <a:pt x="4" y="11"/>
                  </a:cubicBezTo>
                  <a:cubicBezTo>
                    <a:pt x="4" y="11"/>
                    <a:pt x="4" y="11"/>
                    <a:pt x="4" y="11"/>
                  </a:cubicBezTo>
                  <a:cubicBezTo>
                    <a:pt x="5" y="11"/>
                    <a:pt x="6" y="12"/>
                    <a:pt x="6" y="12"/>
                  </a:cubicBezTo>
                  <a:cubicBezTo>
                    <a:pt x="6" y="12"/>
                    <a:pt x="6" y="12"/>
                    <a:pt x="6" y="12"/>
                  </a:cubicBezTo>
                  <a:cubicBezTo>
                    <a:pt x="28" y="39"/>
                    <a:pt x="53" y="45"/>
                    <a:pt x="74" y="45"/>
                  </a:cubicBezTo>
                  <a:cubicBezTo>
                    <a:pt x="74" y="45"/>
                    <a:pt x="74" y="45"/>
                    <a:pt x="74" y="45"/>
                  </a:cubicBezTo>
                  <a:cubicBezTo>
                    <a:pt x="84" y="45"/>
                    <a:pt x="94" y="43"/>
                    <a:pt x="100" y="42"/>
                  </a:cubicBezTo>
                  <a:cubicBezTo>
                    <a:pt x="100" y="42"/>
                    <a:pt x="100" y="42"/>
                    <a:pt x="100" y="42"/>
                  </a:cubicBezTo>
                  <a:cubicBezTo>
                    <a:pt x="94" y="33"/>
                    <a:pt x="94" y="33"/>
                    <a:pt x="94" y="33"/>
                  </a:cubicBezTo>
                  <a:cubicBezTo>
                    <a:pt x="86" y="35"/>
                    <a:pt x="78" y="36"/>
                    <a:pt x="71" y="36"/>
                  </a:cubicBezTo>
                  <a:cubicBezTo>
                    <a:pt x="71" y="36"/>
                    <a:pt x="71" y="36"/>
                    <a:pt x="71" y="36"/>
                  </a:cubicBezTo>
                  <a:cubicBezTo>
                    <a:pt x="33" y="36"/>
                    <a:pt x="12" y="8"/>
                    <a:pt x="9" y="3"/>
                  </a:cubicBezTo>
                  <a:cubicBezTo>
                    <a:pt x="9" y="3"/>
                    <a:pt x="9" y="3"/>
                    <a:pt x="9" y="3"/>
                  </a:cubicBezTo>
                  <a:cubicBezTo>
                    <a:pt x="9" y="3"/>
                    <a:pt x="8" y="3"/>
                    <a:pt x="8" y="3"/>
                  </a:cubicBezTo>
                  <a:cubicBezTo>
                    <a:pt x="8" y="3"/>
                    <a:pt x="8" y="3"/>
                    <a:pt x="8" y="3"/>
                  </a:cubicBezTo>
                  <a:cubicBezTo>
                    <a:pt x="6" y="3"/>
                    <a:pt x="5" y="4"/>
                    <a:pt x="4" y="5"/>
                  </a:cubicBezTo>
                  <a:cubicBezTo>
                    <a:pt x="4" y="5"/>
                    <a:pt x="4" y="5"/>
                    <a:pt x="4" y="5"/>
                  </a:cubicBezTo>
                  <a:cubicBezTo>
                    <a:pt x="4" y="6"/>
                    <a:pt x="3" y="7"/>
                    <a:pt x="3" y="7"/>
                  </a:cubicBezTo>
                  <a:cubicBezTo>
                    <a:pt x="3" y="7"/>
                    <a:pt x="3" y="7"/>
                    <a:pt x="3" y="7"/>
                  </a:cubicBezTo>
                  <a:cubicBezTo>
                    <a:pt x="3" y="7"/>
                    <a:pt x="3" y="7"/>
                    <a:pt x="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204"/>
            <p:cNvSpPr/>
            <p:nvPr/>
          </p:nvSpPr>
          <p:spPr bwMode="auto">
            <a:xfrm>
              <a:off x="3699" y="732"/>
              <a:ext cx="245" cy="319"/>
            </a:xfrm>
            <a:custGeom>
              <a:avLst/>
              <a:gdLst>
                <a:gd name="T0" fmla="*/ 0 w 67"/>
                <a:gd name="T1" fmla="*/ 87 h 87"/>
                <a:gd name="T2" fmla="*/ 5 w 67"/>
                <a:gd name="T3" fmla="*/ 19 h 87"/>
                <a:gd name="T4" fmla="*/ 11 w 67"/>
                <a:gd name="T5" fmla="*/ 10 h 87"/>
                <a:gd name="T6" fmla="*/ 53 w 67"/>
                <a:gd name="T7" fmla="*/ 9 h 87"/>
                <a:gd name="T8" fmla="*/ 67 w 67"/>
                <a:gd name="T9" fmla="*/ 87 h 87"/>
                <a:gd name="T10" fmla="*/ 0 w 67"/>
                <a:gd name="T11" fmla="*/ 87 h 87"/>
              </a:gdLst>
              <a:ahLst/>
              <a:cxnLst>
                <a:cxn ang="0">
                  <a:pos x="T0" y="T1"/>
                </a:cxn>
                <a:cxn ang="0">
                  <a:pos x="T2" y="T3"/>
                </a:cxn>
                <a:cxn ang="0">
                  <a:pos x="T4" y="T5"/>
                </a:cxn>
                <a:cxn ang="0">
                  <a:pos x="T6" y="T7"/>
                </a:cxn>
                <a:cxn ang="0">
                  <a:pos x="T8" y="T9"/>
                </a:cxn>
                <a:cxn ang="0">
                  <a:pos x="T10" y="T11"/>
                </a:cxn>
              </a:cxnLst>
              <a:rect l="0" t="0" r="r" b="b"/>
              <a:pathLst>
                <a:path w="67" h="87">
                  <a:moveTo>
                    <a:pt x="0" y="87"/>
                  </a:moveTo>
                  <a:cubicBezTo>
                    <a:pt x="5" y="19"/>
                    <a:pt x="5" y="19"/>
                    <a:pt x="5" y="19"/>
                  </a:cubicBezTo>
                  <a:cubicBezTo>
                    <a:pt x="11" y="10"/>
                    <a:pt x="11" y="10"/>
                    <a:pt x="11" y="10"/>
                  </a:cubicBezTo>
                  <a:cubicBezTo>
                    <a:pt x="11" y="10"/>
                    <a:pt x="44" y="0"/>
                    <a:pt x="53" y="9"/>
                  </a:cubicBezTo>
                  <a:cubicBezTo>
                    <a:pt x="53" y="9"/>
                    <a:pt x="66" y="40"/>
                    <a:pt x="67" y="87"/>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205"/>
            <p:cNvSpPr>
              <a:spLocks noEditPoints="1"/>
            </p:cNvSpPr>
            <p:nvPr/>
          </p:nvSpPr>
          <p:spPr bwMode="auto">
            <a:xfrm>
              <a:off x="3695" y="747"/>
              <a:ext cx="253" cy="311"/>
            </a:xfrm>
            <a:custGeom>
              <a:avLst/>
              <a:gdLst>
                <a:gd name="T0" fmla="*/ 1 w 69"/>
                <a:gd name="T1" fmla="*/ 85 h 85"/>
                <a:gd name="T2" fmla="*/ 1 w 69"/>
                <a:gd name="T3" fmla="*/ 83 h 85"/>
                <a:gd name="T4" fmla="*/ 3 w 69"/>
                <a:gd name="T5" fmla="*/ 83 h 85"/>
                <a:gd name="T6" fmla="*/ 1 w 69"/>
                <a:gd name="T7" fmla="*/ 83 h 85"/>
                <a:gd name="T8" fmla="*/ 1 w 69"/>
                <a:gd name="T9" fmla="*/ 85 h 85"/>
                <a:gd name="T10" fmla="*/ 0 w 69"/>
                <a:gd name="T11" fmla="*/ 84 h 85"/>
                <a:gd name="T12" fmla="*/ 0 w 69"/>
                <a:gd name="T13" fmla="*/ 84 h 85"/>
                <a:gd name="T14" fmla="*/ 0 w 69"/>
                <a:gd name="T15" fmla="*/ 83 h 85"/>
                <a:gd name="T16" fmla="*/ 0 w 69"/>
                <a:gd name="T17" fmla="*/ 83 h 85"/>
                <a:gd name="T18" fmla="*/ 4 w 69"/>
                <a:gd name="T19" fmla="*/ 15 h 85"/>
                <a:gd name="T20" fmla="*/ 5 w 69"/>
                <a:gd name="T21" fmla="*/ 14 h 85"/>
                <a:gd name="T22" fmla="*/ 10 w 69"/>
                <a:gd name="T23" fmla="*/ 5 h 85"/>
                <a:gd name="T24" fmla="*/ 11 w 69"/>
                <a:gd name="T25" fmla="*/ 4 h 85"/>
                <a:gd name="T26" fmla="*/ 11 w 69"/>
                <a:gd name="T27" fmla="*/ 4 h 85"/>
                <a:gd name="T28" fmla="*/ 40 w 69"/>
                <a:gd name="T29" fmla="*/ 0 h 85"/>
                <a:gd name="T30" fmla="*/ 40 w 69"/>
                <a:gd name="T31" fmla="*/ 0 h 85"/>
                <a:gd name="T32" fmla="*/ 55 w 69"/>
                <a:gd name="T33" fmla="*/ 4 h 85"/>
                <a:gd name="T34" fmla="*/ 55 w 69"/>
                <a:gd name="T35" fmla="*/ 4 h 85"/>
                <a:gd name="T36" fmla="*/ 55 w 69"/>
                <a:gd name="T37" fmla="*/ 5 h 85"/>
                <a:gd name="T38" fmla="*/ 69 w 69"/>
                <a:gd name="T39" fmla="*/ 83 h 85"/>
                <a:gd name="T40" fmla="*/ 69 w 69"/>
                <a:gd name="T41" fmla="*/ 83 h 85"/>
                <a:gd name="T42" fmla="*/ 69 w 69"/>
                <a:gd name="T43" fmla="*/ 84 h 85"/>
                <a:gd name="T44" fmla="*/ 69 w 69"/>
                <a:gd name="T45" fmla="*/ 84 h 85"/>
                <a:gd name="T46" fmla="*/ 68 w 69"/>
                <a:gd name="T47" fmla="*/ 85 h 85"/>
                <a:gd name="T48" fmla="*/ 68 w 69"/>
                <a:gd name="T49" fmla="*/ 85 h 85"/>
                <a:gd name="T50" fmla="*/ 1 w 69"/>
                <a:gd name="T51" fmla="*/ 85 h 85"/>
                <a:gd name="T52" fmla="*/ 66 w 69"/>
                <a:gd name="T53" fmla="*/ 82 h 85"/>
                <a:gd name="T54" fmla="*/ 59 w 69"/>
                <a:gd name="T55" fmla="*/ 27 h 85"/>
                <a:gd name="T56" fmla="*/ 59 w 69"/>
                <a:gd name="T57" fmla="*/ 27 h 85"/>
                <a:gd name="T58" fmla="*/ 52 w 69"/>
                <a:gd name="T59" fmla="*/ 6 h 85"/>
                <a:gd name="T60" fmla="*/ 52 w 69"/>
                <a:gd name="T61" fmla="*/ 6 h 85"/>
                <a:gd name="T62" fmla="*/ 40 w 69"/>
                <a:gd name="T63" fmla="*/ 3 h 85"/>
                <a:gd name="T64" fmla="*/ 40 w 69"/>
                <a:gd name="T65" fmla="*/ 3 h 85"/>
                <a:gd name="T66" fmla="*/ 13 w 69"/>
                <a:gd name="T67" fmla="*/ 7 h 85"/>
                <a:gd name="T68" fmla="*/ 13 w 69"/>
                <a:gd name="T69" fmla="*/ 7 h 85"/>
                <a:gd name="T70" fmla="*/ 7 w 69"/>
                <a:gd name="T71" fmla="*/ 16 h 85"/>
                <a:gd name="T72" fmla="*/ 3 w 69"/>
                <a:gd name="T73" fmla="*/ 82 h 85"/>
                <a:gd name="T74" fmla="*/ 66 w 69"/>
                <a:gd name="T7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85">
                  <a:moveTo>
                    <a:pt x="1" y="85"/>
                  </a:moveTo>
                  <a:cubicBezTo>
                    <a:pt x="1" y="83"/>
                    <a:pt x="1" y="83"/>
                    <a:pt x="1" y="83"/>
                  </a:cubicBezTo>
                  <a:cubicBezTo>
                    <a:pt x="3" y="83"/>
                    <a:pt x="3" y="83"/>
                    <a:pt x="3" y="83"/>
                  </a:cubicBezTo>
                  <a:cubicBezTo>
                    <a:pt x="1" y="83"/>
                    <a:pt x="1" y="83"/>
                    <a:pt x="1" y="83"/>
                  </a:cubicBezTo>
                  <a:cubicBezTo>
                    <a:pt x="1" y="85"/>
                    <a:pt x="1" y="85"/>
                    <a:pt x="1" y="85"/>
                  </a:cubicBezTo>
                  <a:cubicBezTo>
                    <a:pt x="1" y="85"/>
                    <a:pt x="0" y="84"/>
                    <a:pt x="0" y="84"/>
                  </a:cubicBezTo>
                  <a:cubicBezTo>
                    <a:pt x="0" y="84"/>
                    <a:pt x="0" y="84"/>
                    <a:pt x="0" y="84"/>
                  </a:cubicBezTo>
                  <a:cubicBezTo>
                    <a:pt x="0" y="84"/>
                    <a:pt x="0" y="83"/>
                    <a:pt x="0" y="83"/>
                  </a:cubicBezTo>
                  <a:cubicBezTo>
                    <a:pt x="0" y="83"/>
                    <a:pt x="0" y="83"/>
                    <a:pt x="0" y="83"/>
                  </a:cubicBezTo>
                  <a:cubicBezTo>
                    <a:pt x="4" y="15"/>
                    <a:pt x="4" y="15"/>
                    <a:pt x="4" y="15"/>
                  </a:cubicBezTo>
                  <a:cubicBezTo>
                    <a:pt x="5" y="14"/>
                    <a:pt x="5" y="14"/>
                    <a:pt x="5" y="14"/>
                  </a:cubicBezTo>
                  <a:cubicBezTo>
                    <a:pt x="10" y="5"/>
                    <a:pt x="10" y="5"/>
                    <a:pt x="10" y="5"/>
                  </a:cubicBezTo>
                  <a:cubicBezTo>
                    <a:pt x="10" y="5"/>
                    <a:pt x="11" y="4"/>
                    <a:pt x="11" y="4"/>
                  </a:cubicBezTo>
                  <a:cubicBezTo>
                    <a:pt x="11" y="4"/>
                    <a:pt x="11" y="4"/>
                    <a:pt x="11" y="4"/>
                  </a:cubicBezTo>
                  <a:cubicBezTo>
                    <a:pt x="11" y="4"/>
                    <a:pt x="27" y="0"/>
                    <a:pt x="40" y="0"/>
                  </a:cubicBezTo>
                  <a:cubicBezTo>
                    <a:pt x="40" y="0"/>
                    <a:pt x="40" y="0"/>
                    <a:pt x="40" y="0"/>
                  </a:cubicBezTo>
                  <a:cubicBezTo>
                    <a:pt x="46" y="0"/>
                    <a:pt x="51" y="1"/>
                    <a:pt x="55" y="4"/>
                  </a:cubicBezTo>
                  <a:cubicBezTo>
                    <a:pt x="55" y="4"/>
                    <a:pt x="55" y="4"/>
                    <a:pt x="55" y="4"/>
                  </a:cubicBezTo>
                  <a:cubicBezTo>
                    <a:pt x="55" y="5"/>
                    <a:pt x="55" y="5"/>
                    <a:pt x="55" y="5"/>
                  </a:cubicBezTo>
                  <a:cubicBezTo>
                    <a:pt x="55" y="5"/>
                    <a:pt x="68" y="35"/>
                    <a:pt x="69" y="83"/>
                  </a:cubicBezTo>
                  <a:cubicBezTo>
                    <a:pt x="69" y="83"/>
                    <a:pt x="69" y="83"/>
                    <a:pt x="69" y="83"/>
                  </a:cubicBezTo>
                  <a:cubicBezTo>
                    <a:pt x="69" y="83"/>
                    <a:pt x="69" y="84"/>
                    <a:pt x="69" y="84"/>
                  </a:cubicBezTo>
                  <a:cubicBezTo>
                    <a:pt x="69" y="84"/>
                    <a:pt x="69" y="84"/>
                    <a:pt x="69" y="84"/>
                  </a:cubicBezTo>
                  <a:cubicBezTo>
                    <a:pt x="69" y="84"/>
                    <a:pt x="68" y="85"/>
                    <a:pt x="68" y="85"/>
                  </a:cubicBezTo>
                  <a:cubicBezTo>
                    <a:pt x="68" y="85"/>
                    <a:pt x="68" y="85"/>
                    <a:pt x="68" y="85"/>
                  </a:cubicBezTo>
                  <a:cubicBezTo>
                    <a:pt x="1" y="85"/>
                    <a:pt x="1" y="85"/>
                    <a:pt x="1" y="85"/>
                  </a:cubicBezTo>
                  <a:close/>
                  <a:moveTo>
                    <a:pt x="66" y="82"/>
                  </a:moveTo>
                  <a:cubicBezTo>
                    <a:pt x="66" y="59"/>
                    <a:pt x="62" y="40"/>
                    <a:pt x="59" y="27"/>
                  </a:cubicBezTo>
                  <a:cubicBezTo>
                    <a:pt x="59" y="27"/>
                    <a:pt x="59" y="27"/>
                    <a:pt x="59" y="27"/>
                  </a:cubicBezTo>
                  <a:cubicBezTo>
                    <a:pt x="56" y="15"/>
                    <a:pt x="53" y="7"/>
                    <a:pt x="52" y="6"/>
                  </a:cubicBezTo>
                  <a:cubicBezTo>
                    <a:pt x="52" y="6"/>
                    <a:pt x="52" y="6"/>
                    <a:pt x="52" y="6"/>
                  </a:cubicBezTo>
                  <a:cubicBezTo>
                    <a:pt x="50" y="4"/>
                    <a:pt x="45" y="3"/>
                    <a:pt x="40" y="3"/>
                  </a:cubicBezTo>
                  <a:cubicBezTo>
                    <a:pt x="40" y="3"/>
                    <a:pt x="40" y="3"/>
                    <a:pt x="40" y="3"/>
                  </a:cubicBezTo>
                  <a:cubicBezTo>
                    <a:pt x="29" y="3"/>
                    <a:pt x="15" y="6"/>
                    <a:pt x="13" y="7"/>
                  </a:cubicBezTo>
                  <a:cubicBezTo>
                    <a:pt x="13" y="7"/>
                    <a:pt x="13" y="7"/>
                    <a:pt x="13" y="7"/>
                  </a:cubicBezTo>
                  <a:cubicBezTo>
                    <a:pt x="7" y="16"/>
                    <a:pt x="7" y="16"/>
                    <a:pt x="7" y="16"/>
                  </a:cubicBezTo>
                  <a:cubicBezTo>
                    <a:pt x="3" y="82"/>
                    <a:pt x="3" y="82"/>
                    <a:pt x="3" y="82"/>
                  </a:cubicBezTo>
                  <a:cubicBezTo>
                    <a:pt x="66" y="82"/>
                    <a:pt x="66" y="82"/>
                    <a:pt x="66" y="8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206"/>
            <p:cNvSpPr/>
            <p:nvPr/>
          </p:nvSpPr>
          <p:spPr bwMode="auto">
            <a:xfrm>
              <a:off x="3436" y="332"/>
              <a:ext cx="665" cy="506"/>
            </a:xfrm>
            <a:custGeom>
              <a:avLst/>
              <a:gdLst>
                <a:gd name="T0" fmla="*/ 161 w 182"/>
                <a:gd name="T1" fmla="*/ 64 h 138"/>
                <a:gd name="T2" fmla="*/ 174 w 182"/>
                <a:gd name="T3" fmla="*/ 58 h 138"/>
                <a:gd name="T4" fmla="*/ 166 w 182"/>
                <a:gd name="T5" fmla="*/ 80 h 138"/>
                <a:gd name="T6" fmla="*/ 108 w 182"/>
                <a:gd name="T7" fmla="*/ 126 h 138"/>
                <a:gd name="T8" fmla="*/ 26 w 182"/>
                <a:gd name="T9" fmla="*/ 110 h 138"/>
                <a:gd name="T10" fmla="*/ 6 w 182"/>
                <a:gd name="T11" fmla="*/ 103 h 138"/>
                <a:gd name="T12" fmla="*/ 21 w 182"/>
                <a:gd name="T13" fmla="*/ 93 h 138"/>
                <a:gd name="T14" fmla="*/ 26 w 182"/>
                <a:gd name="T15" fmla="*/ 39 h 138"/>
                <a:gd name="T16" fmla="*/ 131 w 182"/>
                <a:gd name="T17" fmla="*/ 0 h 138"/>
                <a:gd name="T18" fmla="*/ 161 w 182"/>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38">
                  <a:moveTo>
                    <a:pt x="161" y="64"/>
                  </a:moveTo>
                  <a:cubicBezTo>
                    <a:pt x="161" y="64"/>
                    <a:pt x="166" y="56"/>
                    <a:pt x="174" y="58"/>
                  </a:cubicBezTo>
                  <a:cubicBezTo>
                    <a:pt x="181" y="61"/>
                    <a:pt x="182" y="81"/>
                    <a:pt x="166" y="80"/>
                  </a:cubicBezTo>
                  <a:cubicBezTo>
                    <a:pt x="166" y="80"/>
                    <a:pt x="158" y="114"/>
                    <a:pt x="108" y="126"/>
                  </a:cubicBezTo>
                  <a:cubicBezTo>
                    <a:pt x="59" y="138"/>
                    <a:pt x="26" y="110"/>
                    <a:pt x="26" y="110"/>
                  </a:cubicBezTo>
                  <a:cubicBezTo>
                    <a:pt x="26" y="110"/>
                    <a:pt x="12" y="117"/>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207"/>
            <p:cNvSpPr>
              <a:spLocks noEditPoints="1"/>
            </p:cNvSpPr>
            <p:nvPr/>
          </p:nvSpPr>
          <p:spPr bwMode="auto">
            <a:xfrm>
              <a:off x="3446" y="325"/>
              <a:ext cx="648" cy="484"/>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39 w 177"/>
                <a:gd name="T33" fmla="*/ 120 h 132"/>
                <a:gd name="T34" fmla="*/ 80 w 177"/>
                <a:gd name="T35" fmla="*/ 129 h 132"/>
                <a:gd name="T36" fmla="*/ 105 w 177"/>
                <a:gd name="T37" fmla="*/ 126 h 132"/>
                <a:gd name="T38" fmla="*/ 151 w 177"/>
                <a:gd name="T39" fmla="*/ 99 h 132"/>
                <a:gd name="T40" fmla="*/ 161 w 177"/>
                <a:gd name="T41" fmla="*/ 82 h 132"/>
                <a:gd name="T42" fmla="*/ 163 w 177"/>
                <a:gd name="T43" fmla="*/ 80 h 132"/>
                <a:gd name="T44" fmla="*/ 164 w 177"/>
                <a:gd name="T45" fmla="*/ 80 h 132"/>
                <a:gd name="T46" fmla="*/ 174 w 177"/>
                <a:gd name="T47" fmla="*/ 70 h 132"/>
                <a:gd name="T48" fmla="*/ 170 w 177"/>
                <a:gd name="T49" fmla="*/ 62 h 132"/>
                <a:gd name="T50" fmla="*/ 168 w 177"/>
                <a:gd name="T51" fmla="*/ 61 h 132"/>
                <a:gd name="T52" fmla="*/ 162 w 177"/>
                <a:gd name="T53" fmla="*/ 64 h 132"/>
                <a:gd name="T54" fmla="*/ 160 w 177"/>
                <a:gd name="T55" fmla="*/ 67 h 132"/>
                <a:gd name="T56" fmla="*/ 158 w 177"/>
                <a:gd name="T57" fmla="*/ 67 h 132"/>
                <a:gd name="T58" fmla="*/ 157 w 177"/>
                <a:gd name="T59" fmla="*/ 66 h 132"/>
                <a:gd name="T60" fmla="*/ 25 w 177"/>
                <a:gd name="T61" fmla="*/ 42 h 132"/>
                <a:gd name="T62" fmla="*/ 19 w 177"/>
                <a:gd name="T63" fmla="*/ 96 h 132"/>
                <a:gd name="T64" fmla="*/ 17 w 177"/>
                <a:gd name="T65" fmla="*/ 96 h 132"/>
                <a:gd name="T66" fmla="*/ 9 w 177"/>
                <a:gd name="T67" fmla="*/ 92 h 132"/>
                <a:gd name="T68" fmla="*/ 3 w 177"/>
                <a:gd name="T69" fmla="*/ 98 h 132"/>
                <a:gd name="T70" fmla="*/ 5 w 177"/>
                <a:gd name="T71" fmla="*/ 104 h 132"/>
                <a:gd name="T72" fmla="*/ 16 w 177"/>
                <a:gd name="T73" fmla="*/ 112 h 132"/>
                <a:gd name="T74" fmla="*/ 22 w 177"/>
                <a:gd name="T75" fmla="*/ 111 h 132"/>
                <a:gd name="T76" fmla="*/ 24 w 177"/>
                <a:gd name="T77" fmla="*/ 111 h 132"/>
                <a:gd name="T78" fmla="*/ 24 w 177"/>
                <a:gd name="T79" fmla="*/ 111 h 132"/>
                <a:gd name="T80" fmla="*/ 39 w 177"/>
                <a:gd name="T81" fmla="*/ 120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5"/>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5" y="90"/>
                    <a:pt x="17" y="92"/>
                  </a:cubicBezTo>
                  <a:cubicBezTo>
                    <a:pt x="17" y="92"/>
                    <a:pt x="17" y="92"/>
                    <a:pt x="17" y="92"/>
                  </a:cubicBezTo>
                  <a:cubicBezTo>
                    <a:pt x="22" y="41"/>
                    <a:pt x="22" y="41"/>
                    <a:pt x="22" y="41"/>
                  </a:cubicBezTo>
                  <a:cubicBezTo>
                    <a:pt x="22" y="41"/>
                    <a:pt x="22" y="40"/>
                    <a:pt x="23" y="40"/>
                  </a:cubicBezTo>
                  <a:cubicBezTo>
                    <a:pt x="23" y="40"/>
                    <a:pt x="23" y="40"/>
                    <a:pt x="23" y="40"/>
                  </a:cubicBezTo>
                  <a:cubicBezTo>
                    <a:pt x="128" y="1"/>
                    <a:pt x="128" y="1"/>
                    <a:pt x="128" y="1"/>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39" y="120"/>
                  </a:moveTo>
                  <a:cubicBezTo>
                    <a:pt x="48" y="125"/>
                    <a:pt x="63" y="129"/>
                    <a:pt x="80" y="129"/>
                  </a:cubicBezTo>
                  <a:cubicBezTo>
                    <a:pt x="80" y="129"/>
                    <a:pt x="80" y="129"/>
                    <a:pt x="80" y="129"/>
                  </a:cubicBezTo>
                  <a:cubicBezTo>
                    <a:pt x="88" y="129"/>
                    <a:pt x="96" y="128"/>
                    <a:pt x="105" y="126"/>
                  </a:cubicBezTo>
                  <a:cubicBezTo>
                    <a:pt x="105" y="126"/>
                    <a:pt x="105" y="126"/>
                    <a:pt x="105" y="126"/>
                  </a:cubicBezTo>
                  <a:cubicBezTo>
                    <a:pt x="129" y="120"/>
                    <a:pt x="143" y="109"/>
                    <a:pt x="151" y="99"/>
                  </a:cubicBezTo>
                  <a:cubicBezTo>
                    <a:pt x="151" y="99"/>
                    <a:pt x="151" y="99"/>
                    <a:pt x="151" y="99"/>
                  </a:cubicBezTo>
                  <a:cubicBezTo>
                    <a:pt x="159" y="90"/>
                    <a:pt x="161" y="82"/>
                    <a:pt x="161" y="82"/>
                  </a:cubicBezTo>
                  <a:cubicBezTo>
                    <a:pt x="161" y="82"/>
                    <a:pt x="161" y="82"/>
                    <a:pt x="161" y="82"/>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2"/>
                  </a:cubicBezTo>
                  <a:cubicBezTo>
                    <a:pt x="170" y="62"/>
                    <a:pt x="170" y="62"/>
                    <a:pt x="170" y="62"/>
                  </a:cubicBezTo>
                  <a:cubicBezTo>
                    <a:pt x="169" y="61"/>
                    <a:pt x="169" y="61"/>
                    <a:pt x="168" y="61"/>
                  </a:cubicBezTo>
                  <a:cubicBezTo>
                    <a:pt x="168" y="61"/>
                    <a:pt x="168" y="61"/>
                    <a:pt x="168" y="61"/>
                  </a:cubicBezTo>
                  <a:cubicBezTo>
                    <a:pt x="166" y="61"/>
                    <a:pt x="163" y="62"/>
                    <a:pt x="162" y="64"/>
                  </a:cubicBezTo>
                  <a:cubicBezTo>
                    <a:pt x="162" y="64"/>
                    <a:pt x="162" y="64"/>
                    <a:pt x="162" y="64"/>
                  </a:cubicBezTo>
                  <a:cubicBezTo>
                    <a:pt x="160" y="65"/>
                    <a:pt x="160" y="67"/>
                    <a:pt x="160" y="67"/>
                  </a:cubicBezTo>
                  <a:cubicBezTo>
                    <a:pt x="160" y="67"/>
                    <a:pt x="160" y="67"/>
                    <a:pt x="160" y="67"/>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6" y="92"/>
                    <a:pt x="3" y="94"/>
                    <a:pt x="3" y="98"/>
                  </a:cubicBezTo>
                  <a:cubicBezTo>
                    <a:pt x="3" y="98"/>
                    <a:pt x="3" y="98"/>
                    <a:pt x="3" y="98"/>
                  </a:cubicBezTo>
                  <a:cubicBezTo>
                    <a:pt x="3" y="100"/>
                    <a:pt x="4"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3" y="111"/>
                    <a:pt x="24" y="111"/>
                  </a:cubicBezTo>
                  <a:cubicBezTo>
                    <a:pt x="24" y="111"/>
                    <a:pt x="24" y="111"/>
                    <a:pt x="24" y="111"/>
                  </a:cubicBezTo>
                  <a:cubicBezTo>
                    <a:pt x="24" y="111"/>
                    <a:pt x="24" y="111"/>
                    <a:pt x="24" y="111"/>
                  </a:cubicBezTo>
                  <a:cubicBezTo>
                    <a:pt x="24" y="111"/>
                    <a:pt x="24" y="111"/>
                    <a:pt x="24" y="111"/>
                  </a:cubicBezTo>
                  <a:cubicBezTo>
                    <a:pt x="24" y="111"/>
                    <a:pt x="29" y="116"/>
                    <a:pt x="39" y="120"/>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208"/>
            <p:cNvSpPr/>
            <p:nvPr/>
          </p:nvSpPr>
          <p:spPr bwMode="auto">
            <a:xfrm>
              <a:off x="3428" y="431"/>
              <a:ext cx="172" cy="360"/>
            </a:xfrm>
            <a:custGeom>
              <a:avLst/>
              <a:gdLst>
                <a:gd name="T0" fmla="*/ 24 w 47"/>
                <a:gd name="T1" fmla="*/ 21 h 98"/>
                <a:gd name="T2" fmla="*/ 42 w 47"/>
                <a:gd name="T3" fmla="*/ 98 h 98"/>
                <a:gd name="T4" fmla="*/ 47 w 47"/>
                <a:gd name="T5" fmla="*/ 0 h 98"/>
                <a:gd name="T6" fmla="*/ 24 w 47"/>
                <a:gd name="T7" fmla="*/ 21 h 98"/>
              </a:gdLst>
              <a:ahLst/>
              <a:cxnLst>
                <a:cxn ang="0">
                  <a:pos x="T0" y="T1"/>
                </a:cxn>
                <a:cxn ang="0">
                  <a:pos x="T2" y="T3"/>
                </a:cxn>
                <a:cxn ang="0">
                  <a:pos x="T4" y="T5"/>
                </a:cxn>
                <a:cxn ang="0">
                  <a:pos x="T6" y="T7"/>
                </a:cxn>
              </a:cxnLst>
              <a:rect l="0" t="0" r="r" b="b"/>
              <a:pathLst>
                <a:path w="47" h="98">
                  <a:moveTo>
                    <a:pt x="24" y="21"/>
                  </a:moveTo>
                  <a:cubicBezTo>
                    <a:pt x="0" y="60"/>
                    <a:pt x="42" y="98"/>
                    <a:pt x="42" y="98"/>
                  </a:cubicBezTo>
                  <a:cubicBezTo>
                    <a:pt x="21" y="69"/>
                    <a:pt x="47" y="0"/>
                    <a:pt x="47" y="0"/>
                  </a:cubicBezTo>
                  <a:lnTo>
                    <a:pt x="24"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209"/>
            <p:cNvSpPr>
              <a:spLocks noEditPoints="1"/>
            </p:cNvSpPr>
            <p:nvPr/>
          </p:nvSpPr>
          <p:spPr bwMode="auto">
            <a:xfrm>
              <a:off x="3483" y="427"/>
              <a:ext cx="121" cy="371"/>
            </a:xfrm>
            <a:custGeom>
              <a:avLst/>
              <a:gdLst>
                <a:gd name="T0" fmla="*/ 26 w 33"/>
                <a:gd name="T1" fmla="*/ 100 h 101"/>
                <a:gd name="T2" fmla="*/ 0 w 33"/>
                <a:gd name="T3" fmla="*/ 48 h 101"/>
                <a:gd name="T4" fmla="*/ 0 w 33"/>
                <a:gd name="T5" fmla="*/ 48 h 101"/>
                <a:gd name="T6" fmla="*/ 8 w 33"/>
                <a:gd name="T7" fmla="*/ 21 h 101"/>
                <a:gd name="T8" fmla="*/ 8 w 33"/>
                <a:gd name="T9" fmla="*/ 21 h 101"/>
                <a:gd name="T10" fmla="*/ 8 w 33"/>
                <a:gd name="T11" fmla="*/ 21 h 101"/>
                <a:gd name="T12" fmla="*/ 31 w 33"/>
                <a:gd name="T13" fmla="*/ 0 h 101"/>
                <a:gd name="T14" fmla="*/ 33 w 33"/>
                <a:gd name="T15" fmla="*/ 0 h 101"/>
                <a:gd name="T16" fmla="*/ 33 w 33"/>
                <a:gd name="T17" fmla="*/ 0 h 101"/>
                <a:gd name="T18" fmla="*/ 33 w 33"/>
                <a:gd name="T19" fmla="*/ 2 h 101"/>
                <a:gd name="T20" fmla="*/ 33 w 33"/>
                <a:gd name="T21" fmla="*/ 2 h 101"/>
                <a:gd name="T22" fmla="*/ 20 w 33"/>
                <a:gd name="T23" fmla="*/ 66 h 101"/>
                <a:gd name="T24" fmla="*/ 20 w 33"/>
                <a:gd name="T25" fmla="*/ 66 h 101"/>
                <a:gd name="T26" fmla="*/ 28 w 33"/>
                <a:gd name="T27" fmla="*/ 98 h 101"/>
                <a:gd name="T28" fmla="*/ 28 w 33"/>
                <a:gd name="T29" fmla="*/ 98 h 101"/>
                <a:gd name="T30" fmla="*/ 28 w 33"/>
                <a:gd name="T31" fmla="*/ 100 h 101"/>
                <a:gd name="T32" fmla="*/ 28 w 33"/>
                <a:gd name="T33" fmla="*/ 100 h 101"/>
                <a:gd name="T34" fmla="*/ 27 w 33"/>
                <a:gd name="T35" fmla="*/ 101 h 101"/>
                <a:gd name="T36" fmla="*/ 27 w 33"/>
                <a:gd name="T37" fmla="*/ 101 h 101"/>
                <a:gd name="T38" fmla="*/ 26 w 33"/>
                <a:gd name="T39" fmla="*/ 100 h 101"/>
                <a:gd name="T40" fmla="*/ 3 w 33"/>
                <a:gd name="T41" fmla="*/ 48 h 101"/>
                <a:gd name="T42" fmla="*/ 15 w 33"/>
                <a:gd name="T43" fmla="*/ 83 h 101"/>
                <a:gd name="T44" fmla="*/ 15 w 33"/>
                <a:gd name="T45" fmla="*/ 83 h 101"/>
                <a:gd name="T46" fmla="*/ 21 w 33"/>
                <a:gd name="T47" fmla="*/ 90 h 101"/>
                <a:gd name="T48" fmla="*/ 21 w 33"/>
                <a:gd name="T49" fmla="*/ 90 h 101"/>
                <a:gd name="T50" fmla="*/ 17 w 33"/>
                <a:gd name="T51" fmla="*/ 66 h 101"/>
                <a:gd name="T52" fmla="*/ 17 w 33"/>
                <a:gd name="T53" fmla="*/ 66 h 101"/>
                <a:gd name="T54" fmla="*/ 28 w 33"/>
                <a:gd name="T55" fmla="*/ 6 h 101"/>
                <a:gd name="T56" fmla="*/ 28 w 33"/>
                <a:gd name="T57" fmla="*/ 6 h 101"/>
                <a:gd name="T58" fmla="*/ 10 w 33"/>
                <a:gd name="T59" fmla="*/ 23 h 101"/>
                <a:gd name="T60" fmla="*/ 3 w 33"/>
                <a:gd name="T61"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01">
                  <a:moveTo>
                    <a:pt x="26" y="100"/>
                  </a:moveTo>
                  <a:cubicBezTo>
                    <a:pt x="26" y="100"/>
                    <a:pt x="0" y="77"/>
                    <a:pt x="0" y="48"/>
                  </a:cubicBezTo>
                  <a:cubicBezTo>
                    <a:pt x="0" y="48"/>
                    <a:pt x="0" y="48"/>
                    <a:pt x="0" y="48"/>
                  </a:cubicBezTo>
                  <a:cubicBezTo>
                    <a:pt x="0" y="39"/>
                    <a:pt x="2" y="30"/>
                    <a:pt x="8" y="21"/>
                  </a:cubicBezTo>
                  <a:cubicBezTo>
                    <a:pt x="8" y="21"/>
                    <a:pt x="8" y="21"/>
                    <a:pt x="8" y="21"/>
                  </a:cubicBezTo>
                  <a:cubicBezTo>
                    <a:pt x="8" y="21"/>
                    <a:pt x="8" y="21"/>
                    <a:pt x="8" y="21"/>
                  </a:cubicBezTo>
                  <a:cubicBezTo>
                    <a:pt x="31" y="0"/>
                    <a:pt x="31" y="0"/>
                    <a:pt x="31" y="0"/>
                  </a:cubicBezTo>
                  <a:cubicBezTo>
                    <a:pt x="31" y="0"/>
                    <a:pt x="32" y="0"/>
                    <a:pt x="33" y="0"/>
                  </a:cubicBezTo>
                  <a:cubicBezTo>
                    <a:pt x="33" y="0"/>
                    <a:pt x="33" y="0"/>
                    <a:pt x="33" y="0"/>
                  </a:cubicBezTo>
                  <a:cubicBezTo>
                    <a:pt x="33" y="0"/>
                    <a:pt x="33" y="1"/>
                    <a:pt x="33" y="2"/>
                  </a:cubicBezTo>
                  <a:cubicBezTo>
                    <a:pt x="33" y="2"/>
                    <a:pt x="33" y="2"/>
                    <a:pt x="33" y="2"/>
                  </a:cubicBezTo>
                  <a:cubicBezTo>
                    <a:pt x="33" y="2"/>
                    <a:pt x="20" y="36"/>
                    <a:pt x="20" y="66"/>
                  </a:cubicBezTo>
                  <a:cubicBezTo>
                    <a:pt x="20" y="66"/>
                    <a:pt x="20" y="66"/>
                    <a:pt x="20" y="66"/>
                  </a:cubicBezTo>
                  <a:cubicBezTo>
                    <a:pt x="20" y="79"/>
                    <a:pt x="22" y="90"/>
                    <a:pt x="28" y="98"/>
                  </a:cubicBezTo>
                  <a:cubicBezTo>
                    <a:pt x="28" y="98"/>
                    <a:pt x="28" y="98"/>
                    <a:pt x="28" y="98"/>
                  </a:cubicBezTo>
                  <a:cubicBezTo>
                    <a:pt x="29" y="99"/>
                    <a:pt x="28" y="100"/>
                    <a:pt x="28" y="100"/>
                  </a:cubicBezTo>
                  <a:cubicBezTo>
                    <a:pt x="28" y="100"/>
                    <a:pt x="28" y="100"/>
                    <a:pt x="28" y="100"/>
                  </a:cubicBezTo>
                  <a:cubicBezTo>
                    <a:pt x="28" y="101"/>
                    <a:pt x="27" y="101"/>
                    <a:pt x="27" y="101"/>
                  </a:cubicBezTo>
                  <a:cubicBezTo>
                    <a:pt x="27" y="101"/>
                    <a:pt x="27" y="101"/>
                    <a:pt x="27" y="101"/>
                  </a:cubicBezTo>
                  <a:cubicBezTo>
                    <a:pt x="27" y="101"/>
                    <a:pt x="26" y="101"/>
                    <a:pt x="26" y="100"/>
                  </a:cubicBezTo>
                  <a:close/>
                  <a:moveTo>
                    <a:pt x="3" y="48"/>
                  </a:moveTo>
                  <a:cubicBezTo>
                    <a:pt x="3" y="62"/>
                    <a:pt x="9" y="74"/>
                    <a:pt x="15" y="83"/>
                  </a:cubicBezTo>
                  <a:cubicBezTo>
                    <a:pt x="15" y="83"/>
                    <a:pt x="15" y="83"/>
                    <a:pt x="15" y="83"/>
                  </a:cubicBezTo>
                  <a:cubicBezTo>
                    <a:pt x="17" y="86"/>
                    <a:pt x="19" y="88"/>
                    <a:pt x="21" y="90"/>
                  </a:cubicBezTo>
                  <a:cubicBezTo>
                    <a:pt x="21" y="90"/>
                    <a:pt x="21" y="90"/>
                    <a:pt x="21" y="90"/>
                  </a:cubicBezTo>
                  <a:cubicBezTo>
                    <a:pt x="18" y="83"/>
                    <a:pt x="17" y="75"/>
                    <a:pt x="17" y="66"/>
                  </a:cubicBezTo>
                  <a:cubicBezTo>
                    <a:pt x="17" y="66"/>
                    <a:pt x="17" y="66"/>
                    <a:pt x="17" y="66"/>
                  </a:cubicBezTo>
                  <a:cubicBezTo>
                    <a:pt x="17" y="43"/>
                    <a:pt x="25" y="17"/>
                    <a:pt x="28" y="6"/>
                  </a:cubicBezTo>
                  <a:cubicBezTo>
                    <a:pt x="28" y="6"/>
                    <a:pt x="28" y="6"/>
                    <a:pt x="28" y="6"/>
                  </a:cubicBezTo>
                  <a:cubicBezTo>
                    <a:pt x="10" y="23"/>
                    <a:pt x="10" y="23"/>
                    <a:pt x="10" y="23"/>
                  </a:cubicBezTo>
                  <a:cubicBezTo>
                    <a:pt x="5" y="31"/>
                    <a:pt x="3" y="40"/>
                    <a:pt x="3"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210"/>
            <p:cNvSpPr/>
            <p:nvPr/>
          </p:nvSpPr>
          <p:spPr bwMode="auto">
            <a:xfrm>
              <a:off x="3747" y="677"/>
              <a:ext cx="135" cy="59"/>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6 w 37"/>
                <a:gd name="T11" fmla="*/ 13 h 16"/>
                <a:gd name="T12" fmla="*/ 16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6 w 37"/>
                <a:gd name="T31" fmla="*/ 16 h 16"/>
                <a:gd name="T32" fmla="*/ 16 w 37"/>
                <a:gd name="T33" fmla="*/ 16 h 16"/>
                <a:gd name="T34" fmla="*/ 15 w 37"/>
                <a:gd name="T35" fmla="*/ 16 h 16"/>
                <a:gd name="T36" fmla="*/ 15 w 37"/>
                <a:gd name="T37" fmla="*/ 16 h 16"/>
                <a:gd name="T38" fmla="*/ 1 w 37"/>
                <a:gd name="T3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6" y="13"/>
                  </a:cubicBezTo>
                  <a:cubicBezTo>
                    <a:pt x="16" y="13"/>
                    <a:pt x="16" y="13"/>
                    <a:pt x="16"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1" y="16"/>
                    <a:pt x="16" y="16"/>
                  </a:cubicBezTo>
                  <a:cubicBezTo>
                    <a:pt x="16" y="16"/>
                    <a:pt x="16" y="16"/>
                    <a:pt x="16" y="16"/>
                  </a:cubicBezTo>
                  <a:cubicBezTo>
                    <a:pt x="16" y="16"/>
                    <a:pt x="15"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211"/>
            <p:cNvSpPr/>
            <p:nvPr/>
          </p:nvSpPr>
          <p:spPr bwMode="auto">
            <a:xfrm>
              <a:off x="3966" y="424"/>
              <a:ext cx="132" cy="249"/>
            </a:xfrm>
            <a:custGeom>
              <a:avLst/>
              <a:gdLst>
                <a:gd name="T0" fmla="*/ 0 w 36"/>
                <a:gd name="T1" fmla="*/ 7 h 68"/>
                <a:gd name="T2" fmla="*/ 19 w 36"/>
                <a:gd name="T3" fmla="*/ 68 h 68"/>
                <a:gd name="T4" fmla="*/ 3 w 36"/>
                <a:gd name="T5" fmla="*/ 0 h 68"/>
              </a:gdLst>
              <a:ahLst/>
              <a:cxnLst>
                <a:cxn ang="0">
                  <a:pos x="T0" y="T1"/>
                </a:cxn>
                <a:cxn ang="0">
                  <a:pos x="T2" y="T3"/>
                </a:cxn>
                <a:cxn ang="0">
                  <a:pos x="T4" y="T5"/>
                </a:cxn>
              </a:cxnLst>
              <a:rect l="0" t="0" r="r" b="b"/>
              <a:pathLst>
                <a:path w="36" h="68">
                  <a:moveTo>
                    <a:pt x="0" y="7"/>
                  </a:moveTo>
                  <a:cubicBezTo>
                    <a:pt x="0" y="7"/>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212"/>
            <p:cNvSpPr/>
            <p:nvPr/>
          </p:nvSpPr>
          <p:spPr bwMode="auto">
            <a:xfrm>
              <a:off x="3959" y="416"/>
              <a:ext cx="99" cy="261"/>
            </a:xfrm>
            <a:custGeom>
              <a:avLst/>
              <a:gdLst>
                <a:gd name="T0" fmla="*/ 20 w 27"/>
                <a:gd name="T1" fmla="*/ 71 h 71"/>
                <a:gd name="T2" fmla="*/ 19 w 27"/>
                <a:gd name="T3" fmla="*/ 70 h 71"/>
                <a:gd name="T4" fmla="*/ 19 w 27"/>
                <a:gd name="T5" fmla="*/ 70 h 71"/>
                <a:gd name="T6" fmla="*/ 20 w 27"/>
                <a:gd name="T7" fmla="*/ 64 h 71"/>
                <a:gd name="T8" fmla="*/ 20 w 27"/>
                <a:gd name="T9" fmla="*/ 64 h 71"/>
                <a:gd name="T10" fmla="*/ 10 w 27"/>
                <a:gd name="T11" fmla="*/ 25 h 71"/>
                <a:gd name="T12" fmla="*/ 10 w 27"/>
                <a:gd name="T13" fmla="*/ 25 h 71"/>
                <a:gd name="T14" fmla="*/ 1 w 27"/>
                <a:gd name="T15" fmla="*/ 10 h 71"/>
                <a:gd name="T16" fmla="*/ 1 w 27"/>
                <a:gd name="T17" fmla="*/ 10 h 71"/>
                <a:gd name="T18" fmla="*/ 1 w 27"/>
                <a:gd name="T19" fmla="*/ 7 h 71"/>
                <a:gd name="T20" fmla="*/ 1 w 27"/>
                <a:gd name="T21" fmla="*/ 7 h 71"/>
                <a:gd name="T22" fmla="*/ 3 w 27"/>
                <a:gd name="T23" fmla="*/ 8 h 71"/>
                <a:gd name="T24" fmla="*/ 3 w 27"/>
                <a:gd name="T25" fmla="*/ 8 h 71"/>
                <a:gd name="T26" fmla="*/ 22 w 27"/>
                <a:gd name="T27" fmla="*/ 58 h 71"/>
                <a:gd name="T28" fmla="*/ 22 w 27"/>
                <a:gd name="T29" fmla="*/ 58 h 71"/>
                <a:gd name="T30" fmla="*/ 24 w 27"/>
                <a:gd name="T31" fmla="*/ 42 h 71"/>
                <a:gd name="T32" fmla="*/ 24 w 27"/>
                <a:gd name="T33" fmla="*/ 42 h 71"/>
                <a:gd name="T34" fmla="*/ 4 w 27"/>
                <a:gd name="T35" fmla="*/ 3 h 71"/>
                <a:gd name="T36" fmla="*/ 4 w 27"/>
                <a:gd name="T37" fmla="*/ 3 h 71"/>
                <a:gd name="T38" fmla="*/ 4 w 27"/>
                <a:gd name="T39" fmla="*/ 1 h 71"/>
                <a:gd name="T40" fmla="*/ 4 w 27"/>
                <a:gd name="T41" fmla="*/ 1 h 71"/>
                <a:gd name="T42" fmla="*/ 6 w 27"/>
                <a:gd name="T43" fmla="*/ 1 h 71"/>
                <a:gd name="T44" fmla="*/ 6 w 27"/>
                <a:gd name="T45" fmla="*/ 1 h 71"/>
                <a:gd name="T46" fmla="*/ 27 w 27"/>
                <a:gd name="T47" fmla="*/ 42 h 71"/>
                <a:gd name="T48" fmla="*/ 27 w 27"/>
                <a:gd name="T49" fmla="*/ 42 h 71"/>
                <a:gd name="T50" fmla="*/ 22 w 27"/>
                <a:gd name="T51" fmla="*/ 70 h 71"/>
                <a:gd name="T52" fmla="*/ 22 w 27"/>
                <a:gd name="T53" fmla="*/ 70 h 71"/>
                <a:gd name="T54" fmla="*/ 21 w 27"/>
                <a:gd name="T55" fmla="*/ 71 h 71"/>
                <a:gd name="T56" fmla="*/ 21 w 27"/>
                <a:gd name="T57" fmla="*/ 71 h 71"/>
                <a:gd name="T58" fmla="*/ 20 w 27"/>
                <a:gd name="T5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71">
                  <a:moveTo>
                    <a:pt x="20" y="71"/>
                  </a:moveTo>
                  <a:cubicBezTo>
                    <a:pt x="20" y="71"/>
                    <a:pt x="19" y="71"/>
                    <a:pt x="19" y="70"/>
                  </a:cubicBezTo>
                  <a:cubicBezTo>
                    <a:pt x="19" y="70"/>
                    <a:pt x="19" y="70"/>
                    <a:pt x="19" y="70"/>
                  </a:cubicBezTo>
                  <a:cubicBezTo>
                    <a:pt x="19" y="68"/>
                    <a:pt x="20" y="66"/>
                    <a:pt x="20" y="64"/>
                  </a:cubicBezTo>
                  <a:cubicBezTo>
                    <a:pt x="20" y="64"/>
                    <a:pt x="20" y="64"/>
                    <a:pt x="20" y="64"/>
                  </a:cubicBezTo>
                  <a:cubicBezTo>
                    <a:pt x="20" y="49"/>
                    <a:pt x="15" y="35"/>
                    <a:pt x="10" y="25"/>
                  </a:cubicBezTo>
                  <a:cubicBezTo>
                    <a:pt x="10" y="25"/>
                    <a:pt x="10" y="25"/>
                    <a:pt x="10" y="25"/>
                  </a:cubicBezTo>
                  <a:cubicBezTo>
                    <a:pt x="6" y="15"/>
                    <a:pt x="1" y="10"/>
                    <a:pt x="1" y="10"/>
                  </a:cubicBezTo>
                  <a:cubicBezTo>
                    <a:pt x="1" y="10"/>
                    <a:pt x="1" y="10"/>
                    <a:pt x="1" y="10"/>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3"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Oval 213"/>
            <p:cNvSpPr>
              <a:spLocks noChangeArrowheads="1"/>
            </p:cNvSpPr>
            <p:nvPr/>
          </p:nvSpPr>
          <p:spPr bwMode="auto">
            <a:xfrm>
              <a:off x="3637" y="662"/>
              <a:ext cx="51" cy="48"/>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214"/>
            <p:cNvSpPr/>
            <p:nvPr/>
          </p:nvSpPr>
          <p:spPr bwMode="auto">
            <a:xfrm>
              <a:off x="3897" y="589"/>
              <a:ext cx="51" cy="47"/>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Oval 215"/>
            <p:cNvSpPr>
              <a:spLocks noChangeArrowheads="1"/>
            </p:cNvSpPr>
            <p:nvPr/>
          </p:nvSpPr>
          <p:spPr bwMode="auto">
            <a:xfrm>
              <a:off x="3604" y="717"/>
              <a:ext cx="99" cy="59"/>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216"/>
            <p:cNvSpPr/>
            <p:nvPr/>
          </p:nvSpPr>
          <p:spPr bwMode="auto">
            <a:xfrm>
              <a:off x="3922" y="611"/>
              <a:ext cx="99" cy="88"/>
            </a:xfrm>
            <a:custGeom>
              <a:avLst/>
              <a:gdLst>
                <a:gd name="T0" fmla="*/ 3 w 27"/>
                <a:gd name="T1" fmla="*/ 21 h 24"/>
                <a:gd name="T2" fmla="*/ 18 w 27"/>
                <a:gd name="T3" fmla="*/ 18 h 24"/>
                <a:gd name="T4" fmla="*/ 24 w 27"/>
                <a:gd name="T5" fmla="*/ 4 h 24"/>
                <a:gd name="T6" fmla="*/ 8 w 27"/>
                <a:gd name="T7" fmla="*/ 6 h 24"/>
                <a:gd name="T8" fmla="*/ 3 w 27"/>
                <a:gd name="T9" fmla="*/ 21 h 24"/>
              </a:gdLst>
              <a:ahLst/>
              <a:cxnLst>
                <a:cxn ang="0">
                  <a:pos x="T0" y="T1"/>
                </a:cxn>
                <a:cxn ang="0">
                  <a:pos x="T2" y="T3"/>
                </a:cxn>
                <a:cxn ang="0">
                  <a:pos x="T4" y="T5"/>
                </a:cxn>
                <a:cxn ang="0">
                  <a:pos x="T6" y="T7"/>
                </a:cxn>
                <a:cxn ang="0">
                  <a:pos x="T8" y="T9"/>
                </a:cxn>
              </a:cxnLst>
              <a:rect l="0" t="0" r="r" b="b"/>
              <a:pathLst>
                <a:path w="27" h="24">
                  <a:moveTo>
                    <a:pt x="3" y="21"/>
                  </a:moveTo>
                  <a:cubicBezTo>
                    <a:pt x="5" y="24"/>
                    <a:pt x="12" y="23"/>
                    <a:pt x="18" y="18"/>
                  </a:cubicBezTo>
                  <a:cubicBezTo>
                    <a:pt x="24" y="14"/>
                    <a:pt x="27" y="7"/>
                    <a:pt x="24" y="4"/>
                  </a:cubicBezTo>
                  <a:cubicBezTo>
                    <a:pt x="21" y="0"/>
                    <a:pt x="14" y="1"/>
                    <a:pt x="8" y="6"/>
                  </a:cubicBezTo>
                  <a:cubicBezTo>
                    <a:pt x="2" y="11"/>
                    <a:pt x="0" y="17"/>
                    <a:pt x="3" y="2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217"/>
            <p:cNvSpPr/>
            <p:nvPr/>
          </p:nvSpPr>
          <p:spPr bwMode="auto">
            <a:xfrm>
              <a:off x="3809" y="240"/>
              <a:ext cx="281" cy="312"/>
            </a:xfrm>
            <a:custGeom>
              <a:avLst/>
              <a:gdLst>
                <a:gd name="T0" fmla="*/ 31 w 77"/>
                <a:gd name="T1" fmla="*/ 7 h 85"/>
                <a:gd name="T2" fmla="*/ 58 w 77"/>
                <a:gd name="T3" fmla="*/ 22 h 85"/>
                <a:gd name="T4" fmla="*/ 68 w 77"/>
                <a:gd name="T5" fmla="*/ 85 h 85"/>
                <a:gd name="T6" fmla="*/ 43 w 77"/>
                <a:gd name="T7" fmla="*/ 58 h 85"/>
                <a:gd name="T8" fmla="*/ 31 w 77"/>
                <a:gd name="T9" fmla="*/ 7 h 85"/>
              </a:gdLst>
              <a:ahLst/>
              <a:cxnLst>
                <a:cxn ang="0">
                  <a:pos x="T0" y="T1"/>
                </a:cxn>
                <a:cxn ang="0">
                  <a:pos x="T2" y="T3"/>
                </a:cxn>
                <a:cxn ang="0">
                  <a:pos x="T4" y="T5"/>
                </a:cxn>
                <a:cxn ang="0">
                  <a:pos x="T6" y="T7"/>
                </a:cxn>
                <a:cxn ang="0">
                  <a:pos x="T8" y="T9"/>
                </a:cxn>
              </a:cxnLst>
              <a:rect l="0" t="0" r="r" b="b"/>
              <a:pathLst>
                <a:path w="77" h="85">
                  <a:moveTo>
                    <a:pt x="31" y="7"/>
                  </a:moveTo>
                  <a:cubicBezTo>
                    <a:pt x="31" y="7"/>
                    <a:pt x="44" y="0"/>
                    <a:pt x="58" y="22"/>
                  </a:cubicBezTo>
                  <a:cubicBezTo>
                    <a:pt x="65" y="33"/>
                    <a:pt x="77" y="55"/>
                    <a:pt x="68" y="85"/>
                  </a:cubicBezTo>
                  <a:cubicBezTo>
                    <a:pt x="68" y="85"/>
                    <a:pt x="60" y="71"/>
                    <a:pt x="43" y="58"/>
                  </a:cubicBezTo>
                  <a:cubicBezTo>
                    <a:pt x="0" y="24"/>
                    <a:pt x="31" y="7"/>
                    <a:pt x="31"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218"/>
            <p:cNvSpPr>
              <a:spLocks noEditPoints="1"/>
            </p:cNvSpPr>
            <p:nvPr/>
          </p:nvSpPr>
          <p:spPr bwMode="auto">
            <a:xfrm>
              <a:off x="3878" y="259"/>
              <a:ext cx="194" cy="297"/>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1 w 53"/>
                <a:gd name="T19" fmla="*/ 16 h 81"/>
                <a:gd name="T20" fmla="*/ 41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9 w 53"/>
                <a:gd name="T35" fmla="*/ 81 h 81"/>
                <a:gd name="T36" fmla="*/ 49 w 53"/>
                <a:gd name="T37" fmla="*/ 81 h 81"/>
                <a:gd name="T38" fmla="*/ 47 w 53"/>
                <a:gd name="T39" fmla="*/ 80 h 81"/>
                <a:gd name="T40" fmla="*/ 7 w 53"/>
                <a:gd name="T41" fmla="*/ 8 h 81"/>
                <a:gd name="T42" fmla="*/ 3 w 53"/>
                <a:gd name="T43" fmla="*/ 19 h 81"/>
                <a:gd name="T44" fmla="*/ 3 w 53"/>
                <a:gd name="T45" fmla="*/ 19 h 81"/>
                <a:gd name="T46" fmla="*/ 25 w 53"/>
                <a:gd name="T47" fmla="*/ 52 h 81"/>
                <a:gd name="T48" fmla="*/ 25 w 53"/>
                <a:gd name="T49" fmla="*/ 52 h 81"/>
                <a:gd name="T50" fmla="*/ 48 w 53"/>
                <a:gd name="T51" fmla="*/ 76 h 81"/>
                <a:gd name="T52" fmla="*/ 48 w 53"/>
                <a:gd name="T53" fmla="*/ 76 h 81"/>
                <a:gd name="T54" fmla="*/ 50 w 53"/>
                <a:gd name="T55" fmla="*/ 58 h 81"/>
                <a:gd name="T56" fmla="*/ 50 w 53"/>
                <a:gd name="T57" fmla="*/ 58 h 81"/>
                <a:gd name="T58" fmla="*/ 38 w 53"/>
                <a:gd name="T59" fmla="*/ 18 h 81"/>
                <a:gd name="T60" fmla="*/ 38 w 53"/>
                <a:gd name="T61" fmla="*/ 18 h 81"/>
                <a:gd name="T62" fmla="*/ 17 w 53"/>
                <a:gd name="T63" fmla="*/ 3 h 81"/>
                <a:gd name="T64" fmla="*/ 17 w 53"/>
                <a:gd name="T65" fmla="*/ 3 h 81"/>
                <a:gd name="T66" fmla="*/ 13 w 53"/>
                <a:gd name="T67" fmla="*/ 3 h 81"/>
                <a:gd name="T68" fmla="*/ 13 w 53"/>
                <a:gd name="T69" fmla="*/ 3 h 81"/>
                <a:gd name="T70" fmla="*/ 12 w 53"/>
                <a:gd name="T71" fmla="*/ 4 h 81"/>
                <a:gd name="T72" fmla="*/ 12 w 53"/>
                <a:gd name="T73" fmla="*/ 4 h 81"/>
                <a:gd name="T74" fmla="*/ 7 w 53"/>
                <a:gd name="T75"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81">
                  <a:moveTo>
                    <a:pt x="47" y="80"/>
                  </a:moveTo>
                  <a:cubicBezTo>
                    <a:pt x="47" y="80"/>
                    <a:pt x="40"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2" y="3"/>
                    <a:pt x="41" y="16"/>
                  </a:cubicBezTo>
                  <a:cubicBezTo>
                    <a:pt x="41" y="16"/>
                    <a:pt x="41" y="16"/>
                    <a:pt x="41" y="16"/>
                  </a:cubicBezTo>
                  <a:cubicBezTo>
                    <a:pt x="46" y="24"/>
                    <a:pt x="53" y="39"/>
                    <a:pt x="53" y="58"/>
                  </a:cubicBezTo>
                  <a:cubicBezTo>
                    <a:pt x="53" y="58"/>
                    <a:pt x="53" y="58"/>
                    <a:pt x="53" y="58"/>
                  </a:cubicBezTo>
                  <a:cubicBezTo>
                    <a:pt x="53" y="65"/>
                    <a:pt x="52" y="72"/>
                    <a:pt x="50" y="80"/>
                  </a:cubicBezTo>
                  <a:cubicBezTo>
                    <a:pt x="50" y="80"/>
                    <a:pt x="50" y="80"/>
                    <a:pt x="50" y="80"/>
                  </a:cubicBezTo>
                  <a:cubicBezTo>
                    <a:pt x="50" y="81"/>
                    <a:pt x="49" y="81"/>
                    <a:pt x="49" y="81"/>
                  </a:cubicBezTo>
                  <a:cubicBezTo>
                    <a:pt x="49" y="81"/>
                    <a:pt x="49" y="81"/>
                    <a:pt x="49" y="81"/>
                  </a:cubicBezTo>
                  <a:cubicBezTo>
                    <a:pt x="49" y="81"/>
                    <a:pt x="49" y="81"/>
                    <a:pt x="49" y="81"/>
                  </a:cubicBezTo>
                  <a:cubicBezTo>
                    <a:pt x="49" y="81"/>
                    <a:pt x="49" y="81"/>
                    <a:pt x="49" y="81"/>
                  </a:cubicBezTo>
                  <a:cubicBezTo>
                    <a:pt x="48" y="81"/>
                    <a:pt x="48" y="81"/>
                    <a:pt x="47" y="80"/>
                  </a:cubicBezTo>
                  <a:close/>
                  <a:moveTo>
                    <a:pt x="7" y="8"/>
                  </a:moveTo>
                  <a:cubicBezTo>
                    <a:pt x="5" y="10"/>
                    <a:pt x="3" y="14"/>
                    <a:pt x="3" y="19"/>
                  </a:cubicBezTo>
                  <a:cubicBezTo>
                    <a:pt x="3" y="19"/>
                    <a:pt x="3" y="19"/>
                    <a:pt x="3" y="19"/>
                  </a:cubicBezTo>
                  <a:cubicBezTo>
                    <a:pt x="3" y="27"/>
                    <a:pt x="7" y="38"/>
                    <a:pt x="25" y="52"/>
                  </a:cubicBezTo>
                  <a:cubicBezTo>
                    <a:pt x="25" y="52"/>
                    <a:pt x="25" y="52"/>
                    <a:pt x="25" y="52"/>
                  </a:cubicBezTo>
                  <a:cubicBezTo>
                    <a:pt x="37" y="62"/>
                    <a:pt x="45" y="71"/>
                    <a:pt x="48" y="76"/>
                  </a:cubicBezTo>
                  <a:cubicBezTo>
                    <a:pt x="48" y="76"/>
                    <a:pt x="48" y="76"/>
                    <a:pt x="48" y="76"/>
                  </a:cubicBezTo>
                  <a:cubicBezTo>
                    <a:pt x="50" y="70"/>
                    <a:pt x="50" y="63"/>
                    <a:pt x="50" y="58"/>
                  </a:cubicBezTo>
                  <a:cubicBezTo>
                    <a:pt x="50" y="58"/>
                    <a:pt x="50" y="58"/>
                    <a:pt x="50" y="58"/>
                  </a:cubicBezTo>
                  <a:cubicBezTo>
                    <a:pt x="50" y="40"/>
                    <a:pt x="43" y="26"/>
                    <a:pt x="38" y="18"/>
                  </a:cubicBezTo>
                  <a:cubicBezTo>
                    <a:pt x="38" y="18"/>
                    <a:pt x="38" y="18"/>
                    <a:pt x="38" y="18"/>
                  </a:cubicBezTo>
                  <a:cubicBezTo>
                    <a:pt x="29" y="5"/>
                    <a:pt x="22" y="3"/>
                    <a:pt x="17" y="3"/>
                  </a:cubicBezTo>
                  <a:cubicBezTo>
                    <a:pt x="17" y="3"/>
                    <a:pt x="17" y="3"/>
                    <a:pt x="17" y="3"/>
                  </a:cubicBezTo>
                  <a:cubicBezTo>
                    <a:pt x="15" y="3"/>
                    <a:pt x="14" y="3"/>
                    <a:pt x="13" y="3"/>
                  </a:cubicBezTo>
                  <a:cubicBezTo>
                    <a:pt x="13" y="3"/>
                    <a:pt x="13" y="3"/>
                    <a:pt x="13" y="3"/>
                  </a:cubicBezTo>
                  <a:cubicBezTo>
                    <a:pt x="13" y="4"/>
                    <a:pt x="12" y="4"/>
                    <a:pt x="12" y="4"/>
                  </a:cubicBezTo>
                  <a:cubicBezTo>
                    <a:pt x="12" y="4"/>
                    <a:pt x="12" y="4"/>
                    <a:pt x="12" y="4"/>
                  </a:cubicBezTo>
                  <a:cubicBezTo>
                    <a:pt x="12" y="4"/>
                    <a:pt x="10" y="5"/>
                    <a:pt x="7"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219"/>
            <p:cNvSpPr/>
            <p:nvPr/>
          </p:nvSpPr>
          <p:spPr bwMode="auto">
            <a:xfrm>
              <a:off x="3395" y="192"/>
              <a:ext cx="373" cy="499"/>
            </a:xfrm>
            <a:custGeom>
              <a:avLst/>
              <a:gdLst>
                <a:gd name="T0" fmla="*/ 50 w 102"/>
                <a:gd name="T1" fmla="*/ 90 h 136"/>
                <a:gd name="T2" fmla="*/ 30 w 102"/>
                <a:gd name="T3" fmla="*/ 136 h 136"/>
                <a:gd name="T4" fmla="*/ 10 w 102"/>
                <a:gd name="T5" fmla="*/ 84 h 136"/>
                <a:gd name="T6" fmla="*/ 101 w 102"/>
                <a:gd name="T7" fmla="*/ 31 h 136"/>
                <a:gd name="T8" fmla="*/ 50 w 102"/>
                <a:gd name="T9" fmla="*/ 90 h 136"/>
              </a:gdLst>
              <a:ahLst/>
              <a:cxnLst>
                <a:cxn ang="0">
                  <a:pos x="T0" y="T1"/>
                </a:cxn>
                <a:cxn ang="0">
                  <a:pos x="T2" y="T3"/>
                </a:cxn>
                <a:cxn ang="0">
                  <a:pos x="T4" y="T5"/>
                </a:cxn>
                <a:cxn ang="0">
                  <a:pos x="T6" y="T7"/>
                </a:cxn>
                <a:cxn ang="0">
                  <a:pos x="T8" y="T9"/>
                </a:cxn>
              </a:cxnLst>
              <a:rect l="0" t="0" r="r" b="b"/>
              <a:pathLst>
                <a:path w="102" h="136">
                  <a:moveTo>
                    <a:pt x="50" y="90"/>
                  </a:moveTo>
                  <a:cubicBezTo>
                    <a:pt x="50" y="90"/>
                    <a:pt x="27" y="115"/>
                    <a:pt x="30" y="136"/>
                  </a:cubicBezTo>
                  <a:cubicBezTo>
                    <a:pt x="30" y="136"/>
                    <a:pt x="0" y="119"/>
                    <a:pt x="10" y="84"/>
                  </a:cubicBezTo>
                  <a:cubicBezTo>
                    <a:pt x="23" y="38"/>
                    <a:pt x="100" y="0"/>
                    <a:pt x="101" y="31"/>
                  </a:cubicBezTo>
                  <a:cubicBezTo>
                    <a:pt x="102" y="62"/>
                    <a:pt x="50" y="90"/>
                    <a:pt x="50" y="90"/>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220"/>
            <p:cNvSpPr>
              <a:spLocks noEditPoints="1"/>
            </p:cNvSpPr>
            <p:nvPr/>
          </p:nvSpPr>
          <p:spPr bwMode="auto">
            <a:xfrm>
              <a:off x="3421" y="259"/>
              <a:ext cx="347" cy="436"/>
            </a:xfrm>
            <a:custGeom>
              <a:avLst/>
              <a:gdLst>
                <a:gd name="T0" fmla="*/ 22 w 95"/>
                <a:gd name="T1" fmla="*/ 119 h 119"/>
                <a:gd name="T2" fmla="*/ 0 w 95"/>
                <a:gd name="T3" fmla="*/ 79 h 119"/>
                <a:gd name="T4" fmla="*/ 0 w 95"/>
                <a:gd name="T5" fmla="*/ 79 h 119"/>
                <a:gd name="T6" fmla="*/ 2 w 95"/>
                <a:gd name="T7" fmla="*/ 65 h 119"/>
                <a:gd name="T8" fmla="*/ 2 w 95"/>
                <a:gd name="T9" fmla="*/ 65 h 119"/>
                <a:gd name="T10" fmla="*/ 81 w 95"/>
                <a:gd name="T11" fmla="*/ 0 h 119"/>
                <a:gd name="T12" fmla="*/ 81 w 95"/>
                <a:gd name="T13" fmla="*/ 0 h 119"/>
                <a:gd name="T14" fmla="*/ 95 w 95"/>
                <a:gd name="T15" fmla="*/ 13 h 119"/>
                <a:gd name="T16" fmla="*/ 95 w 95"/>
                <a:gd name="T17" fmla="*/ 13 h 119"/>
                <a:gd name="T18" fmla="*/ 95 w 95"/>
                <a:gd name="T19" fmla="*/ 14 h 119"/>
                <a:gd name="T20" fmla="*/ 95 w 95"/>
                <a:gd name="T21" fmla="*/ 14 h 119"/>
                <a:gd name="T22" fmla="*/ 44 w 95"/>
                <a:gd name="T23" fmla="*/ 73 h 119"/>
                <a:gd name="T24" fmla="*/ 44 w 95"/>
                <a:gd name="T25" fmla="*/ 73 h 119"/>
                <a:gd name="T26" fmla="*/ 24 w 95"/>
                <a:gd name="T27" fmla="*/ 115 h 119"/>
                <a:gd name="T28" fmla="*/ 24 w 95"/>
                <a:gd name="T29" fmla="*/ 115 h 119"/>
                <a:gd name="T30" fmla="*/ 24 w 95"/>
                <a:gd name="T31" fmla="*/ 118 h 119"/>
                <a:gd name="T32" fmla="*/ 24 w 95"/>
                <a:gd name="T33" fmla="*/ 118 h 119"/>
                <a:gd name="T34" fmla="*/ 24 w 95"/>
                <a:gd name="T35" fmla="*/ 119 h 119"/>
                <a:gd name="T36" fmla="*/ 24 w 95"/>
                <a:gd name="T37" fmla="*/ 119 h 119"/>
                <a:gd name="T38" fmla="*/ 23 w 95"/>
                <a:gd name="T39" fmla="*/ 119 h 119"/>
                <a:gd name="T40" fmla="*/ 23 w 95"/>
                <a:gd name="T41" fmla="*/ 119 h 119"/>
                <a:gd name="T42" fmla="*/ 22 w 95"/>
                <a:gd name="T43" fmla="*/ 119 h 119"/>
                <a:gd name="T44" fmla="*/ 4 w 95"/>
                <a:gd name="T45" fmla="*/ 66 h 119"/>
                <a:gd name="T46" fmla="*/ 3 w 95"/>
                <a:gd name="T47" fmla="*/ 79 h 119"/>
                <a:gd name="T48" fmla="*/ 3 w 95"/>
                <a:gd name="T49" fmla="*/ 79 h 119"/>
                <a:gd name="T50" fmla="*/ 13 w 95"/>
                <a:gd name="T51" fmla="*/ 107 h 119"/>
                <a:gd name="T52" fmla="*/ 13 w 95"/>
                <a:gd name="T53" fmla="*/ 107 h 119"/>
                <a:gd name="T54" fmla="*/ 21 w 95"/>
                <a:gd name="T55" fmla="*/ 115 h 119"/>
                <a:gd name="T56" fmla="*/ 21 w 95"/>
                <a:gd name="T57" fmla="*/ 115 h 119"/>
                <a:gd name="T58" fmla="*/ 21 w 95"/>
                <a:gd name="T59" fmla="*/ 115 h 119"/>
                <a:gd name="T60" fmla="*/ 21 w 95"/>
                <a:gd name="T61" fmla="*/ 115 h 119"/>
                <a:gd name="T62" fmla="*/ 42 w 95"/>
                <a:gd name="T63" fmla="*/ 71 h 119"/>
                <a:gd name="T64" fmla="*/ 42 w 95"/>
                <a:gd name="T65" fmla="*/ 71 h 119"/>
                <a:gd name="T66" fmla="*/ 43 w 95"/>
                <a:gd name="T67" fmla="*/ 70 h 119"/>
                <a:gd name="T68" fmla="*/ 68 w 95"/>
                <a:gd name="T69" fmla="*/ 53 h 119"/>
                <a:gd name="T70" fmla="*/ 68 w 95"/>
                <a:gd name="T71" fmla="*/ 53 h 119"/>
                <a:gd name="T72" fmla="*/ 92 w 95"/>
                <a:gd name="T73" fmla="*/ 14 h 119"/>
                <a:gd name="T74" fmla="*/ 92 w 95"/>
                <a:gd name="T75" fmla="*/ 14 h 119"/>
                <a:gd name="T76" fmla="*/ 92 w 95"/>
                <a:gd name="T77" fmla="*/ 13 h 119"/>
                <a:gd name="T78" fmla="*/ 92 w 95"/>
                <a:gd name="T79" fmla="*/ 13 h 119"/>
                <a:gd name="T80" fmla="*/ 81 w 95"/>
                <a:gd name="T81" fmla="*/ 3 h 119"/>
                <a:gd name="T82" fmla="*/ 81 w 95"/>
                <a:gd name="T83" fmla="*/ 3 h 119"/>
                <a:gd name="T84" fmla="*/ 80 w 95"/>
                <a:gd name="T85" fmla="*/ 3 h 119"/>
                <a:gd name="T86" fmla="*/ 80 w 95"/>
                <a:gd name="T87" fmla="*/ 3 h 119"/>
                <a:gd name="T88" fmla="*/ 4 w 95"/>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119">
                  <a:moveTo>
                    <a:pt x="22" y="119"/>
                  </a:moveTo>
                  <a:cubicBezTo>
                    <a:pt x="22" y="119"/>
                    <a:pt x="0" y="106"/>
                    <a:pt x="0" y="79"/>
                  </a:cubicBezTo>
                  <a:cubicBezTo>
                    <a:pt x="0" y="79"/>
                    <a:pt x="0" y="79"/>
                    <a:pt x="0" y="79"/>
                  </a:cubicBezTo>
                  <a:cubicBezTo>
                    <a:pt x="0" y="75"/>
                    <a:pt x="0" y="70"/>
                    <a:pt x="2" y="65"/>
                  </a:cubicBezTo>
                  <a:cubicBezTo>
                    <a:pt x="2" y="65"/>
                    <a:pt x="2" y="65"/>
                    <a:pt x="2" y="65"/>
                  </a:cubicBezTo>
                  <a:cubicBezTo>
                    <a:pt x="11" y="30"/>
                    <a:pt x="57" y="0"/>
                    <a:pt x="81" y="0"/>
                  </a:cubicBezTo>
                  <a:cubicBezTo>
                    <a:pt x="81" y="0"/>
                    <a:pt x="81" y="0"/>
                    <a:pt x="81" y="0"/>
                  </a:cubicBezTo>
                  <a:cubicBezTo>
                    <a:pt x="89" y="0"/>
                    <a:pt x="95" y="4"/>
                    <a:pt x="95" y="13"/>
                  </a:cubicBezTo>
                  <a:cubicBezTo>
                    <a:pt x="95" y="13"/>
                    <a:pt x="95" y="13"/>
                    <a:pt x="95" y="13"/>
                  </a:cubicBezTo>
                  <a:cubicBezTo>
                    <a:pt x="95" y="13"/>
                    <a:pt x="95" y="14"/>
                    <a:pt x="95" y="14"/>
                  </a:cubicBezTo>
                  <a:cubicBezTo>
                    <a:pt x="95" y="14"/>
                    <a:pt x="95" y="14"/>
                    <a:pt x="95" y="14"/>
                  </a:cubicBezTo>
                  <a:cubicBezTo>
                    <a:pt x="95" y="45"/>
                    <a:pt x="48" y="70"/>
                    <a:pt x="44" y="73"/>
                  </a:cubicBezTo>
                  <a:cubicBezTo>
                    <a:pt x="44" y="73"/>
                    <a:pt x="44" y="73"/>
                    <a:pt x="44" y="73"/>
                  </a:cubicBezTo>
                  <a:cubicBezTo>
                    <a:pt x="43" y="75"/>
                    <a:pt x="24" y="97"/>
                    <a:pt x="24" y="115"/>
                  </a:cubicBezTo>
                  <a:cubicBezTo>
                    <a:pt x="24" y="115"/>
                    <a:pt x="24" y="115"/>
                    <a:pt x="24" y="115"/>
                  </a:cubicBezTo>
                  <a:cubicBezTo>
                    <a:pt x="24" y="116"/>
                    <a:pt x="24" y="117"/>
                    <a:pt x="24" y="118"/>
                  </a:cubicBezTo>
                  <a:cubicBezTo>
                    <a:pt x="24" y="118"/>
                    <a:pt x="24" y="118"/>
                    <a:pt x="24" y="118"/>
                  </a:cubicBezTo>
                  <a:cubicBezTo>
                    <a:pt x="24" y="118"/>
                    <a:pt x="24" y="119"/>
                    <a:pt x="24" y="119"/>
                  </a:cubicBezTo>
                  <a:cubicBezTo>
                    <a:pt x="24" y="119"/>
                    <a:pt x="24" y="119"/>
                    <a:pt x="24" y="119"/>
                  </a:cubicBezTo>
                  <a:cubicBezTo>
                    <a:pt x="23" y="119"/>
                    <a:pt x="23" y="119"/>
                    <a:pt x="23" y="119"/>
                  </a:cubicBezTo>
                  <a:cubicBezTo>
                    <a:pt x="23" y="119"/>
                    <a:pt x="23" y="119"/>
                    <a:pt x="23" y="119"/>
                  </a:cubicBezTo>
                  <a:cubicBezTo>
                    <a:pt x="22" y="119"/>
                    <a:pt x="22" y="119"/>
                    <a:pt x="22" y="119"/>
                  </a:cubicBezTo>
                  <a:close/>
                  <a:moveTo>
                    <a:pt x="4" y="66"/>
                  </a:moveTo>
                  <a:cubicBezTo>
                    <a:pt x="3" y="71"/>
                    <a:pt x="3" y="75"/>
                    <a:pt x="3" y="79"/>
                  </a:cubicBezTo>
                  <a:cubicBezTo>
                    <a:pt x="3" y="79"/>
                    <a:pt x="3" y="79"/>
                    <a:pt x="3" y="79"/>
                  </a:cubicBezTo>
                  <a:cubicBezTo>
                    <a:pt x="3" y="92"/>
                    <a:pt x="8" y="101"/>
                    <a:pt x="13" y="107"/>
                  </a:cubicBezTo>
                  <a:cubicBezTo>
                    <a:pt x="13" y="107"/>
                    <a:pt x="13" y="107"/>
                    <a:pt x="13" y="107"/>
                  </a:cubicBezTo>
                  <a:cubicBezTo>
                    <a:pt x="16" y="111"/>
                    <a:pt x="19" y="113"/>
                    <a:pt x="21" y="115"/>
                  </a:cubicBezTo>
                  <a:cubicBezTo>
                    <a:pt x="21" y="115"/>
                    <a:pt x="21" y="115"/>
                    <a:pt x="21" y="115"/>
                  </a:cubicBezTo>
                  <a:cubicBezTo>
                    <a:pt x="21" y="115"/>
                    <a:pt x="21" y="115"/>
                    <a:pt x="21" y="115"/>
                  </a:cubicBezTo>
                  <a:cubicBezTo>
                    <a:pt x="21" y="115"/>
                    <a:pt x="21" y="115"/>
                    <a:pt x="21" y="115"/>
                  </a:cubicBezTo>
                  <a:cubicBezTo>
                    <a:pt x="21" y="94"/>
                    <a:pt x="42" y="71"/>
                    <a:pt x="42" y="71"/>
                  </a:cubicBezTo>
                  <a:cubicBezTo>
                    <a:pt x="42" y="71"/>
                    <a:pt x="42" y="71"/>
                    <a:pt x="42" y="71"/>
                  </a:cubicBezTo>
                  <a:cubicBezTo>
                    <a:pt x="43" y="70"/>
                    <a:pt x="43" y="70"/>
                    <a:pt x="43" y="70"/>
                  </a:cubicBezTo>
                  <a:cubicBezTo>
                    <a:pt x="43" y="70"/>
                    <a:pt x="55" y="64"/>
                    <a:pt x="68" y="53"/>
                  </a:cubicBezTo>
                  <a:cubicBezTo>
                    <a:pt x="68" y="53"/>
                    <a:pt x="68" y="53"/>
                    <a:pt x="68" y="53"/>
                  </a:cubicBezTo>
                  <a:cubicBezTo>
                    <a:pt x="80" y="43"/>
                    <a:pt x="92" y="28"/>
                    <a:pt x="92" y="14"/>
                  </a:cubicBezTo>
                  <a:cubicBezTo>
                    <a:pt x="92" y="14"/>
                    <a:pt x="92" y="14"/>
                    <a:pt x="92" y="14"/>
                  </a:cubicBezTo>
                  <a:cubicBezTo>
                    <a:pt x="92" y="14"/>
                    <a:pt x="92" y="13"/>
                    <a:pt x="92" y="13"/>
                  </a:cubicBezTo>
                  <a:cubicBezTo>
                    <a:pt x="92" y="13"/>
                    <a:pt x="92" y="13"/>
                    <a:pt x="92" y="13"/>
                  </a:cubicBezTo>
                  <a:cubicBezTo>
                    <a:pt x="92" y="6"/>
                    <a:pt x="88" y="3"/>
                    <a:pt x="81" y="3"/>
                  </a:cubicBezTo>
                  <a:cubicBezTo>
                    <a:pt x="81" y="3"/>
                    <a:pt x="81" y="3"/>
                    <a:pt x="81" y="3"/>
                  </a:cubicBezTo>
                  <a:cubicBezTo>
                    <a:pt x="80" y="3"/>
                    <a:pt x="80" y="3"/>
                    <a:pt x="80" y="3"/>
                  </a:cubicBezTo>
                  <a:cubicBezTo>
                    <a:pt x="80" y="3"/>
                    <a:pt x="80" y="3"/>
                    <a:pt x="80" y="3"/>
                  </a:cubicBezTo>
                  <a:cubicBezTo>
                    <a:pt x="58" y="3"/>
                    <a:pt x="13" y="33"/>
                    <a:pt x="4"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221"/>
            <p:cNvSpPr/>
            <p:nvPr/>
          </p:nvSpPr>
          <p:spPr bwMode="auto">
            <a:xfrm>
              <a:off x="3483" y="130"/>
              <a:ext cx="512" cy="488"/>
            </a:xfrm>
            <a:custGeom>
              <a:avLst/>
              <a:gdLst>
                <a:gd name="T0" fmla="*/ 49 w 140"/>
                <a:gd name="T1" fmla="*/ 96 h 133"/>
                <a:gd name="T2" fmla="*/ 126 w 140"/>
                <a:gd name="T3" fmla="*/ 41 h 133"/>
                <a:gd name="T4" fmla="*/ 9 w 140"/>
                <a:gd name="T5" fmla="*/ 133 h 133"/>
                <a:gd name="T6" fmla="*/ 49 w 140"/>
                <a:gd name="T7" fmla="*/ 96 h 133"/>
              </a:gdLst>
              <a:ahLst/>
              <a:cxnLst>
                <a:cxn ang="0">
                  <a:pos x="T0" y="T1"/>
                </a:cxn>
                <a:cxn ang="0">
                  <a:pos x="T2" y="T3"/>
                </a:cxn>
                <a:cxn ang="0">
                  <a:pos x="T4" y="T5"/>
                </a:cxn>
                <a:cxn ang="0">
                  <a:pos x="T6" y="T7"/>
                </a:cxn>
              </a:cxnLst>
              <a:rect l="0" t="0" r="r" b="b"/>
              <a:pathLst>
                <a:path w="140" h="133">
                  <a:moveTo>
                    <a:pt x="49" y="96"/>
                  </a:moveTo>
                  <a:cubicBezTo>
                    <a:pt x="49" y="96"/>
                    <a:pt x="140" y="74"/>
                    <a:pt x="126" y="41"/>
                  </a:cubicBezTo>
                  <a:cubicBezTo>
                    <a:pt x="110" y="0"/>
                    <a:pt x="0" y="56"/>
                    <a:pt x="9" y="133"/>
                  </a:cubicBezTo>
                  <a:cubicBezTo>
                    <a:pt x="9" y="133"/>
                    <a:pt x="29" y="103"/>
                    <a:pt x="49" y="96"/>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222"/>
            <p:cNvSpPr>
              <a:spLocks noEditPoints="1"/>
            </p:cNvSpPr>
            <p:nvPr/>
          </p:nvSpPr>
          <p:spPr bwMode="auto">
            <a:xfrm>
              <a:off x="3509" y="222"/>
              <a:ext cx="446" cy="400"/>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6 w 122"/>
                <a:gd name="T11" fmla="*/ 0 h 109"/>
                <a:gd name="T12" fmla="*/ 96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7 h 109"/>
                <a:gd name="T64" fmla="*/ 81 w 122"/>
                <a:gd name="T65" fmla="*/ 57 h 109"/>
                <a:gd name="T66" fmla="*/ 119 w 122"/>
                <a:gd name="T67" fmla="*/ 22 h 109"/>
                <a:gd name="T68" fmla="*/ 119 w 122"/>
                <a:gd name="T69" fmla="*/ 22 h 109"/>
                <a:gd name="T70" fmla="*/ 118 w 122"/>
                <a:gd name="T71" fmla="*/ 16 h 109"/>
                <a:gd name="T72" fmla="*/ 118 w 122"/>
                <a:gd name="T73" fmla="*/ 16 h 109"/>
                <a:gd name="T74" fmla="*/ 96 w 122"/>
                <a:gd name="T75" fmla="*/ 3 h 109"/>
                <a:gd name="T76" fmla="*/ 96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6" y="0"/>
                  </a:cubicBezTo>
                  <a:cubicBezTo>
                    <a:pt x="96" y="0"/>
                    <a:pt x="96" y="0"/>
                    <a:pt x="96"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7"/>
                  </a:cubicBezTo>
                  <a:cubicBezTo>
                    <a:pt x="81" y="57"/>
                    <a:pt x="81" y="57"/>
                    <a:pt x="81" y="57"/>
                  </a:cubicBezTo>
                  <a:cubicBezTo>
                    <a:pt x="100" y="48"/>
                    <a:pt x="120" y="36"/>
                    <a:pt x="119" y="22"/>
                  </a:cubicBezTo>
                  <a:cubicBezTo>
                    <a:pt x="119" y="22"/>
                    <a:pt x="119" y="22"/>
                    <a:pt x="119" y="22"/>
                  </a:cubicBezTo>
                  <a:cubicBezTo>
                    <a:pt x="119" y="20"/>
                    <a:pt x="119" y="18"/>
                    <a:pt x="118" y="16"/>
                  </a:cubicBezTo>
                  <a:cubicBezTo>
                    <a:pt x="118" y="16"/>
                    <a:pt x="118" y="16"/>
                    <a:pt x="118" y="16"/>
                  </a:cubicBezTo>
                  <a:cubicBezTo>
                    <a:pt x="115" y="7"/>
                    <a:pt x="106" y="3"/>
                    <a:pt x="96" y="3"/>
                  </a:cubicBezTo>
                  <a:cubicBezTo>
                    <a:pt x="96" y="3"/>
                    <a:pt x="96" y="3"/>
                    <a:pt x="96" y="3"/>
                  </a:cubicBezTo>
                  <a:cubicBezTo>
                    <a:pt x="96"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223"/>
            <p:cNvSpPr/>
            <p:nvPr/>
          </p:nvSpPr>
          <p:spPr bwMode="auto">
            <a:xfrm>
              <a:off x="3860" y="802"/>
              <a:ext cx="33" cy="40"/>
            </a:xfrm>
            <a:custGeom>
              <a:avLst/>
              <a:gdLst>
                <a:gd name="T0" fmla="*/ 1 w 9"/>
                <a:gd name="T1" fmla="*/ 7 h 11"/>
                <a:gd name="T2" fmla="*/ 6 w 9"/>
                <a:gd name="T3" fmla="*/ 11 h 11"/>
                <a:gd name="T4" fmla="*/ 8 w 9"/>
                <a:gd name="T5" fmla="*/ 5 h 11"/>
                <a:gd name="T6" fmla="*/ 3 w 9"/>
                <a:gd name="T7" fmla="*/ 0 h 11"/>
                <a:gd name="T8" fmla="*/ 1 w 9"/>
                <a:gd name="T9" fmla="*/ 7 h 11"/>
              </a:gdLst>
              <a:ahLst/>
              <a:cxnLst>
                <a:cxn ang="0">
                  <a:pos x="T0" y="T1"/>
                </a:cxn>
                <a:cxn ang="0">
                  <a:pos x="T2" y="T3"/>
                </a:cxn>
                <a:cxn ang="0">
                  <a:pos x="T4" y="T5"/>
                </a:cxn>
                <a:cxn ang="0">
                  <a:pos x="T6" y="T7"/>
                </a:cxn>
                <a:cxn ang="0">
                  <a:pos x="T8" y="T9"/>
                </a:cxn>
              </a:cxnLst>
              <a:rect l="0" t="0" r="r" b="b"/>
              <a:pathLst>
                <a:path w="9" h="11">
                  <a:moveTo>
                    <a:pt x="1" y="7"/>
                  </a:moveTo>
                  <a:cubicBezTo>
                    <a:pt x="2" y="9"/>
                    <a:pt x="4" y="11"/>
                    <a:pt x="6" y="11"/>
                  </a:cubicBezTo>
                  <a:cubicBezTo>
                    <a:pt x="8" y="10"/>
                    <a:pt x="9" y="8"/>
                    <a:pt x="8" y="5"/>
                  </a:cubicBezTo>
                  <a:cubicBezTo>
                    <a:pt x="8" y="2"/>
                    <a:pt x="5" y="0"/>
                    <a:pt x="3" y="0"/>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224"/>
            <p:cNvSpPr/>
            <p:nvPr/>
          </p:nvSpPr>
          <p:spPr bwMode="auto">
            <a:xfrm>
              <a:off x="3878" y="875"/>
              <a:ext cx="33" cy="44"/>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8" y="2"/>
                    <a:pt x="5" y="0"/>
                    <a:pt x="3" y="1"/>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225"/>
            <p:cNvSpPr/>
            <p:nvPr/>
          </p:nvSpPr>
          <p:spPr bwMode="auto">
            <a:xfrm>
              <a:off x="3322" y="493"/>
              <a:ext cx="176" cy="151"/>
            </a:xfrm>
            <a:custGeom>
              <a:avLst/>
              <a:gdLst>
                <a:gd name="T0" fmla="*/ 35 w 48"/>
                <a:gd name="T1" fmla="*/ 35 h 41"/>
                <a:gd name="T2" fmla="*/ 34 w 48"/>
                <a:gd name="T3" fmla="*/ 30 h 41"/>
                <a:gd name="T4" fmla="*/ 43 w 48"/>
                <a:gd name="T5" fmla="*/ 13 h 41"/>
                <a:gd name="T6" fmla="*/ 32 w 48"/>
                <a:gd name="T7" fmla="*/ 19 h 41"/>
                <a:gd name="T8" fmla="*/ 22 w 48"/>
                <a:gd name="T9" fmla="*/ 3 h 41"/>
                <a:gd name="T10" fmla="*/ 23 w 48"/>
                <a:gd name="T11" fmla="*/ 18 h 41"/>
                <a:gd name="T12" fmla="*/ 8 w 48"/>
                <a:gd name="T13" fmla="*/ 10 h 41"/>
                <a:gd name="T14" fmla="*/ 19 w 48"/>
                <a:gd name="T15" fmla="*/ 24 h 41"/>
                <a:gd name="T16" fmla="*/ 1 w 48"/>
                <a:gd name="T17" fmla="*/ 25 h 41"/>
                <a:gd name="T18" fmla="*/ 16 w 48"/>
                <a:gd name="T19" fmla="*/ 31 h 41"/>
                <a:gd name="T20" fmla="*/ 7 w 48"/>
                <a:gd name="T21" fmla="*/ 38 h 41"/>
                <a:gd name="T22" fmla="*/ 24 w 48"/>
                <a:gd name="T23" fmla="*/ 36 h 41"/>
                <a:gd name="T24" fmla="*/ 27 w 48"/>
                <a:gd name="T25" fmla="*/ 40 h 41"/>
                <a:gd name="T26" fmla="*/ 35 w 48"/>
                <a:gd name="T2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1">
                  <a:moveTo>
                    <a:pt x="35" y="35"/>
                  </a:moveTo>
                  <a:cubicBezTo>
                    <a:pt x="35" y="34"/>
                    <a:pt x="34" y="32"/>
                    <a:pt x="34" y="30"/>
                  </a:cubicBezTo>
                  <a:cubicBezTo>
                    <a:pt x="34" y="30"/>
                    <a:pt x="48" y="15"/>
                    <a:pt x="43" y="13"/>
                  </a:cubicBezTo>
                  <a:cubicBezTo>
                    <a:pt x="38" y="12"/>
                    <a:pt x="32" y="19"/>
                    <a:pt x="32" y="19"/>
                  </a:cubicBezTo>
                  <a:cubicBezTo>
                    <a:pt x="32" y="19"/>
                    <a:pt x="29" y="0"/>
                    <a:pt x="22" y="3"/>
                  </a:cubicBezTo>
                  <a:cubicBezTo>
                    <a:pt x="15" y="6"/>
                    <a:pt x="23" y="18"/>
                    <a:pt x="23" y="18"/>
                  </a:cubicBezTo>
                  <a:cubicBezTo>
                    <a:pt x="23" y="18"/>
                    <a:pt x="13" y="4"/>
                    <a:pt x="8" y="10"/>
                  </a:cubicBezTo>
                  <a:cubicBezTo>
                    <a:pt x="2" y="15"/>
                    <a:pt x="19" y="24"/>
                    <a:pt x="19" y="24"/>
                  </a:cubicBezTo>
                  <a:cubicBezTo>
                    <a:pt x="19" y="24"/>
                    <a:pt x="2" y="18"/>
                    <a:pt x="1" y="25"/>
                  </a:cubicBezTo>
                  <a:cubicBezTo>
                    <a:pt x="0" y="31"/>
                    <a:pt x="16" y="31"/>
                    <a:pt x="16" y="31"/>
                  </a:cubicBezTo>
                  <a:cubicBezTo>
                    <a:pt x="16" y="31"/>
                    <a:pt x="6" y="33"/>
                    <a:pt x="7" y="38"/>
                  </a:cubicBezTo>
                  <a:cubicBezTo>
                    <a:pt x="8" y="41"/>
                    <a:pt x="24" y="36"/>
                    <a:pt x="24" y="36"/>
                  </a:cubicBezTo>
                  <a:cubicBezTo>
                    <a:pt x="24" y="36"/>
                    <a:pt x="26" y="39"/>
                    <a:pt x="27" y="40"/>
                  </a:cubicBezTo>
                  <a:lnTo>
                    <a:pt x="35" y="35"/>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226"/>
            <p:cNvSpPr>
              <a:spLocks noEditPoints="1"/>
            </p:cNvSpPr>
            <p:nvPr/>
          </p:nvSpPr>
          <p:spPr bwMode="auto">
            <a:xfrm>
              <a:off x="3318" y="497"/>
              <a:ext cx="169" cy="150"/>
            </a:xfrm>
            <a:custGeom>
              <a:avLst/>
              <a:gdLst>
                <a:gd name="T0" fmla="*/ 24 w 46"/>
                <a:gd name="T1" fmla="*/ 37 h 41"/>
                <a:gd name="T2" fmla="*/ 7 w 46"/>
                <a:gd name="T3" fmla="*/ 38 h 41"/>
                <a:gd name="T4" fmla="*/ 7 w 46"/>
                <a:gd name="T5" fmla="*/ 37 h 41"/>
                <a:gd name="T6" fmla="*/ 9 w 46"/>
                <a:gd name="T7" fmla="*/ 31 h 41"/>
                <a:gd name="T8" fmla="*/ 0 w 46"/>
                <a:gd name="T9" fmla="*/ 24 h 41"/>
                <a:gd name="T10" fmla="*/ 8 w 46"/>
                <a:gd name="T11" fmla="*/ 19 h 41"/>
                <a:gd name="T12" fmla="*/ 12 w 46"/>
                <a:gd name="T13" fmla="*/ 19 h 41"/>
                <a:gd name="T14" fmla="*/ 8 w 46"/>
                <a:gd name="T15" fmla="*/ 8 h 41"/>
                <a:gd name="T16" fmla="*/ 12 w 46"/>
                <a:gd name="T17" fmla="*/ 6 h 41"/>
                <a:gd name="T18" fmla="*/ 19 w 46"/>
                <a:gd name="T19" fmla="*/ 7 h 41"/>
                <a:gd name="T20" fmla="*/ 23 w 46"/>
                <a:gd name="T21" fmla="*/ 1 h 41"/>
                <a:gd name="T22" fmla="*/ 32 w 46"/>
                <a:gd name="T23" fmla="*/ 10 h 41"/>
                <a:gd name="T24" fmla="*/ 34 w 46"/>
                <a:gd name="T25" fmla="*/ 15 h 41"/>
                <a:gd name="T26" fmla="*/ 44 w 46"/>
                <a:gd name="T27" fmla="*/ 11 h 41"/>
                <a:gd name="T28" fmla="*/ 46 w 46"/>
                <a:gd name="T29" fmla="*/ 14 h 41"/>
                <a:gd name="T30" fmla="*/ 37 w 46"/>
                <a:gd name="T31" fmla="*/ 34 h 41"/>
                <a:gd name="T32" fmla="*/ 37 w 46"/>
                <a:gd name="T33" fmla="*/ 34 h 41"/>
                <a:gd name="T34" fmla="*/ 29 w 46"/>
                <a:gd name="T35" fmla="*/ 41 h 41"/>
                <a:gd name="T36" fmla="*/ 26 w 46"/>
                <a:gd name="T37" fmla="*/ 40 h 41"/>
                <a:gd name="T38" fmla="*/ 28 w 46"/>
                <a:gd name="T39" fmla="*/ 37 h 41"/>
                <a:gd name="T40" fmla="*/ 34 w 46"/>
                <a:gd name="T41" fmla="*/ 30 h 41"/>
                <a:gd name="T42" fmla="*/ 34 w 46"/>
                <a:gd name="T43" fmla="*/ 28 h 41"/>
                <a:gd name="T44" fmla="*/ 43 w 46"/>
                <a:gd name="T45" fmla="*/ 14 h 41"/>
                <a:gd name="T46" fmla="*/ 43 w 46"/>
                <a:gd name="T47" fmla="*/ 14 h 41"/>
                <a:gd name="T48" fmla="*/ 43 w 46"/>
                <a:gd name="T49" fmla="*/ 14 h 41"/>
                <a:gd name="T50" fmla="*/ 37 w 46"/>
                <a:gd name="T51" fmla="*/ 16 h 41"/>
                <a:gd name="T52" fmla="*/ 34 w 46"/>
                <a:gd name="T53" fmla="*/ 19 h 41"/>
                <a:gd name="T54" fmla="*/ 31 w 46"/>
                <a:gd name="T55" fmla="*/ 19 h 41"/>
                <a:gd name="T56" fmla="*/ 29 w 46"/>
                <a:gd name="T57" fmla="*/ 11 h 41"/>
                <a:gd name="T58" fmla="*/ 24 w 46"/>
                <a:gd name="T59" fmla="*/ 3 h 41"/>
                <a:gd name="T60" fmla="*/ 22 w 46"/>
                <a:gd name="T61" fmla="*/ 7 h 41"/>
                <a:gd name="T62" fmla="*/ 25 w 46"/>
                <a:gd name="T63" fmla="*/ 16 h 41"/>
                <a:gd name="T64" fmla="*/ 26 w 46"/>
                <a:gd name="T65" fmla="*/ 16 h 41"/>
                <a:gd name="T66" fmla="*/ 25 w 46"/>
                <a:gd name="T67" fmla="*/ 18 h 41"/>
                <a:gd name="T68" fmla="*/ 19 w 46"/>
                <a:gd name="T69" fmla="*/ 13 h 41"/>
                <a:gd name="T70" fmla="*/ 12 w 46"/>
                <a:gd name="T71" fmla="*/ 9 h 41"/>
                <a:gd name="T72" fmla="*/ 9 w 46"/>
                <a:gd name="T73" fmla="*/ 11 h 41"/>
                <a:gd name="T74" fmla="*/ 15 w 46"/>
                <a:gd name="T75" fmla="*/ 18 h 41"/>
                <a:gd name="T76" fmla="*/ 22 w 46"/>
                <a:gd name="T77" fmla="*/ 23 h 41"/>
                <a:gd name="T78" fmla="*/ 20 w 46"/>
                <a:gd name="T79" fmla="*/ 24 h 41"/>
                <a:gd name="T80" fmla="*/ 8 w 46"/>
                <a:gd name="T81" fmla="*/ 22 h 41"/>
                <a:gd name="T82" fmla="*/ 3 w 46"/>
                <a:gd name="T83" fmla="*/ 24 h 41"/>
                <a:gd name="T84" fmla="*/ 10 w 46"/>
                <a:gd name="T85" fmla="*/ 28 h 41"/>
                <a:gd name="T86" fmla="*/ 17 w 46"/>
                <a:gd name="T87" fmla="*/ 29 h 41"/>
                <a:gd name="T88" fmla="*/ 17 w 46"/>
                <a:gd name="T89" fmla="*/ 32 h 41"/>
                <a:gd name="T90" fmla="*/ 13 w 46"/>
                <a:gd name="T91" fmla="*/ 33 h 41"/>
                <a:gd name="T92" fmla="*/ 10 w 46"/>
                <a:gd name="T93" fmla="*/ 37 h 41"/>
                <a:gd name="T94" fmla="*/ 25 w 46"/>
                <a:gd name="T95" fmla="*/ 34 h 41"/>
                <a:gd name="T96" fmla="*/ 26 w 46"/>
                <a:gd name="T9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1">
                  <a:moveTo>
                    <a:pt x="26" y="40"/>
                  </a:moveTo>
                  <a:cubicBezTo>
                    <a:pt x="26" y="39"/>
                    <a:pt x="25" y="38"/>
                    <a:pt x="24" y="37"/>
                  </a:cubicBezTo>
                  <a:cubicBezTo>
                    <a:pt x="24" y="37"/>
                    <a:pt x="24" y="37"/>
                    <a:pt x="24" y="37"/>
                  </a:cubicBezTo>
                  <a:cubicBezTo>
                    <a:pt x="22" y="38"/>
                    <a:pt x="15" y="40"/>
                    <a:pt x="10" y="40"/>
                  </a:cubicBezTo>
                  <a:cubicBezTo>
                    <a:pt x="10" y="40"/>
                    <a:pt x="10" y="40"/>
                    <a:pt x="10" y="40"/>
                  </a:cubicBezTo>
                  <a:cubicBezTo>
                    <a:pt x="9" y="40"/>
                    <a:pt x="7" y="40"/>
                    <a:pt x="7" y="38"/>
                  </a:cubicBezTo>
                  <a:cubicBezTo>
                    <a:pt x="7" y="38"/>
                    <a:pt x="7" y="38"/>
                    <a:pt x="7" y="38"/>
                  </a:cubicBezTo>
                  <a:cubicBezTo>
                    <a:pt x="7" y="37"/>
                    <a:pt x="7" y="37"/>
                    <a:pt x="7" y="37"/>
                  </a:cubicBezTo>
                  <a:cubicBezTo>
                    <a:pt x="7" y="37"/>
                    <a:pt x="7" y="37"/>
                    <a:pt x="7" y="37"/>
                  </a:cubicBezTo>
                  <a:cubicBezTo>
                    <a:pt x="7" y="34"/>
                    <a:pt x="8" y="32"/>
                    <a:pt x="10" y="31"/>
                  </a:cubicBezTo>
                  <a:cubicBezTo>
                    <a:pt x="10" y="31"/>
                    <a:pt x="10" y="31"/>
                    <a:pt x="10" y="31"/>
                  </a:cubicBezTo>
                  <a:cubicBezTo>
                    <a:pt x="10" y="31"/>
                    <a:pt x="9" y="31"/>
                    <a:pt x="9" y="31"/>
                  </a:cubicBezTo>
                  <a:cubicBezTo>
                    <a:pt x="9" y="31"/>
                    <a:pt x="9" y="31"/>
                    <a:pt x="9" y="31"/>
                  </a:cubicBezTo>
                  <a:cubicBezTo>
                    <a:pt x="5" y="30"/>
                    <a:pt x="1" y="29"/>
                    <a:pt x="0" y="24"/>
                  </a:cubicBezTo>
                  <a:cubicBezTo>
                    <a:pt x="0" y="24"/>
                    <a:pt x="0" y="24"/>
                    <a:pt x="0" y="24"/>
                  </a:cubicBezTo>
                  <a:cubicBezTo>
                    <a:pt x="0" y="24"/>
                    <a:pt x="0" y="24"/>
                    <a:pt x="0" y="24"/>
                  </a:cubicBezTo>
                  <a:cubicBezTo>
                    <a:pt x="0" y="24"/>
                    <a:pt x="0" y="24"/>
                    <a:pt x="0" y="24"/>
                  </a:cubicBezTo>
                  <a:cubicBezTo>
                    <a:pt x="1" y="20"/>
                    <a:pt x="5" y="19"/>
                    <a:pt x="8" y="19"/>
                  </a:cubicBezTo>
                  <a:cubicBezTo>
                    <a:pt x="8" y="19"/>
                    <a:pt x="8" y="19"/>
                    <a:pt x="8" y="19"/>
                  </a:cubicBezTo>
                  <a:cubicBezTo>
                    <a:pt x="9" y="19"/>
                    <a:pt x="11" y="19"/>
                    <a:pt x="12" y="19"/>
                  </a:cubicBezTo>
                  <a:cubicBezTo>
                    <a:pt x="12" y="19"/>
                    <a:pt x="12" y="19"/>
                    <a:pt x="12" y="19"/>
                  </a:cubicBezTo>
                  <a:cubicBezTo>
                    <a:pt x="9" y="17"/>
                    <a:pt x="6" y="14"/>
                    <a:pt x="6" y="11"/>
                  </a:cubicBezTo>
                  <a:cubicBezTo>
                    <a:pt x="6" y="11"/>
                    <a:pt x="6" y="11"/>
                    <a:pt x="6" y="11"/>
                  </a:cubicBezTo>
                  <a:cubicBezTo>
                    <a:pt x="6" y="10"/>
                    <a:pt x="7" y="9"/>
                    <a:pt x="8" y="8"/>
                  </a:cubicBezTo>
                  <a:cubicBezTo>
                    <a:pt x="8" y="8"/>
                    <a:pt x="8" y="8"/>
                    <a:pt x="8" y="8"/>
                  </a:cubicBezTo>
                  <a:cubicBezTo>
                    <a:pt x="9" y="7"/>
                    <a:pt x="10" y="6"/>
                    <a:pt x="12" y="6"/>
                  </a:cubicBezTo>
                  <a:cubicBezTo>
                    <a:pt x="12" y="6"/>
                    <a:pt x="12" y="6"/>
                    <a:pt x="12" y="6"/>
                  </a:cubicBezTo>
                  <a:cubicBezTo>
                    <a:pt x="14" y="6"/>
                    <a:pt x="17" y="8"/>
                    <a:pt x="19" y="10"/>
                  </a:cubicBezTo>
                  <a:cubicBezTo>
                    <a:pt x="19" y="10"/>
                    <a:pt x="19" y="10"/>
                    <a:pt x="19" y="10"/>
                  </a:cubicBezTo>
                  <a:cubicBezTo>
                    <a:pt x="19" y="9"/>
                    <a:pt x="19" y="8"/>
                    <a:pt x="19" y="7"/>
                  </a:cubicBezTo>
                  <a:cubicBezTo>
                    <a:pt x="19" y="7"/>
                    <a:pt x="19" y="7"/>
                    <a:pt x="19" y="7"/>
                  </a:cubicBezTo>
                  <a:cubicBezTo>
                    <a:pt x="19" y="4"/>
                    <a:pt x="20" y="2"/>
                    <a:pt x="23" y="1"/>
                  </a:cubicBezTo>
                  <a:cubicBezTo>
                    <a:pt x="23" y="1"/>
                    <a:pt x="23" y="1"/>
                    <a:pt x="23" y="1"/>
                  </a:cubicBezTo>
                  <a:cubicBezTo>
                    <a:pt x="23" y="0"/>
                    <a:pt x="24" y="0"/>
                    <a:pt x="25" y="0"/>
                  </a:cubicBezTo>
                  <a:cubicBezTo>
                    <a:pt x="25" y="0"/>
                    <a:pt x="25" y="0"/>
                    <a:pt x="25" y="0"/>
                  </a:cubicBezTo>
                  <a:cubicBezTo>
                    <a:pt x="29" y="1"/>
                    <a:pt x="31" y="5"/>
                    <a:pt x="32" y="10"/>
                  </a:cubicBezTo>
                  <a:cubicBezTo>
                    <a:pt x="32" y="10"/>
                    <a:pt x="32" y="10"/>
                    <a:pt x="32" y="10"/>
                  </a:cubicBezTo>
                  <a:cubicBezTo>
                    <a:pt x="33" y="12"/>
                    <a:pt x="33" y="14"/>
                    <a:pt x="34" y="15"/>
                  </a:cubicBezTo>
                  <a:cubicBezTo>
                    <a:pt x="34" y="15"/>
                    <a:pt x="34" y="15"/>
                    <a:pt x="34" y="15"/>
                  </a:cubicBezTo>
                  <a:cubicBezTo>
                    <a:pt x="36" y="13"/>
                    <a:pt x="39" y="11"/>
                    <a:pt x="42" y="11"/>
                  </a:cubicBezTo>
                  <a:cubicBezTo>
                    <a:pt x="42" y="11"/>
                    <a:pt x="42" y="11"/>
                    <a:pt x="42" y="11"/>
                  </a:cubicBezTo>
                  <a:cubicBezTo>
                    <a:pt x="43" y="11"/>
                    <a:pt x="44" y="11"/>
                    <a:pt x="44" y="11"/>
                  </a:cubicBezTo>
                  <a:cubicBezTo>
                    <a:pt x="44" y="11"/>
                    <a:pt x="44" y="11"/>
                    <a:pt x="44" y="11"/>
                  </a:cubicBezTo>
                  <a:cubicBezTo>
                    <a:pt x="45" y="11"/>
                    <a:pt x="46" y="13"/>
                    <a:pt x="46" y="14"/>
                  </a:cubicBezTo>
                  <a:cubicBezTo>
                    <a:pt x="46" y="14"/>
                    <a:pt x="46" y="14"/>
                    <a:pt x="46" y="14"/>
                  </a:cubicBezTo>
                  <a:cubicBezTo>
                    <a:pt x="46" y="19"/>
                    <a:pt x="38" y="28"/>
                    <a:pt x="37" y="30"/>
                  </a:cubicBezTo>
                  <a:cubicBezTo>
                    <a:pt x="37" y="30"/>
                    <a:pt x="37" y="30"/>
                    <a:pt x="37" y="30"/>
                  </a:cubicBezTo>
                  <a:cubicBezTo>
                    <a:pt x="37" y="31"/>
                    <a:pt x="37" y="33"/>
                    <a:pt x="37" y="34"/>
                  </a:cubicBezTo>
                  <a:cubicBezTo>
                    <a:pt x="37" y="34"/>
                    <a:pt x="37" y="34"/>
                    <a:pt x="37" y="34"/>
                  </a:cubicBezTo>
                  <a:cubicBezTo>
                    <a:pt x="36" y="34"/>
                    <a:pt x="36" y="34"/>
                    <a:pt x="36" y="34"/>
                  </a:cubicBezTo>
                  <a:cubicBezTo>
                    <a:pt x="37" y="34"/>
                    <a:pt x="37" y="34"/>
                    <a:pt x="37" y="34"/>
                  </a:cubicBezTo>
                  <a:cubicBezTo>
                    <a:pt x="38" y="35"/>
                    <a:pt x="37" y="35"/>
                    <a:pt x="37" y="36"/>
                  </a:cubicBezTo>
                  <a:cubicBezTo>
                    <a:pt x="37" y="36"/>
                    <a:pt x="37" y="36"/>
                    <a:pt x="37" y="36"/>
                  </a:cubicBezTo>
                  <a:cubicBezTo>
                    <a:pt x="29" y="41"/>
                    <a:pt x="29" y="41"/>
                    <a:pt x="29" y="41"/>
                  </a:cubicBezTo>
                  <a:cubicBezTo>
                    <a:pt x="28" y="41"/>
                    <a:pt x="28" y="41"/>
                    <a:pt x="28" y="41"/>
                  </a:cubicBezTo>
                  <a:cubicBezTo>
                    <a:pt x="28" y="41"/>
                    <a:pt x="28" y="41"/>
                    <a:pt x="28" y="41"/>
                  </a:cubicBezTo>
                  <a:cubicBezTo>
                    <a:pt x="27" y="41"/>
                    <a:pt x="27" y="41"/>
                    <a:pt x="26" y="40"/>
                  </a:cubicBezTo>
                  <a:close/>
                  <a:moveTo>
                    <a:pt x="26" y="34"/>
                  </a:moveTo>
                  <a:cubicBezTo>
                    <a:pt x="26" y="34"/>
                    <a:pt x="27" y="36"/>
                    <a:pt x="28" y="37"/>
                  </a:cubicBezTo>
                  <a:cubicBezTo>
                    <a:pt x="28" y="37"/>
                    <a:pt x="28" y="37"/>
                    <a:pt x="28" y="37"/>
                  </a:cubicBezTo>
                  <a:cubicBezTo>
                    <a:pt x="34" y="34"/>
                    <a:pt x="34" y="34"/>
                    <a:pt x="34" y="34"/>
                  </a:cubicBezTo>
                  <a:cubicBezTo>
                    <a:pt x="34" y="33"/>
                    <a:pt x="34" y="31"/>
                    <a:pt x="34" y="30"/>
                  </a:cubicBezTo>
                  <a:cubicBezTo>
                    <a:pt x="34" y="30"/>
                    <a:pt x="34" y="30"/>
                    <a:pt x="34" y="30"/>
                  </a:cubicBezTo>
                  <a:cubicBezTo>
                    <a:pt x="34" y="30"/>
                    <a:pt x="34" y="29"/>
                    <a:pt x="34" y="29"/>
                  </a:cubicBezTo>
                  <a:cubicBezTo>
                    <a:pt x="34" y="29"/>
                    <a:pt x="34" y="29"/>
                    <a:pt x="34" y="29"/>
                  </a:cubicBezTo>
                  <a:cubicBezTo>
                    <a:pt x="34" y="28"/>
                    <a:pt x="34" y="28"/>
                    <a:pt x="34" y="28"/>
                  </a:cubicBezTo>
                  <a:cubicBezTo>
                    <a:pt x="34" y="28"/>
                    <a:pt x="36" y="26"/>
                    <a:pt x="39" y="22"/>
                  </a:cubicBezTo>
                  <a:cubicBezTo>
                    <a:pt x="39" y="22"/>
                    <a:pt x="39" y="22"/>
                    <a:pt x="39" y="22"/>
                  </a:cubicBezTo>
                  <a:cubicBezTo>
                    <a:pt x="41" y="19"/>
                    <a:pt x="43" y="15"/>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2" y="14"/>
                  </a:cubicBezTo>
                  <a:cubicBezTo>
                    <a:pt x="42" y="14"/>
                    <a:pt x="42" y="14"/>
                    <a:pt x="42" y="14"/>
                  </a:cubicBezTo>
                  <a:cubicBezTo>
                    <a:pt x="41" y="14"/>
                    <a:pt x="38" y="15"/>
                    <a:pt x="37" y="16"/>
                  </a:cubicBezTo>
                  <a:cubicBezTo>
                    <a:pt x="37" y="16"/>
                    <a:pt x="37" y="16"/>
                    <a:pt x="37" y="16"/>
                  </a:cubicBezTo>
                  <a:cubicBezTo>
                    <a:pt x="35" y="18"/>
                    <a:pt x="34" y="19"/>
                    <a:pt x="34" y="19"/>
                  </a:cubicBezTo>
                  <a:cubicBezTo>
                    <a:pt x="34" y="19"/>
                    <a:pt x="34" y="19"/>
                    <a:pt x="34" y="19"/>
                  </a:cubicBezTo>
                  <a:cubicBezTo>
                    <a:pt x="33" y="20"/>
                    <a:pt x="33" y="20"/>
                    <a:pt x="32" y="20"/>
                  </a:cubicBezTo>
                  <a:cubicBezTo>
                    <a:pt x="32" y="20"/>
                    <a:pt x="32" y="20"/>
                    <a:pt x="32" y="20"/>
                  </a:cubicBezTo>
                  <a:cubicBezTo>
                    <a:pt x="32" y="20"/>
                    <a:pt x="31" y="19"/>
                    <a:pt x="31" y="19"/>
                  </a:cubicBezTo>
                  <a:cubicBezTo>
                    <a:pt x="31" y="19"/>
                    <a:pt x="31" y="19"/>
                    <a:pt x="31" y="19"/>
                  </a:cubicBezTo>
                  <a:cubicBezTo>
                    <a:pt x="31" y="19"/>
                    <a:pt x="31" y="15"/>
                    <a:pt x="29" y="11"/>
                  </a:cubicBezTo>
                  <a:cubicBezTo>
                    <a:pt x="29" y="11"/>
                    <a:pt x="29" y="11"/>
                    <a:pt x="29" y="11"/>
                  </a:cubicBezTo>
                  <a:cubicBezTo>
                    <a:pt x="28" y="6"/>
                    <a:pt x="26" y="3"/>
                    <a:pt x="25" y="3"/>
                  </a:cubicBezTo>
                  <a:cubicBezTo>
                    <a:pt x="25" y="3"/>
                    <a:pt x="25" y="3"/>
                    <a:pt x="25" y="3"/>
                  </a:cubicBezTo>
                  <a:cubicBezTo>
                    <a:pt x="24" y="3"/>
                    <a:pt x="24" y="3"/>
                    <a:pt x="24" y="3"/>
                  </a:cubicBezTo>
                  <a:cubicBezTo>
                    <a:pt x="24" y="3"/>
                    <a:pt x="24" y="3"/>
                    <a:pt x="24" y="3"/>
                  </a:cubicBezTo>
                  <a:cubicBezTo>
                    <a:pt x="22" y="4"/>
                    <a:pt x="22" y="5"/>
                    <a:pt x="22" y="7"/>
                  </a:cubicBezTo>
                  <a:cubicBezTo>
                    <a:pt x="22" y="7"/>
                    <a:pt x="22" y="7"/>
                    <a:pt x="22" y="7"/>
                  </a:cubicBezTo>
                  <a:cubicBezTo>
                    <a:pt x="22" y="10"/>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7"/>
                    <a:pt x="26" y="18"/>
                    <a:pt x="25" y="18"/>
                  </a:cubicBezTo>
                  <a:cubicBezTo>
                    <a:pt x="25" y="18"/>
                    <a:pt x="25" y="18"/>
                    <a:pt x="25" y="18"/>
                  </a:cubicBezTo>
                  <a:cubicBezTo>
                    <a:pt x="24" y="19"/>
                    <a:pt x="24" y="19"/>
                    <a:pt x="23" y="18"/>
                  </a:cubicBezTo>
                  <a:cubicBezTo>
                    <a:pt x="23" y="18"/>
                    <a:pt x="23" y="18"/>
                    <a:pt x="23" y="18"/>
                  </a:cubicBezTo>
                  <a:cubicBezTo>
                    <a:pt x="23" y="18"/>
                    <a:pt x="21" y="16"/>
                    <a:pt x="19" y="13"/>
                  </a:cubicBezTo>
                  <a:cubicBezTo>
                    <a:pt x="19" y="13"/>
                    <a:pt x="19" y="13"/>
                    <a:pt x="19" y="13"/>
                  </a:cubicBezTo>
                  <a:cubicBezTo>
                    <a:pt x="17" y="11"/>
                    <a:pt x="13" y="9"/>
                    <a:pt x="12" y="9"/>
                  </a:cubicBezTo>
                  <a:cubicBezTo>
                    <a:pt x="12" y="9"/>
                    <a:pt x="12" y="9"/>
                    <a:pt x="12" y="9"/>
                  </a:cubicBezTo>
                  <a:cubicBezTo>
                    <a:pt x="11" y="9"/>
                    <a:pt x="10" y="9"/>
                    <a:pt x="10" y="10"/>
                  </a:cubicBezTo>
                  <a:cubicBezTo>
                    <a:pt x="10" y="10"/>
                    <a:pt x="10" y="10"/>
                    <a:pt x="10" y="10"/>
                  </a:cubicBezTo>
                  <a:cubicBezTo>
                    <a:pt x="9" y="10"/>
                    <a:pt x="9" y="11"/>
                    <a:pt x="9" y="11"/>
                  </a:cubicBezTo>
                  <a:cubicBezTo>
                    <a:pt x="9" y="11"/>
                    <a:pt x="9" y="11"/>
                    <a:pt x="9" y="11"/>
                  </a:cubicBezTo>
                  <a:cubicBezTo>
                    <a:pt x="9" y="12"/>
                    <a:pt x="12" y="16"/>
                    <a:pt x="15" y="18"/>
                  </a:cubicBezTo>
                  <a:cubicBezTo>
                    <a:pt x="15" y="18"/>
                    <a:pt x="15" y="18"/>
                    <a:pt x="15" y="18"/>
                  </a:cubicBezTo>
                  <a:cubicBezTo>
                    <a:pt x="18" y="20"/>
                    <a:pt x="21" y="21"/>
                    <a:pt x="21" y="21"/>
                  </a:cubicBezTo>
                  <a:cubicBezTo>
                    <a:pt x="21" y="21"/>
                    <a:pt x="21" y="21"/>
                    <a:pt x="21" y="21"/>
                  </a:cubicBezTo>
                  <a:cubicBezTo>
                    <a:pt x="22" y="22"/>
                    <a:pt x="22" y="23"/>
                    <a:pt x="22" y="23"/>
                  </a:cubicBezTo>
                  <a:cubicBezTo>
                    <a:pt x="22" y="23"/>
                    <a:pt x="22" y="23"/>
                    <a:pt x="22" y="23"/>
                  </a:cubicBezTo>
                  <a:cubicBezTo>
                    <a:pt x="22" y="24"/>
                    <a:pt x="21" y="24"/>
                    <a:pt x="20" y="24"/>
                  </a:cubicBezTo>
                  <a:cubicBezTo>
                    <a:pt x="20" y="24"/>
                    <a:pt x="20" y="24"/>
                    <a:pt x="20" y="24"/>
                  </a:cubicBezTo>
                  <a:cubicBezTo>
                    <a:pt x="20" y="24"/>
                    <a:pt x="18" y="24"/>
                    <a:pt x="16" y="23"/>
                  </a:cubicBezTo>
                  <a:cubicBezTo>
                    <a:pt x="16" y="23"/>
                    <a:pt x="16" y="23"/>
                    <a:pt x="16" y="23"/>
                  </a:cubicBezTo>
                  <a:cubicBezTo>
                    <a:pt x="13" y="22"/>
                    <a:pt x="10" y="22"/>
                    <a:pt x="8" y="22"/>
                  </a:cubicBezTo>
                  <a:cubicBezTo>
                    <a:pt x="8" y="22"/>
                    <a:pt x="8" y="22"/>
                    <a:pt x="8" y="22"/>
                  </a:cubicBezTo>
                  <a:cubicBezTo>
                    <a:pt x="5" y="22"/>
                    <a:pt x="4" y="23"/>
                    <a:pt x="3" y="24"/>
                  </a:cubicBezTo>
                  <a:cubicBezTo>
                    <a:pt x="3" y="24"/>
                    <a:pt x="3" y="24"/>
                    <a:pt x="3" y="24"/>
                  </a:cubicBezTo>
                  <a:cubicBezTo>
                    <a:pt x="3" y="24"/>
                    <a:pt x="3" y="24"/>
                    <a:pt x="3" y="24"/>
                  </a:cubicBezTo>
                  <a:cubicBezTo>
                    <a:pt x="3" y="24"/>
                    <a:pt x="3" y="24"/>
                    <a:pt x="3" y="24"/>
                  </a:cubicBezTo>
                  <a:cubicBezTo>
                    <a:pt x="3" y="25"/>
                    <a:pt x="6" y="27"/>
                    <a:pt x="10" y="28"/>
                  </a:cubicBezTo>
                  <a:cubicBezTo>
                    <a:pt x="10" y="28"/>
                    <a:pt x="10" y="28"/>
                    <a:pt x="10" y="28"/>
                  </a:cubicBezTo>
                  <a:cubicBezTo>
                    <a:pt x="13" y="29"/>
                    <a:pt x="17" y="29"/>
                    <a:pt x="17" y="29"/>
                  </a:cubicBezTo>
                  <a:cubicBezTo>
                    <a:pt x="17" y="29"/>
                    <a:pt x="17" y="29"/>
                    <a:pt x="17" y="29"/>
                  </a:cubicBezTo>
                  <a:cubicBezTo>
                    <a:pt x="17" y="29"/>
                    <a:pt x="18" y="29"/>
                    <a:pt x="18" y="30"/>
                  </a:cubicBezTo>
                  <a:cubicBezTo>
                    <a:pt x="18" y="30"/>
                    <a:pt x="18" y="30"/>
                    <a:pt x="18" y="30"/>
                  </a:cubicBezTo>
                  <a:cubicBezTo>
                    <a:pt x="18" y="31"/>
                    <a:pt x="18" y="31"/>
                    <a:pt x="17" y="32"/>
                  </a:cubicBezTo>
                  <a:cubicBezTo>
                    <a:pt x="17" y="32"/>
                    <a:pt x="17" y="32"/>
                    <a:pt x="17" y="32"/>
                  </a:cubicBezTo>
                  <a:cubicBezTo>
                    <a:pt x="17" y="32"/>
                    <a:pt x="15" y="32"/>
                    <a:pt x="13" y="33"/>
                  </a:cubicBezTo>
                  <a:cubicBezTo>
                    <a:pt x="13" y="33"/>
                    <a:pt x="13" y="33"/>
                    <a:pt x="13" y="33"/>
                  </a:cubicBezTo>
                  <a:cubicBezTo>
                    <a:pt x="11" y="34"/>
                    <a:pt x="9" y="35"/>
                    <a:pt x="10" y="37"/>
                  </a:cubicBezTo>
                  <a:cubicBezTo>
                    <a:pt x="10" y="37"/>
                    <a:pt x="10" y="37"/>
                    <a:pt x="10" y="37"/>
                  </a:cubicBezTo>
                  <a:cubicBezTo>
                    <a:pt x="10" y="37"/>
                    <a:pt x="10" y="37"/>
                    <a:pt x="10" y="37"/>
                  </a:cubicBezTo>
                  <a:cubicBezTo>
                    <a:pt x="10" y="37"/>
                    <a:pt x="10" y="37"/>
                    <a:pt x="10" y="37"/>
                  </a:cubicBezTo>
                  <a:cubicBezTo>
                    <a:pt x="15" y="37"/>
                    <a:pt x="25" y="34"/>
                    <a:pt x="25" y="34"/>
                  </a:cubicBezTo>
                  <a:cubicBezTo>
                    <a:pt x="25" y="34"/>
                    <a:pt x="25" y="34"/>
                    <a:pt x="25" y="34"/>
                  </a:cubicBezTo>
                  <a:cubicBezTo>
                    <a:pt x="25" y="34"/>
                    <a:pt x="25" y="34"/>
                    <a:pt x="25" y="34"/>
                  </a:cubicBezTo>
                  <a:cubicBezTo>
                    <a:pt x="25" y="34"/>
                    <a:pt x="25" y="34"/>
                    <a:pt x="25" y="34"/>
                  </a:cubicBezTo>
                  <a:cubicBezTo>
                    <a:pt x="25" y="34"/>
                    <a:pt x="26" y="34"/>
                    <a:pt x="26"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227"/>
            <p:cNvSpPr/>
            <p:nvPr/>
          </p:nvSpPr>
          <p:spPr bwMode="auto">
            <a:xfrm>
              <a:off x="3410" y="611"/>
              <a:ext cx="377" cy="249"/>
            </a:xfrm>
            <a:custGeom>
              <a:avLst/>
              <a:gdLst>
                <a:gd name="T0" fmla="*/ 97 w 103"/>
                <a:gd name="T1" fmla="*/ 56 h 68"/>
                <a:gd name="T2" fmla="*/ 12 w 103"/>
                <a:gd name="T3" fmla="*/ 0 h 68"/>
                <a:gd name="T4" fmla="*/ 0 w 103"/>
                <a:gd name="T5" fmla="*/ 8 h 68"/>
                <a:gd name="T6" fmla="*/ 93 w 103"/>
                <a:gd name="T7" fmla="*/ 68 h 68"/>
                <a:gd name="T8" fmla="*/ 100 w 103"/>
                <a:gd name="T9" fmla="*/ 65 h 68"/>
                <a:gd name="T10" fmla="*/ 97 w 103"/>
                <a:gd name="T11" fmla="*/ 56 h 68"/>
              </a:gdLst>
              <a:ahLst/>
              <a:cxnLst>
                <a:cxn ang="0">
                  <a:pos x="T0" y="T1"/>
                </a:cxn>
                <a:cxn ang="0">
                  <a:pos x="T2" y="T3"/>
                </a:cxn>
                <a:cxn ang="0">
                  <a:pos x="T4" y="T5"/>
                </a:cxn>
                <a:cxn ang="0">
                  <a:pos x="T6" y="T7"/>
                </a:cxn>
                <a:cxn ang="0">
                  <a:pos x="T8" y="T9"/>
                </a:cxn>
                <a:cxn ang="0">
                  <a:pos x="T10" y="T11"/>
                </a:cxn>
              </a:cxnLst>
              <a:rect l="0" t="0" r="r" b="b"/>
              <a:pathLst>
                <a:path w="103" h="68">
                  <a:moveTo>
                    <a:pt x="97" y="56"/>
                  </a:moveTo>
                  <a:cubicBezTo>
                    <a:pt x="97" y="56"/>
                    <a:pt x="39" y="46"/>
                    <a:pt x="12" y="0"/>
                  </a:cubicBezTo>
                  <a:cubicBezTo>
                    <a:pt x="0" y="8"/>
                    <a:pt x="0" y="8"/>
                    <a:pt x="0" y="8"/>
                  </a:cubicBezTo>
                  <a:cubicBezTo>
                    <a:pt x="4" y="12"/>
                    <a:pt x="38" y="60"/>
                    <a:pt x="93" y="68"/>
                  </a:cubicBezTo>
                  <a:cubicBezTo>
                    <a:pt x="93" y="68"/>
                    <a:pt x="98" y="68"/>
                    <a:pt x="100" y="65"/>
                  </a:cubicBezTo>
                  <a:cubicBezTo>
                    <a:pt x="100" y="65"/>
                    <a:pt x="103" y="60"/>
                    <a:pt x="97"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228"/>
            <p:cNvSpPr>
              <a:spLocks noEditPoints="1"/>
            </p:cNvSpPr>
            <p:nvPr/>
          </p:nvSpPr>
          <p:spPr bwMode="auto">
            <a:xfrm>
              <a:off x="3403" y="607"/>
              <a:ext cx="380" cy="257"/>
            </a:xfrm>
            <a:custGeom>
              <a:avLst/>
              <a:gdLst>
                <a:gd name="T0" fmla="*/ 95 w 104"/>
                <a:gd name="T1" fmla="*/ 70 h 70"/>
                <a:gd name="T2" fmla="*/ 1 w 104"/>
                <a:gd name="T3" fmla="*/ 10 h 70"/>
                <a:gd name="T4" fmla="*/ 1 w 104"/>
                <a:gd name="T5" fmla="*/ 10 h 70"/>
                <a:gd name="T6" fmla="*/ 0 w 104"/>
                <a:gd name="T7" fmla="*/ 9 h 70"/>
                <a:gd name="T8" fmla="*/ 0 w 104"/>
                <a:gd name="T9" fmla="*/ 9 h 70"/>
                <a:gd name="T10" fmla="*/ 1 w 104"/>
                <a:gd name="T11" fmla="*/ 8 h 70"/>
                <a:gd name="T12" fmla="*/ 1 w 104"/>
                <a:gd name="T13" fmla="*/ 8 h 70"/>
                <a:gd name="T14" fmla="*/ 13 w 104"/>
                <a:gd name="T15" fmla="*/ 0 h 70"/>
                <a:gd name="T16" fmla="*/ 14 w 104"/>
                <a:gd name="T17" fmla="*/ 0 h 70"/>
                <a:gd name="T18" fmla="*/ 14 w 104"/>
                <a:gd name="T19" fmla="*/ 0 h 70"/>
                <a:gd name="T20" fmla="*/ 15 w 104"/>
                <a:gd name="T21" fmla="*/ 0 h 70"/>
                <a:gd name="T22" fmla="*/ 15 w 104"/>
                <a:gd name="T23" fmla="*/ 0 h 70"/>
                <a:gd name="T24" fmla="*/ 67 w 104"/>
                <a:gd name="T25" fmla="*/ 45 h 70"/>
                <a:gd name="T26" fmla="*/ 67 w 104"/>
                <a:gd name="T27" fmla="*/ 45 h 70"/>
                <a:gd name="T28" fmla="*/ 99 w 104"/>
                <a:gd name="T29" fmla="*/ 56 h 70"/>
                <a:gd name="T30" fmla="*/ 99 w 104"/>
                <a:gd name="T31" fmla="*/ 56 h 70"/>
                <a:gd name="T32" fmla="*/ 99 w 104"/>
                <a:gd name="T33" fmla="*/ 57 h 70"/>
                <a:gd name="T34" fmla="*/ 98 w 104"/>
                <a:gd name="T35" fmla="*/ 58 h 70"/>
                <a:gd name="T36" fmla="*/ 99 w 104"/>
                <a:gd name="T37" fmla="*/ 57 h 70"/>
                <a:gd name="T38" fmla="*/ 99 w 104"/>
                <a:gd name="T39" fmla="*/ 56 h 70"/>
                <a:gd name="T40" fmla="*/ 100 w 104"/>
                <a:gd name="T41" fmla="*/ 56 h 70"/>
                <a:gd name="T42" fmla="*/ 104 w 104"/>
                <a:gd name="T43" fmla="*/ 63 h 70"/>
                <a:gd name="T44" fmla="*/ 104 w 104"/>
                <a:gd name="T45" fmla="*/ 63 h 70"/>
                <a:gd name="T46" fmla="*/ 103 w 104"/>
                <a:gd name="T47" fmla="*/ 67 h 70"/>
                <a:gd name="T48" fmla="*/ 103 w 104"/>
                <a:gd name="T49" fmla="*/ 67 h 70"/>
                <a:gd name="T50" fmla="*/ 96 w 104"/>
                <a:gd name="T51" fmla="*/ 70 h 70"/>
                <a:gd name="T52" fmla="*/ 96 w 104"/>
                <a:gd name="T53" fmla="*/ 70 h 70"/>
                <a:gd name="T54" fmla="*/ 95 w 104"/>
                <a:gd name="T55" fmla="*/ 70 h 70"/>
                <a:gd name="T56" fmla="*/ 95 w 104"/>
                <a:gd name="T57" fmla="*/ 67 h 70"/>
                <a:gd name="T58" fmla="*/ 96 w 104"/>
                <a:gd name="T59" fmla="*/ 67 h 70"/>
                <a:gd name="T60" fmla="*/ 96 w 104"/>
                <a:gd name="T61" fmla="*/ 67 h 70"/>
                <a:gd name="T62" fmla="*/ 100 w 104"/>
                <a:gd name="T63" fmla="*/ 66 h 70"/>
                <a:gd name="T64" fmla="*/ 100 w 104"/>
                <a:gd name="T65" fmla="*/ 66 h 70"/>
                <a:gd name="T66" fmla="*/ 101 w 104"/>
                <a:gd name="T67" fmla="*/ 63 h 70"/>
                <a:gd name="T68" fmla="*/ 101 w 104"/>
                <a:gd name="T69" fmla="*/ 63 h 70"/>
                <a:gd name="T70" fmla="*/ 98 w 104"/>
                <a:gd name="T71" fmla="*/ 59 h 70"/>
                <a:gd name="T72" fmla="*/ 98 w 104"/>
                <a:gd name="T73" fmla="*/ 59 h 70"/>
                <a:gd name="T74" fmla="*/ 13 w 104"/>
                <a:gd name="T75" fmla="*/ 3 h 70"/>
                <a:gd name="T76" fmla="*/ 13 w 104"/>
                <a:gd name="T77" fmla="*/ 3 h 70"/>
                <a:gd name="T78" fmla="*/ 4 w 104"/>
                <a:gd name="T79" fmla="*/ 9 h 70"/>
                <a:gd name="T80" fmla="*/ 95 w 104"/>
                <a:gd name="T81"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70">
                  <a:moveTo>
                    <a:pt x="95" y="70"/>
                  </a:moveTo>
                  <a:cubicBezTo>
                    <a:pt x="39" y="63"/>
                    <a:pt x="4" y="14"/>
                    <a:pt x="1" y="10"/>
                  </a:cubicBezTo>
                  <a:cubicBezTo>
                    <a:pt x="1" y="10"/>
                    <a:pt x="1" y="10"/>
                    <a:pt x="1" y="10"/>
                  </a:cubicBezTo>
                  <a:cubicBezTo>
                    <a:pt x="0" y="10"/>
                    <a:pt x="0" y="9"/>
                    <a:pt x="0" y="9"/>
                  </a:cubicBezTo>
                  <a:cubicBezTo>
                    <a:pt x="0" y="9"/>
                    <a:pt x="0" y="9"/>
                    <a:pt x="0" y="9"/>
                  </a:cubicBezTo>
                  <a:cubicBezTo>
                    <a:pt x="0" y="9"/>
                    <a:pt x="1" y="8"/>
                    <a:pt x="1" y="8"/>
                  </a:cubicBezTo>
                  <a:cubicBezTo>
                    <a:pt x="1" y="8"/>
                    <a:pt x="1" y="8"/>
                    <a:pt x="1" y="8"/>
                  </a:cubicBezTo>
                  <a:cubicBezTo>
                    <a:pt x="13" y="0"/>
                    <a:pt x="13" y="0"/>
                    <a:pt x="13" y="0"/>
                  </a:cubicBezTo>
                  <a:cubicBezTo>
                    <a:pt x="13" y="0"/>
                    <a:pt x="14" y="0"/>
                    <a:pt x="14" y="0"/>
                  </a:cubicBezTo>
                  <a:cubicBezTo>
                    <a:pt x="14" y="0"/>
                    <a:pt x="14" y="0"/>
                    <a:pt x="14" y="0"/>
                  </a:cubicBezTo>
                  <a:cubicBezTo>
                    <a:pt x="15" y="0"/>
                    <a:pt x="15" y="0"/>
                    <a:pt x="15" y="0"/>
                  </a:cubicBezTo>
                  <a:cubicBezTo>
                    <a:pt x="15" y="0"/>
                    <a:pt x="15" y="0"/>
                    <a:pt x="15" y="0"/>
                  </a:cubicBezTo>
                  <a:cubicBezTo>
                    <a:pt x="29" y="23"/>
                    <a:pt x="50" y="37"/>
                    <a:pt x="67" y="45"/>
                  </a:cubicBezTo>
                  <a:cubicBezTo>
                    <a:pt x="67" y="45"/>
                    <a:pt x="67" y="45"/>
                    <a:pt x="67" y="45"/>
                  </a:cubicBezTo>
                  <a:cubicBezTo>
                    <a:pt x="85" y="53"/>
                    <a:pt x="99" y="56"/>
                    <a:pt x="99" y="56"/>
                  </a:cubicBezTo>
                  <a:cubicBezTo>
                    <a:pt x="99" y="56"/>
                    <a:pt x="99" y="56"/>
                    <a:pt x="99" y="56"/>
                  </a:cubicBezTo>
                  <a:cubicBezTo>
                    <a:pt x="99" y="57"/>
                    <a:pt x="99" y="57"/>
                    <a:pt x="99" y="57"/>
                  </a:cubicBezTo>
                  <a:cubicBezTo>
                    <a:pt x="98" y="58"/>
                    <a:pt x="98" y="58"/>
                    <a:pt x="98" y="58"/>
                  </a:cubicBezTo>
                  <a:cubicBezTo>
                    <a:pt x="99" y="57"/>
                    <a:pt x="99" y="57"/>
                    <a:pt x="99" y="57"/>
                  </a:cubicBezTo>
                  <a:cubicBezTo>
                    <a:pt x="99" y="56"/>
                    <a:pt x="99" y="56"/>
                    <a:pt x="99" y="56"/>
                  </a:cubicBezTo>
                  <a:cubicBezTo>
                    <a:pt x="100" y="56"/>
                    <a:pt x="100" y="56"/>
                    <a:pt x="100" y="56"/>
                  </a:cubicBezTo>
                  <a:cubicBezTo>
                    <a:pt x="103" y="58"/>
                    <a:pt x="104" y="61"/>
                    <a:pt x="104" y="63"/>
                  </a:cubicBezTo>
                  <a:cubicBezTo>
                    <a:pt x="104" y="63"/>
                    <a:pt x="104" y="63"/>
                    <a:pt x="104" y="63"/>
                  </a:cubicBezTo>
                  <a:cubicBezTo>
                    <a:pt x="104" y="65"/>
                    <a:pt x="103" y="67"/>
                    <a:pt x="103" y="67"/>
                  </a:cubicBezTo>
                  <a:cubicBezTo>
                    <a:pt x="103" y="67"/>
                    <a:pt x="103" y="67"/>
                    <a:pt x="103" y="67"/>
                  </a:cubicBezTo>
                  <a:cubicBezTo>
                    <a:pt x="101" y="70"/>
                    <a:pt x="97" y="70"/>
                    <a:pt x="96" y="70"/>
                  </a:cubicBezTo>
                  <a:cubicBezTo>
                    <a:pt x="96" y="70"/>
                    <a:pt x="96" y="70"/>
                    <a:pt x="96" y="70"/>
                  </a:cubicBezTo>
                  <a:cubicBezTo>
                    <a:pt x="95" y="70"/>
                    <a:pt x="95" y="70"/>
                    <a:pt x="95" y="70"/>
                  </a:cubicBezTo>
                  <a:close/>
                  <a:moveTo>
                    <a:pt x="95" y="67"/>
                  </a:moveTo>
                  <a:cubicBezTo>
                    <a:pt x="95" y="67"/>
                    <a:pt x="95" y="67"/>
                    <a:pt x="96" y="67"/>
                  </a:cubicBezTo>
                  <a:cubicBezTo>
                    <a:pt x="96" y="67"/>
                    <a:pt x="96" y="67"/>
                    <a:pt x="96" y="67"/>
                  </a:cubicBezTo>
                  <a:cubicBezTo>
                    <a:pt x="97" y="67"/>
                    <a:pt x="99" y="67"/>
                    <a:pt x="100" y="66"/>
                  </a:cubicBezTo>
                  <a:cubicBezTo>
                    <a:pt x="100" y="66"/>
                    <a:pt x="100" y="66"/>
                    <a:pt x="100" y="66"/>
                  </a:cubicBezTo>
                  <a:cubicBezTo>
                    <a:pt x="100" y="66"/>
                    <a:pt x="101" y="64"/>
                    <a:pt x="101" y="63"/>
                  </a:cubicBezTo>
                  <a:cubicBezTo>
                    <a:pt x="101" y="63"/>
                    <a:pt x="101" y="63"/>
                    <a:pt x="101" y="63"/>
                  </a:cubicBezTo>
                  <a:cubicBezTo>
                    <a:pt x="101" y="61"/>
                    <a:pt x="100" y="60"/>
                    <a:pt x="98" y="59"/>
                  </a:cubicBezTo>
                  <a:cubicBezTo>
                    <a:pt x="98" y="59"/>
                    <a:pt x="98" y="59"/>
                    <a:pt x="98" y="59"/>
                  </a:cubicBezTo>
                  <a:cubicBezTo>
                    <a:pt x="94" y="58"/>
                    <a:pt x="40" y="47"/>
                    <a:pt x="13" y="3"/>
                  </a:cubicBezTo>
                  <a:cubicBezTo>
                    <a:pt x="13" y="3"/>
                    <a:pt x="13" y="3"/>
                    <a:pt x="13" y="3"/>
                  </a:cubicBezTo>
                  <a:cubicBezTo>
                    <a:pt x="4" y="9"/>
                    <a:pt x="4" y="9"/>
                    <a:pt x="4" y="9"/>
                  </a:cubicBezTo>
                  <a:cubicBezTo>
                    <a:pt x="11" y="18"/>
                    <a:pt x="44" y="60"/>
                    <a:pt x="95" y="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229"/>
            <p:cNvSpPr/>
            <p:nvPr/>
          </p:nvSpPr>
          <p:spPr bwMode="auto">
            <a:xfrm>
              <a:off x="3410" y="611"/>
              <a:ext cx="66" cy="62"/>
            </a:xfrm>
            <a:custGeom>
              <a:avLst/>
              <a:gdLst>
                <a:gd name="T0" fmla="*/ 44 w 66"/>
                <a:gd name="T1" fmla="*/ 0 h 62"/>
                <a:gd name="T2" fmla="*/ 0 w 66"/>
                <a:gd name="T3" fmla="*/ 29 h 62"/>
                <a:gd name="T4" fmla="*/ 26 w 66"/>
                <a:gd name="T5" fmla="*/ 62 h 62"/>
                <a:gd name="T6" fmla="*/ 66 w 66"/>
                <a:gd name="T7" fmla="*/ 33 h 62"/>
                <a:gd name="T8" fmla="*/ 44 w 66"/>
                <a:gd name="T9" fmla="*/ 0 h 62"/>
              </a:gdLst>
              <a:ahLst/>
              <a:cxnLst>
                <a:cxn ang="0">
                  <a:pos x="T0" y="T1"/>
                </a:cxn>
                <a:cxn ang="0">
                  <a:pos x="T2" y="T3"/>
                </a:cxn>
                <a:cxn ang="0">
                  <a:pos x="T4" y="T5"/>
                </a:cxn>
                <a:cxn ang="0">
                  <a:pos x="T6" y="T7"/>
                </a:cxn>
                <a:cxn ang="0">
                  <a:pos x="T8" y="T9"/>
                </a:cxn>
              </a:cxnLst>
              <a:rect l="0" t="0" r="r" b="b"/>
              <a:pathLst>
                <a:path w="66" h="62">
                  <a:moveTo>
                    <a:pt x="44" y="0"/>
                  </a:moveTo>
                  <a:lnTo>
                    <a:pt x="0" y="29"/>
                  </a:lnTo>
                  <a:lnTo>
                    <a:pt x="26" y="62"/>
                  </a:lnTo>
                  <a:lnTo>
                    <a:pt x="66" y="33"/>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230"/>
            <p:cNvSpPr>
              <a:spLocks noEditPoints="1"/>
            </p:cNvSpPr>
            <p:nvPr/>
          </p:nvSpPr>
          <p:spPr bwMode="auto">
            <a:xfrm>
              <a:off x="3403" y="607"/>
              <a:ext cx="76" cy="73"/>
            </a:xfrm>
            <a:custGeom>
              <a:avLst/>
              <a:gdLst>
                <a:gd name="T0" fmla="*/ 8 w 21"/>
                <a:gd name="T1" fmla="*/ 19 h 20"/>
                <a:gd name="T2" fmla="*/ 1 w 21"/>
                <a:gd name="T3" fmla="*/ 10 h 20"/>
                <a:gd name="T4" fmla="*/ 0 w 21"/>
                <a:gd name="T5" fmla="*/ 9 h 20"/>
                <a:gd name="T6" fmla="*/ 0 w 21"/>
                <a:gd name="T7" fmla="*/ 9 h 20"/>
                <a:gd name="T8" fmla="*/ 1 w 21"/>
                <a:gd name="T9" fmla="*/ 8 h 20"/>
                <a:gd name="T10" fmla="*/ 1 w 21"/>
                <a:gd name="T11" fmla="*/ 8 h 20"/>
                <a:gd name="T12" fmla="*/ 13 w 21"/>
                <a:gd name="T13" fmla="*/ 0 h 20"/>
                <a:gd name="T14" fmla="*/ 14 w 21"/>
                <a:gd name="T15" fmla="*/ 0 h 20"/>
                <a:gd name="T16" fmla="*/ 14 w 21"/>
                <a:gd name="T17" fmla="*/ 0 h 20"/>
                <a:gd name="T18" fmla="*/ 15 w 21"/>
                <a:gd name="T19" fmla="*/ 0 h 20"/>
                <a:gd name="T20" fmla="*/ 15 w 21"/>
                <a:gd name="T21" fmla="*/ 0 h 20"/>
                <a:gd name="T22" fmla="*/ 21 w 21"/>
                <a:gd name="T23" fmla="*/ 9 h 20"/>
                <a:gd name="T24" fmla="*/ 21 w 21"/>
                <a:gd name="T25" fmla="*/ 11 h 20"/>
                <a:gd name="T26" fmla="*/ 21 w 21"/>
                <a:gd name="T27" fmla="*/ 11 h 20"/>
                <a:gd name="T28" fmla="*/ 10 w 21"/>
                <a:gd name="T29" fmla="*/ 19 h 20"/>
                <a:gd name="T30" fmla="*/ 9 w 21"/>
                <a:gd name="T31" fmla="*/ 20 h 20"/>
                <a:gd name="T32" fmla="*/ 9 w 21"/>
                <a:gd name="T33" fmla="*/ 20 h 20"/>
                <a:gd name="T34" fmla="*/ 8 w 21"/>
                <a:gd name="T35" fmla="*/ 19 h 20"/>
                <a:gd name="T36" fmla="*/ 4 w 21"/>
                <a:gd name="T37" fmla="*/ 9 h 20"/>
                <a:gd name="T38" fmla="*/ 10 w 21"/>
                <a:gd name="T39" fmla="*/ 16 h 20"/>
                <a:gd name="T40" fmla="*/ 18 w 21"/>
                <a:gd name="T41" fmla="*/ 10 h 20"/>
                <a:gd name="T42" fmla="*/ 13 w 21"/>
                <a:gd name="T43" fmla="*/ 3 h 20"/>
                <a:gd name="T44" fmla="*/ 4 w 21"/>
                <a:gd name="T45" fmla="*/ 9 h 20"/>
                <a:gd name="T46" fmla="*/ 13 w 21"/>
                <a:gd name="T47" fmla="*/ 2 h 20"/>
                <a:gd name="T48" fmla="*/ 14 w 21"/>
                <a:gd name="T49" fmla="*/ 1 h 20"/>
                <a:gd name="T50" fmla="*/ 13 w 21"/>
                <a:gd name="T5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8" y="19"/>
                  </a:moveTo>
                  <a:cubicBezTo>
                    <a:pt x="1" y="10"/>
                    <a:pt x="1" y="10"/>
                    <a:pt x="1" y="10"/>
                  </a:cubicBezTo>
                  <a:cubicBezTo>
                    <a:pt x="0" y="10"/>
                    <a:pt x="0" y="9"/>
                    <a:pt x="0" y="9"/>
                  </a:cubicBezTo>
                  <a:cubicBezTo>
                    <a:pt x="0" y="9"/>
                    <a:pt x="0" y="9"/>
                    <a:pt x="0" y="9"/>
                  </a:cubicBezTo>
                  <a:cubicBezTo>
                    <a:pt x="0" y="8"/>
                    <a:pt x="1" y="8"/>
                    <a:pt x="1" y="8"/>
                  </a:cubicBezTo>
                  <a:cubicBezTo>
                    <a:pt x="1" y="8"/>
                    <a:pt x="1" y="8"/>
                    <a:pt x="1" y="8"/>
                  </a:cubicBezTo>
                  <a:cubicBezTo>
                    <a:pt x="13" y="0"/>
                    <a:pt x="13" y="0"/>
                    <a:pt x="13" y="0"/>
                  </a:cubicBezTo>
                  <a:cubicBezTo>
                    <a:pt x="13" y="0"/>
                    <a:pt x="14" y="0"/>
                    <a:pt x="14" y="0"/>
                  </a:cubicBezTo>
                  <a:cubicBezTo>
                    <a:pt x="14" y="0"/>
                    <a:pt x="14" y="0"/>
                    <a:pt x="14" y="0"/>
                  </a:cubicBezTo>
                  <a:cubicBezTo>
                    <a:pt x="14" y="0"/>
                    <a:pt x="15" y="0"/>
                    <a:pt x="15" y="0"/>
                  </a:cubicBezTo>
                  <a:cubicBezTo>
                    <a:pt x="15" y="0"/>
                    <a:pt x="15" y="0"/>
                    <a:pt x="15" y="0"/>
                  </a:cubicBezTo>
                  <a:cubicBezTo>
                    <a:pt x="21" y="9"/>
                    <a:pt x="21" y="9"/>
                    <a:pt x="21" y="9"/>
                  </a:cubicBezTo>
                  <a:cubicBezTo>
                    <a:pt x="21" y="10"/>
                    <a:pt x="21" y="11"/>
                    <a:pt x="21" y="11"/>
                  </a:cubicBezTo>
                  <a:cubicBezTo>
                    <a:pt x="21" y="11"/>
                    <a:pt x="21" y="11"/>
                    <a:pt x="21" y="11"/>
                  </a:cubicBezTo>
                  <a:cubicBezTo>
                    <a:pt x="10" y="19"/>
                    <a:pt x="10" y="19"/>
                    <a:pt x="10" y="19"/>
                  </a:cubicBezTo>
                  <a:cubicBezTo>
                    <a:pt x="10" y="20"/>
                    <a:pt x="10" y="20"/>
                    <a:pt x="9" y="20"/>
                  </a:cubicBezTo>
                  <a:cubicBezTo>
                    <a:pt x="9" y="20"/>
                    <a:pt x="9" y="20"/>
                    <a:pt x="9" y="20"/>
                  </a:cubicBezTo>
                  <a:cubicBezTo>
                    <a:pt x="9" y="20"/>
                    <a:pt x="9" y="19"/>
                    <a:pt x="8" y="19"/>
                  </a:cubicBezTo>
                  <a:close/>
                  <a:moveTo>
                    <a:pt x="4" y="9"/>
                  </a:moveTo>
                  <a:cubicBezTo>
                    <a:pt x="10" y="16"/>
                    <a:pt x="10" y="16"/>
                    <a:pt x="10" y="16"/>
                  </a:cubicBezTo>
                  <a:cubicBezTo>
                    <a:pt x="18" y="10"/>
                    <a:pt x="18" y="10"/>
                    <a:pt x="18" y="10"/>
                  </a:cubicBezTo>
                  <a:cubicBezTo>
                    <a:pt x="13" y="3"/>
                    <a:pt x="13" y="3"/>
                    <a:pt x="13" y="3"/>
                  </a:cubicBezTo>
                  <a:cubicBezTo>
                    <a:pt x="4" y="9"/>
                    <a:pt x="4" y="9"/>
                    <a:pt x="4" y="9"/>
                  </a:cubicBezTo>
                  <a:close/>
                  <a:moveTo>
                    <a:pt x="13" y="2"/>
                  </a:moveTo>
                  <a:cubicBezTo>
                    <a:pt x="14" y="1"/>
                    <a:pt x="14" y="1"/>
                    <a:pt x="14" y="1"/>
                  </a:cubicBezTo>
                  <a:cubicBezTo>
                    <a:pt x="13" y="2"/>
                    <a:pt x="13" y="2"/>
                    <a:pt x="13"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231"/>
            <p:cNvSpPr/>
            <p:nvPr/>
          </p:nvSpPr>
          <p:spPr bwMode="auto">
            <a:xfrm>
              <a:off x="4047" y="805"/>
              <a:ext cx="256" cy="246"/>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232"/>
            <p:cNvSpPr>
              <a:spLocks noEditPoints="1"/>
            </p:cNvSpPr>
            <p:nvPr/>
          </p:nvSpPr>
          <p:spPr bwMode="auto">
            <a:xfrm>
              <a:off x="4039" y="802"/>
              <a:ext cx="271" cy="253"/>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2" name="组合 1"/>
          <p:cNvGrpSpPr/>
          <p:nvPr/>
        </p:nvGrpSpPr>
        <p:grpSpPr>
          <a:xfrm>
            <a:off x="871169" y="1977711"/>
            <a:ext cx="2085302" cy="612120"/>
            <a:chOff x="871169" y="1977711"/>
            <a:chExt cx="2085302" cy="612120"/>
          </a:xfrm>
        </p:grpSpPr>
        <p:grpSp>
          <p:nvGrpSpPr>
            <p:cNvPr id="204" name="Group 235"/>
            <p:cNvGrpSpPr>
              <a:grpSpLocks noChangeAspect="1"/>
            </p:cNvGrpSpPr>
            <p:nvPr/>
          </p:nvGrpSpPr>
          <p:grpSpPr bwMode="auto">
            <a:xfrm>
              <a:off x="871169" y="1977711"/>
              <a:ext cx="2085302" cy="612120"/>
              <a:chOff x="873" y="405"/>
              <a:chExt cx="1223" cy="359"/>
            </a:xfrm>
          </p:grpSpPr>
          <p:sp>
            <p:nvSpPr>
              <p:cNvPr id="205" name="Freeform 236"/>
              <p:cNvSpPr/>
              <p:nvPr/>
            </p:nvSpPr>
            <p:spPr bwMode="auto">
              <a:xfrm>
                <a:off x="873" y="405"/>
                <a:ext cx="1223" cy="359"/>
              </a:xfrm>
              <a:custGeom>
                <a:avLst/>
                <a:gdLst>
                  <a:gd name="T0" fmla="*/ 189 w 515"/>
                  <a:gd name="T1" fmla="*/ 12 h 149"/>
                  <a:gd name="T2" fmla="*/ 24 w 515"/>
                  <a:gd name="T3" fmla="*/ 37 h 149"/>
                  <a:gd name="T4" fmla="*/ 2 w 515"/>
                  <a:gd name="T5" fmla="*/ 90 h 149"/>
                  <a:gd name="T6" fmla="*/ 94 w 515"/>
                  <a:gd name="T7" fmla="*/ 143 h 149"/>
                  <a:gd name="T8" fmla="*/ 207 w 515"/>
                  <a:gd name="T9" fmla="*/ 141 h 149"/>
                  <a:gd name="T10" fmla="*/ 327 w 515"/>
                  <a:gd name="T11" fmla="*/ 138 h 149"/>
                  <a:gd name="T12" fmla="*/ 447 w 515"/>
                  <a:gd name="T13" fmla="*/ 137 h 149"/>
                  <a:gd name="T14" fmla="*/ 512 w 515"/>
                  <a:gd name="T15" fmla="*/ 87 h 149"/>
                  <a:gd name="T16" fmla="*/ 504 w 515"/>
                  <a:gd name="T17" fmla="*/ 54 h 149"/>
                  <a:gd name="T18" fmla="*/ 442 w 515"/>
                  <a:gd name="T19" fmla="*/ 35 h 149"/>
                  <a:gd name="T20" fmla="*/ 189 w 515"/>
                  <a:gd name="T21"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5" h="149">
                    <a:moveTo>
                      <a:pt x="189" y="12"/>
                    </a:moveTo>
                    <a:cubicBezTo>
                      <a:pt x="134" y="4"/>
                      <a:pt x="70" y="0"/>
                      <a:pt x="24" y="37"/>
                    </a:cubicBezTo>
                    <a:cubicBezTo>
                      <a:pt x="9" y="48"/>
                      <a:pt x="0" y="70"/>
                      <a:pt x="2" y="90"/>
                    </a:cubicBezTo>
                    <a:cubicBezTo>
                      <a:pt x="6" y="131"/>
                      <a:pt x="65" y="141"/>
                      <a:pt x="94" y="143"/>
                    </a:cubicBezTo>
                    <a:cubicBezTo>
                      <a:pt x="131" y="146"/>
                      <a:pt x="169" y="143"/>
                      <a:pt x="207" y="141"/>
                    </a:cubicBezTo>
                    <a:cubicBezTo>
                      <a:pt x="247" y="138"/>
                      <a:pt x="288" y="135"/>
                      <a:pt x="327" y="138"/>
                    </a:cubicBezTo>
                    <a:cubicBezTo>
                      <a:pt x="363" y="142"/>
                      <a:pt x="413" y="149"/>
                      <a:pt x="447" y="137"/>
                    </a:cubicBezTo>
                    <a:cubicBezTo>
                      <a:pt x="470" y="129"/>
                      <a:pt x="507" y="114"/>
                      <a:pt x="512" y="87"/>
                    </a:cubicBezTo>
                    <a:cubicBezTo>
                      <a:pt x="515" y="73"/>
                      <a:pt x="515" y="63"/>
                      <a:pt x="504" y="54"/>
                    </a:cubicBezTo>
                    <a:cubicBezTo>
                      <a:pt x="488" y="40"/>
                      <a:pt x="471" y="37"/>
                      <a:pt x="442" y="35"/>
                    </a:cubicBezTo>
                    <a:cubicBezTo>
                      <a:pt x="442" y="35"/>
                      <a:pt x="284" y="26"/>
                      <a:pt x="189" y="1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237"/>
              <p:cNvSpPr/>
              <p:nvPr/>
            </p:nvSpPr>
            <p:spPr bwMode="auto">
              <a:xfrm>
                <a:off x="873" y="417"/>
                <a:ext cx="1223" cy="340"/>
              </a:xfrm>
              <a:custGeom>
                <a:avLst/>
                <a:gdLst>
                  <a:gd name="T0" fmla="*/ 94 w 515"/>
                  <a:gd name="T1" fmla="*/ 140 h 141"/>
                  <a:gd name="T2" fmla="*/ 1 w 515"/>
                  <a:gd name="T3" fmla="*/ 85 h 141"/>
                  <a:gd name="T4" fmla="*/ 0 w 515"/>
                  <a:gd name="T5" fmla="*/ 79 h 141"/>
                  <a:gd name="T6" fmla="*/ 23 w 515"/>
                  <a:gd name="T7" fmla="*/ 30 h 141"/>
                  <a:gd name="T8" fmla="*/ 126 w 515"/>
                  <a:gd name="T9" fmla="*/ 0 h 141"/>
                  <a:gd name="T10" fmla="*/ 189 w 515"/>
                  <a:gd name="T11" fmla="*/ 6 h 141"/>
                  <a:gd name="T12" fmla="*/ 189 w 515"/>
                  <a:gd name="T13" fmla="*/ 7 h 141"/>
                  <a:gd name="T14" fmla="*/ 189 w 515"/>
                  <a:gd name="T15" fmla="*/ 9 h 141"/>
                  <a:gd name="T16" fmla="*/ 126 w 515"/>
                  <a:gd name="T17" fmla="*/ 3 h 141"/>
                  <a:gd name="T18" fmla="*/ 25 w 515"/>
                  <a:gd name="T19" fmla="*/ 33 h 141"/>
                  <a:gd name="T20" fmla="*/ 3 w 515"/>
                  <a:gd name="T21" fmla="*/ 79 h 141"/>
                  <a:gd name="T22" fmla="*/ 4 w 515"/>
                  <a:gd name="T23" fmla="*/ 85 h 141"/>
                  <a:gd name="T24" fmla="*/ 94 w 515"/>
                  <a:gd name="T25" fmla="*/ 137 h 141"/>
                  <a:gd name="T26" fmla="*/ 125 w 515"/>
                  <a:gd name="T27" fmla="*/ 138 h 141"/>
                  <a:gd name="T28" fmla="*/ 288 w 515"/>
                  <a:gd name="T29" fmla="*/ 130 h 141"/>
                  <a:gd name="T30" fmla="*/ 327 w 515"/>
                  <a:gd name="T31" fmla="*/ 132 h 141"/>
                  <a:gd name="T32" fmla="*/ 398 w 515"/>
                  <a:gd name="T33" fmla="*/ 137 h 141"/>
                  <a:gd name="T34" fmla="*/ 447 w 515"/>
                  <a:gd name="T35" fmla="*/ 131 h 141"/>
                  <a:gd name="T36" fmla="*/ 511 w 515"/>
                  <a:gd name="T37" fmla="*/ 81 h 141"/>
                  <a:gd name="T38" fmla="*/ 512 w 515"/>
                  <a:gd name="T39" fmla="*/ 69 h 141"/>
                  <a:gd name="T40" fmla="*/ 503 w 515"/>
                  <a:gd name="T41" fmla="*/ 50 h 141"/>
                  <a:gd name="T42" fmla="*/ 442 w 515"/>
                  <a:gd name="T43" fmla="*/ 32 h 141"/>
                  <a:gd name="T44" fmla="*/ 189 w 515"/>
                  <a:gd name="T45" fmla="*/ 9 h 141"/>
                  <a:gd name="T46" fmla="*/ 189 w 515"/>
                  <a:gd name="T47" fmla="*/ 7 h 141"/>
                  <a:gd name="T48" fmla="*/ 189 w 515"/>
                  <a:gd name="T49" fmla="*/ 6 h 141"/>
                  <a:gd name="T50" fmla="*/ 352 w 515"/>
                  <a:gd name="T51" fmla="*/ 23 h 141"/>
                  <a:gd name="T52" fmla="*/ 442 w 515"/>
                  <a:gd name="T53" fmla="*/ 29 h 141"/>
                  <a:gd name="T54" fmla="*/ 505 w 515"/>
                  <a:gd name="T55" fmla="*/ 48 h 141"/>
                  <a:gd name="T56" fmla="*/ 515 w 515"/>
                  <a:gd name="T57" fmla="*/ 69 h 141"/>
                  <a:gd name="T58" fmla="*/ 514 w 515"/>
                  <a:gd name="T59" fmla="*/ 82 h 141"/>
                  <a:gd name="T60" fmla="*/ 448 w 515"/>
                  <a:gd name="T61" fmla="*/ 133 h 141"/>
                  <a:gd name="T62" fmla="*/ 398 w 515"/>
                  <a:gd name="T63" fmla="*/ 140 h 141"/>
                  <a:gd name="T64" fmla="*/ 327 w 515"/>
                  <a:gd name="T65" fmla="*/ 135 h 141"/>
                  <a:gd name="T66" fmla="*/ 288 w 515"/>
                  <a:gd name="T67" fmla="*/ 133 h 141"/>
                  <a:gd name="T68" fmla="*/ 125 w 515"/>
                  <a:gd name="T69" fmla="*/ 141 h 141"/>
                  <a:gd name="T70" fmla="*/ 94 w 515"/>
                  <a:gd name="T71" fmla="*/ 14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5" h="141">
                    <a:moveTo>
                      <a:pt x="94" y="140"/>
                    </a:moveTo>
                    <a:cubicBezTo>
                      <a:pt x="65" y="138"/>
                      <a:pt x="5" y="128"/>
                      <a:pt x="1" y="85"/>
                    </a:cubicBezTo>
                    <a:cubicBezTo>
                      <a:pt x="1" y="83"/>
                      <a:pt x="0" y="81"/>
                      <a:pt x="0" y="79"/>
                    </a:cubicBezTo>
                    <a:cubicBezTo>
                      <a:pt x="0" y="61"/>
                      <a:pt x="9" y="41"/>
                      <a:pt x="23" y="30"/>
                    </a:cubicBezTo>
                    <a:cubicBezTo>
                      <a:pt x="52" y="7"/>
                      <a:pt x="89" y="0"/>
                      <a:pt x="126" y="0"/>
                    </a:cubicBezTo>
                    <a:cubicBezTo>
                      <a:pt x="147" y="0"/>
                      <a:pt x="169" y="3"/>
                      <a:pt x="189" y="6"/>
                    </a:cubicBezTo>
                    <a:cubicBezTo>
                      <a:pt x="189" y="7"/>
                      <a:pt x="189" y="7"/>
                      <a:pt x="189" y="7"/>
                    </a:cubicBezTo>
                    <a:cubicBezTo>
                      <a:pt x="189" y="9"/>
                      <a:pt x="189" y="9"/>
                      <a:pt x="189" y="9"/>
                    </a:cubicBezTo>
                    <a:cubicBezTo>
                      <a:pt x="169" y="6"/>
                      <a:pt x="147" y="3"/>
                      <a:pt x="126" y="3"/>
                    </a:cubicBezTo>
                    <a:cubicBezTo>
                      <a:pt x="89" y="3"/>
                      <a:pt x="54" y="10"/>
                      <a:pt x="25" y="33"/>
                    </a:cubicBezTo>
                    <a:cubicBezTo>
                      <a:pt x="11" y="43"/>
                      <a:pt x="3" y="62"/>
                      <a:pt x="3" y="79"/>
                    </a:cubicBezTo>
                    <a:cubicBezTo>
                      <a:pt x="3" y="81"/>
                      <a:pt x="4" y="83"/>
                      <a:pt x="4" y="85"/>
                    </a:cubicBezTo>
                    <a:cubicBezTo>
                      <a:pt x="7" y="124"/>
                      <a:pt x="65" y="135"/>
                      <a:pt x="94" y="137"/>
                    </a:cubicBezTo>
                    <a:cubicBezTo>
                      <a:pt x="105" y="138"/>
                      <a:pt x="115" y="138"/>
                      <a:pt x="125" y="138"/>
                    </a:cubicBezTo>
                    <a:cubicBezTo>
                      <a:pt x="179" y="138"/>
                      <a:pt x="234" y="130"/>
                      <a:pt x="288" y="130"/>
                    </a:cubicBezTo>
                    <a:cubicBezTo>
                      <a:pt x="301" y="130"/>
                      <a:pt x="314" y="131"/>
                      <a:pt x="327" y="132"/>
                    </a:cubicBezTo>
                    <a:cubicBezTo>
                      <a:pt x="348" y="134"/>
                      <a:pt x="374" y="137"/>
                      <a:pt x="398" y="137"/>
                    </a:cubicBezTo>
                    <a:cubicBezTo>
                      <a:pt x="416" y="137"/>
                      <a:pt x="433" y="135"/>
                      <a:pt x="447" y="131"/>
                    </a:cubicBezTo>
                    <a:cubicBezTo>
                      <a:pt x="470" y="123"/>
                      <a:pt x="506" y="108"/>
                      <a:pt x="511" y="81"/>
                    </a:cubicBezTo>
                    <a:cubicBezTo>
                      <a:pt x="512" y="77"/>
                      <a:pt x="512" y="73"/>
                      <a:pt x="512" y="69"/>
                    </a:cubicBezTo>
                    <a:cubicBezTo>
                      <a:pt x="512" y="62"/>
                      <a:pt x="510" y="56"/>
                      <a:pt x="503" y="50"/>
                    </a:cubicBezTo>
                    <a:cubicBezTo>
                      <a:pt x="487" y="37"/>
                      <a:pt x="471" y="34"/>
                      <a:pt x="442" y="32"/>
                    </a:cubicBezTo>
                    <a:cubicBezTo>
                      <a:pt x="442" y="32"/>
                      <a:pt x="284" y="23"/>
                      <a:pt x="189" y="9"/>
                    </a:cubicBezTo>
                    <a:cubicBezTo>
                      <a:pt x="189" y="7"/>
                      <a:pt x="189" y="7"/>
                      <a:pt x="189" y="7"/>
                    </a:cubicBezTo>
                    <a:cubicBezTo>
                      <a:pt x="189" y="6"/>
                      <a:pt x="189" y="6"/>
                      <a:pt x="189" y="6"/>
                    </a:cubicBezTo>
                    <a:cubicBezTo>
                      <a:pt x="237" y="13"/>
                      <a:pt x="300" y="19"/>
                      <a:pt x="352" y="23"/>
                    </a:cubicBezTo>
                    <a:cubicBezTo>
                      <a:pt x="403" y="27"/>
                      <a:pt x="442" y="29"/>
                      <a:pt x="442" y="29"/>
                    </a:cubicBezTo>
                    <a:cubicBezTo>
                      <a:pt x="471" y="31"/>
                      <a:pt x="489" y="34"/>
                      <a:pt x="505" y="48"/>
                    </a:cubicBezTo>
                    <a:cubicBezTo>
                      <a:pt x="513" y="54"/>
                      <a:pt x="515" y="61"/>
                      <a:pt x="515" y="69"/>
                    </a:cubicBezTo>
                    <a:cubicBezTo>
                      <a:pt x="515" y="73"/>
                      <a:pt x="515" y="77"/>
                      <a:pt x="514" y="82"/>
                    </a:cubicBezTo>
                    <a:cubicBezTo>
                      <a:pt x="508" y="111"/>
                      <a:pt x="471" y="125"/>
                      <a:pt x="448" y="133"/>
                    </a:cubicBezTo>
                    <a:cubicBezTo>
                      <a:pt x="433" y="138"/>
                      <a:pt x="416" y="140"/>
                      <a:pt x="398" y="140"/>
                    </a:cubicBezTo>
                    <a:cubicBezTo>
                      <a:pt x="374" y="140"/>
                      <a:pt x="348" y="137"/>
                      <a:pt x="327" y="135"/>
                    </a:cubicBezTo>
                    <a:cubicBezTo>
                      <a:pt x="314" y="134"/>
                      <a:pt x="301" y="133"/>
                      <a:pt x="288" y="133"/>
                    </a:cubicBezTo>
                    <a:cubicBezTo>
                      <a:pt x="235" y="133"/>
                      <a:pt x="179" y="141"/>
                      <a:pt x="125" y="141"/>
                    </a:cubicBezTo>
                    <a:cubicBezTo>
                      <a:pt x="115" y="141"/>
                      <a:pt x="104" y="141"/>
                      <a:pt x="94" y="140"/>
                    </a:cubicBezTo>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238"/>
              <p:cNvSpPr/>
              <p:nvPr/>
            </p:nvSpPr>
            <p:spPr bwMode="auto">
              <a:xfrm>
                <a:off x="885" y="552"/>
                <a:ext cx="1185" cy="181"/>
              </a:xfrm>
              <a:custGeom>
                <a:avLst/>
                <a:gdLst>
                  <a:gd name="T0" fmla="*/ 16 w 499"/>
                  <a:gd name="T1" fmla="*/ 0 h 75"/>
                  <a:gd name="T2" fmla="*/ 5 w 499"/>
                  <a:gd name="T3" fmla="*/ 30 h 75"/>
                  <a:gd name="T4" fmla="*/ 112 w 499"/>
                  <a:gd name="T5" fmla="*/ 75 h 75"/>
                  <a:gd name="T6" fmla="*/ 119 w 499"/>
                  <a:gd name="T7" fmla="*/ 75 h 75"/>
                  <a:gd name="T8" fmla="*/ 301 w 499"/>
                  <a:gd name="T9" fmla="*/ 65 h 75"/>
                  <a:gd name="T10" fmla="*/ 364 w 499"/>
                  <a:gd name="T11" fmla="*/ 70 h 75"/>
                  <a:gd name="T12" fmla="*/ 395 w 499"/>
                  <a:gd name="T13" fmla="*/ 73 h 75"/>
                  <a:gd name="T14" fmla="*/ 492 w 499"/>
                  <a:gd name="T15" fmla="*/ 32 h 75"/>
                  <a:gd name="T16" fmla="*/ 495 w 499"/>
                  <a:gd name="T17" fmla="*/ 15 h 75"/>
                  <a:gd name="T18" fmla="*/ 470 w 499"/>
                  <a:gd name="T19" fmla="*/ 29 h 75"/>
                  <a:gd name="T20" fmla="*/ 348 w 499"/>
                  <a:gd name="T21" fmla="*/ 53 h 75"/>
                  <a:gd name="T22" fmla="*/ 343 w 499"/>
                  <a:gd name="T23" fmla="*/ 53 h 75"/>
                  <a:gd name="T24" fmla="*/ 219 w 499"/>
                  <a:gd name="T25" fmla="*/ 51 h 75"/>
                  <a:gd name="T26" fmla="*/ 172 w 499"/>
                  <a:gd name="T27" fmla="*/ 52 h 75"/>
                  <a:gd name="T28" fmla="*/ 167 w 499"/>
                  <a:gd name="T29" fmla="*/ 52 h 75"/>
                  <a:gd name="T30" fmla="*/ 36 w 499"/>
                  <a:gd name="T31" fmla="*/ 12 h 75"/>
                  <a:gd name="T32" fmla="*/ 16 w 499"/>
                  <a:gd name="T3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9" h="75">
                    <a:moveTo>
                      <a:pt x="16" y="0"/>
                    </a:moveTo>
                    <a:cubicBezTo>
                      <a:pt x="5" y="0"/>
                      <a:pt x="0" y="14"/>
                      <a:pt x="5" y="30"/>
                    </a:cubicBezTo>
                    <a:cubicBezTo>
                      <a:pt x="5" y="30"/>
                      <a:pt x="11" y="75"/>
                      <a:pt x="112" y="75"/>
                    </a:cubicBezTo>
                    <a:cubicBezTo>
                      <a:pt x="114" y="75"/>
                      <a:pt x="117" y="75"/>
                      <a:pt x="119" y="75"/>
                    </a:cubicBezTo>
                    <a:cubicBezTo>
                      <a:pt x="196" y="73"/>
                      <a:pt x="249" y="65"/>
                      <a:pt x="301" y="65"/>
                    </a:cubicBezTo>
                    <a:cubicBezTo>
                      <a:pt x="321" y="65"/>
                      <a:pt x="342" y="67"/>
                      <a:pt x="364" y="70"/>
                    </a:cubicBezTo>
                    <a:cubicBezTo>
                      <a:pt x="374" y="72"/>
                      <a:pt x="385" y="73"/>
                      <a:pt x="395" y="73"/>
                    </a:cubicBezTo>
                    <a:cubicBezTo>
                      <a:pt x="442" y="73"/>
                      <a:pt x="478" y="54"/>
                      <a:pt x="492" y="32"/>
                    </a:cubicBezTo>
                    <a:cubicBezTo>
                      <a:pt x="499" y="20"/>
                      <a:pt x="499" y="15"/>
                      <a:pt x="495" y="15"/>
                    </a:cubicBezTo>
                    <a:cubicBezTo>
                      <a:pt x="490" y="15"/>
                      <a:pt x="480" y="22"/>
                      <a:pt x="470" y="29"/>
                    </a:cubicBezTo>
                    <a:cubicBezTo>
                      <a:pt x="452" y="42"/>
                      <a:pt x="401" y="53"/>
                      <a:pt x="348" y="53"/>
                    </a:cubicBezTo>
                    <a:cubicBezTo>
                      <a:pt x="347" y="53"/>
                      <a:pt x="345" y="53"/>
                      <a:pt x="343" y="53"/>
                    </a:cubicBezTo>
                    <a:cubicBezTo>
                      <a:pt x="305" y="52"/>
                      <a:pt x="258" y="51"/>
                      <a:pt x="219" y="51"/>
                    </a:cubicBezTo>
                    <a:cubicBezTo>
                      <a:pt x="201" y="51"/>
                      <a:pt x="185" y="51"/>
                      <a:pt x="172" y="52"/>
                    </a:cubicBezTo>
                    <a:cubicBezTo>
                      <a:pt x="170" y="52"/>
                      <a:pt x="169" y="52"/>
                      <a:pt x="167" y="52"/>
                    </a:cubicBezTo>
                    <a:cubicBezTo>
                      <a:pt x="122" y="52"/>
                      <a:pt x="52" y="30"/>
                      <a:pt x="36" y="12"/>
                    </a:cubicBezTo>
                    <a:cubicBezTo>
                      <a:pt x="28" y="4"/>
                      <a:pt x="21" y="0"/>
                      <a:pt x="16" y="0"/>
                    </a:cubicBezTo>
                  </a:path>
                </a:pathLst>
              </a:custGeom>
              <a:solidFill>
                <a:srgbClr val="DCF2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08" name="标题 1"/>
            <p:cNvSpPr txBox="1"/>
            <p:nvPr/>
          </p:nvSpPr>
          <p:spPr>
            <a:xfrm>
              <a:off x="1239934" y="2013392"/>
              <a:ext cx="982556" cy="55658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2800" b="0" i="0" u="none" strike="noStrike" kern="1200" cap="none" spc="300" normalizeH="0" baseline="0" noProof="0" dirty="0" smtClean="0">
                  <a:ln>
                    <a:noFill/>
                  </a:ln>
                  <a:solidFill>
                    <a:srgbClr val="8AC65A"/>
                  </a:solidFill>
                  <a:effectLst/>
                  <a:uLnTx/>
                  <a:uFillTx/>
                  <a:latin typeface="+mn-lt"/>
                  <a:ea typeface="+mn-ea"/>
                  <a:cs typeface="+mn-ea"/>
                  <a:sym typeface="+mn-lt"/>
                </a:rPr>
                <a:t>目录</a:t>
              </a:r>
              <a:endParaRPr kumimoji="0" lang="zh-CN" altLang="en-US" sz="2800" b="0" i="0" u="none" strike="noStrike" kern="1200" cap="none" spc="300" normalizeH="0" baseline="0" noProof="0" dirty="0">
                <a:ln>
                  <a:noFill/>
                </a:ln>
                <a:solidFill>
                  <a:srgbClr val="8AC65A"/>
                </a:solidFill>
                <a:effectLst/>
                <a:uLnTx/>
                <a:uFillTx/>
                <a:latin typeface="+mn-lt"/>
                <a:ea typeface="+mn-ea"/>
                <a:cs typeface="+mn-ea"/>
                <a:sym typeface="+mn-lt"/>
              </a:endParaRPr>
            </a:p>
          </p:txBody>
        </p:sp>
      </p:grpSp>
      <p:sp>
        <p:nvSpPr>
          <p:cNvPr id="304" name="文本框 303"/>
          <p:cNvSpPr txBox="1">
            <a:spLocks noChangeArrowheads="1"/>
          </p:cNvSpPr>
          <p:nvPr/>
        </p:nvSpPr>
        <p:spPr bwMode="auto">
          <a:xfrm>
            <a:off x="7794238" y="2868015"/>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工作完成情况</a:t>
            </a:r>
            <a:endParaRPr lang="zh-CN" altLang="en-US" sz="2000" dirty="0">
              <a:solidFill>
                <a:schemeClr val="tx1">
                  <a:lumMod val="75000"/>
                  <a:lumOff val="25000"/>
                </a:schemeClr>
              </a:solidFill>
              <a:latin typeface="+mn-lt"/>
              <a:ea typeface="+mn-ea"/>
              <a:cs typeface="+mn-ea"/>
              <a:sym typeface="+mn-lt"/>
            </a:endParaRPr>
          </a:p>
        </p:txBody>
      </p:sp>
      <p:sp>
        <p:nvSpPr>
          <p:cNvPr id="305" name="文本框 8"/>
          <p:cNvSpPr txBox="1">
            <a:spLocks noChangeArrowheads="1"/>
          </p:cNvSpPr>
          <p:nvPr/>
        </p:nvSpPr>
        <p:spPr bwMode="auto">
          <a:xfrm>
            <a:off x="8503906" y="2680708"/>
            <a:ext cx="10262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TWO</a:t>
            </a:r>
            <a:endParaRPr lang="zh-CN" altLang="en-US" sz="1200" dirty="0">
              <a:solidFill>
                <a:schemeClr val="tx1">
                  <a:lumMod val="75000"/>
                  <a:lumOff val="25000"/>
                </a:schemeClr>
              </a:solidFill>
              <a:latin typeface="+mn-lt"/>
              <a:ea typeface="+mn-ea"/>
              <a:cs typeface="+mn-ea"/>
              <a:sym typeface="+mn-lt"/>
            </a:endParaRPr>
          </a:p>
        </p:txBody>
      </p:sp>
      <p:grpSp>
        <p:nvGrpSpPr>
          <p:cNvPr id="5" name="组合 4"/>
          <p:cNvGrpSpPr/>
          <p:nvPr/>
        </p:nvGrpSpPr>
        <p:grpSpPr>
          <a:xfrm>
            <a:off x="5864941" y="3568450"/>
            <a:ext cx="1097834" cy="1612560"/>
            <a:chOff x="5645265" y="3286633"/>
            <a:chExt cx="1537186" cy="2257906"/>
          </a:xfrm>
        </p:grpSpPr>
        <p:grpSp>
          <p:nvGrpSpPr>
            <p:cNvPr id="306" name="组合 305"/>
            <p:cNvGrpSpPr/>
            <p:nvPr/>
          </p:nvGrpSpPr>
          <p:grpSpPr>
            <a:xfrm>
              <a:off x="5645265" y="3286633"/>
              <a:ext cx="1537186" cy="2257906"/>
              <a:chOff x="1444626" y="2982912"/>
              <a:chExt cx="1835150" cy="2695574"/>
            </a:xfrm>
          </p:grpSpPr>
          <p:sp>
            <p:nvSpPr>
              <p:cNvPr id="307"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8"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9"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0"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1"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2"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3"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4"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5"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6"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7"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8"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9"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0"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1"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2"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3"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4"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5"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6"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7"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8"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9"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0"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1"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2"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3"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4"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5"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6"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7"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8"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9"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0"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1"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2"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3"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4"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5"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6"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7"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8"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9"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0"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1"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2"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3"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01" name="标题 1"/>
            <p:cNvSpPr txBox="1"/>
            <p:nvPr/>
          </p:nvSpPr>
          <p:spPr>
            <a:xfrm>
              <a:off x="5923132" y="4397567"/>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03</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grpSp>
        <p:nvGrpSpPr>
          <p:cNvPr id="6" name="组合 5"/>
          <p:cNvGrpSpPr/>
          <p:nvPr/>
        </p:nvGrpSpPr>
        <p:grpSpPr>
          <a:xfrm>
            <a:off x="8534175" y="3663593"/>
            <a:ext cx="1042754" cy="1541336"/>
            <a:chOff x="8325521" y="3396029"/>
            <a:chExt cx="1460062" cy="2158176"/>
          </a:xfrm>
        </p:grpSpPr>
        <p:grpSp>
          <p:nvGrpSpPr>
            <p:cNvPr id="354" name="组合 353"/>
            <p:cNvGrpSpPr/>
            <p:nvPr/>
          </p:nvGrpSpPr>
          <p:grpSpPr>
            <a:xfrm>
              <a:off x="8325521" y="3396029"/>
              <a:ext cx="1460062" cy="2158176"/>
              <a:chOff x="3222626" y="3101974"/>
              <a:chExt cx="1743075" cy="2576512"/>
            </a:xfrm>
          </p:grpSpPr>
          <p:sp>
            <p:nvSpPr>
              <p:cNvPr id="355"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6"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7"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8"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9"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0"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1"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2"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3"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4"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5"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6"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7"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8"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9"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0"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1"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2"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3"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4"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5"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6"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7"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8"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9"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0"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1"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2"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3"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4"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5"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6"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7"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8"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9"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0"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1"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2"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3"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4"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5"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6"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7"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8"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9"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0"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02" name="标题 1"/>
            <p:cNvSpPr txBox="1"/>
            <p:nvPr/>
          </p:nvSpPr>
          <p:spPr>
            <a:xfrm>
              <a:off x="8494098" y="4397567"/>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04</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sp>
        <p:nvSpPr>
          <p:cNvPr id="403" name="文本框 402"/>
          <p:cNvSpPr txBox="1">
            <a:spLocks noChangeArrowheads="1"/>
          </p:cNvSpPr>
          <p:nvPr/>
        </p:nvSpPr>
        <p:spPr bwMode="auto">
          <a:xfrm>
            <a:off x="5226885" y="537611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工作经验总结</a:t>
            </a:r>
            <a:endParaRPr lang="zh-CN" altLang="en-US" sz="2000" dirty="0">
              <a:solidFill>
                <a:schemeClr val="tx1">
                  <a:lumMod val="75000"/>
                  <a:lumOff val="25000"/>
                </a:schemeClr>
              </a:solidFill>
              <a:latin typeface="+mn-lt"/>
              <a:ea typeface="+mn-ea"/>
              <a:cs typeface="+mn-ea"/>
              <a:sym typeface="+mn-lt"/>
            </a:endParaRPr>
          </a:p>
        </p:txBody>
      </p:sp>
      <p:sp>
        <p:nvSpPr>
          <p:cNvPr id="404" name="文本框 8"/>
          <p:cNvSpPr txBox="1">
            <a:spLocks noChangeArrowheads="1"/>
          </p:cNvSpPr>
          <p:nvPr/>
        </p:nvSpPr>
        <p:spPr bwMode="auto">
          <a:xfrm>
            <a:off x="5867623" y="5188806"/>
            <a:ext cx="11641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THREE</a:t>
            </a:r>
            <a:endParaRPr lang="zh-CN" altLang="en-US" sz="1200" dirty="0">
              <a:solidFill>
                <a:schemeClr val="tx1">
                  <a:lumMod val="75000"/>
                  <a:lumOff val="25000"/>
                </a:schemeClr>
              </a:solidFill>
              <a:latin typeface="+mn-lt"/>
              <a:ea typeface="+mn-ea"/>
              <a:cs typeface="+mn-ea"/>
              <a:sym typeface="+mn-lt"/>
            </a:endParaRPr>
          </a:p>
        </p:txBody>
      </p:sp>
      <p:sp>
        <p:nvSpPr>
          <p:cNvPr id="405" name="文本框 404"/>
          <p:cNvSpPr txBox="1">
            <a:spLocks noChangeArrowheads="1"/>
          </p:cNvSpPr>
          <p:nvPr/>
        </p:nvSpPr>
        <p:spPr bwMode="auto">
          <a:xfrm>
            <a:off x="7794238" y="537611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未来工作计划</a:t>
            </a:r>
            <a:endParaRPr lang="zh-CN" altLang="en-US" sz="2000" dirty="0">
              <a:solidFill>
                <a:schemeClr val="tx1">
                  <a:lumMod val="75000"/>
                  <a:lumOff val="25000"/>
                </a:schemeClr>
              </a:solidFill>
              <a:latin typeface="+mn-lt"/>
              <a:ea typeface="+mn-ea"/>
              <a:cs typeface="+mn-ea"/>
              <a:sym typeface="+mn-lt"/>
            </a:endParaRPr>
          </a:p>
        </p:txBody>
      </p:sp>
      <p:sp>
        <p:nvSpPr>
          <p:cNvPr id="406" name="文本框 8"/>
          <p:cNvSpPr txBox="1">
            <a:spLocks noChangeArrowheads="1"/>
          </p:cNvSpPr>
          <p:nvPr/>
        </p:nvSpPr>
        <p:spPr bwMode="auto">
          <a:xfrm>
            <a:off x="8479059" y="5188806"/>
            <a:ext cx="107593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FOUR</a:t>
            </a:r>
            <a:endParaRPr lang="zh-CN" altLang="en-US" sz="1200" dirty="0">
              <a:solidFill>
                <a:schemeClr val="tx1">
                  <a:lumMod val="75000"/>
                  <a:lumOff val="2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 calcmode="lin" valueType="num">
                                      <p:cBhvr additive="base">
                                        <p:cTn id="7" dur="500" fill="hold"/>
                                        <p:tgtEl>
                                          <p:spTgt spid="138"/>
                                        </p:tgtEl>
                                        <p:attrNameLst>
                                          <p:attrName>ppt_x</p:attrName>
                                        </p:attrNameLst>
                                      </p:cBhvr>
                                      <p:tavLst>
                                        <p:tav tm="0">
                                          <p:val>
                                            <p:strVal val="0-#ppt_w/2"/>
                                          </p:val>
                                        </p:tav>
                                        <p:tav tm="100000">
                                          <p:val>
                                            <p:strVal val="#ppt_x"/>
                                          </p:val>
                                        </p:tav>
                                      </p:tavLst>
                                    </p:anim>
                                    <p:anim calcmode="lin" valueType="num">
                                      <p:cBhvr additive="base">
                                        <p:cTn id="8" dur="500" fill="hold"/>
                                        <p:tgtEl>
                                          <p:spTgt spid="13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1000"/>
                                        <p:tgtEl>
                                          <p:spTgt spid="3"/>
                                        </p:tgtEl>
                                      </p:cBhvr>
                                    </p:animEffect>
                                    <p:anim calcmode="lin" valueType="num">
                                      <p:cBhvr>
                                        <p:cTn id="17" dur="1000" fill="hold"/>
                                        <p:tgtEl>
                                          <p:spTgt spid="3"/>
                                        </p:tgtEl>
                                        <p:attrNameLst>
                                          <p:attrName>ppt_x</p:attrName>
                                        </p:attrNameLst>
                                      </p:cBhvr>
                                      <p:tavLst>
                                        <p:tav tm="0">
                                          <p:val>
                                            <p:strVal val="#ppt_x"/>
                                          </p:val>
                                        </p:tav>
                                        <p:tav tm="100000">
                                          <p:val>
                                            <p:strVal val="#ppt_x"/>
                                          </p:val>
                                        </p:tav>
                                      </p:tavLst>
                                    </p:anim>
                                    <p:anim calcmode="lin" valueType="num">
                                      <p:cBhvr>
                                        <p:cTn id="18" dur="1000" fill="hold"/>
                                        <p:tgtEl>
                                          <p:spTgt spid="3"/>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2" presetClass="entr" presetSubtype="2"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additive="base">
                                        <p:cTn id="37" dur="500" fill="hold"/>
                                        <p:tgtEl>
                                          <p:spTgt spid="40"/>
                                        </p:tgtEl>
                                        <p:attrNameLst>
                                          <p:attrName>ppt_x</p:attrName>
                                        </p:attrNameLst>
                                      </p:cBhvr>
                                      <p:tavLst>
                                        <p:tav tm="0">
                                          <p:val>
                                            <p:strVal val="1+#ppt_w/2"/>
                                          </p:val>
                                        </p:tav>
                                        <p:tav tm="100000">
                                          <p:val>
                                            <p:strVal val="#ppt_x"/>
                                          </p:val>
                                        </p:tav>
                                      </p:tavLst>
                                    </p:anim>
                                    <p:anim calcmode="lin" valueType="num">
                                      <p:cBhvr additive="base">
                                        <p:cTn id="38" dur="500" fill="hold"/>
                                        <p:tgtEl>
                                          <p:spTgt spid="40"/>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305"/>
                                        </p:tgtEl>
                                        <p:attrNameLst>
                                          <p:attrName>style.visibility</p:attrName>
                                        </p:attrNameLst>
                                      </p:cBhvr>
                                      <p:to>
                                        <p:strVal val="visible"/>
                                      </p:to>
                                    </p:set>
                                    <p:anim calcmode="lin" valueType="num">
                                      <p:cBhvr additive="base">
                                        <p:cTn id="41" dur="500" fill="hold"/>
                                        <p:tgtEl>
                                          <p:spTgt spid="305"/>
                                        </p:tgtEl>
                                        <p:attrNameLst>
                                          <p:attrName>ppt_x</p:attrName>
                                        </p:attrNameLst>
                                      </p:cBhvr>
                                      <p:tavLst>
                                        <p:tav tm="0">
                                          <p:val>
                                            <p:strVal val="1+#ppt_w/2"/>
                                          </p:val>
                                        </p:tav>
                                        <p:tav tm="100000">
                                          <p:val>
                                            <p:strVal val="#ppt_x"/>
                                          </p:val>
                                        </p:tav>
                                      </p:tavLst>
                                    </p:anim>
                                    <p:anim calcmode="lin" valueType="num">
                                      <p:cBhvr additive="base">
                                        <p:cTn id="42" dur="500" fill="hold"/>
                                        <p:tgtEl>
                                          <p:spTgt spid="30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04"/>
                                        </p:tgtEl>
                                        <p:attrNameLst>
                                          <p:attrName>style.visibility</p:attrName>
                                        </p:attrNameLst>
                                      </p:cBhvr>
                                      <p:to>
                                        <p:strVal val="visible"/>
                                      </p:to>
                                    </p:set>
                                    <p:anim calcmode="lin" valueType="num">
                                      <p:cBhvr additive="base">
                                        <p:cTn id="45" dur="500" fill="hold"/>
                                        <p:tgtEl>
                                          <p:spTgt spid="404"/>
                                        </p:tgtEl>
                                        <p:attrNameLst>
                                          <p:attrName>ppt_x</p:attrName>
                                        </p:attrNameLst>
                                      </p:cBhvr>
                                      <p:tavLst>
                                        <p:tav tm="0">
                                          <p:val>
                                            <p:strVal val="1+#ppt_w/2"/>
                                          </p:val>
                                        </p:tav>
                                        <p:tav tm="100000">
                                          <p:val>
                                            <p:strVal val="#ppt_x"/>
                                          </p:val>
                                        </p:tav>
                                      </p:tavLst>
                                    </p:anim>
                                    <p:anim calcmode="lin" valueType="num">
                                      <p:cBhvr additive="base">
                                        <p:cTn id="46" dur="500" fill="hold"/>
                                        <p:tgtEl>
                                          <p:spTgt spid="404"/>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406"/>
                                        </p:tgtEl>
                                        <p:attrNameLst>
                                          <p:attrName>style.visibility</p:attrName>
                                        </p:attrNameLst>
                                      </p:cBhvr>
                                      <p:to>
                                        <p:strVal val="visible"/>
                                      </p:to>
                                    </p:set>
                                    <p:anim calcmode="lin" valueType="num">
                                      <p:cBhvr additive="base">
                                        <p:cTn id="49" dur="500" fill="hold"/>
                                        <p:tgtEl>
                                          <p:spTgt spid="406"/>
                                        </p:tgtEl>
                                        <p:attrNameLst>
                                          <p:attrName>ppt_x</p:attrName>
                                        </p:attrNameLst>
                                      </p:cBhvr>
                                      <p:tavLst>
                                        <p:tav tm="0">
                                          <p:val>
                                            <p:strVal val="1+#ppt_w/2"/>
                                          </p:val>
                                        </p:tav>
                                        <p:tav tm="100000">
                                          <p:val>
                                            <p:strVal val="#ppt_x"/>
                                          </p:val>
                                        </p:tav>
                                      </p:tavLst>
                                    </p:anim>
                                    <p:anim calcmode="lin" valueType="num">
                                      <p:cBhvr additive="base">
                                        <p:cTn id="50" dur="500" fill="hold"/>
                                        <p:tgtEl>
                                          <p:spTgt spid="406"/>
                                        </p:tgtEl>
                                        <p:attrNameLst>
                                          <p:attrName>ppt_y</p:attrName>
                                        </p:attrNameLst>
                                      </p:cBhvr>
                                      <p:tavLst>
                                        <p:tav tm="0">
                                          <p:val>
                                            <p:strVal val="#ppt_y"/>
                                          </p:val>
                                        </p:tav>
                                        <p:tav tm="100000">
                                          <p:val>
                                            <p:strVal val="#ppt_y"/>
                                          </p:val>
                                        </p:tav>
                                      </p:tavLst>
                                    </p:anim>
                                  </p:childTnLst>
                                </p:cTn>
                              </p:par>
                            </p:childTnLst>
                          </p:cTn>
                        </p:par>
                        <p:par>
                          <p:cTn id="51" fill="hold">
                            <p:stCondLst>
                              <p:cond delay="2000"/>
                            </p:stCondLst>
                            <p:childTnLst>
                              <p:par>
                                <p:cTn id="52" presetID="10" presetClass="entr" presetSubtype="0" fill="hold" grpId="0" nodeType="afterEffect">
                                  <p:stCondLst>
                                    <p:cond delay="0"/>
                                  </p:stCondLst>
                                  <p:iterate type="lt">
                                    <p:tmPct val="10000"/>
                                  </p:iterate>
                                  <p:childTnLst>
                                    <p:set>
                                      <p:cBhvr>
                                        <p:cTn id="53" dur="1" fill="hold">
                                          <p:stCondLst>
                                            <p:cond delay="0"/>
                                          </p:stCondLst>
                                        </p:cTn>
                                        <p:tgtEl>
                                          <p:spTgt spid="39"/>
                                        </p:tgtEl>
                                        <p:attrNameLst>
                                          <p:attrName>style.visibility</p:attrName>
                                        </p:attrNameLst>
                                      </p:cBhvr>
                                      <p:to>
                                        <p:strVal val="visible"/>
                                      </p:to>
                                    </p:set>
                                    <p:animEffect transition="in" filter="fade">
                                      <p:cBhvr>
                                        <p:cTn id="54" dur="500"/>
                                        <p:tgtEl>
                                          <p:spTgt spid="39"/>
                                        </p:tgtEl>
                                      </p:cBhvr>
                                    </p:animEffect>
                                  </p:childTnLst>
                                </p:cTn>
                              </p:par>
                              <p:par>
                                <p:cTn id="55" presetID="10" presetClass="entr" presetSubtype="0" fill="hold" grpId="0" nodeType="withEffect">
                                  <p:stCondLst>
                                    <p:cond delay="0"/>
                                  </p:stCondLst>
                                  <p:iterate type="lt">
                                    <p:tmPct val="10000"/>
                                  </p:iterate>
                                  <p:childTnLst>
                                    <p:set>
                                      <p:cBhvr>
                                        <p:cTn id="56" dur="1" fill="hold">
                                          <p:stCondLst>
                                            <p:cond delay="0"/>
                                          </p:stCondLst>
                                        </p:cTn>
                                        <p:tgtEl>
                                          <p:spTgt spid="304"/>
                                        </p:tgtEl>
                                        <p:attrNameLst>
                                          <p:attrName>style.visibility</p:attrName>
                                        </p:attrNameLst>
                                      </p:cBhvr>
                                      <p:to>
                                        <p:strVal val="visible"/>
                                      </p:to>
                                    </p:set>
                                    <p:animEffect transition="in" filter="fade">
                                      <p:cBhvr>
                                        <p:cTn id="57" dur="500"/>
                                        <p:tgtEl>
                                          <p:spTgt spid="304"/>
                                        </p:tgtEl>
                                      </p:cBhvr>
                                    </p:animEffect>
                                  </p:childTnLst>
                                </p:cTn>
                              </p:par>
                              <p:par>
                                <p:cTn id="58" presetID="10" presetClass="entr" presetSubtype="0" fill="hold" grpId="0" nodeType="withEffect">
                                  <p:stCondLst>
                                    <p:cond delay="0"/>
                                  </p:stCondLst>
                                  <p:iterate type="lt">
                                    <p:tmPct val="10000"/>
                                  </p:iterate>
                                  <p:childTnLst>
                                    <p:set>
                                      <p:cBhvr>
                                        <p:cTn id="59" dur="1" fill="hold">
                                          <p:stCondLst>
                                            <p:cond delay="0"/>
                                          </p:stCondLst>
                                        </p:cTn>
                                        <p:tgtEl>
                                          <p:spTgt spid="403"/>
                                        </p:tgtEl>
                                        <p:attrNameLst>
                                          <p:attrName>style.visibility</p:attrName>
                                        </p:attrNameLst>
                                      </p:cBhvr>
                                      <p:to>
                                        <p:strVal val="visible"/>
                                      </p:to>
                                    </p:set>
                                    <p:animEffect transition="in" filter="fade">
                                      <p:cBhvr>
                                        <p:cTn id="60" dur="500"/>
                                        <p:tgtEl>
                                          <p:spTgt spid="403"/>
                                        </p:tgtEl>
                                      </p:cBhvr>
                                    </p:animEffect>
                                  </p:childTnLst>
                                </p:cTn>
                              </p:par>
                              <p:par>
                                <p:cTn id="61" presetID="10" presetClass="entr" presetSubtype="0" fill="hold" grpId="0" nodeType="withEffect">
                                  <p:stCondLst>
                                    <p:cond delay="0"/>
                                  </p:stCondLst>
                                  <p:iterate type="lt">
                                    <p:tmPct val="10000"/>
                                  </p:iterate>
                                  <p:childTnLst>
                                    <p:set>
                                      <p:cBhvr>
                                        <p:cTn id="62" dur="1" fill="hold">
                                          <p:stCondLst>
                                            <p:cond delay="0"/>
                                          </p:stCondLst>
                                        </p:cTn>
                                        <p:tgtEl>
                                          <p:spTgt spid="405"/>
                                        </p:tgtEl>
                                        <p:attrNameLst>
                                          <p:attrName>style.visibility</p:attrName>
                                        </p:attrNameLst>
                                      </p:cBhvr>
                                      <p:to>
                                        <p:strVal val="visible"/>
                                      </p:to>
                                    </p:set>
                                    <p:animEffect transition="in" filter="fade">
                                      <p:cBhvr>
                                        <p:cTn id="63" dur="500"/>
                                        <p:tgtEl>
                                          <p:spTgt spid="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P spid="304" grpId="0"/>
      <p:bldP spid="305" grpId="0"/>
      <p:bldP spid="403" grpId="0"/>
      <p:bldP spid="404" grpId="0"/>
      <p:bldP spid="405" grpId="0"/>
      <p:bldP spid="40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4"/>
          <p:cNvSpPr/>
          <p:nvPr/>
        </p:nvSpPr>
        <p:spPr bwMode="auto">
          <a:xfrm>
            <a:off x="4976658" y="2262122"/>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8AC65A"/>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4" name="Freeform 15"/>
          <p:cNvSpPr/>
          <p:nvPr/>
        </p:nvSpPr>
        <p:spPr bwMode="auto">
          <a:xfrm>
            <a:off x="4976658" y="3034874"/>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2CC6DB"/>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5" name="Freeform 16"/>
          <p:cNvSpPr/>
          <p:nvPr/>
        </p:nvSpPr>
        <p:spPr bwMode="auto">
          <a:xfrm>
            <a:off x="4976658" y="3797905"/>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FE577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6" name="Freeform 17"/>
          <p:cNvSpPr/>
          <p:nvPr/>
        </p:nvSpPr>
        <p:spPr bwMode="auto">
          <a:xfrm>
            <a:off x="4976658" y="4527678"/>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96E0C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7" name="Freeform 18"/>
          <p:cNvSpPr>
            <a:spLocks noEditPoints="1"/>
          </p:cNvSpPr>
          <p:nvPr/>
        </p:nvSpPr>
        <p:spPr bwMode="auto">
          <a:xfrm>
            <a:off x="5049360" y="3105753"/>
            <a:ext cx="262843" cy="262843"/>
          </a:xfrm>
          <a:custGeom>
            <a:avLst/>
            <a:gdLst>
              <a:gd name="T0" fmla="*/ 142 w 285"/>
              <a:gd name="T1" fmla="*/ 142 h 285"/>
              <a:gd name="T2" fmla="*/ 285 w 285"/>
              <a:gd name="T3" fmla="*/ 142 h 285"/>
              <a:gd name="T4" fmla="*/ 142 w 285"/>
              <a:gd name="T5" fmla="*/ 0 h 285"/>
              <a:gd name="T6" fmla="*/ 142 w 285"/>
              <a:gd name="T7" fmla="*/ 142 h 285"/>
              <a:gd name="T8" fmla="*/ 124 w 285"/>
              <a:gd name="T9" fmla="*/ 160 h 285"/>
              <a:gd name="T10" fmla="*/ 284 w 285"/>
              <a:gd name="T11" fmla="*/ 160 h 285"/>
              <a:gd name="T12" fmla="*/ 142 w 285"/>
              <a:gd name="T13" fmla="*/ 285 h 285"/>
              <a:gd name="T14" fmla="*/ 0 w 285"/>
              <a:gd name="T15" fmla="*/ 142 h 285"/>
              <a:gd name="T16" fmla="*/ 124 w 285"/>
              <a:gd name="T17" fmla="*/ 1 h 285"/>
              <a:gd name="T18" fmla="*/ 124 w 285"/>
              <a:gd name="T19" fmla="*/ 1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285">
                <a:moveTo>
                  <a:pt x="142" y="142"/>
                </a:moveTo>
                <a:cubicBezTo>
                  <a:pt x="285" y="142"/>
                  <a:pt x="285" y="142"/>
                  <a:pt x="285" y="142"/>
                </a:cubicBezTo>
                <a:cubicBezTo>
                  <a:pt x="285" y="63"/>
                  <a:pt x="221" y="0"/>
                  <a:pt x="142" y="0"/>
                </a:cubicBezTo>
                <a:cubicBezTo>
                  <a:pt x="142" y="142"/>
                  <a:pt x="142" y="142"/>
                  <a:pt x="142" y="142"/>
                </a:cubicBezTo>
                <a:close/>
                <a:moveTo>
                  <a:pt x="124" y="160"/>
                </a:moveTo>
                <a:cubicBezTo>
                  <a:pt x="284" y="160"/>
                  <a:pt x="284" y="160"/>
                  <a:pt x="284" y="160"/>
                </a:cubicBezTo>
                <a:cubicBezTo>
                  <a:pt x="275" y="230"/>
                  <a:pt x="215" y="285"/>
                  <a:pt x="142" y="285"/>
                </a:cubicBezTo>
                <a:cubicBezTo>
                  <a:pt x="63" y="285"/>
                  <a:pt x="0" y="221"/>
                  <a:pt x="0" y="142"/>
                </a:cubicBezTo>
                <a:cubicBezTo>
                  <a:pt x="0" y="70"/>
                  <a:pt x="54" y="10"/>
                  <a:pt x="124" y="1"/>
                </a:cubicBezTo>
                <a:lnTo>
                  <a:pt x="124" y="160"/>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8" name="Freeform 19"/>
          <p:cNvSpPr>
            <a:spLocks noEditPoints="1"/>
          </p:cNvSpPr>
          <p:nvPr/>
        </p:nvSpPr>
        <p:spPr bwMode="auto">
          <a:xfrm>
            <a:off x="5041592" y="3859766"/>
            <a:ext cx="278379" cy="280879"/>
          </a:xfrm>
          <a:custGeom>
            <a:avLst/>
            <a:gdLst>
              <a:gd name="T0" fmla="*/ 248 w 283"/>
              <a:gd name="T1" fmla="*/ 143 h 285"/>
              <a:gd name="T2" fmla="*/ 247 w 283"/>
              <a:gd name="T3" fmla="*/ 123 h 285"/>
              <a:gd name="T4" fmla="*/ 283 w 283"/>
              <a:gd name="T5" fmla="*/ 102 h 285"/>
              <a:gd name="T6" fmla="*/ 247 w 283"/>
              <a:gd name="T7" fmla="*/ 40 h 285"/>
              <a:gd name="T8" fmla="*/ 211 w 283"/>
              <a:gd name="T9" fmla="*/ 61 h 285"/>
              <a:gd name="T10" fmla="*/ 177 w 283"/>
              <a:gd name="T11" fmla="*/ 42 h 285"/>
              <a:gd name="T12" fmla="*/ 177 w 283"/>
              <a:gd name="T13" fmla="*/ 0 h 285"/>
              <a:gd name="T14" fmla="*/ 106 w 283"/>
              <a:gd name="T15" fmla="*/ 0 h 285"/>
              <a:gd name="T16" fmla="*/ 106 w 283"/>
              <a:gd name="T17" fmla="*/ 42 h 285"/>
              <a:gd name="T18" fmla="*/ 72 w 283"/>
              <a:gd name="T19" fmla="*/ 61 h 285"/>
              <a:gd name="T20" fmla="*/ 36 w 283"/>
              <a:gd name="T21" fmla="*/ 40 h 285"/>
              <a:gd name="T22" fmla="*/ 0 w 283"/>
              <a:gd name="T23" fmla="*/ 102 h 285"/>
              <a:gd name="T24" fmla="*/ 36 w 283"/>
              <a:gd name="T25" fmla="*/ 123 h 285"/>
              <a:gd name="T26" fmla="*/ 34 w 283"/>
              <a:gd name="T27" fmla="*/ 143 h 285"/>
              <a:gd name="T28" fmla="*/ 36 w 283"/>
              <a:gd name="T29" fmla="*/ 162 h 285"/>
              <a:gd name="T30" fmla="*/ 0 w 283"/>
              <a:gd name="T31" fmla="*/ 183 h 285"/>
              <a:gd name="T32" fmla="*/ 36 w 283"/>
              <a:gd name="T33" fmla="*/ 245 h 285"/>
              <a:gd name="T34" fmla="*/ 72 w 283"/>
              <a:gd name="T35" fmla="*/ 224 h 285"/>
              <a:gd name="T36" fmla="*/ 106 w 283"/>
              <a:gd name="T37" fmla="*/ 243 h 285"/>
              <a:gd name="T38" fmla="*/ 106 w 283"/>
              <a:gd name="T39" fmla="*/ 285 h 285"/>
              <a:gd name="T40" fmla="*/ 177 w 283"/>
              <a:gd name="T41" fmla="*/ 285 h 285"/>
              <a:gd name="T42" fmla="*/ 177 w 283"/>
              <a:gd name="T43" fmla="*/ 243 h 285"/>
              <a:gd name="T44" fmla="*/ 211 w 283"/>
              <a:gd name="T45" fmla="*/ 224 h 285"/>
              <a:gd name="T46" fmla="*/ 247 w 283"/>
              <a:gd name="T47" fmla="*/ 245 h 285"/>
              <a:gd name="T48" fmla="*/ 283 w 283"/>
              <a:gd name="T49" fmla="*/ 183 h 285"/>
              <a:gd name="T50" fmla="*/ 247 w 283"/>
              <a:gd name="T51" fmla="*/ 162 h 285"/>
              <a:gd name="T52" fmla="*/ 248 w 283"/>
              <a:gd name="T53" fmla="*/ 143 h 285"/>
              <a:gd name="T54" fmla="*/ 248 w 283"/>
              <a:gd name="T55" fmla="*/ 143 h 285"/>
              <a:gd name="T56" fmla="*/ 141 w 283"/>
              <a:gd name="T57" fmla="*/ 86 h 285"/>
              <a:gd name="T58" fmla="*/ 198 w 283"/>
              <a:gd name="T59" fmla="*/ 143 h 285"/>
              <a:gd name="T60" fmla="*/ 141 w 283"/>
              <a:gd name="T61" fmla="*/ 199 h 285"/>
              <a:gd name="T62" fmla="*/ 85 w 283"/>
              <a:gd name="T63" fmla="*/ 143 h 285"/>
              <a:gd name="T64" fmla="*/ 141 w 283"/>
              <a:gd name="T65" fmla="*/ 8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285">
                <a:moveTo>
                  <a:pt x="248" y="143"/>
                </a:moveTo>
                <a:cubicBezTo>
                  <a:pt x="248" y="136"/>
                  <a:pt x="248" y="129"/>
                  <a:pt x="247" y="123"/>
                </a:cubicBezTo>
                <a:cubicBezTo>
                  <a:pt x="283" y="102"/>
                  <a:pt x="283" y="102"/>
                  <a:pt x="283" y="102"/>
                </a:cubicBezTo>
                <a:cubicBezTo>
                  <a:pt x="247" y="40"/>
                  <a:pt x="247" y="40"/>
                  <a:pt x="247" y="40"/>
                </a:cubicBezTo>
                <a:cubicBezTo>
                  <a:pt x="211" y="61"/>
                  <a:pt x="211" y="61"/>
                  <a:pt x="211" y="61"/>
                </a:cubicBezTo>
                <a:cubicBezTo>
                  <a:pt x="201" y="53"/>
                  <a:pt x="190" y="46"/>
                  <a:pt x="177" y="42"/>
                </a:cubicBezTo>
                <a:cubicBezTo>
                  <a:pt x="177" y="0"/>
                  <a:pt x="177" y="0"/>
                  <a:pt x="177" y="0"/>
                </a:cubicBezTo>
                <a:cubicBezTo>
                  <a:pt x="106" y="0"/>
                  <a:pt x="106" y="0"/>
                  <a:pt x="106" y="0"/>
                </a:cubicBezTo>
                <a:cubicBezTo>
                  <a:pt x="106" y="42"/>
                  <a:pt x="106" y="42"/>
                  <a:pt x="106" y="42"/>
                </a:cubicBezTo>
                <a:cubicBezTo>
                  <a:pt x="93" y="46"/>
                  <a:pt x="82" y="53"/>
                  <a:pt x="72" y="61"/>
                </a:cubicBezTo>
                <a:cubicBezTo>
                  <a:pt x="36" y="40"/>
                  <a:pt x="36" y="40"/>
                  <a:pt x="36" y="40"/>
                </a:cubicBezTo>
                <a:cubicBezTo>
                  <a:pt x="0" y="102"/>
                  <a:pt x="0" y="102"/>
                  <a:pt x="0" y="102"/>
                </a:cubicBezTo>
                <a:cubicBezTo>
                  <a:pt x="36" y="123"/>
                  <a:pt x="36" y="123"/>
                  <a:pt x="36" y="123"/>
                </a:cubicBezTo>
                <a:cubicBezTo>
                  <a:pt x="35" y="129"/>
                  <a:pt x="34" y="136"/>
                  <a:pt x="34" y="143"/>
                </a:cubicBezTo>
                <a:cubicBezTo>
                  <a:pt x="34" y="149"/>
                  <a:pt x="35" y="156"/>
                  <a:pt x="36" y="162"/>
                </a:cubicBezTo>
                <a:cubicBezTo>
                  <a:pt x="0" y="183"/>
                  <a:pt x="0" y="183"/>
                  <a:pt x="0" y="183"/>
                </a:cubicBezTo>
                <a:cubicBezTo>
                  <a:pt x="36" y="245"/>
                  <a:pt x="36" y="245"/>
                  <a:pt x="36" y="245"/>
                </a:cubicBezTo>
                <a:cubicBezTo>
                  <a:pt x="72" y="224"/>
                  <a:pt x="72" y="224"/>
                  <a:pt x="72" y="224"/>
                </a:cubicBezTo>
                <a:cubicBezTo>
                  <a:pt x="82" y="232"/>
                  <a:pt x="93" y="239"/>
                  <a:pt x="106" y="243"/>
                </a:cubicBezTo>
                <a:cubicBezTo>
                  <a:pt x="106" y="285"/>
                  <a:pt x="106" y="285"/>
                  <a:pt x="106" y="285"/>
                </a:cubicBezTo>
                <a:cubicBezTo>
                  <a:pt x="177" y="285"/>
                  <a:pt x="177" y="285"/>
                  <a:pt x="177" y="285"/>
                </a:cubicBezTo>
                <a:cubicBezTo>
                  <a:pt x="177" y="243"/>
                  <a:pt x="177" y="243"/>
                  <a:pt x="177" y="243"/>
                </a:cubicBezTo>
                <a:cubicBezTo>
                  <a:pt x="190" y="239"/>
                  <a:pt x="201" y="232"/>
                  <a:pt x="211" y="224"/>
                </a:cubicBezTo>
                <a:cubicBezTo>
                  <a:pt x="247" y="245"/>
                  <a:pt x="247" y="245"/>
                  <a:pt x="247" y="245"/>
                </a:cubicBezTo>
                <a:cubicBezTo>
                  <a:pt x="283" y="183"/>
                  <a:pt x="283" y="183"/>
                  <a:pt x="283" y="183"/>
                </a:cubicBezTo>
                <a:cubicBezTo>
                  <a:pt x="247" y="162"/>
                  <a:pt x="247" y="162"/>
                  <a:pt x="247" y="162"/>
                </a:cubicBezTo>
                <a:cubicBezTo>
                  <a:pt x="248" y="156"/>
                  <a:pt x="248" y="149"/>
                  <a:pt x="248" y="143"/>
                </a:cubicBezTo>
                <a:cubicBezTo>
                  <a:pt x="248" y="143"/>
                  <a:pt x="248" y="143"/>
                  <a:pt x="248" y="143"/>
                </a:cubicBezTo>
                <a:close/>
                <a:moveTo>
                  <a:pt x="141" y="86"/>
                </a:moveTo>
                <a:cubicBezTo>
                  <a:pt x="173" y="86"/>
                  <a:pt x="198" y="111"/>
                  <a:pt x="198" y="143"/>
                </a:cubicBezTo>
                <a:cubicBezTo>
                  <a:pt x="198" y="174"/>
                  <a:pt x="173" y="199"/>
                  <a:pt x="141" y="199"/>
                </a:cubicBezTo>
                <a:cubicBezTo>
                  <a:pt x="110" y="199"/>
                  <a:pt x="85" y="174"/>
                  <a:pt x="85" y="143"/>
                </a:cubicBezTo>
                <a:cubicBezTo>
                  <a:pt x="85" y="111"/>
                  <a:pt x="110" y="86"/>
                  <a:pt x="141" y="86"/>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9" name="Freeform 20"/>
          <p:cNvSpPr/>
          <p:nvPr/>
        </p:nvSpPr>
        <p:spPr bwMode="auto">
          <a:xfrm>
            <a:off x="5030684" y="2330151"/>
            <a:ext cx="300194" cy="268542"/>
          </a:xfrm>
          <a:custGeom>
            <a:avLst/>
            <a:gdLst>
              <a:gd name="T0" fmla="*/ 248 w 257"/>
              <a:gd name="T1" fmla="*/ 193 h 230"/>
              <a:gd name="T2" fmla="*/ 231 w 257"/>
              <a:gd name="T3" fmla="*/ 178 h 230"/>
              <a:gd name="T4" fmla="*/ 188 w 257"/>
              <a:gd name="T5" fmla="*/ 161 h 230"/>
              <a:gd name="T6" fmla="*/ 186 w 257"/>
              <a:gd name="T7" fmla="*/ 160 h 230"/>
              <a:gd name="T8" fmla="*/ 186 w 257"/>
              <a:gd name="T9" fmla="*/ 160 h 230"/>
              <a:gd name="T10" fmla="*/ 169 w 257"/>
              <a:gd name="T11" fmla="*/ 148 h 230"/>
              <a:gd name="T12" fmla="*/ 169 w 257"/>
              <a:gd name="T13" fmla="*/ 148 h 230"/>
              <a:gd name="T14" fmla="*/ 169 w 257"/>
              <a:gd name="T15" fmla="*/ 148 h 230"/>
              <a:gd name="T16" fmla="*/ 169 w 257"/>
              <a:gd name="T17" fmla="*/ 147 h 230"/>
              <a:gd name="T18" fmla="*/ 168 w 257"/>
              <a:gd name="T19" fmla="*/ 147 h 230"/>
              <a:gd name="T20" fmla="*/ 168 w 257"/>
              <a:gd name="T21" fmla="*/ 147 h 230"/>
              <a:gd name="T22" fmla="*/ 168 w 257"/>
              <a:gd name="T23" fmla="*/ 147 h 230"/>
              <a:gd name="T24" fmla="*/ 168 w 257"/>
              <a:gd name="T25" fmla="*/ 147 h 230"/>
              <a:gd name="T26" fmla="*/ 165 w 257"/>
              <a:gd name="T27" fmla="*/ 145 h 230"/>
              <a:gd name="T28" fmla="*/ 165 w 257"/>
              <a:gd name="T29" fmla="*/ 145 h 230"/>
              <a:gd name="T30" fmla="*/ 165 w 257"/>
              <a:gd name="T31" fmla="*/ 145 h 230"/>
              <a:gd name="T32" fmla="*/ 165 w 257"/>
              <a:gd name="T33" fmla="*/ 145 h 230"/>
              <a:gd name="T34" fmla="*/ 165 w 257"/>
              <a:gd name="T35" fmla="*/ 145 h 230"/>
              <a:gd name="T36" fmla="*/ 165 w 257"/>
              <a:gd name="T37" fmla="*/ 145 h 230"/>
              <a:gd name="T38" fmla="*/ 165 w 257"/>
              <a:gd name="T39" fmla="*/ 145 h 230"/>
              <a:gd name="T40" fmla="*/ 163 w 257"/>
              <a:gd name="T41" fmla="*/ 144 h 230"/>
              <a:gd name="T42" fmla="*/ 160 w 257"/>
              <a:gd name="T43" fmla="*/ 134 h 230"/>
              <a:gd name="T44" fmla="*/ 159 w 257"/>
              <a:gd name="T45" fmla="*/ 132 h 230"/>
              <a:gd name="T46" fmla="*/ 159 w 257"/>
              <a:gd name="T47" fmla="*/ 123 h 230"/>
              <a:gd name="T48" fmla="*/ 161 w 257"/>
              <a:gd name="T49" fmla="*/ 121 h 230"/>
              <a:gd name="T50" fmla="*/ 165 w 257"/>
              <a:gd name="T51" fmla="*/ 108 h 230"/>
              <a:gd name="T52" fmla="*/ 172 w 257"/>
              <a:gd name="T53" fmla="*/ 96 h 230"/>
              <a:gd name="T54" fmla="*/ 175 w 257"/>
              <a:gd name="T55" fmla="*/ 72 h 230"/>
              <a:gd name="T56" fmla="*/ 172 w 257"/>
              <a:gd name="T57" fmla="*/ 74 h 230"/>
              <a:gd name="T58" fmla="*/ 174 w 257"/>
              <a:gd name="T59" fmla="*/ 56 h 230"/>
              <a:gd name="T60" fmla="*/ 169 w 257"/>
              <a:gd name="T61" fmla="*/ 21 h 230"/>
              <a:gd name="T62" fmla="*/ 155 w 257"/>
              <a:gd name="T63" fmla="*/ 9 h 230"/>
              <a:gd name="T64" fmla="*/ 146 w 257"/>
              <a:gd name="T65" fmla="*/ 4 h 230"/>
              <a:gd name="T66" fmla="*/ 104 w 257"/>
              <a:gd name="T67" fmla="*/ 4 h 230"/>
              <a:gd name="T68" fmla="*/ 83 w 257"/>
              <a:gd name="T69" fmla="*/ 19 h 230"/>
              <a:gd name="T70" fmla="*/ 77 w 257"/>
              <a:gd name="T71" fmla="*/ 56 h 230"/>
              <a:gd name="T72" fmla="*/ 80 w 257"/>
              <a:gd name="T73" fmla="*/ 69 h 230"/>
              <a:gd name="T74" fmla="*/ 80 w 257"/>
              <a:gd name="T75" fmla="*/ 72 h 230"/>
              <a:gd name="T76" fmla="*/ 79 w 257"/>
              <a:gd name="T77" fmla="*/ 72 h 230"/>
              <a:gd name="T78" fmla="*/ 82 w 257"/>
              <a:gd name="T79" fmla="*/ 96 h 230"/>
              <a:gd name="T80" fmla="*/ 89 w 257"/>
              <a:gd name="T81" fmla="*/ 108 h 230"/>
              <a:gd name="T82" fmla="*/ 93 w 257"/>
              <a:gd name="T83" fmla="*/ 121 h 230"/>
              <a:gd name="T84" fmla="*/ 95 w 257"/>
              <a:gd name="T85" fmla="*/ 124 h 230"/>
              <a:gd name="T86" fmla="*/ 96 w 257"/>
              <a:gd name="T87" fmla="*/ 130 h 230"/>
              <a:gd name="T88" fmla="*/ 97 w 257"/>
              <a:gd name="T89" fmla="*/ 134 h 230"/>
              <a:gd name="T90" fmla="*/ 95 w 257"/>
              <a:gd name="T91" fmla="*/ 134 h 230"/>
              <a:gd name="T92" fmla="*/ 91 w 257"/>
              <a:gd name="T93" fmla="*/ 145 h 230"/>
              <a:gd name="T94" fmla="*/ 91 w 257"/>
              <a:gd name="T95" fmla="*/ 144 h 230"/>
              <a:gd name="T96" fmla="*/ 87 w 257"/>
              <a:gd name="T97" fmla="*/ 147 h 230"/>
              <a:gd name="T98" fmla="*/ 69 w 257"/>
              <a:gd name="T99" fmla="*/ 159 h 230"/>
              <a:gd name="T100" fmla="*/ 69 w 257"/>
              <a:gd name="T101" fmla="*/ 159 h 230"/>
              <a:gd name="T102" fmla="*/ 69 w 257"/>
              <a:gd name="T103" fmla="*/ 160 h 230"/>
              <a:gd name="T104" fmla="*/ 69 w 257"/>
              <a:gd name="T105" fmla="*/ 160 h 230"/>
              <a:gd name="T106" fmla="*/ 67 w 257"/>
              <a:gd name="T107" fmla="*/ 161 h 230"/>
              <a:gd name="T108" fmla="*/ 24 w 257"/>
              <a:gd name="T109" fmla="*/ 178 h 230"/>
              <a:gd name="T110" fmla="*/ 8 w 257"/>
              <a:gd name="T111" fmla="*/ 193 h 230"/>
              <a:gd name="T112" fmla="*/ 0 w 257"/>
              <a:gd name="T113" fmla="*/ 230 h 230"/>
              <a:gd name="T114" fmla="*/ 257 w 257"/>
              <a:gd name="T115" fmla="*/ 230 h 230"/>
              <a:gd name="T116" fmla="*/ 248 w 257"/>
              <a:gd name="T117" fmla="*/ 1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230">
                <a:moveTo>
                  <a:pt x="248" y="193"/>
                </a:moveTo>
                <a:cubicBezTo>
                  <a:pt x="248" y="182"/>
                  <a:pt x="240" y="181"/>
                  <a:pt x="231" y="178"/>
                </a:cubicBezTo>
                <a:cubicBezTo>
                  <a:pt x="188" y="161"/>
                  <a:pt x="188" y="161"/>
                  <a:pt x="188" y="161"/>
                </a:cubicBezTo>
                <a:cubicBezTo>
                  <a:pt x="187" y="160"/>
                  <a:pt x="187" y="160"/>
                  <a:pt x="186" y="160"/>
                </a:cubicBezTo>
                <a:cubicBezTo>
                  <a:pt x="186" y="160"/>
                  <a:pt x="186" y="160"/>
                  <a:pt x="186" y="160"/>
                </a:cubicBezTo>
                <a:cubicBezTo>
                  <a:pt x="178" y="156"/>
                  <a:pt x="172" y="151"/>
                  <a:pt x="169" y="148"/>
                </a:cubicBezTo>
                <a:cubicBezTo>
                  <a:pt x="169" y="148"/>
                  <a:pt x="169" y="148"/>
                  <a:pt x="169" y="148"/>
                </a:cubicBezTo>
                <a:cubicBezTo>
                  <a:pt x="169" y="148"/>
                  <a:pt x="169" y="148"/>
                  <a:pt x="169" y="148"/>
                </a:cubicBezTo>
                <a:cubicBezTo>
                  <a:pt x="169" y="148"/>
                  <a:pt x="169" y="147"/>
                  <a:pt x="169" y="147"/>
                </a:cubicBezTo>
                <a:cubicBezTo>
                  <a:pt x="168" y="147"/>
                  <a:pt x="168" y="147"/>
                  <a:pt x="168" y="147"/>
                </a:cubicBezTo>
                <a:cubicBezTo>
                  <a:pt x="168" y="147"/>
                  <a:pt x="168" y="147"/>
                  <a:pt x="168" y="147"/>
                </a:cubicBezTo>
                <a:cubicBezTo>
                  <a:pt x="168" y="147"/>
                  <a:pt x="168" y="147"/>
                  <a:pt x="168" y="147"/>
                </a:cubicBezTo>
                <a:cubicBezTo>
                  <a:pt x="168" y="147"/>
                  <a:pt x="168" y="147"/>
                  <a:pt x="168" y="147"/>
                </a:cubicBezTo>
                <a:cubicBezTo>
                  <a:pt x="167" y="145"/>
                  <a:pt x="166" y="144"/>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4" y="145"/>
                  <a:pt x="164" y="145"/>
                  <a:pt x="163" y="144"/>
                </a:cubicBezTo>
                <a:cubicBezTo>
                  <a:pt x="162" y="140"/>
                  <a:pt x="160" y="134"/>
                  <a:pt x="160" y="134"/>
                </a:cubicBezTo>
                <a:cubicBezTo>
                  <a:pt x="160" y="132"/>
                  <a:pt x="158" y="136"/>
                  <a:pt x="159" y="132"/>
                </a:cubicBezTo>
                <a:cubicBezTo>
                  <a:pt x="159" y="123"/>
                  <a:pt x="159" y="123"/>
                  <a:pt x="159" y="123"/>
                </a:cubicBezTo>
                <a:cubicBezTo>
                  <a:pt x="160" y="123"/>
                  <a:pt x="161" y="122"/>
                  <a:pt x="161" y="121"/>
                </a:cubicBezTo>
                <a:cubicBezTo>
                  <a:pt x="164" y="118"/>
                  <a:pt x="164" y="110"/>
                  <a:pt x="165" y="108"/>
                </a:cubicBezTo>
                <a:cubicBezTo>
                  <a:pt x="167" y="106"/>
                  <a:pt x="170" y="105"/>
                  <a:pt x="172" y="96"/>
                </a:cubicBezTo>
                <a:cubicBezTo>
                  <a:pt x="175" y="86"/>
                  <a:pt x="179" y="72"/>
                  <a:pt x="175" y="72"/>
                </a:cubicBezTo>
                <a:cubicBezTo>
                  <a:pt x="174" y="72"/>
                  <a:pt x="173" y="73"/>
                  <a:pt x="172" y="74"/>
                </a:cubicBezTo>
                <a:cubicBezTo>
                  <a:pt x="173" y="70"/>
                  <a:pt x="174" y="62"/>
                  <a:pt x="174" y="56"/>
                </a:cubicBezTo>
                <a:cubicBezTo>
                  <a:pt x="175" y="48"/>
                  <a:pt x="173" y="29"/>
                  <a:pt x="169" y="21"/>
                </a:cubicBezTo>
                <a:cubicBezTo>
                  <a:pt x="166" y="17"/>
                  <a:pt x="161" y="12"/>
                  <a:pt x="155" y="9"/>
                </a:cubicBezTo>
                <a:cubicBezTo>
                  <a:pt x="152" y="7"/>
                  <a:pt x="149" y="5"/>
                  <a:pt x="146" y="4"/>
                </a:cubicBezTo>
                <a:cubicBezTo>
                  <a:pt x="138" y="0"/>
                  <a:pt x="112" y="2"/>
                  <a:pt x="104" y="4"/>
                </a:cubicBezTo>
                <a:cubicBezTo>
                  <a:pt x="94" y="6"/>
                  <a:pt x="87" y="12"/>
                  <a:pt x="83" y="19"/>
                </a:cubicBezTo>
                <a:cubicBezTo>
                  <a:pt x="78" y="27"/>
                  <a:pt x="76" y="49"/>
                  <a:pt x="77" y="56"/>
                </a:cubicBezTo>
                <a:cubicBezTo>
                  <a:pt x="77" y="60"/>
                  <a:pt x="79" y="66"/>
                  <a:pt x="80" y="69"/>
                </a:cubicBezTo>
                <a:cubicBezTo>
                  <a:pt x="80" y="71"/>
                  <a:pt x="80" y="71"/>
                  <a:pt x="80" y="72"/>
                </a:cubicBezTo>
                <a:cubicBezTo>
                  <a:pt x="80" y="72"/>
                  <a:pt x="80" y="72"/>
                  <a:pt x="79" y="72"/>
                </a:cubicBezTo>
                <a:cubicBezTo>
                  <a:pt x="76" y="72"/>
                  <a:pt x="79" y="86"/>
                  <a:pt x="82" y="96"/>
                </a:cubicBezTo>
                <a:cubicBezTo>
                  <a:pt x="85" y="105"/>
                  <a:pt x="87" y="106"/>
                  <a:pt x="89" y="108"/>
                </a:cubicBezTo>
                <a:cubicBezTo>
                  <a:pt x="90" y="110"/>
                  <a:pt x="90" y="118"/>
                  <a:pt x="93" y="121"/>
                </a:cubicBezTo>
                <a:cubicBezTo>
                  <a:pt x="94" y="122"/>
                  <a:pt x="94" y="123"/>
                  <a:pt x="95" y="124"/>
                </a:cubicBezTo>
                <a:cubicBezTo>
                  <a:pt x="96" y="130"/>
                  <a:pt x="96" y="130"/>
                  <a:pt x="96" y="130"/>
                </a:cubicBezTo>
                <a:cubicBezTo>
                  <a:pt x="97" y="134"/>
                  <a:pt x="97" y="134"/>
                  <a:pt x="97" y="134"/>
                </a:cubicBezTo>
                <a:cubicBezTo>
                  <a:pt x="96" y="133"/>
                  <a:pt x="95" y="132"/>
                  <a:pt x="95" y="134"/>
                </a:cubicBezTo>
                <a:cubicBezTo>
                  <a:pt x="94" y="137"/>
                  <a:pt x="93" y="141"/>
                  <a:pt x="91" y="145"/>
                </a:cubicBezTo>
                <a:cubicBezTo>
                  <a:pt x="91" y="144"/>
                  <a:pt x="91" y="144"/>
                  <a:pt x="91" y="144"/>
                </a:cubicBezTo>
                <a:cubicBezTo>
                  <a:pt x="90" y="143"/>
                  <a:pt x="88" y="144"/>
                  <a:pt x="87" y="147"/>
                </a:cubicBezTo>
                <a:cubicBezTo>
                  <a:pt x="85" y="150"/>
                  <a:pt x="78" y="155"/>
                  <a:pt x="69" y="159"/>
                </a:cubicBezTo>
                <a:cubicBezTo>
                  <a:pt x="69" y="159"/>
                  <a:pt x="69" y="159"/>
                  <a:pt x="69" y="159"/>
                </a:cubicBezTo>
                <a:cubicBezTo>
                  <a:pt x="69" y="160"/>
                  <a:pt x="69" y="160"/>
                  <a:pt x="69" y="160"/>
                </a:cubicBezTo>
                <a:cubicBezTo>
                  <a:pt x="69" y="160"/>
                  <a:pt x="69" y="160"/>
                  <a:pt x="69" y="160"/>
                </a:cubicBezTo>
                <a:cubicBezTo>
                  <a:pt x="69" y="160"/>
                  <a:pt x="68" y="160"/>
                  <a:pt x="67" y="161"/>
                </a:cubicBezTo>
                <a:cubicBezTo>
                  <a:pt x="24" y="178"/>
                  <a:pt x="24" y="178"/>
                  <a:pt x="24" y="178"/>
                </a:cubicBezTo>
                <a:cubicBezTo>
                  <a:pt x="15" y="181"/>
                  <a:pt x="8" y="182"/>
                  <a:pt x="8" y="193"/>
                </a:cubicBezTo>
                <a:cubicBezTo>
                  <a:pt x="0" y="230"/>
                  <a:pt x="0" y="230"/>
                  <a:pt x="0" y="230"/>
                </a:cubicBezTo>
                <a:cubicBezTo>
                  <a:pt x="257" y="230"/>
                  <a:pt x="257" y="230"/>
                  <a:pt x="257" y="230"/>
                </a:cubicBezTo>
                <a:cubicBezTo>
                  <a:pt x="248" y="193"/>
                  <a:pt x="248" y="193"/>
                  <a:pt x="248" y="193"/>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0" name="Freeform 21"/>
          <p:cNvSpPr>
            <a:spLocks noEditPoints="1"/>
          </p:cNvSpPr>
          <p:nvPr/>
        </p:nvSpPr>
        <p:spPr bwMode="auto">
          <a:xfrm>
            <a:off x="5049779" y="4598976"/>
            <a:ext cx="262005" cy="262005"/>
          </a:xfrm>
          <a:custGeom>
            <a:avLst/>
            <a:gdLst>
              <a:gd name="T0" fmla="*/ 278 w 288"/>
              <a:gd name="T1" fmla="*/ 11 h 288"/>
              <a:gd name="T2" fmla="*/ 278 w 288"/>
              <a:gd name="T3" fmla="*/ 48 h 288"/>
              <a:gd name="T4" fmla="*/ 265 w 288"/>
              <a:gd name="T5" fmla="*/ 61 h 288"/>
              <a:gd name="T6" fmla="*/ 227 w 288"/>
              <a:gd name="T7" fmla="*/ 23 h 288"/>
              <a:gd name="T8" fmla="*/ 240 w 288"/>
              <a:gd name="T9" fmla="*/ 11 h 288"/>
              <a:gd name="T10" fmla="*/ 278 w 288"/>
              <a:gd name="T11" fmla="*/ 11 h 288"/>
              <a:gd name="T12" fmla="*/ 89 w 288"/>
              <a:gd name="T13" fmla="*/ 162 h 288"/>
              <a:gd name="T14" fmla="*/ 89 w 288"/>
              <a:gd name="T15" fmla="*/ 162 h 288"/>
              <a:gd name="T16" fmla="*/ 76 w 288"/>
              <a:gd name="T17" fmla="*/ 212 h 288"/>
              <a:gd name="T18" fmla="*/ 126 w 288"/>
              <a:gd name="T19" fmla="*/ 200 h 288"/>
              <a:gd name="T20" fmla="*/ 253 w 288"/>
              <a:gd name="T21" fmla="*/ 74 h 288"/>
              <a:gd name="T22" fmla="*/ 215 w 288"/>
              <a:gd name="T23" fmla="*/ 36 h 288"/>
              <a:gd name="T24" fmla="*/ 89 w 288"/>
              <a:gd name="T25" fmla="*/ 162 h 288"/>
              <a:gd name="T26" fmla="*/ 214 w 288"/>
              <a:gd name="T27" fmla="*/ 137 h 288"/>
              <a:gd name="T28" fmla="*/ 214 w 288"/>
              <a:gd name="T29" fmla="*/ 137 h 288"/>
              <a:gd name="T30" fmla="*/ 214 w 288"/>
              <a:gd name="T31" fmla="*/ 252 h 288"/>
              <a:gd name="T32" fmla="*/ 36 w 288"/>
              <a:gd name="T33" fmla="*/ 252 h 288"/>
              <a:gd name="T34" fmla="*/ 36 w 288"/>
              <a:gd name="T35" fmla="*/ 74 h 288"/>
              <a:gd name="T36" fmla="*/ 151 w 288"/>
              <a:gd name="T37" fmla="*/ 74 h 288"/>
              <a:gd name="T38" fmla="*/ 187 w 288"/>
              <a:gd name="T39" fmla="*/ 38 h 288"/>
              <a:gd name="T40" fmla="*/ 0 w 288"/>
              <a:gd name="T41" fmla="*/ 38 h 288"/>
              <a:gd name="T42" fmla="*/ 0 w 288"/>
              <a:gd name="T43" fmla="*/ 288 h 288"/>
              <a:gd name="T44" fmla="*/ 250 w 288"/>
              <a:gd name="T45" fmla="*/ 288 h 288"/>
              <a:gd name="T46" fmla="*/ 250 w 288"/>
              <a:gd name="T47" fmla="*/ 101 h 288"/>
              <a:gd name="T48" fmla="*/ 214 w 288"/>
              <a:gd name="T49" fmla="*/ 1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 h="288">
                <a:moveTo>
                  <a:pt x="278" y="11"/>
                </a:moveTo>
                <a:cubicBezTo>
                  <a:pt x="288" y="21"/>
                  <a:pt x="288" y="38"/>
                  <a:pt x="278" y="48"/>
                </a:cubicBezTo>
                <a:cubicBezTo>
                  <a:pt x="265" y="61"/>
                  <a:pt x="265" y="61"/>
                  <a:pt x="265" y="61"/>
                </a:cubicBezTo>
                <a:cubicBezTo>
                  <a:pt x="227" y="23"/>
                  <a:pt x="227" y="23"/>
                  <a:pt x="227" y="23"/>
                </a:cubicBezTo>
                <a:cubicBezTo>
                  <a:pt x="240" y="11"/>
                  <a:pt x="240" y="11"/>
                  <a:pt x="240" y="11"/>
                </a:cubicBezTo>
                <a:cubicBezTo>
                  <a:pt x="250" y="0"/>
                  <a:pt x="267" y="0"/>
                  <a:pt x="278" y="11"/>
                </a:cubicBezTo>
                <a:close/>
                <a:moveTo>
                  <a:pt x="89" y="162"/>
                </a:moveTo>
                <a:cubicBezTo>
                  <a:pt x="89" y="162"/>
                  <a:pt x="89" y="162"/>
                  <a:pt x="89" y="162"/>
                </a:cubicBezTo>
                <a:cubicBezTo>
                  <a:pt x="76" y="212"/>
                  <a:pt x="76" y="212"/>
                  <a:pt x="76" y="212"/>
                </a:cubicBezTo>
                <a:cubicBezTo>
                  <a:pt x="126" y="200"/>
                  <a:pt x="126" y="200"/>
                  <a:pt x="126" y="200"/>
                </a:cubicBezTo>
                <a:cubicBezTo>
                  <a:pt x="253" y="74"/>
                  <a:pt x="253" y="74"/>
                  <a:pt x="253" y="74"/>
                </a:cubicBezTo>
                <a:cubicBezTo>
                  <a:pt x="215" y="36"/>
                  <a:pt x="215" y="36"/>
                  <a:pt x="215" y="36"/>
                </a:cubicBezTo>
                <a:cubicBezTo>
                  <a:pt x="89" y="162"/>
                  <a:pt x="89" y="162"/>
                  <a:pt x="89" y="162"/>
                </a:cubicBezTo>
                <a:close/>
                <a:moveTo>
                  <a:pt x="214" y="137"/>
                </a:moveTo>
                <a:cubicBezTo>
                  <a:pt x="214" y="137"/>
                  <a:pt x="214" y="137"/>
                  <a:pt x="214" y="137"/>
                </a:cubicBezTo>
                <a:cubicBezTo>
                  <a:pt x="214" y="252"/>
                  <a:pt x="214" y="252"/>
                  <a:pt x="214" y="252"/>
                </a:cubicBezTo>
                <a:cubicBezTo>
                  <a:pt x="36" y="252"/>
                  <a:pt x="36" y="252"/>
                  <a:pt x="36" y="252"/>
                </a:cubicBezTo>
                <a:cubicBezTo>
                  <a:pt x="36" y="74"/>
                  <a:pt x="36" y="74"/>
                  <a:pt x="36" y="74"/>
                </a:cubicBezTo>
                <a:cubicBezTo>
                  <a:pt x="151" y="74"/>
                  <a:pt x="151" y="74"/>
                  <a:pt x="151" y="74"/>
                </a:cubicBezTo>
                <a:cubicBezTo>
                  <a:pt x="187" y="38"/>
                  <a:pt x="187" y="38"/>
                  <a:pt x="187" y="38"/>
                </a:cubicBezTo>
                <a:cubicBezTo>
                  <a:pt x="0" y="38"/>
                  <a:pt x="0" y="38"/>
                  <a:pt x="0" y="38"/>
                </a:cubicBezTo>
                <a:cubicBezTo>
                  <a:pt x="0" y="288"/>
                  <a:pt x="0" y="288"/>
                  <a:pt x="0" y="288"/>
                </a:cubicBezTo>
                <a:cubicBezTo>
                  <a:pt x="250" y="288"/>
                  <a:pt x="250" y="288"/>
                  <a:pt x="250" y="288"/>
                </a:cubicBezTo>
                <a:cubicBezTo>
                  <a:pt x="250" y="101"/>
                  <a:pt x="250" y="101"/>
                  <a:pt x="250" y="101"/>
                </a:cubicBezTo>
                <a:lnTo>
                  <a:pt x="214" y="137"/>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1" name="圆角矩形 10"/>
          <p:cNvSpPr/>
          <p:nvPr/>
        </p:nvSpPr>
        <p:spPr>
          <a:xfrm>
            <a:off x="5446313" y="226282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圆角矩形 11"/>
          <p:cNvSpPr/>
          <p:nvPr/>
        </p:nvSpPr>
        <p:spPr>
          <a:xfrm>
            <a:off x="5496032" y="2311422"/>
            <a:ext cx="3819564" cy="306000"/>
          </a:xfrm>
          <a:prstGeom prst="roundRect">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54531.74</a:t>
            </a:r>
            <a:endParaRPr lang="zh-CN" altLang="en-US" sz="1400">
              <a:cs typeface="+mn-ea"/>
              <a:sym typeface="+mn-lt"/>
            </a:endParaRPr>
          </a:p>
        </p:txBody>
      </p:sp>
      <p:sp>
        <p:nvSpPr>
          <p:cNvPr id="13" name="圆角矩形 12"/>
          <p:cNvSpPr/>
          <p:nvPr/>
        </p:nvSpPr>
        <p:spPr>
          <a:xfrm>
            <a:off x="5446313" y="3018007"/>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圆角矩形 13"/>
          <p:cNvSpPr/>
          <p:nvPr/>
        </p:nvSpPr>
        <p:spPr>
          <a:xfrm>
            <a:off x="5496032" y="3066607"/>
            <a:ext cx="2883460" cy="306000"/>
          </a:xfrm>
          <a:prstGeom prst="roundRect">
            <a:avLst/>
          </a:prstGeom>
          <a:solidFill>
            <a:srgbClr val="2CC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41586.23</a:t>
            </a:r>
            <a:endParaRPr lang="zh-CN" altLang="en-US" sz="1400">
              <a:cs typeface="+mn-ea"/>
              <a:sym typeface="+mn-lt"/>
            </a:endParaRPr>
          </a:p>
        </p:txBody>
      </p:sp>
      <p:sp>
        <p:nvSpPr>
          <p:cNvPr id="15" name="圆角矩形 14"/>
          <p:cNvSpPr/>
          <p:nvPr/>
        </p:nvSpPr>
        <p:spPr>
          <a:xfrm>
            <a:off x="5446313" y="377319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圆角矩形 15"/>
          <p:cNvSpPr/>
          <p:nvPr/>
        </p:nvSpPr>
        <p:spPr>
          <a:xfrm>
            <a:off x="5496032" y="3821792"/>
            <a:ext cx="2091372" cy="306000"/>
          </a:xfrm>
          <a:prstGeom prst="roundRect">
            <a:avLst/>
          </a:prstGeom>
          <a:solidFill>
            <a:srgbClr val="FE57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39668.79</a:t>
            </a:r>
            <a:endParaRPr lang="zh-CN" altLang="en-US" sz="1400">
              <a:cs typeface="+mn-ea"/>
              <a:sym typeface="+mn-lt"/>
            </a:endParaRPr>
          </a:p>
        </p:txBody>
      </p:sp>
      <p:sp>
        <p:nvSpPr>
          <p:cNvPr id="17" name="圆角矩形 16"/>
          <p:cNvSpPr/>
          <p:nvPr/>
        </p:nvSpPr>
        <p:spPr>
          <a:xfrm>
            <a:off x="5446313" y="4528378"/>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 name="圆角矩形 17"/>
          <p:cNvSpPr/>
          <p:nvPr/>
        </p:nvSpPr>
        <p:spPr>
          <a:xfrm>
            <a:off x="5496032" y="4576978"/>
            <a:ext cx="4328382" cy="306000"/>
          </a:xfrm>
          <a:prstGeom prst="roundRect">
            <a:avLst/>
          </a:prstGeom>
          <a:solidFill>
            <a:srgbClr val="96E0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64149.63</a:t>
            </a:r>
            <a:endParaRPr lang="zh-CN" altLang="en-US" sz="1400">
              <a:cs typeface="+mn-ea"/>
              <a:sym typeface="+mn-lt"/>
            </a:endParaRPr>
          </a:p>
        </p:txBody>
      </p:sp>
      <p:sp>
        <p:nvSpPr>
          <p:cNvPr id="19" name="TextBox 25"/>
          <p:cNvSpPr txBox="1"/>
          <p:nvPr/>
        </p:nvSpPr>
        <p:spPr>
          <a:xfrm>
            <a:off x="1126654" y="2160380"/>
            <a:ext cx="2961066" cy="366960"/>
          </a:xfrm>
          <a:prstGeom prst="rect">
            <a:avLst/>
          </a:prstGeom>
          <a:noFill/>
        </p:spPr>
        <p:txBody>
          <a:bodyPr wrap="square" tIns="0" bIns="0" rtlCol="0" anchor="t">
            <a:spAutoFit/>
          </a:bodyPr>
          <a:lstStyle/>
          <a:p>
            <a:pPr>
              <a:lnSpc>
                <a:spcPct val="150000"/>
              </a:lnSpc>
            </a:pPr>
            <a:r>
              <a:rPr lang="zh-CN" altLang="en-US" dirty="0" smtClean="0">
                <a:solidFill>
                  <a:schemeClr val="tx1">
                    <a:lumMod val="75000"/>
                    <a:lumOff val="25000"/>
                  </a:schemeClr>
                </a:solidFill>
                <a:latin typeface="+mn-lt"/>
                <a:ea typeface="+mn-ea"/>
                <a:cs typeface="+mn-ea"/>
                <a:sym typeface="+mn-lt"/>
              </a:rPr>
              <a:t>点击添加内容</a:t>
            </a:r>
            <a:endParaRPr lang="zh-CN" altLang="en-US" dirty="0">
              <a:solidFill>
                <a:schemeClr val="tx1">
                  <a:lumMod val="75000"/>
                  <a:lumOff val="25000"/>
                </a:schemeClr>
              </a:solidFill>
              <a:latin typeface="+mn-lt"/>
              <a:ea typeface="+mn-ea"/>
              <a:cs typeface="+mn-ea"/>
              <a:sym typeface="+mn-lt"/>
            </a:endParaRPr>
          </a:p>
        </p:txBody>
      </p:sp>
      <p:sp>
        <p:nvSpPr>
          <p:cNvPr id="20" name="TextBox 26"/>
          <p:cNvSpPr txBox="1"/>
          <p:nvPr/>
        </p:nvSpPr>
        <p:spPr>
          <a:xfrm>
            <a:off x="1127589" y="2622045"/>
            <a:ext cx="2960131" cy="2839239"/>
          </a:xfrm>
          <a:prstGeom prst="rect">
            <a:avLst/>
          </a:prstGeom>
          <a:noFill/>
        </p:spPr>
        <p:txBody>
          <a:bodyPr wrap="square" rtlCol="0">
            <a:spAutoFit/>
          </a:bodyPr>
          <a:lstStyle/>
          <a:p>
            <a:pPr>
              <a:lnSpc>
                <a:spcPct val="150000"/>
              </a:lnSpc>
            </a:pP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r>
              <a:rPr lang="zh-CN" altLang="en-US" sz="1200" dirty="0" smtClean="0">
                <a:solidFill>
                  <a:schemeClr val="tx1">
                    <a:lumMod val="75000"/>
                    <a:lumOff val="25000"/>
                  </a:schemeClr>
                </a:solidFill>
                <a:latin typeface="+mn-lt"/>
                <a:ea typeface="+mn-ea"/>
                <a:cs typeface="+mn-ea"/>
                <a:sym typeface="+mn-lt"/>
              </a:rPr>
              <a:t>。</a:t>
            </a: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endParaRPr lang="zh-CN" altLang="en-US" sz="1200" dirty="0">
              <a:solidFill>
                <a:schemeClr val="tx1">
                  <a:lumMod val="75000"/>
                  <a:lumOff val="25000"/>
                </a:schemeClr>
              </a:solidFill>
              <a:latin typeface="+mn-lt"/>
              <a:ea typeface="+mn-ea"/>
              <a:cs typeface="+mn-ea"/>
              <a:sym typeface="+mn-lt"/>
            </a:endParaRPr>
          </a:p>
          <a:p>
            <a:pPr>
              <a:lnSpc>
                <a:spcPct val="150000"/>
              </a:lnSpc>
            </a:pPr>
            <a:endParaRPr lang="zh-CN" altLang="en-US" sz="1200" dirty="0">
              <a:solidFill>
                <a:schemeClr val="tx1">
                  <a:lumMod val="75000"/>
                  <a:lumOff val="25000"/>
                </a:schemeClr>
              </a:solidFill>
              <a:latin typeface="+mn-lt"/>
              <a:ea typeface="+mn-ea"/>
              <a:cs typeface="+mn-ea"/>
              <a:sym typeface="+mn-lt"/>
            </a:endParaRPr>
          </a:p>
        </p:txBody>
      </p:sp>
      <p:sp>
        <p:nvSpPr>
          <p:cNvPr id="21" name="TextBox 25"/>
          <p:cNvSpPr txBox="1"/>
          <p:nvPr/>
        </p:nvSpPr>
        <p:spPr>
          <a:xfrm>
            <a:off x="10511625" y="223865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2" name="TextBox 25"/>
          <p:cNvSpPr txBox="1"/>
          <p:nvPr/>
        </p:nvSpPr>
        <p:spPr>
          <a:xfrm>
            <a:off x="10511625" y="297492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3" name="TextBox 25"/>
          <p:cNvSpPr txBox="1"/>
          <p:nvPr/>
        </p:nvSpPr>
        <p:spPr>
          <a:xfrm>
            <a:off x="10511625" y="371119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4" name="TextBox 25"/>
          <p:cNvSpPr txBox="1"/>
          <p:nvPr/>
        </p:nvSpPr>
        <p:spPr>
          <a:xfrm>
            <a:off x="10511625" y="4471215"/>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lt">
                                    <p:tmPct val="50000"/>
                                  </p:iterate>
                                  <p:childTnLst>
                                    <p:set>
                                      <p:cBhvr>
                                        <p:cTn id="14" dur="1" fill="hold">
                                          <p:stCondLst>
                                            <p:cond delay="0"/>
                                          </p:stCondLst>
                                        </p:cTn>
                                        <p:tgtEl>
                                          <p:spTgt spid="20"/>
                                        </p:tgtEl>
                                        <p:attrNameLst>
                                          <p:attrName>style.visibility</p:attrName>
                                        </p:attrNameLst>
                                      </p:cBhvr>
                                      <p:to>
                                        <p:strVal val="visible"/>
                                      </p:to>
                                    </p:set>
                                    <p:animEffect transition="in" filter="wipe(left)">
                                      <p:cBhvr>
                                        <p:cTn id="15" dur="3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grpId="0"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50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par>
                                <p:cTn id="52" presetID="22" presetClass="entr" presetSubtype="8" fill="hold" grpId="0" nodeType="withEffect">
                                  <p:stCondLst>
                                    <p:cond delay="50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par>
                                <p:cTn id="55" presetID="22" presetClass="entr" presetSubtype="8"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par>
                                <p:cTn id="58" presetID="22" presetClass="entr" presetSubtype="8" fill="hold" grpId="0" nodeType="withEffect">
                                  <p:stCondLst>
                                    <p:cond delay="500"/>
                                  </p:stCondLst>
                                  <p:childTnLst>
                                    <p:set>
                                      <p:cBhvr>
                                        <p:cTn id="59" dur="1" fill="hold">
                                          <p:stCondLst>
                                            <p:cond delay="0"/>
                                          </p:stCondLst>
                                        </p:cTn>
                                        <p:tgtEl>
                                          <p:spTgt spid="23"/>
                                        </p:tgtEl>
                                        <p:attrNameLst>
                                          <p:attrName>style.visibility</p:attrName>
                                        </p:attrNameLst>
                                      </p:cBhvr>
                                      <p:to>
                                        <p:strVal val="visible"/>
                                      </p:to>
                                    </p:set>
                                    <p:animEffect transition="in" filter="wipe(left)">
                                      <p:cBhvr>
                                        <p:cTn id="60" dur="500"/>
                                        <p:tgtEl>
                                          <p:spTgt spid="23"/>
                                        </p:tgtEl>
                                      </p:cBhvr>
                                    </p:animEffect>
                                  </p:childTnLst>
                                </p:cTn>
                              </p:par>
                              <p:par>
                                <p:cTn id="61" presetID="22" presetClass="entr" presetSubtype="8" fill="hold" grpId="0" nodeType="withEffect">
                                  <p:stCondLst>
                                    <p:cond delay="500"/>
                                  </p:stCondLst>
                                  <p:childTnLst>
                                    <p:set>
                                      <p:cBhvr>
                                        <p:cTn id="62" dur="1" fill="hold">
                                          <p:stCondLst>
                                            <p:cond delay="0"/>
                                          </p:stCondLst>
                                        </p:cTn>
                                        <p:tgtEl>
                                          <p:spTgt spid="24"/>
                                        </p:tgtEl>
                                        <p:attrNameLst>
                                          <p:attrName>style.visibility</p:attrName>
                                        </p:attrNameLst>
                                      </p:cBhvr>
                                      <p:to>
                                        <p:strVal val="visible"/>
                                      </p:to>
                                    </p:set>
                                    <p:animEffect transition="in" filter="wipe(left)">
                                      <p:cBhvr>
                                        <p:cTn id="63" dur="500"/>
                                        <p:tgtEl>
                                          <p:spTgt spid="24"/>
                                        </p:tgtEl>
                                      </p:cBhvr>
                                    </p:animEffect>
                                  </p:childTnLst>
                                </p:cTn>
                              </p:par>
                              <p:par>
                                <p:cTn id="64" presetID="22" presetClass="entr" presetSubtype="8" fill="hold" grpId="0" nodeType="withEffect">
                                  <p:stCondLst>
                                    <p:cond delay="1000"/>
                                  </p:stCondLst>
                                  <p:childTnLst>
                                    <p:set>
                                      <p:cBhvr>
                                        <p:cTn id="65" dur="1" fill="hold">
                                          <p:stCondLst>
                                            <p:cond delay="0"/>
                                          </p:stCondLst>
                                        </p:cTn>
                                        <p:tgtEl>
                                          <p:spTgt spid="12"/>
                                        </p:tgtEl>
                                        <p:attrNameLst>
                                          <p:attrName>style.visibility</p:attrName>
                                        </p:attrNameLst>
                                      </p:cBhvr>
                                      <p:to>
                                        <p:strVal val="visible"/>
                                      </p:to>
                                    </p:set>
                                    <p:animEffect transition="in" filter="wipe(left)">
                                      <p:cBhvr>
                                        <p:cTn id="66" dur="1000"/>
                                        <p:tgtEl>
                                          <p:spTgt spid="12"/>
                                        </p:tgtEl>
                                      </p:cBhvr>
                                    </p:animEffect>
                                  </p:childTnLst>
                                </p:cTn>
                              </p:par>
                              <p:par>
                                <p:cTn id="67" presetID="22" presetClass="entr" presetSubtype="8" fill="hold" grpId="0" nodeType="withEffect">
                                  <p:stCondLst>
                                    <p:cond delay="120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1000"/>
                                        <p:tgtEl>
                                          <p:spTgt spid="14"/>
                                        </p:tgtEl>
                                      </p:cBhvr>
                                    </p:animEffect>
                                  </p:childTnLst>
                                </p:cTn>
                              </p:par>
                              <p:par>
                                <p:cTn id="70" presetID="22" presetClass="entr" presetSubtype="8" fill="hold" grpId="0" nodeType="withEffect">
                                  <p:stCondLst>
                                    <p:cond delay="14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1000"/>
                                        <p:tgtEl>
                                          <p:spTgt spid="16"/>
                                        </p:tgtEl>
                                      </p:cBhvr>
                                    </p:animEffect>
                                  </p:childTnLst>
                                </p:cTn>
                              </p:par>
                              <p:par>
                                <p:cTn id="73" presetID="22" presetClass="entr" presetSubtype="8" fill="hold" grpId="0" nodeType="withEffect">
                                  <p:stCondLst>
                                    <p:cond delay="160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P spid="22" grpId="0"/>
      <p:bldP spid="23" grpId="0"/>
      <p:bldP spid="24" grpId="0"/>
      <p:bldP spid="2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文本框 59"/>
          <p:cNvSpPr txBox="1"/>
          <p:nvPr/>
        </p:nvSpPr>
        <p:spPr>
          <a:xfrm>
            <a:off x="162523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1758323"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grpSp>
        <p:nvGrpSpPr>
          <p:cNvPr id="520" name="Group 14"/>
          <p:cNvGrpSpPr>
            <a:grpSpLocks noChangeAspect="1"/>
          </p:cNvGrpSpPr>
          <p:nvPr/>
        </p:nvGrpSpPr>
        <p:grpSpPr bwMode="auto">
          <a:xfrm>
            <a:off x="4422775" y="1217890"/>
            <a:ext cx="3201988" cy="4918075"/>
            <a:chOff x="716" y="623"/>
            <a:chExt cx="2017" cy="3098"/>
          </a:xfrm>
        </p:grpSpPr>
        <p:sp>
          <p:nvSpPr>
            <p:cNvPr id="521" name="Freeform 15"/>
            <p:cNvSpPr/>
            <p:nvPr/>
          </p:nvSpPr>
          <p:spPr bwMode="auto">
            <a:xfrm>
              <a:off x="891" y="1961"/>
              <a:ext cx="570" cy="131"/>
            </a:xfrm>
            <a:custGeom>
              <a:avLst/>
              <a:gdLst>
                <a:gd name="T0" fmla="*/ 157 w 157"/>
                <a:gd name="T1" fmla="*/ 18 h 36"/>
                <a:gd name="T2" fmla="*/ 78 w 157"/>
                <a:gd name="T3" fmla="*/ 36 h 36"/>
                <a:gd name="T4" fmla="*/ 0 w 157"/>
                <a:gd name="T5" fmla="*/ 18 h 36"/>
                <a:gd name="T6" fmla="*/ 79 w 157"/>
                <a:gd name="T7" fmla="*/ 0 h 36"/>
                <a:gd name="T8" fmla="*/ 157 w 157"/>
                <a:gd name="T9" fmla="*/ 18 h 36"/>
              </a:gdLst>
              <a:ahLst/>
              <a:cxnLst>
                <a:cxn ang="0">
                  <a:pos x="T0" y="T1"/>
                </a:cxn>
                <a:cxn ang="0">
                  <a:pos x="T2" y="T3"/>
                </a:cxn>
                <a:cxn ang="0">
                  <a:pos x="T4" y="T5"/>
                </a:cxn>
                <a:cxn ang="0">
                  <a:pos x="T6" y="T7"/>
                </a:cxn>
                <a:cxn ang="0">
                  <a:pos x="T8" y="T9"/>
                </a:cxn>
              </a:cxnLst>
              <a:rect l="0" t="0" r="r" b="b"/>
              <a:pathLst>
                <a:path w="157" h="36">
                  <a:moveTo>
                    <a:pt x="157" y="18"/>
                  </a:moveTo>
                  <a:cubicBezTo>
                    <a:pt x="157" y="28"/>
                    <a:pt x="122" y="36"/>
                    <a:pt x="78" y="36"/>
                  </a:cubicBezTo>
                  <a:cubicBezTo>
                    <a:pt x="35" y="36"/>
                    <a:pt x="0" y="28"/>
                    <a:pt x="0" y="18"/>
                  </a:cubicBezTo>
                  <a:cubicBezTo>
                    <a:pt x="0" y="8"/>
                    <a:pt x="35" y="0"/>
                    <a:pt x="79" y="0"/>
                  </a:cubicBezTo>
                  <a:cubicBezTo>
                    <a:pt x="122" y="0"/>
                    <a:pt x="157" y="8"/>
                    <a:pt x="157" y="18"/>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6"/>
            <p:cNvSpPr/>
            <p:nvPr/>
          </p:nvSpPr>
          <p:spPr bwMode="auto">
            <a:xfrm>
              <a:off x="1992" y="1853"/>
              <a:ext cx="549" cy="134"/>
            </a:xfrm>
            <a:custGeom>
              <a:avLst/>
              <a:gdLst>
                <a:gd name="T0" fmla="*/ 151 w 151"/>
                <a:gd name="T1" fmla="*/ 19 h 37"/>
                <a:gd name="T2" fmla="*/ 75 w 151"/>
                <a:gd name="T3" fmla="*/ 36 h 37"/>
                <a:gd name="T4" fmla="*/ 0 w 151"/>
                <a:gd name="T5" fmla="*/ 18 h 37"/>
                <a:gd name="T6" fmla="*/ 75 w 151"/>
                <a:gd name="T7" fmla="*/ 0 h 37"/>
                <a:gd name="T8" fmla="*/ 151 w 151"/>
                <a:gd name="T9" fmla="*/ 19 h 37"/>
              </a:gdLst>
              <a:ahLst/>
              <a:cxnLst>
                <a:cxn ang="0">
                  <a:pos x="T0" y="T1"/>
                </a:cxn>
                <a:cxn ang="0">
                  <a:pos x="T2" y="T3"/>
                </a:cxn>
                <a:cxn ang="0">
                  <a:pos x="T4" y="T5"/>
                </a:cxn>
                <a:cxn ang="0">
                  <a:pos x="T6" y="T7"/>
                </a:cxn>
                <a:cxn ang="0">
                  <a:pos x="T8" y="T9"/>
                </a:cxn>
              </a:cxnLst>
              <a:rect l="0" t="0" r="r" b="b"/>
              <a:pathLst>
                <a:path w="151" h="37">
                  <a:moveTo>
                    <a:pt x="151" y="19"/>
                  </a:moveTo>
                  <a:cubicBezTo>
                    <a:pt x="151" y="29"/>
                    <a:pt x="117" y="37"/>
                    <a:pt x="75" y="36"/>
                  </a:cubicBezTo>
                  <a:cubicBezTo>
                    <a:pt x="33" y="36"/>
                    <a:pt x="0" y="28"/>
                    <a:pt x="0" y="18"/>
                  </a:cubicBezTo>
                  <a:cubicBezTo>
                    <a:pt x="0" y="8"/>
                    <a:pt x="34" y="0"/>
                    <a:pt x="75" y="0"/>
                  </a:cubicBezTo>
                  <a:cubicBezTo>
                    <a:pt x="117" y="0"/>
                    <a:pt x="151" y="9"/>
                    <a:pt x="151" y="19"/>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Freeform 17"/>
            <p:cNvSpPr/>
            <p:nvPr/>
          </p:nvSpPr>
          <p:spPr bwMode="auto">
            <a:xfrm>
              <a:off x="974" y="1958"/>
              <a:ext cx="138" cy="112"/>
            </a:xfrm>
            <a:custGeom>
              <a:avLst/>
              <a:gdLst>
                <a:gd name="T0" fmla="*/ 23 w 38"/>
                <a:gd name="T1" fmla="*/ 9 h 31"/>
                <a:gd name="T2" fmla="*/ 35 w 38"/>
                <a:gd name="T3" fmla="*/ 24 h 31"/>
                <a:gd name="T4" fmla="*/ 6 w 38"/>
                <a:gd name="T5" fmla="*/ 14 h 31"/>
                <a:gd name="T6" fmla="*/ 9 w 38"/>
                <a:gd name="T7" fmla="*/ 0 h 31"/>
                <a:gd name="T8" fmla="*/ 23 w 38"/>
                <a:gd name="T9" fmla="*/ 9 h 31"/>
              </a:gdLst>
              <a:ahLst/>
              <a:cxnLst>
                <a:cxn ang="0">
                  <a:pos x="T0" y="T1"/>
                </a:cxn>
                <a:cxn ang="0">
                  <a:pos x="T2" y="T3"/>
                </a:cxn>
                <a:cxn ang="0">
                  <a:pos x="T4" y="T5"/>
                </a:cxn>
                <a:cxn ang="0">
                  <a:pos x="T6" y="T7"/>
                </a:cxn>
                <a:cxn ang="0">
                  <a:pos x="T8" y="T9"/>
                </a:cxn>
              </a:cxnLst>
              <a:rect l="0" t="0" r="r" b="b"/>
              <a:pathLst>
                <a:path w="38" h="31">
                  <a:moveTo>
                    <a:pt x="23" y="9"/>
                  </a:moveTo>
                  <a:cubicBezTo>
                    <a:pt x="23" y="9"/>
                    <a:pt x="38" y="17"/>
                    <a:pt x="35" y="24"/>
                  </a:cubicBezTo>
                  <a:cubicBezTo>
                    <a:pt x="32" y="31"/>
                    <a:pt x="11" y="20"/>
                    <a:pt x="6" y="14"/>
                  </a:cubicBezTo>
                  <a:cubicBezTo>
                    <a:pt x="0" y="8"/>
                    <a:pt x="9" y="0"/>
                    <a:pt x="9" y="0"/>
                  </a:cubicBezTo>
                  <a:lnTo>
                    <a:pt x="23" y="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Freeform 18"/>
            <p:cNvSpPr/>
            <p:nvPr/>
          </p:nvSpPr>
          <p:spPr bwMode="auto">
            <a:xfrm>
              <a:off x="1141" y="1987"/>
              <a:ext cx="142" cy="72"/>
            </a:xfrm>
            <a:custGeom>
              <a:avLst/>
              <a:gdLst>
                <a:gd name="T0" fmla="*/ 22 w 39"/>
                <a:gd name="T1" fmla="*/ 3 h 20"/>
                <a:gd name="T2" fmla="*/ 39 w 39"/>
                <a:gd name="T3" fmla="*/ 13 h 20"/>
                <a:gd name="T4" fmla="*/ 8 w 39"/>
                <a:gd name="T5" fmla="*/ 14 h 20"/>
                <a:gd name="T6" fmla="*/ 6 w 39"/>
                <a:gd name="T7" fmla="*/ 0 h 20"/>
                <a:gd name="T8" fmla="*/ 22 w 39"/>
                <a:gd name="T9" fmla="*/ 3 h 20"/>
              </a:gdLst>
              <a:ahLst/>
              <a:cxnLst>
                <a:cxn ang="0">
                  <a:pos x="T0" y="T1"/>
                </a:cxn>
                <a:cxn ang="0">
                  <a:pos x="T2" y="T3"/>
                </a:cxn>
                <a:cxn ang="0">
                  <a:pos x="T4" y="T5"/>
                </a:cxn>
                <a:cxn ang="0">
                  <a:pos x="T6" y="T7"/>
                </a:cxn>
                <a:cxn ang="0">
                  <a:pos x="T8" y="T9"/>
                </a:cxn>
              </a:cxnLst>
              <a:rect l="0" t="0" r="r" b="b"/>
              <a:pathLst>
                <a:path w="39" h="20">
                  <a:moveTo>
                    <a:pt x="22" y="3"/>
                  </a:moveTo>
                  <a:cubicBezTo>
                    <a:pt x="22" y="3"/>
                    <a:pt x="39" y="5"/>
                    <a:pt x="39" y="13"/>
                  </a:cubicBezTo>
                  <a:cubicBezTo>
                    <a:pt x="38" y="20"/>
                    <a:pt x="14" y="18"/>
                    <a:pt x="8" y="14"/>
                  </a:cubicBezTo>
                  <a:cubicBezTo>
                    <a:pt x="0" y="10"/>
                    <a:pt x="6" y="0"/>
                    <a:pt x="6" y="0"/>
                  </a:cubicBezTo>
                  <a:lnTo>
                    <a:pt x="22"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Freeform 19"/>
            <p:cNvSpPr/>
            <p:nvPr/>
          </p:nvSpPr>
          <p:spPr bwMode="auto">
            <a:xfrm>
              <a:off x="1116" y="1283"/>
              <a:ext cx="389" cy="192"/>
            </a:xfrm>
            <a:custGeom>
              <a:avLst/>
              <a:gdLst>
                <a:gd name="T0" fmla="*/ 10 w 107"/>
                <a:gd name="T1" fmla="*/ 2 h 53"/>
                <a:gd name="T2" fmla="*/ 107 w 107"/>
                <a:gd name="T3" fmla="*/ 38 h 53"/>
                <a:gd name="T4" fmla="*/ 104 w 107"/>
                <a:gd name="T5" fmla="*/ 53 h 53"/>
                <a:gd name="T6" fmla="*/ 3 w 107"/>
                <a:gd name="T7" fmla="*/ 12 h 53"/>
                <a:gd name="T8" fmla="*/ 1 w 107"/>
                <a:gd name="T9" fmla="*/ 5 h 53"/>
                <a:gd name="T10" fmla="*/ 10 w 107"/>
                <a:gd name="T11" fmla="*/ 2 h 53"/>
              </a:gdLst>
              <a:ahLst/>
              <a:cxnLst>
                <a:cxn ang="0">
                  <a:pos x="T0" y="T1"/>
                </a:cxn>
                <a:cxn ang="0">
                  <a:pos x="T2" y="T3"/>
                </a:cxn>
                <a:cxn ang="0">
                  <a:pos x="T4" y="T5"/>
                </a:cxn>
                <a:cxn ang="0">
                  <a:pos x="T6" y="T7"/>
                </a:cxn>
                <a:cxn ang="0">
                  <a:pos x="T8" y="T9"/>
                </a:cxn>
                <a:cxn ang="0">
                  <a:pos x="T10" y="T11"/>
                </a:cxn>
              </a:cxnLst>
              <a:rect l="0" t="0" r="r" b="b"/>
              <a:pathLst>
                <a:path w="107" h="53">
                  <a:moveTo>
                    <a:pt x="10" y="2"/>
                  </a:moveTo>
                  <a:cubicBezTo>
                    <a:pt x="10" y="2"/>
                    <a:pt x="77" y="42"/>
                    <a:pt x="107" y="38"/>
                  </a:cubicBezTo>
                  <a:cubicBezTo>
                    <a:pt x="104" y="53"/>
                    <a:pt x="104" y="53"/>
                    <a:pt x="104" y="53"/>
                  </a:cubicBezTo>
                  <a:cubicBezTo>
                    <a:pt x="99" y="52"/>
                    <a:pt x="51" y="44"/>
                    <a:pt x="3" y="12"/>
                  </a:cubicBezTo>
                  <a:cubicBezTo>
                    <a:pt x="3" y="12"/>
                    <a:pt x="0" y="9"/>
                    <a:pt x="1" y="5"/>
                  </a:cubicBezTo>
                  <a:cubicBezTo>
                    <a:pt x="1" y="5"/>
                    <a:pt x="4" y="0"/>
                    <a:pt x="10" y="2"/>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Freeform 20"/>
            <p:cNvSpPr>
              <a:spLocks noEditPoints="1"/>
            </p:cNvSpPr>
            <p:nvPr/>
          </p:nvSpPr>
          <p:spPr bwMode="auto">
            <a:xfrm>
              <a:off x="1112" y="1283"/>
              <a:ext cx="397" cy="196"/>
            </a:xfrm>
            <a:custGeom>
              <a:avLst/>
              <a:gdLst>
                <a:gd name="T0" fmla="*/ 105 w 109"/>
                <a:gd name="T1" fmla="*/ 54 h 54"/>
                <a:gd name="T2" fmla="*/ 3 w 109"/>
                <a:gd name="T3" fmla="*/ 14 h 54"/>
                <a:gd name="T4" fmla="*/ 3 w 109"/>
                <a:gd name="T5" fmla="*/ 14 h 54"/>
                <a:gd name="T6" fmla="*/ 3 w 109"/>
                <a:gd name="T7" fmla="*/ 13 h 54"/>
                <a:gd name="T8" fmla="*/ 0 w 109"/>
                <a:gd name="T9" fmla="*/ 7 h 54"/>
                <a:gd name="T10" fmla="*/ 0 w 109"/>
                <a:gd name="T11" fmla="*/ 7 h 54"/>
                <a:gd name="T12" fmla="*/ 1 w 109"/>
                <a:gd name="T13" fmla="*/ 5 h 54"/>
                <a:gd name="T14" fmla="*/ 1 w 109"/>
                <a:gd name="T15" fmla="*/ 5 h 54"/>
                <a:gd name="T16" fmla="*/ 8 w 109"/>
                <a:gd name="T17" fmla="*/ 0 h 54"/>
                <a:gd name="T18" fmla="*/ 8 w 109"/>
                <a:gd name="T19" fmla="*/ 0 h 54"/>
                <a:gd name="T20" fmla="*/ 11 w 109"/>
                <a:gd name="T21" fmla="*/ 1 h 54"/>
                <a:gd name="T22" fmla="*/ 11 w 109"/>
                <a:gd name="T23" fmla="*/ 1 h 54"/>
                <a:gd name="T24" fmla="*/ 11 w 109"/>
                <a:gd name="T25" fmla="*/ 2 h 54"/>
                <a:gd name="T26" fmla="*/ 12 w 109"/>
                <a:gd name="T27" fmla="*/ 1 h 54"/>
                <a:gd name="T28" fmla="*/ 46 w 109"/>
                <a:gd name="T29" fmla="*/ 19 h 54"/>
                <a:gd name="T30" fmla="*/ 46 w 109"/>
                <a:gd name="T31" fmla="*/ 19 h 54"/>
                <a:gd name="T32" fmla="*/ 104 w 109"/>
                <a:gd name="T33" fmla="*/ 37 h 54"/>
                <a:gd name="T34" fmla="*/ 104 w 109"/>
                <a:gd name="T35" fmla="*/ 37 h 54"/>
                <a:gd name="T36" fmla="*/ 108 w 109"/>
                <a:gd name="T37" fmla="*/ 37 h 54"/>
                <a:gd name="T38" fmla="*/ 108 w 109"/>
                <a:gd name="T39" fmla="*/ 37 h 54"/>
                <a:gd name="T40" fmla="*/ 109 w 109"/>
                <a:gd name="T41" fmla="*/ 37 h 54"/>
                <a:gd name="T42" fmla="*/ 109 w 109"/>
                <a:gd name="T43" fmla="*/ 37 h 54"/>
                <a:gd name="T44" fmla="*/ 109 w 109"/>
                <a:gd name="T45" fmla="*/ 38 h 54"/>
                <a:gd name="T46" fmla="*/ 109 w 109"/>
                <a:gd name="T47" fmla="*/ 38 h 54"/>
                <a:gd name="T48" fmla="*/ 107 w 109"/>
                <a:gd name="T49" fmla="*/ 53 h 54"/>
                <a:gd name="T50" fmla="*/ 105 w 109"/>
                <a:gd name="T51" fmla="*/ 54 h 54"/>
                <a:gd name="T52" fmla="*/ 105 w 109"/>
                <a:gd name="T53" fmla="*/ 54 h 54"/>
                <a:gd name="T54" fmla="*/ 105 w 109"/>
                <a:gd name="T55" fmla="*/ 54 h 54"/>
                <a:gd name="T56" fmla="*/ 104 w 109"/>
                <a:gd name="T57" fmla="*/ 51 h 54"/>
                <a:gd name="T58" fmla="*/ 106 w 109"/>
                <a:gd name="T59" fmla="*/ 40 h 54"/>
                <a:gd name="T60" fmla="*/ 104 w 109"/>
                <a:gd name="T61" fmla="*/ 40 h 54"/>
                <a:gd name="T62" fmla="*/ 104 w 109"/>
                <a:gd name="T63" fmla="*/ 40 h 54"/>
                <a:gd name="T64" fmla="*/ 10 w 109"/>
                <a:gd name="T65" fmla="*/ 4 h 54"/>
                <a:gd name="T66" fmla="*/ 10 w 109"/>
                <a:gd name="T67" fmla="*/ 4 h 54"/>
                <a:gd name="T68" fmla="*/ 8 w 109"/>
                <a:gd name="T69" fmla="*/ 3 h 54"/>
                <a:gd name="T70" fmla="*/ 8 w 109"/>
                <a:gd name="T71" fmla="*/ 3 h 54"/>
                <a:gd name="T72" fmla="*/ 4 w 109"/>
                <a:gd name="T73" fmla="*/ 4 h 54"/>
                <a:gd name="T74" fmla="*/ 4 w 109"/>
                <a:gd name="T75" fmla="*/ 4 h 54"/>
                <a:gd name="T76" fmla="*/ 3 w 109"/>
                <a:gd name="T77" fmla="*/ 6 h 54"/>
                <a:gd name="T78" fmla="*/ 3 w 109"/>
                <a:gd name="T79" fmla="*/ 6 h 54"/>
                <a:gd name="T80" fmla="*/ 3 w 109"/>
                <a:gd name="T81" fmla="*/ 7 h 54"/>
                <a:gd name="T82" fmla="*/ 3 w 109"/>
                <a:gd name="T83" fmla="*/ 7 h 54"/>
                <a:gd name="T84" fmla="*/ 4 w 109"/>
                <a:gd name="T85" fmla="*/ 10 h 54"/>
                <a:gd name="T86" fmla="*/ 4 w 109"/>
                <a:gd name="T87" fmla="*/ 10 h 54"/>
                <a:gd name="T88" fmla="*/ 5 w 109"/>
                <a:gd name="T89" fmla="*/ 11 h 54"/>
                <a:gd name="T90" fmla="*/ 5 w 109"/>
                <a:gd name="T91" fmla="*/ 11 h 54"/>
                <a:gd name="T92" fmla="*/ 104 w 109"/>
                <a:gd name="T9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54">
                  <a:moveTo>
                    <a:pt x="105" y="54"/>
                  </a:moveTo>
                  <a:cubicBezTo>
                    <a:pt x="100" y="53"/>
                    <a:pt x="52" y="45"/>
                    <a:pt x="3" y="14"/>
                  </a:cubicBezTo>
                  <a:cubicBezTo>
                    <a:pt x="3" y="14"/>
                    <a:pt x="3" y="14"/>
                    <a:pt x="3" y="14"/>
                  </a:cubicBezTo>
                  <a:cubicBezTo>
                    <a:pt x="3" y="13"/>
                    <a:pt x="3" y="13"/>
                    <a:pt x="3" y="13"/>
                  </a:cubicBezTo>
                  <a:cubicBezTo>
                    <a:pt x="3" y="13"/>
                    <a:pt x="0" y="11"/>
                    <a:pt x="0" y="7"/>
                  </a:cubicBezTo>
                  <a:cubicBezTo>
                    <a:pt x="0" y="7"/>
                    <a:pt x="0" y="7"/>
                    <a:pt x="0" y="7"/>
                  </a:cubicBezTo>
                  <a:cubicBezTo>
                    <a:pt x="0" y="6"/>
                    <a:pt x="0" y="5"/>
                    <a:pt x="1" y="5"/>
                  </a:cubicBezTo>
                  <a:cubicBezTo>
                    <a:pt x="1" y="5"/>
                    <a:pt x="1" y="5"/>
                    <a:pt x="1" y="5"/>
                  </a:cubicBezTo>
                  <a:cubicBezTo>
                    <a:pt x="1" y="4"/>
                    <a:pt x="3" y="0"/>
                    <a:pt x="8" y="0"/>
                  </a:cubicBezTo>
                  <a:cubicBezTo>
                    <a:pt x="8" y="0"/>
                    <a:pt x="8" y="0"/>
                    <a:pt x="8" y="0"/>
                  </a:cubicBezTo>
                  <a:cubicBezTo>
                    <a:pt x="9" y="0"/>
                    <a:pt x="10" y="0"/>
                    <a:pt x="11" y="1"/>
                  </a:cubicBezTo>
                  <a:cubicBezTo>
                    <a:pt x="11" y="1"/>
                    <a:pt x="11" y="1"/>
                    <a:pt x="11" y="1"/>
                  </a:cubicBezTo>
                  <a:cubicBezTo>
                    <a:pt x="11" y="2"/>
                    <a:pt x="11" y="2"/>
                    <a:pt x="11" y="2"/>
                  </a:cubicBezTo>
                  <a:cubicBezTo>
                    <a:pt x="12" y="1"/>
                    <a:pt x="12" y="1"/>
                    <a:pt x="12" y="1"/>
                  </a:cubicBezTo>
                  <a:cubicBezTo>
                    <a:pt x="12" y="1"/>
                    <a:pt x="27" y="10"/>
                    <a:pt x="46" y="19"/>
                  </a:cubicBezTo>
                  <a:cubicBezTo>
                    <a:pt x="46" y="19"/>
                    <a:pt x="46" y="19"/>
                    <a:pt x="46" y="19"/>
                  </a:cubicBezTo>
                  <a:cubicBezTo>
                    <a:pt x="66" y="28"/>
                    <a:pt x="89" y="37"/>
                    <a:pt x="104" y="37"/>
                  </a:cubicBezTo>
                  <a:cubicBezTo>
                    <a:pt x="104" y="37"/>
                    <a:pt x="104" y="37"/>
                    <a:pt x="104" y="37"/>
                  </a:cubicBezTo>
                  <a:cubicBezTo>
                    <a:pt x="105" y="37"/>
                    <a:pt x="107" y="37"/>
                    <a:pt x="108" y="37"/>
                  </a:cubicBezTo>
                  <a:cubicBezTo>
                    <a:pt x="108" y="37"/>
                    <a:pt x="108" y="37"/>
                    <a:pt x="108" y="37"/>
                  </a:cubicBezTo>
                  <a:cubicBezTo>
                    <a:pt x="108" y="37"/>
                    <a:pt x="109" y="37"/>
                    <a:pt x="109" y="37"/>
                  </a:cubicBezTo>
                  <a:cubicBezTo>
                    <a:pt x="109" y="37"/>
                    <a:pt x="109" y="37"/>
                    <a:pt x="109" y="37"/>
                  </a:cubicBezTo>
                  <a:cubicBezTo>
                    <a:pt x="109" y="38"/>
                    <a:pt x="109" y="38"/>
                    <a:pt x="109" y="38"/>
                  </a:cubicBezTo>
                  <a:cubicBezTo>
                    <a:pt x="109" y="38"/>
                    <a:pt x="109" y="38"/>
                    <a:pt x="109" y="38"/>
                  </a:cubicBezTo>
                  <a:cubicBezTo>
                    <a:pt x="107" y="53"/>
                    <a:pt x="107" y="53"/>
                    <a:pt x="107" y="53"/>
                  </a:cubicBezTo>
                  <a:cubicBezTo>
                    <a:pt x="107" y="54"/>
                    <a:pt x="106" y="54"/>
                    <a:pt x="105" y="54"/>
                  </a:cubicBezTo>
                  <a:cubicBezTo>
                    <a:pt x="105" y="54"/>
                    <a:pt x="105" y="54"/>
                    <a:pt x="105" y="54"/>
                  </a:cubicBezTo>
                  <a:cubicBezTo>
                    <a:pt x="105" y="54"/>
                    <a:pt x="105" y="54"/>
                    <a:pt x="105" y="54"/>
                  </a:cubicBezTo>
                  <a:close/>
                  <a:moveTo>
                    <a:pt x="104" y="51"/>
                  </a:moveTo>
                  <a:cubicBezTo>
                    <a:pt x="106" y="40"/>
                    <a:pt x="106" y="40"/>
                    <a:pt x="106" y="40"/>
                  </a:cubicBezTo>
                  <a:cubicBezTo>
                    <a:pt x="105" y="40"/>
                    <a:pt x="105" y="40"/>
                    <a:pt x="104" y="40"/>
                  </a:cubicBezTo>
                  <a:cubicBezTo>
                    <a:pt x="104" y="40"/>
                    <a:pt x="104" y="40"/>
                    <a:pt x="104" y="40"/>
                  </a:cubicBezTo>
                  <a:cubicBezTo>
                    <a:pt x="73" y="40"/>
                    <a:pt x="14" y="5"/>
                    <a:pt x="10" y="4"/>
                  </a:cubicBezTo>
                  <a:cubicBezTo>
                    <a:pt x="10" y="4"/>
                    <a:pt x="10" y="4"/>
                    <a:pt x="10" y="4"/>
                  </a:cubicBezTo>
                  <a:cubicBezTo>
                    <a:pt x="9" y="3"/>
                    <a:pt x="9" y="3"/>
                    <a:pt x="8" y="3"/>
                  </a:cubicBezTo>
                  <a:cubicBezTo>
                    <a:pt x="8" y="3"/>
                    <a:pt x="8" y="3"/>
                    <a:pt x="8" y="3"/>
                  </a:cubicBezTo>
                  <a:cubicBezTo>
                    <a:pt x="6" y="3"/>
                    <a:pt x="5" y="4"/>
                    <a:pt x="4" y="4"/>
                  </a:cubicBezTo>
                  <a:cubicBezTo>
                    <a:pt x="4" y="4"/>
                    <a:pt x="4" y="4"/>
                    <a:pt x="4" y="4"/>
                  </a:cubicBezTo>
                  <a:cubicBezTo>
                    <a:pt x="4" y="5"/>
                    <a:pt x="3" y="6"/>
                    <a:pt x="3" y="6"/>
                  </a:cubicBezTo>
                  <a:cubicBezTo>
                    <a:pt x="3" y="6"/>
                    <a:pt x="3" y="6"/>
                    <a:pt x="3" y="6"/>
                  </a:cubicBezTo>
                  <a:cubicBezTo>
                    <a:pt x="3" y="6"/>
                    <a:pt x="3" y="7"/>
                    <a:pt x="3" y="7"/>
                  </a:cubicBezTo>
                  <a:cubicBezTo>
                    <a:pt x="3" y="7"/>
                    <a:pt x="3" y="7"/>
                    <a:pt x="3" y="7"/>
                  </a:cubicBezTo>
                  <a:cubicBezTo>
                    <a:pt x="3" y="8"/>
                    <a:pt x="4" y="9"/>
                    <a:pt x="4" y="10"/>
                  </a:cubicBezTo>
                  <a:cubicBezTo>
                    <a:pt x="4" y="10"/>
                    <a:pt x="4" y="10"/>
                    <a:pt x="4" y="10"/>
                  </a:cubicBezTo>
                  <a:cubicBezTo>
                    <a:pt x="4" y="11"/>
                    <a:pt x="5" y="11"/>
                    <a:pt x="5" y="11"/>
                  </a:cubicBezTo>
                  <a:cubicBezTo>
                    <a:pt x="5" y="11"/>
                    <a:pt x="5" y="11"/>
                    <a:pt x="5" y="11"/>
                  </a:cubicBezTo>
                  <a:cubicBezTo>
                    <a:pt x="50" y="40"/>
                    <a:pt x="94" y="49"/>
                    <a:pt x="10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Freeform 21"/>
            <p:cNvSpPr/>
            <p:nvPr/>
          </p:nvSpPr>
          <p:spPr bwMode="auto">
            <a:xfrm>
              <a:off x="992" y="1581"/>
              <a:ext cx="164" cy="413"/>
            </a:xfrm>
            <a:custGeom>
              <a:avLst/>
              <a:gdLst>
                <a:gd name="T0" fmla="*/ 32 w 45"/>
                <a:gd name="T1" fmla="*/ 0 h 114"/>
                <a:gd name="T2" fmla="*/ 22 w 45"/>
                <a:gd name="T3" fmla="*/ 114 h 114"/>
                <a:gd name="T4" fmla="*/ 0 w 45"/>
                <a:gd name="T5" fmla="*/ 108 h 114"/>
                <a:gd name="T6" fmla="*/ 16 w 45"/>
                <a:gd name="T7" fmla="*/ 3 h 114"/>
                <a:gd name="T8" fmla="*/ 32 w 45"/>
                <a:gd name="T9" fmla="*/ 0 h 114"/>
              </a:gdLst>
              <a:ahLst/>
              <a:cxnLst>
                <a:cxn ang="0">
                  <a:pos x="T0" y="T1"/>
                </a:cxn>
                <a:cxn ang="0">
                  <a:pos x="T2" y="T3"/>
                </a:cxn>
                <a:cxn ang="0">
                  <a:pos x="T4" y="T5"/>
                </a:cxn>
                <a:cxn ang="0">
                  <a:pos x="T6" y="T7"/>
                </a:cxn>
                <a:cxn ang="0">
                  <a:pos x="T8" y="T9"/>
                </a:cxn>
              </a:cxnLst>
              <a:rect l="0" t="0" r="r" b="b"/>
              <a:pathLst>
                <a:path w="45" h="114">
                  <a:moveTo>
                    <a:pt x="32" y="0"/>
                  </a:moveTo>
                  <a:cubicBezTo>
                    <a:pt x="32" y="0"/>
                    <a:pt x="45" y="58"/>
                    <a:pt x="22" y="114"/>
                  </a:cubicBezTo>
                  <a:cubicBezTo>
                    <a:pt x="0" y="108"/>
                    <a:pt x="0" y="108"/>
                    <a:pt x="0" y="108"/>
                  </a:cubicBezTo>
                  <a:cubicBezTo>
                    <a:pt x="0" y="108"/>
                    <a:pt x="25" y="56"/>
                    <a:pt x="16" y="3"/>
                  </a:cubicBezTo>
                  <a:lnTo>
                    <a:pt x="32"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Freeform 22"/>
            <p:cNvSpPr>
              <a:spLocks noEditPoints="1"/>
            </p:cNvSpPr>
            <p:nvPr/>
          </p:nvSpPr>
          <p:spPr bwMode="auto">
            <a:xfrm>
              <a:off x="985" y="1573"/>
              <a:ext cx="142" cy="428"/>
            </a:xfrm>
            <a:custGeom>
              <a:avLst/>
              <a:gdLst>
                <a:gd name="T0" fmla="*/ 23 w 39"/>
                <a:gd name="T1" fmla="*/ 118 h 118"/>
                <a:gd name="T2" fmla="*/ 1 w 39"/>
                <a:gd name="T3" fmla="*/ 112 h 118"/>
                <a:gd name="T4" fmla="*/ 0 w 39"/>
                <a:gd name="T5" fmla="*/ 111 h 118"/>
                <a:gd name="T6" fmla="*/ 0 w 39"/>
                <a:gd name="T7" fmla="*/ 111 h 118"/>
                <a:gd name="T8" fmla="*/ 0 w 39"/>
                <a:gd name="T9" fmla="*/ 109 h 118"/>
                <a:gd name="T10" fmla="*/ 0 w 39"/>
                <a:gd name="T11" fmla="*/ 109 h 118"/>
                <a:gd name="T12" fmla="*/ 19 w 39"/>
                <a:gd name="T13" fmla="*/ 28 h 118"/>
                <a:gd name="T14" fmla="*/ 19 w 39"/>
                <a:gd name="T15" fmla="*/ 28 h 118"/>
                <a:gd name="T16" fmla="*/ 17 w 39"/>
                <a:gd name="T17" fmla="*/ 5 h 118"/>
                <a:gd name="T18" fmla="*/ 17 w 39"/>
                <a:gd name="T19" fmla="*/ 5 h 118"/>
                <a:gd name="T20" fmla="*/ 17 w 39"/>
                <a:gd name="T21" fmla="*/ 4 h 118"/>
                <a:gd name="T22" fmla="*/ 17 w 39"/>
                <a:gd name="T23" fmla="*/ 4 h 118"/>
                <a:gd name="T24" fmla="*/ 18 w 39"/>
                <a:gd name="T25" fmla="*/ 3 h 118"/>
                <a:gd name="T26" fmla="*/ 18 w 39"/>
                <a:gd name="T27" fmla="*/ 3 h 118"/>
                <a:gd name="T28" fmla="*/ 34 w 39"/>
                <a:gd name="T29" fmla="*/ 1 h 118"/>
                <a:gd name="T30" fmla="*/ 36 w 39"/>
                <a:gd name="T31" fmla="*/ 2 h 118"/>
                <a:gd name="T32" fmla="*/ 36 w 39"/>
                <a:gd name="T33" fmla="*/ 2 h 118"/>
                <a:gd name="T34" fmla="*/ 39 w 39"/>
                <a:gd name="T35" fmla="*/ 41 h 118"/>
                <a:gd name="T36" fmla="*/ 39 w 39"/>
                <a:gd name="T37" fmla="*/ 41 h 118"/>
                <a:gd name="T38" fmla="*/ 25 w 39"/>
                <a:gd name="T39" fmla="*/ 117 h 118"/>
                <a:gd name="T40" fmla="*/ 25 w 39"/>
                <a:gd name="T41" fmla="*/ 117 h 118"/>
                <a:gd name="T42" fmla="*/ 24 w 39"/>
                <a:gd name="T43" fmla="*/ 118 h 118"/>
                <a:gd name="T44" fmla="*/ 24 w 39"/>
                <a:gd name="T45" fmla="*/ 118 h 118"/>
                <a:gd name="T46" fmla="*/ 23 w 39"/>
                <a:gd name="T47" fmla="*/ 118 h 118"/>
                <a:gd name="T48" fmla="*/ 23 w 39"/>
                <a:gd name="T49" fmla="*/ 114 h 118"/>
                <a:gd name="T50" fmla="*/ 36 w 39"/>
                <a:gd name="T51" fmla="*/ 41 h 118"/>
                <a:gd name="T52" fmla="*/ 36 w 39"/>
                <a:gd name="T53" fmla="*/ 41 h 118"/>
                <a:gd name="T54" fmla="*/ 33 w 39"/>
                <a:gd name="T55" fmla="*/ 4 h 118"/>
                <a:gd name="T56" fmla="*/ 33 w 39"/>
                <a:gd name="T57" fmla="*/ 4 h 118"/>
                <a:gd name="T58" fmla="*/ 20 w 39"/>
                <a:gd name="T59" fmla="*/ 6 h 118"/>
                <a:gd name="T60" fmla="*/ 22 w 39"/>
                <a:gd name="T61" fmla="*/ 28 h 118"/>
                <a:gd name="T62" fmla="*/ 22 w 39"/>
                <a:gd name="T63" fmla="*/ 28 h 118"/>
                <a:gd name="T64" fmla="*/ 4 w 39"/>
                <a:gd name="T65" fmla="*/ 109 h 118"/>
                <a:gd name="T66" fmla="*/ 4 w 39"/>
                <a:gd name="T67" fmla="*/ 109 h 118"/>
                <a:gd name="T68" fmla="*/ 23 w 39"/>
                <a:gd name="T69" fmla="*/ 1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18">
                  <a:moveTo>
                    <a:pt x="23" y="118"/>
                  </a:moveTo>
                  <a:cubicBezTo>
                    <a:pt x="1" y="112"/>
                    <a:pt x="1" y="112"/>
                    <a:pt x="1" y="112"/>
                  </a:cubicBezTo>
                  <a:cubicBezTo>
                    <a:pt x="1" y="111"/>
                    <a:pt x="0" y="111"/>
                    <a:pt x="0" y="111"/>
                  </a:cubicBezTo>
                  <a:cubicBezTo>
                    <a:pt x="0" y="111"/>
                    <a:pt x="0" y="111"/>
                    <a:pt x="0" y="111"/>
                  </a:cubicBezTo>
                  <a:cubicBezTo>
                    <a:pt x="0" y="110"/>
                    <a:pt x="0" y="110"/>
                    <a:pt x="0" y="109"/>
                  </a:cubicBezTo>
                  <a:cubicBezTo>
                    <a:pt x="0" y="109"/>
                    <a:pt x="0" y="109"/>
                    <a:pt x="0" y="109"/>
                  </a:cubicBezTo>
                  <a:cubicBezTo>
                    <a:pt x="0" y="109"/>
                    <a:pt x="19" y="72"/>
                    <a:pt x="19" y="28"/>
                  </a:cubicBezTo>
                  <a:cubicBezTo>
                    <a:pt x="19" y="28"/>
                    <a:pt x="19" y="28"/>
                    <a:pt x="19" y="28"/>
                  </a:cubicBezTo>
                  <a:cubicBezTo>
                    <a:pt x="19" y="20"/>
                    <a:pt x="18" y="13"/>
                    <a:pt x="17" y="5"/>
                  </a:cubicBezTo>
                  <a:cubicBezTo>
                    <a:pt x="17" y="5"/>
                    <a:pt x="17" y="5"/>
                    <a:pt x="17" y="5"/>
                  </a:cubicBezTo>
                  <a:cubicBezTo>
                    <a:pt x="17" y="4"/>
                    <a:pt x="17" y="4"/>
                    <a:pt x="17" y="4"/>
                  </a:cubicBezTo>
                  <a:cubicBezTo>
                    <a:pt x="17" y="4"/>
                    <a:pt x="17" y="4"/>
                    <a:pt x="17" y="4"/>
                  </a:cubicBezTo>
                  <a:cubicBezTo>
                    <a:pt x="17" y="3"/>
                    <a:pt x="18" y="3"/>
                    <a:pt x="18" y="3"/>
                  </a:cubicBezTo>
                  <a:cubicBezTo>
                    <a:pt x="18" y="3"/>
                    <a:pt x="18" y="3"/>
                    <a:pt x="18" y="3"/>
                  </a:cubicBezTo>
                  <a:cubicBezTo>
                    <a:pt x="34" y="1"/>
                    <a:pt x="34" y="1"/>
                    <a:pt x="34" y="1"/>
                  </a:cubicBezTo>
                  <a:cubicBezTo>
                    <a:pt x="35" y="0"/>
                    <a:pt x="35" y="1"/>
                    <a:pt x="36" y="2"/>
                  </a:cubicBezTo>
                  <a:cubicBezTo>
                    <a:pt x="36" y="2"/>
                    <a:pt x="36" y="2"/>
                    <a:pt x="36" y="2"/>
                  </a:cubicBezTo>
                  <a:cubicBezTo>
                    <a:pt x="36" y="2"/>
                    <a:pt x="39" y="18"/>
                    <a:pt x="39" y="41"/>
                  </a:cubicBezTo>
                  <a:cubicBezTo>
                    <a:pt x="39" y="41"/>
                    <a:pt x="39" y="41"/>
                    <a:pt x="39" y="41"/>
                  </a:cubicBezTo>
                  <a:cubicBezTo>
                    <a:pt x="39" y="62"/>
                    <a:pt x="36" y="90"/>
                    <a:pt x="25" y="117"/>
                  </a:cubicBezTo>
                  <a:cubicBezTo>
                    <a:pt x="25" y="117"/>
                    <a:pt x="25" y="117"/>
                    <a:pt x="25" y="117"/>
                  </a:cubicBezTo>
                  <a:cubicBezTo>
                    <a:pt x="25" y="117"/>
                    <a:pt x="24" y="118"/>
                    <a:pt x="24" y="118"/>
                  </a:cubicBezTo>
                  <a:cubicBezTo>
                    <a:pt x="24" y="118"/>
                    <a:pt x="24" y="118"/>
                    <a:pt x="24" y="118"/>
                  </a:cubicBezTo>
                  <a:cubicBezTo>
                    <a:pt x="23" y="118"/>
                    <a:pt x="23" y="118"/>
                    <a:pt x="23" y="118"/>
                  </a:cubicBezTo>
                  <a:close/>
                  <a:moveTo>
                    <a:pt x="23" y="114"/>
                  </a:moveTo>
                  <a:cubicBezTo>
                    <a:pt x="33" y="88"/>
                    <a:pt x="36" y="62"/>
                    <a:pt x="36" y="41"/>
                  </a:cubicBezTo>
                  <a:cubicBezTo>
                    <a:pt x="36" y="41"/>
                    <a:pt x="36" y="41"/>
                    <a:pt x="36" y="41"/>
                  </a:cubicBezTo>
                  <a:cubicBezTo>
                    <a:pt x="36" y="22"/>
                    <a:pt x="34" y="8"/>
                    <a:pt x="33" y="4"/>
                  </a:cubicBezTo>
                  <a:cubicBezTo>
                    <a:pt x="33" y="4"/>
                    <a:pt x="33" y="4"/>
                    <a:pt x="33" y="4"/>
                  </a:cubicBezTo>
                  <a:cubicBezTo>
                    <a:pt x="20" y="6"/>
                    <a:pt x="20" y="6"/>
                    <a:pt x="20" y="6"/>
                  </a:cubicBezTo>
                  <a:cubicBezTo>
                    <a:pt x="21" y="13"/>
                    <a:pt x="22" y="21"/>
                    <a:pt x="22" y="28"/>
                  </a:cubicBezTo>
                  <a:cubicBezTo>
                    <a:pt x="22" y="28"/>
                    <a:pt x="22" y="28"/>
                    <a:pt x="22" y="28"/>
                  </a:cubicBezTo>
                  <a:cubicBezTo>
                    <a:pt x="22" y="67"/>
                    <a:pt x="7" y="101"/>
                    <a:pt x="4" y="109"/>
                  </a:cubicBezTo>
                  <a:cubicBezTo>
                    <a:pt x="4" y="109"/>
                    <a:pt x="4" y="109"/>
                    <a:pt x="4" y="109"/>
                  </a:cubicBezTo>
                  <a:cubicBezTo>
                    <a:pt x="23" y="114"/>
                    <a:pt x="23" y="114"/>
                    <a:pt x="23" y="1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Freeform 23"/>
            <p:cNvSpPr/>
            <p:nvPr/>
          </p:nvSpPr>
          <p:spPr bwMode="auto">
            <a:xfrm>
              <a:off x="1152" y="1595"/>
              <a:ext cx="124" cy="410"/>
            </a:xfrm>
            <a:custGeom>
              <a:avLst/>
              <a:gdLst>
                <a:gd name="T0" fmla="*/ 16 w 34"/>
                <a:gd name="T1" fmla="*/ 0 h 113"/>
                <a:gd name="T2" fmla="*/ 23 w 34"/>
                <a:gd name="T3" fmla="*/ 113 h 113"/>
                <a:gd name="T4" fmla="*/ 0 w 34"/>
                <a:gd name="T5" fmla="*/ 112 h 113"/>
                <a:gd name="T6" fmla="*/ 0 w 34"/>
                <a:gd name="T7" fmla="*/ 8 h 113"/>
                <a:gd name="T8" fmla="*/ 16 w 34"/>
                <a:gd name="T9" fmla="*/ 0 h 113"/>
              </a:gdLst>
              <a:ahLst/>
              <a:cxnLst>
                <a:cxn ang="0">
                  <a:pos x="T0" y="T1"/>
                </a:cxn>
                <a:cxn ang="0">
                  <a:pos x="T2" y="T3"/>
                </a:cxn>
                <a:cxn ang="0">
                  <a:pos x="T4" y="T5"/>
                </a:cxn>
                <a:cxn ang="0">
                  <a:pos x="T6" y="T7"/>
                </a:cxn>
                <a:cxn ang="0">
                  <a:pos x="T8" y="T9"/>
                </a:cxn>
              </a:cxnLst>
              <a:rect l="0" t="0" r="r" b="b"/>
              <a:pathLst>
                <a:path w="34" h="113">
                  <a:moveTo>
                    <a:pt x="16" y="0"/>
                  </a:moveTo>
                  <a:cubicBezTo>
                    <a:pt x="16" y="0"/>
                    <a:pt x="34" y="62"/>
                    <a:pt x="23" y="113"/>
                  </a:cubicBezTo>
                  <a:cubicBezTo>
                    <a:pt x="0" y="112"/>
                    <a:pt x="0" y="112"/>
                    <a:pt x="0" y="112"/>
                  </a:cubicBezTo>
                  <a:cubicBezTo>
                    <a:pt x="0" y="112"/>
                    <a:pt x="14" y="71"/>
                    <a:pt x="0" y="8"/>
                  </a:cubicBezTo>
                  <a:lnTo>
                    <a:pt x="16"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Freeform 24"/>
            <p:cNvSpPr>
              <a:spLocks noEditPoints="1"/>
            </p:cNvSpPr>
            <p:nvPr/>
          </p:nvSpPr>
          <p:spPr bwMode="auto">
            <a:xfrm>
              <a:off x="1145" y="1591"/>
              <a:ext cx="109" cy="421"/>
            </a:xfrm>
            <a:custGeom>
              <a:avLst/>
              <a:gdLst>
                <a:gd name="T0" fmla="*/ 25 w 30"/>
                <a:gd name="T1" fmla="*/ 116 h 116"/>
                <a:gd name="T2" fmla="*/ 2 w 30"/>
                <a:gd name="T3" fmla="*/ 114 h 116"/>
                <a:gd name="T4" fmla="*/ 1 w 30"/>
                <a:gd name="T5" fmla="*/ 114 h 116"/>
                <a:gd name="T6" fmla="*/ 1 w 30"/>
                <a:gd name="T7" fmla="*/ 114 h 116"/>
                <a:gd name="T8" fmla="*/ 1 w 30"/>
                <a:gd name="T9" fmla="*/ 112 h 116"/>
                <a:gd name="T10" fmla="*/ 1 w 30"/>
                <a:gd name="T11" fmla="*/ 112 h 116"/>
                <a:gd name="T12" fmla="*/ 7 w 30"/>
                <a:gd name="T13" fmla="*/ 65 h 116"/>
                <a:gd name="T14" fmla="*/ 7 w 30"/>
                <a:gd name="T15" fmla="*/ 65 h 116"/>
                <a:gd name="T16" fmla="*/ 0 w 30"/>
                <a:gd name="T17" fmla="*/ 9 h 116"/>
                <a:gd name="T18" fmla="*/ 0 w 30"/>
                <a:gd name="T19" fmla="*/ 9 h 116"/>
                <a:gd name="T20" fmla="*/ 1 w 30"/>
                <a:gd name="T21" fmla="*/ 8 h 116"/>
                <a:gd name="T22" fmla="*/ 1 w 30"/>
                <a:gd name="T23" fmla="*/ 8 h 116"/>
                <a:gd name="T24" fmla="*/ 17 w 30"/>
                <a:gd name="T25" fmla="*/ 0 h 116"/>
                <a:gd name="T26" fmla="*/ 19 w 30"/>
                <a:gd name="T27" fmla="*/ 0 h 116"/>
                <a:gd name="T28" fmla="*/ 19 w 30"/>
                <a:gd name="T29" fmla="*/ 0 h 116"/>
                <a:gd name="T30" fmla="*/ 20 w 30"/>
                <a:gd name="T31" fmla="*/ 1 h 116"/>
                <a:gd name="T32" fmla="*/ 20 w 30"/>
                <a:gd name="T33" fmla="*/ 1 h 116"/>
                <a:gd name="T34" fmla="*/ 30 w 30"/>
                <a:gd name="T35" fmla="*/ 77 h 116"/>
                <a:gd name="T36" fmla="*/ 30 w 30"/>
                <a:gd name="T37" fmla="*/ 77 h 116"/>
                <a:gd name="T38" fmla="*/ 27 w 30"/>
                <a:gd name="T39" fmla="*/ 114 h 116"/>
                <a:gd name="T40" fmla="*/ 27 w 30"/>
                <a:gd name="T41" fmla="*/ 114 h 116"/>
                <a:gd name="T42" fmla="*/ 25 w 30"/>
                <a:gd name="T43" fmla="*/ 116 h 116"/>
                <a:gd name="T44" fmla="*/ 25 w 30"/>
                <a:gd name="T45" fmla="*/ 116 h 116"/>
                <a:gd name="T46" fmla="*/ 25 w 30"/>
                <a:gd name="T47" fmla="*/ 116 h 116"/>
                <a:gd name="T48" fmla="*/ 24 w 30"/>
                <a:gd name="T49" fmla="*/ 112 h 116"/>
                <a:gd name="T50" fmla="*/ 27 w 30"/>
                <a:gd name="T51" fmla="*/ 77 h 116"/>
                <a:gd name="T52" fmla="*/ 27 w 30"/>
                <a:gd name="T53" fmla="*/ 77 h 116"/>
                <a:gd name="T54" fmla="*/ 17 w 30"/>
                <a:gd name="T55" fmla="*/ 3 h 116"/>
                <a:gd name="T56" fmla="*/ 17 w 30"/>
                <a:gd name="T57" fmla="*/ 3 h 116"/>
                <a:gd name="T58" fmla="*/ 4 w 30"/>
                <a:gd name="T59" fmla="*/ 10 h 116"/>
                <a:gd name="T60" fmla="*/ 10 w 30"/>
                <a:gd name="T61" fmla="*/ 65 h 116"/>
                <a:gd name="T62" fmla="*/ 10 w 30"/>
                <a:gd name="T63" fmla="*/ 65 h 116"/>
                <a:gd name="T64" fmla="*/ 4 w 30"/>
                <a:gd name="T65" fmla="*/ 111 h 116"/>
                <a:gd name="T66" fmla="*/ 4 w 30"/>
                <a:gd name="T67" fmla="*/ 111 h 116"/>
                <a:gd name="T68" fmla="*/ 24 w 30"/>
                <a:gd name="T6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16">
                  <a:moveTo>
                    <a:pt x="25" y="116"/>
                  </a:moveTo>
                  <a:cubicBezTo>
                    <a:pt x="2" y="114"/>
                    <a:pt x="2" y="114"/>
                    <a:pt x="2" y="114"/>
                  </a:cubicBezTo>
                  <a:cubicBezTo>
                    <a:pt x="2" y="114"/>
                    <a:pt x="1" y="114"/>
                    <a:pt x="1" y="114"/>
                  </a:cubicBezTo>
                  <a:cubicBezTo>
                    <a:pt x="1" y="114"/>
                    <a:pt x="1" y="114"/>
                    <a:pt x="1" y="114"/>
                  </a:cubicBezTo>
                  <a:cubicBezTo>
                    <a:pt x="1" y="113"/>
                    <a:pt x="1" y="113"/>
                    <a:pt x="1" y="112"/>
                  </a:cubicBezTo>
                  <a:cubicBezTo>
                    <a:pt x="1" y="112"/>
                    <a:pt x="1" y="112"/>
                    <a:pt x="1" y="112"/>
                  </a:cubicBezTo>
                  <a:cubicBezTo>
                    <a:pt x="1" y="112"/>
                    <a:pt x="7" y="95"/>
                    <a:pt x="7" y="65"/>
                  </a:cubicBezTo>
                  <a:cubicBezTo>
                    <a:pt x="7" y="65"/>
                    <a:pt x="7" y="65"/>
                    <a:pt x="7" y="65"/>
                  </a:cubicBezTo>
                  <a:cubicBezTo>
                    <a:pt x="7" y="49"/>
                    <a:pt x="5" y="31"/>
                    <a:pt x="0" y="9"/>
                  </a:cubicBezTo>
                  <a:cubicBezTo>
                    <a:pt x="0" y="9"/>
                    <a:pt x="0" y="9"/>
                    <a:pt x="0" y="9"/>
                  </a:cubicBezTo>
                  <a:cubicBezTo>
                    <a:pt x="0" y="9"/>
                    <a:pt x="1" y="8"/>
                    <a:pt x="1" y="8"/>
                  </a:cubicBezTo>
                  <a:cubicBezTo>
                    <a:pt x="1" y="8"/>
                    <a:pt x="1" y="8"/>
                    <a:pt x="1" y="8"/>
                  </a:cubicBezTo>
                  <a:cubicBezTo>
                    <a:pt x="17" y="0"/>
                    <a:pt x="17" y="0"/>
                    <a:pt x="17" y="0"/>
                  </a:cubicBezTo>
                  <a:cubicBezTo>
                    <a:pt x="18" y="0"/>
                    <a:pt x="18" y="0"/>
                    <a:pt x="19" y="0"/>
                  </a:cubicBezTo>
                  <a:cubicBezTo>
                    <a:pt x="19" y="0"/>
                    <a:pt x="19" y="0"/>
                    <a:pt x="19" y="0"/>
                  </a:cubicBezTo>
                  <a:cubicBezTo>
                    <a:pt x="19" y="0"/>
                    <a:pt x="19" y="0"/>
                    <a:pt x="20" y="1"/>
                  </a:cubicBezTo>
                  <a:cubicBezTo>
                    <a:pt x="20" y="1"/>
                    <a:pt x="20" y="1"/>
                    <a:pt x="20" y="1"/>
                  </a:cubicBezTo>
                  <a:cubicBezTo>
                    <a:pt x="20" y="1"/>
                    <a:pt x="30" y="37"/>
                    <a:pt x="30" y="77"/>
                  </a:cubicBezTo>
                  <a:cubicBezTo>
                    <a:pt x="30" y="77"/>
                    <a:pt x="30" y="77"/>
                    <a:pt x="30" y="77"/>
                  </a:cubicBezTo>
                  <a:cubicBezTo>
                    <a:pt x="30" y="90"/>
                    <a:pt x="29" y="102"/>
                    <a:pt x="27" y="114"/>
                  </a:cubicBezTo>
                  <a:cubicBezTo>
                    <a:pt x="27" y="114"/>
                    <a:pt x="27" y="114"/>
                    <a:pt x="27" y="114"/>
                  </a:cubicBezTo>
                  <a:cubicBezTo>
                    <a:pt x="26" y="115"/>
                    <a:pt x="26" y="116"/>
                    <a:pt x="25" y="116"/>
                  </a:cubicBezTo>
                  <a:cubicBezTo>
                    <a:pt x="25" y="116"/>
                    <a:pt x="25" y="116"/>
                    <a:pt x="25" y="116"/>
                  </a:cubicBezTo>
                  <a:cubicBezTo>
                    <a:pt x="25" y="116"/>
                    <a:pt x="25" y="116"/>
                    <a:pt x="25" y="116"/>
                  </a:cubicBezTo>
                  <a:close/>
                  <a:moveTo>
                    <a:pt x="24" y="112"/>
                  </a:moveTo>
                  <a:cubicBezTo>
                    <a:pt x="26" y="101"/>
                    <a:pt x="27" y="89"/>
                    <a:pt x="27" y="77"/>
                  </a:cubicBezTo>
                  <a:cubicBezTo>
                    <a:pt x="27" y="77"/>
                    <a:pt x="27" y="77"/>
                    <a:pt x="27" y="77"/>
                  </a:cubicBezTo>
                  <a:cubicBezTo>
                    <a:pt x="27" y="43"/>
                    <a:pt x="19" y="11"/>
                    <a:pt x="17" y="3"/>
                  </a:cubicBezTo>
                  <a:cubicBezTo>
                    <a:pt x="17" y="3"/>
                    <a:pt x="17" y="3"/>
                    <a:pt x="17" y="3"/>
                  </a:cubicBezTo>
                  <a:cubicBezTo>
                    <a:pt x="4" y="10"/>
                    <a:pt x="4" y="10"/>
                    <a:pt x="4" y="10"/>
                  </a:cubicBezTo>
                  <a:cubicBezTo>
                    <a:pt x="8" y="31"/>
                    <a:pt x="10" y="49"/>
                    <a:pt x="10" y="65"/>
                  </a:cubicBezTo>
                  <a:cubicBezTo>
                    <a:pt x="10" y="65"/>
                    <a:pt x="10" y="65"/>
                    <a:pt x="10" y="65"/>
                  </a:cubicBezTo>
                  <a:cubicBezTo>
                    <a:pt x="10" y="89"/>
                    <a:pt x="6" y="106"/>
                    <a:pt x="4" y="111"/>
                  </a:cubicBezTo>
                  <a:cubicBezTo>
                    <a:pt x="4" y="111"/>
                    <a:pt x="4" y="111"/>
                    <a:pt x="4" y="111"/>
                  </a:cubicBezTo>
                  <a:cubicBezTo>
                    <a:pt x="24" y="112"/>
                    <a:pt x="24" y="112"/>
                    <a:pt x="24" y="1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Freeform 25"/>
            <p:cNvSpPr/>
            <p:nvPr/>
          </p:nvSpPr>
          <p:spPr bwMode="auto">
            <a:xfrm>
              <a:off x="1014" y="1279"/>
              <a:ext cx="255" cy="418"/>
            </a:xfrm>
            <a:custGeom>
              <a:avLst/>
              <a:gdLst>
                <a:gd name="T0" fmla="*/ 54 w 70"/>
                <a:gd name="T1" fmla="*/ 9 h 115"/>
                <a:gd name="T2" fmla="*/ 68 w 70"/>
                <a:gd name="T3" fmla="*/ 107 h 115"/>
                <a:gd name="T4" fmla="*/ 0 w 70"/>
                <a:gd name="T5" fmla="*/ 107 h 115"/>
                <a:gd name="T6" fmla="*/ 6 w 70"/>
                <a:gd name="T7" fmla="*/ 19 h 115"/>
                <a:gd name="T8" fmla="*/ 11 w 70"/>
                <a:gd name="T9" fmla="*/ 10 h 115"/>
                <a:gd name="T10" fmla="*/ 54 w 70"/>
                <a:gd name="T11" fmla="*/ 9 h 115"/>
              </a:gdLst>
              <a:ahLst/>
              <a:cxnLst>
                <a:cxn ang="0">
                  <a:pos x="T0" y="T1"/>
                </a:cxn>
                <a:cxn ang="0">
                  <a:pos x="T2" y="T3"/>
                </a:cxn>
                <a:cxn ang="0">
                  <a:pos x="T4" y="T5"/>
                </a:cxn>
                <a:cxn ang="0">
                  <a:pos x="T6" y="T7"/>
                </a:cxn>
                <a:cxn ang="0">
                  <a:pos x="T8" y="T9"/>
                </a:cxn>
                <a:cxn ang="0">
                  <a:pos x="T10" y="T11"/>
                </a:cxn>
              </a:cxnLst>
              <a:rect l="0" t="0" r="r" b="b"/>
              <a:pathLst>
                <a:path w="70" h="115">
                  <a:moveTo>
                    <a:pt x="54" y="9"/>
                  </a:moveTo>
                  <a:cubicBezTo>
                    <a:pt x="54" y="9"/>
                    <a:pt x="70" y="48"/>
                    <a:pt x="68" y="107"/>
                  </a:cubicBezTo>
                  <a:cubicBezTo>
                    <a:pt x="68" y="107"/>
                    <a:pt x="24" y="115"/>
                    <a:pt x="0" y="107"/>
                  </a:cubicBezTo>
                  <a:cubicBezTo>
                    <a:pt x="6" y="19"/>
                    <a:pt x="6" y="19"/>
                    <a:pt x="6" y="19"/>
                  </a:cubicBezTo>
                  <a:cubicBezTo>
                    <a:pt x="11" y="10"/>
                    <a:pt x="11" y="10"/>
                    <a:pt x="11" y="10"/>
                  </a:cubicBezTo>
                  <a:cubicBezTo>
                    <a:pt x="11" y="10"/>
                    <a:pt x="45" y="0"/>
                    <a:pt x="54" y="9"/>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Freeform 26"/>
            <p:cNvSpPr>
              <a:spLocks noEditPoints="1"/>
            </p:cNvSpPr>
            <p:nvPr/>
          </p:nvSpPr>
          <p:spPr bwMode="auto">
            <a:xfrm>
              <a:off x="1007" y="1294"/>
              <a:ext cx="258" cy="392"/>
            </a:xfrm>
            <a:custGeom>
              <a:avLst/>
              <a:gdLst>
                <a:gd name="T0" fmla="*/ 1 w 71"/>
                <a:gd name="T1" fmla="*/ 104 h 108"/>
                <a:gd name="T2" fmla="*/ 0 w 71"/>
                <a:gd name="T3" fmla="*/ 103 h 108"/>
                <a:gd name="T4" fmla="*/ 0 w 71"/>
                <a:gd name="T5" fmla="*/ 103 h 108"/>
                <a:gd name="T6" fmla="*/ 6 w 71"/>
                <a:gd name="T7" fmla="*/ 15 h 108"/>
                <a:gd name="T8" fmla="*/ 7 w 71"/>
                <a:gd name="T9" fmla="*/ 14 h 108"/>
                <a:gd name="T10" fmla="*/ 12 w 71"/>
                <a:gd name="T11" fmla="*/ 5 h 108"/>
                <a:gd name="T12" fmla="*/ 13 w 71"/>
                <a:gd name="T13" fmla="*/ 4 h 108"/>
                <a:gd name="T14" fmla="*/ 13 w 71"/>
                <a:gd name="T15" fmla="*/ 4 h 108"/>
                <a:gd name="T16" fmla="*/ 41 w 71"/>
                <a:gd name="T17" fmla="*/ 0 h 108"/>
                <a:gd name="T18" fmla="*/ 41 w 71"/>
                <a:gd name="T19" fmla="*/ 0 h 108"/>
                <a:gd name="T20" fmla="*/ 57 w 71"/>
                <a:gd name="T21" fmla="*/ 4 h 108"/>
                <a:gd name="T22" fmla="*/ 57 w 71"/>
                <a:gd name="T23" fmla="*/ 4 h 108"/>
                <a:gd name="T24" fmla="*/ 56 w 71"/>
                <a:gd name="T25" fmla="*/ 5 h 108"/>
                <a:gd name="T26" fmla="*/ 57 w 71"/>
                <a:gd name="T27" fmla="*/ 4 h 108"/>
                <a:gd name="T28" fmla="*/ 57 w 71"/>
                <a:gd name="T29" fmla="*/ 4 h 108"/>
                <a:gd name="T30" fmla="*/ 71 w 71"/>
                <a:gd name="T31" fmla="*/ 90 h 108"/>
                <a:gd name="T32" fmla="*/ 71 w 71"/>
                <a:gd name="T33" fmla="*/ 90 h 108"/>
                <a:gd name="T34" fmla="*/ 71 w 71"/>
                <a:gd name="T35" fmla="*/ 103 h 108"/>
                <a:gd name="T36" fmla="*/ 71 w 71"/>
                <a:gd name="T37" fmla="*/ 103 h 108"/>
                <a:gd name="T38" fmla="*/ 70 w 71"/>
                <a:gd name="T39" fmla="*/ 105 h 108"/>
                <a:gd name="T40" fmla="*/ 70 w 71"/>
                <a:gd name="T41" fmla="*/ 105 h 108"/>
                <a:gd name="T42" fmla="*/ 31 w 71"/>
                <a:gd name="T43" fmla="*/ 108 h 108"/>
                <a:gd name="T44" fmla="*/ 31 w 71"/>
                <a:gd name="T45" fmla="*/ 108 h 108"/>
                <a:gd name="T46" fmla="*/ 1 w 71"/>
                <a:gd name="T47" fmla="*/ 104 h 108"/>
                <a:gd name="T48" fmla="*/ 31 w 71"/>
                <a:gd name="T49" fmla="*/ 105 h 108"/>
                <a:gd name="T50" fmla="*/ 68 w 71"/>
                <a:gd name="T51" fmla="*/ 102 h 108"/>
                <a:gd name="T52" fmla="*/ 68 w 71"/>
                <a:gd name="T53" fmla="*/ 102 h 108"/>
                <a:gd name="T54" fmla="*/ 68 w 71"/>
                <a:gd name="T55" fmla="*/ 90 h 108"/>
                <a:gd name="T56" fmla="*/ 68 w 71"/>
                <a:gd name="T57" fmla="*/ 90 h 108"/>
                <a:gd name="T58" fmla="*/ 61 w 71"/>
                <a:gd name="T59" fmla="*/ 29 h 108"/>
                <a:gd name="T60" fmla="*/ 61 w 71"/>
                <a:gd name="T61" fmla="*/ 29 h 108"/>
                <a:gd name="T62" fmla="*/ 54 w 71"/>
                <a:gd name="T63" fmla="*/ 6 h 108"/>
                <a:gd name="T64" fmla="*/ 54 w 71"/>
                <a:gd name="T65" fmla="*/ 6 h 108"/>
                <a:gd name="T66" fmla="*/ 41 w 71"/>
                <a:gd name="T67" fmla="*/ 3 h 108"/>
                <a:gd name="T68" fmla="*/ 41 w 71"/>
                <a:gd name="T69" fmla="*/ 3 h 108"/>
                <a:gd name="T70" fmla="*/ 14 w 71"/>
                <a:gd name="T71" fmla="*/ 7 h 108"/>
                <a:gd name="T72" fmla="*/ 14 w 71"/>
                <a:gd name="T73" fmla="*/ 7 h 108"/>
                <a:gd name="T74" fmla="*/ 9 w 71"/>
                <a:gd name="T75" fmla="*/ 15 h 108"/>
                <a:gd name="T76" fmla="*/ 3 w 71"/>
                <a:gd name="T77" fmla="*/ 102 h 108"/>
                <a:gd name="T78" fmla="*/ 31 w 71"/>
                <a:gd name="T79"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08">
                  <a:moveTo>
                    <a:pt x="1" y="104"/>
                  </a:moveTo>
                  <a:cubicBezTo>
                    <a:pt x="0" y="104"/>
                    <a:pt x="0" y="103"/>
                    <a:pt x="0" y="103"/>
                  </a:cubicBezTo>
                  <a:cubicBezTo>
                    <a:pt x="0" y="103"/>
                    <a:pt x="0" y="103"/>
                    <a:pt x="0" y="103"/>
                  </a:cubicBezTo>
                  <a:cubicBezTo>
                    <a:pt x="6" y="15"/>
                    <a:pt x="6" y="15"/>
                    <a:pt x="6" y="15"/>
                  </a:cubicBezTo>
                  <a:cubicBezTo>
                    <a:pt x="7" y="14"/>
                    <a:pt x="7" y="14"/>
                    <a:pt x="7" y="14"/>
                  </a:cubicBezTo>
                  <a:cubicBezTo>
                    <a:pt x="12" y="5"/>
                    <a:pt x="12" y="5"/>
                    <a:pt x="12" y="5"/>
                  </a:cubicBezTo>
                  <a:cubicBezTo>
                    <a:pt x="12" y="4"/>
                    <a:pt x="13" y="4"/>
                    <a:pt x="13" y="4"/>
                  </a:cubicBezTo>
                  <a:cubicBezTo>
                    <a:pt x="13" y="4"/>
                    <a:pt x="13" y="4"/>
                    <a:pt x="13" y="4"/>
                  </a:cubicBezTo>
                  <a:cubicBezTo>
                    <a:pt x="13" y="4"/>
                    <a:pt x="29" y="0"/>
                    <a:pt x="41" y="0"/>
                  </a:cubicBezTo>
                  <a:cubicBezTo>
                    <a:pt x="41" y="0"/>
                    <a:pt x="41" y="0"/>
                    <a:pt x="41" y="0"/>
                  </a:cubicBezTo>
                  <a:cubicBezTo>
                    <a:pt x="48" y="0"/>
                    <a:pt x="53" y="1"/>
                    <a:pt x="57" y="4"/>
                  </a:cubicBezTo>
                  <a:cubicBezTo>
                    <a:pt x="57" y="4"/>
                    <a:pt x="57" y="4"/>
                    <a:pt x="57" y="4"/>
                  </a:cubicBezTo>
                  <a:cubicBezTo>
                    <a:pt x="56" y="5"/>
                    <a:pt x="56" y="5"/>
                    <a:pt x="56" y="5"/>
                  </a:cubicBezTo>
                  <a:cubicBezTo>
                    <a:pt x="57" y="4"/>
                    <a:pt x="57" y="4"/>
                    <a:pt x="57" y="4"/>
                  </a:cubicBezTo>
                  <a:cubicBezTo>
                    <a:pt x="57" y="4"/>
                    <a:pt x="57" y="4"/>
                    <a:pt x="57" y="4"/>
                  </a:cubicBezTo>
                  <a:cubicBezTo>
                    <a:pt x="57" y="5"/>
                    <a:pt x="71" y="38"/>
                    <a:pt x="71" y="90"/>
                  </a:cubicBezTo>
                  <a:cubicBezTo>
                    <a:pt x="71" y="90"/>
                    <a:pt x="71" y="90"/>
                    <a:pt x="71" y="90"/>
                  </a:cubicBezTo>
                  <a:cubicBezTo>
                    <a:pt x="71" y="94"/>
                    <a:pt x="71" y="99"/>
                    <a:pt x="71" y="103"/>
                  </a:cubicBezTo>
                  <a:cubicBezTo>
                    <a:pt x="71" y="103"/>
                    <a:pt x="71" y="103"/>
                    <a:pt x="71" y="103"/>
                  </a:cubicBezTo>
                  <a:cubicBezTo>
                    <a:pt x="71" y="104"/>
                    <a:pt x="71" y="104"/>
                    <a:pt x="70" y="105"/>
                  </a:cubicBezTo>
                  <a:cubicBezTo>
                    <a:pt x="70" y="105"/>
                    <a:pt x="70" y="105"/>
                    <a:pt x="70" y="105"/>
                  </a:cubicBezTo>
                  <a:cubicBezTo>
                    <a:pt x="70" y="105"/>
                    <a:pt x="51" y="108"/>
                    <a:pt x="31" y="108"/>
                  </a:cubicBezTo>
                  <a:cubicBezTo>
                    <a:pt x="31" y="108"/>
                    <a:pt x="31" y="108"/>
                    <a:pt x="31" y="108"/>
                  </a:cubicBezTo>
                  <a:cubicBezTo>
                    <a:pt x="20" y="108"/>
                    <a:pt x="10" y="107"/>
                    <a:pt x="1" y="104"/>
                  </a:cubicBezTo>
                  <a:close/>
                  <a:moveTo>
                    <a:pt x="31" y="105"/>
                  </a:moveTo>
                  <a:cubicBezTo>
                    <a:pt x="48" y="105"/>
                    <a:pt x="64" y="103"/>
                    <a:pt x="68" y="102"/>
                  </a:cubicBezTo>
                  <a:cubicBezTo>
                    <a:pt x="68" y="102"/>
                    <a:pt x="68" y="102"/>
                    <a:pt x="68" y="102"/>
                  </a:cubicBezTo>
                  <a:cubicBezTo>
                    <a:pt x="68" y="98"/>
                    <a:pt x="68" y="94"/>
                    <a:pt x="68" y="90"/>
                  </a:cubicBezTo>
                  <a:cubicBezTo>
                    <a:pt x="68" y="90"/>
                    <a:pt x="68" y="90"/>
                    <a:pt x="68" y="90"/>
                  </a:cubicBezTo>
                  <a:cubicBezTo>
                    <a:pt x="68" y="65"/>
                    <a:pt x="65" y="43"/>
                    <a:pt x="61" y="29"/>
                  </a:cubicBezTo>
                  <a:cubicBezTo>
                    <a:pt x="61" y="29"/>
                    <a:pt x="61" y="29"/>
                    <a:pt x="61" y="29"/>
                  </a:cubicBezTo>
                  <a:cubicBezTo>
                    <a:pt x="58" y="15"/>
                    <a:pt x="55" y="7"/>
                    <a:pt x="54" y="6"/>
                  </a:cubicBezTo>
                  <a:cubicBezTo>
                    <a:pt x="54" y="6"/>
                    <a:pt x="54" y="6"/>
                    <a:pt x="54" y="6"/>
                  </a:cubicBezTo>
                  <a:cubicBezTo>
                    <a:pt x="52" y="4"/>
                    <a:pt x="47" y="3"/>
                    <a:pt x="41" y="3"/>
                  </a:cubicBezTo>
                  <a:cubicBezTo>
                    <a:pt x="41" y="3"/>
                    <a:pt x="41" y="3"/>
                    <a:pt x="41" y="3"/>
                  </a:cubicBezTo>
                  <a:cubicBezTo>
                    <a:pt x="31" y="3"/>
                    <a:pt x="17" y="6"/>
                    <a:pt x="14" y="7"/>
                  </a:cubicBezTo>
                  <a:cubicBezTo>
                    <a:pt x="14" y="7"/>
                    <a:pt x="14" y="7"/>
                    <a:pt x="14" y="7"/>
                  </a:cubicBezTo>
                  <a:cubicBezTo>
                    <a:pt x="9" y="15"/>
                    <a:pt x="9" y="15"/>
                    <a:pt x="9" y="15"/>
                  </a:cubicBezTo>
                  <a:cubicBezTo>
                    <a:pt x="3" y="102"/>
                    <a:pt x="3" y="102"/>
                    <a:pt x="3" y="102"/>
                  </a:cubicBezTo>
                  <a:cubicBezTo>
                    <a:pt x="11" y="104"/>
                    <a:pt x="21" y="105"/>
                    <a:pt x="31"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Freeform 27"/>
            <p:cNvSpPr/>
            <p:nvPr/>
          </p:nvSpPr>
          <p:spPr bwMode="auto">
            <a:xfrm>
              <a:off x="756" y="884"/>
              <a:ext cx="658" cy="501"/>
            </a:xfrm>
            <a:custGeom>
              <a:avLst/>
              <a:gdLst>
                <a:gd name="T0" fmla="*/ 161 w 181"/>
                <a:gd name="T1" fmla="*/ 64 h 138"/>
                <a:gd name="T2" fmla="*/ 174 w 181"/>
                <a:gd name="T3" fmla="*/ 58 h 138"/>
                <a:gd name="T4" fmla="*/ 166 w 181"/>
                <a:gd name="T5" fmla="*/ 80 h 138"/>
                <a:gd name="T6" fmla="*/ 108 w 181"/>
                <a:gd name="T7" fmla="*/ 126 h 138"/>
                <a:gd name="T8" fmla="*/ 26 w 181"/>
                <a:gd name="T9" fmla="*/ 110 h 138"/>
                <a:gd name="T10" fmla="*/ 6 w 181"/>
                <a:gd name="T11" fmla="*/ 103 h 138"/>
                <a:gd name="T12" fmla="*/ 21 w 181"/>
                <a:gd name="T13" fmla="*/ 93 h 138"/>
                <a:gd name="T14" fmla="*/ 26 w 181"/>
                <a:gd name="T15" fmla="*/ 39 h 138"/>
                <a:gd name="T16" fmla="*/ 131 w 181"/>
                <a:gd name="T17" fmla="*/ 0 h 138"/>
                <a:gd name="T18" fmla="*/ 161 w 181"/>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38">
                  <a:moveTo>
                    <a:pt x="161" y="64"/>
                  </a:moveTo>
                  <a:cubicBezTo>
                    <a:pt x="161" y="64"/>
                    <a:pt x="166" y="56"/>
                    <a:pt x="174" y="58"/>
                  </a:cubicBezTo>
                  <a:cubicBezTo>
                    <a:pt x="181" y="60"/>
                    <a:pt x="181" y="81"/>
                    <a:pt x="166" y="80"/>
                  </a:cubicBezTo>
                  <a:cubicBezTo>
                    <a:pt x="166" y="80"/>
                    <a:pt x="158" y="113"/>
                    <a:pt x="108" y="126"/>
                  </a:cubicBezTo>
                  <a:cubicBezTo>
                    <a:pt x="58" y="138"/>
                    <a:pt x="26" y="110"/>
                    <a:pt x="26" y="110"/>
                  </a:cubicBezTo>
                  <a:cubicBezTo>
                    <a:pt x="26" y="110"/>
                    <a:pt x="12" y="116"/>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Freeform 28"/>
            <p:cNvSpPr>
              <a:spLocks noEditPoints="1"/>
            </p:cNvSpPr>
            <p:nvPr/>
          </p:nvSpPr>
          <p:spPr bwMode="auto">
            <a:xfrm>
              <a:off x="767" y="877"/>
              <a:ext cx="643" cy="479"/>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23 w 177"/>
                <a:gd name="T33" fmla="*/ 111 h 132"/>
                <a:gd name="T34" fmla="*/ 39 w 177"/>
                <a:gd name="T35" fmla="*/ 120 h 132"/>
                <a:gd name="T36" fmla="*/ 80 w 177"/>
                <a:gd name="T37" fmla="*/ 129 h 132"/>
                <a:gd name="T38" fmla="*/ 105 w 177"/>
                <a:gd name="T39" fmla="*/ 126 h 132"/>
                <a:gd name="T40" fmla="*/ 151 w 177"/>
                <a:gd name="T41" fmla="*/ 99 h 132"/>
                <a:gd name="T42" fmla="*/ 161 w 177"/>
                <a:gd name="T43" fmla="*/ 81 h 132"/>
                <a:gd name="T44" fmla="*/ 163 w 177"/>
                <a:gd name="T45" fmla="*/ 80 h 132"/>
                <a:gd name="T46" fmla="*/ 164 w 177"/>
                <a:gd name="T47" fmla="*/ 80 h 132"/>
                <a:gd name="T48" fmla="*/ 174 w 177"/>
                <a:gd name="T49" fmla="*/ 70 h 132"/>
                <a:gd name="T50" fmla="*/ 170 w 177"/>
                <a:gd name="T51" fmla="*/ 61 h 132"/>
                <a:gd name="T52" fmla="*/ 168 w 177"/>
                <a:gd name="T53" fmla="*/ 61 h 132"/>
                <a:gd name="T54" fmla="*/ 162 w 177"/>
                <a:gd name="T55" fmla="*/ 64 h 132"/>
                <a:gd name="T56" fmla="*/ 160 w 177"/>
                <a:gd name="T57" fmla="*/ 66 h 132"/>
                <a:gd name="T58" fmla="*/ 158 w 177"/>
                <a:gd name="T59" fmla="*/ 67 h 132"/>
                <a:gd name="T60" fmla="*/ 157 w 177"/>
                <a:gd name="T61" fmla="*/ 66 h 132"/>
                <a:gd name="T62" fmla="*/ 25 w 177"/>
                <a:gd name="T63" fmla="*/ 42 h 132"/>
                <a:gd name="T64" fmla="*/ 19 w 177"/>
                <a:gd name="T65" fmla="*/ 96 h 132"/>
                <a:gd name="T66" fmla="*/ 17 w 177"/>
                <a:gd name="T67" fmla="*/ 96 h 132"/>
                <a:gd name="T68" fmla="*/ 9 w 177"/>
                <a:gd name="T69" fmla="*/ 92 h 132"/>
                <a:gd name="T70" fmla="*/ 3 w 177"/>
                <a:gd name="T71" fmla="*/ 98 h 132"/>
                <a:gd name="T72" fmla="*/ 5 w 177"/>
                <a:gd name="T73" fmla="*/ 104 h 132"/>
                <a:gd name="T74" fmla="*/ 16 w 177"/>
                <a:gd name="T75" fmla="*/ 112 h 132"/>
                <a:gd name="T76" fmla="*/ 22 w 177"/>
                <a:gd name="T77" fmla="*/ 111 h 132"/>
                <a:gd name="T78" fmla="*/ 22 w 177"/>
                <a:gd name="T79" fmla="*/ 111 h 132"/>
                <a:gd name="T80" fmla="*/ 23 w 177"/>
                <a:gd name="T81" fmla="*/ 111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4"/>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4" y="90"/>
                    <a:pt x="17" y="92"/>
                  </a:cubicBezTo>
                  <a:cubicBezTo>
                    <a:pt x="17" y="92"/>
                    <a:pt x="17" y="92"/>
                    <a:pt x="17" y="92"/>
                  </a:cubicBezTo>
                  <a:cubicBezTo>
                    <a:pt x="22" y="41"/>
                    <a:pt x="22" y="41"/>
                    <a:pt x="22" y="41"/>
                  </a:cubicBezTo>
                  <a:cubicBezTo>
                    <a:pt x="22" y="40"/>
                    <a:pt x="22" y="40"/>
                    <a:pt x="23" y="40"/>
                  </a:cubicBezTo>
                  <a:cubicBezTo>
                    <a:pt x="23" y="40"/>
                    <a:pt x="23" y="40"/>
                    <a:pt x="23" y="40"/>
                  </a:cubicBezTo>
                  <a:cubicBezTo>
                    <a:pt x="128" y="0"/>
                    <a:pt x="128" y="0"/>
                    <a:pt x="128" y="0"/>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23" y="111"/>
                  </a:moveTo>
                  <a:cubicBezTo>
                    <a:pt x="23" y="111"/>
                    <a:pt x="29" y="116"/>
                    <a:pt x="39" y="120"/>
                  </a:cubicBezTo>
                  <a:cubicBezTo>
                    <a:pt x="39" y="120"/>
                    <a:pt x="39" y="120"/>
                    <a:pt x="39" y="120"/>
                  </a:cubicBezTo>
                  <a:cubicBezTo>
                    <a:pt x="48" y="125"/>
                    <a:pt x="62" y="129"/>
                    <a:pt x="80" y="129"/>
                  </a:cubicBezTo>
                  <a:cubicBezTo>
                    <a:pt x="80" y="129"/>
                    <a:pt x="80" y="129"/>
                    <a:pt x="80" y="129"/>
                  </a:cubicBezTo>
                  <a:cubicBezTo>
                    <a:pt x="87" y="129"/>
                    <a:pt x="96" y="128"/>
                    <a:pt x="105" y="126"/>
                  </a:cubicBezTo>
                  <a:cubicBezTo>
                    <a:pt x="105" y="126"/>
                    <a:pt x="105" y="126"/>
                    <a:pt x="105" y="126"/>
                  </a:cubicBezTo>
                  <a:cubicBezTo>
                    <a:pt x="129" y="120"/>
                    <a:pt x="143" y="109"/>
                    <a:pt x="151" y="99"/>
                  </a:cubicBezTo>
                  <a:cubicBezTo>
                    <a:pt x="151" y="99"/>
                    <a:pt x="151" y="99"/>
                    <a:pt x="151" y="99"/>
                  </a:cubicBezTo>
                  <a:cubicBezTo>
                    <a:pt x="159" y="89"/>
                    <a:pt x="161" y="81"/>
                    <a:pt x="161" y="81"/>
                  </a:cubicBezTo>
                  <a:cubicBezTo>
                    <a:pt x="161" y="81"/>
                    <a:pt x="161" y="81"/>
                    <a:pt x="161" y="81"/>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1"/>
                  </a:cubicBezTo>
                  <a:cubicBezTo>
                    <a:pt x="170" y="61"/>
                    <a:pt x="170" y="61"/>
                    <a:pt x="170" y="61"/>
                  </a:cubicBezTo>
                  <a:cubicBezTo>
                    <a:pt x="169" y="61"/>
                    <a:pt x="168" y="61"/>
                    <a:pt x="168" y="61"/>
                  </a:cubicBezTo>
                  <a:cubicBezTo>
                    <a:pt x="168" y="61"/>
                    <a:pt x="168" y="61"/>
                    <a:pt x="168" y="61"/>
                  </a:cubicBezTo>
                  <a:cubicBezTo>
                    <a:pt x="165" y="61"/>
                    <a:pt x="163" y="62"/>
                    <a:pt x="162" y="64"/>
                  </a:cubicBezTo>
                  <a:cubicBezTo>
                    <a:pt x="162" y="64"/>
                    <a:pt x="162" y="64"/>
                    <a:pt x="162" y="64"/>
                  </a:cubicBezTo>
                  <a:cubicBezTo>
                    <a:pt x="160" y="65"/>
                    <a:pt x="160" y="66"/>
                    <a:pt x="160" y="66"/>
                  </a:cubicBezTo>
                  <a:cubicBezTo>
                    <a:pt x="160" y="66"/>
                    <a:pt x="160" y="66"/>
                    <a:pt x="160" y="66"/>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5" y="92"/>
                    <a:pt x="3" y="94"/>
                    <a:pt x="3" y="98"/>
                  </a:cubicBezTo>
                  <a:cubicBezTo>
                    <a:pt x="3" y="98"/>
                    <a:pt x="3" y="98"/>
                    <a:pt x="3" y="98"/>
                  </a:cubicBezTo>
                  <a:cubicBezTo>
                    <a:pt x="3" y="100"/>
                    <a:pt x="3"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2" y="111"/>
                    <a:pt x="22" y="111"/>
                  </a:cubicBezTo>
                  <a:cubicBezTo>
                    <a:pt x="22" y="111"/>
                    <a:pt x="22" y="111"/>
                    <a:pt x="22" y="111"/>
                  </a:cubicBezTo>
                  <a:cubicBezTo>
                    <a:pt x="23" y="111"/>
                    <a:pt x="23" y="111"/>
                    <a:pt x="23" y="111"/>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Freeform 29"/>
            <p:cNvSpPr/>
            <p:nvPr/>
          </p:nvSpPr>
          <p:spPr bwMode="auto">
            <a:xfrm>
              <a:off x="738" y="982"/>
              <a:ext cx="182" cy="355"/>
            </a:xfrm>
            <a:custGeom>
              <a:avLst/>
              <a:gdLst>
                <a:gd name="T0" fmla="*/ 26 w 50"/>
                <a:gd name="T1" fmla="*/ 21 h 98"/>
                <a:gd name="T2" fmla="*/ 45 w 50"/>
                <a:gd name="T3" fmla="*/ 98 h 98"/>
                <a:gd name="T4" fmla="*/ 50 w 50"/>
                <a:gd name="T5" fmla="*/ 0 h 98"/>
                <a:gd name="T6" fmla="*/ 26 w 50"/>
                <a:gd name="T7" fmla="*/ 21 h 98"/>
              </a:gdLst>
              <a:ahLst/>
              <a:cxnLst>
                <a:cxn ang="0">
                  <a:pos x="T0" y="T1"/>
                </a:cxn>
                <a:cxn ang="0">
                  <a:pos x="T2" y="T3"/>
                </a:cxn>
                <a:cxn ang="0">
                  <a:pos x="T4" y="T5"/>
                </a:cxn>
                <a:cxn ang="0">
                  <a:pos x="T6" y="T7"/>
                </a:cxn>
              </a:cxnLst>
              <a:rect l="0" t="0" r="r" b="b"/>
              <a:pathLst>
                <a:path w="50" h="98">
                  <a:moveTo>
                    <a:pt x="26" y="21"/>
                  </a:moveTo>
                  <a:cubicBezTo>
                    <a:pt x="0" y="60"/>
                    <a:pt x="45" y="98"/>
                    <a:pt x="45" y="98"/>
                  </a:cubicBezTo>
                  <a:cubicBezTo>
                    <a:pt x="22" y="68"/>
                    <a:pt x="50" y="0"/>
                    <a:pt x="50" y="0"/>
                  </a:cubicBezTo>
                  <a:lnTo>
                    <a:pt x="26"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Freeform 30"/>
            <p:cNvSpPr>
              <a:spLocks noEditPoints="1"/>
            </p:cNvSpPr>
            <p:nvPr/>
          </p:nvSpPr>
          <p:spPr bwMode="auto">
            <a:xfrm>
              <a:off x="796" y="975"/>
              <a:ext cx="127" cy="370"/>
            </a:xfrm>
            <a:custGeom>
              <a:avLst/>
              <a:gdLst>
                <a:gd name="T0" fmla="*/ 28 w 35"/>
                <a:gd name="T1" fmla="*/ 101 h 102"/>
                <a:gd name="T2" fmla="*/ 0 w 35"/>
                <a:gd name="T3" fmla="*/ 49 h 102"/>
                <a:gd name="T4" fmla="*/ 0 w 35"/>
                <a:gd name="T5" fmla="*/ 49 h 102"/>
                <a:gd name="T6" fmla="*/ 9 w 35"/>
                <a:gd name="T7" fmla="*/ 22 h 102"/>
                <a:gd name="T8" fmla="*/ 9 w 35"/>
                <a:gd name="T9" fmla="*/ 22 h 102"/>
                <a:gd name="T10" fmla="*/ 9 w 35"/>
                <a:gd name="T11" fmla="*/ 22 h 102"/>
                <a:gd name="T12" fmla="*/ 33 w 35"/>
                <a:gd name="T13" fmla="*/ 1 h 102"/>
                <a:gd name="T14" fmla="*/ 34 w 35"/>
                <a:gd name="T15" fmla="*/ 1 h 102"/>
                <a:gd name="T16" fmla="*/ 34 w 35"/>
                <a:gd name="T17" fmla="*/ 1 h 102"/>
                <a:gd name="T18" fmla="*/ 35 w 35"/>
                <a:gd name="T19" fmla="*/ 3 h 102"/>
                <a:gd name="T20" fmla="*/ 35 w 35"/>
                <a:gd name="T21" fmla="*/ 3 h 102"/>
                <a:gd name="T22" fmla="*/ 21 w 35"/>
                <a:gd name="T23" fmla="*/ 67 h 102"/>
                <a:gd name="T24" fmla="*/ 21 w 35"/>
                <a:gd name="T25" fmla="*/ 67 h 102"/>
                <a:gd name="T26" fmla="*/ 30 w 35"/>
                <a:gd name="T27" fmla="*/ 99 h 102"/>
                <a:gd name="T28" fmla="*/ 30 w 35"/>
                <a:gd name="T29" fmla="*/ 99 h 102"/>
                <a:gd name="T30" fmla="*/ 30 w 35"/>
                <a:gd name="T31" fmla="*/ 101 h 102"/>
                <a:gd name="T32" fmla="*/ 30 w 35"/>
                <a:gd name="T33" fmla="*/ 101 h 102"/>
                <a:gd name="T34" fmla="*/ 29 w 35"/>
                <a:gd name="T35" fmla="*/ 102 h 102"/>
                <a:gd name="T36" fmla="*/ 29 w 35"/>
                <a:gd name="T37" fmla="*/ 102 h 102"/>
                <a:gd name="T38" fmla="*/ 28 w 35"/>
                <a:gd name="T39" fmla="*/ 101 h 102"/>
                <a:gd name="T40" fmla="*/ 3 w 35"/>
                <a:gd name="T41" fmla="*/ 49 h 102"/>
                <a:gd name="T42" fmla="*/ 16 w 35"/>
                <a:gd name="T43" fmla="*/ 84 h 102"/>
                <a:gd name="T44" fmla="*/ 16 w 35"/>
                <a:gd name="T45" fmla="*/ 84 h 102"/>
                <a:gd name="T46" fmla="*/ 22 w 35"/>
                <a:gd name="T47" fmla="*/ 91 h 102"/>
                <a:gd name="T48" fmla="*/ 22 w 35"/>
                <a:gd name="T49" fmla="*/ 91 h 102"/>
                <a:gd name="T50" fmla="*/ 18 w 35"/>
                <a:gd name="T51" fmla="*/ 67 h 102"/>
                <a:gd name="T52" fmla="*/ 18 w 35"/>
                <a:gd name="T53" fmla="*/ 67 h 102"/>
                <a:gd name="T54" fmla="*/ 30 w 35"/>
                <a:gd name="T55" fmla="*/ 7 h 102"/>
                <a:gd name="T56" fmla="*/ 30 w 35"/>
                <a:gd name="T57" fmla="*/ 7 h 102"/>
                <a:gd name="T58" fmla="*/ 11 w 35"/>
                <a:gd name="T59" fmla="*/ 24 h 102"/>
                <a:gd name="T60" fmla="*/ 3 w 35"/>
                <a:gd name="T61" fmla="*/ 4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02">
                  <a:moveTo>
                    <a:pt x="28" y="101"/>
                  </a:moveTo>
                  <a:cubicBezTo>
                    <a:pt x="27" y="101"/>
                    <a:pt x="1" y="78"/>
                    <a:pt x="0" y="49"/>
                  </a:cubicBezTo>
                  <a:cubicBezTo>
                    <a:pt x="0" y="49"/>
                    <a:pt x="0" y="49"/>
                    <a:pt x="0" y="49"/>
                  </a:cubicBezTo>
                  <a:cubicBezTo>
                    <a:pt x="0" y="40"/>
                    <a:pt x="3" y="31"/>
                    <a:pt x="9" y="22"/>
                  </a:cubicBezTo>
                  <a:cubicBezTo>
                    <a:pt x="9" y="22"/>
                    <a:pt x="9" y="22"/>
                    <a:pt x="9" y="22"/>
                  </a:cubicBezTo>
                  <a:cubicBezTo>
                    <a:pt x="9" y="22"/>
                    <a:pt x="9" y="22"/>
                    <a:pt x="9" y="22"/>
                  </a:cubicBezTo>
                  <a:cubicBezTo>
                    <a:pt x="33" y="1"/>
                    <a:pt x="33" y="1"/>
                    <a:pt x="33" y="1"/>
                  </a:cubicBezTo>
                  <a:cubicBezTo>
                    <a:pt x="33" y="1"/>
                    <a:pt x="34" y="0"/>
                    <a:pt x="34" y="1"/>
                  </a:cubicBezTo>
                  <a:cubicBezTo>
                    <a:pt x="34" y="1"/>
                    <a:pt x="34" y="1"/>
                    <a:pt x="34" y="1"/>
                  </a:cubicBezTo>
                  <a:cubicBezTo>
                    <a:pt x="35" y="1"/>
                    <a:pt x="35" y="2"/>
                    <a:pt x="35" y="3"/>
                  </a:cubicBezTo>
                  <a:cubicBezTo>
                    <a:pt x="35" y="3"/>
                    <a:pt x="35" y="3"/>
                    <a:pt x="35" y="3"/>
                  </a:cubicBezTo>
                  <a:cubicBezTo>
                    <a:pt x="35" y="3"/>
                    <a:pt x="21" y="37"/>
                    <a:pt x="21" y="67"/>
                  </a:cubicBezTo>
                  <a:cubicBezTo>
                    <a:pt x="21" y="67"/>
                    <a:pt x="21" y="67"/>
                    <a:pt x="21" y="67"/>
                  </a:cubicBezTo>
                  <a:cubicBezTo>
                    <a:pt x="21" y="79"/>
                    <a:pt x="24" y="91"/>
                    <a:pt x="30" y="99"/>
                  </a:cubicBezTo>
                  <a:cubicBezTo>
                    <a:pt x="30" y="99"/>
                    <a:pt x="30" y="99"/>
                    <a:pt x="30" y="99"/>
                  </a:cubicBezTo>
                  <a:cubicBezTo>
                    <a:pt x="30" y="100"/>
                    <a:pt x="30" y="101"/>
                    <a:pt x="30" y="101"/>
                  </a:cubicBezTo>
                  <a:cubicBezTo>
                    <a:pt x="30" y="101"/>
                    <a:pt x="30" y="101"/>
                    <a:pt x="30" y="101"/>
                  </a:cubicBezTo>
                  <a:cubicBezTo>
                    <a:pt x="29" y="101"/>
                    <a:pt x="29" y="102"/>
                    <a:pt x="29" y="102"/>
                  </a:cubicBezTo>
                  <a:cubicBezTo>
                    <a:pt x="29" y="102"/>
                    <a:pt x="29" y="102"/>
                    <a:pt x="29" y="102"/>
                  </a:cubicBezTo>
                  <a:cubicBezTo>
                    <a:pt x="28" y="102"/>
                    <a:pt x="28" y="101"/>
                    <a:pt x="28" y="101"/>
                  </a:cubicBezTo>
                  <a:close/>
                  <a:moveTo>
                    <a:pt x="3" y="49"/>
                  </a:moveTo>
                  <a:cubicBezTo>
                    <a:pt x="3" y="62"/>
                    <a:pt x="10" y="75"/>
                    <a:pt x="16" y="84"/>
                  </a:cubicBezTo>
                  <a:cubicBezTo>
                    <a:pt x="16" y="84"/>
                    <a:pt x="16" y="84"/>
                    <a:pt x="16" y="84"/>
                  </a:cubicBezTo>
                  <a:cubicBezTo>
                    <a:pt x="18" y="87"/>
                    <a:pt x="20" y="89"/>
                    <a:pt x="22" y="91"/>
                  </a:cubicBezTo>
                  <a:cubicBezTo>
                    <a:pt x="22" y="91"/>
                    <a:pt x="22" y="91"/>
                    <a:pt x="22" y="91"/>
                  </a:cubicBezTo>
                  <a:cubicBezTo>
                    <a:pt x="19" y="84"/>
                    <a:pt x="18" y="76"/>
                    <a:pt x="18" y="67"/>
                  </a:cubicBezTo>
                  <a:cubicBezTo>
                    <a:pt x="18" y="67"/>
                    <a:pt x="18" y="67"/>
                    <a:pt x="18" y="67"/>
                  </a:cubicBezTo>
                  <a:cubicBezTo>
                    <a:pt x="18" y="44"/>
                    <a:pt x="26" y="18"/>
                    <a:pt x="30" y="7"/>
                  </a:cubicBezTo>
                  <a:cubicBezTo>
                    <a:pt x="30" y="7"/>
                    <a:pt x="30" y="7"/>
                    <a:pt x="30" y="7"/>
                  </a:cubicBezTo>
                  <a:cubicBezTo>
                    <a:pt x="11" y="24"/>
                    <a:pt x="11" y="24"/>
                    <a:pt x="11" y="24"/>
                  </a:cubicBezTo>
                  <a:cubicBezTo>
                    <a:pt x="6" y="32"/>
                    <a:pt x="4" y="41"/>
                    <a:pt x="3"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Freeform 31"/>
            <p:cNvSpPr/>
            <p:nvPr/>
          </p:nvSpPr>
          <p:spPr bwMode="auto">
            <a:xfrm>
              <a:off x="1065" y="1225"/>
              <a:ext cx="135" cy="58"/>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5 w 37"/>
                <a:gd name="T11" fmla="*/ 13 h 16"/>
                <a:gd name="T12" fmla="*/ 15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5 w 37"/>
                <a:gd name="T31" fmla="*/ 16 h 16"/>
                <a:gd name="T32" fmla="*/ 15 w 37"/>
                <a:gd name="T33" fmla="*/ 16 h 16"/>
                <a:gd name="T34" fmla="*/ 1 w 37"/>
                <a:gd name="T3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5" y="13"/>
                  </a:cubicBezTo>
                  <a:cubicBezTo>
                    <a:pt x="15" y="13"/>
                    <a:pt x="15" y="13"/>
                    <a:pt x="15"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0"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Freeform 32"/>
            <p:cNvSpPr/>
            <p:nvPr/>
          </p:nvSpPr>
          <p:spPr bwMode="auto">
            <a:xfrm>
              <a:off x="1283" y="975"/>
              <a:ext cx="131" cy="246"/>
            </a:xfrm>
            <a:custGeom>
              <a:avLst/>
              <a:gdLst>
                <a:gd name="T0" fmla="*/ 0 w 36"/>
                <a:gd name="T1" fmla="*/ 6 h 68"/>
                <a:gd name="T2" fmla="*/ 19 w 36"/>
                <a:gd name="T3" fmla="*/ 68 h 68"/>
                <a:gd name="T4" fmla="*/ 3 w 36"/>
                <a:gd name="T5" fmla="*/ 0 h 68"/>
              </a:gdLst>
              <a:ahLst/>
              <a:cxnLst>
                <a:cxn ang="0">
                  <a:pos x="T0" y="T1"/>
                </a:cxn>
                <a:cxn ang="0">
                  <a:pos x="T2" y="T3"/>
                </a:cxn>
                <a:cxn ang="0">
                  <a:pos x="T4" y="T5"/>
                </a:cxn>
              </a:cxnLst>
              <a:rect l="0" t="0" r="r" b="b"/>
              <a:pathLst>
                <a:path w="36" h="68">
                  <a:moveTo>
                    <a:pt x="0" y="6"/>
                  </a:moveTo>
                  <a:cubicBezTo>
                    <a:pt x="0" y="6"/>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Freeform 33"/>
            <p:cNvSpPr/>
            <p:nvPr/>
          </p:nvSpPr>
          <p:spPr bwMode="auto">
            <a:xfrm>
              <a:off x="1276" y="967"/>
              <a:ext cx="98" cy="258"/>
            </a:xfrm>
            <a:custGeom>
              <a:avLst/>
              <a:gdLst>
                <a:gd name="T0" fmla="*/ 20 w 27"/>
                <a:gd name="T1" fmla="*/ 71 h 71"/>
                <a:gd name="T2" fmla="*/ 19 w 27"/>
                <a:gd name="T3" fmla="*/ 70 h 71"/>
                <a:gd name="T4" fmla="*/ 19 w 27"/>
                <a:gd name="T5" fmla="*/ 70 h 71"/>
                <a:gd name="T6" fmla="*/ 19 w 27"/>
                <a:gd name="T7" fmla="*/ 64 h 71"/>
                <a:gd name="T8" fmla="*/ 19 w 27"/>
                <a:gd name="T9" fmla="*/ 64 h 71"/>
                <a:gd name="T10" fmla="*/ 10 w 27"/>
                <a:gd name="T11" fmla="*/ 25 h 71"/>
                <a:gd name="T12" fmla="*/ 10 w 27"/>
                <a:gd name="T13" fmla="*/ 25 h 71"/>
                <a:gd name="T14" fmla="*/ 1 w 27"/>
                <a:gd name="T15" fmla="*/ 9 h 71"/>
                <a:gd name="T16" fmla="*/ 1 w 27"/>
                <a:gd name="T17" fmla="*/ 9 h 71"/>
                <a:gd name="T18" fmla="*/ 1 w 27"/>
                <a:gd name="T19" fmla="*/ 9 h 71"/>
                <a:gd name="T20" fmla="*/ 1 w 27"/>
                <a:gd name="T21" fmla="*/ 7 h 71"/>
                <a:gd name="T22" fmla="*/ 1 w 27"/>
                <a:gd name="T23" fmla="*/ 7 h 71"/>
                <a:gd name="T24" fmla="*/ 3 w 27"/>
                <a:gd name="T25" fmla="*/ 8 h 71"/>
                <a:gd name="T26" fmla="*/ 3 w 27"/>
                <a:gd name="T27" fmla="*/ 8 h 71"/>
                <a:gd name="T28" fmla="*/ 22 w 27"/>
                <a:gd name="T29" fmla="*/ 58 h 71"/>
                <a:gd name="T30" fmla="*/ 22 w 27"/>
                <a:gd name="T31" fmla="*/ 58 h 71"/>
                <a:gd name="T32" fmla="*/ 24 w 27"/>
                <a:gd name="T33" fmla="*/ 42 h 71"/>
                <a:gd name="T34" fmla="*/ 24 w 27"/>
                <a:gd name="T35" fmla="*/ 42 h 71"/>
                <a:gd name="T36" fmla="*/ 4 w 27"/>
                <a:gd name="T37" fmla="*/ 3 h 71"/>
                <a:gd name="T38" fmla="*/ 4 w 27"/>
                <a:gd name="T39" fmla="*/ 3 h 71"/>
                <a:gd name="T40" fmla="*/ 4 w 27"/>
                <a:gd name="T41" fmla="*/ 1 h 71"/>
                <a:gd name="T42" fmla="*/ 4 w 27"/>
                <a:gd name="T43" fmla="*/ 1 h 71"/>
                <a:gd name="T44" fmla="*/ 6 w 27"/>
                <a:gd name="T45" fmla="*/ 1 h 71"/>
                <a:gd name="T46" fmla="*/ 6 w 27"/>
                <a:gd name="T47" fmla="*/ 1 h 71"/>
                <a:gd name="T48" fmla="*/ 27 w 27"/>
                <a:gd name="T49" fmla="*/ 42 h 71"/>
                <a:gd name="T50" fmla="*/ 27 w 27"/>
                <a:gd name="T51" fmla="*/ 42 h 71"/>
                <a:gd name="T52" fmla="*/ 22 w 27"/>
                <a:gd name="T53" fmla="*/ 70 h 71"/>
                <a:gd name="T54" fmla="*/ 22 w 27"/>
                <a:gd name="T55" fmla="*/ 70 h 71"/>
                <a:gd name="T56" fmla="*/ 21 w 27"/>
                <a:gd name="T57" fmla="*/ 71 h 71"/>
                <a:gd name="T58" fmla="*/ 21 w 27"/>
                <a:gd name="T59" fmla="*/ 71 h 71"/>
                <a:gd name="T60" fmla="*/ 20 w 27"/>
                <a:gd name="T6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71">
                  <a:moveTo>
                    <a:pt x="20" y="71"/>
                  </a:moveTo>
                  <a:cubicBezTo>
                    <a:pt x="20" y="71"/>
                    <a:pt x="19" y="70"/>
                    <a:pt x="19" y="70"/>
                  </a:cubicBezTo>
                  <a:cubicBezTo>
                    <a:pt x="19" y="70"/>
                    <a:pt x="19" y="70"/>
                    <a:pt x="19" y="70"/>
                  </a:cubicBezTo>
                  <a:cubicBezTo>
                    <a:pt x="19" y="68"/>
                    <a:pt x="19" y="66"/>
                    <a:pt x="19" y="64"/>
                  </a:cubicBezTo>
                  <a:cubicBezTo>
                    <a:pt x="19" y="64"/>
                    <a:pt x="19" y="64"/>
                    <a:pt x="19" y="64"/>
                  </a:cubicBezTo>
                  <a:cubicBezTo>
                    <a:pt x="19" y="48"/>
                    <a:pt x="15" y="35"/>
                    <a:pt x="10" y="25"/>
                  </a:cubicBezTo>
                  <a:cubicBezTo>
                    <a:pt x="10" y="25"/>
                    <a:pt x="10" y="25"/>
                    <a:pt x="10" y="25"/>
                  </a:cubicBezTo>
                  <a:cubicBezTo>
                    <a:pt x="5" y="15"/>
                    <a:pt x="1" y="9"/>
                    <a:pt x="1" y="9"/>
                  </a:cubicBezTo>
                  <a:cubicBezTo>
                    <a:pt x="1" y="9"/>
                    <a:pt x="1" y="9"/>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2"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Freeform 34"/>
            <p:cNvSpPr/>
            <p:nvPr/>
          </p:nvSpPr>
          <p:spPr bwMode="auto">
            <a:xfrm>
              <a:off x="956" y="1210"/>
              <a:ext cx="51" cy="48"/>
            </a:xfrm>
            <a:custGeom>
              <a:avLst/>
              <a:gdLst>
                <a:gd name="T0" fmla="*/ 0 w 14"/>
                <a:gd name="T1" fmla="*/ 6 h 13"/>
                <a:gd name="T2" fmla="*/ 7 w 14"/>
                <a:gd name="T3" fmla="*/ 13 h 13"/>
                <a:gd name="T4" fmla="*/ 13 w 14"/>
                <a:gd name="T5" fmla="*/ 6 h 13"/>
                <a:gd name="T6" fmla="*/ 7 w 14"/>
                <a:gd name="T7" fmla="*/ 0 h 13"/>
                <a:gd name="T8" fmla="*/ 0 w 14"/>
                <a:gd name="T9" fmla="*/ 6 h 13"/>
              </a:gdLst>
              <a:ahLst/>
              <a:cxnLst>
                <a:cxn ang="0">
                  <a:pos x="T0" y="T1"/>
                </a:cxn>
                <a:cxn ang="0">
                  <a:pos x="T2" y="T3"/>
                </a:cxn>
                <a:cxn ang="0">
                  <a:pos x="T4" y="T5"/>
                </a:cxn>
                <a:cxn ang="0">
                  <a:pos x="T6" y="T7"/>
                </a:cxn>
                <a:cxn ang="0">
                  <a:pos x="T8" y="T9"/>
                </a:cxn>
              </a:cxnLst>
              <a:rect l="0" t="0" r="r" b="b"/>
              <a:pathLst>
                <a:path w="14" h="13">
                  <a:moveTo>
                    <a:pt x="0" y="6"/>
                  </a:moveTo>
                  <a:cubicBezTo>
                    <a:pt x="0" y="10"/>
                    <a:pt x="3" y="13"/>
                    <a:pt x="7" y="13"/>
                  </a:cubicBezTo>
                  <a:cubicBezTo>
                    <a:pt x="11" y="13"/>
                    <a:pt x="14" y="10"/>
                    <a:pt x="13" y="6"/>
                  </a:cubicBezTo>
                  <a:cubicBezTo>
                    <a:pt x="13" y="2"/>
                    <a:pt x="10" y="0"/>
                    <a:pt x="7" y="0"/>
                  </a:cubicBezTo>
                  <a:cubicBezTo>
                    <a:pt x="3" y="0"/>
                    <a:pt x="0" y="3"/>
                    <a:pt x="0"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Freeform 35"/>
            <p:cNvSpPr/>
            <p:nvPr/>
          </p:nvSpPr>
          <p:spPr bwMode="auto">
            <a:xfrm>
              <a:off x="1214" y="1138"/>
              <a:ext cx="51" cy="47"/>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Oval 36"/>
            <p:cNvSpPr>
              <a:spLocks noChangeArrowheads="1"/>
            </p:cNvSpPr>
            <p:nvPr/>
          </p:nvSpPr>
          <p:spPr bwMode="auto">
            <a:xfrm>
              <a:off x="923" y="1265"/>
              <a:ext cx="98" cy="58"/>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Freeform 37"/>
            <p:cNvSpPr/>
            <p:nvPr/>
          </p:nvSpPr>
          <p:spPr bwMode="auto">
            <a:xfrm>
              <a:off x="1240" y="1160"/>
              <a:ext cx="94" cy="87"/>
            </a:xfrm>
            <a:custGeom>
              <a:avLst/>
              <a:gdLst>
                <a:gd name="T0" fmla="*/ 3 w 26"/>
                <a:gd name="T1" fmla="*/ 20 h 24"/>
                <a:gd name="T2" fmla="*/ 18 w 26"/>
                <a:gd name="T3" fmla="*/ 18 h 24"/>
                <a:gd name="T4" fmla="*/ 24 w 26"/>
                <a:gd name="T5" fmla="*/ 4 h 24"/>
                <a:gd name="T6" fmla="*/ 8 w 26"/>
                <a:gd name="T7" fmla="*/ 6 h 24"/>
                <a:gd name="T8" fmla="*/ 3 w 26"/>
                <a:gd name="T9" fmla="*/ 20 h 24"/>
              </a:gdLst>
              <a:ahLst/>
              <a:cxnLst>
                <a:cxn ang="0">
                  <a:pos x="T0" y="T1"/>
                </a:cxn>
                <a:cxn ang="0">
                  <a:pos x="T2" y="T3"/>
                </a:cxn>
                <a:cxn ang="0">
                  <a:pos x="T4" y="T5"/>
                </a:cxn>
                <a:cxn ang="0">
                  <a:pos x="T6" y="T7"/>
                </a:cxn>
                <a:cxn ang="0">
                  <a:pos x="T8" y="T9"/>
                </a:cxn>
              </a:cxnLst>
              <a:rect l="0" t="0" r="r" b="b"/>
              <a:pathLst>
                <a:path w="26" h="24">
                  <a:moveTo>
                    <a:pt x="3" y="20"/>
                  </a:moveTo>
                  <a:cubicBezTo>
                    <a:pt x="5" y="24"/>
                    <a:pt x="12" y="23"/>
                    <a:pt x="18" y="18"/>
                  </a:cubicBezTo>
                  <a:cubicBezTo>
                    <a:pt x="24" y="14"/>
                    <a:pt x="26" y="7"/>
                    <a:pt x="24" y="4"/>
                  </a:cubicBezTo>
                  <a:cubicBezTo>
                    <a:pt x="21" y="0"/>
                    <a:pt x="14" y="1"/>
                    <a:pt x="8" y="6"/>
                  </a:cubicBezTo>
                  <a:cubicBezTo>
                    <a:pt x="2" y="10"/>
                    <a:pt x="0" y="17"/>
                    <a:pt x="3" y="20"/>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Freeform 38"/>
            <p:cNvSpPr/>
            <p:nvPr/>
          </p:nvSpPr>
          <p:spPr bwMode="auto">
            <a:xfrm>
              <a:off x="1127" y="793"/>
              <a:ext cx="280" cy="305"/>
            </a:xfrm>
            <a:custGeom>
              <a:avLst/>
              <a:gdLst>
                <a:gd name="T0" fmla="*/ 30 w 77"/>
                <a:gd name="T1" fmla="*/ 7 h 84"/>
                <a:gd name="T2" fmla="*/ 58 w 77"/>
                <a:gd name="T3" fmla="*/ 22 h 84"/>
                <a:gd name="T4" fmla="*/ 67 w 77"/>
                <a:gd name="T5" fmla="*/ 84 h 84"/>
                <a:gd name="T6" fmla="*/ 43 w 77"/>
                <a:gd name="T7" fmla="*/ 58 h 84"/>
                <a:gd name="T8" fmla="*/ 30 w 77"/>
                <a:gd name="T9" fmla="*/ 7 h 84"/>
              </a:gdLst>
              <a:ahLst/>
              <a:cxnLst>
                <a:cxn ang="0">
                  <a:pos x="T0" y="T1"/>
                </a:cxn>
                <a:cxn ang="0">
                  <a:pos x="T2" y="T3"/>
                </a:cxn>
                <a:cxn ang="0">
                  <a:pos x="T4" y="T5"/>
                </a:cxn>
                <a:cxn ang="0">
                  <a:pos x="T6" y="T7"/>
                </a:cxn>
                <a:cxn ang="0">
                  <a:pos x="T8" y="T9"/>
                </a:cxn>
              </a:cxnLst>
              <a:rect l="0" t="0" r="r" b="b"/>
              <a:pathLst>
                <a:path w="77" h="84">
                  <a:moveTo>
                    <a:pt x="30" y="7"/>
                  </a:moveTo>
                  <a:cubicBezTo>
                    <a:pt x="30" y="7"/>
                    <a:pt x="44" y="0"/>
                    <a:pt x="58" y="22"/>
                  </a:cubicBezTo>
                  <a:cubicBezTo>
                    <a:pt x="65" y="33"/>
                    <a:pt x="77" y="55"/>
                    <a:pt x="67" y="84"/>
                  </a:cubicBezTo>
                  <a:cubicBezTo>
                    <a:pt x="67" y="84"/>
                    <a:pt x="60" y="71"/>
                    <a:pt x="43" y="58"/>
                  </a:cubicBezTo>
                  <a:cubicBezTo>
                    <a:pt x="0" y="23"/>
                    <a:pt x="30" y="7"/>
                    <a:pt x="30"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Freeform 39"/>
            <p:cNvSpPr>
              <a:spLocks noEditPoints="1"/>
            </p:cNvSpPr>
            <p:nvPr/>
          </p:nvSpPr>
          <p:spPr bwMode="auto">
            <a:xfrm>
              <a:off x="1196" y="811"/>
              <a:ext cx="193" cy="294"/>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0 w 53"/>
                <a:gd name="T19" fmla="*/ 16 h 81"/>
                <a:gd name="T20" fmla="*/ 40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8 w 53"/>
                <a:gd name="T35" fmla="*/ 81 h 81"/>
                <a:gd name="T36" fmla="*/ 48 w 53"/>
                <a:gd name="T37" fmla="*/ 81 h 81"/>
                <a:gd name="T38" fmla="*/ 47 w 53"/>
                <a:gd name="T39" fmla="*/ 80 h 81"/>
                <a:gd name="T40" fmla="*/ 12 w 53"/>
                <a:gd name="T41" fmla="*/ 4 h 81"/>
                <a:gd name="T42" fmla="*/ 7 w 53"/>
                <a:gd name="T43" fmla="*/ 8 h 81"/>
                <a:gd name="T44" fmla="*/ 7 w 53"/>
                <a:gd name="T45" fmla="*/ 8 h 81"/>
                <a:gd name="T46" fmla="*/ 3 w 53"/>
                <a:gd name="T47" fmla="*/ 19 h 81"/>
                <a:gd name="T48" fmla="*/ 3 w 53"/>
                <a:gd name="T49" fmla="*/ 19 h 81"/>
                <a:gd name="T50" fmla="*/ 25 w 53"/>
                <a:gd name="T51" fmla="*/ 52 h 81"/>
                <a:gd name="T52" fmla="*/ 25 w 53"/>
                <a:gd name="T53" fmla="*/ 52 h 81"/>
                <a:gd name="T54" fmla="*/ 48 w 53"/>
                <a:gd name="T55" fmla="*/ 76 h 81"/>
                <a:gd name="T56" fmla="*/ 48 w 53"/>
                <a:gd name="T57" fmla="*/ 76 h 81"/>
                <a:gd name="T58" fmla="*/ 50 w 53"/>
                <a:gd name="T59" fmla="*/ 58 h 81"/>
                <a:gd name="T60" fmla="*/ 50 w 53"/>
                <a:gd name="T61" fmla="*/ 58 h 81"/>
                <a:gd name="T62" fmla="*/ 38 w 53"/>
                <a:gd name="T63" fmla="*/ 18 h 81"/>
                <a:gd name="T64" fmla="*/ 38 w 53"/>
                <a:gd name="T65" fmla="*/ 18 h 81"/>
                <a:gd name="T66" fmla="*/ 17 w 53"/>
                <a:gd name="T67" fmla="*/ 3 h 81"/>
                <a:gd name="T68" fmla="*/ 17 w 53"/>
                <a:gd name="T69" fmla="*/ 3 h 81"/>
                <a:gd name="T70" fmla="*/ 13 w 53"/>
                <a:gd name="T71" fmla="*/ 3 h 81"/>
                <a:gd name="T72" fmla="*/ 13 w 53"/>
                <a:gd name="T73" fmla="*/ 3 h 81"/>
                <a:gd name="T74" fmla="*/ 12 w 53"/>
                <a:gd name="T75" fmla="*/ 4 h 81"/>
                <a:gd name="T76" fmla="*/ 12 w 53"/>
                <a:gd name="T77" fmla="*/ 4 h 81"/>
                <a:gd name="T78" fmla="*/ 12 w 53"/>
                <a:gd name="T79"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81">
                  <a:moveTo>
                    <a:pt x="47" y="80"/>
                  </a:moveTo>
                  <a:cubicBezTo>
                    <a:pt x="47" y="80"/>
                    <a:pt x="39"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1" y="3"/>
                    <a:pt x="40" y="16"/>
                  </a:cubicBezTo>
                  <a:cubicBezTo>
                    <a:pt x="40" y="16"/>
                    <a:pt x="40" y="16"/>
                    <a:pt x="40" y="16"/>
                  </a:cubicBezTo>
                  <a:cubicBezTo>
                    <a:pt x="46" y="24"/>
                    <a:pt x="53" y="39"/>
                    <a:pt x="53" y="58"/>
                  </a:cubicBezTo>
                  <a:cubicBezTo>
                    <a:pt x="53" y="58"/>
                    <a:pt x="53" y="58"/>
                    <a:pt x="53" y="58"/>
                  </a:cubicBezTo>
                  <a:cubicBezTo>
                    <a:pt x="53" y="64"/>
                    <a:pt x="52" y="72"/>
                    <a:pt x="50" y="80"/>
                  </a:cubicBezTo>
                  <a:cubicBezTo>
                    <a:pt x="50" y="80"/>
                    <a:pt x="50" y="80"/>
                    <a:pt x="50" y="80"/>
                  </a:cubicBezTo>
                  <a:cubicBezTo>
                    <a:pt x="50" y="80"/>
                    <a:pt x="49" y="81"/>
                    <a:pt x="49" y="81"/>
                  </a:cubicBezTo>
                  <a:cubicBezTo>
                    <a:pt x="49" y="81"/>
                    <a:pt x="49" y="81"/>
                    <a:pt x="49" y="81"/>
                  </a:cubicBezTo>
                  <a:cubicBezTo>
                    <a:pt x="49" y="81"/>
                    <a:pt x="48" y="81"/>
                    <a:pt x="48" y="81"/>
                  </a:cubicBezTo>
                  <a:cubicBezTo>
                    <a:pt x="48" y="81"/>
                    <a:pt x="48" y="81"/>
                    <a:pt x="48" y="81"/>
                  </a:cubicBezTo>
                  <a:cubicBezTo>
                    <a:pt x="48" y="81"/>
                    <a:pt x="47" y="81"/>
                    <a:pt x="47" y="80"/>
                  </a:cubicBezTo>
                  <a:close/>
                  <a:moveTo>
                    <a:pt x="12" y="4"/>
                  </a:moveTo>
                  <a:cubicBezTo>
                    <a:pt x="12" y="4"/>
                    <a:pt x="10" y="5"/>
                    <a:pt x="7" y="8"/>
                  </a:cubicBezTo>
                  <a:cubicBezTo>
                    <a:pt x="7" y="8"/>
                    <a:pt x="7" y="8"/>
                    <a:pt x="7" y="8"/>
                  </a:cubicBezTo>
                  <a:cubicBezTo>
                    <a:pt x="5" y="10"/>
                    <a:pt x="3" y="14"/>
                    <a:pt x="3" y="19"/>
                  </a:cubicBezTo>
                  <a:cubicBezTo>
                    <a:pt x="3" y="19"/>
                    <a:pt x="3" y="19"/>
                    <a:pt x="3" y="19"/>
                  </a:cubicBezTo>
                  <a:cubicBezTo>
                    <a:pt x="2" y="27"/>
                    <a:pt x="7" y="38"/>
                    <a:pt x="25" y="52"/>
                  </a:cubicBezTo>
                  <a:cubicBezTo>
                    <a:pt x="25" y="52"/>
                    <a:pt x="25" y="52"/>
                    <a:pt x="25" y="52"/>
                  </a:cubicBezTo>
                  <a:cubicBezTo>
                    <a:pt x="37" y="62"/>
                    <a:pt x="45" y="71"/>
                    <a:pt x="48" y="76"/>
                  </a:cubicBezTo>
                  <a:cubicBezTo>
                    <a:pt x="48" y="76"/>
                    <a:pt x="48" y="76"/>
                    <a:pt x="48" y="76"/>
                  </a:cubicBezTo>
                  <a:cubicBezTo>
                    <a:pt x="50" y="69"/>
                    <a:pt x="50" y="63"/>
                    <a:pt x="50" y="58"/>
                  </a:cubicBezTo>
                  <a:cubicBezTo>
                    <a:pt x="50" y="58"/>
                    <a:pt x="50" y="58"/>
                    <a:pt x="50" y="58"/>
                  </a:cubicBezTo>
                  <a:cubicBezTo>
                    <a:pt x="50" y="39"/>
                    <a:pt x="43" y="26"/>
                    <a:pt x="38" y="18"/>
                  </a:cubicBezTo>
                  <a:cubicBezTo>
                    <a:pt x="38" y="18"/>
                    <a:pt x="38" y="18"/>
                    <a:pt x="38" y="18"/>
                  </a:cubicBezTo>
                  <a:cubicBezTo>
                    <a:pt x="29" y="5"/>
                    <a:pt x="21" y="3"/>
                    <a:pt x="17" y="3"/>
                  </a:cubicBezTo>
                  <a:cubicBezTo>
                    <a:pt x="17" y="3"/>
                    <a:pt x="17" y="3"/>
                    <a:pt x="17" y="3"/>
                  </a:cubicBezTo>
                  <a:cubicBezTo>
                    <a:pt x="15" y="3"/>
                    <a:pt x="14" y="3"/>
                    <a:pt x="13" y="3"/>
                  </a:cubicBezTo>
                  <a:cubicBezTo>
                    <a:pt x="13" y="3"/>
                    <a:pt x="13" y="3"/>
                    <a:pt x="13" y="3"/>
                  </a:cubicBezTo>
                  <a:cubicBezTo>
                    <a:pt x="13" y="3"/>
                    <a:pt x="12" y="4"/>
                    <a:pt x="12" y="4"/>
                  </a:cubicBezTo>
                  <a:cubicBezTo>
                    <a:pt x="12" y="4"/>
                    <a:pt x="12" y="4"/>
                    <a:pt x="12" y="4"/>
                  </a:cubicBezTo>
                  <a:cubicBezTo>
                    <a:pt x="12" y="4"/>
                    <a:pt x="12" y="4"/>
                    <a:pt x="12"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Freeform 40"/>
            <p:cNvSpPr/>
            <p:nvPr/>
          </p:nvSpPr>
          <p:spPr bwMode="auto">
            <a:xfrm>
              <a:off x="716" y="746"/>
              <a:ext cx="371" cy="494"/>
            </a:xfrm>
            <a:custGeom>
              <a:avLst/>
              <a:gdLst>
                <a:gd name="T0" fmla="*/ 50 w 102"/>
                <a:gd name="T1" fmla="*/ 89 h 136"/>
                <a:gd name="T2" fmla="*/ 30 w 102"/>
                <a:gd name="T3" fmla="*/ 136 h 136"/>
                <a:gd name="T4" fmla="*/ 10 w 102"/>
                <a:gd name="T5" fmla="*/ 83 h 136"/>
                <a:gd name="T6" fmla="*/ 101 w 102"/>
                <a:gd name="T7" fmla="*/ 31 h 136"/>
                <a:gd name="T8" fmla="*/ 50 w 102"/>
                <a:gd name="T9" fmla="*/ 89 h 136"/>
              </a:gdLst>
              <a:ahLst/>
              <a:cxnLst>
                <a:cxn ang="0">
                  <a:pos x="T0" y="T1"/>
                </a:cxn>
                <a:cxn ang="0">
                  <a:pos x="T2" y="T3"/>
                </a:cxn>
                <a:cxn ang="0">
                  <a:pos x="T4" y="T5"/>
                </a:cxn>
                <a:cxn ang="0">
                  <a:pos x="T6" y="T7"/>
                </a:cxn>
                <a:cxn ang="0">
                  <a:pos x="T8" y="T9"/>
                </a:cxn>
              </a:cxnLst>
              <a:rect l="0" t="0" r="r" b="b"/>
              <a:pathLst>
                <a:path w="102" h="136">
                  <a:moveTo>
                    <a:pt x="50" y="89"/>
                  </a:moveTo>
                  <a:cubicBezTo>
                    <a:pt x="50" y="89"/>
                    <a:pt x="27" y="115"/>
                    <a:pt x="30" y="136"/>
                  </a:cubicBezTo>
                  <a:cubicBezTo>
                    <a:pt x="30" y="136"/>
                    <a:pt x="0" y="119"/>
                    <a:pt x="10" y="83"/>
                  </a:cubicBezTo>
                  <a:cubicBezTo>
                    <a:pt x="22" y="37"/>
                    <a:pt x="100" y="0"/>
                    <a:pt x="101" y="31"/>
                  </a:cubicBezTo>
                  <a:cubicBezTo>
                    <a:pt x="102" y="62"/>
                    <a:pt x="50" y="89"/>
                    <a:pt x="50" y="89"/>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Freeform 41"/>
            <p:cNvSpPr>
              <a:spLocks noEditPoints="1"/>
            </p:cNvSpPr>
            <p:nvPr/>
          </p:nvSpPr>
          <p:spPr bwMode="auto">
            <a:xfrm>
              <a:off x="738" y="811"/>
              <a:ext cx="349" cy="432"/>
            </a:xfrm>
            <a:custGeom>
              <a:avLst/>
              <a:gdLst>
                <a:gd name="T0" fmla="*/ 23 w 96"/>
                <a:gd name="T1" fmla="*/ 119 h 119"/>
                <a:gd name="T2" fmla="*/ 0 w 96"/>
                <a:gd name="T3" fmla="*/ 79 h 119"/>
                <a:gd name="T4" fmla="*/ 0 w 96"/>
                <a:gd name="T5" fmla="*/ 79 h 119"/>
                <a:gd name="T6" fmla="*/ 2 w 96"/>
                <a:gd name="T7" fmla="*/ 65 h 119"/>
                <a:gd name="T8" fmla="*/ 2 w 96"/>
                <a:gd name="T9" fmla="*/ 65 h 119"/>
                <a:gd name="T10" fmla="*/ 81 w 96"/>
                <a:gd name="T11" fmla="*/ 0 h 119"/>
                <a:gd name="T12" fmla="*/ 81 w 96"/>
                <a:gd name="T13" fmla="*/ 0 h 119"/>
                <a:gd name="T14" fmla="*/ 96 w 96"/>
                <a:gd name="T15" fmla="*/ 13 h 119"/>
                <a:gd name="T16" fmla="*/ 96 w 96"/>
                <a:gd name="T17" fmla="*/ 13 h 119"/>
                <a:gd name="T18" fmla="*/ 96 w 96"/>
                <a:gd name="T19" fmla="*/ 14 h 119"/>
                <a:gd name="T20" fmla="*/ 96 w 96"/>
                <a:gd name="T21" fmla="*/ 14 h 119"/>
                <a:gd name="T22" fmla="*/ 45 w 96"/>
                <a:gd name="T23" fmla="*/ 73 h 119"/>
                <a:gd name="T24" fmla="*/ 45 w 96"/>
                <a:gd name="T25" fmla="*/ 73 h 119"/>
                <a:gd name="T26" fmla="*/ 25 w 96"/>
                <a:gd name="T27" fmla="*/ 115 h 119"/>
                <a:gd name="T28" fmla="*/ 25 w 96"/>
                <a:gd name="T29" fmla="*/ 115 h 119"/>
                <a:gd name="T30" fmla="*/ 25 w 96"/>
                <a:gd name="T31" fmla="*/ 118 h 119"/>
                <a:gd name="T32" fmla="*/ 25 w 96"/>
                <a:gd name="T33" fmla="*/ 118 h 119"/>
                <a:gd name="T34" fmla="*/ 24 w 96"/>
                <a:gd name="T35" fmla="*/ 119 h 119"/>
                <a:gd name="T36" fmla="*/ 24 w 96"/>
                <a:gd name="T37" fmla="*/ 119 h 119"/>
                <a:gd name="T38" fmla="*/ 24 w 96"/>
                <a:gd name="T39" fmla="*/ 119 h 119"/>
                <a:gd name="T40" fmla="*/ 24 w 96"/>
                <a:gd name="T41" fmla="*/ 119 h 119"/>
                <a:gd name="T42" fmla="*/ 23 w 96"/>
                <a:gd name="T43" fmla="*/ 119 h 119"/>
                <a:gd name="T44" fmla="*/ 5 w 96"/>
                <a:gd name="T45" fmla="*/ 66 h 119"/>
                <a:gd name="T46" fmla="*/ 3 w 96"/>
                <a:gd name="T47" fmla="*/ 79 h 119"/>
                <a:gd name="T48" fmla="*/ 3 w 96"/>
                <a:gd name="T49" fmla="*/ 79 h 119"/>
                <a:gd name="T50" fmla="*/ 14 w 96"/>
                <a:gd name="T51" fmla="*/ 107 h 119"/>
                <a:gd name="T52" fmla="*/ 14 w 96"/>
                <a:gd name="T53" fmla="*/ 107 h 119"/>
                <a:gd name="T54" fmla="*/ 22 w 96"/>
                <a:gd name="T55" fmla="*/ 115 h 119"/>
                <a:gd name="T56" fmla="*/ 22 w 96"/>
                <a:gd name="T57" fmla="*/ 115 h 119"/>
                <a:gd name="T58" fmla="*/ 22 w 96"/>
                <a:gd name="T59" fmla="*/ 115 h 119"/>
                <a:gd name="T60" fmla="*/ 22 w 96"/>
                <a:gd name="T61" fmla="*/ 115 h 119"/>
                <a:gd name="T62" fmla="*/ 43 w 96"/>
                <a:gd name="T63" fmla="*/ 70 h 119"/>
                <a:gd name="T64" fmla="*/ 43 w 96"/>
                <a:gd name="T65" fmla="*/ 70 h 119"/>
                <a:gd name="T66" fmla="*/ 44 w 96"/>
                <a:gd name="T67" fmla="*/ 70 h 119"/>
                <a:gd name="T68" fmla="*/ 69 w 96"/>
                <a:gd name="T69" fmla="*/ 53 h 119"/>
                <a:gd name="T70" fmla="*/ 69 w 96"/>
                <a:gd name="T71" fmla="*/ 53 h 119"/>
                <a:gd name="T72" fmla="*/ 93 w 96"/>
                <a:gd name="T73" fmla="*/ 14 h 119"/>
                <a:gd name="T74" fmla="*/ 93 w 96"/>
                <a:gd name="T75" fmla="*/ 14 h 119"/>
                <a:gd name="T76" fmla="*/ 93 w 96"/>
                <a:gd name="T77" fmla="*/ 13 h 119"/>
                <a:gd name="T78" fmla="*/ 93 w 96"/>
                <a:gd name="T79" fmla="*/ 13 h 119"/>
                <a:gd name="T80" fmla="*/ 81 w 96"/>
                <a:gd name="T81" fmla="*/ 3 h 119"/>
                <a:gd name="T82" fmla="*/ 81 w 96"/>
                <a:gd name="T83" fmla="*/ 3 h 119"/>
                <a:gd name="T84" fmla="*/ 81 w 96"/>
                <a:gd name="T85" fmla="*/ 3 h 119"/>
                <a:gd name="T86" fmla="*/ 81 w 96"/>
                <a:gd name="T87" fmla="*/ 3 h 119"/>
                <a:gd name="T88" fmla="*/ 5 w 96"/>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 h="119">
                  <a:moveTo>
                    <a:pt x="23" y="119"/>
                  </a:moveTo>
                  <a:cubicBezTo>
                    <a:pt x="23" y="119"/>
                    <a:pt x="1" y="106"/>
                    <a:pt x="0" y="79"/>
                  </a:cubicBezTo>
                  <a:cubicBezTo>
                    <a:pt x="0" y="79"/>
                    <a:pt x="0" y="79"/>
                    <a:pt x="0" y="79"/>
                  </a:cubicBezTo>
                  <a:cubicBezTo>
                    <a:pt x="0" y="75"/>
                    <a:pt x="1" y="70"/>
                    <a:pt x="2" y="65"/>
                  </a:cubicBezTo>
                  <a:cubicBezTo>
                    <a:pt x="2" y="65"/>
                    <a:pt x="2" y="65"/>
                    <a:pt x="2" y="65"/>
                  </a:cubicBezTo>
                  <a:cubicBezTo>
                    <a:pt x="12" y="30"/>
                    <a:pt x="58" y="0"/>
                    <a:pt x="81" y="0"/>
                  </a:cubicBezTo>
                  <a:cubicBezTo>
                    <a:pt x="81" y="0"/>
                    <a:pt x="81" y="0"/>
                    <a:pt x="81" y="0"/>
                  </a:cubicBezTo>
                  <a:cubicBezTo>
                    <a:pt x="90" y="0"/>
                    <a:pt x="96" y="4"/>
                    <a:pt x="96" y="13"/>
                  </a:cubicBezTo>
                  <a:cubicBezTo>
                    <a:pt x="96" y="13"/>
                    <a:pt x="96" y="13"/>
                    <a:pt x="96" y="13"/>
                  </a:cubicBezTo>
                  <a:cubicBezTo>
                    <a:pt x="96" y="13"/>
                    <a:pt x="96" y="13"/>
                    <a:pt x="96" y="14"/>
                  </a:cubicBezTo>
                  <a:cubicBezTo>
                    <a:pt x="96" y="14"/>
                    <a:pt x="96" y="14"/>
                    <a:pt x="96" y="14"/>
                  </a:cubicBezTo>
                  <a:cubicBezTo>
                    <a:pt x="96" y="45"/>
                    <a:pt x="49" y="70"/>
                    <a:pt x="45" y="73"/>
                  </a:cubicBezTo>
                  <a:cubicBezTo>
                    <a:pt x="45" y="73"/>
                    <a:pt x="45" y="73"/>
                    <a:pt x="45" y="73"/>
                  </a:cubicBezTo>
                  <a:cubicBezTo>
                    <a:pt x="44" y="75"/>
                    <a:pt x="25" y="96"/>
                    <a:pt x="25" y="115"/>
                  </a:cubicBezTo>
                  <a:cubicBezTo>
                    <a:pt x="25" y="115"/>
                    <a:pt x="25" y="115"/>
                    <a:pt x="25" y="115"/>
                  </a:cubicBezTo>
                  <a:cubicBezTo>
                    <a:pt x="25" y="116"/>
                    <a:pt x="25" y="117"/>
                    <a:pt x="25" y="118"/>
                  </a:cubicBezTo>
                  <a:cubicBezTo>
                    <a:pt x="25" y="118"/>
                    <a:pt x="25" y="118"/>
                    <a:pt x="25" y="118"/>
                  </a:cubicBezTo>
                  <a:cubicBezTo>
                    <a:pt x="25" y="118"/>
                    <a:pt x="25" y="119"/>
                    <a:pt x="24" y="119"/>
                  </a:cubicBezTo>
                  <a:cubicBezTo>
                    <a:pt x="24" y="119"/>
                    <a:pt x="24" y="119"/>
                    <a:pt x="24" y="119"/>
                  </a:cubicBezTo>
                  <a:cubicBezTo>
                    <a:pt x="24" y="119"/>
                    <a:pt x="24" y="119"/>
                    <a:pt x="24" y="119"/>
                  </a:cubicBezTo>
                  <a:cubicBezTo>
                    <a:pt x="24" y="119"/>
                    <a:pt x="24" y="119"/>
                    <a:pt x="24" y="119"/>
                  </a:cubicBezTo>
                  <a:cubicBezTo>
                    <a:pt x="23" y="119"/>
                    <a:pt x="23" y="119"/>
                    <a:pt x="23" y="119"/>
                  </a:cubicBezTo>
                  <a:close/>
                  <a:moveTo>
                    <a:pt x="5" y="66"/>
                  </a:moveTo>
                  <a:cubicBezTo>
                    <a:pt x="4" y="71"/>
                    <a:pt x="3" y="75"/>
                    <a:pt x="3" y="79"/>
                  </a:cubicBezTo>
                  <a:cubicBezTo>
                    <a:pt x="3" y="79"/>
                    <a:pt x="3" y="79"/>
                    <a:pt x="3" y="79"/>
                  </a:cubicBezTo>
                  <a:cubicBezTo>
                    <a:pt x="3" y="92"/>
                    <a:pt x="9" y="101"/>
                    <a:pt x="14" y="107"/>
                  </a:cubicBezTo>
                  <a:cubicBezTo>
                    <a:pt x="14" y="107"/>
                    <a:pt x="14" y="107"/>
                    <a:pt x="14" y="107"/>
                  </a:cubicBezTo>
                  <a:cubicBezTo>
                    <a:pt x="17" y="111"/>
                    <a:pt x="20" y="113"/>
                    <a:pt x="22" y="115"/>
                  </a:cubicBezTo>
                  <a:cubicBezTo>
                    <a:pt x="22" y="115"/>
                    <a:pt x="22" y="115"/>
                    <a:pt x="22" y="115"/>
                  </a:cubicBezTo>
                  <a:cubicBezTo>
                    <a:pt x="22" y="115"/>
                    <a:pt x="22" y="115"/>
                    <a:pt x="22" y="115"/>
                  </a:cubicBezTo>
                  <a:cubicBezTo>
                    <a:pt x="22" y="115"/>
                    <a:pt x="22" y="115"/>
                    <a:pt x="22" y="115"/>
                  </a:cubicBezTo>
                  <a:cubicBezTo>
                    <a:pt x="22" y="94"/>
                    <a:pt x="43" y="71"/>
                    <a:pt x="43" y="70"/>
                  </a:cubicBezTo>
                  <a:cubicBezTo>
                    <a:pt x="43" y="70"/>
                    <a:pt x="43" y="70"/>
                    <a:pt x="43" y="70"/>
                  </a:cubicBezTo>
                  <a:cubicBezTo>
                    <a:pt x="44" y="70"/>
                    <a:pt x="44" y="70"/>
                    <a:pt x="44" y="70"/>
                  </a:cubicBezTo>
                  <a:cubicBezTo>
                    <a:pt x="44" y="70"/>
                    <a:pt x="56" y="63"/>
                    <a:pt x="69" y="53"/>
                  </a:cubicBezTo>
                  <a:cubicBezTo>
                    <a:pt x="69" y="53"/>
                    <a:pt x="69" y="53"/>
                    <a:pt x="69" y="53"/>
                  </a:cubicBezTo>
                  <a:cubicBezTo>
                    <a:pt x="81" y="43"/>
                    <a:pt x="93" y="28"/>
                    <a:pt x="93" y="14"/>
                  </a:cubicBezTo>
                  <a:cubicBezTo>
                    <a:pt x="93" y="14"/>
                    <a:pt x="93" y="14"/>
                    <a:pt x="93" y="14"/>
                  </a:cubicBezTo>
                  <a:cubicBezTo>
                    <a:pt x="93" y="14"/>
                    <a:pt x="93" y="13"/>
                    <a:pt x="93" y="13"/>
                  </a:cubicBezTo>
                  <a:cubicBezTo>
                    <a:pt x="93" y="13"/>
                    <a:pt x="93" y="13"/>
                    <a:pt x="93" y="13"/>
                  </a:cubicBezTo>
                  <a:cubicBezTo>
                    <a:pt x="93" y="6"/>
                    <a:pt x="89" y="3"/>
                    <a:pt x="81" y="3"/>
                  </a:cubicBezTo>
                  <a:cubicBezTo>
                    <a:pt x="81" y="3"/>
                    <a:pt x="81" y="3"/>
                    <a:pt x="81" y="3"/>
                  </a:cubicBezTo>
                  <a:cubicBezTo>
                    <a:pt x="81" y="3"/>
                    <a:pt x="81" y="3"/>
                    <a:pt x="81" y="3"/>
                  </a:cubicBezTo>
                  <a:cubicBezTo>
                    <a:pt x="81" y="3"/>
                    <a:pt x="81" y="3"/>
                    <a:pt x="81" y="3"/>
                  </a:cubicBezTo>
                  <a:cubicBezTo>
                    <a:pt x="59" y="3"/>
                    <a:pt x="14" y="33"/>
                    <a:pt x="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Freeform 42"/>
            <p:cNvSpPr/>
            <p:nvPr/>
          </p:nvSpPr>
          <p:spPr bwMode="auto">
            <a:xfrm>
              <a:off x="803" y="681"/>
              <a:ext cx="506" cy="486"/>
            </a:xfrm>
            <a:custGeom>
              <a:avLst/>
              <a:gdLst>
                <a:gd name="T0" fmla="*/ 49 w 139"/>
                <a:gd name="T1" fmla="*/ 97 h 134"/>
                <a:gd name="T2" fmla="*/ 126 w 139"/>
                <a:gd name="T3" fmla="*/ 42 h 134"/>
                <a:gd name="T4" fmla="*/ 9 w 139"/>
                <a:gd name="T5" fmla="*/ 134 h 134"/>
                <a:gd name="T6" fmla="*/ 49 w 139"/>
                <a:gd name="T7" fmla="*/ 97 h 134"/>
              </a:gdLst>
              <a:ahLst/>
              <a:cxnLst>
                <a:cxn ang="0">
                  <a:pos x="T0" y="T1"/>
                </a:cxn>
                <a:cxn ang="0">
                  <a:pos x="T2" y="T3"/>
                </a:cxn>
                <a:cxn ang="0">
                  <a:pos x="T4" y="T5"/>
                </a:cxn>
                <a:cxn ang="0">
                  <a:pos x="T6" y="T7"/>
                </a:cxn>
              </a:cxnLst>
              <a:rect l="0" t="0" r="r" b="b"/>
              <a:pathLst>
                <a:path w="139" h="134">
                  <a:moveTo>
                    <a:pt x="49" y="97"/>
                  </a:moveTo>
                  <a:cubicBezTo>
                    <a:pt x="49" y="97"/>
                    <a:pt x="139" y="75"/>
                    <a:pt x="126" y="42"/>
                  </a:cubicBezTo>
                  <a:cubicBezTo>
                    <a:pt x="110" y="0"/>
                    <a:pt x="0" y="56"/>
                    <a:pt x="9" y="134"/>
                  </a:cubicBezTo>
                  <a:cubicBezTo>
                    <a:pt x="9" y="134"/>
                    <a:pt x="29" y="104"/>
                    <a:pt x="49" y="9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Freeform 43"/>
            <p:cNvSpPr>
              <a:spLocks noEditPoints="1"/>
            </p:cNvSpPr>
            <p:nvPr/>
          </p:nvSpPr>
          <p:spPr bwMode="auto">
            <a:xfrm>
              <a:off x="829" y="775"/>
              <a:ext cx="443" cy="396"/>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5 w 122"/>
                <a:gd name="T11" fmla="*/ 0 h 109"/>
                <a:gd name="T12" fmla="*/ 95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6 h 109"/>
                <a:gd name="T64" fmla="*/ 81 w 122"/>
                <a:gd name="T65" fmla="*/ 56 h 109"/>
                <a:gd name="T66" fmla="*/ 119 w 122"/>
                <a:gd name="T67" fmla="*/ 22 h 109"/>
                <a:gd name="T68" fmla="*/ 119 w 122"/>
                <a:gd name="T69" fmla="*/ 22 h 109"/>
                <a:gd name="T70" fmla="*/ 118 w 122"/>
                <a:gd name="T71" fmla="*/ 16 h 109"/>
                <a:gd name="T72" fmla="*/ 118 w 122"/>
                <a:gd name="T73" fmla="*/ 16 h 109"/>
                <a:gd name="T74" fmla="*/ 95 w 122"/>
                <a:gd name="T75" fmla="*/ 3 h 109"/>
                <a:gd name="T76" fmla="*/ 95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5" y="0"/>
                  </a:cubicBezTo>
                  <a:cubicBezTo>
                    <a:pt x="95" y="0"/>
                    <a:pt x="95" y="0"/>
                    <a:pt x="95"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6"/>
                  </a:cubicBezTo>
                  <a:cubicBezTo>
                    <a:pt x="81" y="56"/>
                    <a:pt x="81" y="56"/>
                    <a:pt x="81" y="56"/>
                  </a:cubicBezTo>
                  <a:cubicBezTo>
                    <a:pt x="100" y="48"/>
                    <a:pt x="119" y="36"/>
                    <a:pt x="119" y="22"/>
                  </a:cubicBezTo>
                  <a:cubicBezTo>
                    <a:pt x="119" y="22"/>
                    <a:pt x="119" y="22"/>
                    <a:pt x="119" y="22"/>
                  </a:cubicBezTo>
                  <a:cubicBezTo>
                    <a:pt x="119" y="20"/>
                    <a:pt x="119" y="18"/>
                    <a:pt x="118" y="16"/>
                  </a:cubicBezTo>
                  <a:cubicBezTo>
                    <a:pt x="118" y="16"/>
                    <a:pt x="118" y="16"/>
                    <a:pt x="118" y="16"/>
                  </a:cubicBezTo>
                  <a:cubicBezTo>
                    <a:pt x="114" y="7"/>
                    <a:pt x="106" y="3"/>
                    <a:pt x="95" y="3"/>
                  </a:cubicBezTo>
                  <a:cubicBezTo>
                    <a:pt x="95" y="3"/>
                    <a:pt x="95" y="3"/>
                    <a:pt x="95" y="3"/>
                  </a:cubicBezTo>
                  <a:cubicBezTo>
                    <a:pt x="95"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Freeform 44"/>
            <p:cNvSpPr/>
            <p:nvPr/>
          </p:nvSpPr>
          <p:spPr bwMode="auto">
            <a:xfrm>
              <a:off x="1178" y="1348"/>
              <a:ext cx="32" cy="40"/>
            </a:xfrm>
            <a:custGeom>
              <a:avLst/>
              <a:gdLst>
                <a:gd name="T0" fmla="*/ 1 w 9"/>
                <a:gd name="T1" fmla="*/ 6 h 11"/>
                <a:gd name="T2" fmla="*/ 6 w 9"/>
                <a:gd name="T3" fmla="*/ 11 h 11"/>
                <a:gd name="T4" fmla="*/ 8 w 9"/>
                <a:gd name="T5" fmla="*/ 5 h 11"/>
                <a:gd name="T6" fmla="*/ 3 w 9"/>
                <a:gd name="T7" fmla="*/ 0 h 11"/>
                <a:gd name="T8" fmla="*/ 1 w 9"/>
                <a:gd name="T9" fmla="*/ 6 h 11"/>
              </a:gdLst>
              <a:ahLst/>
              <a:cxnLst>
                <a:cxn ang="0">
                  <a:pos x="T0" y="T1"/>
                </a:cxn>
                <a:cxn ang="0">
                  <a:pos x="T2" y="T3"/>
                </a:cxn>
                <a:cxn ang="0">
                  <a:pos x="T4" y="T5"/>
                </a:cxn>
                <a:cxn ang="0">
                  <a:pos x="T6" y="T7"/>
                </a:cxn>
                <a:cxn ang="0">
                  <a:pos x="T8" y="T9"/>
                </a:cxn>
              </a:cxnLst>
              <a:rect l="0" t="0" r="r" b="b"/>
              <a:pathLst>
                <a:path w="9" h="11">
                  <a:moveTo>
                    <a:pt x="1" y="6"/>
                  </a:moveTo>
                  <a:cubicBezTo>
                    <a:pt x="2" y="9"/>
                    <a:pt x="4" y="11"/>
                    <a:pt x="6" y="11"/>
                  </a:cubicBezTo>
                  <a:cubicBezTo>
                    <a:pt x="8" y="10"/>
                    <a:pt x="9" y="8"/>
                    <a:pt x="8" y="5"/>
                  </a:cubicBezTo>
                  <a:cubicBezTo>
                    <a:pt x="7" y="2"/>
                    <a:pt x="5" y="0"/>
                    <a:pt x="3" y="0"/>
                  </a:cubicBezTo>
                  <a:cubicBezTo>
                    <a:pt x="1" y="1"/>
                    <a:pt x="0" y="4"/>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Freeform 45"/>
            <p:cNvSpPr/>
            <p:nvPr/>
          </p:nvSpPr>
          <p:spPr bwMode="auto">
            <a:xfrm>
              <a:off x="1196" y="1421"/>
              <a:ext cx="33" cy="43"/>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7" y="2"/>
                    <a:pt x="5" y="0"/>
                    <a:pt x="3" y="1"/>
                  </a:cubicBezTo>
                  <a:cubicBezTo>
                    <a:pt x="1" y="1"/>
                    <a:pt x="0"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Freeform 46"/>
            <p:cNvSpPr/>
            <p:nvPr/>
          </p:nvSpPr>
          <p:spPr bwMode="auto">
            <a:xfrm>
              <a:off x="2177" y="1657"/>
              <a:ext cx="88" cy="235"/>
            </a:xfrm>
            <a:custGeom>
              <a:avLst/>
              <a:gdLst>
                <a:gd name="T0" fmla="*/ 8 w 24"/>
                <a:gd name="T1" fmla="*/ 0 h 65"/>
                <a:gd name="T2" fmla="*/ 12 w 24"/>
                <a:gd name="T3" fmla="*/ 65 h 65"/>
                <a:gd name="T4" fmla="*/ 24 w 24"/>
                <a:gd name="T5" fmla="*/ 63 h 65"/>
                <a:gd name="T6" fmla="*/ 22 w 24"/>
                <a:gd name="T7" fmla="*/ 1 h 65"/>
                <a:gd name="T8" fmla="*/ 8 w 24"/>
                <a:gd name="T9" fmla="*/ 0 h 65"/>
              </a:gdLst>
              <a:ahLst/>
              <a:cxnLst>
                <a:cxn ang="0">
                  <a:pos x="T0" y="T1"/>
                </a:cxn>
                <a:cxn ang="0">
                  <a:pos x="T2" y="T3"/>
                </a:cxn>
                <a:cxn ang="0">
                  <a:pos x="T4" y="T5"/>
                </a:cxn>
                <a:cxn ang="0">
                  <a:pos x="T6" y="T7"/>
                </a:cxn>
                <a:cxn ang="0">
                  <a:pos x="T8" y="T9"/>
                </a:cxn>
              </a:cxnLst>
              <a:rect l="0" t="0" r="r" b="b"/>
              <a:pathLst>
                <a:path w="24" h="65">
                  <a:moveTo>
                    <a:pt x="8" y="0"/>
                  </a:moveTo>
                  <a:cubicBezTo>
                    <a:pt x="8" y="0"/>
                    <a:pt x="0" y="29"/>
                    <a:pt x="12" y="65"/>
                  </a:cubicBezTo>
                  <a:cubicBezTo>
                    <a:pt x="24" y="63"/>
                    <a:pt x="24" y="63"/>
                    <a:pt x="24" y="63"/>
                  </a:cubicBezTo>
                  <a:cubicBezTo>
                    <a:pt x="24" y="63"/>
                    <a:pt x="14" y="31"/>
                    <a:pt x="22" y="1"/>
                  </a:cubicBezTo>
                  <a:lnTo>
                    <a:pt x="8"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Freeform 47"/>
            <p:cNvSpPr>
              <a:spLocks noEditPoints="1"/>
            </p:cNvSpPr>
            <p:nvPr/>
          </p:nvSpPr>
          <p:spPr bwMode="auto">
            <a:xfrm>
              <a:off x="2192" y="1649"/>
              <a:ext cx="76" cy="247"/>
            </a:xfrm>
            <a:custGeom>
              <a:avLst/>
              <a:gdLst>
                <a:gd name="T0" fmla="*/ 6 w 21"/>
                <a:gd name="T1" fmla="*/ 67 h 68"/>
                <a:gd name="T2" fmla="*/ 0 w 21"/>
                <a:gd name="T3" fmla="*/ 27 h 68"/>
                <a:gd name="T4" fmla="*/ 0 w 21"/>
                <a:gd name="T5" fmla="*/ 27 h 68"/>
                <a:gd name="T6" fmla="*/ 3 w 21"/>
                <a:gd name="T7" fmla="*/ 1 h 68"/>
                <a:gd name="T8" fmla="*/ 3 w 21"/>
                <a:gd name="T9" fmla="*/ 1 h 68"/>
                <a:gd name="T10" fmla="*/ 4 w 21"/>
                <a:gd name="T11" fmla="*/ 0 h 68"/>
                <a:gd name="T12" fmla="*/ 4 w 21"/>
                <a:gd name="T13" fmla="*/ 0 h 68"/>
                <a:gd name="T14" fmla="*/ 18 w 21"/>
                <a:gd name="T15" fmla="*/ 2 h 68"/>
                <a:gd name="T16" fmla="*/ 19 w 21"/>
                <a:gd name="T17" fmla="*/ 2 h 68"/>
                <a:gd name="T18" fmla="*/ 19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6 w 21"/>
                <a:gd name="T61" fmla="*/ 5 h 68"/>
                <a:gd name="T62" fmla="*/ 16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3" y="2"/>
                    <a:pt x="3" y="1"/>
                  </a:cubicBezTo>
                  <a:cubicBezTo>
                    <a:pt x="3" y="1"/>
                    <a:pt x="3" y="1"/>
                    <a:pt x="3" y="1"/>
                  </a:cubicBezTo>
                  <a:cubicBezTo>
                    <a:pt x="3" y="1"/>
                    <a:pt x="4" y="0"/>
                    <a:pt x="4" y="0"/>
                  </a:cubicBezTo>
                  <a:cubicBezTo>
                    <a:pt x="4" y="0"/>
                    <a:pt x="4" y="0"/>
                    <a:pt x="4" y="0"/>
                  </a:cubicBezTo>
                  <a:cubicBezTo>
                    <a:pt x="18" y="2"/>
                    <a:pt x="18" y="2"/>
                    <a:pt x="18" y="2"/>
                  </a:cubicBezTo>
                  <a:cubicBezTo>
                    <a:pt x="18" y="2"/>
                    <a:pt x="19" y="2"/>
                    <a:pt x="19" y="2"/>
                  </a:cubicBezTo>
                  <a:cubicBezTo>
                    <a:pt x="19" y="2"/>
                    <a:pt x="19" y="2"/>
                    <a:pt x="19" y="2"/>
                  </a:cubicBezTo>
                  <a:cubicBezTo>
                    <a:pt x="19" y="3"/>
                    <a:pt x="19" y="3"/>
                    <a:pt x="19" y="4"/>
                  </a:cubicBezTo>
                  <a:cubicBezTo>
                    <a:pt x="19" y="4"/>
                    <a:pt x="19" y="4"/>
                    <a:pt x="19" y="4"/>
                  </a:cubicBezTo>
                  <a:cubicBezTo>
                    <a:pt x="17"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1"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7" y="68"/>
                    <a:pt x="6" y="67"/>
                  </a:cubicBezTo>
                  <a:close/>
                  <a:moveTo>
                    <a:pt x="3" y="27"/>
                  </a:moveTo>
                  <a:cubicBezTo>
                    <a:pt x="3" y="38"/>
                    <a:pt x="4" y="51"/>
                    <a:pt x="9" y="65"/>
                  </a:cubicBezTo>
                  <a:cubicBezTo>
                    <a:pt x="9" y="65"/>
                    <a:pt x="9" y="65"/>
                    <a:pt x="9" y="65"/>
                  </a:cubicBezTo>
                  <a:cubicBezTo>
                    <a:pt x="18" y="64"/>
                    <a:pt x="18" y="64"/>
                    <a:pt x="18" y="64"/>
                  </a:cubicBezTo>
                  <a:cubicBezTo>
                    <a:pt x="17" y="59"/>
                    <a:pt x="13" y="45"/>
                    <a:pt x="13" y="28"/>
                  </a:cubicBezTo>
                  <a:cubicBezTo>
                    <a:pt x="13" y="28"/>
                    <a:pt x="13" y="28"/>
                    <a:pt x="13" y="28"/>
                  </a:cubicBezTo>
                  <a:cubicBezTo>
                    <a:pt x="13" y="21"/>
                    <a:pt x="14" y="13"/>
                    <a:pt x="16" y="5"/>
                  </a:cubicBezTo>
                  <a:cubicBezTo>
                    <a:pt x="16" y="5"/>
                    <a:pt x="16" y="5"/>
                    <a:pt x="16" y="5"/>
                  </a:cubicBezTo>
                  <a:cubicBezTo>
                    <a:pt x="5" y="4"/>
                    <a:pt x="5" y="4"/>
                    <a:pt x="5" y="4"/>
                  </a:cubicBezTo>
                  <a:cubicBezTo>
                    <a:pt x="5"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Freeform 48"/>
            <p:cNvSpPr/>
            <p:nvPr/>
          </p:nvSpPr>
          <p:spPr bwMode="auto">
            <a:xfrm>
              <a:off x="2210" y="1845"/>
              <a:ext cx="55" cy="47"/>
            </a:xfrm>
            <a:custGeom>
              <a:avLst/>
              <a:gdLst>
                <a:gd name="T0" fmla="*/ 11 w 55"/>
                <a:gd name="T1" fmla="*/ 47 h 47"/>
                <a:gd name="T2" fmla="*/ 0 w 55"/>
                <a:gd name="T3" fmla="*/ 8 h 47"/>
                <a:gd name="T4" fmla="*/ 44 w 55"/>
                <a:gd name="T5" fmla="*/ 0 h 47"/>
                <a:gd name="T6" fmla="*/ 55 w 55"/>
                <a:gd name="T7" fmla="*/ 40 h 47"/>
                <a:gd name="T8" fmla="*/ 11 w 55"/>
                <a:gd name="T9" fmla="*/ 47 h 47"/>
              </a:gdLst>
              <a:ahLst/>
              <a:cxnLst>
                <a:cxn ang="0">
                  <a:pos x="T0" y="T1"/>
                </a:cxn>
                <a:cxn ang="0">
                  <a:pos x="T2" y="T3"/>
                </a:cxn>
                <a:cxn ang="0">
                  <a:pos x="T4" y="T5"/>
                </a:cxn>
                <a:cxn ang="0">
                  <a:pos x="T6" y="T7"/>
                </a:cxn>
                <a:cxn ang="0">
                  <a:pos x="T8" y="T9"/>
                </a:cxn>
              </a:cxnLst>
              <a:rect l="0" t="0" r="r" b="b"/>
              <a:pathLst>
                <a:path w="55" h="47">
                  <a:moveTo>
                    <a:pt x="11" y="47"/>
                  </a:moveTo>
                  <a:lnTo>
                    <a:pt x="0" y="8"/>
                  </a:lnTo>
                  <a:lnTo>
                    <a:pt x="44" y="0"/>
                  </a:lnTo>
                  <a:lnTo>
                    <a:pt x="55"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Freeform 49"/>
            <p:cNvSpPr>
              <a:spLocks noEditPoints="1"/>
            </p:cNvSpPr>
            <p:nvPr/>
          </p:nvSpPr>
          <p:spPr bwMode="auto">
            <a:xfrm>
              <a:off x="2203" y="1838"/>
              <a:ext cx="65" cy="58"/>
            </a:xfrm>
            <a:custGeom>
              <a:avLst/>
              <a:gdLst>
                <a:gd name="T0" fmla="*/ 3 w 18"/>
                <a:gd name="T1" fmla="*/ 15 h 16"/>
                <a:gd name="T2" fmla="*/ 0 w 18"/>
                <a:gd name="T3" fmla="*/ 5 h 16"/>
                <a:gd name="T4" fmla="*/ 1 w 18"/>
                <a:gd name="T5" fmla="*/ 4 h 16"/>
                <a:gd name="T6" fmla="*/ 1 w 18"/>
                <a:gd name="T7" fmla="*/ 4 h 16"/>
                <a:gd name="T8" fmla="*/ 2 w 18"/>
                <a:gd name="T9" fmla="*/ 3 h 16"/>
                <a:gd name="T10" fmla="*/ 2 w 18"/>
                <a:gd name="T11" fmla="*/ 3 h 16"/>
                <a:gd name="T12" fmla="*/ 14 w 18"/>
                <a:gd name="T13" fmla="*/ 0 h 16"/>
                <a:gd name="T14" fmla="*/ 16 w 18"/>
                <a:gd name="T15" fmla="*/ 1 h 16"/>
                <a:gd name="T16" fmla="*/ 16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4 w 18"/>
                <a:gd name="T43" fmla="*/ 5 h 16"/>
                <a:gd name="T44" fmla="*/ 6 w 18"/>
                <a:gd name="T45" fmla="*/ 13 h 16"/>
                <a:gd name="T46" fmla="*/ 15 w 18"/>
                <a:gd name="T47" fmla="*/ 12 h 16"/>
                <a:gd name="T48" fmla="*/ 13 w 18"/>
                <a:gd name="T49" fmla="*/ 3 h 16"/>
                <a:gd name="T50" fmla="*/ 4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1" y="4"/>
                  </a:cubicBezTo>
                  <a:cubicBezTo>
                    <a:pt x="1" y="4"/>
                    <a:pt x="1" y="4"/>
                    <a:pt x="1" y="4"/>
                  </a:cubicBezTo>
                  <a:cubicBezTo>
                    <a:pt x="1" y="3"/>
                    <a:pt x="1" y="3"/>
                    <a:pt x="2" y="3"/>
                  </a:cubicBezTo>
                  <a:cubicBezTo>
                    <a:pt x="2" y="3"/>
                    <a:pt x="2" y="3"/>
                    <a:pt x="2" y="3"/>
                  </a:cubicBezTo>
                  <a:cubicBezTo>
                    <a:pt x="14" y="0"/>
                    <a:pt x="14" y="0"/>
                    <a:pt x="14" y="0"/>
                  </a:cubicBezTo>
                  <a:cubicBezTo>
                    <a:pt x="15" y="0"/>
                    <a:pt x="15" y="1"/>
                    <a:pt x="16" y="1"/>
                  </a:cubicBezTo>
                  <a:cubicBezTo>
                    <a:pt x="16" y="1"/>
                    <a:pt x="16" y="1"/>
                    <a:pt x="16" y="1"/>
                  </a:cubicBezTo>
                  <a:cubicBezTo>
                    <a:pt x="18" y="12"/>
                    <a:pt x="18" y="12"/>
                    <a:pt x="18" y="12"/>
                  </a:cubicBezTo>
                  <a:cubicBezTo>
                    <a:pt x="18" y="13"/>
                    <a:pt x="18" y="13"/>
                    <a:pt x="18" y="14"/>
                  </a:cubicBezTo>
                  <a:cubicBezTo>
                    <a:pt x="18" y="14"/>
                    <a:pt x="18" y="14"/>
                    <a:pt x="18" y="14"/>
                  </a:cubicBezTo>
                  <a:cubicBezTo>
                    <a:pt x="18" y="14"/>
                    <a:pt x="18"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4" y="16"/>
                    <a:pt x="3" y="15"/>
                  </a:cubicBezTo>
                  <a:close/>
                  <a:moveTo>
                    <a:pt x="5" y="15"/>
                  </a:moveTo>
                  <a:cubicBezTo>
                    <a:pt x="6" y="14"/>
                    <a:pt x="6" y="14"/>
                    <a:pt x="6" y="14"/>
                  </a:cubicBezTo>
                  <a:cubicBezTo>
                    <a:pt x="5" y="15"/>
                    <a:pt x="5" y="15"/>
                    <a:pt x="5" y="15"/>
                  </a:cubicBezTo>
                  <a:close/>
                  <a:moveTo>
                    <a:pt x="4" y="5"/>
                  </a:moveTo>
                  <a:cubicBezTo>
                    <a:pt x="6" y="13"/>
                    <a:pt x="6" y="13"/>
                    <a:pt x="6" y="13"/>
                  </a:cubicBezTo>
                  <a:cubicBezTo>
                    <a:pt x="15" y="12"/>
                    <a:pt x="15" y="12"/>
                    <a:pt x="15" y="12"/>
                  </a:cubicBezTo>
                  <a:cubicBezTo>
                    <a:pt x="13" y="3"/>
                    <a:pt x="13" y="3"/>
                    <a:pt x="13" y="3"/>
                  </a:cubicBezTo>
                  <a:cubicBezTo>
                    <a:pt x="4" y="5"/>
                    <a:pt x="4" y="5"/>
                    <a:pt x="4"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Freeform 50"/>
            <p:cNvSpPr/>
            <p:nvPr/>
          </p:nvSpPr>
          <p:spPr bwMode="auto">
            <a:xfrm>
              <a:off x="2145" y="1878"/>
              <a:ext cx="141" cy="76"/>
            </a:xfrm>
            <a:custGeom>
              <a:avLst/>
              <a:gdLst>
                <a:gd name="T0" fmla="*/ 16 w 39"/>
                <a:gd name="T1" fmla="*/ 4 h 21"/>
                <a:gd name="T2" fmla="*/ 0 w 39"/>
                <a:gd name="T3" fmla="*/ 13 h 21"/>
                <a:gd name="T4" fmla="*/ 31 w 39"/>
                <a:gd name="T5" fmla="*/ 15 h 21"/>
                <a:gd name="T6" fmla="*/ 33 w 39"/>
                <a:gd name="T7" fmla="*/ 0 h 21"/>
                <a:gd name="T8" fmla="*/ 16 w 39"/>
                <a:gd name="T9" fmla="*/ 4 h 21"/>
              </a:gdLst>
              <a:ahLst/>
              <a:cxnLst>
                <a:cxn ang="0">
                  <a:pos x="T0" y="T1"/>
                </a:cxn>
                <a:cxn ang="0">
                  <a:pos x="T2" y="T3"/>
                </a:cxn>
                <a:cxn ang="0">
                  <a:pos x="T4" y="T5"/>
                </a:cxn>
                <a:cxn ang="0">
                  <a:pos x="T6" y="T7"/>
                </a:cxn>
                <a:cxn ang="0">
                  <a:pos x="T8" y="T9"/>
                </a:cxn>
              </a:cxnLst>
              <a:rect l="0" t="0" r="r" b="b"/>
              <a:pathLst>
                <a:path w="39" h="21">
                  <a:moveTo>
                    <a:pt x="16" y="4"/>
                  </a:moveTo>
                  <a:cubicBezTo>
                    <a:pt x="16" y="4"/>
                    <a:pt x="0" y="5"/>
                    <a:pt x="0" y="13"/>
                  </a:cubicBezTo>
                  <a:cubicBezTo>
                    <a:pt x="0" y="21"/>
                    <a:pt x="25" y="18"/>
                    <a:pt x="31" y="15"/>
                  </a:cubicBezTo>
                  <a:cubicBezTo>
                    <a:pt x="39"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Freeform 51"/>
            <p:cNvSpPr/>
            <p:nvPr/>
          </p:nvSpPr>
          <p:spPr bwMode="auto">
            <a:xfrm>
              <a:off x="2275" y="1657"/>
              <a:ext cx="91" cy="235"/>
            </a:xfrm>
            <a:custGeom>
              <a:avLst/>
              <a:gdLst>
                <a:gd name="T0" fmla="*/ 9 w 25"/>
                <a:gd name="T1" fmla="*/ 0 h 65"/>
                <a:gd name="T2" fmla="*/ 13 w 25"/>
                <a:gd name="T3" fmla="*/ 65 h 65"/>
                <a:gd name="T4" fmla="*/ 25 w 25"/>
                <a:gd name="T5" fmla="*/ 63 h 65"/>
                <a:gd name="T6" fmla="*/ 22 w 25"/>
                <a:gd name="T7" fmla="*/ 1 h 65"/>
                <a:gd name="T8" fmla="*/ 9 w 25"/>
                <a:gd name="T9" fmla="*/ 0 h 65"/>
              </a:gdLst>
              <a:ahLst/>
              <a:cxnLst>
                <a:cxn ang="0">
                  <a:pos x="T0" y="T1"/>
                </a:cxn>
                <a:cxn ang="0">
                  <a:pos x="T2" y="T3"/>
                </a:cxn>
                <a:cxn ang="0">
                  <a:pos x="T4" y="T5"/>
                </a:cxn>
                <a:cxn ang="0">
                  <a:pos x="T6" y="T7"/>
                </a:cxn>
                <a:cxn ang="0">
                  <a:pos x="T8" y="T9"/>
                </a:cxn>
              </a:cxnLst>
              <a:rect l="0" t="0" r="r" b="b"/>
              <a:pathLst>
                <a:path w="25" h="65">
                  <a:moveTo>
                    <a:pt x="9" y="0"/>
                  </a:moveTo>
                  <a:cubicBezTo>
                    <a:pt x="9" y="0"/>
                    <a:pt x="0" y="29"/>
                    <a:pt x="13" y="65"/>
                  </a:cubicBezTo>
                  <a:cubicBezTo>
                    <a:pt x="25" y="63"/>
                    <a:pt x="25" y="63"/>
                    <a:pt x="25" y="63"/>
                  </a:cubicBezTo>
                  <a:cubicBezTo>
                    <a:pt x="25" y="63"/>
                    <a:pt x="14" y="31"/>
                    <a:pt x="22" y="1"/>
                  </a:cubicBezTo>
                  <a:lnTo>
                    <a:pt x="9"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Freeform 52"/>
            <p:cNvSpPr>
              <a:spLocks noEditPoints="1"/>
            </p:cNvSpPr>
            <p:nvPr/>
          </p:nvSpPr>
          <p:spPr bwMode="auto">
            <a:xfrm>
              <a:off x="2294" y="1649"/>
              <a:ext cx="76" cy="247"/>
            </a:xfrm>
            <a:custGeom>
              <a:avLst/>
              <a:gdLst>
                <a:gd name="T0" fmla="*/ 6 w 21"/>
                <a:gd name="T1" fmla="*/ 67 h 68"/>
                <a:gd name="T2" fmla="*/ 0 w 21"/>
                <a:gd name="T3" fmla="*/ 27 h 68"/>
                <a:gd name="T4" fmla="*/ 0 w 21"/>
                <a:gd name="T5" fmla="*/ 27 h 68"/>
                <a:gd name="T6" fmla="*/ 2 w 21"/>
                <a:gd name="T7" fmla="*/ 1 h 68"/>
                <a:gd name="T8" fmla="*/ 2 w 21"/>
                <a:gd name="T9" fmla="*/ 1 h 68"/>
                <a:gd name="T10" fmla="*/ 4 w 21"/>
                <a:gd name="T11" fmla="*/ 0 h 68"/>
                <a:gd name="T12" fmla="*/ 4 w 21"/>
                <a:gd name="T13" fmla="*/ 0 h 68"/>
                <a:gd name="T14" fmla="*/ 17 w 21"/>
                <a:gd name="T15" fmla="*/ 2 h 68"/>
                <a:gd name="T16" fmla="*/ 18 w 21"/>
                <a:gd name="T17" fmla="*/ 2 h 68"/>
                <a:gd name="T18" fmla="*/ 18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5 w 21"/>
                <a:gd name="T61" fmla="*/ 5 h 68"/>
                <a:gd name="T62" fmla="*/ 15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2" y="2"/>
                    <a:pt x="2" y="1"/>
                  </a:cubicBezTo>
                  <a:cubicBezTo>
                    <a:pt x="2" y="1"/>
                    <a:pt x="2" y="1"/>
                    <a:pt x="2" y="1"/>
                  </a:cubicBezTo>
                  <a:cubicBezTo>
                    <a:pt x="3" y="1"/>
                    <a:pt x="3" y="0"/>
                    <a:pt x="4" y="0"/>
                  </a:cubicBezTo>
                  <a:cubicBezTo>
                    <a:pt x="4" y="0"/>
                    <a:pt x="4" y="0"/>
                    <a:pt x="4" y="0"/>
                  </a:cubicBezTo>
                  <a:cubicBezTo>
                    <a:pt x="17" y="2"/>
                    <a:pt x="17" y="2"/>
                    <a:pt x="17" y="2"/>
                  </a:cubicBezTo>
                  <a:cubicBezTo>
                    <a:pt x="18" y="2"/>
                    <a:pt x="18" y="2"/>
                    <a:pt x="18" y="2"/>
                  </a:cubicBezTo>
                  <a:cubicBezTo>
                    <a:pt x="18" y="2"/>
                    <a:pt x="18" y="2"/>
                    <a:pt x="18" y="2"/>
                  </a:cubicBezTo>
                  <a:cubicBezTo>
                    <a:pt x="19" y="3"/>
                    <a:pt x="19" y="3"/>
                    <a:pt x="19" y="4"/>
                  </a:cubicBezTo>
                  <a:cubicBezTo>
                    <a:pt x="19" y="4"/>
                    <a:pt x="19" y="4"/>
                    <a:pt x="19" y="4"/>
                  </a:cubicBezTo>
                  <a:cubicBezTo>
                    <a:pt x="16"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0"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6" y="68"/>
                    <a:pt x="6" y="67"/>
                  </a:cubicBezTo>
                  <a:close/>
                  <a:moveTo>
                    <a:pt x="3" y="27"/>
                  </a:moveTo>
                  <a:cubicBezTo>
                    <a:pt x="3" y="38"/>
                    <a:pt x="4" y="51"/>
                    <a:pt x="9" y="65"/>
                  </a:cubicBezTo>
                  <a:cubicBezTo>
                    <a:pt x="9" y="65"/>
                    <a:pt x="9" y="65"/>
                    <a:pt x="9" y="65"/>
                  </a:cubicBezTo>
                  <a:cubicBezTo>
                    <a:pt x="18" y="64"/>
                    <a:pt x="18" y="64"/>
                    <a:pt x="18" y="64"/>
                  </a:cubicBezTo>
                  <a:cubicBezTo>
                    <a:pt x="16" y="59"/>
                    <a:pt x="13" y="45"/>
                    <a:pt x="13" y="28"/>
                  </a:cubicBezTo>
                  <a:cubicBezTo>
                    <a:pt x="13" y="28"/>
                    <a:pt x="13" y="28"/>
                    <a:pt x="13" y="28"/>
                  </a:cubicBezTo>
                  <a:cubicBezTo>
                    <a:pt x="13" y="21"/>
                    <a:pt x="13" y="13"/>
                    <a:pt x="15" y="5"/>
                  </a:cubicBezTo>
                  <a:cubicBezTo>
                    <a:pt x="15" y="5"/>
                    <a:pt x="15" y="5"/>
                    <a:pt x="15" y="5"/>
                  </a:cubicBezTo>
                  <a:cubicBezTo>
                    <a:pt x="5" y="4"/>
                    <a:pt x="5" y="4"/>
                    <a:pt x="5" y="4"/>
                  </a:cubicBezTo>
                  <a:cubicBezTo>
                    <a:pt x="4"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Freeform 53"/>
            <p:cNvSpPr/>
            <p:nvPr/>
          </p:nvSpPr>
          <p:spPr bwMode="auto">
            <a:xfrm>
              <a:off x="2312" y="1845"/>
              <a:ext cx="54" cy="47"/>
            </a:xfrm>
            <a:custGeom>
              <a:avLst/>
              <a:gdLst>
                <a:gd name="T0" fmla="*/ 11 w 54"/>
                <a:gd name="T1" fmla="*/ 47 h 47"/>
                <a:gd name="T2" fmla="*/ 0 w 54"/>
                <a:gd name="T3" fmla="*/ 8 h 47"/>
                <a:gd name="T4" fmla="*/ 43 w 54"/>
                <a:gd name="T5" fmla="*/ 0 h 47"/>
                <a:gd name="T6" fmla="*/ 54 w 54"/>
                <a:gd name="T7" fmla="*/ 40 h 47"/>
                <a:gd name="T8" fmla="*/ 11 w 54"/>
                <a:gd name="T9" fmla="*/ 47 h 47"/>
              </a:gdLst>
              <a:ahLst/>
              <a:cxnLst>
                <a:cxn ang="0">
                  <a:pos x="T0" y="T1"/>
                </a:cxn>
                <a:cxn ang="0">
                  <a:pos x="T2" y="T3"/>
                </a:cxn>
                <a:cxn ang="0">
                  <a:pos x="T4" y="T5"/>
                </a:cxn>
                <a:cxn ang="0">
                  <a:pos x="T6" y="T7"/>
                </a:cxn>
                <a:cxn ang="0">
                  <a:pos x="T8" y="T9"/>
                </a:cxn>
              </a:cxnLst>
              <a:rect l="0" t="0" r="r" b="b"/>
              <a:pathLst>
                <a:path w="54" h="47">
                  <a:moveTo>
                    <a:pt x="11" y="47"/>
                  </a:moveTo>
                  <a:lnTo>
                    <a:pt x="0" y="8"/>
                  </a:lnTo>
                  <a:lnTo>
                    <a:pt x="43" y="0"/>
                  </a:lnTo>
                  <a:lnTo>
                    <a:pt x="54"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Freeform 54"/>
            <p:cNvSpPr>
              <a:spLocks noEditPoints="1"/>
            </p:cNvSpPr>
            <p:nvPr/>
          </p:nvSpPr>
          <p:spPr bwMode="auto">
            <a:xfrm>
              <a:off x="2305" y="1838"/>
              <a:ext cx="65" cy="58"/>
            </a:xfrm>
            <a:custGeom>
              <a:avLst/>
              <a:gdLst>
                <a:gd name="T0" fmla="*/ 3 w 18"/>
                <a:gd name="T1" fmla="*/ 15 h 16"/>
                <a:gd name="T2" fmla="*/ 0 w 18"/>
                <a:gd name="T3" fmla="*/ 5 h 16"/>
                <a:gd name="T4" fmla="*/ 0 w 18"/>
                <a:gd name="T5" fmla="*/ 4 h 16"/>
                <a:gd name="T6" fmla="*/ 0 w 18"/>
                <a:gd name="T7" fmla="*/ 4 h 16"/>
                <a:gd name="T8" fmla="*/ 1 w 18"/>
                <a:gd name="T9" fmla="*/ 3 h 16"/>
                <a:gd name="T10" fmla="*/ 1 w 18"/>
                <a:gd name="T11" fmla="*/ 3 h 16"/>
                <a:gd name="T12" fmla="*/ 13 w 18"/>
                <a:gd name="T13" fmla="*/ 0 h 16"/>
                <a:gd name="T14" fmla="*/ 15 w 18"/>
                <a:gd name="T15" fmla="*/ 1 h 16"/>
                <a:gd name="T16" fmla="*/ 15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3 w 18"/>
                <a:gd name="T43" fmla="*/ 5 h 16"/>
                <a:gd name="T44" fmla="*/ 6 w 18"/>
                <a:gd name="T45" fmla="*/ 13 h 16"/>
                <a:gd name="T46" fmla="*/ 15 w 18"/>
                <a:gd name="T47" fmla="*/ 12 h 16"/>
                <a:gd name="T48" fmla="*/ 13 w 18"/>
                <a:gd name="T49" fmla="*/ 3 h 16"/>
                <a:gd name="T50" fmla="*/ 3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0" y="4"/>
                  </a:cubicBezTo>
                  <a:cubicBezTo>
                    <a:pt x="0" y="4"/>
                    <a:pt x="0" y="4"/>
                    <a:pt x="0" y="4"/>
                  </a:cubicBezTo>
                  <a:cubicBezTo>
                    <a:pt x="0" y="3"/>
                    <a:pt x="1" y="3"/>
                    <a:pt x="1" y="3"/>
                  </a:cubicBezTo>
                  <a:cubicBezTo>
                    <a:pt x="1" y="3"/>
                    <a:pt x="1" y="3"/>
                    <a:pt x="1" y="3"/>
                  </a:cubicBezTo>
                  <a:cubicBezTo>
                    <a:pt x="13" y="0"/>
                    <a:pt x="13" y="0"/>
                    <a:pt x="13" y="0"/>
                  </a:cubicBezTo>
                  <a:cubicBezTo>
                    <a:pt x="14" y="0"/>
                    <a:pt x="15" y="1"/>
                    <a:pt x="15" y="1"/>
                  </a:cubicBezTo>
                  <a:cubicBezTo>
                    <a:pt x="15" y="1"/>
                    <a:pt x="15" y="1"/>
                    <a:pt x="15" y="1"/>
                  </a:cubicBezTo>
                  <a:cubicBezTo>
                    <a:pt x="18" y="12"/>
                    <a:pt x="18" y="12"/>
                    <a:pt x="18" y="12"/>
                  </a:cubicBezTo>
                  <a:cubicBezTo>
                    <a:pt x="18" y="13"/>
                    <a:pt x="18" y="13"/>
                    <a:pt x="18" y="14"/>
                  </a:cubicBezTo>
                  <a:cubicBezTo>
                    <a:pt x="18" y="14"/>
                    <a:pt x="18" y="14"/>
                    <a:pt x="18" y="14"/>
                  </a:cubicBezTo>
                  <a:cubicBezTo>
                    <a:pt x="18" y="14"/>
                    <a:pt x="17"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3" y="16"/>
                    <a:pt x="3" y="15"/>
                  </a:cubicBezTo>
                  <a:close/>
                  <a:moveTo>
                    <a:pt x="5" y="15"/>
                  </a:moveTo>
                  <a:cubicBezTo>
                    <a:pt x="6" y="14"/>
                    <a:pt x="6" y="14"/>
                    <a:pt x="6" y="14"/>
                  </a:cubicBezTo>
                  <a:cubicBezTo>
                    <a:pt x="5" y="15"/>
                    <a:pt x="5" y="15"/>
                    <a:pt x="5" y="15"/>
                  </a:cubicBezTo>
                  <a:close/>
                  <a:moveTo>
                    <a:pt x="3" y="5"/>
                  </a:moveTo>
                  <a:cubicBezTo>
                    <a:pt x="6" y="13"/>
                    <a:pt x="6" y="13"/>
                    <a:pt x="6" y="13"/>
                  </a:cubicBezTo>
                  <a:cubicBezTo>
                    <a:pt x="15" y="12"/>
                    <a:pt x="15" y="12"/>
                    <a:pt x="15" y="12"/>
                  </a:cubicBezTo>
                  <a:cubicBezTo>
                    <a:pt x="13" y="3"/>
                    <a:pt x="13" y="3"/>
                    <a:pt x="13"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Freeform 55"/>
            <p:cNvSpPr/>
            <p:nvPr/>
          </p:nvSpPr>
          <p:spPr bwMode="auto">
            <a:xfrm>
              <a:off x="2246" y="1878"/>
              <a:ext cx="139" cy="76"/>
            </a:xfrm>
            <a:custGeom>
              <a:avLst/>
              <a:gdLst>
                <a:gd name="T0" fmla="*/ 16 w 38"/>
                <a:gd name="T1" fmla="*/ 4 h 21"/>
                <a:gd name="T2" fmla="*/ 0 w 38"/>
                <a:gd name="T3" fmla="*/ 13 h 21"/>
                <a:gd name="T4" fmla="*/ 31 w 38"/>
                <a:gd name="T5" fmla="*/ 15 h 21"/>
                <a:gd name="T6" fmla="*/ 33 w 38"/>
                <a:gd name="T7" fmla="*/ 0 h 21"/>
                <a:gd name="T8" fmla="*/ 16 w 38"/>
                <a:gd name="T9" fmla="*/ 4 h 21"/>
              </a:gdLst>
              <a:ahLst/>
              <a:cxnLst>
                <a:cxn ang="0">
                  <a:pos x="T0" y="T1"/>
                </a:cxn>
                <a:cxn ang="0">
                  <a:pos x="T2" y="T3"/>
                </a:cxn>
                <a:cxn ang="0">
                  <a:pos x="T4" y="T5"/>
                </a:cxn>
                <a:cxn ang="0">
                  <a:pos x="T6" y="T7"/>
                </a:cxn>
                <a:cxn ang="0">
                  <a:pos x="T8" y="T9"/>
                </a:cxn>
              </a:cxnLst>
              <a:rect l="0" t="0" r="r" b="b"/>
              <a:pathLst>
                <a:path w="38" h="21">
                  <a:moveTo>
                    <a:pt x="16" y="4"/>
                  </a:moveTo>
                  <a:cubicBezTo>
                    <a:pt x="16" y="4"/>
                    <a:pt x="0" y="5"/>
                    <a:pt x="0" y="13"/>
                  </a:cubicBezTo>
                  <a:cubicBezTo>
                    <a:pt x="0" y="21"/>
                    <a:pt x="24" y="18"/>
                    <a:pt x="31" y="15"/>
                  </a:cubicBezTo>
                  <a:cubicBezTo>
                    <a:pt x="38"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Freeform 56"/>
            <p:cNvSpPr/>
            <p:nvPr/>
          </p:nvSpPr>
          <p:spPr bwMode="auto">
            <a:xfrm>
              <a:off x="2112" y="1512"/>
              <a:ext cx="371" cy="185"/>
            </a:xfrm>
            <a:custGeom>
              <a:avLst/>
              <a:gdLst>
                <a:gd name="T0" fmla="*/ 102 w 102"/>
                <a:gd name="T1" fmla="*/ 40 h 51"/>
                <a:gd name="T2" fmla="*/ 82 w 102"/>
                <a:gd name="T3" fmla="*/ 0 h 51"/>
                <a:gd name="T4" fmla="*/ 20 w 102"/>
                <a:gd name="T5" fmla="*/ 0 h 51"/>
                <a:gd name="T6" fmla="*/ 0 w 102"/>
                <a:gd name="T7" fmla="*/ 43 h 51"/>
                <a:gd name="T8" fmla="*/ 102 w 102"/>
                <a:gd name="T9" fmla="*/ 40 h 51"/>
              </a:gdLst>
              <a:ahLst/>
              <a:cxnLst>
                <a:cxn ang="0">
                  <a:pos x="T0" y="T1"/>
                </a:cxn>
                <a:cxn ang="0">
                  <a:pos x="T2" y="T3"/>
                </a:cxn>
                <a:cxn ang="0">
                  <a:pos x="T4" y="T5"/>
                </a:cxn>
                <a:cxn ang="0">
                  <a:pos x="T6" y="T7"/>
                </a:cxn>
                <a:cxn ang="0">
                  <a:pos x="T8" y="T9"/>
                </a:cxn>
              </a:cxnLst>
              <a:rect l="0" t="0" r="r" b="b"/>
              <a:pathLst>
                <a:path w="102" h="51">
                  <a:moveTo>
                    <a:pt x="102" y="40"/>
                  </a:moveTo>
                  <a:cubicBezTo>
                    <a:pt x="82" y="0"/>
                    <a:pt x="82" y="0"/>
                    <a:pt x="82" y="0"/>
                  </a:cubicBezTo>
                  <a:cubicBezTo>
                    <a:pt x="20" y="0"/>
                    <a:pt x="20" y="0"/>
                    <a:pt x="20" y="0"/>
                  </a:cubicBezTo>
                  <a:cubicBezTo>
                    <a:pt x="0" y="43"/>
                    <a:pt x="0" y="43"/>
                    <a:pt x="0" y="43"/>
                  </a:cubicBezTo>
                  <a:cubicBezTo>
                    <a:pt x="0" y="43"/>
                    <a:pt x="45" y="51"/>
                    <a:pt x="102" y="40"/>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Freeform 57"/>
            <p:cNvSpPr>
              <a:spLocks noEditPoints="1"/>
            </p:cNvSpPr>
            <p:nvPr/>
          </p:nvSpPr>
          <p:spPr bwMode="auto">
            <a:xfrm>
              <a:off x="2105" y="1504"/>
              <a:ext cx="385" cy="178"/>
            </a:xfrm>
            <a:custGeom>
              <a:avLst/>
              <a:gdLst>
                <a:gd name="T0" fmla="*/ 1 w 106"/>
                <a:gd name="T1" fmla="*/ 46 h 49"/>
                <a:gd name="T2" fmla="*/ 0 w 106"/>
                <a:gd name="T3" fmla="*/ 45 h 49"/>
                <a:gd name="T4" fmla="*/ 0 w 106"/>
                <a:gd name="T5" fmla="*/ 45 h 49"/>
                <a:gd name="T6" fmla="*/ 0 w 106"/>
                <a:gd name="T7" fmla="*/ 44 h 49"/>
                <a:gd name="T8" fmla="*/ 0 w 106"/>
                <a:gd name="T9" fmla="*/ 44 h 49"/>
                <a:gd name="T10" fmla="*/ 21 w 106"/>
                <a:gd name="T11" fmla="*/ 1 h 49"/>
                <a:gd name="T12" fmla="*/ 22 w 106"/>
                <a:gd name="T13" fmla="*/ 0 h 49"/>
                <a:gd name="T14" fmla="*/ 22 w 106"/>
                <a:gd name="T15" fmla="*/ 0 h 49"/>
                <a:gd name="T16" fmla="*/ 84 w 106"/>
                <a:gd name="T17" fmla="*/ 0 h 49"/>
                <a:gd name="T18" fmla="*/ 85 w 106"/>
                <a:gd name="T19" fmla="*/ 1 h 49"/>
                <a:gd name="T20" fmla="*/ 85 w 106"/>
                <a:gd name="T21" fmla="*/ 1 h 49"/>
                <a:gd name="T22" fmla="*/ 106 w 106"/>
                <a:gd name="T23" fmla="*/ 41 h 49"/>
                <a:gd name="T24" fmla="*/ 105 w 106"/>
                <a:gd name="T25" fmla="*/ 42 h 49"/>
                <a:gd name="T26" fmla="*/ 106 w 106"/>
                <a:gd name="T27" fmla="*/ 41 h 49"/>
                <a:gd name="T28" fmla="*/ 106 w 106"/>
                <a:gd name="T29" fmla="*/ 42 h 49"/>
                <a:gd name="T30" fmla="*/ 106 w 106"/>
                <a:gd name="T31" fmla="*/ 42 h 49"/>
                <a:gd name="T32" fmla="*/ 105 w 106"/>
                <a:gd name="T33" fmla="*/ 43 h 49"/>
                <a:gd name="T34" fmla="*/ 105 w 106"/>
                <a:gd name="T35" fmla="*/ 43 h 49"/>
                <a:gd name="T36" fmla="*/ 42 w 106"/>
                <a:gd name="T37" fmla="*/ 49 h 49"/>
                <a:gd name="T38" fmla="*/ 42 w 106"/>
                <a:gd name="T39" fmla="*/ 49 h 49"/>
                <a:gd name="T40" fmla="*/ 1 w 106"/>
                <a:gd name="T41" fmla="*/ 46 h 49"/>
                <a:gd name="T42" fmla="*/ 42 w 106"/>
                <a:gd name="T43" fmla="*/ 46 h 49"/>
                <a:gd name="T44" fmla="*/ 102 w 106"/>
                <a:gd name="T45" fmla="*/ 41 h 49"/>
                <a:gd name="T46" fmla="*/ 102 w 106"/>
                <a:gd name="T47" fmla="*/ 41 h 49"/>
                <a:gd name="T48" fmla="*/ 83 w 106"/>
                <a:gd name="T49" fmla="*/ 3 h 49"/>
                <a:gd name="T50" fmla="*/ 23 w 106"/>
                <a:gd name="T51" fmla="*/ 3 h 49"/>
                <a:gd name="T52" fmla="*/ 4 w 106"/>
                <a:gd name="T53" fmla="*/ 44 h 49"/>
                <a:gd name="T54" fmla="*/ 42 w 106"/>
                <a:gd name="T5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49">
                  <a:moveTo>
                    <a:pt x="1" y="46"/>
                  </a:moveTo>
                  <a:cubicBezTo>
                    <a:pt x="1" y="46"/>
                    <a:pt x="0" y="46"/>
                    <a:pt x="0" y="45"/>
                  </a:cubicBezTo>
                  <a:cubicBezTo>
                    <a:pt x="0" y="45"/>
                    <a:pt x="0" y="45"/>
                    <a:pt x="0" y="45"/>
                  </a:cubicBezTo>
                  <a:cubicBezTo>
                    <a:pt x="0" y="45"/>
                    <a:pt x="0" y="45"/>
                    <a:pt x="0" y="44"/>
                  </a:cubicBezTo>
                  <a:cubicBezTo>
                    <a:pt x="0" y="44"/>
                    <a:pt x="0" y="44"/>
                    <a:pt x="0" y="44"/>
                  </a:cubicBezTo>
                  <a:cubicBezTo>
                    <a:pt x="21" y="1"/>
                    <a:pt x="21" y="1"/>
                    <a:pt x="21" y="1"/>
                  </a:cubicBezTo>
                  <a:cubicBezTo>
                    <a:pt x="21" y="0"/>
                    <a:pt x="21" y="0"/>
                    <a:pt x="22" y="0"/>
                  </a:cubicBezTo>
                  <a:cubicBezTo>
                    <a:pt x="22" y="0"/>
                    <a:pt x="22" y="0"/>
                    <a:pt x="22" y="0"/>
                  </a:cubicBezTo>
                  <a:cubicBezTo>
                    <a:pt x="84" y="0"/>
                    <a:pt x="84" y="0"/>
                    <a:pt x="84" y="0"/>
                  </a:cubicBezTo>
                  <a:cubicBezTo>
                    <a:pt x="85" y="0"/>
                    <a:pt x="85" y="0"/>
                    <a:pt x="85" y="1"/>
                  </a:cubicBezTo>
                  <a:cubicBezTo>
                    <a:pt x="85" y="1"/>
                    <a:pt x="85" y="1"/>
                    <a:pt x="85" y="1"/>
                  </a:cubicBezTo>
                  <a:cubicBezTo>
                    <a:pt x="106" y="41"/>
                    <a:pt x="106" y="41"/>
                    <a:pt x="106" y="41"/>
                  </a:cubicBezTo>
                  <a:cubicBezTo>
                    <a:pt x="105" y="42"/>
                    <a:pt x="105" y="42"/>
                    <a:pt x="105" y="42"/>
                  </a:cubicBezTo>
                  <a:cubicBezTo>
                    <a:pt x="106" y="41"/>
                    <a:pt x="106" y="41"/>
                    <a:pt x="106" y="41"/>
                  </a:cubicBezTo>
                  <a:cubicBezTo>
                    <a:pt x="106" y="41"/>
                    <a:pt x="106" y="42"/>
                    <a:pt x="106" y="42"/>
                  </a:cubicBezTo>
                  <a:cubicBezTo>
                    <a:pt x="106" y="42"/>
                    <a:pt x="106" y="42"/>
                    <a:pt x="106" y="42"/>
                  </a:cubicBezTo>
                  <a:cubicBezTo>
                    <a:pt x="106" y="43"/>
                    <a:pt x="105" y="43"/>
                    <a:pt x="105" y="43"/>
                  </a:cubicBezTo>
                  <a:cubicBezTo>
                    <a:pt x="105" y="43"/>
                    <a:pt x="105" y="43"/>
                    <a:pt x="105" y="43"/>
                  </a:cubicBezTo>
                  <a:cubicBezTo>
                    <a:pt x="81" y="48"/>
                    <a:pt x="60" y="49"/>
                    <a:pt x="42" y="49"/>
                  </a:cubicBezTo>
                  <a:cubicBezTo>
                    <a:pt x="42" y="49"/>
                    <a:pt x="42" y="49"/>
                    <a:pt x="42" y="49"/>
                  </a:cubicBezTo>
                  <a:cubicBezTo>
                    <a:pt x="17" y="49"/>
                    <a:pt x="1" y="46"/>
                    <a:pt x="1" y="46"/>
                  </a:cubicBezTo>
                  <a:close/>
                  <a:moveTo>
                    <a:pt x="42" y="46"/>
                  </a:moveTo>
                  <a:cubicBezTo>
                    <a:pt x="59" y="46"/>
                    <a:pt x="80" y="45"/>
                    <a:pt x="102" y="41"/>
                  </a:cubicBezTo>
                  <a:cubicBezTo>
                    <a:pt x="102" y="41"/>
                    <a:pt x="102" y="41"/>
                    <a:pt x="102" y="41"/>
                  </a:cubicBezTo>
                  <a:cubicBezTo>
                    <a:pt x="83" y="3"/>
                    <a:pt x="83" y="3"/>
                    <a:pt x="83" y="3"/>
                  </a:cubicBezTo>
                  <a:cubicBezTo>
                    <a:pt x="23" y="3"/>
                    <a:pt x="23" y="3"/>
                    <a:pt x="23" y="3"/>
                  </a:cubicBezTo>
                  <a:cubicBezTo>
                    <a:pt x="4" y="44"/>
                    <a:pt x="4" y="44"/>
                    <a:pt x="4" y="44"/>
                  </a:cubicBezTo>
                  <a:cubicBezTo>
                    <a:pt x="9" y="44"/>
                    <a:pt x="23" y="46"/>
                    <a:pt x="42"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Freeform 58"/>
            <p:cNvSpPr/>
            <p:nvPr/>
          </p:nvSpPr>
          <p:spPr bwMode="auto">
            <a:xfrm>
              <a:off x="1970" y="1181"/>
              <a:ext cx="298" cy="338"/>
            </a:xfrm>
            <a:custGeom>
              <a:avLst/>
              <a:gdLst>
                <a:gd name="T0" fmla="*/ 70 w 82"/>
                <a:gd name="T1" fmla="*/ 5 h 93"/>
                <a:gd name="T2" fmla="*/ 0 w 82"/>
                <a:gd name="T3" fmla="*/ 81 h 93"/>
                <a:gd name="T4" fmla="*/ 8 w 82"/>
                <a:gd name="T5" fmla="*/ 93 h 93"/>
                <a:gd name="T6" fmla="*/ 81 w 82"/>
                <a:gd name="T7" fmla="*/ 11 h 93"/>
                <a:gd name="T8" fmla="*/ 79 w 82"/>
                <a:gd name="T9" fmla="*/ 4 h 93"/>
                <a:gd name="T10" fmla="*/ 70 w 82"/>
                <a:gd name="T11" fmla="*/ 5 h 93"/>
              </a:gdLst>
              <a:ahLst/>
              <a:cxnLst>
                <a:cxn ang="0">
                  <a:pos x="T0" y="T1"/>
                </a:cxn>
                <a:cxn ang="0">
                  <a:pos x="T2" y="T3"/>
                </a:cxn>
                <a:cxn ang="0">
                  <a:pos x="T4" y="T5"/>
                </a:cxn>
                <a:cxn ang="0">
                  <a:pos x="T6" y="T7"/>
                </a:cxn>
                <a:cxn ang="0">
                  <a:pos x="T8" y="T9"/>
                </a:cxn>
                <a:cxn ang="0">
                  <a:pos x="T10" y="T11"/>
                </a:cxn>
              </a:cxnLst>
              <a:rect l="0" t="0" r="r" b="b"/>
              <a:pathLst>
                <a:path w="82" h="93">
                  <a:moveTo>
                    <a:pt x="70" y="5"/>
                  </a:moveTo>
                  <a:cubicBezTo>
                    <a:pt x="70" y="5"/>
                    <a:pt x="27" y="71"/>
                    <a:pt x="0" y="81"/>
                  </a:cubicBezTo>
                  <a:cubicBezTo>
                    <a:pt x="8" y="93"/>
                    <a:pt x="8" y="93"/>
                    <a:pt x="8" y="93"/>
                  </a:cubicBezTo>
                  <a:cubicBezTo>
                    <a:pt x="13" y="90"/>
                    <a:pt x="52" y="61"/>
                    <a:pt x="81" y="11"/>
                  </a:cubicBezTo>
                  <a:cubicBezTo>
                    <a:pt x="81" y="11"/>
                    <a:pt x="82" y="6"/>
                    <a:pt x="79" y="4"/>
                  </a:cubicBezTo>
                  <a:cubicBezTo>
                    <a:pt x="79" y="4"/>
                    <a:pt x="74" y="0"/>
                    <a:pt x="70" y="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Freeform 59"/>
            <p:cNvSpPr>
              <a:spLocks noEditPoints="1"/>
            </p:cNvSpPr>
            <p:nvPr/>
          </p:nvSpPr>
          <p:spPr bwMode="auto">
            <a:xfrm>
              <a:off x="1963" y="1185"/>
              <a:ext cx="305" cy="341"/>
            </a:xfrm>
            <a:custGeom>
              <a:avLst/>
              <a:gdLst>
                <a:gd name="T0" fmla="*/ 9 w 84"/>
                <a:gd name="T1" fmla="*/ 93 h 94"/>
                <a:gd name="T2" fmla="*/ 0 w 84"/>
                <a:gd name="T3" fmla="*/ 81 h 94"/>
                <a:gd name="T4" fmla="*/ 0 w 84"/>
                <a:gd name="T5" fmla="*/ 80 h 94"/>
                <a:gd name="T6" fmla="*/ 0 w 84"/>
                <a:gd name="T7" fmla="*/ 80 h 94"/>
                <a:gd name="T8" fmla="*/ 1 w 84"/>
                <a:gd name="T9" fmla="*/ 79 h 94"/>
                <a:gd name="T10" fmla="*/ 1 w 84"/>
                <a:gd name="T11" fmla="*/ 79 h 94"/>
                <a:gd name="T12" fmla="*/ 46 w 84"/>
                <a:gd name="T13" fmla="*/ 37 h 94"/>
                <a:gd name="T14" fmla="*/ 46 w 84"/>
                <a:gd name="T15" fmla="*/ 37 h 94"/>
                <a:gd name="T16" fmla="*/ 71 w 84"/>
                <a:gd name="T17" fmla="*/ 3 h 94"/>
                <a:gd name="T18" fmla="*/ 71 w 84"/>
                <a:gd name="T19" fmla="*/ 3 h 94"/>
                <a:gd name="T20" fmla="*/ 72 w 84"/>
                <a:gd name="T21" fmla="*/ 4 h 94"/>
                <a:gd name="T22" fmla="*/ 71 w 84"/>
                <a:gd name="T23" fmla="*/ 3 h 94"/>
                <a:gd name="T24" fmla="*/ 77 w 84"/>
                <a:gd name="T25" fmla="*/ 0 h 94"/>
                <a:gd name="T26" fmla="*/ 77 w 84"/>
                <a:gd name="T27" fmla="*/ 0 h 94"/>
                <a:gd name="T28" fmla="*/ 82 w 84"/>
                <a:gd name="T29" fmla="*/ 2 h 94"/>
                <a:gd name="T30" fmla="*/ 82 w 84"/>
                <a:gd name="T31" fmla="*/ 2 h 94"/>
                <a:gd name="T32" fmla="*/ 84 w 84"/>
                <a:gd name="T33" fmla="*/ 8 h 94"/>
                <a:gd name="T34" fmla="*/ 84 w 84"/>
                <a:gd name="T35" fmla="*/ 8 h 94"/>
                <a:gd name="T36" fmla="*/ 84 w 84"/>
                <a:gd name="T37" fmla="*/ 11 h 94"/>
                <a:gd name="T38" fmla="*/ 84 w 84"/>
                <a:gd name="T39" fmla="*/ 11 h 94"/>
                <a:gd name="T40" fmla="*/ 84 w 84"/>
                <a:gd name="T41" fmla="*/ 11 h 94"/>
                <a:gd name="T42" fmla="*/ 11 w 84"/>
                <a:gd name="T43" fmla="*/ 93 h 94"/>
                <a:gd name="T44" fmla="*/ 11 w 84"/>
                <a:gd name="T45" fmla="*/ 93 h 94"/>
                <a:gd name="T46" fmla="*/ 10 w 84"/>
                <a:gd name="T47" fmla="*/ 94 h 94"/>
                <a:gd name="T48" fmla="*/ 10 w 84"/>
                <a:gd name="T49" fmla="*/ 94 h 94"/>
                <a:gd name="T50" fmla="*/ 9 w 84"/>
                <a:gd name="T51" fmla="*/ 93 h 94"/>
                <a:gd name="T52" fmla="*/ 11 w 84"/>
                <a:gd name="T53" fmla="*/ 90 h 94"/>
                <a:gd name="T54" fmla="*/ 81 w 84"/>
                <a:gd name="T55" fmla="*/ 10 h 94"/>
                <a:gd name="T56" fmla="*/ 81 w 84"/>
                <a:gd name="T57" fmla="*/ 10 h 94"/>
                <a:gd name="T58" fmla="*/ 81 w 84"/>
                <a:gd name="T59" fmla="*/ 8 h 94"/>
                <a:gd name="T60" fmla="*/ 81 w 84"/>
                <a:gd name="T61" fmla="*/ 8 h 94"/>
                <a:gd name="T62" fmla="*/ 80 w 84"/>
                <a:gd name="T63" fmla="*/ 4 h 94"/>
                <a:gd name="T64" fmla="*/ 80 w 84"/>
                <a:gd name="T65" fmla="*/ 4 h 94"/>
                <a:gd name="T66" fmla="*/ 79 w 84"/>
                <a:gd name="T67" fmla="*/ 4 h 94"/>
                <a:gd name="T68" fmla="*/ 79 w 84"/>
                <a:gd name="T69" fmla="*/ 4 h 94"/>
                <a:gd name="T70" fmla="*/ 77 w 84"/>
                <a:gd name="T71" fmla="*/ 3 h 94"/>
                <a:gd name="T72" fmla="*/ 77 w 84"/>
                <a:gd name="T73" fmla="*/ 3 h 94"/>
                <a:gd name="T74" fmla="*/ 73 w 84"/>
                <a:gd name="T75" fmla="*/ 5 h 94"/>
                <a:gd name="T76" fmla="*/ 73 w 84"/>
                <a:gd name="T77" fmla="*/ 5 h 94"/>
                <a:gd name="T78" fmla="*/ 4 w 84"/>
                <a:gd name="T79" fmla="*/ 81 h 94"/>
                <a:gd name="T80" fmla="*/ 4 w 84"/>
                <a:gd name="T81" fmla="*/ 81 h 94"/>
                <a:gd name="T82" fmla="*/ 11 w 84"/>
                <a:gd name="T83"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94">
                  <a:moveTo>
                    <a:pt x="9" y="93"/>
                  </a:moveTo>
                  <a:cubicBezTo>
                    <a:pt x="0" y="81"/>
                    <a:pt x="0" y="81"/>
                    <a:pt x="0" y="81"/>
                  </a:cubicBezTo>
                  <a:cubicBezTo>
                    <a:pt x="0" y="81"/>
                    <a:pt x="0" y="80"/>
                    <a:pt x="0" y="80"/>
                  </a:cubicBezTo>
                  <a:cubicBezTo>
                    <a:pt x="0" y="80"/>
                    <a:pt x="0" y="80"/>
                    <a:pt x="0" y="80"/>
                  </a:cubicBezTo>
                  <a:cubicBezTo>
                    <a:pt x="0" y="79"/>
                    <a:pt x="1" y="79"/>
                    <a:pt x="1" y="79"/>
                  </a:cubicBezTo>
                  <a:cubicBezTo>
                    <a:pt x="1" y="79"/>
                    <a:pt x="1" y="79"/>
                    <a:pt x="1" y="79"/>
                  </a:cubicBezTo>
                  <a:cubicBezTo>
                    <a:pt x="14" y="74"/>
                    <a:pt x="32" y="55"/>
                    <a:pt x="46" y="37"/>
                  </a:cubicBezTo>
                  <a:cubicBezTo>
                    <a:pt x="46" y="37"/>
                    <a:pt x="46" y="37"/>
                    <a:pt x="46" y="37"/>
                  </a:cubicBezTo>
                  <a:cubicBezTo>
                    <a:pt x="60" y="20"/>
                    <a:pt x="71" y="3"/>
                    <a:pt x="71" y="3"/>
                  </a:cubicBezTo>
                  <a:cubicBezTo>
                    <a:pt x="71" y="3"/>
                    <a:pt x="71" y="3"/>
                    <a:pt x="71" y="3"/>
                  </a:cubicBezTo>
                  <a:cubicBezTo>
                    <a:pt x="72" y="4"/>
                    <a:pt x="72" y="4"/>
                    <a:pt x="72" y="4"/>
                  </a:cubicBezTo>
                  <a:cubicBezTo>
                    <a:pt x="71" y="3"/>
                    <a:pt x="71" y="3"/>
                    <a:pt x="71" y="3"/>
                  </a:cubicBezTo>
                  <a:cubicBezTo>
                    <a:pt x="73" y="1"/>
                    <a:pt x="75" y="0"/>
                    <a:pt x="77" y="0"/>
                  </a:cubicBezTo>
                  <a:cubicBezTo>
                    <a:pt x="77" y="0"/>
                    <a:pt x="77" y="0"/>
                    <a:pt x="77" y="0"/>
                  </a:cubicBezTo>
                  <a:cubicBezTo>
                    <a:pt x="80" y="0"/>
                    <a:pt x="82" y="2"/>
                    <a:pt x="82" y="2"/>
                  </a:cubicBezTo>
                  <a:cubicBezTo>
                    <a:pt x="82" y="2"/>
                    <a:pt x="82" y="2"/>
                    <a:pt x="82" y="2"/>
                  </a:cubicBezTo>
                  <a:cubicBezTo>
                    <a:pt x="84" y="4"/>
                    <a:pt x="84" y="6"/>
                    <a:pt x="84" y="8"/>
                  </a:cubicBezTo>
                  <a:cubicBezTo>
                    <a:pt x="84" y="8"/>
                    <a:pt x="84" y="8"/>
                    <a:pt x="84" y="8"/>
                  </a:cubicBezTo>
                  <a:cubicBezTo>
                    <a:pt x="84" y="9"/>
                    <a:pt x="84" y="10"/>
                    <a:pt x="84" y="11"/>
                  </a:cubicBezTo>
                  <a:cubicBezTo>
                    <a:pt x="84" y="11"/>
                    <a:pt x="84" y="11"/>
                    <a:pt x="84" y="11"/>
                  </a:cubicBezTo>
                  <a:cubicBezTo>
                    <a:pt x="84" y="11"/>
                    <a:pt x="84" y="11"/>
                    <a:pt x="84" y="11"/>
                  </a:cubicBezTo>
                  <a:cubicBezTo>
                    <a:pt x="55" y="61"/>
                    <a:pt x="16" y="90"/>
                    <a:pt x="11" y="93"/>
                  </a:cubicBezTo>
                  <a:cubicBezTo>
                    <a:pt x="11" y="93"/>
                    <a:pt x="11" y="93"/>
                    <a:pt x="11" y="93"/>
                  </a:cubicBezTo>
                  <a:cubicBezTo>
                    <a:pt x="11" y="94"/>
                    <a:pt x="11" y="94"/>
                    <a:pt x="10" y="94"/>
                  </a:cubicBezTo>
                  <a:cubicBezTo>
                    <a:pt x="10" y="94"/>
                    <a:pt x="10" y="94"/>
                    <a:pt x="10" y="94"/>
                  </a:cubicBezTo>
                  <a:cubicBezTo>
                    <a:pt x="10" y="94"/>
                    <a:pt x="9" y="93"/>
                    <a:pt x="9" y="93"/>
                  </a:cubicBezTo>
                  <a:close/>
                  <a:moveTo>
                    <a:pt x="11" y="90"/>
                  </a:moveTo>
                  <a:cubicBezTo>
                    <a:pt x="19" y="84"/>
                    <a:pt x="54" y="56"/>
                    <a:pt x="81" y="10"/>
                  </a:cubicBezTo>
                  <a:cubicBezTo>
                    <a:pt x="81" y="10"/>
                    <a:pt x="81" y="10"/>
                    <a:pt x="81" y="10"/>
                  </a:cubicBezTo>
                  <a:cubicBezTo>
                    <a:pt x="81" y="9"/>
                    <a:pt x="81" y="9"/>
                    <a:pt x="81" y="8"/>
                  </a:cubicBezTo>
                  <a:cubicBezTo>
                    <a:pt x="81" y="8"/>
                    <a:pt x="81" y="8"/>
                    <a:pt x="81" y="8"/>
                  </a:cubicBezTo>
                  <a:cubicBezTo>
                    <a:pt x="81" y="6"/>
                    <a:pt x="81" y="5"/>
                    <a:pt x="80" y="4"/>
                  </a:cubicBezTo>
                  <a:cubicBezTo>
                    <a:pt x="80" y="4"/>
                    <a:pt x="80" y="4"/>
                    <a:pt x="80" y="4"/>
                  </a:cubicBezTo>
                  <a:cubicBezTo>
                    <a:pt x="80" y="4"/>
                    <a:pt x="80" y="4"/>
                    <a:pt x="79" y="4"/>
                  </a:cubicBezTo>
                  <a:cubicBezTo>
                    <a:pt x="79" y="4"/>
                    <a:pt x="79" y="4"/>
                    <a:pt x="79" y="4"/>
                  </a:cubicBezTo>
                  <a:cubicBezTo>
                    <a:pt x="79" y="3"/>
                    <a:pt x="78" y="3"/>
                    <a:pt x="77" y="3"/>
                  </a:cubicBezTo>
                  <a:cubicBezTo>
                    <a:pt x="77" y="3"/>
                    <a:pt x="77" y="3"/>
                    <a:pt x="77" y="3"/>
                  </a:cubicBezTo>
                  <a:cubicBezTo>
                    <a:pt x="76" y="3"/>
                    <a:pt x="74" y="4"/>
                    <a:pt x="73" y="5"/>
                  </a:cubicBezTo>
                  <a:cubicBezTo>
                    <a:pt x="73" y="5"/>
                    <a:pt x="73" y="5"/>
                    <a:pt x="73" y="5"/>
                  </a:cubicBezTo>
                  <a:cubicBezTo>
                    <a:pt x="71" y="8"/>
                    <a:pt x="32" y="68"/>
                    <a:pt x="4" y="81"/>
                  </a:cubicBezTo>
                  <a:cubicBezTo>
                    <a:pt x="4" y="81"/>
                    <a:pt x="4" y="81"/>
                    <a:pt x="4" y="81"/>
                  </a:cubicBezTo>
                  <a:cubicBezTo>
                    <a:pt x="11" y="90"/>
                    <a:pt x="11" y="90"/>
                    <a:pt x="11" y="9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Freeform 60"/>
            <p:cNvSpPr/>
            <p:nvPr/>
          </p:nvSpPr>
          <p:spPr bwMode="auto">
            <a:xfrm>
              <a:off x="2163" y="1149"/>
              <a:ext cx="258" cy="399"/>
            </a:xfrm>
            <a:custGeom>
              <a:avLst/>
              <a:gdLst>
                <a:gd name="T0" fmla="*/ 17 w 71"/>
                <a:gd name="T1" fmla="*/ 9 h 110"/>
                <a:gd name="T2" fmla="*/ 3 w 71"/>
                <a:gd name="T3" fmla="*/ 102 h 110"/>
                <a:gd name="T4" fmla="*/ 71 w 71"/>
                <a:gd name="T5" fmla="*/ 102 h 110"/>
                <a:gd name="T6" fmla="*/ 65 w 71"/>
                <a:gd name="T7" fmla="*/ 19 h 110"/>
                <a:gd name="T8" fmla="*/ 59 w 71"/>
                <a:gd name="T9" fmla="*/ 10 h 110"/>
                <a:gd name="T10" fmla="*/ 17 w 71"/>
                <a:gd name="T11" fmla="*/ 9 h 110"/>
              </a:gdLst>
              <a:ahLst/>
              <a:cxnLst>
                <a:cxn ang="0">
                  <a:pos x="T0" y="T1"/>
                </a:cxn>
                <a:cxn ang="0">
                  <a:pos x="T2" y="T3"/>
                </a:cxn>
                <a:cxn ang="0">
                  <a:pos x="T4" y="T5"/>
                </a:cxn>
                <a:cxn ang="0">
                  <a:pos x="T6" y="T7"/>
                </a:cxn>
                <a:cxn ang="0">
                  <a:pos x="T8" y="T9"/>
                </a:cxn>
                <a:cxn ang="0">
                  <a:pos x="T10" y="T11"/>
                </a:cxn>
              </a:cxnLst>
              <a:rect l="0" t="0" r="r" b="b"/>
              <a:pathLst>
                <a:path w="71" h="110">
                  <a:moveTo>
                    <a:pt x="17" y="9"/>
                  </a:moveTo>
                  <a:cubicBezTo>
                    <a:pt x="17" y="9"/>
                    <a:pt x="0" y="44"/>
                    <a:pt x="3" y="102"/>
                  </a:cubicBezTo>
                  <a:cubicBezTo>
                    <a:pt x="3" y="102"/>
                    <a:pt x="47" y="110"/>
                    <a:pt x="71" y="102"/>
                  </a:cubicBezTo>
                  <a:cubicBezTo>
                    <a:pt x="65" y="19"/>
                    <a:pt x="65" y="19"/>
                    <a:pt x="65" y="19"/>
                  </a:cubicBezTo>
                  <a:cubicBezTo>
                    <a:pt x="59" y="10"/>
                    <a:pt x="59" y="10"/>
                    <a:pt x="59" y="10"/>
                  </a:cubicBezTo>
                  <a:cubicBezTo>
                    <a:pt x="59" y="10"/>
                    <a:pt x="26" y="0"/>
                    <a:pt x="17"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Freeform 61"/>
            <p:cNvSpPr>
              <a:spLocks noEditPoints="1"/>
            </p:cNvSpPr>
            <p:nvPr/>
          </p:nvSpPr>
          <p:spPr bwMode="auto">
            <a:xfrm>
              <a:off x="2166" y="1163"/>
              <a:ext cx="262" cy="374"/>
            </a:xfrm>
            <a:custGeom>
              <a:avLst/>
              <a:gdLst>
                <a:gd name="T0" fmla="*/ 2 w 72"/>
                <a:gd name="T1" fmla="*/ 100 h 103"/>
                <a:gd name="T2" fmla="*/ 1 w 72"/>
                <a:gd name="T3" fmla="*/ 99 h 103"/>
                <a:gd name="T4" fmla="*/ 1 w 72"/>
                <a:gd name="T5" fmla="*/ 99 h 103"/>
                <a:gd name="T6" fmla="*/ 0 w 72"/>
                <a:gd name="T7" fmla="*/ 86 h 103"/>
                <a:gd name="T8" fmla="*/ 0 w 72"/>
                <a:gd name="T9" fmla="*/ 86 h 103"/>
                <a:gd name="T10" fmla="*/ 15 w 72"/>
                <a:gd name="T11" fmla="*/ 5 h 103"/>
                <a:gd name="T12" fmla="*/ 15 w 72"/>
                <a:gd name="T13" fmla="*/ 5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14 w 72"/>
                <a:gd name="T45" fmla="*/ 99 h 103"/>
                <a:gd name="T46" fmla="*/ 41 w 72"/>
                <a:gd name="T47" fmla="*/ 100 h 103"/>
                <a:gd name="T48" fmla="*/ 41 w 72"/>
                <a:gd name="T49" fmla="*/ 100 h 103"/>
                <a:gd name="T50" fmla="*/ 69 w 72"/>
                <a:gd name="T51" fmla="*/ 97 h 103"/>
                <a:gd name="T52" fmla="*/ 69 w 72"/>
                <a:gd name="T53" fmla="*/ 97 h 103"/>
                <a:gd name="T54" fmla="*/ 62 w 72"/>
                <a:gd name="T55" fmla="*/ 16 h 103"/>
                <a:gd name="T56" fmla="*/ 57 w 72"/>
                <a:gd name="T57" fmla="*/ 7 h 103"/>
                <a:gd name="T58" fmla="*/ 49 w 72"/>
                <a:gd name="T59" fmla="*/ 5 h 103"/>
                <a:gd name="T60" fmla="*/ 49 w 72"/>
                <a:gd name="T61" fmla="*/ 5 h 103"/>
                <a:gd name="T62" fmla="*/ 30 w 72"/>
                <a:gd name="T63" fmla="*/ 3 h 103"/>
                <a:gd name="T64" fmla="*/ 30 w 72"/>
                <a:gd name="T65" fmla="*/ 3 h 103"/>
                <a:gd name="T66" fmla="*/ 17 w 72"/>
                <a:gd name="T67" fmla="*/ 6 h 103"/>
                <a:gd name="T68" fmla="*/ 17 w 72"/>
                <a:gd name="T69" fmla="*/ 6 h 103"/>
                <a:gd name="T70" fmla="*/ 11 w 72"/>
                <a:gd name="T71" fmla="*/ 27 h 103"/>
                <a:gd name="T72" fmla="*/ 11 w 72"/>
                <a:gd name="T73" fmla="*/ 27 h 103"/>
                <a:gd name="T74" fmla="*/ 3 w 72"/>
                <a:gd name="T75" fmla="*/ 86 h 103"/>
                <a:gd name="T76" fmla="*/ 3 w 72"/>
                <a:gd name="T77" fmla="*/ 86 h 103"/>
                <a:gd name="T78" fmla="*/ 4 w 72"/>
                <a:gd name="T79" fmla="*/ 97 h 103"/>
                <a:gd name="T80" fmla="*/ 4 w 72"/>
                <a:gd name="T81" fmla="*/ 97 h 103"/>
                <a:gd name="T82" fmla="*/ 14 w 72"/>
                <a:gd name="T83"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3">
                  <a:moveTo>
                    <a:pt x="2" y="100"/>
                  </a:moveTo>
                  <a:cubicBezTo>
                    <a:pt x="1" y="100"/>
                    <a:pt x="1" y="99"/>
                    <a:pt x="1" y="99"/>
                  </a:cubicBezTo>
                  <a:cubicBezTo>
                    <a:pt x="1" y="99"/>
                    <a:pt x="1" y="99"/>
                    <a:pt x="1" y="99"/>
                  </a:cubicBezTo>
                  <a:cubicBezTo>
                    <a:pt x="0" y="94"/>
                    <a:pt x="0" y="90"/>
                    <a:pt x="0" y="86"/>
                  </a:cubicBezTo>
                  <a:cubicBezTo>
                    <a:pt x="0" y="86"/>
                    <a:pt x="0" y="86"/>
                    <a:pt x="0" y="86"/>
                  </a:cubicBezTo>
                  <a:cubicBezTo>
                    <a:pt x="0" y="34"/>
                    <a:pt x="15" y="5"/>
                    <a:pt x="15" y="5"/>
                  </a:cubicBezTo>
                  <a:cubicBezTo>
                    <a:pt x="15" y="5"/>
                    <a:pt x="15" y="5"/>
                    <a:pt x="15" y="5"/>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5"/>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9"/>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14" y="99"/>
                  </a:moveTo>
                  <a:cubicBezTo>
                    <a:pt x="21" y="99"/>
                    <a:pt x="31" y="100"/>
                    <a:pt x="41" y="100"/>
                  </a:cubicBezTo>
                  <a:cubicBezTo>
                    <a:pt x="41" y="100"/>
                    <a:pt x="41" y="100"/>
                    <a:pt x="41" y="100"/>
                  </a:cubicBezTo>
                  <a:cubicBezTo>
                    <a:pt x="51" y="100"/>
                    <a:pt x="61" y="99"/>
                    <a:pt x="69" y="97"/>
                  </a:cubicBezTo>
                  <a:cubicBezTo>
                    <a:pt x="69" y="97"/>
                    <a:pt x="69" y="97"/>
                    <a:pt x="69" y="97"/>
                  </a:cubicBezTo>
                  <a:cubicBezTo>
                    <a:pt x="62" y="16"/>
                    <a:pt x="62" y="16"/>
                    <a:pt x="62" y="16"/>
                  </a:cubicBezTo>
                  <a:cubicBezTo>
                    <a:pt x="57" y="7"/>
                    <a:pt x="57" y="7"/>
                    <a:pt x="57" y="7"/>
                  </a:cubicBezTo>
                  <a:cubicBezTo>
                    <a:pt x="56" y="7"/>
                    <a:pt x="53" y="6"/>
                    <a:pt x="49" y="5"/>
                  </a:cubicBezTo>
                  <a:cubicBezTo>
                    <a:pt x="49" y="5"/>
                    <a:pt x="49" y="5"/>
                    <a:pt x="49" y="5"/>
                  </a:cubicBezTo>
                  <a:cubicBezTo>
                    <a:pt x="43" y="4"/>
                    <a:pt x="36" y="3"/>
                    <a:pt x="30" y="3"/>
                  </a:cubicBezTo>
                  <a:cubicBezTo>
                    <a:pt x="30" y="3"/>
                    <a:pt x="30" y="3"/>
                    <a:pt x="30" y="3"/>
                  </a:cubicBezTo>
                  <a:cubicBezTo>
                    <a:pt x="25" y="3"/>
                    <a:pt x="20" y="4"/>
                    <a:pt x="17" y="6"/>
                  </a:cubicBezTo>
                  <a:cubicBezTo>
                    <a:pt x="17" y="6"/>
                    <a:pt x="17" y="6"/>
                    <a:pt x="17" y="6"/>
                  </a:cubicBezTo>
                  <a:cubicBezTo>
                    <a:pt x="17" y="7"/>
                    <a:pt x="14" y="14"/>
                    <a:pt x="11" y="27"/>
                  </a:cubicBezTo>
                  <a:cubicBezTo>
                    <a:pt x="11" y="27"/>
                    <a:pt x="11" y="27"/>
                    <a:pt x="11" y="27"/>
                  </a:cubicBezTo>
                  <a:cubicBezTo>
                    <a:pt x="7" y="40"/>
                    <a:pt x="3" y="60"/>
                    <a:pt x="3" y="86"/>
                  </a:cubicBezTo>
                  <a:cubicBezTo>
                    <a:pt x="3" y="86"/>
                    <a:pt x="3" y="86"/>
                    <a:pt x="3" y="86"/>
                  </a:cubicBezTo>
                  <a:cubicBezTo>
                    <a:pt x="3" y="89"/>
                    <a:pt x="3" y="93"/>
                    <a:pt x="4" y="97"/>
                  </a:cubicBezTo>
                  <a:cubicBezTo>
                    <a:pt x="4" y="97"/>
                    <a:pt x="4" y="97"/>
                    <a:pt x="4" y="97"/>
                  </a:cubicBezTo>
                  <a:cubicBezTo>
                    <a:pt x="5" y="97"/>
                    <a:pt x="9" y="98"/>
                    <a:pt x="14" y="9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Oval 62"/>
            <p:cNvSpPr>
              <a:spLocks noChangeArrowheads="1"/>
            </p:cNvSpPr>
            <p:nvPr/>
          </p:nvSpPr>
          <p:spPr bwMode="auto">
            <a:xfrm>
              <a:off x="2221" y="121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Oval 63"/>
            <p:cNvSpPr>
              <a:spLocks noChangeArrowheads="1"/>
            </p:cNvSpPr>
            <p:nvPr/>
          </p:nvSpPr>
          <p:spPr bwMode="auto">
            <a:xfrm>
              <a:off x="2341" y="1261"/>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Oval 64"/>
            <p:cNvSpPr>
              <a:spLocks noChangeArrowheads="1"/>
            </p:cNvSpPr>
            <p:nvPr/>
          </p:nvSpPr>
          <p:spPr bwMode="auto">
            <a:xfrm>
              <a:off x="2196" y="1287"/>
              <a:ext cx="43"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Oval 65"/>
            <p:cNvSpPr>
              <a:spLocks noChangeArrowheads="1"/>
            </p:cNvSpPr>
            <p:nvPr/>
          </p:nvSpPr>
          <p:spPr bwMode="auto">
            <a:xfrm>
              <a:off x="2268" y="1345"/>
              <a:ext cx="44"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Oval 66"/>
            <p:cNvSpPr>
              <a:spLocks noChangeArrowheads="1"/>
            </p:cNvSpPr>
            <p:nvPr/>
          </p:nvSpPr>
          <p:spPr bwMode="auto">
            <a:xfrm>
              <a:off x="2359" y="1406"/>
              <a:ext cx="47" cy="4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67"/>
            <p:cNvSpPr>
              <a:spLocks noChangeArrowheads="1"/>
            </p:cNvSpPr>
            <p:nvPr/>
          </p:nvSpPr>
          <p:spPr bwMode="auto">
            <a:xfrm>
              <a:off x="2275" y="1475"/>
              <a:ext cx="48"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Oval 68"/>
            <p:cNvSpPr>
              <a:spLocks noChangeArrowheads="1"/>
            </p:cNvSpPr>
            <p:nvPr/>
          </p:nvSpPr>
          <p:spPr bwMode="auto">
            <a:xfrm>
              <a:off x="2192" y="142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69"/>
            <p:cNvSpPr/>
            <p:nvPr/>
          </p:nvSpPr>
          <p:spPr bwMode="auto">
            <a:xfrm>
              <a:off x="1250" y="1218"/>
              <a:ext cx="589" cy="627"/>
            </a:xfrm>
            <a:custGeom>
              <a:avLst/>
              <a:gdLst>
                <a:gd name="T0" fmla="*/ 74 w 162"/>
                <a:gd name="T1" fmla="*/ 173 h 173"/>
                <a:gd name="T2" fmla="*/ 17 w 162"/>
                <a:gd name="T3" fmla="*/ 92 h 173"/>
                <a:gd name="T4" fmla="*/ 30 w 162"/>
                <a:gd name="T5" fmla="*/ 17 h 173"/>
                <a:gd name="T6" fmla="*/ 30 w 162"/>
                <a:gd name="T7" fmla="*/ 17 h 173"/>
                <a:gd name="T8" fmla="*/ 105 w 162"/>
                <a:gd name="T9" fmla="*/ 31 h 173"/>
                <a:gd name="T10" fmla="*/ 162 w 162"/>
                <a:gd name="T11" fmla="*/ 112 h 173"/>
                <a:gd name="T12" fmla="*/ 74 w 162"/>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62" h="173">
                  <a:moveTo>
                    <a:pt x="74" y="173"/>
                  </a:moveTo>
                  <a:cubicBezTo>
                    <a:pt x="17" y="92"/>
                    <a:pt x="17" y="92"/>
                    <a:pt x="17" y="92"/>
                  </a:cubicBezTo>
                  <a:cubicBezTo>
                    <a:pt x="0" y="67"/>
                    <a:pt x="6" y="34"/>
                    <a:pt x="30" y="17"/>
                  </a:cubicBezTo>
                  <a:cubicBezTo>
                    <a:pt x="30" y="17"/>
                    <a:pt x="30" y="17"/>
                    <a:pt x="30" y="17"/>
                  </a:cubicBezTo>
                  <a:cubicBezTo>
                    <a:pt x="55" y="0"/>
                    <a:pt x="88" y="6"/>
                    <a:pt x="105" y="31"/>
                  </a:cubicBezTo>
                  <a:cubicBezTo>
                    <a:pt x="162" y="112"/>
                    <a:pt x="162" y="112"/>
                    <a:pt x="162" y="112"/>
                  </a:cubicBezTo>
                  <a:lnTo>
                    <a:pt x="74" y="173"/>
                  </a:lnTo>
                  <a:close/>
                </a:path>
              </a:pathLst>
            </a:custGeom>
            <a:solidFill>
              <a:srgbClr val="FF6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Freeform 70"/>
            <p:cNvSpPr>
              <a:spLocks noEditPoints="1"/>
            </p:cNvSpPr>
            <p:nvPr/>
          </p:nvSpPr>
          <p:spPr bwMode="auto">
            <a:xfrm>
              <a:off x="1272" y="1240"/>
              <a:ext cx="571" cy="613"/>
            </a:xfrm>
            <a:custGeom>
              <a:avLst/>
              <a:gdLst>
                <a:gd name="T0" fmla="*/ 67 w 157"/>
                <a:gd name="T1" fmla="*/ 169 h 169"/>
                <a:gd name="T2" fmla="*/ 66 w 157"/>
                <a:gd name="T3" fmla="*/ 168 h 169"/>
                <a:gd name="T4" fmla="*/ 66 w 157"/>
                <a:gd name="T5" fmla="*/ 168 h 169"/>
                <a:gd name="T6" fmla="*/ 10 w 157"/>
                <a:gd name="T7" fmla="*/ 87 h 169"/>
                <a:gd name="T8" fmla="*/ 0 w 157"/>
                <a:gd name="T9" fmla="*/ 55 h 169"/>
                <a:gd name="T10" fmla="*/ 0 w 157"/>
                <a:gd name="T11" fmla="*/ 55 h 169"/>
                <a:gd name="T12" fmla="*/ 24 w 157"/>
                <a:gd name="T13" fmla="*/ 10 h 169"/>
                <a:gd name="T14" fmla="*/ 24 w 157"/>
                <a:gd name="T15" fmla="*/ 10 h 169"/>
                <a:gd name="T16" fmla="*/ 55 w 157"/>
                <a:gd name="T17" fmla="*/ 0 h 169"/>
                <a:gd name="T18" fmla="*/ 55 w 157"/>
                <a:gd name="T19" fmla="*/ 0 h 169"/>
                <a:gd name="T20" fmla="*/ 101 w 157"/>
                <a:gd name="T21" fmla="*/ 24 h 169"/>
                <a:gd name="T22" fmla="*/ 101 w 157"/>
                <a:gd name="T23" fmla="*/ 24 h 169"/>
                <a:gd name="T24" fmla="*/ 157 w 157"/>
                <a:gd name="T25" fmla="*/ 105 h 169"/>
                <a:gd name="T26" fmla="*/ 157 w 157"/>
                <a:gd name="T27" fmla="*/ 106 h 169"/>
                <a:gd name="T28" fmla="*/ 157 w 157"/>
                <a:gd name="T29" fmla="*/ 106 h 169"/>
                <a:gd name="T30" fmla="*/ 157 w 157"/>
                <a:gd name="T31" fmla="*/ 107 h 169"/>
                <a:gd name="T32" fmla="*/ 157 w 157"/>
                <a:gd name="T33" fmla="*/ 107 h 169"/>
                <a:gd name="T34" fmla="*/ 68 w 157"/>
                <a:gd name="T35" fmla="*/ 168 h 169"/>
                <a:gd name="T36" fmla="*/ 68 w 157"/>
                <a:gd name="T37" fmla="*/ 169 h 169"/>
                <a:gd name="T38" fmla="*/ 68 w 157"/>
                <a:gd name="T39" fmla="*/ 169 h 169"/>
                <a:gd name="T40" fmla="*/ 67 w 157"/>
                <a:gd name="T41" fmla="*/ 169 h 169"/>
                <a:gd name="T42" fmla="*/ 68 w 157"/>
                <a:gd name="T43" fmla="*/ 167 h 169"/>
                <a:gd name="T44" fmla="*/ 69 w 157"/>
                <a:gd name="T45" fmla="*/ 166 h 169"/>
                <a:gd name="T46" fmla="*/ 68 w 157"/>
                <a:gd name="T47" fmla="*/ 167 h 169"/>
                <a:gd name="T48" fmla="*/ 25 w 157"/>
                <a:gd name="T49" fmla="*/ 12 h 169"/>
                <a:gd name="T50" fmla="*/ 3 w 157"/>
                <a:gd name="T51" fmla="*/ 55 h 169"/>
                <a:gd name="T52" fmla="*/ 3 w 157"/>
                <a:gd name="T53" fmla="*/ 55 h 169"/>
                <a:gd name="T54" fmla="*/ 12 w 157"/>
                <a:gd name="T55" fmla="*/ 85 h 169"/>
                <a:gd name="T56" fmla="*/ 12 w 157"/>
                <a:gd name="T57" fmla="*/ 85 h 169"/>
                <a:gd name="T58" fmla="*/ 68 w 157"/>
                <a:gd name="T59" fmla="*/ 165 h 169"/>
                <a:gd name="T60" fmla="*/ 154 w 157"/>
                <a:gd name="T61" fmla="*/ 106 h 169"/>
                <a:gd name="T62" fmla="*/ 98 w 157"/>
                <a:gd name="T63" fmla="*/ 25 h 169"/>
                <a:gd name="T64" fmla="*/ 55 w 157"/>
                <a:gd name="T65" fmla="*/ 3 h 169"/>
                <a:gd name="T66" fmla="*/ 55 w 157"/>
                <a:gd name="T67" fmla="*/ 3 h 169"/>
                <a:gd name="T68" fmla="*/ 25 w 157"/>
                <a:gd name="T69"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69">
                  <a:moveTo>
                    <a:pt x="67" y="169"/>
                  </a:moveTo>
                  <a:cubicBezTo>
                    <a:pt x="67" y="169"/>
                    <a:pt x="67" y="168"/>
                    <a:pt x="66" y="168"/>
                  </a:cubicBezTo>
                  <a:cubicBezTo>
                    <a:pt x="66" y="168"/>
                    <a:pt x="66" y="168"/>
                    <a:pt x="66" y="168"/>
                  </a:cubicBezTo>
                  <a:cubicBezTo>
                    <a:pt x="10" y="87"/>
                    <a:pt x="10" y="87"/>
                    <a:pt x="10" y="87"/>
                  </a:cubicBezTo>
                  <a:cubicBezTo>
                    <a:pt x="3" y="77"/>
                    <a:pt x="0" y="66"/>
                    <a:pt x="0" y="55"/>
                  </a:cubicBezTo>
                  <a:cubicBezTo>
                    <a:pt x="0" y="55"/>
                    <a:pt x="0" y="55"/>
                    <a:pt x="0" y="55"/>
                  </a:cubicBezTo>
                  <a:cubicBezTo>
                    <a:pt x="0" y="38"/>
                    <a:pt x="8" y="21"/>
                    <a:pt x="24" y="10"/>
                  </a:cubicBezTo>
                  <a:cubicBezTo>
                    <a:pt x="24" y="10"/>
                    <a:pt x="24" y="10"/>
                    <a:pt x="24" y="10"/>
                  </a:cubicBezTo>
                  <a:cubicBezTo>
                    <a:pt x="33" y="3"/>
                    <a:pt x="44" y="0"/>
                    <a:pt x="55" y="0"/>
                  </a:cubicBezTo>
                  <a:cubicBezTo>
                    <a:pt x="55" y="0"/>
                    <a:pt x="55" y="0"/>
                    <a:pt x="55" y="0"/>
                  </a:cubicBezTo>
                  <a:cubicBezTo>
                    <a:pt x="73" y="0"/>
                    <a:pt x="90" y="8"/>
                    <a:pt x="101" y="24"/>
                  </a:cubicBezTo>
                  <a:cubicBezTo>
                    <a:pt x="101" y="24"/>
                    <a:pt x="101" y="24"/>
                    <a:pt x="101" y="24"/>
                  </a:cubicBezTo>
                  <a:cubicBezTo>
                    <a:pt x="157" y="105"/>
                    <a:pt x="157" y="105"/>
                    <a:pt x="157" y="105"/>
                  </a:cubicBezTo>
                  <a:cubicBezTo>
                    <a:pt x="157" y="105"/>
                    <a:pt x="157" y="106"/>
                    <a:pt x="157" y="106"/>
                  </a:cubicBezTo>
                  <a:cubicBezTo>
                    <a:pt x="157" y="106"/>
                    <a:pt x="157" y="106"/>
                    <a:pt x="157" y="106"/>
                  </a:cubicBezTo>
                  <a:cubicBezTo>
                    <a:pt x="157" y="107"/>
                    <a:pt x="157" y="107"/>
                    <a:pt x="157" y="107"/>
                  </a:cubicBezTo>
                  <a:cubicBezTo>
                    <a:pt x="157" y="107"/>
                    <a:pt x="157" y="107"/>
                    <a:pt x="157" y="107"/>
                  </a:cubicBezTo>
                  <a:cubicBezTo>
                    <a:pt x="68" y="168"/>
                    <a:pt x="68" y="168"/>
                    <a:pt x="68" y="168"/>
                  </a:cubicBezTo>
                  <a:cubicBezTo>
                    <a:pt x="68" y="169"/>
                    <a:pt x="68" y="169"/>
                    <a:pt x="68" y="169"/>
                  </a:cubicBezTo>
                  <a:cubicBezTo>
                    <a:pt x="68" y="169"/>
                    <a:pt x="68" y="169"/>
                    <a:pt x="68" y="169"/>
                  </a:cubicBezTo>
                  <a:cubicBezTo>
                    <a:pt x="67" y="169"/>
                    <a:pt x="67" y="169"/>
                    <a:pt x="67" y="169"/>
                  </a:cubicBezTo>
                  <a:close/>
                  <a:moveTo>
                    <a:pt x="68" y="167"/>
                  </a:moveTo>
                  <a:cubicBezTo>
                    <a:pt x="69" y="166"/>
                    <a:pt x="69" y="166"/>
                    <a:pt x="69" y="166"/>
                  </a:cubicBezTo>
                  <a:cubicBezTo>
                    <a:pt x="68" y="167"/>
                    <a:pt x="68" y="167"/>
                    <a:pt x="68" y="167"/>
                  </a:cubicBezTo>
                  <a:close/>
                  <a:moveTo>
                    <a:pt x="25" y="12"/>
                  </a:moveTo>
                  <a:cubicBezTo>
                    <a:pt x="11" y="22"/>
                    <a:pt x="3" y="39"/>
                    <a:pt x="3" y="55"/>
                  </a:cubicBezTo>
                  <a:cubicBezTo>
                    <a:pt x="3" y="55"/>
                    <a:pt x="3" y="55"/>
                    <a:pt x="3" y="55"/>
                  </a:cubicBezTo>
                  <a:cubicBezTo>
                    <a:pt x="3" y="66"/>
                    <a:pt x="6" y="76"/>
                    <a:pt x="12" y="85"/>
                  </a:cubicBezTo>
                  <a:cubicBezTo>
                    <a:pt x="12" y="85"/>
                    <a:pt x="12" y="85"/>
                    <a:pt x="12" y="85"/>
                  </a:cubicBezTo>
                  <a:cubicBezTo>
                    <a:pt x="68" y="165"/>
                    <a:pt x="68" y="165"/>
                    <a:pt x="68" y="165"/>
                  </a:cubicBezTo>
                  <a:cubicBezTo>
                    <a:pt x="154" y="106"/>
                    <a:pt x="154" y="106"/>
                    <a:pt x="154" y="106"/>
                  </a:cubicBezTo>
                  <a:cubicBezTo>
                    <a:pt x="98" y="25"/>
                    <a:pt x="98" y="25"/>
                    <a:pt x="98" y="25"/>
                  </a:cubicBezTo>
                  <a:cubicBezTo>
                    <a:pt x="88" y="11"/>
                    <a:pt x="72" y="3"/>
                    <a:pt x="55" y="3"/>
                  </a:cubicBezTo>
                  <a:cubicBezTo>
                    <a:pt x="55" y="3"/>
                    <a:pt x="55" y="3"/>
                    <a:pt x="55" y="3"/>
                  </a:cubicBezTo>
                  <a:cubicBezTo>
                    <a:pt x="45" y="3"/>
                    <a:pt x="34" y="6"/>
                    <a:pt x="25"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71"/>
            <p:cNvSpPr/>
            <p:nvPr/>
          </p:nvSpPr>
          <p:spPr bwMode="auto">
            <a:xfrm>
              <a:off x="1505" y="1602"/>
              <a:ext cx="349" cy="261"/>
            </a:xfrm>
            <a:custGeom>
              <a:avLst/>
              <a:gdLst>
                <a:gd name="T0" fmla="*/ 4 w 96"/>
                <a:gd name="T1" fmla="*/ 67 h 72"/>
                <a:gd name="T2" fmla="*/ 41 w 96"/>
                <a:gd name="T3" fmla="*/ 27 h 72"/>
                <a:gd name="T4" fmla="*/ 92 w 96"/>
                <a:gd name="T5" fmla="*/ 6 h 72"/>
                <a:gd name="T6" fmla="*/ 55 w 96"/>
                <a:gd name="T7" fmla="*/ 46 h 72"/>
                <a:gd name="T8" fmla="*/ 4 w 96"/>
                <a:gd name="T9" fmla="*/ 67 h 72"/>
              </a:gdLst>
              <a:ahLst/>
              <a:cxnLst>
                <a:cxn ang="0">
                  <a:pos x="T0" y="T1"/>
                </a:cxn>
                <a:cxn ang="0">
                  <a:pos x="T2" y="T3"/>
                </a:cxn>
                <a:cxn ang="0">
                  <a:pos x="T4" y="T5"/>
                </a:cxn>
                <a:cxn ang="0">
                  <a:pos x="T6" y="T7"/>
                </a:cxn>
                <a:cxn ang="0">
                  <a:pos x="T8" y="T9"/>
                </a:cxn>
              </a:cxnLst>
              <a:rect l="0" t="0" r="r" b="b"/>
              <a:pathLst>
                <a:path w="96" h="72">
                  <a:moveTo>
                    <a:pt x="4" y="67"/>
                  </a:moveTo>
                  <a:cubicBezTo>
                    <a:pt x="0" y="62"/>
                    <a:pt x="17" y="44"/>
                    <a:pt x="41" y="27"/>
                  </a:cubicBezTo>
                  <a:cubicBezTo>
                    <a:pt x="65" y="10"/>
                    <a:pt x="88" y="0"/>
                    <a:pt x="92" y="6"/>
                  </a:cubicBezTo>
                  <a:cubicBezTo>
                    <a:pt x="96" y="11"/>
                    <a:pt x="79" y="29"/>
                    <a:pt x="55" y="46"/>
                  </a:cubicBezTo>
                  <a:cubicBezTo>
                    <a:pt x="30" y="63"/>
                    <a:pt x="7" y="72"/>
                    <a:pt x="4" y="67"/>
                  </a:cubicBezTo>
                  <a:close/>
                </a:path>
              </a:pathLst>
            </a:custGeom>
            <a:solidFill>
              <a:srgbClr val="F239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72"/>
            <p:cNvSpPr/>
            <p:nvPr/>
          </p:nvSpPr>
          <p:spPr bwMode="auto">
            <a:xfrm>
              <a:off x="1512" y="1613"/>
              <a:ext cx="335" cy="243"/>
            </a:xfrm>
            <a:custGeom>
              <a:avLst/>
              <a:gdLst>
                <a:gd name="T0" fmla="*/ 0 w 92"/>
                <a:gd name="T1" fmla="*/ 65 h 67"/>
                <a:gd name="T2" fmla="*/ 2 w 92"/>
                <a:gd name="T3" fmla="*/ 64 h 67"/>
                <a:gd name="T4" fmla="*/ 3 w 92"/>
                <a:gd name="T5" fmla="*/ 63 h 67"/>
                <a:gd name="T6" fmla="*/ 6 w 92"/>
                <a:gd name="T7" fmla="*/ 64 h 67"/>
                <a:gd name="T8" fmla="*/ 6 w 92"/>
                <a:gd name="T9" fmla="*/ 64 h 67"/>
                <a:gd name="T10" fmla="*/ 52 w 92"/>
                <a:gd name="T11" fmla="*/ 42 h 67"/>
                <a:gd name="T12" fmla="*/ 52 w 92"/>
                <a:gd name="T13" fmla="*/ 42 h 67"/>
                <a:gd name="T14" fmla="*/ 89 w 92"/>
                <a:gd name="T15" fmla="*/ 5 h 67"/>
                <a:gd name="T16" fmla="*/ 89 w 92"/>
                <a:gd name="T17" fmla="*/ 5 h 67"/>
                <a:gd name="T18" fmla="*/ 89 w 92"/>
                <a:gd name="T19" fmla="*/ 4 h 67"/>
                <a:gd name="T20" fmla="*/ 89 w 92"/>
                <a:gd name="T21" fmla="*/ 4 h 67"/>
                <a:gd name="T22" fmla="*/ 86 w 92"/>
                <a:gd name="T23" fmla="*/ 3 h 67"/>
                <a:gd name="T24" fmla="*/ 86 w 92"/>
                <a:gd name="T25" fmla="*/ 3 h 67"/>
                <a:gd name="T26" fmla="*/ 40 w 92"/>
                <a:gd name="T27" fmla="*/ 25 h 67"/>
                <a:gd name="T28" fmla="*/ 40 w 92"/>
                <a:gd name="T29" fmla="*/ 25 h 67"/>
                <a:gd name="T30" fmla="*/ 3 w 92"/>
                <a:gd name="T31" fmla="*/ 62 h 67"/>
                <a:gd name="T32" fmla="*/ 3 w 92"/>
                <a:gd name="T33" fmla="*/ 62 h 67"/>
                <a:gd name="T34" fmla="*/ 3 w 92"/>
                <a:gd name="T35" fmla="*/ 63 h 67"/>
                <a:gd name="T36" fmla="*/ 3 w 92"/>
                <a:gd name="T37" fmla="*/ 63 h 67"/>
                <a:gd name="T38" fmla="*/ 2 w 92"/>
                <a:gd name="T39" fmla="*/ 64 h 67"/>
                <a:gd name="T40" fmla="*/ 0 w 92"/>
                <a:gd name="T41" fmla="*/ 65 h 67"/>
                <a:gd name="T42" fmla="*/ 0 w 92"/>
                <a:gd name="T43" fmla="*/ 62 h 67"/>
                <a:gd name="T44" fmla="*/ 0 w 92"/>
                <a:gd name="T45" fmla="*/ 62 h 67"/>
                <a:gd name="T46" fmla="*/ 38 w 92"/>
                <a:gd name="T47" fmla="*/ 22 h 67"/>
                <a:gd name="T48" fmla="*/ 38 w 92"/>
                <a:gd name="T49" fmla="*/ 22 h 67"/>
                <a:gd name="T50" fmla="*/ 86 w 92"/>
                <a:gd name="T51" fmla="*/ 0 h 67"/>
                <a:gd name="T52" fmla="*/ 86 w 92"/>
                <a:gd name="T53" fmla="*/ 0 h 67"/>
                <a:gd name="T54" fmla="*/ 91 w 92"/>
                <a:gd name="T55" fmla="*/ 2 h 67"/>
                <a:gd name="T56" fmla="*/ 91 w 92"/>
                <a:gd name="T57" fmla="*/ 2 h 67"/>
                <a:gd name="T58" fmla="*/ 92 w 92"/>
                <a:gd name="T59" fmla="*/ 5 h 67"/>
                <a:gd name="T60" fmla="*/ 92 w 92"/>
                <a:gd name="T61" fmla="*/ 5 h 67"/>
                <a:gd name="T62" fmla="*/ 53 w 92"/>
                <a:gd name="T63" fmla="*/ 44 h 67"/>
                <a:gd name="T64" fmla="*/ 53 w 92"/>
                <a:gd name="T65" fmla="*/ 44 h 67"/>
                <a:gd name="T66" fmla="*/ 6 w 92"/>
                <a:gd name="T67" fmla="*/ 67 h 67"/>
                <a:gd name="T68" fmla="*/ 6 w 92"/>
                <a:gd name="T69" fmla="*/ 67 h 67"/>
                <a:gd name="T70" fmla="*/ 0 w 92"/>
                <a:gd name="T71"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67">
                  <a:moveTo>
                    <a:pt x="0" y="65"/>
                  </a:moveTo>
                  <a:cubicBezTo>
                    <a:pt x="2" y="64"/>
                    <a:pt x="2" y="64"/>
                    <a:pt x="2" y="64"/>
                  </a:cubicBezTo>
                  <a:cubicBezTo>
                    <a:pt x="3" y="63"/>
                    <a:pt x="3" y="63"/>
                    <a:pt x="3" y="63"/>
                  </a:cubicBezTo>
                  <a:cubicBezTo>
                    <a:pt x="3" y="64"/>
                    <a:pt x="4" y="64"/>
                    <a:pt x="6" y="64"/>
                  </a:cubicBezTo>
                  <a:cubicBezTo>
                    <a:pt x="6" y="64"/>
                    <a:pt x="6" y="64"/>
                    <a:pt x="6" y="64"/>
                  </a:cubicBezTo>
                  <a:cubicBezTo>
                    <a:pt x="13" y="64"/>
                    <a:pt x="32" y="56"/>
                    <a:pt x="52" y="42"/>
                  </a:cubicBezTo>
                  <a:cubicBezTo>
                    <a:pt x="52" y="42"/>
                    <a:pt x="52" y="42"/>
                    <a:pt x="52" y="42"/>
                  </a:cubicBezTo>
                  <a:cubicBezTo>
                    <a:pt x="74" y="27"/>
                    <a:pt x="89" y="10"/>
                    <a:pt x="89" y="5"/>
                  </a:cubicBezTo>
                  <a:cubicBezTo>
                    <a:pt x="89" y="5"/>
                    <a:pt x="89" y="5"/>
                    <a:pt x="89" y="5"/>
                  </a:cubicBezTo>
                  <a:cubicBezTo>
                    <a:pt x="89" y="4"/>
                    <a:pt x="89" y="4"/>
                    <a:pt x="89" y="4"/>
                  </a:cubicBezTo>
                  <a:cubicBezTo>
                    <a:pt x="89" y="4"/>
                    <a:pt x="89" y="4"/>
                    <a:pt x="89" y="4"/>
                  </a:cubicBezTo>
                  <a:cubicBezTo>
                    <a:pt x="88" y="3"/>
                    <a:pt x="88" y="3"/>
                    <a:pt x="86" y="3"/>
                  </a:cubicBezTo>
                  <a:cubicBezTo>
                    <a:pt x="86" y="3"/>
                    <a:pt x="86" y="3"/>
                    <a:pt x="86" y="3"/>
                  </a:cubicBezTo>
                  <a:cubicBezTo>
                    <a:pt x="78" y="3"/>
                    <a:pt x="59" y="11"/>
                    <a:pt x="40" y="25"/>
                  </a:cubicBezTo>
                  <a:cubicBezTo>
                    <a:pt x="40" y="25"/>
                    <a:pt x="40" y="25"/>
                    <a:pt x="40" y="25"/>
                  </a:cubicBezTo>
                  <a:cubicBezTo>
                    <a:pt x="18" y="40"/>
                    <a:pt x="2" y="57"/>
                    <a:pt x="3" y="62"/>
                  </a:cubicBezTo>
                  <a:cubicBezTo>
                    <a:pt x="3" y="62"/>
                    <a:pt x="3" y="62"/>
                    <a:pt x="3" y="62"/>
                  </a:cubicBezTo>
                  <a:cubicBezTo>
                    <a:pt x="3" y="63"/>
                    <a:pt x="3" y="63"/>
                    <a:pt x="3" y="63"/>
                  </a:cubicBezTo>
                  <a:cubicBezTo>
                    <a:pt x="3" y="63"/>
                    <a:pt x="3" y="63"/>
                    <a:pt x="3" y="63"/>
                  </a:cubicBezTo>
                  <a:cubicBezTo>
                    <a:pt x="2" y="64"/>
                    <a:pt x="2" y="64"/>
                    <a:pt x="2" y="64"/>
                  </a:cubicBezTo>
                  <a:cubicBezTo>
                    <a:pt x="0" y="65"/>
                    <a:pt x="0" y="65"/>
                    <a:pt x="0" y="65"/>
                  </a:cubicBezTo>
                  <a:cubicBezTo>
                    <a:pt x="0" y="64"/>
                    <a:pt x="0" y="63"/>
                    <a:pt x="0" y="62"/>
                  </a:cubicBezTo>
                  <a:cubicBezTo>
                    <a:pt x="0" y="62"/>
                    <a:pt x="0" y="62"/>
                    <a:pt x="0" y="62"/>
                  </a:cubicBezTo>
                  <a:cubicBezTo>
                    <a:pt x="0" y="54"/>
                    <a:pt x="16" y="38"/>
                    <a:pt x="38" y="22"/>
                  </a:cubicBezTo>
                  <a:cubicBezTo>
                    <a:pt x="38" y="22"/>
                    <a:pt x="38" y="22"/>
                    <a:pt x="38" y="22"/>
                  </a:cubicBezTo>
                  <a:cubicBezTo>
                    <a:pt x="58" y="9"/>
                    <a:pt x="77" y="0"/>
                    <a:pt x="86" y="0"/>
                  </a:cubicBezTo>
                  <a:cubicBezTo>
                    <a:pt x="86" y="0"/>
                    <a:pt x="86" y="0"/>
                    <a:pt x="86" y="0"/>
                  </a:cubicBezTo>
                  <a:cubicBezTo>
                    <a:pt x="88" y="0"/>
                    <a:pt x="90" y="0"/>
                    <a:pt x="91" y="2"/>
                  </a:cubicBezTo>
                  <a:cubicBezTo>
                    <a:pt x="91" y="2"/>
                    <a:pt x="91" y="2"/>
                    <a:pt x="91" y="2"/>
                  </a:cubicBezTo>
                  <a:cubicBezTo>
                    <a:pt x="92" y="3"/>
                    <a:pt x="92" y="4"/>
                    <a:pt x="92" y="5"/>
                  </a:cubicBezTo>
                  <a:cubicBezTo>
                    <a:pt x="92" y="5"/>
                    <a:pt x="92" y="5"/>
                    <a:pt x="92" y="5"/>
                  </a:cubicBezTo>
                  <a:cubicBezTo>
                    <a:pt x="92" y="13"/>
                    <a:pt x="76" y="29"/>
                    <a:pt x="53" y="44"/>
                  </a:cubicBezTo>
                  <a:cubicBezTo>
                    <a:pt x="53" y="44"/>
                    <a:pt x="53" y="44"/>
                    <a:pt x="53" y="44"/>
                  </a:cubicBezTo>
                  <a:cubicBezTo>
                    <a:pt x="34" y="58"/>
                    <a:pt x="15" y="67"/>
                    <a:pt x="6" y="67"/>
                  </a:cubicBezTo>
                  <a:cubicBezTo>
                    <a:pt x="6" y="67"/>
                    <a:pt x="6" y="67"/>
                    <a:pt x="6" y="67"/>
                  </a:cubicBezTo>
                  <a:cubicBezTo>
                    <a:pt x="4" y="67"/>
                    <a:pt x="2" y="67"/>
                    <a:pt x="0"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73"/>
            <p:cNvSpPr/>
            <p:nvPr/>
          </p:nvSpPr>
          <p:spPr bwMode="auto">
            <a:xfrm>
              <a:off x="1650" y="1036"/>
              <a:ext cx="495" cy="584"/>
            </a:xfrm>
            <a:custGeom>
              <a:avLst/>
              <a:gdLst>
                <a:gd name="T0" fmla="*/ 104 w 136"/>
                <a:gd name="T1" fmla="*/ 161 h 161"/>
                <a:gd name="T2" fmla="*/ 128 w 136"/>
                <a:gd name="T3" fmla="*/ 74 h 161"/>
                <a:gd name="T4" fmla="*/ 91 w 136"/>
                <a:gd name="T5" fmla="*/ 8 h 161"/>
                <a:gd name="T6" fmla="*/ 91 w 136"/>
                <a:gd name="T7" fmla="*/ 8 h 161"/>
                <a:gd name="T8" fmla="*/ 24 w 136"/>
                <a:gd name="T9" fmla="*/ 45 h 161"/>
                <a:gd name="T10" fmla="*/ 0 w 136"/>
                <a:gd name="T11" fmla="*/ 132 h 161"/>
                <a:gd name="T12" fmla="*/ 101 w 136"/>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36" h="161">
                  <a:moveTo>
                    <a:pt x="104" y="161"/>
                  </a:moveTo>
                  <a:cubicBezTo>
                    <a:pt x="128" y="74"/>
                    <a:pt x="128" y="74"/>
                    <a:pt x="128" y="74"/>
                  </a:cubicBezTo>
                  <a:cubicBezTo>
                    <a:pt x="136" y="46"/>
                    <a:pt x="119" y="16"/>
                    <a:pt x="91" y="8"/>
                  </a:cubicBezTo>
                  <a:cubicBezTo>
                    <a:pt x="91" y="8"/>
                    <a:pt x="91" y="8"/>
                    <a:pt x="91" y="8"/>
                  </a:cubicBezTo>
                  <a:cubicBezTo>
                    <a:pt x="62" y="0"/>
                    <a:pt x="32" y="17"/>
                    <a:pt x="24" y="45"/>
                  </a:cubicBezTo>
                  <a:cubicBezTo>
                    <a:pt x="0" y="132"/>
                    <a:pt x="0" y="132"/>
                    <a:pt x="0" y="132"/>
                  </a:cubicBezTo>
                  <a:cubicBezTo>
                    <a:pt x="101" y="161"/>
                    <a:pt x="101" y="161"/>
                    <a:pt x="101" y="161"/>
                  </a:cubicBezTo>
                </a:path>
              </a:pathLst>
            </a:custGeom>
            <a:solidFill>
              <a:srgbClr val="FDE0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Freeform 74"/>
            <p:cNvSpPr>
              <a:spLocks noEditPoints="1"/>
            </p:cNvSpPr>
            <p:nvPr/>
          </p:nvSpPr>
          <p:spPr bwMode="auto">
            <a:xfrm>
              <a:off x="1643" y="1051"/>
              <a:ext cx="483" cy="573"/>
            </a:xfrm>
            <a:custGeom>
              <a:avLst/>
              <a:gdLst>
                <a:gd name="T0" fmla="*/ 105 w 133"/>
                <a:gd name="T1" fmla="*/ 158 h 158"/>
                <a:gd name="T2" fmla="*/ 104 w 133"/>
                <a:gd name="T3" fmla="*/ 157 h 158"/>
                <a:gd name="T4" fmla="*/ 104 w 133"/>
                <a:gd name="T5" fmla="*/ 157 h 158"/>
                <a:gd name="T6" fmla="*/ 103 w 133"/>
                <a:gd name="T7" fmla="*/ 158 h 158"/>
                <a:gd name="T8" fmla="*/ 103 w 133"/>
                <a:gd name="T9" fmla="*/ 158 h 158"/>
                <a:gd name="T10" fmla="*/ 2 w 133"/>
                <a:gd name="T11" fmla="*/ 129 h 158"/>
                <a:gd name="T12" fmla="*/ 1 w 133"/>
                <a:gd name="T13" fmla="*/ 127 h 158"/>
                <a:gd name="T14" fmla="*/ 1 w 133"/>
                <a:gd name="T15" fmla="*/ 127 h 158"/>
                <a:gd name="T16" fmla="*/ 25 w 133"/>
                <a:gd name="T17" fmla="*/ 41 h 158"/>
                <a:gd name="T18" fmla="*/ 78 w 133"/>
                <a:gd name="T19" fmla="*/ 0 h 158"/>
                <a:gd name="T20" fmla="*/ 78 w 133"/>
                <a:gd name="T21" fmla="*/ 0 h 158"/>
                <a:gd name="T22" fmla="*/ 93 w 133"/>
                <a:gd name="T23" fmla="*/ 3 h 158"/>
                <a:gd name="T24" fmla="*/ 93 w 133"/>
                <a:gd name="T25" fmla="*/ 3 h 158"/>
                <a:gd name="T26" fmla="*/ 133 w 133"/>
                <a:gd name="T27" fmla="*/ 56 h 158"/>
                <a:gd name="T28" fmla="*/ 133 w 133"/>
                <a:gd name="T29" fmla="*/ 56 h 158"/>
                <a:gd name="T30" fmla="*/ 131 w 133"/>
                <a:gd name="T31" fmla="*/ 71 h 158"/>
                <a:gd name="T32" fmla="*/ 131 w 133"/>
                <a:gd name="T33" fmla="*/ 71 h 158"/>
                <a:gd name="T34" fmla="*/ 107 w 133"/>
                <a:gd name="T35" fmla="*/ 157 h 158"/>
                <a:gd name="T36" fmla="*/ 107 w 133"/>
                <a:gd name="T37" fmla="*/ 157 h 158"/>
                <a:gd name="T38" fmla="*/ 106 w 133"/>
                <a:gd name="T39" fmla="*/ 158 h 158"/>
                <a:gd name="T40" fmla="*/ 106 w 133"/>
                <a:gd name="T41" fmla="*/ 158 h 158"/>
                <a:gd name="T42" fmla="*/ 105 w 133"/>
                <a:gd name="T43" fmla="*/ 158 h 158"/>
                <a:gd name="T44" fmla="*/ 28 w 133"/>
                <a:gd name="T45" fmla="*/ 42 h 158"/>
                <a:gd name="T46" fmla="*/ 4 w 133"/>
                <a:gd name="T47" fmla="*/ 127 h 158"/>
                <a:gd name="T48" fmla="*/ 103 w 133"/>
                <a:gd name="T49" fmla="*/ 155 h 158"/>
                <a:gd name="T50" fmla="*/ 104 w 133"/>
                <a:gd name="T51" fmla="*/ 156 h 158"/>
                <a:gd name="T52" fmla="*/ 104 w 133"/>
                <a:gd name="T53" fmla="*/ 156 h 158"/>
                <a:gd name="T54" fmla="*/ 128 w 133"/>
                <a:gd name="T55" fmla="*/ 70 h 158"/>
                <a:gd name="T56" fmla="*/ 130 w 133"/>
                <a:gd name="T57" fmla="*/ 56 h 158"/>
                <a:gd name="T58" fmla="*/ 130 w 133"/>
                <a:gd name="T59" fmla="*/ 56 h 158"/>
                <a:gd name="T60" fmla="*/ 92 w 133"/>
                <a:gd name="T61" fmla="*/ 5 h 158"/>
                <a:gd name="T62" fmla="*/ 92 w 133"/>
                <a:gd name="T63" fmla="*/ 5 h 158"/>
                <a:gd name="T64" fmla="*/ 78 w 133"/>
                <a:gd name="T65" fmla="*/ 3 h 158"/>
                <a:gd name="T66" fmla="*/ 78 w 133"/>
                <a:gd name="T67" fmla="*/ 3 h 158"/>
                <a:gd name="T68" fmla="*/ 28 w 133"/>
                <a:gd name="T69" fmla="*/ 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158">
                  <a:moveTo>
                    <a:pt x="105" y="158"/>
                  </a:moveTo>
                  <a:cubicBezTo>
                    <a:pt x="105" y="158"/>
                    <a:pt x="104" y="158"/>
                    <a:pt x="104" y="157"/>
                  </a:cubicBezTo>
                  <a:cubicBezTo>
                    <a:pt x="104" y="157"/>
                    <a:pt x="104" y="157"/>
                    <a:pt x="104" y="157"/>
                  </a:cubicBezTo>
                  <a:cubicBezTo>
                    <a:pt x="104" y="158"/>
                    <a:pt x="103" y="158"/>
                    <a:pt x="103" y="158"/>
                  </a:cubicBezTo>
                  <a:cubicBezTo>
                    <a:pt x="103" y="158"/>
                    <a:pt x="103" y="158"/>
                    <a:pt x="103" y="158"/>
                  </a:cubicBezTo>
                  <a:cubicBezTo>
                    <a:pt x="2" y="129"/>
                    <a:pt x="2" y="129"/>
                    <a:pt x="2" y="129"/>
                  </a:cubicBezTo>
                  <a:cubicBezTo>
                    <a:pt x="1" y="129"/>
                    <a:pt x="0" y="128"/>
                    <a:pt x="1" y="127"/>
                  </a:cubicBezTo>
                  <a:cubicBezTo>
                    <a:pt x="1" y="127"/>
                    <a:pt x="1" y="127"/>
                    <a:pt x="1" y="127"/>
                  </a:cubicBezTo>
                  <a:cubicBezTo>
                    <a:pt x="25" y="41"/>
                    <a:pt x="25" y="41"/>
                    <a:pt x="25" y="41"/>
                  </a:cubicBezTo>
                  <a:cubicBezTo>
                    <a:pt x="32" y="16"/>
                    <a:pt x="54" y="0"/>
                    <a:pt x="78" y="0"/>
                  </a:cubicBezTo>
                  <a:cubicBezTo>
                    <a:pt x="78" y="0"/>
                    <a:pt x="78" y="0"/>
                    <a:pt x="78" y="0"/>
                  </a:cubicBezTo>
                  <a:cubicBezTo>
                    <a:pt x="83" y="0"/>
                    <a:pt x="88" y="1"/>
                    <a:pt x="93" y="3"/>
                  </a:cubicBezTo>
                  <a:cubicBezTo>
                    <a:pt x="93" y="3"/>
                    <a:pt x="93" y="3"/>
                    <a:pt x="93" y="3"/>
                  </a:cubicBezTo>
                  <a:cubicBezTo>
                    <a:pt x="117" y="9"/>
                    <a:pt x="133" y="32"/>
                    <a:pt x="133" y="56"/>
                  </a:cubicBezTo>
                  <a:cubicBezTo>
                    <a:pt x="133" y="56"/>
                    <a:pt x="133" y="56"/>
                    <a:pt x="133" y="56"/>
                  </a:cubicBezTo>
                  <a:cubicBezTo>
                    <a:pt x="133" y="61"/>
                    <a:pt x="133" y="66"/>
                    <a:pt x="131" y="71"/>
                  </a:cubicBezTo>
                  <a:cubicBezTo>
                    <a:pt x="131" y="71"/>
                    <a:pt x="131" y="71"/>
                    <a:pt x="131" y="71"/>
                  </a:cubicBezTo>
                  <a:cubicBezTo>
                    <a:pt x="107" y="157"/>
                    <a:pt x="107" y="157"/>
                    <a:pt x="107" y="157"/>
                  </a:cubicBezTo>
                  <a:cubicBezTo>
                    <a:pt x="107" y="157"/>
                    <a:pt x="107" y="157"/>
                    <a:pt x="107" y="157"/>
                  </a:cubicBezTo>
                  <a:cubicBezTo>
                    <a:pt x="107" y="158"/>
                    <a:pt x="106" y="158"/>
                    <a:pt x="106" y="158"/>
                  </a:cubicBezTo>
                  <a:cubicBezTo>
                    <a:pt x="106" y="158"/>
                    <a:pt x="106" y="158"/>
                    <a:pt x="106" y="158"/>
                  </a:cubicBezTo>
                  <a:cubicBezTo>
                    <a:pt x="105" y="158"/>
                    <a:pt x="105" y="158"/>
                    <a:pt x="105" y="158"/>
                  </a:cubicBezTo>
                  <a:close/>
                  <a:moveTo>
                    <a:pt x="28" y="42"/>
                  </a:moveTo>
                  <a:cubicBezTo>
                    <a:pt x="4" y="127"/>
                    <a:pt x="4" y="127"/>
                    <a:pt x="4" y="127"/>
                  </a:cubicBezTo>
                  <a:cubicBezTo>
                    <a:pt x="103" y="155"/>
                    <a:pt x="103" y="155"/>
                    <a:pt x="103" y="155"/>
                  </a:cubicBezTo>
                  <a:cubicBezTo>
                    <a:pt x="104" y="155"/>
                    <a:pt x="104" y="156"/>
                    <a:pt x="104" y="156"/>
                  </a:cubicBezTo>
                  <a:cubicBezTo>
                    <a:pt x="104" y="156"/>
                    <a:pt x="104" y="156"/>
                    <a:pt x="104" y="156"/>
                  </a:cubicBezTo>
                  <a:cubicBezTo>
                    <a:pt x="128" y="70"/>
                    <a:pt x="128" y="70"/>
                    <a:pt x="128" y="70"/>
                  </a:cubicBezTo>
                  <a:cubicBezTo>
                    <a:pt x="130" y="65"/>
                    <a:pt x="130" y="60"/>
                    <a:pt x="130" y="56"/>
                  </a:cubicBezTo>
                  <a:cubicBezTo>
                    <a:pt x="130" y="56"/>
                    <a:pt x="130" y="56"/>
                    <a:pt x="130" y="56"/>
                  </a:cubicBezTo>
                  <a:cubicBezTo>
                    <a:pt x="130" y="33"/>
                    <a:pt x="115" y="12"/>
                    <a:pt x="92" y="5"/>
                  </a:cubicBezTo>
                  <a:cubicBezTo>
                    <a:pt x="92" y="5"/>
                    <a:pt x="92" y="5"/>
                    <a:pt x="92" y="5"/>
                  </a:cubicBezTo>
                  <a:cubicBezTo>
                    <a:pt x="88" y="4"/>
                    <a:pt x="83" y="3"/>
                    <a:pt x="78" y="3"/>
                  </a:cubicBezTo>
                  <a:cubicBezTo>
                    <a:pt x="78" y="3"/>
                    <a:pt x="78" y="3"/>
                    <a:pt x="78" y="3"/>
                  </a:cubicBezTo>
                  <a:cubicBezTo>
                    <a:pt x="55" y="3"/>
                    <a:pt x="34" y="19"/>
                    <a:pt x="28"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75"/>
            <p:cNvSpPr/>
            <p:nvPr/>
          </p:nvSpPr>
          <p:spPr bwMode="auto">
            <a:xfrm>
              <a:off x="1745" y="1105"/>
              <a:ext cx="247" cy="261"/>
            </a:xfrm>
            <a:custGeom>
              <a:avLst/>
              <a:gdLst>
                <a:gd name="T0" fmla="*/ 7 w 68"/>
                <a:gd name="T1" fmla="*/ 71 h 72"/>
                <a:gd name="T2" fmla="*/ 1 w 68"/>
                <a:gd name="T3" fmla="*/ 62 h 72"/>
                <a:gd name="T4" fmla="*/ 1 w 68"/>
                <a:gd name="T5" fmla="*/ 62 h 72"/>
                <a:gd name="T6" fmla="*/ 13 w 68"/>
                <a:gd name="T7" fmla="*/ 26 h 72"/>
                <a:gd name="T8" fmla="*/ 13 w 68"/>
                <a:gd name="T9" fmla="*/ 26 h 72"/>
                <a:gd name="T10" fmla="*/ 26 w 68"/>
                <a:gd name="T11" fmla="*/ 9 h 72"/>
                <a:gd name="T12" fmla="*/ 26 w 68"/>
                <a:gd name="T13" fmla="*/ 9 h 72"/>
                <a:gd name="T14" fmla="*/ 51 w 68"/>
                <a:gd name="T15" fmla="*/ 0 h 72"/>
                <a:gd name="T16" fmla="*/ 51 w 68"/>
                <a:gd name="T17" fmla="*/ 0 h 72"/>
                <a:gd name="T18" fmla="*/ 62 w 68"/>
                <a:gd name="T19" fmla="*/ 2 h 72"/>
                <a:gd name="T20" fmla="*/ 62 w 68"/>
                <a:gd name="T21" fmla="*/ 2 h 72"/>
                <a:gd name="T22" fmla="*/ 62 w 68"/>
                <a:gd name="T23" fmla="*/ 2 h 72"/>
                <a:gd name="T24" fmla="*/ 67 w 68"/>
                <a:gd name="T25" fmla="*/ 12 h 72"/>
                <a:gd name="T26" fmla="*/ 67 w 68"/>
                <a:gd name="T27" fmla="*/ 12 h 72"/>
                <a:gd name="T28" fmla="*/ 57 w 68"/>
                <a:gd name="T29" fmla="*/ 17 h 72"/>
                <a:gd name="T30" fmla="*/ 57 w 68"/>
                <a:gd name="T31" fmla="*/ 17 h 72"/>
                <a:gd name="T32" fmla="*/ 57 w 68"/>
                <a:gd name="T33" fmla="*/ 17 h 72"/>
                <a:gd name="T34" fmla="*/ 57 w 68"/>
                <a:gd name="T35" fmla="*/ 17 h 72"/>
                <a:gd name="T36" fmla="*/ 55 w 68"/>
                <a:gd name="T37" fmla="*/ 17 h 72"/>
                <a:gd name="T38" fmla="*/ 55 w 68"/>
                <a:gd name="T39" fmla="*/ 17 h 72"/>
                <a:gd name="T40" fmla="*/ 51 w 68"/>
                <a:gd name="T41" fmla="*/ 16 h 72"/>
                <a:gd name="T42" fmla="*/ 51 w 68"/>
                <a:gd name="T43" fmla="*/ 16 h 72"/>
                <a:gd name="T44" fmla="*/ 36 w 68"/>
                <a:gd name="T45" fmla="*/ 21 h 72"/>
                <a:gd name="T46" fmla="*/ 36 w 68"/>
                <a:gd name="T47" fmla="*/ 21 h 72"/>
                <a:gd name="T48" fmla="*/ 27 w 68"/>
                <a:gd name="T49" fmla="*/ 33 h 72"/>
                <a:gd name="T50" fmla="*/ 27 w 68"/>
                <a:gd name="T51" fmla="*/ 33 h 72"/>
                <a:gd name="T52" fmla="*/ 17 w 68"/>
                <a:gd name="T53" fmla="*/ 66 h 72"/>
                <a:gd name="T54" fmla="*/ 17 w 68"/>
                <a:gd name="T55" fmla="*/ 66 h 72"/>
                <a:gd name="T56" fmla="*/ 9 w 68"/>
                <a:gd name="T57" fmla="*/ 72 h 72"/>
                <a:gd name="T58" fmla="*/ 9 w 68"/>
                <a:gd name="T59" fmla="*/ 72 h 72"/>
                <a:gd name="T60" fmla="*/ 7 w 68"/>
                <a:gd name="T61"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72">
                  <a:moveTo>
                    <a:pt x="7" y="71"/>
                  </a:moveTo>
                  <a:cubicBezTo>
                    <a:pt x="3" y="70"/>
                    <a:pt x="0" y="66"/>
                    <a:pt x="1" y="62"/>
                  </a:cubicBezTo>
                  <a:cubicBezTo>
                    <a:pt x="1" y="62"/>
                    <a:pt x="1" y="62"/>
                    <a:pt x="1" y="62"/>
                  </a:cubicBezTo>
                  <a:cubicBezTo>
                    <a:pt x="6" y="45"/>
                    <a:pt x="9" y="34"/>
                    <a:pt x="13" y="26"/>
                  </a:cubicBezTo>
                  <a:cubicBezTo>
                    <a:pt x="13" y="26"/>
                    <a:pt x="13" y="26"/>
                    <a:pt x="13" y="26"/>
                  </a:cubicBezTo>
                  <a:cubicBezTo>
                    <a:pt x="16" y="18"/>
                    <a:pt x="21" y="13"/>
                    <a:pt x="26" y="9"/>
                  </a:cubicBezTo>
                  <a:cubicBezTo>
                    <a:pt x="26" y="9"/>
                    <a:pt x="26" y="9"/>
                    <a:pt x="26" y="9"/>
                  </a:cubicBezTo>
                  <a:cubicBezTo>
                    <a:pt x="35" y="2"/>
                    <a:pt x="44" y="0"/>
                    <a:pt x="51" y="0"/>
                  </a:cubicBezTo>
                  <a:cubicBezTo>
                    <a:pt x="51" y="0"/>
                    <a:pt x="51" y="0"/>
                    <a:pt x="51" y="0"/>
                  </a:cubicBezTo>
                  <a:cubicBezTo>
                    <a:pt x="57" y="0"/>
                    <a:pt x="61" y="1"/>
                    <a:pt x="62" y="2"/>
                  </a:cubicBezTo>
                  <a:cubicBezTo>
                    <a:pt x="62" y="2"/>
                    <a:pt x="62" y="2"/>
                    <a:pt x="62" y="2"/>
                  </a:cubicBezTo>
                  <a:cubicBezTo>
                    <a:pt x="62" y="2"/>
                    <a:pt x="62" y="2"/>
                    <a:pt x="62" y="2"/>
                  </a:cubicBezTo>
                  <a:cubicBezTo>
                    <a:pt x="66" y="3"/>
                    <a:pt x="68" y="7"/>
                    <a:pt x="67" y="12"/>
                  </a:cubicBezTo>
                  <a:cubicBezTo>
                    <a:pt x="67" y="12"/>
                    <a:pt x="67" y="12"/>
                    <a:pt x="67" y="12"/>
                  </a:cubicBezTo>
                  <a:cubicBezTo>
                    <a:pt x="66" y="16"/>
                    <a:pt x="61" y="18"/>
                    <a:pt x="57" y="17"/>
                  </a:cubicBezTo>
                  <a:cubicBezTo>
                    <a:pt x="57" y="17"/>
                    <a:pt x="57" y="17"/>
                    <a:pt x="57" y="17"/>
                  </a:cubicBezTo>
                  <a:cubicBezTo>
                    <a:pt x="57" y="17"/>
                    <a:pt x="57" y="17"/>
                    <a:pt x="57" y="17"/>
                  </a:cubicBezTo>
                  <a:cubicBezTo>
                    <a:pt x="57" y="17"/>
                    <a:pt x="57" y="17"/>
                    <a:pt x="57" y="17"/>
                  </a:cubicBezTo>
                  <a:cubicBezTo>
                    <a:pt x="56" y="17"/>
                    <a:pt x="56" y="17"/>
                    <a:pt x="55" y="17"/>
                  </a:cubicBezTo>
                  <a:cubicBezTo>
                    <a:pt x="55" y="17"/>
                    <a:pt x="55" y="17"/>
                    <a:pt x="55" y="17"/>
                  </a:cubicBezTo>
                  <a:cubicBezTo>
                    <a:pt x="54" y="16"/>
                    <a:pt x="53" y="16"/>
                    <a:pt x="51" y="16"/>
                  </a:cubicBezTo>
                  <a:cubicBezTo>
                    <a:pt x="51" y="16"/>
                    <a:pt x="51" y="16"/>
                    <a:pt x="51" y="16"/>
                  </a:cubicBezTo>
                  <a:cubicBezTo>
                    <a:pt x="46" y="16"/>
                    <a:pt x="41" y="17"/>
                    <a:pt x="36" y="21"/>
                  </a:cubicBezTo>
                  <a:cubicBezTo>
                    <a:pt x="36" y="21"/>
                    <a:pt x="36" y="21"/>
                    <a:pt x="36" y="21"/>
                  </a:cubicBezTo>
                  <a:cubicBezTo>
                    <a:pt x="33" y="24"/>
                    <a:pt x="30" y="27"/>
                    <a:pt x="27" y="33"/>
                  </a:cubicBezTo>
                  <a:cubicBezTo>
                    <a:pt x="27" y="33"/>
                    <a:pt x="27" y="33"/>
                    <a:pt x="27" y="33"/>
                  </a:cubicBezTo>
                  <a:cubicBezTo>
                    <a:pt x="24" y="39"/>
                    <a:pt x="21" y="49"/>
                    <a:pt x="17" y="66"/>
                  </a:cubicBezTo>
                  <a:cubicBezTo>
                    <a:pt x="17" y="66"/>
                    <a:pt x="17" y="66"/>
                    <a:pt x="17" y="66"/>
                  </a:cubicBezTo>
                  <a:cubicBezTo>
                    <a:pt x="16" y="69"/>
                    <a:pt x="13" y="72"/>
                    <a:pt x="9" y="72"/>
                  </a:cubicBezTo>
                  <a:cubicBezTo>
                    <a:pt x="9" y="72"/>
                    <a:pt x="9" y="72"/>
                    <a:pt x="9" y="72"/>
                  </a:cubicBezTo>
                  <a:cubicBezTo>
                    <a:pt x="8" y="72"/>
                    <a:pt x="8" y="72"/>
                    <a:pt x="7" y="7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76"/>
            <p:cNvSpPr/>
            <p:nvPr/>
          </p:nvSpPr>
          <p:spPr bwMode="auto">
            <a:xfrm>
              <a:off x="1643" y="1497"/>
              <a:ext cx="389" cy="149"/>
            </a:xfrm>
            <a:custGeom>
              <a:avLst/>
              <a:gdLst>
                <a:gd name="T0" fmla="*/ 105 w 107"/>
                <a:gd name="T1" fmla="*/ 35 h 41"/>
                <a:gd name="T2" fmla="*/ 50 w 107"/>
                <a:gd name="T3" fmla="*/ 32 h 41"/>
                <a:gd name="T4" fmla="*/ 2 w 107"/>
                <a:gd name="T5" fmla="*/ 6 h 41"/>
                <a:gd name="T6" fmla="*/ 57 w 107"/>
                <a:gd name="T7" fmla="*/ 9 h 41"/>
                <a:gd name="T8" fmla="*/ 105 w 107"/>
                <a:gd name="T9" fmla="*/ 35 h 41"/>
              </a:gdLst>
              <a:ahLst/>
              <a:cxnLst>
                <a:cxn ang="0">
                  <a:pos x="T0" y="T1"/>
                </a:cxn>
                <a:cxn ang="0">
                  <a:pos x="T2" y="T3"/>
                </a:cxn>
                <a:cxn ang="0">
                  <a:pos x="T4" y="T5"/>
                </a:cxn>
                <a:cxn ang="0">
                  <a:pos x="T6" y="T7"/>
                </a:cxn>
                <a:cxn ang="0">
                  <a:pos x="T8" y="T9"/>
                </a:cxn>
              </a:cxnLst>
              <a:rect l="0" t="0" r="r" b="b"/>
              <a:pathLst>
                <a:path w="107" h="41">
                  <a:moveTo>
                    <a:pt x="105" y="35"/>
                  </a:moveTo>
                  <a:cubicBezTo>
                    <a:pt x="103" y="41"/>
                    <a:pt x="79" y="40"/>
                    <a:pt x="50" y="32"/>
                  </a:cubicBezTo>
                  <a:cubicBezTo>
                    <a:pt x="22" y="24"/>
                    <a:pt x="0" y="12"/>
                    <a:pt x="2" y="6"/>
                  </a:cubicBezTo>
                  <a:cubicBezTo>
                    <a:pt x="3" y="0"/>
                    <a:pt x="28" y="1"/>
                    <a:pt x="57" y="9"/>
                  </a:cubicBezTo>
                  <a:cubicBezTo>
                    <a:pt x="85" y="17"/>
                    <a:pt x="107" y="29"/>
                    <a:pt x="105" y="35"/>
                  </a:cubicBezTo>
                  <a:close/>
                </a:path>
              </a:pathLst>
            </a:custGeom>
            <a:solidFill>
              <a:srgbClr val="FB9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Freeform 77"/>
            <p:cNvSpPr>
              <a:spLocks noEditPoints="1"/>
            </p:cNvSpPr>
            <p:nvPr/>
          </p:nvSpPr>
          <p:spPr bwMode="auto">
            <a:xfrm>
              <a:off x="1643" y="1497"/>
              <a:ext cx="389" cy="145"/>
            </a:xfrm>
            <a:custGeom>
              <a:avLst/>
              <a:gdLst>
                <a:gd name="T0" fmla="*/ 50 w 107"/>
                <a:gd name="T1" fmla="*/ 33 h 40"/>
                <a:gd name="T2" fmla="*/ 15 w 107"/>
                <a:gd name="T3" fmla="*/ 20 h 40"/>
                <a:gd name="T4" fmla="*/ 15 w 107"/>
                <a:gd name="T5" fmla="*/ 20 h 40"/>
                <a:gd name="T6" fmla="*/ 0 w 107"/>
                <a:gd name="T7" fmla="*/ 7 h 40"/>
                <a:gd name="T8" fmla="*/ 0 w 107"/>
                <a:gd name="T9" fmla="*/ 7 h 40"/>
                <a:gd name="T10" fmla="*/ 0 w 107"/>
                <a:gd name="T11" fmla="*/ 5 h 40"/>
                <a:gd name="T12" fmla="*/ 0 w 107"/>
                <a:gd name="T13" fmla="*/ 5 h 40"/>
                <a:gd name="T14" fmla="*/ 15 w 107"/>
                <a:gd name="T15" fmla="*/ 0 h 40"/>
                <a:gd name="T16" fmla="*/ 15 w 107"/>
                <a:gd name="T17" fmla="*/ 0 h 40"/>
                <a:gd name="T18" fmla="*/ 57 w 107"/>
                <a:gd name="T19" fmla="*/ 7 h 40"/>
                <a:gd name="T20" fmla="*/ 57 w 107"/>
                <a:gd name="T21" fmla="*/ 7 h 40"/>
                <a:gd name="T22" fmla="*/ 92 w 107"/>
                <a:gd name="T23" fmla="*/ 21 h 40"/>
                <a:gd name="T24" fmla="*/ 92 w 107"/>
                <a:gd name="T25" fmla="*/ 21 h 40"/>
                <a:gd name="T26" fmla="*/ 107 w 107"/>
                <a:gd name="T27" fmla="*/ 34 h 40"/>
                <a:gd name="T28" fmla="*/ 107 w 107"/>
                <a:gd name="T29" fmla="*/ 34 h 40"/>
                <a:gd name="T30" fmla="*/ 107 w 107"/>
                <a:gd name="T31" fmla="*/ 35 h 40"/>
                <a:gd name="T32" fmla="*/ 107 w 107"/>
                <a:gd name="T33" fmla="*/ 35 h 40"/>
                <a:gd name="T34" fmla="*/ 105 w 107"/>
                <a:gd name="T35" fmla="*/ 35 h 40"/>
                <a:gd name="T36" fmla="*/ 107 w 107"/>
                <a:gd name="T37" fmla="*/ 35 h 40"/>
                <a:gd name="T38" fmla="*/ 92 w 107"/>
                <a:gd name="T39" fmla="*/ 40 h 40"/>
                <a:gd name="T40" fmla="*/ 92 w 107"/>
                <a:gd name="T41" fmla="*/ 40 h 40"/>
                <a:gd name="T42" fmla="*/ 50 w 107"/>
                <a:gd name="T43" fmla="*/ 33 h 40"/>
                <a:gd name="T44" fmla="*/ 3 w 107"/>
                <a:gd name="T45" fmla="*/ 6 h 40"/>
                <a:gd name="T46" fmla="*/ 3 w 107"/>
                <a:gd name="T47" fmla="*/ 7 h 40"/>
                <a:gd name="T48" fmla="*/ 3 w 107"/>
                <a:gd name="T49" fmla="*/ 7 h 40"/>
                <a:gd name="T50" fmla="*/ 16 w 107"/>
                <a:gd name="T51" fmla="*/ 17 h 40"/>
                <a:gd name="T52" fmla="*/ 16 w 107"/>
                <a:gd name="T53" fmla="*/ 17 h 40"/>
                <a:gd name="T54" fmla="*/ 51 w 107"/>
                <a:gd name="T55" fmla="*/ 30 h 40"/>
                <a:gd name="T56" fmla="*/ 51 w 107"/>
                <a:gd name="T57" fmla="*/ 30 h 40"/>
                <a:gd name="T58" fmla="*/ 92 w 107"/>
                <a:gd name="T59" fmla="*/ 37 h 40"/>
                <a:gd name="T60" fmla="*/ 92 w 107"/>
                <a:gd name="T61" fmla="*/ 37 h 40"/>
                <a:gd name="T62" fmla="*/ 104 w 107"/>
                <a:gd name="T63" fmla="*/ 35 h 40"/>
                <a:gd name="T64" fmla="*/ 104 w 107"/>
                <a:gd name="T65" fmla="*/ 35 h 40"/>
                <a:gd name="T66" fmla="*/ 104 w 107"/>
                <a:gd name="T67" fmla="*/ 35 h 40"/>
                <a:gd name="T68" fmla="*/ 104 w 107"/>
                <a:gd name="T69" fmla="*/ 34 h 40"/>
                <a:gd name="T70" fmla="*/ 104 w 107"/>
                <a:gd name="T71" fmla="*/ 34 h 40"/>
                <a:gd name="T72" fmla="*/ 104 w 107"/>
                <a:gd name="T73" fmla="*/ 34 h 40"/>
                <a:gd name="T74" fmla="*/ 104 w 107"/>
                <a:gd name="T75" fmla="*/ 34 h 40"/>
                <a:gd name="T76" fmla="*/ 104 w 107"/>
                <a:gd name="T77" fmla="*/ 34 h 40"/>
                <a:gd name="T78" fmla="*/ 104 w 107"/>
                <a:gd name="T79" fmla="*/ 34 h 40"/>
                <a:gd name="T80" fmla="*/ 104 w 107"/>
                <a:gd name="T81" fmla="*/ 34 h 40"/>
                <a:gd name="T82" fmla="*/ 91 w 107"/>
                <a:gd name="T83" fmla="*/ 23 h 40"/>
                <a:gd name="T84" fmla="*/ 91 w 107"/>
                <a:gd name="T85" fmla="*/ 23 h 40"/>
                <a:gd name="T86" fmla="*/ 56 w 107"/>
                <a:gd name="T87" fmla="*/ 10 h 40"/>
                <a:gd name="T88" fmla="*/ 56 w 107"/>
                <a:gd name="T89" fmla="*/ 10 h 40"/>
                <a:gd name="T90" fmla="*/ 15 w 107"/>
                <a:gd name="T91" fmla="*/ 3 h 40"/>
                <a:gd name="T92" fmla="*/ 15 w 107"/>
                <a:gd name="T93" fmla="*/ 3 h 40"/>
                <a:gd name="T94" fmla="*/ 14 w 107"/>
                <a:gd name="T95" fmla="*/ 3 h 40"/>
                <a:gd name="T96" fmla="*/ 14 w 107"/>
                <a:gd name="T97" fmla="*/ 3 h 40"/>
                <a:gd name="T98" fmla="*/ 3 w 107"/>
                <a:gd name="T9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40">
                  <a:moveTo>
                    <a:pt x="50" y="33"/>
                  </a:moveTo>
                  <a:cubicBezTo>
                    <a:pt x="36" y="29"/>
                    <a:pt x="24" y="25"/>
                    <a:pt x="15" y="20"/>
                  </a:cubicBezTo>
                  <a:cubicBezTo>
                    <a:pt x="15" y="20"/>
                    <a:pt x="15" y="20"/>
                    <a:pt x="15" y="20"/>
                  </a:cubicBezTo>
                  <a:cubicBezTo>
                    <a:pt x="6" y="15"/>
                    <a:pt x="0" y="11"/>
                    <a:pt x="0" y="7"/>
                  </a:cubicBezTo>
                  <a:cubicBezTo>
                    <a:pt x="0" y="7"/>
                    <a:pt x="0" y="7"/>
                    <a:pt x="0" y="7"/>
                  </a:cubicBezTo>
                  <a:cubicBezTo>
                    <a:pt x="0" y="6"/>
                    <a:pt x="0" y="6"/>
                    <a:pt x="0" y="5"/>
                  </a:cubicBezTo>
                  <a:cubicBezTo>
                    <a:pt x="0" y="5"/>
                    <a:pt x="0" y="5"/>
                    <a:pt x="0" y="5"/>
                  </a:cubicBezTo>
                  <a:cubicBezTo>
                    <a:pt x="2" y="1"/>
                    <a:pt x="7" y="1"/>
                    <a:pt x="15" y="0"/>
                  </a:cubicBezTo>
                  <a:cubicBezTo>
                    <a:pt x="15" y="0"/>
                    <a:pt x="15" y="0"/>
                    <a:pt x="15" y="0"/>
                  </a:cubicBezTo>
                  <a:cubicBezTo>
                    <a:pt x="25" y="0"/>
                    <a:pt x="40" y="3"/>
                    <a:pt x="57" y="7"/>
                  </a:cubicBezTo>
                  <a:cubicBezTo>
                    <a:pt x="57" y="7"/>
                    <a:pt x="57" y="7"/>
                    <a:pt x="57" y="7"/>
                  </a:cubicBezTo>
                  <a:cubicBezTo>
                    <a:pt x="71" y="11"/>
                    <a:pt x="83" y="16"/>
                    <a:pt x="92" y="21"/>
                  </a:cubicBezTo>
                  <a:cubicBezTo>
                    <a:pt x="92" y="21"/>
                    <a:pt x="92" y="21"/>
                    <a:pt x="92" y="21"/>
                  </a:cubicBezTo>
                  <a:cubicBezTo>
                    <a:pt x="101" y="25"/>
                    <a:pt x="106" y="29"/>
                    <a:pt x="107" y="34"/>
                  </a:cubicBezTo>
                  <a:cubicBezTo>
                    <a:pt x="107" y="34"/>
                    <a:pt x="107" y="34"/>
                    <a:pt x="107" y="34"/>
                  </a:cubicBezTo>
                  <a:cubicBezTo>
                    <a:pt x="107" y="35"/>
                    <a:pt x="107" y="35"/>
                    <a:pt x="107" y="35"/>
                  </a:cubicBezTo>
                  <a:cubicBezTo>
                    <a:pt x="107" y="35"/>
                    <a:pt x="107" y="35"/>
                    <a:pt x="107" y="35"/>
                  </a:cubicBezTo>
                  <a:cubicBezTo>
                    <a:pt x="105" y="35"/>
                    <a:pt x="105" y="35"/>
                    <a:pt x="105" y="35"/>
                  </a:cubicBezTo>
                  <a:cubicBezTo>
                    <a:pt x="107" y="35"/>
                    <a:pt x="107" y="35"/>
                    <a:pt x="107" y="35"/>
                  </a:cubicBezTo>
                  <a:cubicBezTo>
                    <a:pt x="105" y="39"/>
                    <a:pt x="100" y="40"/>
                    <a:pt x="92" y="40"/>
                  </a:cubicBezTo>
                  <a:cubicBezTo>
                    <a:pt x="92" y="40"/>
                    <a:pt x="92" y="40"/>
                    <a:pt x="92" y="40"/>
                  </a:cubicBezTo>
                  <a:cubicBezTo>
                    <a:pt x="82" y="40"/>
                    <a:pt x="66" y="38"/>
                    <a:pt x="50" y="33"/>
                  </a:cubicBezTo>
                  <a:close/>
                  <a:moveTo>
                    <a:pt x="3" y="6"/>
                  </a:moveTo>
                  <a:cubicBezTo>
                    <a:pt x="3" y="6"/>
                    <a:pt x="3" y="6"/>
                    <a:pt x="3" y="7"/>
                  </a:cubicBezTo>
                  <a:cubicBezTo>
                    <a:pt x="3" y="7"/>
                    <a:pt x="3" y="7"/>
                    <a:pt x="3" y="7"/>
                  </a:cubicBezTo>
                  <a:cubicBezTo>
                    <a:pt x="3" y="8"/>
                    <a:pt x="8" y="13"/>
                    <a:pt x="16" y="17"/>
                  </a:cubicBezTo>
                  <a:cubicBezTo>
                    <a:pt x="16" y="17"/>
                    <a:pt x="16" y="17"/>
                    <a:pt x="16" y="17"/>
                  </a:cubicBezTo>
                  <a:cubicBezTo>
                    <a:pt x="25" y="22"/>
                    <a:pt x="37" y="27"/>
                    <a:pt x="51" y="30"/>
                  </a:cubicBezTo>
                  <a:cubicBezTo>
                    <a:pt x="51" y="30"/>
                    <a:pt x="51" y="30"/>
                    <a:pt x="51" y="30"/>
                  </a:cubicBezTo>
                  <a:cubicBezTo>
                    <a:pt x="67" y="35"/>
                    <a:pt x="82" y="37"/>
                    <a:pt x="92" y="37"/>
                  </a:cubicBezTo>
                  <a:cubicBezTo>
                    <a:pt x="92" y="37"/>
                    <a:pt x="92" y="37"/>
                    <a:pt x="92" y="37"/>
                  </a:cubicBezTo>
                  <a:cubicBezTo>
                    <a:pt x="99" y="38"/>
                    <a:pt x="104" y="36"/>
                    <a:pt x="104" y="35"/>
                  </a:cubicBezTo>
                  <a:cubicBezTo>
                    <a:pt x="104" y="35"/>
                    <a:pt x="104" y="35"/>
                    <a:pt x="104" y="35"/>
                  </a:cubicBezTo>
                  <a:cubicBezTo>
                    <a:pt x="104" y="35"/>
                    <a:pt x="104" y="35"/>
                    <a:pt x="104" y="35"/>
                  </a:cubicBezTo>
                  <a:cubicBezTo>
                    <a:pt x="104" y="35"/>
                    <a:pt x="104" y="35"/>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2"/>
                    <a:pt x="99" y="28"/>
                    <a:pt x="91" y="23"/>
                  </a:cubicBezTo>
                  <a:cubicBezTo>
                    <a:pt x="91" y="23"/>
                    <a:pt x="91" y="23"/>
                    <a:pt x="91" y="23"/>
                  </a:cubicBezTo>
                  <a:cubicBezTo>
                    <a:pt x="82" y="19"/>
                    <a:pt x="70" y="14"/>
                    <a:pt x="56" y="10"/>
                  </a:cubicBezTo>
                  <a:cubicBezTo>
                    <a:pt x="56" y="10"/>
                    <a:pt x="56" y="10"/>
                    <a:pt x="56" y="10"/>
                  </a:cubicBezTo>
                  <a:cubicBezTo>
                    <a:pt x="40" y="6"/>
                    <a:pt x="25" y="3"/>
                    <a:pt x="15" y="3"/>
                  </a:cubicBezTo>
                  <a:cubicBezTo>
                    <a:pt x="15" y="3"/>
                    <a:pt x="15" y="3"/>
                    <a:pt x="15" y="3"/>
                  </a:cubicBezTo>
                  <a:cubicBezTo>
                    <a:pt x="14" y="3"/>
                    <a:pt x="14" y="3"/>
                    <a:pt x="14" y="3"/>
                  </a:cubicBezTo>
                  <a:cubicBezTo>
                    <a:pt x="14" y="3"/>
                    <a:pt x="14" y="3"/>
                    <a:pt x="14" y="3"/>
                  </a:cubicBezTo>
                  <a:cubicBezTo>
                    <a:pt x="7" y="3"/>
                    <a:pt x="3" y="5"/>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78"/>
            <p:cNvSpPr/>
            <p:nvPr/>
          </p:nvSpPr>
          <p:spPr bwMode="auto">
            <a:xfrm>
              <a:off x="1825" y="1715"/>
              <a:ext cx="171" cy="170"/>
            </a:xfrm>
            <a:custGeom>
              <a:avLst/>
              <a:gdLst>
                <a:gd name="T0" fmla="*/ 40 w 47"/>
                <a:gd name="T1" fmla="*/ 37 h 47"/>
                <a:gd name="T2" fmla="*/ 11 w 47"/>
                <a:gd name="T3" fmla="*/ 40 h 47"/>
                <a:gd name="T4" fmla="*/ 8 w 47"/>
                <a:gd name="T5" fmla="*/ 11 h 47"/>
                <a:gd name="T6" fmla="*/ 37 w 47"/>
                <a:gd name="T7" fmla="*/ 7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3" y="46"/>
                    <a:pt x="20" y="47"/>
                    <a:pt x="11" y="40"/>
                  </a:cubicBezTo>
                  <a:cubicBezTo>
                    <a:pt x="2" y="33"/>
                    <a:pt x="0" y="20"/>
                    <a:pt x="8" y="11"/>
                  </a:cubicBezTo>
                  <a:cubicBezTo>
                    <a:pt x="15" y="2"/>
                    <a:pt x="28" y="0"/>
                    <a:pt x="37" y="7"/>
                  </a:cubicBezTo>
                  <a:cubicBezTo>
                    <a:pt x="46" y="15"/>
                    <a:pt x="47" y="28"/>
                    <a:pt x="40" y="37"/>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79"/>
            <p:cNvSpPr>
              <a:spLocks noEditPoints="1"/>
            </p:cNvSpPr>
            <p:nvPr/>
          </p:nvSpPr>
          <p:spPr bwMode="auto">
            <a:xfrm>
              <a:off x="1832" y="1718"/>
              <a:ext cx="160" cy="164"/>
            </a:xfrm>
            <a:custGeom>
              <a:avLst/>
              <a:gdLst>
                <a:gd name="T0" fmla="*/ 8 w 44"/>
                <a:gd name="T1" fmla="*/ 40 h 45"/>
                <a:gd name="T2" fmla="*/ 0 w 44"/>
                <a:gd name="T3" fmla="*/ 23 h 45"/>
                <a:gd name="T4" fmla="*/ 0 w 44"/>
                <a:gd name="T5" fmla="*/ 23 h 45"/>
                <a:gd name="T6" fmla="*/ 4 w 44"/>
                <a:gd name="T7" fmla="*/ 9 h 45"/>
                <a:gd name="T8" fmla="*/ 4 w 44"/>
                <a:gd name="T9" fmla="*/ 9 h 45"/>
                <a:gd name="T10" fmla="*/ 22 w 44"/>
                <a:gd name="T11" fmla="*/ 0 h 45"/>
                <a:gd name="T12" fmla="*/ 22 w 44"/>
                <a:gd name="T13" fmla="*/ 0 h 45"/>
                <a:gd name="T14" fmla="*/ 36 w 44"/>
                <a:gd name="T15" fmla="*/ 5 h 45"/>
                <a:gd name="T16" fmla="*/ 36 w 44"/>
                <a:gd name="T17" fmla="*/ 5 h 45"/>
                <a:gd name="T18" fmla="*/ 44 w 44"/>
                <a:gd name="T19" fmla="*/ 23 h 45"/>
                <a:gd name="T20" fmla="*/ 44 w 44"/>
                <a:gd name="T21" fmla="*/ 23 h 45"/>
                <a:gd name="T22" fmla="*/ 39 w 44"/>
                <a:gd name="T23" fmla="*/ 37 h 45"/>
                <a:gd name="T24" fmla="*/ 39 w 44"/>
                <a:gd name="T25" fmla="*/ 37 h 45"/>
                <a:gd name="T26" fmla="*/ 38 w 44"/>
                <a:gd name="T27" fmla="*/ 36 h 45"/>
                <a:gd name="T28" fmla="*/ 39 w 44"/>
                <a:gd name="T29" fmla="*/ 37 h 45"/>
                <a:gd name="T30" fmla="*/ 22 w 44"/>
                <a:gd name="T31" fmla="*/ 45 h 45"/>
                <a:gd name="T32" fmla="*/ 22 w 44"/>
                <a:gd name="T33" fmla="*/ 45 h 45"/>
                <a:gd name="T34" fmla="*/ 8 w 44"/>
                <a:gd name="T35" fmla="*/ 40 h 45"/>
                <a:gd name="T36" fmla="*/ 7 w 44"/>
                <a:gd name="T37" fmla="*/ 11 h 45"/>
                <a:gd name="T38" fmla="*/ 3 w 44"/>
                <a:gd name="T39" fmla="*/ 23 h 45"/>
                <a:gd name="T40" fmla="*/ 3 w 44"/>
                <a:gd name="T41" fmla="*/ 23 h 45"/>
                <a:gd name="T42" fmla="*/ 10 w 44"/>
                <a:gd name="T43" fmla="*/ 38 h 45"/>
                <a:gd name="T44" fmla="*/ 10 w 44"/>
                <a:gd name="T45" fmla="*/ 38 h 45"/>
                <a:gd name="T46" fmla="*/ 22 w 44"/>
                <a:gd name="T47" fmla="*/ 42 h 45"/>
                <a:gd name="T48" fmla="*/ 22 w 44"/>
                <a:gd name="T49" fmla="*/ 42 h 45"/>
                <a:gd name="T50" fmla="*/ 37 w 44"/>
                <a:gd name="T51" fmla="*/ 35 h 45"/>
                <a:gd name="T52" fmla="*/ 37 w 44"/>
                <a:gd name="T53" fmla="*/ 35 h 45"/>
                <a:gd name="T54" fmla="*/ 41 w 44"/>
                <a:gd name="T55" fmla="*/ 23 h 45"/>
                <a:gd name="T56" fmla="*/ 41 w 44"/>
                <a:gd name="T57" fmla="*/ 23 h 45"/>
                <a:gd name="T58" fmla="*/ 34 w 44"/>
                <a:gd name="T59" fmla="*/ 8 h 45"/>
                <a:gd name="T60" fmla="*/ 34 w 44"/>
                <a:gd name="T61" fmla="*/ 8 h 45"/>
                <a:gd name="T62" fmla="*/ 22 w 44"/>
                <a:gd name="T63" fmla="*/ 3 h 45"/>
                <a:gd name="T64" fmla="*/ 22 w 44"/>
                <a:gd name="T65" fmla="*/ 3 h 45"/>
                <a:gd name="T66" fmla="*/ 7 w 44"/>
                <a:gd name="T67"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2" y="36"/>
                    <a:pt x="0" y="29"/>
                    <a:pt x="0" y="23"/>
                  </a:cubicBezTo>
                  <a:cubicBezTo>
                    <a:pt x="0" y="23"/>
                    <a:pt x="0" y="23"/>
                    <a:pt x="0" y="23"/>
                  </a:cubicBezTo>
                  <a:cubicBezTo>
                    <a:pt x="0" y="18"/>
                    <a:pt x="1" y="13"/>
                    <a:pt x="4" y="9"/>
                  </a:cubicBezTo>
                  <a:cubicBezTo>
                    <a:pt x="4" y="9"/>
                    <a:pt x="4" y="9"/>
                    <a:pt x="4" y="9"/>
                  </a:cubicBezTo>
                  <a:cubicBezTo>
                    <a:pt x="9" y="3"/>
                    <a:pt x="15" y="0"/>
                    <a:pt x="22" y="0"/>
                  </a:cubicBezTo>
                  <a:cubicBezTo>
                    <a:pt x="22" y="0"/>
                    <a:pt x="22" y="0"/>
                    <a:pt x="22" y="0"/>
                  </a:cubicBezTo>
                  <a:cubicBezTo>
                    <a:pt x="27" y="0"/>
                    <a:pt x="32" y="2"/>
                    <a:pt x="36" y="5"/>
                  </a:cubicBezTo>
                  <a:cubicBezTo>
                    <a:pt x="36" y="5"/>
                    <a:pt x="36" y="5"/>
                    <a:pt x="36" y="5"/>
                  </a:cubicBezTo>
                  <a:cubicBezTo>
                    <a:pt x="41" y="10"/>
                    <a:pt x="44" y="16"/>
                    <a:pt x="44" y="23"/>
                  </a:cubicBezTo>
                  <a:cubicBezTo>
                    <a:pt x="44" y="23"/>
                    <a:pt x="44" y="23"/>
                    <a:pt x="44" y="23"/>
                  </a:cubicBezTo>
                  <a:cubicBezTo>
                    <a:pt x="44" y="28"/>
                    <a:pt x="42" y="32"/>
                    <a:pt x="39" y="37"/>
                  </a:cubicBezTo>
                  <a:cubicBezTo>
                    <a:pt x="39" y="37"/>
                    <a:pt x="39" y="37"/>
                    <a:pt x="39" y="37"/>
                  </a:cubicBezTo>
                  <a:cubicBezTo>
                    <a:pt x="38" y="36"/>
                    <a:pt x="38" y="36"/>
                    <a:pt x="38" y="36"/>
                  </a:cubicBezTo>
                  <a:cubicBezTo>
                    <a:pt x="39" y="37"/>
                    <a:pt x="39" y="37"/>
                    <a:pt x="39" y="37"/>
                  </a:cubicBezTo>
                  <a:cubicBezTo>
                    <a:pt x="35" y="42"/>
                    <a:pt x="28" y="45"/>
                    <a:pt x="22" y="45"/>
                  </a:cubicBezTo>
                  <a:cubicBezTo>
                    <a:pt x="22" y="45"/>
                    <a:pt x="22" y="45"/>
                    <a:pt x="22" y="45"/>
                  </a:cubicBezTo>
                  <a:cubicBezTo>
                    <a:pt x="17" y="45"/>
                    <a:pt x="12" y="43"/>
                    <a:pt x="8" y="40"/>
                  </a:cubicBezTo>
                  <a:close/>
                  <a:moveTo>
                    <a:pt x="7" y="11"/>
                  </a:moveTo>
                  <a:cubicBezTo>
                    <a:pt x="4" y="14"/>
                    <a:pt x="3" y="18"/>
                    <a:pt x="3" y="23"/>
                  </a:cubicBezTo>
                  <a:cubicBezTo>
                    <a:pt x="3" y="23"/>
                    <a:pt x="3" y="23"/>
                    <a:pt x="3" y="23"/>
                  </a:cubicBezTo>
                  <a:cubicBezTo>
                    <a:pt x="3" y="28"/>
                    <a:pt x="5" y="34"/>
                    <a:pt x="10" y="38"/>
                  </a:cubicBezTo>
                  <a:cubicBezTo>
                    <a:pt x="10" y="38"/>
                    <a:pt x="10" y="38"/>
                    <a:pt x="10" y="38"/>
                  </a:cubicBezTo>
                  <a:cubicBezTo>
                    <a:pt x="13" y="40"/>
                    <a:pt x="17" y="42"/>
                    <a:pt x="22" y="42"/>
                  </a:cubicBezTo>
                  <a:cubicBezTo>
                    <a:pt x="22" y="42"/>
                    <a:pt x="22" y="42"/>
                    <a:pt x="22" y="42"/>
                  </a:cubicBezTo>
                  <a:cubicBezTo>
                    <a:pt x="27" y="42"/>
                    <a:pt x="33" y="39"/>
                    <a:pt x="37" y="35"/>
                  </a:cubicBezTo>
                  <a:cubicBezTo>
                    <a:pt x="37" y="35"/>
                    <a:pt x="37" y="35"/>
                    <a:pt x="37" y="35"/>
                  </a:cubicBezTo>
                  <a:cubicBezTo>
                    <a:pt x="40" y="31"/>
                    <a:pt x="41" y="27"/>
                    <a:pt x="41" y="23"/>
                  </a:cubicBezTo>
                  <a:cubicBezTo>
                    <a:pt x="41" y="23"/>
                    <a:pt x="41" y="23"/>
                    <a:pt x="41" y="23"/>
                  </a:cubicBezTo>
                  <a:cubicBezTo>
                    <a:pt x="41" y="17"/>
                    <a:pt x="39" y="11"/>
                    <a:pt x="34" y="8"/>
                  </a:cubicBezTo>
                  <a:cubicBezTo>
                    <a:pt x="34" y="8"/>
                    <a:pt x="34" y="8"/>
                    <a:pt x="34" y="8"/>
                  </a:cubicBezTo>
                  <a:cubicBezTo>
                    <a:pt x="30" y="5"/>
                    <a:pt x="26" y="3"/>
                    <a:pt x="22" y="3"/>
                  </a:cubicBezTo>
                  <a:cubicBezTo>
                    <a:pt x="22" y="3"/>
                    <a:pt x="22" y="3"/>
                    <a:pt x="22" y="3"/>
                  </a:cubicBezTo>
                  <a:cubicBezTo>
                    <a:pt x="16" y="3"/>
                    <a:pt x="11" y="6"/>
                    <a:pt x="7" y="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Freeform 80"/>
            <p:cNvSpPr/>
            <p:nvPr/>
          </p:nvSpPr>
          <p:spPr bwMode="auto">
            <a:xfrm>
              <a:off x="1796" y="1922"/>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Freeform 81"/>
            <p:cNvSpPr>
              <a:spLocks noEditPoints="1"/>
            </p:cNvSpPr>
            <p:nvPr/>
          </p:nvSpPr>
          <p:spPr bwMode="auto">
            <a:xfrm>
              <a:off x="1799" y="1925"/>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8 w 44"/>
                <a:gd name="T35" fmla="*/ 39 h 44"/>
                <a:gd name="T36" fmla="*/ 7 w 44"/>
                <a:gd name="T37" fmla="*/ 10 h 44"/>
                <a:gd name="T38" fmla="*/ 3 w 44"/>
                <a:gd name="T39" fmla="*/ 22 h 44"/>
                <a:gd name="T40" fmla="*/ 3 w 44"/>
                <a:gd name="T41" fmla="*/ 22 h 44"/>
                <a:gd name="T42" fmla="*/ 10 w 44"/>
                <a:gd name="T43" fmla="*/ 37 h 44"/>
                <a:gd name="T44" fmla="*/ 10 w 44"/>
                <a:gd name="T45" fmla="*/ 37 h 44"/>
                <a:gd name="T46" fmla="*/ 22 w 44"/>
                <a:gd name="T47" fmla="*/ 41 h 44"/>
                <a:gd name="T48" fmla="*/ 22 w 44"/>
                <a:gd name="T49" fmla="*/ 41 h 44"/>
                <a:gd name="T50" fmla="*/ 37 w 44"/>
                <a:gd name="T51" fmla="*/ 34 h 44"/>
                <a:gd name="T52" fmla="*/ 37 w 44"/>
                <a:gd name="T53" fmla="*/ 34 h 44"/>
                <a:gd name="T54" fmla="*/ 37 w 44"/>
                <a:gd name="T55" fmla="*/ 34 h 44"/>
                <a:gd name="T56" fmla="*/ 41 w 44"/>
                <a:gd name="T57" fmla="*/ 22 h 44"/>
                <a:gd name="T58" fmla="*/ 41 w 44"/>
                <a:gd name="T59" fmla="*/ 22 h 44"/>
                <a:gd name="T60" fmla="*/ 34 w 44"/>
                <a:gd name="T61" fmla="*/ 7 h 44"/>
                <a:gd name="T62" fmla="*/ 34 w 44"/>
                <a:gd name="T63" fmla="*/ 7 h 44"/>
                <a:gd name="T64" fmla="*/ 22 w 44"/>
                <a:gd name="T65" fmla="*/ 3 h 44"/>
                <a:gd name="T66" fmla="*/ 22 w 44"/>
                <a:gd name="T67" fmla="*/ 3 h 44"/>
                <a:gd name="T68" fmla="*/ 7 w 44"/>
                <a:gd name="T6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1"/>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Freeform 82"/>
            <p:cNvSpPr/>
            <p:nvPr/>
          </p:nvSpPr>
          <p:spPr bwMode="auto">
            <a:xfrm>
              <a:off x="2225" y="2045"/>
              <a:ext cx="163" cy="163"/>
            </a:xfrm>
            <a:custGeom>
              <a:avLst/>
              <a:gdLst>
                <a:gd name="T0" fmla="*/ 43 w 45"/>
                <a:gd name="T1" fmla="*/ 26 h 45"/>
                <a:gd name="T2" fmla="*/ 18 w 45"/>
                <a:gd name="T3" fmla="*/ 42 h 45"/>
                <a:gd name="T4" fmla="*/ 2 w 45"/>
                <a:gd name="T5" fmla="*/ 18 h 45"/>
                <a:gd name="T6" fmla="*/ 26 w 45"/>
                <a:gd name="T7" fmla="*/ 2 h 45"/>
                <a:gd name="T8" fmla="*/ 43 w 45"/>
                <a:gd name="T9" fmla="*/ 26 h 45"/>
              </a:gdLst>
              <a:ahLst/>
              <a:cxnLst>
                <a:cxn ang="0">
                  <a:pos x="T0" y="T1"/>
                </a:cxn>
                <a:cxn ang="0">
                  <a:pos x="T2" y="T3"/>
                </a:cxn>
                <a:cxn ang="0">
                  <a:pos x="T4" y="T5"/>
                </a:cxn>
                <a:cxn ang="0">
                  <a:pos x="T6" y="T7"/>
                </a:cxn>
                <a:cxn ang="0">
                  <a:pos x="T8" y="T9"/>
                </a:cxn>
              </a:cxnLst>
              <a:rect l="0" t="0" r="r" b="b"/>
              <a:pathLst>
                <a:path w="45" h="45">
                  <a:moveTo>
                    <a:pt x="43" y="26"/>
                  </a:moveTo>
                  <a:cubicBezTo>
                    <a:pt x="40" y="37"/>
                    <a:pt x="30" y="45"/>
                    <a:pt x="18" y="42"/>
                  </a:cubicBezTo>
                  <a:cubicBezTo>
                    <a:pt x="7" y="40"/>
                    <a:pt x="0" y="30"/>
                    <a:pt x="2" y="18"/>
                  </a:cubicBezTo>
                  <a:cubicBezTo>
                    <a:pt x="4" y="7"/>
                    <a:pt x="15" y="0"/>
                    <a:pt x="26" y="2"/>
                  </a:cubicBezTo>
                  <a:cubicBezTo>
                    <a:pt x="37" y="4"/>
                    <a:pt x="45" y="15"/>
                    <a:pt x="43" y="2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Freeform 83"/>
            <p:cNvSpPr>
              <a:spLocks noEditPoints="1"/>
            </p:cNvSpPr>
            <p:nvPr/>
          </p:nvSpPr>
          <p:spPr bwMode="auto">
            <a:xfrm>
              <a:off x="2225" y="2045"/>
              <a:ext cx="160" cy="159"/>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9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22 w 44"/>
                <a:gd name="T69" fmla="*/ 3 h 44"/>
                <a:gd name="T70" fmla="*/ 22 w 44"/>
                <a:gd name="T71" fmla="*/ 3 h 44"/>
                <a:gd name="T72" fmla="*/ 3 w 44"/>
                <a:gd name="T7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2"/>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9"/>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22" y="3"/>
                    <a:pt x="22" y="3"/>
                    <a:pt x="22" y="3"/>
                  </a:cubicBezTo>
                  <a:cubicBezTo>
                    <a:pt x="22" y="3"/>
                    <a:pt x="22" y="3"/>
                    <a:pt x="22" y="3"/>
                  </a:cubicBezTo>
                  <a:cubicBezTo>
                    <a:pt x="13" y="3"/>
                    <a:pt x="5" y="9"/>
                    <a:pt x="3"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Freeform 84"/>
            <p:cNvSpPr/>
            <p:nvPr/>
          </p:nvSpPr>
          <p:spPr bwMode="auto">
            <a:xfrm>
              <a:off x="1494" y="2832"/>
              <a:ext cx="164" cy="160"/>
            </a:xfrm>
            <a:custGeom>
              <a:avLst/>
              <a:gdLst>
                <a:gd name="T0" fmla="*/ 43 w 45"/>
                <a:gd name="T1" fmla="*/ 26 h 44"/>
                <a:gd name="T2" fmla="*/ 18 w 45"/>
                <a:gd name="T3" fmla="*/ 42 h 44"/>
                <a:gd name="T4" fmla="*/ 2 w 45"/>
                <a:gd name="T5" fmla="*/ 18 h 44"/>
                <a:gd name="T6" fmla="*/ 26 w 45"/>
                <a:gd name="T7" fmla="*/ 2 h 44"/>
                <a:gd name="T8" fmla="*/ 43 w 45"/>
                <a:gd name="T9" fmla="*/ 26 h 44"/>
              </a:gdLst>
              <a:ahLst/>
              <a:cxnLst>
                <a:cxn ang="0">
                  <a:pos x="T0" y="T1"/>
                </a:cxn>
                <a:cxn ang="0">
                  <a:pos x="T2" y="T3"/>
                </a:cxn>
                <a:cxn ang="0">
                  <a:pos x="T4" y="T5"/>
                </a:cxn>
                <a:cxn ang="0">
                  <a:pos x="T6" y="T7"/>
                </a:cxn>
                <a:cxn ang="0">
                  <a:pos x="T8" y="T9"/>
                </a:cxn>
              </a:cxnLst>
              <a:rect l="0" t="0" r="r" b="b"/>
              <a:pathLst>
                <a:path w="45" h="44">
                  <a:moveTo>
                    <a:pt x="43" y="26"/>
                  </a:moveTo>
                  <a:cubicBezTo>
                    <a:pt x="40" y="37"/>
                    <a:pt x="30" y="44"/>
                    <a:pt x="18" y="42"/>
                  </a:cubicBezTo>
                  <a:cubicBezTo>
                    <a:pt x="7" y="40"/>
                    <a:pt x="0" y="29"/>
                    <a:pt x="2" y="18"/>
                  </a:cubicBezTo>
                  <a:cubicBezTo>
                    <a:pt x="4" y="7"/>
                    <a:pt x="15" y="0"/>
                    <a:pt x="26" y="2"/>
                  </a:cubicBezTo>
                  <a:cubicBezTo>
                    <a:pt x="37" y="4"/>
                    <a:pt x="45" y="15"/>
                    <a:pt x="43" y="2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Freeform 85"/>
            <p:cNvSpPr>
              <a:spLocks noEditPoints="1"/>
            </p:cNvSpPr>
            <p:nvPr/>
          </p:nvSpPr>
          <p:spPr bwMode="auto">
            <a:xfrm>
              <a:off x="1494" y="2832"/>
              <a:ext cx="160" cy="160"/>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8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3 w 44"/>
                <a:gd name="T6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1"/>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8"/>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13" y="3"/>
                    <a:pt x="5" y="9"/>
                    <a:pt x="3"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Freeform 86"/>
            <p:cNvSpPr/>
            <p:nvPr/>
          </p:nvSpPr>
          <p:spPr bwMode="auto">
            <a:xfrm>
              <a:off x="1959" y="2350"/>
              <a:ext cx="171" cy="170"/>
            </a:xfrm>
            <a:custGeom>
              <a:avLst/>
              <a:gdLst>
                <a:gd name="T0" fmla="*/ 39 w 47"/>
                <a:gd name="T1" fmla="*/ 36 h 47"/>
                <a:gd name="T2" fmla="*/ 10 w 47"/>
                <a:gd name="T3" fmla="*/ 40 h 47"/>
                <a:gd name="T4" fmla="*/ 7 w 47"/>
                <a:gd name="T5" fmla="*/ 10 h 47"/>
                <a:gd name="T6" fmla="*/ 36 w 47"/>
                <a:gd name="T7" fmla="*/ 7 h 47"/>
                <a:gd name="T8" fmla="*/ 39 w 47"/>
                <a:gd name="T9" fmla="*/ 36 h 47"/>
              </a:gdLst>
              <a:ahLst/>
              <a:cxnLst>
                <a:cxn ang="0">
                  <a:pos x="T0" y="T1"/>
                </a:cxn>
                <a:cxn ang="0">
                  <a:pos x="T2" y="T3"/>
                </a:cxn>
                <a:cxn ang="0">
                  <a:pos x="T4" y="T5"/>
                </a:cxn>
                <a:cxn ang="0">
                  <a:pos x="T6" y="T7"/>
                </a:cxn>
                <a:cxn ang="0">
                  <a:pos x="T8" y="T9"/>
                </a:cxn>
              </a:cxnLst>
              <a:rect l="0" t="0" r="r" b="b"/>
              <a:pathLst>
                <a:path w="47" h="47">
                  <a:moveTo>
                    <a:pt x="39" y="36"/>
                  </a:moveTo>
                  <a:cubicBezTo>
                    <a:pt x="32" y="45"/>
                    <a:pt x="19" y="47"/>
                    <a:pt x="10" y="40"/>
                  </a:cubicBezTo>
                  <a:cubicBezTo>
                    <a:pt x="1" y="32"/>
                    <a:pt x="0" y="19"/>
                    <a:pt x="7" y="10"/>
                  </a:cubicBezTo>
                  <a:cubicBezTo>
                    <a:pt x="14" y="2"/>
                    <a:pt x="27" y="0"/>
                    <a:pt x="36" y="7"/>
                  </a:cubicBezTo>
                  <a:cubicBezTo>
                    <a:pt x="45" y="15"/>
                    <a:pt x="47" y="28"/>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Freeform 87"/>
            <p:cNvSpPr>
              <a:spLocks noEditPoints="1"/>
            </p:cNvSpPr>
            <p:nvPr/>
          </p:nvSpPr>
          <p:spPr bwMode="auto">
            <a:xfrm>
              <a:off x="1963" y="2353"/>
              <a:ext cx="160" cy="163"/>
            </a:xfrm>
            <a:custGeom>
              <a:avLst/>
              <a:gdLst>
                <a:gd name="T0" fmla="*/ 8 w 44"/>
                <a:gd name="T1" fmla="*/ 40 h 45"/>
                <a:gd name="T2" fmla="*/ 0 w 44"/>
                <a:gd name="T3" fmla="*/ 22 h 45"/>
                <a:gd name="T4" fmla="*/ 0 w 44"/>
                <a:gd name="T5" fmla="*/ 22 h 45"/>
                <a:gd name="T6" fmla="*/ 5 w 44"/>
                <a:gd name="T7" fmla="*/ 9 h 45"/>
                <a:gd name="T8" fmla="*/ 5 w 44"/>
                <a:gd name="T9" fmla="*/ 9 h 45"/>
                <a:gd name="T10" fmla="*/ 22 w 44"/>
                <a:gd name="T11" fmla="*/ 0 h 45"/>
                <a:gd name="T12" fmla="*/ 22 w 44"/>
                <a:gd name="T13" fmla="*/ 0 h 45"/>
                <a:gd name="T14" fmla="*/ 36 w 44"/>
                <a:gd name="T15" fmla="*/ 5 h 45"/>
                <a:gd name="T16" fmla="*/ 36 w 44"/>
                <a:gd name="T17" fmla="*/ 5 h 45"/>
                <a:gd name="T18" fmla="*/ 44 w 44"/>
                <a:gd name="T19" fmla="*/ 22 h 45"/>
                <a:gd name="T20" fmla="*/ 44 w 44"/>
                <a:gd name="T21" fmla="*/ 22 h 45"/>
                <a:gd name="T22" fmla="*/ 40 w 44"/>
                <a:gd name="T23" fmla="*/ 36 h 45"/>
                <a:gd name="T24" fmla="*/ 40 w 44"/>
                <a:gd name="T25" fmla="*/ 36 h 45"/>
                <a:gd name="T26" fmla="*/ 22 w 44"/>
                <a:gd name="T27" fmla="*/ 45 h 45"/>
                <a:gd name="T28" fmla="*/ 22 w 44"/>
                <a:gd name="T29" fmla="*/ 45 h 45"/>
                <a:gd name="T30" fmla="*/ 22 w 44"/>
                <a:gd name="T31" fmla="*/ 45 h 45"/>
                <a:gd name="T32" fmla="*/ 22 w 44"/>
                <a:gd name="T33" fmla="*/ 45 h 45"/>
                <a:gd name="T34" fmla="*/ 8 w 44"/>
                <a:gd name="T35" fmla="*/ 40 h 45"/>
                <a:gd name="T36" fmla="*/ 7 w 44"/>
                <a:gd name="T37" fmla="*/ 10 h 45"/>
                <a:gd name="T38" fmla="*/ 3 w 44"/>
                <a:gd name="T39" fmla="*/ 22 h 45"/>
                <a:gd name="T40" fmla="*/ 3 w 44"/>
                <a:gd name="T41" fmla="*/ 22 h 45"/>
                <a:gd name="T42" fmla="*/ 10 w 44"/>
                <a:gd name="T43" fmla="*/ 37 h 45"/>
                <a:gd name="T44" fmla="*/ 10 w 44"/>
                <a:gd name="T45" fmla="*/ 37 h 45"/>
                <a:gd name="T46" fmla="*/ 22 w 44"/>
                <a:gd name="T47" fmla="*/ 42 h 45"/>
                <a:gd name="T48" fmla="*/ 22 w 44"/>
                <a:gd name="T49" fmla="*/ 42 h 45"/>
                <a:gd name="T50" fmla="*/ 37 w 44"/>
                <a:gd name="T51" fmla="*/ 35 h 45"/>
                <a:gd name="T52" fmla="*/ 37 w 44"/>
                <a:gd name="T53" fmla="*/ 35 h 45"/>
                <a:gd name="T54" fmla="*/ 41 w 44"/>
                <a:gd name="T55" fmla="*/ 22 h 45"/>
                <a:gd name="T56" fmla="*/ 41 w 44"/>
                <a:gd name="T57" fmla="*/ 22 h 45"/>
                <a:gd name="T58" fmla="*/ 34 w 44"/>
                <a:gd name="T59" fmla="*/ 7 h 45"/>
                <a:gd name="T60" fmla="*/ 34 w 44"/>
                <a:gd name="T61" fmla="*/ 7 h 45"/>
                <a:gd name="T62" fmla="*/ 22 w 44"/>
                <a:gd name="T63" fmla="*/ 3 h 45"/>
                <a:gd name="T64" fmla="*/ 22 w 44"/>
                <a:gd name="T65" fmla="*/ 3 h 45"/>
                <a:gd name="T66" fmla="*/ 7 w 44"/>
                <a:gd name="T67"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3" y="35"/>
                    <a:pt x="0" y="29"/>
                    <a:pt x="0" y="22"/>
                  </a:cubicBezTo>
                  <a:cubicBezTo>
                    <a:pt x="0" y="22"/>
                    <a:pt x="0" y="22"/>
                    <a:pt x="0" y="22"/>
                  </a:cubicBezTo>
                  <a:cubicBezTo>
                    <a:pt x="0" y="18"/>
                    <a:pt x="2" y="13"/>
                    <a:pt x="5" y="9"/>
                  </a:cubicBezTo>
                  <a:cubicBezTo>
                    <a:pt x="5" y="9"/>
                    <a:pt x="5" y="9"/>
                    <a:pt x="5" y="9"/>
                  </a:cubicBezTo>
                  <a:cubicBezTo>
                    <a:pt x="9" y="3"/>
                    <a:pt x="16" y="0"/>
                    <a:pt x="22" y="0"/>
                  </a:cubicBezTo>
                  <a:cubicBezTo>
                    <a:pt x="22" y="0"/>
                    <a:pt x="22" y="0"/>
                    <a:pt x="22" y="0"/>
                  </a:cubicBezTo>
                  <a:cubicBezTo>
                    <a:pt x="27" y="0"/>
                    <a:pt x="32" y="2"/>
                    <a:pt x="36" y="5"/>
                  </a:cubicBezTo>
                  <a:cubicBezTo>
                    <a:pt x="36" y="5"/>
                    <a:pt x="36" y="5"/>
                    <a:pt x="36" y="5"/>
                  </a:cubicBezTo>
                  <a:cubicBezTo>
                    <a:pt x="42" y="10"/>
                    <a:pt x="44" y="16"/>
                    <a:pt x="44" y="22"/>
                  </a:cubicBezTo>
                  <a:cubicBezTo>
                    <a:pt x="44" y="22"/>
                    <a:pt x="44" y="22"/>
                    <a:pt x="44" y="22"/>
                  </a:cubicBezTo>
                  <a:cubicBezTo>
                    <a:pt x="44" y="27"/>
                    <a:pt x="43" y="32"/>
                    <a:pt x="40" y="36"/>
                  </a:cubicBezTo>
                  <a:cubicBezTo>
                    <a:pt x="40" y="36"/>
                    <a:pt x="40" y="36"/>
                    <a:pt x="40" y="36"/>
                  </a:cubicBezTo>
                  <a:cubicBezTo>
                    <a:pt x="35" y="42"/>
                    <a:pt x="29" y="45"/>
                    <a:pt x="22" y="45"/>
                  </a:cubicBezTo>
                  <a:cubicBezTo>
                    <a:pt x="22" y="45"/>
                    <a:pt x="22" y="45"/>
                    <a:pt x="22" y="45"/>
                  </a:cubicBezTo>
                  <a:cubicBezTo>
                    <a:pt x="22" y="45"/>
                    <a:pt x="22" y="45"/>
                    <a:pt x="22" y="45"/>
                  </a:cubicBezTo>
                  <a:cubicBezTo>
                    <a:pt x="22" y="45"/>
                    <a:pt x="22" y="45"/>
                    <a:pt x="22" y="45"/>
                  </a:cubicBezTo>
                  <a:cubicBezTo>
                    <a:pt x="17" y="45"/>
                    <a:pt x="12" y="43"/>
                    <a:pt x="8" y="40"/>
                  </a:cubicBezTo>
                  <a:close/>
                  <a:moveTo>
                    <a:pt x="7" y="10"/>
                  </a:moveTo>
                  <a:cubicBezTo>
                    <a:pt x="4" y="14"/>
                    <a:pt x="3" y="18"/>
                    <a:pt x="3" y="22"/>
                  </a:cubicBezTo>
                  <a:cubicBezTo>
                    <a:pt x="3" y="22"/>
                    <a:pt x="3" y="22"/>
                    <a:pt x="3" y="22"/>
                  </a:cubicBezTo>
                  <a:cubicBezTo>
                    <a:pt x="3" y="28"/>
                    <a:pt x="5" y="34"/>
                    <a:pt x="10" y="37"/>
                  </a:cubicBezTo>
                  <a:cubicBezTo>
                    <a:pt x="10" y="37"/>
                    <a:pt x="10" y="37"/>
                    <a:pt x="10" y="37"/>
                  </a:cubicBezTo>
                  <a:cubicBezTo>
                    <a:pt x="14" y="40"/>
                    <a:pt x="18" y="42"/>
                    <a:pt x="22" y="42"/>
                  </a:cubicBezTo>
                  <a:cubicBezTo>
                    <a:pt x="22" y="42"/>
                    <a:pt x="22" y="42"/>
                    <a:pt x="22" y="42"/>
                  </a:cubicBezTo>
                  <a:cubicBezTo>
                    <a:pt x="28" y="42"/>
                    <a:pt x="33" y="39"/>
                    <a:pt x="37" y="35"/>
                  </a:cubicBezTo>
                  <a:cubicBezTo>
                    <a:pt x="37" y="35"/>
                    <a:pt x="37" y="35"/>
                    <a:pt x="37" y="35"/>
                  </a:cubicBezTo>
                  <a:cubicBezTo>
                    <a:pt x="40" y="31"/>
                    <a:pt x="41" y="27"/>
                    <a:pt x="41" y="22"/>
                  </a:cubicBezTo>
                  <a:cubicBezTo>
                    <a:pt x="41" y="22"/>
                    <a:pt x="41" y="22"/>
                    <a:pt x="41" y="22"/>
                  </a:cubicBezTo>
                  <a:cubicBezTo>
                    <a:pt x="41" y="17"/>
                    <a:pt x="39" y="11"/>
                    <a:pt x="34" y="7"/>
                  </a:cubicBezTo>
                  <a:cubicBezTo>
                    <a:pt x="34" y="7"/>
                    <a:pt x="34" y="7"/>
                    <a:pt x="34" y="7"/>
                  </a:cubicBezTo>
                  <a:cubicBezTo>
                    <a:pt x="31" y="5"/>
                    <a:pt x="26" y="3"/>
                    <a:pt x="22" y="3"/>
                  </a:cubicBezTo>
                  <a:cubicBezTo>
                    <a:pt x="22" y="3"/>
                    <a:pt x="22" y="3"/>
                    <a:pt x="22" y="3"/>
                  </a:cubicBezTo>
                  <a:cubicBezTo>
                    <a:pt x="17" y="3"/>
                    <a:pt x="11" y="6"/>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88"/>
            <p:cNvSpPr/>
            <p:nvPr/>
          </p:nvSpPr>
          <p:spPr bwMode="auto">
            <a:xfrm>
              <a:off x="2359" y="2157"/>
              <a:ext cx="167" cy="167"/>
            </a:xfrm>
            <a:custGeom>
              <a:avLst/>
              <a:gdLst>
                <a:gd name="T0" fmla="*/ 39 w 46"/>
                <a:gd name="T1" fmla="*/ 36 h 46"/>
                <a:gd name="T2" fmla="*/ 10 w 46"/>
                <a:gd name="T3" fmla="*/ 39 h 46"/>
                <a:gd name="T4" fmla="*/ 7 w 46"/>
                <a:gd name="T5" fmla="*/ 10 h 46"/>
                <a:gd name="T6" fmla="*/ 36 w 46"/>
                <a:gd name="T7" fmla="*/ 7 h 46"/>
                <a:gd name="T8" fmla="*/ 39 w 46"/>
                <a:gd name="T9" fmla="*/ 36 h 46"/>
              </a:gdLst>
              <a:ahLst/>
              <a:cxnLst>
                <a:cxn ang="0">
                  <a:pos x="T0" y="T1"/>
                </a:cxn>
                <a:cxn ang="0">
                  <a:pos x="T2" y="T3"/>
                </a:cxn>
                <a:cxn ang="0">
                  <a:pos x="T4" y="T5"/>
                </a:cxn>
                <a:cxn ang="0">
                  <a:pos x="T6" y="T7"/>
                </a:cxn>
                <a:cxn ang="0">
                  <a:pos x="T8" y="T9"/>
                </a:cxn>
              </a:cxnLst>
              <a:rect l="0" t="0" r="r" b="b"/>
              <a:pathLst>
                <a:path w="46" h="46">
                  <a:moveTo>
                    <a:pt x="39" y="36"/>
                  </a:moveTo>
                  <a:cubicBezTo>
                    <a:pt x="32" y="45"/>
                    <a:pt x="19" y="46"/>
                    <a:pt x="10" y="39"/>
                  </a:cubicBezTo>
                  <a:cubicBezTo>
                    <a:pt x="1" y="32"/>
                    <a:pt x="0" y="19"/>
                    <a:pt x="7" y="10"/>
                  </a:cubicBezTo>
                  <a:cubicBezTo>
                    <a:pt x="14" y="1"/>
                    <a:pt x="27" y="0"/>
                    <a:pt x="36" y="7"/>
                  </a:cubicBezTo>
                  <a:cubicBezTo>
                    <a:pt x="45" y="14"/>
                    <a:pt x="46" y="27"/>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89"/>
            <p:cNvSpPr>
              <a:spLocks noEditPoints="1"/>
            </p:cNvSpPr>
            <p:nvPr/>
          </p:nvSpPr>
          <p:spPr bwMode="auto">
            <a:xfrm>
              <a:off x="2363" y="2161"/>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39 w 44"/>
                <a:gd name="T23" fmla="*/ 36 h 44"/>
                <a:gd name="T24" fmla="*/ 39 w 44"/>
                <a:gd name="T25" fmla="*/ 36 h 44"/>
                <a:gd name="T26" fmla="*/ 22 w 44"/>
                <a:gd name="T27" fmla="*/ 44 h 44"/>
                <a:gd name="T28" fmla="*/ 22 w 44"/>
                <a:gd name="T29" fmla="*/ 44 h 44"/>
                <a:gd name="T30" fmla="*/ 8 w 44"/>
                <a:gd name="T31" fmla="*/ 39 h 44"/>
                <a:gd name="T32" fmla="*/ 7 w 44"/>
                <a:gd name="T33" fmla="*/ 10 h 44"/>
                <a:gd name="T34" fmla="*/ 3 w 44"/>
                <a:gd name="T35" fmla="*/ 22 h 44"/>
                <a:gd name="T36" fmla="*/ 3 w 44"/>
                <a:gd name="T37" fmla="*/ 22 h 44"/>
                <a:gd name="T38" fmla="*/ 10 w 44"/>
                <a:gd name="T39" fmla="*/ 37 h 44"/>
                <a:gd name="T40" fmla="*/ 10 w 44"/>
                <a:gd name="T41" fmla="*/ 37 h 44"/>
                <a:gd name="T42" fmla="*/ 22 w 44"/>
                <a:gd name="T43" fmla="*/ 41 h 44"/>
                <a:gd name="T44" fmla="*/ 22 w 44"/>
                <a:gd name="T45" fmla="*/ 41 h 44"/>
                <a:gd name="T46" fmla="*/ 37 w 44"/>
                <a:gd name="T47" fmla="*/ 34 h 44"/>
                <a:gd name="T48" fmla="*/ 37 w 44"/>
                <a:gd name="T49" fmla="*/ 34 h 44"/>
                <a:gd name="T50" fmla="*/ 41 w 44"/>
                <a:gd name="T51" fmla="*/ 22 h 44"/>
                <a:gd name="T52" fmla="*/ 41 w 44"/>
                <a:gd name="T53" fmla="*/ 22 h 44"/>
                <a:gd name="T54" fmla="*/ 34 w 44"/>
                <a:gd name="T55" fmla="*/ 7 h 44"/>
                <a:gd name="T56" fmla="*/ 34 w 44"/>
                <a:gd name="T57" fmla="*/ 7 h 44"/>
                <a:gd name="T58" fmla="*/ 22 w 44"/>
                <a:gd name="T59" fmla="*/ 3 h 44"/>
                <a:gd name="T60" fmla="*/ 22 w 44"/>
                <a:gd name="T61" fmla="*/ 3 h 44"/>
                <a:gd name="T62" fmla="*/ 7 w 44"/>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4">
                  <a:moveTo>
                    <a:pt x="8" y="39"/>
                  </a:moveTo>
                  <a:cubicBezTo>
                    <a:pt x="3" y="35"/>
                    <a:pt x="0" y="29"/>
                    <a:pt x="0" y="22"/>
                  </a:cubicBezTo>
                  <a:cubicBezTo>
                    <a:pt x="0" y="22"/>
                    <a:pt x="0" y="22"/>
                    <a:pt x="0" y="22"/>
                  </a:cubicBezTo>
                  <a:cubicBezTo>
                    <a:pt x="0" y="17"/>
                    <a:pt x="1" y="12"/>
                    <a:pt x="5" y="8"/>
                  </a:cubicBezTo>
                  <a:cubicBezTo>
                    <a:pt x="5" y="8"/>
                    <a:pt x="5" y="8"/>
                    <a:pt x="5" y="8"/>
                  </a:cubicBezTo>
                  <a:cubicBezTo>
                    <a:pt x="9" y="3"/>
                    <a:pt x="16" y="0"/>
                    <a:pt x="22" y="0"/>
                  </a:cubicBezTo>
                  <a:cubicBezTo>
                    <a:pt x="22" y="0"/>
                    <a:pt x="22" y="0"/>
                    <a:pt x="22" y="0"/>
                  </a:cubicBezTo>
                  <a:cubicBezTo>
                    <a:pt x="27" y="0"/>
                    <a:pt x="32" y="2"/>
                    <a:pt x="36" y="5"/>
                  </a:cubicBezTo>
                  <a:cubicBezTo>
                    <a:pt x="36" y="5"/>
                    <a:pt x="36" y="5"/>
                    <a:pt x="36" y="5"/>
                  </a:cubicBezTo>
                  <a:cubicBezTo>
                    <a:pt x="41" y="9"/>
                    <a:pt x="44" y="16"/>
                    <a:pt x="44" y="22"/>
                  </a:cubicBezTo>
                  <a:cubicBezTo>
                    <a:pt x="44" y="22"/>
                    <a:pt x="44" y="22"/>
                    <a:pt x="44" y="22"/>
                  </a:cubicBezTo>
                  <a:cubicBezTo>
                    <a:pt x="44" y="27"/>
                    <a:pt x="43" y="32"/>
                    <a:pt x="39" y="36"/>
                  </a:cubicBezTo>
                  <a:cubicBezTo>
                    <a:pt x="39" y="36"/>
                    <a:pt x="39" y="36"/>
                    <a:pt x="39" y="36"/>
                  </a:cubicBezTo>
                  <a:cubicBezTo>
                    <a:pt x="35" y="42"/>
                    <a:pt x="28" y="44"/>
                    <a:pt x="22" y="44"/>
                  </a:cubicBezTo>
                  <a:cubicBezTo>
                    <a:pt x="22" y="44"/>
                    <a:pt x="22" y="44"/>
                    <a:pt x="22" y="44"/>
                  </a:cubicBezTo>
                  <a:cubicBezTo>
                    <a:pt x="17" y="44"/>
                    <a:pt x="12" y="43"/>
                    <a:pt x="8" y="39"/>
                  </a:cubicBezTo>
                  <a:close/>
                  <a:moveTo>
                    <a:pt x="7" y="10"/>
                  </a:moveTo>
                  <a:cubicBezTo>
                    <a:pt x="4" y="14"/>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1"/>
                    <a:pt x="41" y="26"/>
                    <a:pt x="41" y="22"/>
                  </a:cubicBezTo>
                  <a:cubicBezTo>
                    <a:pt x="41" y="22"/>
                    <a:pt x="41" y="22"/>
                    <a:pt x="41" y="22"/>
                  </a:cubicBezTo>
                  <a:cubicBezTo>
                    <a:pt x="41" y="17"/>
                    <a:pt x="39" y="11"/>
                    <a:pt x="34" y="7"/>
                  </a:cubicBezTo>
                  <a:cubicBezTo>
                    <a:pt x="34" y="7"/>
                    <a:pt x="34" y="7"/>
                    <a:pt x="34" y="7"/>
                  </a:cubicBezTo>
                  <a:cubicBezTo>
                    <a:pt x="31" y="4"/>
                    <a:pt x="26" y="3"/>
                    <a:pt x="22" y="3"/>
                  </a:cubicBezTo>
                  <a:cubicBezTo>
                    <a:pt x="22" y="3"/>
                    <a:pt x="22" y="3"/>
                    <a:pt x="22" y="3"/>
                  </a:cubicBezTo>
                  <a:cubicBezTo>
                    <a:pt x="16"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Freeform 90"/>
            <p:cNvSpPr/>
            <p:nvPr/>
          </p:nvSpPr>
          <p:spPr bwMode="auto">
            <a:xfrm>
              <a:off x="2323" y="2506"/>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91"/>
            <p:cNvSpPr>
              <a:spLocks noEditPoints="1"/>
            </p:cNvSpPr>
            <p:nvPr/>
          </p:nvSpPr>
          <p:spPr bwMode="auto">
            <a:xfrm>
              <a:off x="2326" y="2509"/>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37 w 44"/>
                <a:gd name="T59" fmla="*/ 34 h 44"/>
                <a:gd name="T60" fmla="*/ 41 w 44"/>
                <a:gd name="T61" fmla="*/ 22 h 44"/>
                <a:gd name="T62" fmla="*/ 41 w 44"/>
                <a:gd name="T63" fmla="*/ 22 h 44"/>
                <a:gd name="T64" fmla="*/ 34 w 44"/>
                <a:gd name="T65" fmla="*/ 7 h 44"/>
                <a:gd name="T66" fmla="*/ 34 w 44"/>
                <a:gd name="T67" fmla="*/ 7 h 44"/>
                <a:gd name="T68" fmla="*/ 22 w 44"/>
                <a:gd name="T69" fmla="*/ 3 h 44"/>
                <a:gd name="T70" fmla="*/ 22 w 44"/>
                <a:gd name="T71" fmla="*/ 3 h 44"/>
                <a:gd name="T72" fmla="*/ 7 w 44"/>
                <a:gd name="T7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2"/>
                    <a:pt x="16" y="0"/>
                    <a:pt x="22" y="0"/>
                  </a:cubicBezTo>
                  <a:cubicBezTo>
                    <a:pt x="22" y="0"/>
                    <a:pt x="22" y="0"/>
                    <a:pt x="22" y="0"/>
                  </a:cubicBezTo>
                  <a:cubicBezTo>
                    <a:pt x="27" y="0"/>
                    <a:pt x="32" y="1"/>
                    <a:pt x="36" y="5"/>
                  </a:cubicBezTo>
                  <a:cubicBezTo>
                    <a:pt x="36" y="5"/>
                    <a:pt x="36" y="5"/>
                    <a:pt x="36" y="5"/>
                  </a:cubicBezTo>
                  <a:cubicBezTo>
                    <a:pt x="42" y="9"/>
                    <a:pt x="44" y="15"/>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2"/>
                    <a:pt x="8" y="39"/>
                  </a:cubicBezTo>
                  <a:close/>
                  <a:moveTo>
                    <a:pt x="7" y="10"/>
                  </a:moveTo>
                  <a:cubicBezTo>
                    <a:pt x="4" y="13"/>
                    <a:pt x="3" y="18"/>
                    <a:pt x="3" y="22"/>
                  </a:cubicBezTo>
                  <a:cubicBezTo>
                    <a:pt x="3" y="22"/>
                    <a:pt x="3" y="22"/>
                    <a:pt x="3" y="22"/>
                  </a:cubicBezTo>
                  <a:cubicBezTo>
                    <a:pt x="3" y="27"/>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92"/>
            <p:cNvSpPr/>
            <p:nvPr/>
          </p:nvSpPr>
          <p:spPr bwMode="auto">
            <a:xfrm>
              <a:off x="2123" y="3021"/>
              <a:ext cx="171" cy="170"/>
            </a:xfrm>
            <a:custGeom>
              <a:avLst/>
              <a:gdLst>
                <a:gd name="T0" fmla="*/ 40 w 47"/>
                <a:gd name="T1" fmla="*/ 37 h 47"/>
                <a:gd name="T2" fmla="*/ 10 w 47"/>
                <a:gd name="T3" fmla="*/ 40 h 47"/>
                <a:gd name="T4" fmla="*/ 7 w 47"/>
                <a:gd name="T5" fmla="*/ 11 h 47"/>
                <a:gd name="T6" fmla="*/ 36 w 47"/>
                <a:gd name="T7" fmla="*/ 8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2" y="46"/>
                    <a:pt x="19" y="47"/>
                    <a:pt x="10" y="40"/>
                  </a:cubicBezTo>
                  <a:cubicBezTo>
                    <a:pt x="2" y="33"/>
                    <a:pt x="0" y="20"/>
                    <a:pt x="7" y="11"/>
                  </a:cubicBezTo>
                  <a:cubicBezTo>
                    <a:pt x="14" y="2"/>
                    <a:pt x="28" y="0"/>
                    <a:pt x="36" y="8"/>
                  </a:cubicBezTo>
                  <a:cubicBezTo>
                    <a:pt x="45" y="15"/>
                    <a:pt x="47" y="28"/>
                    <a:pt x="40" y="37"/>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93"/>
            <p:cNvSpPr>
              <a:spLocks noEditPoints="1"/>
            </p:cNvSpPr>
            <p:nvPr/>
          </p:nvSpPr>
          <p:spPr bwMode="auto">
            <a:xfrm>
              <a:off x="2126" y="3028"/>
              <a:ext cx="164" cy="160"/>
            </a:xfrm>
            <a:custGeom>
              <a:avLst/>
              <a:gdLst>
                <a:gd name="T0" fmla="*/ 9 w 45"/>
                <a:gd name="T1" fmla="*/ 39 h 44"/>
                <a:gd name="T2" fmla="*/ 0 w 45"/>
                <a:gd name="T3" fmla="*/ 22 h 44"/>
                <a:gd name="T4" fmla="*/ 0 w 45"/>
                <a:gd name="T5" fmla="*/ 22 h 44"/>
                <a:gd name="T6" fmla="*/ 5 w 45"/>
                <a:gd name="T7" fmla="*/ 8 h 44"/>
                <a:gd name="T8" fmla="*/ 5 w 45"/>
                <a:gd name="T9" fmla="*/ 8 h 44"/>
                <a:gd name="T10" fmla="*/ 22 w 45"/>
                <a:gd name="T11" fmla="*/ 0 h 44"/>
                <a:gd name="T12" fmla="*/ 22 w 45"/>
                <a:gd name="T13" fmla="*/ 0 h 44"/>
                <a:gd name="T14" fmla="*/ 36 w 45"/>
                <a:gd name="T15" fmla="*/ 4 h 44"/>
                <a:gd name="T16" fmla="*/ 36 w 45"/>
                <a:gd name="T17" fmla="*/ 4 h 44"/>
                <a:gd name="T18" fmla="*/ 45 w 45"/>
                <a:gd name="T19" fmla="*/ 22 h 44"/>
                <a:gd name="T20" fmla="*/ 45 w 45"/>
                <a:gd name="T21" fmla="*/ 22 h 44"/>
                <a:gd name="T22" fmla="*/ 40 w 45"/>
                <a:gd name="T23" fmla="*/ 36 h 44"/>
                <a:gd name="T24" fmla="*/ 40 w 45"/>
                <a:gd name="T25" fmla="*/ 36 h 44"/>
                <a:gd name="T26" fmla="*/ 22 w 45"/>
                <a:gd name="T27" fmla="*/ 44 h 44"/>
                <a:gd name="T28" fmla="*/ 22 w 45"/>
                <a:gd name="T29" fmla="*/ 44 h 44"/>
                <a:gd name="T30" fmla="*/ 9 w 45"/>
                <a:gd name="T31" fmla="*/ 39 h 44"/>
                <a:gd name="T32" fmla="*/ 7 w 45"/>
                <a:gd name="T33" fmla="*/ 10 h 44"/>
                <a:gd name="T34" fmla="*/ 3 w 45"/>
                <a:gd name="T35" fmla="*/ 22 h 44"/>
                <a:gd name="T36" fmla="*/ 3 w 45"/>
                <a:gd name="T37" fmla="*/ 22 h 44"/>
                <a:gd name="T38" fmla="*/ 10 w 45"/>
                <a:gd name="T39" fmla="*/ 37 h 44"/>
                <a:gd name="T40" fmla="*/ 10 w 45"/>
                <a:gd name="T41" fmla="*/ 37 h 44"/>
                <a:gd name="T42" fmla="*/ 22 w 45"/>
                <a:gd name="T43" fmla="*/ 41 h 44"/>
                <a:gd name="T44" fmla="*/ 22 w 45"/>
                <a:gd name="T45" fmla="*/ 41 h 44"/>
                <a:gd name="T46" fmla="*/ 37 w 45"/>
                <a:gd name="T47" fmla="*/ 34 h 44"/>
                <a:gd name="T48" fmla="*/ 37 w 45"/>
                <a:gd name="T49" fmla="*/ 34 h 44"/>
                <a:gd name="T50" fmla="*/ 42 w 45"/>
                <a:gd name="T51" fmla="*/ 22 h 44"/>
                <a:gd name="T52" fmla="*/ 42 w 45"/>
                <a:gd name="T53" fmla="*/ 22 h 44"/>
                <a:gd name="T54" fmla="*/ 35 w 45"/>
                <a:gd name="T55" fmla="*/ 7 h 44"/>
                <a:gd name="T56" fmla="*/ 35 w 45"/>
                <a:gd name="T57" fmla="*/ 7 h 44"/>
                <a:gd name="T58" fmla="*/ 22 w 45"/>
                <a:gd name="T59" fmla="*/ 3 h 44"/>
                <a:gd name="T60" fmla="*/ 22 w 45"/>
                <a:gd name="T61" fmla="*/ 3 h 44"/>
                <a:gd name="T62" fmla="*/ 7 w 45"/>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4">
                  <a:moveTo>
                    <a:pt x="9" y="39"/>
                  </a:moveTo>
                  <a:cubicBezTo>
                    <a:pt x="3" y="35"/>
                    <a:pt x="0" y="28"/>
                    <a:pt x="0" y="22"/>
                  </a:cubicBezTo>
                  <a:cubicBezTo>
                    <a:pt x="0" y="22"/>
                    <a:pt x="0" y="22"/>
                    <a:pt x="0" y="22"/>
                  </a:cubicBezTo>
                  <a:cubicBezTo>
                    <a:pt x="0" y="17"/>
                    <a:pt x="2" y="12"/>
                    <a:pt x="5" y="8"/>
                  </a:cubicBezTo>
                  <a:cubicBezTo>
                    <a:pt x="5" y="8"/>
                    <a:pt x="5" y="8"/>
                    <a:pt x="5" y="8"/>
                  </a:cubicBezTo>
                  <a:cubicBezTo>
                    <a:pt x="10" y="2"/>
                    <a:pt x="16" y="0"/>
                    <a:pt x="22" y="0"/>
                  </a:cubicBezTo>
                  <a:cubicBezTo>
                    <a:pt x="22" y="0"/>
                    <a:pt x="22" y="0"/>
                    <a:pt x="22" y="0"/>
                  </a:cubicBezTo>
                  <a:cubicBezTo>
                    <a:pt x="27" y="0"/>
                    <a:pt x="32" y="1"/>
                    <a:pt x="36" y="4"/>
                  </a:cubicBezTo>
                  <a:cubicBezTo>
                    <a:pt x="36" y="4"/>
                    <a:pt x="36" y="4"/>
                    <a:pt x="36" y="4"/>
                  </a:cubicBezTo>
                  <a:cubicBezTo>
                    <a:pt x="42" y="9"/>
                    <a:pt x="45" y="15"/>
                    <a:pt x="45" y="22"/>
                  </a:cubicBezTo>
                  <a:cubicBezTo>
                    <a:pt x="45" y="22"/>
                    <a:pt x="45" y="22"/>
                    <a:pt x="45" y="22"/>
                  </a:cubicBezTo>
                  <a:cubicBezTo>
                    <a:pt x="45" y="27"/>
                    <a:pt x="43" y="32"/>
                    <a:pt x="40" y="36"/>
                  </a:cubicBezTo>
                  <a:cubicBezTo>
                    <a:pt x="40" y="36"/>
                    <a:pt x="40" y="36"/>
                    <a:pt x="40" y="36"/>
                  </a:cubicBezTo>
                  <a:cubicBezTo>
                    <a:pt x="35" y="41"/>
                    <a:pt x="29" y="44"/>
                    <a:pt x="22" y="44"/>
                  </a:cubicBezTo>
                  <a:cubicBezTo>
                    <a:pt x="22" y="44"/>
                    <a:pt x="22" y="44"/>
                    <a:pt x="22" y="44"/>
                  </a:cubicBezTo>
                  <a:cubicBezTo>
                    <a:pt x="18" y="44"/>
                    <a:pt x="13" y="42"/>
                    <a:pt x="9" y="39"/>
                  </a:cubicBezTo>
                  <a:close/>
                  <a:moveTo>
                    <a:pt x="7" y="10"/>
                  </a:moveTo>
                  <a:cubicBezTo>
                    <a:pt x="5" y="13"/>
                    <a:pt x="3" y="18"/>
                    <a:pt x="3" y="22"/>
                  </a:cubicBezTo>
                  <a:cubicBezTo>
                    <a:pt x="3" y="22"/>
                    <a:pt x="3" y="22"/>
                    <a:pt x="3" y="22"/>
                  </a:cubicBezTo>
                  <a:cubicBezTo>
                    <a:pt x="3" y="27"/>
                    <a:pt x="6" y="33"/>
                    <a:pt x="10" y="37"/>
                  </a:cubicBezTo>
                  <a:cubicBezTo>
                    <a:pt x="10" y="37"/>
                    <a:pt x="10" y="37"/>
                    <a:pt x="10" y="37"/>
                  </a:cubicBezTo>
                  <a:cubicBezTo>
                    <a:pt x="14" y="40"/>
                    <a:pt x="18" y="41"/>
                    <a:pt x="22" y="41"/>
                  </a:cubicBezTo>
                  <a:cubicBezTo>
                    <a:pt x="22" y="41"/>
                    <a:pt x="22" y="41"/>
                    <a:pt x="22" y="41"/>
                  </a:cubicBezTo>
                  <a:cubicBezTo>
                    <a:pt x="28" y="41"/>
                    <a:pt x="34" y="39"/>
                    <a:pt x="37" y="34"/>
                  </a:cubicBezTo>
                  <a:cubicBezTo>
                    <a:pt x="37" y="34"/>
                    <a:pt x="37" y="34"/>
                    <a:pt x="37" y="34"/>
                  </a:cubicBezTo>
                  <a:cubicBezTo>
                    <a:pt x="40" y="30"/>
                    <a:pt x="42" y="26"/>
                    <a:pt x="42" y="22"/>
                  </a:cubicBezTo>
                  <a:cubicBezTo>
                    <a:pt x="42" y="22"/>
                    <a:pt x="42" y="22"/>
                    <a:pt x="42" y="22"/>
                  </a:cubicBezTo>
                  <a:cubicBezTo>
                    <a:pt x="42" y="16"/>
                    <a:pt x="39" y="11"/>
                    <a:pt x="35" y="7"/>
                  </a:cubicBezTo>
                  <a:cubicBezTo>
                    <a:pt x="35" y="7"/>
                    <a:pt x="35" y="7"/>
                    <a:pt x="35" y="7"/>
                  </a:cubicBezTo>
                  <a:cubicBezTo>
                    <a:pt x="31" y="4"/>
                    <a:pt x="27"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Freeform 94"/>
            <p:cNvSpPr/>
            <p:nvPr/>
          </p:nvSpPr>
          <p:spPr bwMode="auto">
            <a:xfrm>
              <a:off x="2486" y="3554"/>
              <a:ext cx="171" cy="167"/>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1" name="Freeform 95"/>
            <p:cNvSpPr>
              <a:spLocks noEditPoints="1"/>
            </p:cNvSpPr>
            <p:nvPr/>
          </p:nvSpPr>
          <p:spPr bwMode="auto">
            <a:xfrm>
              <a:off x="2490" y="3558"/>
              <a:ext cx="160" cy="159"/>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41 w 44"/>
                <a:gd name="T59" fmla="*/ 22 h 44"/>
                <a:gd name="T60" fmla="*/ 41 w 44"/>
                <a:gd name="T61" fmla="*/ 22 h 44"/>
                <a:gd name="T62" fmla="*/ 34 w 44"/>
                <a:gd name="T63" fmla="*/ 7 h 44"/>
                <a:gd name="T64" fmla="*/ 34 w 44"/>
                <a:gd name="T65" fmla="*/ 7 h 44"/>
                <a:gd name="T66" fmla="*/ 22 w 44"/>
                <a:gd name="T67" fmla="*/ 3 h 44"/>
                <a:gd name="T68" fmla="*/ 22 w 44"/>
                <a:gd name="T69" fmla="*/ 3 h 44"/>
                <a:gd name="T70" fmla="*/ 7 w 44"/>
                <a:gd name="T7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2" name="Freeform 96"/>
            <p:cNvSpPr/>
            <p:nvPr/>
          </p:nvSpPr>
          <p:spPr bwMode="auto">
            <a:xfrm>
              <a:off x="1378" y="1504"/>
              <a:ext cx="138" cy="182"/>
            </a:xfrm>
            <a:custGeom>
              <a:avLst/>
              <a:gdLst>
                <a:gd name="T0" fmla="*/ 1 w 38"/>
                <a:gd name="T1" fmla="*/ 19 h 50"/>
                <a:gd name="T2" fmla="*/ 6 w 38"/>
                <a:gd name="T3" fmla="*/ 18 h 50"/>
                <a:gd name="T4" fmla="*/ 19 w 38"/>
                <a:gd name="T5" fmla="*/ 4 h 50"/>
                <a:gd name="T6" fmla="*/ 17 w 38"/>
                <a:gd name="T7" fmla="*/ 17 h 50"/>
                <a:gd name="T8" fmla="*/ 36 w 38"/>
                <a:gd name="T9" fmla="*/ 20 h 50"/>
                <a:gd name="T10" fmla="*/ 22 w 38"/>
                <a:gd name="T11" fmla="*/ 24 h 50"/>
                <a:gd name="T12" fmla="*/ 35 w 38"/>
                <a:gd name="T13" fmla="*/ 36 h 50"/>
                <a:gd name="T14" fmla="*/ 18 w 38"/>
                <a:gd name="T15" fmla="*/ 30 h 50"/>
                <a:gd name="T16" fmla="*/ 23 w 38"/>
                <a:gd name="T17" fmla="*/ 47 h 50"/>
                <a:gd name="T18" fmla="*/ 12 w 38"/>
                <a:gd name="T19" fmla="*/ 36 h 50"/>
                <a:gd name="T20" fmla="*/ 8 w 38"/>
                <a:gd name="T21" fmla="*/ 46 h 50"/>
                <a:gd name="T22" fmla="*/ 4 w 38"/>
                <a:gd name="T23" fmla="*/ 30 h 50"/>
                <a:gd name="T24" fmla="*/ 0 w 38"/>
                <a:gd name="T25" fmla="*/ 29 h 50"/>
                <a:gd name="T26" fmla="*/ 1 w 38"/>
                <a:gd name="T27"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50">
                  <a:moveTo>
                    <a:pt x="1" y="19"/>
                  </a:moveTo>
                  <a:cubicBezTo>
                    <a:pt x="3" y="19"/>
                    <a:pt x="5" y="19"/>
                    <a:pt x="6" y="18"/>
                  </a:cubicBezTo>
                  <a:cubicBezTo>
                    <a:pt x="6" y="18"/>
                    <a:pt x="16" y="0"/>
                    <a:pt x="19" y="4"/>
                  </a:cubicBezTo>
                  <a:cubicBezTo>
                    <a:pt x="22" y="8"/>
                    <a:pt x="17" y="17"/>
                    <a:pt x="17" y="17"/>
                  </a:cubicBezTo>
                  <a:cubicBezTo>
                    <a:pt x="17" y="17"/>
                    <a:pt x="36" y="12"/>
                    <a:pt x="36" y="20"/>
                  </a:cubicBezTo>
                  <a:cubicBezTo>
                    <a:pt x="36" y="27"/>
                    <a:pt x="22" y="24"/>
                    <a:pt x="22" y="24"/>
                  </a:cubicBezTo>
                  <a:cubicBezTo>
                    <a:pt x="22" y="24"/>
                    <a:pt x="38" y="29"/>
                    <a:pt x="35" y="36"/>
                  </a:cubicBezTo>
                  <a:cubicBezTo>
                    <a:pt x="32" y="43"/>
                    <a:pt x="18" y="30"/>
                    <a:pt x="18" y="30"/>
                  </a:cubicBezTo>
                  <a:cubicBezTo>
                    <a:pt x="18" y="30"/>
                    <a:pt x="30" y="44"/>
                    <a:pt x="23" y="47"/>
                  </a:cubicBezTo>
                  <a:cubicBezTo>
                    <a:pt x="18" y="50"/>
                    <a:pt x="12" y="36"/>
                    <a:pt x="12" y="36"/>
                  </a:cubicBezTo>
                  <a:cubicBezTo>
                    <a:pt x="12" y="36"/>
                    <a:pt x="14" y="45"/>
                    <a:pt x="8" y="46"/>
                  </a:cubicBezTo>
                  <a:cubicBezTo>
                    <a:pt x="5" y="47"/>
                    <a:pt x="4" y="30"/>
                    <a:pt x="4" y="30"/>
                  </a:cubicBezTo>
                  <a:cubicBezTo>
                    <a:pt x="4" y="30"/>
                    <a:pt x="2" y="29"/>
                    <a:pt x="0" y="29"/>
                  </a:cubicBezTo>
                  <a:lnTo>
                    <a:pt x="1" y="19"/>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3" name="Freeform 97"/>
            <p:cNvSpPr>
              <a:spLocks noEditPoints="1"/>
            </p:cNvSpPr>
            <p:nvPr/>
          </p:nvSpPr>
          <p:spPr bwMode="auto">
            <a:xfrm>
              <a:off x="1370" y="1512"/>
              <a:ext cx="146" cy="170"/>
            </a:xfrm>
            <a:custGeom>
              <a:avLst/>
              <a:gdLst>
                <a:gd name="T0" fmla="*/ 16 w 40"/>
                <a:gd name="T1" fmla="*/ 40 h 47"/>
                <a:gd name="T2" fmla="*/ 10 w 40"/>
                <a:gd name="T3" fmla="*/ 46 h 47"/>
                <a:gd name="T4" fmla="*/ 7 w 40"/>
                <a:gd name="T5" fmla="*/ 42 h 47"/>
                <a:gd name="T6" fmla="*/ 5 w 40"/>
                <a:gd name="T7" fmla="*/ 29 h 47"/>
                <a:gd name="T8" fmla="*/ 1 w 40"/>
                <a:gd name="T9" fmla="*/ 28 h 47"/>
                <a:gd name="T10" fmla="*/ 2 w 40"/>
                <a:gd name="T11" fmla="*/ 17 h 47"/>
                <a:gd name="T12" fmla="*/ 7 w 40"/>
                <a:gd name="T13" fmla="*/ 15 h 47"/>
                <a:gd name="T14" fmla="*/ 12 w 40"/>
                <a:gd name="T15" fmla="*/ 8 h 47"/>
                <a:gd name="T16" fmla="*/ 22 w 40"/>
                <a:gd name="T17" fmla="*/ 1 h 47"/>
                <a:gd name="T18" fmla="*/ 24 w 40"/>
                <a:gd name="T19" fmla="*/ 6 h 47"/>
                <a:gd name="T20" fmla="*/ 30 w 40"/>
                <a:gd name="T21" fmla="*/ 12 h 47"/>
                <a:gd name="T22" fmla="*/ 36 w 40"/>
                <a:gd name="T23" fmla="*/ 13 h 47"/>
                <a:gd name="T24" fmla="*/ 40 w 40"/>
                <a:gd name="T25" fmla="*/ 18 h 47"/>
                <a:gd name="T26" fmla="*/ 32 w 40"/>
                <a:gd name="T27" fmla="*/ 24 h 47"/>
                <a:gd name="T28" fmla="*/ 38 w 40"/>
                <a:gd name="T29" fmla="*/ 34 h 47"/>
                <a:gd name="T30" fmla="*/ 34 w 40"/>
                <a:gd name="T31" fmla="*/ 37 h 47"/>
                <a:gd name="T32" fmla="*/ 29 w 40"/>
                <a:gd name="T33" fmla="*/ 42 h 47"/>
                <a:gd name="T34" fmla="*/ 26 w 40"/>
                <a:gd name="T35" fmla="*/ 47 h 47"/>
                <a:gd name="T36" fmla="*/ 16 w 40"/>
                <a:gd name="T37" fmla="*/ 41 h 47"/>
                <a:gd name="T38" fmla="*/ 18 w 40"/>
                <a:gd name="T39" fmla="*/ 39 h 47"/>
                <a:gd name="T40" fmla="*/ 25 w 40"/>
                <a:gd name="T41" fmla="*/ 44 h 47"/>
                <a:gd name="T42" fmla="*/ 26 w 40"/>
                <a:gd name="T43" fmla="*/ 42 h 47"/>
                <a:gd name="T44" fmla="*/ 18 w 40"/>
                <a:gd name="T45" fmla="*/ 29 h 47"/>
                <a:gd name="T46" fmla="*/ 19 w 40"/>
                <a:gd name="T47" fmla="*/ 26 h 47"/>
                <a:gd name="T48" fmla="*/ 26 w 40"/>
                <a:gd name="T49" fmla="*/ 30 h 47"/>
                <a:gd name="T50" fmla="*/ 34 w 40"/>
                <a:gd name="T51" fmla="*/ 34 h 47"/>
                <a:gd name="T52" fmla="*/ 36 w 40"/>
                <a:gd name="T53" fmla="*/ 32 h 47"/>
                <a:gd name="T54" fmla="*/ 30 w 40"/>
                <a:gd name="T55" fmla="*/ 26 h 47"/>
                <a:gd name="T56" fmla="*/ 22 w 40"/>
                <a:gd name="T57" fmla="*/ 22 h 47"/>
                <a:gd name="T58" fmla="*/ 24 w 40"/>
                <a:gd name="T59" fmla="*/ 21 h 47"/>
                <a:gd name="T60" fmla="*/ 35 w 40"/>
                <a:gd name="T61" fmla="*/ 20 h 47"/>
                <a:gd name="T62" fmla="*/ 37 w 40"/>
                <a:gd name="T63" fmla="*/ 18 h 47"/>
                <a:gd name="T64" fmla="*/ 35 w 40"/>
                <a:gd name="T65" fmla="*/ 16 h 47"/>
                <a:gd name="T66" fmla="*/ 30 w 40"/>
                <a:gd name="T67" fmla="*/ 15 h 47"/>
                <a:gd name="T68" fmla="*/ 18 w 40"/>
                <a:gd name="T69" fmla="*/ 15 h 47"/>
                <a:gd name="T70" fmla="*/ 18 w 40"/>
                <a:gd name="T71" fmla="*/ 14 h 47"/>
                <a:gd name="T72" fmla="*/ 20 w 40"/>
                <a:gd name="T73" fmla="*/ 3 h 47"/>
                <a:gd name="T74" fmla="*/ 14 w 40"/>
                <a:gd name="T75" fmla="*/ 10 h 47"/>
                <a:gd name="T76" fmla="*/ 10 w 40"/>
                <a:gd name="T77" fmla="*/ 17 h 47"/>
                <a:gd name="T78" fmla="*/ 5 w 40"/>
                <a:gd name="T79" fmla="*/ 19 h 47"/>
                <a:gd name="T80" fmla="*/ 7 w 40"/>
                <a:gd name="T81" fmla="*/ 26 h 47"/>
                <a:gd name="T82" fmla="*/ 10 w 40"/>
                <a:gd name="T83" fmla="*/ 40 h 47"/>
                <a:gd name="T84" fmla="*/ 10 w 40"/>
                <a:gd name="T85" fmla="*/ 43 h 47"/>
                <a:gd name="T86" fmla="*/ 13 w 40"/>
                <a:gd name="T87" fmla="*/ 34 h 47"/>
                <a:gd name="T88" fmla="*/ 14 w 40"/>
                <a:gd name="T89" fmla="*/ 32 h 47"/>
                <a:gd name="T90" fmla="*/ 15 w 40"/>
                <a:gd name="T91" fmla="*/ 33 h 47"/>
                <a:gd name="T92" fmla="*/ 10 w 40"/>
                <a:gd name="T9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7">
                  <a:moveTo>
                    <a:pt x="16" y="41"/>
                  </a:moveTo>
                  <a:cubicBezTo>
                    <a:pt x="16" y="40"/>
                    <a:pt x="16" y="40"/>
                    <a:pt x="16" y="40"/>
                  </a:cubicBezTo>
                  <a:cubicBezTo>
                    <a:pt x="16" y="40"/>
                    <a:pt x="16" y="40"/>
                    <a:pt x="16" y="40"/>
                  </a:cubicBezTo>
                  <a:cubicBezTo>
                    <a:pt x="15" y="42"/>
                    <a:pt x="14" y="45"/>
                    <a:pt x="11" y="46"/>
                  </a:cubicBezTo>
                  <a:cubicBezTo>
                    <a:pt x="11" y="46"/>
                    <a:pt x="11" y="46"/>
                    <a:pt x="11" y="46"/>
                  </a:cubicBezTo>
                  <a:cubicBezTo>
                    <a:pt x="10" y="46"/>
                    <a:pt x="10" y="46"/>
                    <a:pt x="10" y="46"/>
                  </a:cubicBezTo>
                  <a:cubicBezTo>
                    <a:pt x="10" y="46"/>
                    <a:pt x="10" y="46"/>
                    <a:pt x="10" y="46"/>
                  </a:cubicBezTo>
                  <a:cubicBezTo>
                    <a:pt x="8" y="45"/>
                    <a:pt x="8" y="44"/>
                    <a:pt x="7" y="42"/>
                  </a:cubicBezTo>
                  <a:cubicBezTo>
                    <a:pt x="7" y="42"/>
                    <a:pt x="7" y="42"/>
                    <a:pt x="7" y="42"/>
                  </a:cubicBezTo>
                  <a:cubicBezTo>
                    <a:pt x="6" y="41"/>
                    <a:pt x="6" y="38"/>
                    <a:pt x="6" y="36"/>
                  </a:cubicBezTo>
                  <a:cubicBezTo>
                    <a:pt x="6" y="36"/>
                    <a:pt x="6" y="36"/>
                    <a:pt x="6" y="36"/>
                  </a:cubicBezTo>
                  <a:cubicBezTo>
                    <a:pt x="5" y="33"/>
                    <a:pt x="5" y="30"/>
                    <a:pt x="5" y="29"/>
                  </a:cubicBezTo>
                  <a:cubicBezTo>
                    <a:pt x="5" y="29"/>
                    <a:pt x="5" y="29"/>
                    <a:pt x="5" y="29"/>
                  </a:cubicBezTo>
                  <a:cubicBezTo>
                    <a:pt x="4" y="29"/>
                    <a:pt x="3" y="28"/>
                    <a:pt x="1" y="28"/>
                  </a:cubicBezTo>
                  <a:cubicBezTo>
                    <a:pt x="1" y="28"/>
                    <a:pt x="1" y="28"/>
                    <a:pt x="1" y="28"/>
                  </a:cubicBezTo>
                  <a:cubicBezTo>
                    <a:pt x="1" y="28"/>
                    <a:pt x="0" y="27"/>
                    <a:pt x="0" y="26"/>
                  </a:cubicBezTo>
                  <a:cubicBezTo>
                    <a:pt x="0" y="26"/>
                    <a:pt x="0" y="26"/>
                    <a:pt x="0" y="26"/>
                  </a:cubicBezTo>
                  <a:cubicBezTo>
                    <a:pt x="2" y="17"/>
                    <a:pt x="2" y="17"/>
                    <a:pt x="2" y="17"/>
                  </a:cubicBezTo>
                  <a:cubicBezTo>
                    <a:pt x="2" y="16"/>
                    <a:pt x="2" y="16"/>
                    <a:pt x="3" y="16"/>
                  </a:cubicBezTo>
                  <a:cubicBezTo>
                    <a:pt x="3" y="16"/>
                    <a:pt x="3" y="16"/>
                    <a:pt x="3" y="16"/>
                  </a:cubicBezTo>
                  <a:cubicBezTo>
                    <a:pt x="4" y="16"/>
                    <a:pt x="6" y="15"/>
                    <a:pt x="7" y="15"/>
                  </a:cubicBezTo>
                  <a:cubicBezTo>
                    <a:pt x="7" y="15"/>
                    <a:pt x="7" y="15"/>
                    <a:pt x="7" y="15"/>
                  </a:cubicBezTo>
                  <a:cubicBezTo>
                    <a:pt x="8" y="14"/>
                    <a:pt x="10" y="11"/>
                    <a:pt x="12" y="8"/>
                  </a:cubicBezTo>
                  <a:cubicBezTo>
                    <a:pt x="12" y="8"/>
                    <a:pt x="12" y="8"/>
                    <a:pt x="12" y="8"/>
                  </a:cubicBezTo>
                  <a:cubicBezTo>
                    <a:pt x="14" y="4"/>
                    <a:pt x="17" y="0"/>
                    <a:pt x="20" y="0"/>
                  </a:cubicBezTo>
                  <a:cubicBezTo>
                    <a:pt x="20" y="0"/>
                    <a:pt x="20" y="0"/>
                    <a:pt x="20" y="0"/>
                  </a:cubicBezTo>
                  <a:cubicBezTo>
                    <a:pt x="21" y="0"/>
                    <a:pt x="22" y="1"/>
                    <a:pt x="22" y="1"/>
                  </a:cubicBezTo>
                  <a:cubicBezTo>
                    <a:pt x="22" y="1"/>
                    <a:pt x="22" y="1"/>
                    <a:pt x="22" y="1"/>
                  </a:cubicBezTo>
                  <a:cubicBezTo>
                    <a:pt x="23" y="3"/>
                    <a:pt x="24" y="4"/>
                    <a:pt x="24" y="6"/>
                  </a:cubicBezTo>
                  <a:cubicBezTo>
                    <a:pt x="24" y="6"/>
                    <a:pt x="24" y="6"/>
                    <a:pt x="24" y="6"/>
                  </a:cubicBezTo>
                  <a:cubicBezTo>
                    <a:pt x="24" y="8"/>
                    <a:pt x="23" y="11"/>
                    <a:pt x="22" y="13"/>
                  </a:cubicBezTo>
                  <a:cubicBezTo>
                    <a:pt x="22" y="13"/>
                    <a:pt x="22" y="13"/>
                    <a:pt x="22" y="13"/>
                  </a:cubicBezTo>
                  <a:cubicBezTo>
                    <a:pt x="24" y="12"/>
                    <a:pt x="27" y="12"/>
                    <a:pt x="30" y="12"/>
                  </a:cubicBezTo>
                  <a:cubicBezTo>
                    <a:pt x="30" y="12"/>
                    <a:pt x="30" y="12"/>
                    <a:pt x="30" y="12"/>
                  </a:cubicBezTo>
                  <a:cubicBezTo>
                    <a:pt x="32" y="12"/>
                    <a:pt x="34" y="12"/>
                    <a:pt x="36" y="13"/>
                  </a:cubicBezTo>
                  <a:cubicBezTo>
                    <a:pt x="36" y="13"/>
                    <a:pt x="36" y="13"/>
                    <a:pt x="36" y="13"/>
                  </a:cubicBezTo>
                  <a:cubicBezTo>
                    <a:pt x="38" y="14"/>
                    <a:pt x="40" y="15"/>
                    <a:pt x="40" y="18"/>
                  </a:cubicBezTo>
                  <a:cubicBezTo>
                    <a:pt x="40" y="18"/>
                    <a:pt x="40" y="18"/>
                    <a:pt x="40" y="18"/>
                  </a:cubicBezTo>
                  <a:cubicBezTo>
                    <a:pt x="40" y="18"/>
                    <a:pt x="40" y="18"/>
                    <a:pt x="40" y="18"/>
                  </a:cubicBezTo>
                  <a:cubicBezTo>
                    <a:pt x="40" y="18"/>
                    <a:pt x="40" y="18"/>
                    <a:pt x="40" y="18"/>
                  </a:cubicBezTo>
                  <a:cubicBezTo>
                    <a:pt x="39" y="22"/>
                    <a:pt x="36" y="24"/>
                    <a:pt x="32" y="24"/>
                  </a:cubicBezTo>
                  <a:cubicBezTo>
                    <a:pt x="32" y="24"/>
                    <a:pt x="32" y="24"/>
                    <a:pt x="32" y="24"/>
                  </a:cubicBezTo>
                  <a:cubicBezTo>
                    <a:pt x="35" y="26"/>
                    <a:pt x="39" y="28"/>
                    <a:pt x="39" y="32"/>
                  </a:cubicBezTo>
                  <a:cubicBezTo>
                    <a:pt x="39" y="32"/>
                    <a:pt x="39" y="32"/>
                    <a:pt x="39" y="32"/>
                  </a:cubicBezTo>
                  <a:cubicBezTo>
                    <a:pt x="39" y="33"/>
                    <a:pt x="39" y="34"/>
                    <a:pt x="38" y="34"/>
                  </a:cubicBezTo>
                  <a:cubicBezTo>
                    <a:pt x="38" y="34"/>
                    <a:pt x="38" y="34"/>
                    <a:pt x="38" y="34"/>
                  </a:cubicBezTo>
                  <a:cubicBezTo>
                    <a:pt x="38" y="36"/>
                    <a:pt x="36" y="37"/>
                    <a:pt x="34" y="37"/>
                  </a:cubicBezTo>
                  <a:cubicBezTo>
                    <a:pt x="34" y="37"/>
                    <a:pt x="34" y="37"/>
                    <a:pt x="34" y="37"/>
                  </a:cubicBezTo>
                  <a:cubicBezTo>
                    <a:pt x="31" y="37"/>
                    <a:pt x="29" y="36"/>
                    <a:pt x="26" y="34"/>
                  </a:cubicBezTo>
                  <a:cubicBezTo>
                    <a:pt x="26" y="34"/>
                    <a:pt x="26" y="34"/>
                    <a:pt x="26" y="34"/>
                  </a:cubicBezTo>
                  <a:cubicBezTo>
                    <a:pt x="28" y="37"/>
                    <a:pt x="29" y="40"/>
                    <a:pt x="29" y="42"/>
                  </a:cubicBezTo>
                  <a:cubicBezTo>
                    <a:pt x="29" y="42"/>
                    <a:pt x="29" y="42"/>
                    <a:pt x="29" y="42"/>
                  </a:cubicBezTo>
                  <a:cubicBezTo>
                    <a:pt x="29" y="44"/>
                    <a:pt x="28" y="46"/>
                    <a:pt x="26" y="47"/>
                  </a:cubicBezTo>
                  <a:cubicBezTo>
                    <a:pt x="26" y="47"/>
                    <a:pt x="26" y="47"/>
                    <a:pt x="26" y="47"/>
                  </a:cubicBezTo>
                  <a:cubicBezTo>
                    <a:pt x="25" y="47"/>
                    <a:pt x="25" y="47"/>
                    <a:pt x="24" y="47"/>
                  </a:cubicBezTo>
                  <a:cubicBezTo>
                    <a:pt x="24" y="47"/>
                    <a:pt x="24" y="47"/>
                    <a:pt x="24" y="47"/>
                  </a:cubicBezTo>
                  <a:cubicBezTo>
                    <a:pt x="20" y="47"/>
                    <a:pt x="18" y="44"/>
                    <a:pt x="16" y="41"/>
                  </a:cubicBezTo>
                  <a:close/>
                  <a:moveTo>
                    <a:pt x="15" y="33"/>
                  </a:moveTo>
                  <a:cubicBezTo>
                    <a:pt x="16" y="33"/>
                    <a:pt x="17" y="36"/>
                    <a:pt x="18" y="39"/>
                  </a:cubicBezTo>
                  <a:cubicBezTo>
                    <a:pt x="18" y="39"/>
                    <a:pt x="18" y="39"/>
                    <a:pt x="18" y="39"/>
                  </a:cubicBezTo>
                  <a:cubicBezTo>
                    <a:pt x="20" y="42"/>
                    <a:pt x="23" y="44"/>
                    <a:pt x="24" y="44"/>
                  </a:cubicBezTo>
                  <a:cubicBezTo>
                    <a:pt x="24" y="44"/>
                    <a:pt x="24" y="44"/>
                    <a:pt x="24" y="44"/>
                  </a:cubicBezTo>
                  <a:cubicBezTo>
                    <a:pt x="24" y="44"/>
                    <a:pt x="24" y="44"/>
                    <a:pt x="25" y="44"/>
                  </a:cubicBezTo>
                  <a:cubicBezTo>
                    <a:pt x="25" y="44"/>
                    <a:pt x="25" y="44"/>
                    <a:pt x="25" y="44"/>
                  </a:cubicBezTo>
                  <a:cubicBezTo>
                    <a:pt x="25" y="43"/>
                    <a:pt x="26" y="43"/>
                    <a:pt x="26" y="42"/>
                  </a:cubicBezTo>
                  <a:cubicBezTo>
                    <a:pt x="26" y="42"/>
                    <a:pt x="26" y="42"/>
                    <a:pt x="26" y="42"/>
                  </a:cubicBezTo>
                  <a:cubicBezTo>
                    <a:pt x="26" y="40"/>
                    <a:pt x="24" y="36"/>
                    <a:pt x="22" y="34"/>
                  </a:cubicBezTo>
                  <a:cubicBezTo>
                    <a:pt x="22" y="34"/>
                    <a:pt x="22" y="34"/>
                    <a:pt x="22" y="34"/>
                  </a:cubicBezTo>
                  <a:cubicBezTo>
                    <a:pt x="20" y="31"/>
                    <a:pt x="19" y="29"/>
                    <a:pt x="18" y="29"/>
                  </a:cubicBezTo>
                  <a:cubicBezTo>
                    <a:pt x="18" y="29"/>
                    <a:pt x="18" y="29"/>
                    <a:pt x="18" y="29"/>
                  </a:cubicBezTo>
                  <a:cubicBezTo>
                    <a:pt x="18" y="28"/>
                    <a:pt x="18" y="27"/>
                    <a:pt x="19" y="26"/>
                  </a:cubicBezTo>
                  <a:cubicBezTo>
                    <a:pt x="19" y="26"/>
                    <a:pt x="19" y="26"/>
                    <a:pt x="19" y="26"/>
                  </a:cubicBezTo>
                  <a:cubicBezTo>
                    <a:pt x="19" y="26"/>
                    <a:pt x="20" y="26"/>
                    <a:pt x="21" y="26"/>
                  </a:cubicBezTo>
                  <a:cubicBezTo>
                    <a:pt x="21" y="26"/>
                    <a:pt x="21" y="26"/>
                    <a:pt x="21" y="26"/>
                  </a:cubicBezTo>
                  <a:cubicBezTo>
                    <a:pt x="21" y="26"/>
                    <a:pt x="23" y="28"/>
                    <a:pt x="26" y="30"/>
                  </a:cubicBezTo>
                  <a:cubicBezTo>
                    <a:pt x="26" y="30"/>
                    <a:pt x="26" y="30"/>
                    <a:pt x="26" y="30"/>
                  </a:cubicBezTo>
                  <a:cubicBezTo>
                    <a:pt x="28" y="32"/>
                    <a:pt x="32" y="34"/>
                    <a:pt x="34" y="34"/>
                  </a:cubicBezTo>
                  <a:cubicBezTo>
                    <a:pt x="34" y="34"/>
                    <a:pt x="34" y="34"/>
                    <a:pt x="34" y="34"/>
                  </a:cubicBezTo>
                  <a:cubicBezTo>
                    <a:pt x="35" y="34"/>
                    <a:pt x="35" y="34"/>
                    <a:pt x="36" y="33"/>
                  </a:cubicBezTo>
                  <a:cubicBezTo>
                    <a:pt x="36" y="33"/>
                    <a:pt x="36" y="33"/>
                    <a:pt x="36" y="33"/>
                  </a:cubicBezTo>
                  <a:cubicBezTo>
                    <a:pt x="36" y="33"/>
                    <a:pt x="36" y="32"/>
                    <a:pt x="36" y="32"/>
                  </a:cubicBezTo>
                  <a:cubicBezTo>
                    <a:pt x="36" y="32"/>
                    <a:pt x="36" y="32"/>
                    <a:pt x="36" y="32"/>
                  </a:cubicBezTo>
                  <a:cubicBezTo>
                    <a:pt x="36" y="30"/>
                    <a:pt x="33" y="28"/>
                    <a:pt x="30" y="26"/>
                  </a:cubicBezTo>
                  <a:cubicBezTo>
                    <a:pt x="30" y="26"/>
                    <a:pt x="30" y="26"/>
                    <a:pt x="30" y="26"/>
                  </a:cubicBezTo>
                  <a:cubicBezTo>
                    <a:pt x="26" y="24"/>
                    <a:pt x="23" y="23"/>
                    <a:pt x="23" y="23"/>
                  </a:cubicBezTo>
                  <a:cubicBezTo>
                    <a:pt x="23" y="23"/>
                    <a:pt x="23" y="23"/>
                    <a:pt x="23" y="23"/>
                  </a:cubicBezTo>
                  <a:cubicBezTo>
                    <a:pt x="22" y="23"/>
                    <a:pt x="22" y="22"/>
                    <a:pt x="22" y="22"/>
                  </a:cubicBezTo>
                  <a:cubicBezTo>
                    <a:pt x="22" y="22"/>
                    <a:pt x="22" y="22"/>
                    <a:pt x="22" y="22"/>
                  </a:cubicBezTo>
                  <a:cubicBezTo>
                    <a:pt x="22" y="21"/>
                    <a:pt x="23" y="20"/>
                    <a:pt x="24" y="21"/>
                  </a:cubicBezTo>
                  <a:cubicBezTo>
                    <a:pt x="24" y="21"/>
                    <a:pt x="24" y="21"/>
                    <a:pt x="24" y="21"/>
                  </a:cubicBezTo>
                  <a:cubicBezTo>
                    <a:pt x="24" y="21"/>
                    <a:pt x="27" y="21"/>
                    <a:pt x="30" y="21"/>
                  </a:cubicBezTo>
                  <a:cubicBezTo>
                    <a:pt x="30" y="21"/>
                    <a:pt x="30" y="21"/>
                    <a:pt x="30" y="21"/>
                  </a:cubicBezTo>
                  <a:cubicBezTo>
                    <a:pt x="31" y="21"/>
                    <a:pt x="33" y="21"/>
                    <a:pt x="35" y="20"/>
                  </a:cubicBezTo>
                  <a:cubicBezTo>
                    <a:pt x="35" y="20"/>
                    <a:pt x="35" y="20"/>
                    <a:pt x="35" y="20"/>
                  </a:cubicBezTo>
                  <a:cubicBezTo>
                    <a:pt x="36" y="20"/>
                    <a:pt x="36" y="19"/>
                    <a:pt x="37" y="18"/>
                  </a:cubicBezTo>
                  <a:cubicBezTo>
                    <a:pt x="37" y="18"/>
                    <a:pt x="37" y="18"/>
                    <a:pt x="37" y="18"/>
                  </a:cubicBezTo>
                  <a:cubicBezTo>
                    <a:pt x="37" y="18"/>
                    <a:pt x="37" y="18"/>
                    <a:pt x="37" y="18"/>
                  </a:cubicBezTo>
                  <a:cubicBezTo>
                    <a:pt x="37" y="18"/>
                    <a:pt x="37" y="18"/>
                    <a:pt x="37" y="18"/>
                  </a:cubicBezTo>
                  <a:cubicBezTo>
                    <a:pt x="37" y="17"/>
                    <a:pt x="36" y="16"/>
                    <a:pt x="35" y="16"/>
                  </a:cubicBezTo>
                  <a:cubicBezTo>
                    <a:pt x="35" y="16"/>
                    <a:pt x="35" y="16"/>
                    <a:pt x="35" y="16"/>
                  </a:cubicBezTo>
                  <a:cubicBezTo>
                    <a:pt x="34" y="15"/>
                    <a:pt x="32" y="15"/>
                    <a:pt x="30" y="15"/>
                  </a:cubicBezTo>
                  <a:cubicBezTo>
                    <a:pt x="30" y="15"/>
                    <a:pt x="30" y="15"/>
                    <a:pt x="30" y="15"/>
                  </a:cubicBezTo>
                  <a:cubicBezTo>
                    <a:pt x="25" y="15"/>
                    <a:pt x="20" y="16"/>
                    <a:pt x="20" y="16"/>
                  </a:cubicBezTo>
                  <a:cubicBezTo>
                    <a:pt x="20" y="16"/>
                    <a:pt x="20" y="16"/>
                    <a:pt x="20" y="16"/>
                  </a:cubicBezTo>
                  <a:cubicBezTo>
                    <a:pt x="19" y="16"/>
                    <a:pt x="19" y="16"/>
                    <a:pt x="18" y="15"/>
                  </a:cubicBezTo>
                  <a:cubicBezTo>
                    <a:pt x="18" y="15"/>
                    <a:pt x="18" y="15"/>
                    <a:pt x="18" y="15"/>
                  </a:cubicBezTo>
                  <a:cubicBezTo>
                    <a:pt x="18" y="15"/>
                    <a:pt x="18" y="14"/>
                    <a:pt x="18" y="14"/>
                  </a:cubicBezTo>
                  <a:cubicBezTo>
                    <a:pt x="18" y="14"/>
                    <a:pt x="18" y="14"/>
                    <a:pt x="18" y="14"/>
                  </a:cubicBezTo>
                  <a:cubicBezTo>
                    <a:pt x="18" y="14"/>
                    <a:pt x="21" y="9"/>
                    <a:pt x="21" y="6"/>
                  </a:cubicBezTo>
                  <a:cubicBezTo>
                    <a:pt x="21" y="6"/>
                    <a:pt x="21" y="6"/>
                    <a:pt x="21" y="6"/>
                  </a:cubicBezTo>
                  <a:cubicBezTo>
                    <a:pt x="21" y="5"/>
                    <a:pt x="21" y="4"/>
                    <a:pt x="20" y="3"/>
                  </a:cubicBezTo>
                  <a:cubicBezTo>
                    <a:pt x="20" y="3"/>
                    <a:pt x="20" y="3"/>
                    <a:pt x="20" y="3"/>
                  </a:cubicBezTo>
                  <a:cubicBezTo>
                    <a:pt x="20" y="3"/>
                    <a:pt x="20" y="3"/>
                    <a:pt x="20" y="3"/>
                  </a:cubicBezTo>
                  <a:cubicBezTo>
                    <a:pt x="20" y="3"/>
                    <a:pt x="16" y="6"/>
                    <a:pt x="14" y="10"/>
                  </a:cubicBezTo>
                  <a:cubicBezTo>
                    <a:pt x="14" y="10"/>
                    <a:pt x="14" y="10"/>
                    <a:pt x="14" y="10"/>
                  </a:cubicBezTo>
                  <a:cubicBezTo>
                    <a:pt x="12" y="13"/>
                    <a:pt x="10" y="17"/>
                    <a:pt x="10" y="17"/>
                  </a:cubicBezTo>
                  <a:cubicBezTo>
                    <a:pt x="10" y="17"/>
                    <a:pt x="10" y="17"/>
                    <a:pt x="10" y="17"/>
                  </a:cubicBezTo>
                  <a:cubicBezTo>
                    <a:pt x="9" y="18"/>
                    <a:pt x="9" y="18"/>
                    <a:pt x="9" y="18"/>
                  </a:cubicBezTo>
                  <a:cubicBezTo>
                    <a:pt x="8" y="18"/>
                    <a:pt x="6" y="18"/>
                    <a:pt x="5" y="19"/>
                  </a:cubicBezTo>
                  <a:cubicBezTo>
                    <a:pt x="5" y="19"/>
                    <a:pt x="5" y="19"/>
                    <a:pt x="5" y="19"/>
                  </a:cubicBezTo>
                  <a:cubicBezTo>
                    <a:pt x="3" y="25"/>
                    <a:pt x="3" y="25"/>
                    <a:pt x="3" y="25"/>
                  </a:cubicBezTo>
                  <a:cubicBezTo>
                    <a:pt x="5" y="26"/>
                    <a:pt x="7" y="26"/>
                    <a:pt x="7" y="26"/>
                  </a:cubicBezTo>
                  <a:cubicBezTo>
                    <a:pt x="7" y="26"/>
                    <a:pt x="7" y="26"/>
                    <a:pt x="7" y="26"/>
                  </a:cubicBezTo>
                  <a:cubicBezTo>
                    <a:pt x="7" y="27"/>
                    <a:pt x="8" y="27"/>
                    <a:pt x="8" y="28"/>
                  </a:cubicBezTo>
                  <a:cubicBezTo>
                    <a:pt x="8" y="28"/>
                    <a:pt x="8" y="28"/>
                    <a:pt x="8" y="28"/>
                  </a:cubicBezTo>
                  <a:cubicBezTo>
                    <a:pt x="8" y="28"/>
                    <a:pt x="8" y="36"/>
                    <a:pt x="10" y="40"/>
                  </a:cubicBezTo>
                  <a:cubicBezTo>
                    <a:pt x="10" y="40"/>
                    <a:pt x="10" y="40"/>
                    <a:pt x="10" y="40"/>
                  </a:cubicBezTo>
                  <a:cubicBezTo>
                    <a:pt x="10" y="42"/>
                    <a:pt x="10" y="42"/>
                    <a:pt x="10" y="43"/>
                  </a:cubicBezTo>
                  <a:cubicBezTo>
                    <a:pt x="10" y="43"/>
                    <a:pt x="10" y="43"/>
                    <a:pt x="10" y="43"/>
                  </a:cubicBezTo>
                  <a:cubicBezTo>
                    <a:pt x="12" y="42"/>
                    <a:pt x="13" y="39"/>
                    <a:pt x="13" y="37"/>
                  </a:cubicBezTo>
                  <a:cubicBezTo>
                    <a:pt x="13" y="37"/>
                    <a:pt x="13" y="37"/>
                    <a:pt x="13" y="37"/>
                  </a:cubicBezTo>
                  <a:cubicBezTo>
                    <a:pt x="13" y="35"/>
                    <a:pt x="13" y="34"/>
                    <a:pt x="13" y="34"/>
                  </a:cubicBezTo>
                  <a:cubicBezTo>
                    <a:pt x="13" y="34"/>
                    <a:pt x="13" y="34"/>
                    <a:pt x="13" y="34"/>
                  </a:cubicBezTo>
                  <a:cubicBezTo>
                    <a:pt x="13" y="33"/>
                    <a:pt x="13" y="33"/>
                    <a:pt x="14" y="32"/>
                  </a:cubicBezTo>
                  <a:cubicBezTo>
                    <a:pt x="14" y="32"/>
                    <a:pt x="14" y="32"/>
                    <a:pt x="14" y="32"/>
                  </a:cubicBezTo>
                  <a:cubicBezTo>
                    <a:pt x="14" y="32"/>
                    <a:pt x="14" y="32"/>
                    <a:pt x="14" y="32"/>
                  </a:cubicBezTo>
                  <a:cubicBezTo>
                    <a:pt x="14" y="32"/>
                    <a:pt x="14" y="32"/>
                    <a:pt x="14" y="32"/>
                  </a:cubicBezTo>
                  <a:cubicBezTo>
                    <a:pt x="15" y="32"/>
                    <a:pt x="15" y="33"/>
                    <a:pt x="15" y="33"/>
                  </a:cubicBezTo>
                  <a:close/>
                  <a:moveTo>
                    <a:pt x="10" y="43"/>
                  </a:moveTo>
                  <a:cubicBezTo>
                    <a:pt x="10" y="43"/>
                    <a:pt x="10" y="43"/>
                    <a:pt x="10" y="43"/>
                  </a:cubicBezTo>
                  <a:cubicBezTo>
                    <a:pt x="10" y="43"/>
                    <a:pt x="10" y="43"/>
                    <a:pt x="1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4" name="Freeform 98"/>
            <p:cNvSpPr/>
            <p:nvPr/>
          </p:nvSpPr>
          <p:spPr bwMode="auto">
            <a:xfrm>
              <a:off x="1051" y="1334"/>
              <a:ext cx="341" cy="283"/>
            </a:xfrm>
            <a:custGeom>
              <a:avLst/>
              <a:gdLst>
                <a:gd name="T0" fmla="*/ 12 w 94"/>
                <a:gd name="T1" fmla="*/ 4 h 78"/>
                <a:gd name="T2" fmla="*/ 94 w 94"/>
                <a:gd name="T3" fmla="*/ 64 h 78"/>
                <a:gd name="T4" fmla="*/ 91 w 94"/>
                <a:gd name="T5" fmla="*/ 78 h 78"/>
                <a:gd name="T6" fmla="*/ 2 w 94"/>
                <a:gd name="T7" fmla="*/ 12 h 78"/>
                <a:gd name="T8" fmla="*/ 2 w 94"/>
                <a:gd name="T9" fmla="*/ 5 h 78"/>
                <a:gd name="T10" fmla="*/ 12 w 94"/>
                <a:gd name="T11" fmla="*/ 4 h 78"/>
              </a:gdLst>
              <a:ahLst/>
              <a:cxnLst>
                <a:cxn ang="0">
                  <a:pos x="T0" y="T1"/>
                </a:cxn>
                <a:cxn ang="0">
                  <a:pos x="T2" y="T3"/>
                </a:cxn>
                <a:cxn ang="0">
                  <a:pos x="T4" y="T5"/>
                </a:cxn>
                <a:cxn ang="0">
                  <a:pos x="T6" y="T7"/>
                </a:cxn>
                <a:cxn ang="0">
                  <a:pos x="T8" y="T9"/>
                </a:cxn>
                <a:cxn ang="0">
                  <a:pos x="T10" y="T11"/>
                </a:cxn>
              </a:cxnLst>
              <a:rect l="0" t="0" r="r" b="b"/>
              <a:pathLst>
                <a:path w="94" h="78">
                  <a:moveTo>
                    <a:pt x="12" y="4"/>
                  </a:moveTo>
                  <a:cubicBezTo>
                    <a:pt x="12" y="4"/>
                    <a:pt x="41" y="55"/>
                    <a:pt x="94" y="64"/>
                  </a:cubicBezTo>
                  <a:cubicBezTo>
                    <a:pt x="91" y="78"/>
                    <a:pt x="91" y="78"/>
                    <a:pt x="91" y="78"/>
                  </a:cubicBezTo>
                  <a:cubicBezTo>
                    <a:pt x="86" y="76"/>
                    <a:pt x="29" y="61"/>
                    <a:pt x="2" y="12"/>
                  </a:cubicBezTo>
                  <a:cubicBezTo>
                    <a:pt x="2" y="12"/>
                    <a:pt x="0" y="8"/>
                    <a:pt x="2" y="5"/>
                  </a:cubicBezTo>
                  <a:cubicBezTo>
                    <a:pt x="2" y="5"/>
                    <a:pt x="6" y="0"/>
                    <a:pt x="12" y="4"/>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5" name="Freeform 99"/>
            <p:cNvSpPr>
              <a:spLocks noEditPoints="1"/>
            </p:cNvSpPr>
            <p:nvPr/>
          </p:nvSpPr>
          <p:spPr bwMode="auto">
            <a:xfrm>
              <a:off x="1051" y="1337"/>
              <a:ext cx="348" cy="287"/>
            </a:xfrm>
            <a:custGeom>
              <a:avLst/>
              <a:gdLst>
                <a:gd name="T0" fmla="*/ 90 w 96"/>
                <a:gd name="T1" fmla="*/ 79 h 79"/>
                <a:gd name="T2" fmla="*/ 1 w 96"/>
                <a:gd name="T3" fmla="*/ 12 h 79"/>
                <a:gd name="T4" fmla="*/ 1 w 96"/>
                <a:gd name="T5" fmla="*/ 12 h 79"/>
                <a:gd name="T6" fmla="*/ 0 w 96"/>
                <a:gd name="T7" fmla="*/ 7 h 79"/>
                <a:gd name="T8" fmla="*/ 0 w 96"/>
                <a:gd name="T9" fmla="*/ 7 h 79"/>
                <a:gd name="T10" fmla="*/ 1 w 96"/>
                <a:gd name="T11" fmla="*/ 3 h 79"/>
                <a:gd name="T12" fmla="*/ 1 w 96"/>
                <a:gd name="T13" fmla="*/ 3 h 79"/>
                <a:gd name="T14" fmla="*/ 7 w 96"/>
                <a:gd name="T15" fmla="*/ 0 h 79"/>
                <a:gd name="T16" fmla="*/ 7 w 96"/>
                <a:gd name="T17" fmla="*/ 0 h 79"/>
                <a:gd name="T18" fmla="*/ 12 w 96"/>
                <a:gd name="T19" fmla="*/ 2 h 79"/>
                <a:gd name="T20" fmla="*/ 12 w 96"/>
                <a:gd name="T21" fmla="*/ 2 h 79"/>
                <a:gd name="T22" fmla="*/ 12 w 96"/>
                <a:gd name="T23" fmla="*/ 3 h 79"/>
                <a:gd name="T24" fmla="*/ 12 w 96"/>
                <a:gd name="T25" fmla="*/ 2 h 79"/>
                <a:gd name="T26" fmla="*/ 13 w 96"/>
                <a:gd name="T27" fmla="*/ 3 h 79"/>
                <a:gd name="T28" fmla="*/ 34 w 96"/>
                <a:gd name="T29" fmla="*/ 29 h 79"/>
                <a:gd name="T30" fmla="*/ 34 w 96"/>
                <a:gd name="T31" fmla="*/ 29 h 79"/>
                <a:gd name="T32" fmla="*/ 94 w 96"/>
                <a:gd name="T33" fmla="*/ 62 h 79"/>
                <a:gd name="T34" fmla="*/ 94 w 96"/>
                <a:gd name="T35" fmla="*/ 62 h 79"/>
                <a:gd name="T36" fmla="*/ 95 w 96"/>
                <a:gd name="T37" fmla="*/ 62 h 79"/>
                <a:gd name="T38" fmla="*/ 95 w 96"/>
                <a:gd name="T39" fmla="*/ 62 h 79"/>
                <a:gd name="T40" fmla="*/ 96 w 96"/>
                <a:gd name="T41" fmla="*/ 64 h 79"/>
                <a:gd name="T42" fmla="*/ 96 w 96"/>
                <a:gd name="T43" fmla="*/ 64 h 79"/>
                <a:gd name="T44" fmla="*/ 92 w 96"/>
                <a:gd name="T45" fmla="*/ 78 h 79"/>
                <a:gd name="T46" fmla="*/ 92 w 96"/>
                <a:gd name="T47" fmla="*/ 79 h 79"/>
                <a:gd name="T48" fmla="*/ 92 w 96"/>
                <a:gd name="T49" fmla="*/ 79 h 79"/>
                <a:gd name="T50" fmla="*/ 91 w 96"/>
                <a:gd name="T51" fmla="*/ 79 h 79"/>
                <a:gd name="T52" fmla="*/ 91 w 96"/>
                <a:gd name="T53" fmla="*/ 79 h 79"/>
                <a:gd name="T54" fmla="*/ 90 w 96"/>
                <a:gd name="T55" fmla="*/ 79 h 79"/>
                <a:gd name="T56" fmla="*/ 90 w 96"/>
                <a:gd name="T57" fmla="*/ 75 h 79"/>
                <a:gd name="T58" fmla="*/ 92 w 96"/>
                <a:gd name="T59" fmla="*/ 64 h 79"/>
                <a:gd name="T60" fmla="*/ 10 w 96"/>
                <a:gd name="T61" fmla="*/ 4 h 79"/>
                <a:gd name="T62" fmla="*/ 10 w 96"/>
                <a:gd name="T63" fmla="*/ 4 h 79"/>
                <a:gd name="T64" fmla="*/ 7 w 96"/>
                <a:gd name="T65" fmla="*/ 3 h 79"/>
                <a:gd name="T66" fmla="*/ 7 w 96"/>
                <a:gd name="T67" fmla="*/ 3 h 79"/>
                <a:gd name="T68" fmla="*/ 4 w 96"/>
                <a:gd name="T69" fmla="*/ 4 h 79"/>
                <a:gd name="T70" fmla="*/ 4 w 96"/>
                <a:gd name="T71" fmla="*/ 4 h 79"/>
                <a:gd name="T72" fmla="*/ 3 w 96"/>
                <a:gd name="T73" fmla="*/ 5 h 79"/>
                <a:gd name="T74" fmla="*/ 3 w 96"/>
                <a:gd name="T75" fmla="*/ 5 h 79"/>
                <a:gd name="T76" fmla="*/ 3 w 96"/>
                <a:gd name="T77" fmla="*/ 7 h 79"/>
                <a:gd name="T78" fmla="*/ 3 w 96"/>
                <a:gd name="T79" fmla="*/ 7 h 79"/>
                <a:gd name="T80" fmla="*/ 3 w 96"/>
                <a:gd name="T81" fmla="*/ 11 h 79"/>
                <a:gd name="T82" fmla="*/ 3 w 96"/>
                <a:gd name="T83" fmla="*/ 11 h 79"/>
                <a:gd name="T84" fmla="*/ 90 w 96"/>
                <a:gd name="T8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79">
                  <a:moveTo>
                    <a:pt x="90" y="79"/>
                  </a:moveTo>
                  <a:cubicBezTo>
                    <a:pt x="86" y="77"/>
                    <a:pt x="28" y="61"/>
                    <a:pt x="1" y="12"/>
                  </a:cubicBezTo>
                  <a:cubicBezTo>
                    <a:pt x="1" y="12"/>
                    <a:pt x="1" y="12"/>
                    <a:pt x="1" y="12"/>
                  </a:cubicBezTo>
                  <a:cubicBezTo>
                    <a:pt x="1" y="12"/>
                    <a:pt x="0" y="10"/>
                    <a:pt x="0" y="7"/>
                  </a:cubicBezTo>
                  <a:cubicBezTo>
                    <a:pt x="0" y="7"/>
                    <a:pt x="0" y="7"/>
                    <a:pt x="0" y="7"/>
                  </a:cubicBezTo>
                  <a:cubicBezTo>
                    <a:pt x="0" y="6"/>
                    <a:pt x="0" y="5"/>
                    <a:pt x="1" y="3"/>
                  </a:cubicBezTo>
                  <a:cubicBezTo>
                    <a:pt x="1" y="3"/>
                    <a:pt x="1" y="3"/>
                    <a:pt x="1" y="3"/>
                  </a:cubicBezTo>
                  <a:cubicBezTo>
                    <a:pt x="1" y="3"/>
                    <a:pt x="3" y="0"/>
                    <a:pt x="7" y="0"/>
                  </a:cubicBezTo>
                  <a:cubicBezTo>
                    <a:pt x="7" y="0"/>
                    <a:pt x="7" y="0"/>
                    <a:pt x="7" y="0"/>
                  </a:cubicBezTo>
                  <a:cubicBezTo>
                    <a:pt x="9" y="0"/>
                    <a:pt x="11" y="1"/>
                    <a:pt x="12" y="2"/>
                  </a:cubicBezTo>
                  <a:cubicBezTo>
                    <a:pt x="12" y="2"/>
                    <a:pt x="12" y="2"/>
                    <a:pt x="12" y="2"/>
                  </a:cubicBezTo>
                  <a:cubicBezTo>
                    <a:pt x="12" y="3"/>
                    <a:pt x="12" y="3"/>
                    <a:pt x="12" y="3"/>
                  </a:cubicBezTo>
                  <a:cubicBezTo>
                    <a:pt x="12" y="2"/>
                    <a:pt x="12" y="2"/>
                    <a:pt x="12" y="2"/>
                  </a:cubicBezTo>
                  <a:cubicBezTo>
                    <a:pt x="13" y="3"/>
                    <a:pt x="13" y="3"/>
                    <a:pt x="13" y="3"/>
                  </a:cubicBezTo>
                  <a:cubicBezTo>
                    <a:pt x="13" y="3"/>
                    <a:pt x="20" y="15"/>
                    <a:pt x="34" y="29"/>
                  </a:cubicBezTo>
                  <a:cubicBezTo>
                    <a:pt x="34" y="29"/>
                    <a:pt x="34" y="29"/>
                    <a:pt x="34" y="29"/>
                  </a:cubicBezTo>
                  <a:cubicBezTo>
                    <a:pt x="48" y="42"/>
                    <a:pt x="68" y="57"/>
                    <a:pt x="94" y="62"/>
                  </a:cubicBezTo>
                  <a:cubicBezTo>
                    <a:pt x="94" y="62"/>
                    <a:pt x="94" y="62"/>
                    <a:pt x="94" y="62"/>
                  </a:cubicBezTo>
                  <a:cubicBezTo>
                    <a:pt x="95" y="62"/>
                    <a:pt x="95" y="62"/>
                    <a:pt x="95" y="62"/>
                  </a:cubicBezTo>
                  <a:cubicBezTo>
                    <a:pt x="95" y="62"/>
                    <a:pt x="95" y="62"/>
                    <a:pt x="95" y="62"/>
                  </a:cubicBezTo>
                  <a:cubicBezTo>
                    <a:pt x="96" y="63"/>
                    <a:pt x="96" y="63"/>
                    <a:pt x="96" y="64"/>
                  </a:cubicBezTo>
                  <a:cubicBezTo>
                    <a:pt x="96" y="64"/>
                    <a:pt x="96" y="64"/>
                    <a:pt x="96" y="64"/>
                  </a:cubicBezTo>
                  <a:cubicBezTo>
                    <a:pt x="92" y="78"/>
                    <a:pt x="92" y="78"/>
                    <a:pt x="92" y="78"/>
                  </a:cubicBezTo>
                  <a:cubicBezTo>
                    <a:pt x="92" y="78"/>
                    <a:pt x="92" y="79"/>
                    <a:pt x="92" y="79"/>
                  </a:cubicBezTo>
                  <a:cubicBezTo>
                    <a:pt x="92" y="79"/>
                    <a:pt x="92" y="79"/>
                    <a:pt x="92" y="79"/>
                  </a:cubicBezTo>
                  <a:cubicBezTo>
                    <a:pt x="91" y="79"/>
                    <a:pt x="91" y="79"/>
                    <a:pt x="91" y="79"/>
                  </a:cubicBezTo>
                  <a:cubicBezTo>
                    <a:pt x="91" y="79"/>
                    <a:pt x="91" y="79"/>
                    <a:pt x="91" y="79"/>
                  </a:cubicBezTo>
                  <a:cubicBezTo>
                    <a:pt x="91" y="79"/>
                    <a:pt x="90" y="79"/>
                    <a:pt x="90" y="79"/>
                  </a:cubicBezTo>
                  <a:close/>
                  <a:moveTo>
                    <a:pt x="90" y="75"/>
                  </a:moveTo>
                  <a:cubicBezTo>
                    <a:pt x="92" y="64"/>
                    <a:pt x="92" y="64"/>
                    <a:pt x="92" y="64"/>
                  </a:cubicBezTo>
                  <a:cubicBezTo>
                    <a:pt x="42" y="55"/>
                    <a:pt x="13" y="8"/>
                    <a:pt x="10" y="4"/>
                  </a:cubicBezTo>
                  <a:cubicBezTo>
                    <a:pt x="10" y="4"/>
                    <a:pt x="10" y="4"/>
                    <a:pt x="10" y="4"/>
                  </a:cubicBezTo>
                  <a:cubicBezTo>
                    <a:pt x="9" y="4"/>
                    <a:pt x="8" y="3"/>
                    <a:pt x="7" y="3"/>
                  </a:cubicBezTo>
                  <a:cubicBezTo>
                    <a:pt x="7" y="3"/>
                    <a:pt x="7" y="3"/>
                    <a:pt x="7" y="3"/>
                  </a:cubicBezTo>
                  <a:cubicBezTo>
                    <a:pt x="6" y="3"/>
                    <a:pt x="5" y="4"/>
                    <a:pt x="4" y="4"/>
                  </a:cubicBezTo>
                  <a:cubicBezTo>
                    <a:pt x="4" y="4"/>
                    <a:pt x="4" y="4"/>
                    <a:pt x="4" y="4"/>
                  </a:cubicBezTo>
                  <a:cubicBezTo>
                    <a:pt x="4" y="5"/>
                    <a:pt x="3" y="5"/>
                    <a:pt x="3" y="5"/>
                  </a:cubicBezTo>
                  <a:cubicBezTo>
                    <a:pt x="3" y="5"/>
                    <a:pt x="3" y="5"/>
                    <a:pt x="3" y="5"/>
                  </a:cubicBezTo>
                  <a:cubicBezTo>
                    <a:pt x="3" y="6"/>
                    <a:pt x="3" y="6"/>
                    <a:pt x="3" y="7"/>
                  </a:cubicBezTo>
                  <a:cubicBezTo>
                    <a:pt x="3" y="7"/>
                    <a:pt x="3" y="7"/>
                    <a:pt x="3" y="7"/>
                  </a:cubicBezTo>
                  <a:cubicBezTo>
                    <a:pt x="3" y="9"/>
                    <a:pt x="3" y="11"/>
                    <a:pt x="3" y="11"/>
                  </a:cubicBezTo>
                  <a:cubicBezTo>
                    <a:pt x="3" y="11"/>
                    <a:pt x="3" y="11"/>
                    <a:pt x="3" y="11"/>
                  </a:cubicBezTo>
                  <a:cubicBezTo>
                    <a:pt x="28" y="55"/>
                    <a:pt x="79" y="72"/>
                    <a:pt x="90"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6" name="Freeform 100"/>
            <p:cNvSpPr/>
            <p:nvPr/>
          </p:nvSpPr>
          <p:spPr bwMode="auto">
            <a:xfrm>
              <a:off x="1341" y="1559"/>
              <a:ext cx="51" cy="58"/>
            </a:xfrm>
            <a:custGeom>
              <a:avLst/>
              <a:gdLst>
                <a:gd name="T0" fmla="*/ 51 w 51"/>
                <a:gd name="T1" fmla="*/ 7 h 58"/>
                <a:gd name="T2" fmla="*/ 40 w 51"/>
                <a:gd name="T3" fmla="*/ 58 h 58"/>
                <a:gd name="T4" fmla="*/ 0 w 51"/>
                <a:gd name="T5" fmla="*/ 43 h 58"/>
                <a:gd name="T6" fmla="*/ 11 w 51"/>
                <a:gd name="T7" fmla="*/ 0 h 58"/>
                <a:gd name="T8" fmla="*/ 51 w 51"/>
                <a:gd name="T9" fmla="*/ 7 h 58"/>
              </a:gdLst>
              <a:ahLst/>
              <a:cxnLst>
                <a:cxn ang="0">
                  <a:pos x="T0" y="T1"/>
                </a:cxn>
                <a:cxn ang="0">
                  <a:pos x="T2" y="T3"/>
                </a:cxn>
                <a:cxn ang="0">
                  <a:pos x="T4" y="T5"/>
                </a:cxn>
                <a:cxn ang="0">
                  <a:pos x="T6" y="T7"/>
                </a:cxn>
                <a:cxn ang="0">
                  <a:pos x="T8" y="T9"/>
                </a:cxn>
              </a:cxnLst>
              <a:rect l="0" t="0" r="r" b="b"/>
              <a:pathLst>
                <a:path w="51" h="58">
                  <a:moveTo>
                    <a:pt x="51" y="7"/>
                  </a:moveTo>
                  <a:lnTo>
                    <a:pt x="40" y="58"/>
                  </a:lnTo>
                  <a:lnTo>
                    <a:pt x="0" y="43"/>
                  </a:lnTo>
                  <a:lnTo>
                    <a:pt x="11" y="0"/>
                  </a:lnTo>
                  <a:lnTo>
                    <a:pt x="51"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7" name="Freeform 101"/>
            <p:cNvSpPr>
              <a:spLocks noEditPoints="1"/>
            </p:cNvSpPr>
            <p:nvPr/>
          </p:nvSpPr>
          <p:spPr bwMode="auto">
            <a:xfrm>
              <a:off x="1334" y="1551"/>
              <a:ext cx="65" cy="73"/>
            </a:xfrm>
            <a:custGeom>
              <a:avLst/>
              <a:gdLst>
                <a:gd name="T0" fmla="*/ 12 w 18"/>
                <a:gd name="T1" fmla="*/ 20 h 20"/>
                <a:gd name="T2" fmla="*/ 1 w 18"/>
                <a:gd name="T3" fmla="*/ 16 h 20"/>
                <a:gd name="T4" fmla="*/ 0 w 18"/>
                <a:gd name="T5" fmla="*/ 14 h 20"/>
                <a:gd name="T6" fmla="*/ 0 w 18"/>
                <a:gd name="T7" fmla="*/ 14 h 20"/>
                <a:gd name="T8" fmla="*/ 4 w 18"/>
                <a:gd name="T9" fmla="*/ 1 h 20"/>
                <a:gd name="T10" fmla="*/ 6 w 18"/>
                <a:gd name="T11" fmla="*/ 0 h 20"/>
                <a:gd name="T12" fmla="*/ 6 w 18"/>
                <a:gd name="T13" fmla="*/ 0 h 20"/>
                <a:gd name="T14" fmla="*/ 16 w 18"/>
                <a:gd name="T15" fmla="*/ 3 h 20"/>
                <a:gd name="T16" fmla="*/ 16 w 18"/>
                <a:gd name="T17" fmla="*/ 4 h 20"/>
                <a:gd name="T18" fmla="*/ 16 w 18"/>
                <a:gd name="T19" fmla="*/ 3 h 20"/>
                <a:gd name="T20" fmla="*/ 17 w 18"/>
                <a:gd name="T21" fmla="*/ 3 h 20"/>
                <a:gd name="T22" fmla="*/ 17 w 18"/>
                <a:gd name="T23" fmla="*/ 3 h 20"/>
                <a:gd name="T24" fmla="*/ 18 w 18"/>
                <a:gd name="T25" fmla="*/ 5 h 20"/>
                <a:gd name="T26" fmla="*/ 18 w 18"/>
                <a:gd name="T27" fmla="*/ 5 h 20"/>
                <a:gd name="T28" fmla="*/ 14 w 18"/>
                <a:gd name="T29" fmla="*/ 19 h 20"/>
                <a:gd name="T30" fmla="*/ 14 w 18"/>
                <a:gd name="T31" fmla="*/ 20 h 20"/>
                <a:gd name="T32" fmla="*/ 14 w 18"/>
                <a:gd name="T33" fmla="*/ 20 h 20"/>
                <a:gd name="T34" fmla="*/ 13 w 18"/>
                <a:gd name="T35" fmla="*/ 20 h 20"/>
                <a:gd name="T36" fmla="*/ 13 w 18"/>
                <a:gd name="T37" fmla="*/ 20 h 20"/>
                <a:gd name="T38" fmla="*/ 12 w 18"/>
                <a:gd name="T39" fmla="*/ 20 h 20"/>
                <a:gd name="T40" fmla="*/ 4 w 18"/>
                <a:gd name="T41" fmla="*/ 13 h 20"/>
                <a:gd name="T42" fmla="*/ 12 w 18"/>
                <a:gd name="T43" fmla="*/ 16 h 20"/>
                <a:gd name="T44" fmla="*/ 14 w 18"/>
                <a:gd name="T45" fmla="*/ 5 h 20"/>
                <a:gd name="T46" fmla="*/ 6 w 18"/>
                <a:gd name="T47" fmla="*/ 4 h 20"/>
                <a:gd name="T48" fmla="*/ 4 w 18"/>
                <a:gd name="T4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0">
                  <a:moveTo>
                    <a:pt x="12" y="20"/>
                  </a:moveTo>
                  <a:cubicBezTo>
                    <a:pt x="1" y="16"/>
                    <a:pt x="1" y="16"/>
                    <a:pt x="1" y="16"/>
                  </a:cubicBezTo>
                  <a:cubicBezTo>
                    <a:pt x="0" y="15"/>
                    <a:pt x="0" y="15"/>
                    <a:pt x="0" y="14"/>
                  </a:cubicBezTo>
                  <a:cubicBezTo>
                    <a:pt x="0" y="14"/>
                    <a:pt x="0" y="14"/>
                    <a:pt x="0" y="14"/>
                  </a:cubicBezTo>
                  <a:cubicBezTo>
                    <a:pt x="4" y="1"/>
                    <a:pt x="4" y="1"/>
                    <a:pt x="4" y="1"/>
                  </a:cubicBezTo>
                  <a:cubicBezTo>
                    <a:pt x="4" y="1"/>
                    <a:pt x="5" y="0"/>
                    <a:pt x="6" y="0"/>
                  </a:cubicBezTo>
                  <a:cubicBezTo>
                    <a:pt x="6" y="0"/>
                    <a:pt x="6" y="0"/>
                    <a:pt x="6" y="0"/>
                  </a:cubicBezTo>
                  <a:cubicBezTo>
                    <a:pt x="16" y="3"/>
                    <a:pt x="16" y="3"/>
                    <a:pt x="16" y="3"/>
                  </a:cubicBezTo>
                  <a:cubicBezTo>
                    <a:pt x="16" y="4"/>
                    <a:pt x="16" y="4"/>
                    <a:pt x="16" y="4"/>
                  </a:cubicBezTo>
                  <a:cubicBezTo>
                    <a:pt x="16" y="3"/>
                    <a:pt x="16" y="3"/>
                    <a:pt x="16" y="3"/>
                  </a:cubicBezTo>
                  <a:cubicBezTo>
                    <a:pt x="17" y="3"/>
                    <a:pt x="17" y="3"/>
                    <a:pt x="17" y="3"/>
                  </a:cubicBezTo>
                  <a:cubicBezTo>
                    <a:pt x="17" y="3"/>
                    <a:pt x="17" y="3"/>
                    <a:pt x="17" y="3"/>
                  </a:cubicBezTo>
                  <a:cubicBezTo>
                    <a:pt x="18" y="4"/>
                    <a:pt x="18" y="4"/>
                    <a:pt x="18" y="5"/>
                  </a:cubicBezTo>
                  <a:cubicBezTo>
                    <a:pt x="18" y="5"/>
                    <a:pt x="18" y="5"/>
                    <a:pt x="18" y="5"/>
                  </a:cubicBezTo>
                  <a:cubicBezTo>
                    <a:pt x="14" y="19"/>
                    <a:pt x="14" y="19"/>
                    <a:pt x="14" y="19"/>
                  </a:cubicBezTo>
                  <a:cubicBezTo>
                    <a:pt x="14" y="19"/>
                    <a:pt x="14" y="19"/>
                    <a:pt x="14" y="20"/>
                  </a:cubicBezTo>
                  <a:cubicBezTo>
                    <a:pt x="14" y="20"/>
                    <a:pt x="14" y="20"/>
                    <a:pt x="14" y="20"/>
                  </a:cubicBezTo>
                  <a:cubicBezTo>
                    <a:pt x="13" y="20"/>
                    <a:pt x="13" y="20"/>
                    <a:pt x="13" y="20"/>
                  </a:cubicBezTo>
                  <a:cubicBezTo>
                    <a:pt x="13" y="20"/>
                    <a:pt x="13" y="20"/>
                    <a:pt x="13" y="20"/>
                  </a:cubicBezTo>
                  <a:cubicBezTo>
                    <a:pt x="13" y="20"/>
                    <a:pt x="13" y="20"/>
                    <a:pt x="12" y="20"/>
                  </a:cubicBezTo>
                  <a:close/>
                  <a:moveTo>
                    <a:pt x="4" y="13"/>
                  </a:moveTo>
                  <a:cubicBezTo>
                    <a:pt x="12" y="16"/>
                    <a:pt x="12" y="16"/>
                    <a:pt x="12" y="16"/>
                  </a:cubicBezTo>
                  <a:cubicBezTo>
                    <a:pt x="14" y="5"/>
                    <a:pt x="14" y="5"/>
                    <a:pt x="14" y="5"/>
                  </a:cubicBezTo>
                  <a:cubicBezTo>
                    <a:pt x="6" y="4"/>
                    <a:pt x="6" y="4"/>
                    <a:pt x="6" y="4"/>
                  </a:cubicBezTo>
                  <a:cubicBezTo>
                    <a:pt x="4" y="13"/>
                    <a:pt x="4" y="13"/>
                    <a:pt x="4"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8" name="Freeform 102"/>
            <p:cNvSpPr/>
            <p:nvPr/>
          </p:nvSpPr>
          <p:spPr bwMode="auto">
            <a:xfrm>
              <a:off x="1861" y="1236"/>
              <a:ext cx="138" cy="170"/>
            </a:xfrm>
            <a:custGeom>
              <a:avLst/>
              <a:gdLst>
                <a:gd name="T0" fmla="*/ 38 w 38"/>
                <a:gd name="T1" fmla="*/ 23 h 47"/>
                <a:gd name="T2" fmla="*/ 33 w 38"/>
                <a:gd name="T3" fmla="*/ 20 h 47"/>
                <a:gd name="T4" fmla="*/ 27 w 38"/>
                <a:gd name="T5" fmla="*/ 3 h 47"/>
                <a:gd name="T6" fmla="*/ 24 w 38"/>
                <a:gd name="T7" fmla="*/ 15 h 47"/>
                <a:gd name="T8" fmla="*/ 5 w 38"/>
                <a:gd name="T9" fmla="*/ 11 h 47"/>
                <a:gd name="T10" fmla="*/ 17 w 38"/>
                <a:gd name="T11" fmla="*/ 20 h 47"/>
                <a:gd name="T12" fmla="*/ 0 w 38"/>
                <a:gd name="T13" fmla="*/ 26 h 47"/>
                <a:gd name="T14" fmla="*/ 19 w 38"/>
                <a:gd name="T15" fmla="*/ 27 h 47"/>
                <a:gd name="T16" fmla="*/ 7 w 38"/>
                <a:gd name="T17" fmla="*/ 41 h 47"/>
                <a:gd name="T18" fmla="*/ 22 w 38"/>
                <a:gd name="T19" fmla="*/ 35 h 47"/>
                <a:gd name="T20" fmla="*/ 21 w 38"/>
                <a:gd name="T21" fmla="*/ 46 h 47"/>
                <a:gd name="T22" fmla="*/ 31 w 38"/>
                <a:gd name="T23" fmla="*/ 32 h 47"/>
                <a:gd name="T24" fmla="*/ 36 w 38"/>
                <a:gd name="T25" fmla="*/ 33 h 47"/>
                <a:gd name="T26" fmla="*/ 38 w 38"/>
                <a:gd name="T2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47">
                  <a:moveTo>
                    <a:pt x="38" y="23"/>
                  </a:moveTo>
                  <a:cubicBezTo>
                    <a:pt x="36" y="22"/>
                    <a:pt x="34" y="22"/>
                    <a:pt x="33" y="20"/>
                  </a:cubicBezTo>
                  <a:cubicBezTo>
                    <a:pt x="33" y="20"/>
                    <a:pt x="31" y="0"/>
                    <a:pt x="27" y="3"/>
                  </a:cubicBezTo>
                  <a:cubicBezTo>
                    <a:pt x="22" y="5"/>
                    <a:pt x="24" y="15"/>
                    <a:pt x="24" y="15"/>
                  </a:cubicBezTo>
                  <a:cubicBezTo>
                    <a:pt x="24" y="15"/>
                    <a:pt x="8" y="4"/>
                    <a:pt x="5" y="11"/>
                  </a:cubicBezTo>
                  <a:cubicBezTo>
                    <a:pt x="3" y="18"/>
                    <a:pt x="17" y="20"/>
                    <a:pt x="17" y="20"/>
                  </a:cubicBezTo>
                  <a:cubicBezTo>
                    <a:pt x="17" y="20"/>
                    <a:pt x="0" y="19"/>
                    <a:pt x="0" y="26"/>
                  </a:cubicBezTo>
                  <a:cubicBezTo>
                    <a:pt x="1" y="34"/>
                    <a:pt x="19" y="27"/>
                    <a:pt x="19" y="27"/>
                  </a:cubicBezTo>
                  <a:cubicBezTo>
                    <a:pt x="19" y="27"/>
                    <a:pt x="2" y="36"/>
                    <a:pt x="7" y="41"/>
                  </a:cubicBezTo>
                  <a:cubicBezTo>
                    <a:pt x="11" y="46"/>
                    <a:pt x="22" y="35"/>
                    <a:pt x="22" y="35"/>
                  </a:cubicBezTo>
                  <a:cubicBezTo>
                    <a:pt x="22" y="35"/>
                    <a:pt x="17" y="43"/>
                    <a:pt x="21" y="46"/>
                  </a:cubicBezTo>
                  <a:cubicBezTo>
                    <a:pt x="24" y="47"/>
                    <a:pt x="31" y="32"/>
                    <a:pt x="31" y="32"/>
                  </a:cubicBezTo>
                  <a:cubicBezTo>
                    <a:pt x="31" y="32"/>
                    <a:pt x="34" y="32"/>
                    <a:pt x="36" y="33"/>
                  </a:cubicBezTo>
                  <a:lnTo>
                    <a:pt x="38" y="23"/>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9" name="Freeform 103"/>
            <p:cNvSpPr>
              <a:spLocks noEditPoints="1"/>
            </p:cNvSpPr>
            <p:nvPr/>
          </p:nvSpPr>
          <p:spPr bwMode="auto">
            <a:xfrm>
              <a:off x="1857" y="1240"/>
              <a:ext cx="146" cy="166"/>
            </a:xfrm>
            <a:custGeom>
              <a:avLst/>
              <a:gdLst>
                <a:gd name="T0" fmla="*/ 19 w 40"/>
                <a:gd name="T1" fmla="*/ 41 h 46"/>
                <a:gd name="T2" fmla="*/ 10 w 40"/>
                <a:gd name="T3" fmla="*/ 43 h 46"/>
                <a:gd name="T4" fmla="*/ 7 w 40"/>
                <a:gd name="T5" fmla="*/ 41 h 46"/>
                <a:gd name="T6" fmla="*/ 11 w 40"/>
                <a:gd name="T7" fmla="*/ 30 h 46"/>
                <a:gd name="T8" fmla="*/ 7 w 40"/>
                <a:gd name="T9" fmla="*/ 30 h 46"/>
                <a:gd name="T10" fmla="*/ 0 w 40"/>
                <a:gd name="T11" fmla="*/ 25 h 46"/>
                <a:gd name="T12" fmla="*/ 6 w 40"/>
                <a:gd name="T13" fmla="*/ 19 h 46"/>
                <a:gd name="T14" fmla="*/ 5 w 40"/>
                <a:gd name="T15" fmla="*/ 11 h 46"/>
                <a:gd name="T16" fmla="*/ 5 w 40"/>
                <a:gd name="T17" fmla="*/ 9 h 46"/>
                <a:gd name="T18" fmla="*/ 23 w 40"/>
                <a:gd name="T19" fmla="*/ 11 h 46"/>
                <a:gd name="T20" fmla="*/ 23 w 40"/>
                <a:gd name="T21" fmla="*/ 10 h 46"/>
                <a:gd name="T22" fmla="*/ 28 w 40"/>
                <a:gd name="T23" fmla="*/ 0 h 46"/>
                <a:gd name="T24" fmla="*/ 32 w 40"/>
                <a:gd name="T25" fmla="*/ 4 h 46"/>
                <a:gd name="T26" fmla="*/ 36 w 40"/>
                <a:gd name="T27" fmla="*/ 19 h 46"/>
                <a:gd name="T28" fmla="*/ 40 w 40"/>
                <a:gd name="T29" fmla="*/ 21 h 46"/>
                <a:gd name="T30" fmla="*/ 40 w 40"/>
                <a:gd name="T31" fmla="*/ 23 h 46"/>
                <a:gd name="T32" fmla="*/ 37 w 40"/>
                <a:gd name="T33" fmla="*/ 33 h 46"/>
                <a:gd name="T34" fmla="*/ 33 w 40"/>
                <a:gd name="T35" fmla="*/ 33 h 46"/>
                <a:gd name="T36" fmla="*/ 23 w 40"/>
                <a:gd name="T37" fmla="*/ 46 h 46"/>
                <a:gd name="T38" fmla="*/ 23 w 40"/>
                <a:gd name="T39" fmla="*/ 46 h 46"/>
                <a:gd name="T40" fmla="*/ 24 w 40"/>
                <a:gd name="T41" fmla="*/ 34 h 46"/>
                <a:gd name="T42" fmla="*/ 22 w 40"/>
                <a:gd name="T43" fmla="*/ 41 h 46"/>
                <a:gd name="T44" fmla="*/ 23 w 40"/>
                <a:gd name="T45" fmla="*/ 43 h 46"/>
                <a:gd name="T46" fmla="*/ 24 w 40"/>
                <a:gd name="T47" fmla="*/ 42 h 46"/>
                <a:gd name="T48" fmla="*/ 31 w 40"/>
                <a:gd name="T49" fmla="*/ 30 h 46"/>
                <a:gd name="T50" fmla="*/ 32 w 40"/>
                <a:gd name="T51" fmla="*/ 29 h 46"/>
                <a:gd name="T52" fmla="*/ 37 w 40"/>
                <a:gd name="T53" fmla="*/ 23 h 46"/>
                <a:gd name="T54" fmla="*/ 33 w 40"/>
                <a:gd name="T55" fmla="*/ 20 h 46"/>
                <a:gd name="T56" fmla="*/ 29 w 40"/>
                <a:gd name="T57" fmla="*/ 3 h 46"/>
                <a:gd name="T58" fmla="*/ 28 w 40"/>
                <a:gd name="T59" fmla="*/ 3 h 46"/>
                <a:gd name="T60" fmla="*/ 26 w 40"/>
                <a:gd name="T61" fmla="*/ 10 h 46"/>
                <a:gd name="T62" fmla="*/ 26 w 40"/>
                <a:gd name="T63" fmla="*/ 14 h 46"/>
                <a:gd name="T64" fmla="*/ 24 w 40"/>
                <a:gd name="T65" fmla="*/ 15 h 46"/>
                <a:gd name="T66" fmla="*/ 19 w 40"/>
                <a:gd name="T67" fmla="*/ 12 h 46"/>
                <a:gd name="T68" fmla="*/ 8 w 40"/>
                <a:gd name="T69" fmla="*/ 10 h 46"/>
                <a:gd name="T70" fmla="*/ 8 w 40"/>
                <a:gd name="T71" fmla="*/ 11 h 46"/>
                <a:gd name="T72" fmla="*/ 18 w 40"/>
                <a:gd name="T73" fmla="*/ 18 h 46"/>
                <a:gd name="T74" fmla="*/ 18 w 40"/>
                <a:gd name="T75" fmla="*/ 18 h 46"/>
                <a:gd name="T76" fmla="*/ 18 w 40"/>
                <a:gd name="T77" fmla="*/ 18 h 46"/>
                <a:gd name="T78" fmla="*/ 18 w 40"/>
                <a:gd name="T79" fmla="*/ 21 h 46"/>
                <a:gd name="T80" fmla="*/ 14 w 40"/>
                <a:gd name="T81" fmla="*/ 21 h 46"/>
                <a:gd name="T82" fmla="*/ 3 w 40"/>
                <a:gd name="T83" fmla="*/ 25 h 46"/>
                <a:gd name="T84" fmla="*/ 3 w 40"/>
                <a:gd name="T85" fmla="*/ 25 h 46"/>
                <a:gd name="T86" fmla="*/ 7 w 40"/>
                <a:gd name="T87" fmla="*/ 27 h 46"/>
                <a:gd name="T88" fmla="*/ 19 w 40"/>
                <a:gd name="T89" fmla="*/ 24 h 46"/>
                <a:gd name="T90" fmla="*/ 20 w 40"/>
                <a:gd name="T91" fmla="*/ 27 h 46"/>
                <a:gd name="T92" fmla="*/ 14 w 40"/>
                <a:gd name="T93" fmla="*/ 31 h 46"/>
                <a:gd name="T94" fmla="*/ 9 w 40"/>
                <a:gd name="T95" fmla="*/ 39 h 46"/>
                <a:gd name="T96" fmla="*/ 10 w 40"/>
                <a:gd name="T97" fmla="*/ 40 h 46"/>
                <a:gd name="T98" fmla="*/ 22 w 40"/>
                <a:gd name="T99" fmla="*/ 33 h 46"/>
                <a:gd name="T100" fmla="*/ 23 w 40"/>
                <a:gd name="T101"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46">
                  <a:moveTo>
                    <a:pt x="21" y="46"/>
                  </a:moveTo>
                  <a:cubicBezTo>
                    <a:pt x="19" y="45"/>
                    <a:pt x="19" y="43"/>
                    <a:pt x="19" y="41"/>
                  </a:cubicBezTo>
                  <a:cubicBezTo>
                    <a:pt x="19" y="41"/>
                    <a:pt x="19" y="41"/>
                    <a:pt x="19" y="41"/>
                  </a:cubicBezTo>
                  <a:cubicBezTo>
                    <a:pt x="19" y="40"/>
                    <a:pt x="19" y="40"/>
                    <a:pt x="19" y="39"/>
                  </a:cubicBezTo>
                  <a:cubicBezTo>
                    <a:pt x="19" y="39"/>
                    <a:pt x="19" y="39"/>
                    <a:pt x="19" y="39"/>
                  </a:cubicBezTo>
                  <a:cubicBezTo>
                    <a:pt x="17" y="41"/>
                    <a:pt x="13" y="43"/>
                    <a:pt x="10" y="43"/>
                  </a:cubicBezTo>
                  <a:cubicBezTo>
                    <a:pt x="10" y="43"/>
                    <a:pt x="10" y="43"/>
                    <a:pt x="10" y="43"/>
                  </a:cubicBezTo>
                  <a:cubicBezTo>
                    <a:pt x="9" y="43"/>
                    <a:pt x="8" y="42"/>
                    <a:pt x="7" y="41"/>
                  </a:cubicBezTo>
                  <a:cubicBezTo>
                    <a:pt x="7" y="41"/>
                    <a:pt x="7" y="41"/>
                    <a:pt x="7" y="41"/>
                  </a:cubicBezTo>
                  <a:cubicBezTo>
                    <a:pt x="6" y="40"/>
                    <a:pt x="6" y="39"/>
                    <a:pt x="6" y="38"/>
                  </a:cubicBezTo>
                  <a:cubicBezTo>
                    <a:pt x="6" y="38"/>
                    <a:pt x="6" y="38"/>
                    <a:pt x="6" y="38"/>
                  </a:cubicBezTo>
                  <a:cubicBezTo>
                    <a:pt x="6" y="35"/>
                    <a:pt x="8" y="32"/>
                    <a:pt x="11" y="30"/>
                  </a:cubicBezTo>
                  <a:cubicBezTo>
                    <a:pt x="11" y="30"/>
                    <a:pt x="11" y="30"/>
                    <a:pt x="11" y="30"/>
                  </a:cubicBezTo>
                  <a:cubicBezTo>
                    <a:pt x="10" y="30"/>
                    <a:pt x="8" y="30"/>
                    <a:pt x="7" y="30"/>
                  </a:cubicBezTo>
                  <a:cubicBezTo>
                    <a:pt x="7" y="30"/>
                    <a:pt x="7" y="30"/>
                    <a:pt x="7" y="30"/>
                  </a:cubicBezTo>
                  <a:cubicBezTo>
                    <a:pt x="4" y="30"/>
                    <a:pt x="0" y="29"/>
                    <a:pt x="0" y="25"/>
                  </a:cubicBezTo>
                  <a:cubicBezTo>
                    <a:pt x="0" y="25"/>
                    <a:pt x="0" y="25"/>
                    <a:pt x="0" y="25"/>
                  </a:cubicBezTo>
                  <a:cubicBezTo>
                    <a:pt x="0" y="25"/>
                    <a:pt x="0" y="25"/>
                    <a:pt x="0" y="25"/>
                  </a:cubicBezTo>
                  <a:cubicBezTo>
                    <a:pt x="0" y="25"/>
                    <a:pt x="0" y="25"/>
                    <a:pt x="0" y="25"/>
                  </a:cubicBezTo>
                  <a:cubicBezTo>
                    <a:pt x="0" y="21"/>
                    <a:pt x="3" y="20"/>
                    <a:pt x="6" y="19"/>
                  </a:cubicBezTo>
                  <a:cubicBezTo>
                    <a:pt x="6" y="19"/>
                    <a:pt x="6" y="19"/>
                    <a:pt x="6" y="19"/>
                  </a:cubicBezTo>
                  <a:cubicBezTo>
                    <a:pt x="7" y="18"/>
                    <a:pt x="8" y="18"/>
                    <a:pt x="9" y="18"/>
                  </a:cubicBezTo>
                  <a:cubicBezTo>
                    <a:pt x="9" y="18"/>
                    <a:pt x="9" y="18"/>
                    <a:pt x="9" y="18"/>
                  </a:cubicBezTo>
                  <a:cubicBezTo>
                    <a:pt x="7" y="17"/>
                    <a:pt x="5" y="15"/>
                    <a:pt x="5" y="11"/>
                  </a:cubicBezTo>
                  <a:cubicBezTo>
                    <a:pt x="5" y="11"/>
                    <a:pt x="5" y="11"/>
                    <a:pt x="5" y="11"/>
                  </a:cubicBezTo>
                  <a:cubicBezTo>
                    <a:pt x="5" y="11"/>
                    <a:pt x="5" y="10"/>
                    <a:pt x="5" y="9"/>
                  </a:cubicBezTo>
                  <a:cubicBezTo>
                    <a:pt x="5" y="9"/>
                    <a:pt x="5" y="9"/>
                    <a:pt x="5" y="9"/>
                  </a:cubicBezTo>
                  <a:cubicBezTo>
                    <a:pt x="6" y="7"/>
                    <a:pt x="8" y="6"/>
                    <a:pt x="10" y="6"/>
                  </a:cubicBezTo>
                  <a:cubicBezTo>
                    <a:pt x="10" y="6"/>
                    <a:pt x="10" y="6"/>
                    <a:pt x="10" y="6"/>
                  </a:cubicBezTo>
                  <a:cubicBezTo>
                    <a:pt x="14" y="6"/>
                    <a:pt x="20" y="9"/>
                    <a:pt x="23" y="11"/>
                  </a:cubicBezTo>
                  <a:cubicBezTo>
                    <a:pt x="23" y="11"/>
                    <a:pt x="23" y="11"/>
                    <a:pt x="23" y="11"/>
                  </a:cubicBezTo>
                  <a:cubicBezTo>
                    <a:pt x="23" y="11"/>
                    <a:pt x="23" y="10"/>
                    <a:pt x="23" y="10"/>
                  </a:cubicBezTo>
                  <a:cubicBezTo>
                    <a:pt x="23" y="10"/>
                    <a:pt x="23" y="10"/>
                    <a:pt x="23" y="10"/>
                  </a:cubicBezTo>
                  <a:cubicBezTo>
                    <a:pt x="23" y="7"/>
                    <a:pt x="23" y="3"/>
                    <a:pt x="27" y="0"/>
                  </a:cubicBezTo>
                  <a:cubicBezTo>
                    <a:pt x="27" y="0"/>
                    <a:pt x="27" y="0"/>
                    <a:pt x="27" y="0"/>
                  </a:cubicBezTo>
                  <a:cubicBezTo>
                    <a:pt x="27" y="0"/>
                    <a:pt x="28" y="0"/>
                    <a:pt x="28" y="0"/>
                  </a:cubicBezTo>
                  <a:cubicBezTo>
                    <a:pt x="28" y="0"/>
                    <a:pt x="28" y="0"/>
                    <a:pt x="28" y="0"/>
                  </a:cubicBezTo>
                  <a:cubicBezTo>
                    <a:pt x="31" y="0"/>
                    <a:pt x="32" y="2"/>
                    <a:pt x="32" y="4"/>
                  </a:cubicBezTo>
                  <a:cubicBezTo>
                    <a:pt x="32" y="4"/>
                    <a:pt x="32" y="4"/>
                    <a:pt x="32" y="4"/>
                  </a:cubicBezTo>
                  <a:cubicBezTo>
                    <a:pt x="33" y="5"/>
                    <a:pt x="34" y="8"/>
                    <a:pt x="34" y="10"/>
                  </a:cubicBezTo>
                  <a:cubicBezTo>
                    <a:pt x="34" y="10"/>
                    <a:pt x="34" y="10"/>
                    <a:pt x="34" y="10"/>
                  </a:cubicBezTo>
                  <a:cubicBezTo>
                    <a:pt x="35" y="14"/>
                    <a:pt x="36" y="17"/>
                    <a:pt x="36" y="19"/>
                  </a:cubicBezTo>
                  <a:cubicBezTo>
                    <a:pt x="36" y="19"/>
                    <a:pt x="36" y="19"/>
                    <a:pt x="36" y="19"/>
                  </a:cubicBezTo>
                  <a:cubicBezTo>
                    <a:pt x="37" y="19"/>
                    <a:pt x="38" y="20"/>
                    <a:pt x="40" y="21"/>
                  </a:cubicBezTo>
                  <a:cubicBezTo>
                    <a:pt x="40" y="21"/>
                    <a:pt x="40" y="21"/>
                    <a:pt x="40" y="21"/>
                  </a:cubicBezTo>
                  <a:cubicBezTo>
                    <a:pt x="39" y="22"/>
                    <a:pt x="39" y="22"/>
                    <a:pt x="39" y="22"/>
                  </a:cubicBezTo>
                  <a:cubicBezTo>
                    <a:pt x="40" y="21"/>
                    <a:pt x="40" y="21"/>
                    <a:pt x="40" y="21"/>
                  </a:cubicBezTo>
                  <a:cubicBezTo>
                    <a:pt x="40" y="21"/>
                    <a:pt x="40" y="22"/>
                    <a:pt x="40" y="23"/>
                  </a:cubicBezTo>
                  <a:cubicBezTo>
                    <a:pt x="40" y="23"/>
                    <a:pt x="40" y="23"/>
                    <a:pt x="40" y="23"/>
                  </a:cubicBezTo>
                  <a:cubicBezTo>
                    <a:pt x="38" y="32"/>
                    <a:pt x="38" y="32"/>
                    <a:pt x="38" y="32"/>
                  </a:cubicBezTo>
                  <a:cubicBezTo>
                    <a:pt x="38" y="33"/>
                    <a:pt x="37" y="33"/>
                    <a:pt x="37" y="33"/>
                  </a:cubicBezTo>
                  <a:cubicBezTo>
                    <a:pt x="37" y="33"/>
                    <a:pt x="37" y="33"/>
                    <a:pt x="37" y="33"/>
                  </a:cubicBezTo>
                  <a:cubicBezTo>
                    <a:pt x="35" y="33"/>
                    <a:pt x="34" y="33"/>
                    <a:pt x="33" y="33"/>
                  </a:cubicBezTo>
                  <a:cubicBezTo>
                    <a:pt x="33" y="33"/>
                    <a:pt x="33" y="33"/>
                    <a:pt x="33" y="33"/>
                  </a:cubicBezTo>
                  <a:cubicBezTo>
                    <a:pt x="32" y="35"/>
                    <a:pt x="29" y="40"/>
                    <a:pt x="26" y="44"/>
                  </a:cubicBezTo>
                  <a:cubicBezTo>
                    <a:pt x="26" y="44"/>
                    <a:pt x="26" y="44"/>
                    <a:pt x="26" y="44"/>
                  </a:cubicBezTo>
                  <a:cubicBezTo>
                    <a:pt x="25" y="45"/>
                    <a:pt x="25" y="46"/>
                    <a:pt x="23" y="46"/>
                  </a:cubicBezTo>
                  <a:cubicBezTo>
                    <a:pt x="23" y="46"/>
                    <a:pt x="23" y="46"/>
                    <a:pt x="23" y="46"/>
                  </a:cubicBezTo>
                  <a:cubicBezTo>
                    <a:pt x="23" y="46"/>
                    <a:pt x="23" y="46"/>
                    <a:pt x="23" y="46"/>
                  </a:cubicBezTo>
                  <a:cubicBezTo>
                    <a:pt x="23" y="46"/>
                    <a:pt x="23" y="46"/>
                    <a:pt x="23" y="46"/>
                  </a:cubicBezTo>
                  <a:cubicBezTo>
                    <a:pt x="22" y="46"/>
                    <a:pt x="22" y="46"/>
                    <a:pt x="21" y="46"/>
                  </a:cubicBezTo>
                  <a:close/>
                  <a:moveTo>
                    <a:pt x="23" y="33"/>
                  </a:moveTo>
                  <a:cubicBezTo>
                    <a:pt x="24" y="33"/>
                    <a:pt x="24" y="34"/>
                    <a:pt x="24" y="34"/>
                  </a:cubicBezTo>
                  <a:cubicBezTo>
                    <a:pt x="24" y="34"/>
                    <a:pt x="24" y="34"/>
                    <a:pt x="24" y="34"/>
                  </a:cubicBezTo>
                  <a:cubicBezTo>
                    <a:pt x="24" y="34"/>
                    <a:pt x="22" y="38"/>
                    <a:pt x="22" y="41"/>
                  </a:cubicBezTo>
                  <a:cubicBezTo>
                    <a:pt x="22" y="41"/>
                    <a:pt x="22" y="41"/>
                    <a:pt x="22" y="41"/>
                  </a:cubicBezTo>
                  <a:cubicBezTo>
                    <a:pt x="22" y="42"/>
                    <a:pt x="22" y="43"/>
                    <a:pt x="23" y="43"/>
                  </a:cubicBezTo>
                  <a:cubicBezTo>
                    <a:pt x="23" y="43"/>
                    <a:pt x="23" y="43"/>
                    <a:pt x="23" y="43"/>
                  </a:cubicBezTo>
                  <a:cubicBezTo>
                    <a:pt x="23" y="43"/>
                    <a:pt x="23" y="43"/>
                    <a:pt x="23" y="43"/>
                  </a:cubicBezTo>
                  <a:cubicBezTo>
                    <a:pt x="23" y="43"/>
                    <a:pt x="23" y="43"/>
                    <a:pt x="23" y="43"/>
                  </a:cubicBezTo>
                  <a:cubicBezTo>
                    <a:pt x="23" y="43"/>
                    <a:pt x="24" y="42"/>
                    <a:pt x="24" y="42"/>
                  </a:cubicBezTo>
                  <a:cubicBezTo>
                    <a:pt x="24" y="42"/>
                    <a:pt x="24" y="42"/>
                    <a:pt x="24" y="42"/>
                  </a:cubicBezTo>
                  <a:cubicBezTo>
                    <a:pt x="25" y="41"/>
                    <a:pt x="26" y="39"/>
                    <a:pt x="27" y="37"/>
                  </a:cubicBezTo>
                  <a:cubicBezTo>
                    <a:pt x="27" y="37"/>
                    <a:pt x="27" y="37"/>
                    <a:pt x="27" y="37"/>
                  </a:cubicBezTo>
                  <a:cubicBezTo>
                    <a:pt x="29" y="34"/>
                    <a:pt x="31" y="30"/>
                    <a:pt x="31" y="30"/>
                  </a:cubicBezTo>
                  <a:cubicBezTo>
                    <a:pt x="31" y="30"/>
                    <a:pt x="31" y="30"/>
                    <a:pt x="31" y="30"/>
                  </a:cubicBezTo>
                  <a:cubicBezTo>
                    <a:pt x="31" y="30"/>
                    <a:pt x="32" y="29"/>
                    <a:pt x="32" y="29"/>
                  </a:cubicBezTo>
                  <a:cubicBezTo>
                    <a:pt x="32" y="29"/>
                    <a:pt x="32" y="29"/>
                    <a:pt x="32" y="29"/>
                  </a:cubicBezTo>
                  <a:cubicBezTo>
                    <a:pt x="32" y="29"/>
                    <a:pt x="34" y="30"/>
                    <a:pt x="36" y="30"/>
                  </a:cubicBezTo>
                  <a:cubicBezTo>
                    <a:pt x="36" y="30"/>
                    <a:pt x="36" y="30"/>
                    <a:pt x="36" y="30"/>
                  </a:cubicBezTo>
                  <a:cubicBezTo>
                    <a:pt x="37" y="23"/>
                    <a:pt x="37" y="23"/>
                    <a:pt x="37" y="23"/>
                  </a:cubicBezTo>
                  <a:cubicBezTo>
                    <a:pt x="36" y="22"/>
                    <a:pt x="34" y="22"/>
                    <a:pt x="33" y="20"/>
                  </a:cubicBezTo>
                  <a:cubicBezTo>
                    <a:pt x="33" y="20"/>
                    <a:pt x="33" y="20"/>
                    <a:pt x="33" y="20"/>
                  </a:cubicBezTo>
                  <a:cubicBezTo>
                    <a:pt x="33" y="20"/>
                    <a:pt x="33" y="20"/>
                    <a:pt x="33" y="20"/>
                  </a:cubicBezTo>
                  <a:cubicBezTo>
                    <a:pt x="33" y="20"/>
                    <a:pt x="33" y="16"/>
                    <a:pt x="32" y="12"/>
                  </a:cubicBezTo>
                  <a:cubicBezTo>
                    <a:pt x="32" y="12"/>
                    <a:pt x="32" y="12"/>
                    <a:pt x="32" y="12"/>
                  </a:cubicBezTo>
                  <a:cubicBezTo>
                    <a:pt x="31" y="9"/>
                    <a:pt x="30" y="4"/>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4"/>
                    <a:pt x="26" y="7"/>
                    <a:pt x="26" y="10"/>
                  </a:cubicBezTo>
                  <a:cubicBezTo>
                    <a:pt x="26" y="10"/>
                    <a:pt x="26" y="10"/>
                    <a:pt x="26" y="10"/>
                  </a:cubicBezTo>
                  <a:cubicBezTo>
                    <a:pt x="26" y="12"/>
                    <a:pt x="26" y="14"/>
                    <a:pt x="26" y="14"/>
                  </a:cubicBezTo>
                  <a:cubicBezTo>
                    <a:pt x="26" y="14"/>
                    <a:pt x="26" y="14"/>
                    <a:pt x="26" y="14"/>
                  </a:cubicBezTo>
                  <a:cubicBezTo>
                    <a:pt x="26" y="14"/>
                    <a:pt x="26" y="15"/>
                    <a:pt x="26" y="15"/>
                  </a:cubicBezTo>
                  <a:cubicBezTo>
                    <a:pt x="26" y="15"/>
                    <a:pt x="26" y="15"/>
                    <a:pt x="26" y="15"/>
                  </a:cubicBezTo>
                  <a:cubicBezTo>
                    <a:pt x="25" y="15"/>
                    <a:pt x="24" y="15"/>
                    <a:pt x="24" y="15"/>
                  </a:cubicBezTo>
                  <a:cubicBezTo>
                    <a:pt x="24" y="15"/>
                    <a:pt x="24" y="15"/>
                    <a:pt x="24" y="15"/>
                  </a:cubicBezTo>
                  <a:cubicBezTo>
                    <a:pt x="24" y="15"/>
                    <a:pt x="22" y="14"/>
                    <a:pt x="19" y="12"/>
                  </a:cubicBezTo>
                  <a:cubicBezTo>
                    <a:pt x="19" y="12"/>
                    <a:pt x="19" y="12"/>
                    <a:pt x="19" y="12"/>
                  </a:cubicBezTo>
                  <a:cubicBezTo>
                    <a:pt x="16" y="11"/>
                    <a:pt x="12" y="9"/>
                    <a:pt x="10" y="9"/>
                  </a:cubicBezTo>
                  <a:cubicBezTo>
                    <a:pt x="10" y="9"/>
                    <a:pt x="10" y="9"/>
                    <a:pt x="10" y="9"/>
                  </a:cubicBezTo>
                  <a:cubicBezTo>
                    <a:pt x="9" y="9"/>
                    <a:pt x="8" y="9"/>
                    <a:pt x="8" y="10"/>
                  </a:cubicBezTo>
                  <a:cubicBezTo>
                    <a:pt x="8" y="10"/>
                    <a:pt x="8" y="10"/>
                    <a:pt x="8" y="10"/>
                  </a:cubicBezTo>
                  <a:cubicBezTo>
                    <a:pt x="8" y="11"/>
                    <a:pt x="8" y="11"/>
                    <a:pt x="8" y="11"/>
                  </a:cubicBezTo>
                  <a:cubicBezTo>
                    <a:pt x="8" y="11"/>
                    <a:pt x="8" y="11"/>
                    <a:pt x="8" y="11"/>
                  </a:cubicBezTo>
                  <a:cubicBezTo>
                    <a:pt x="7" y="13"/>
                    <a:pt x="10" y="15"/>
                    <a:pt x="13" y="16"/>
                  </a:cubicBezTo>
                  <a:cubicBezTo>
                    <a:pt x="13" y="16"/>
                    <a:pt x="13" y="16"/>
                    <a:pt x="13" y="16"/>
                  </a:cubicBezTo>
                  <a:cubicBezTo>
                    <a:pt x="15"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20" y="19"/>
                    <a:pt x="20" y="19"/>
                  </a:cubicBezTo>
                  <a:cubicBezTo>
                    <a:pt x="20" y="19"/>
                    <a:pt x="20" y="19"/>
                    <a:pt x="20" y="19"/>
                  </a:cubicBezTo>
                  <a:cubicBezTo>
                    <a:pt x="20" y="20"/>
                    <a:pt x="19" y="21"/>
                    <a:pt x="18" y="21"/>
                  </a:cubicBezTo>
                  <a:cubicBezTo>
                    <a:pt x="18" y="21"/>
                    <a:pt x="18" y="21"/>
                    <a:pt x="18" y="21"/>
                  </a:cubicBezTo>
                  <a:cubicBezTo>
                    <a:pt x="18" y="21"/>
                    <a:pt x="17" y="21"/>
                    <a:pt x="14" y="21"/>
                  </a:cubicBezTo>
                  <a:cubicBezTo>
                    <a:pt x="14" y="21"/>
                    <a:pt x="14" y="21"/>
                    <a:pt x="14" y="21"/>
                  </a:cubicBezTo>
                  <a:cubicBezTo>
                    <a:pt x="12" y="21"/>
                    <a:pt x="9" y="21"/>
                    <a:pt x="7" y="22"/>
                  </a:cubicBezTo>
                  <a:cubicBezTo>
                    <a:pt x="7" y="22"/>
                    <a:pt x="7" y="22"/>
                    <a:pt x="7" y="22"/>
                  </a:cubicBezTo>
                  <a:cubicBezTo>
                    <a:pt x="4" y="22"/>
                    <a:pt x="3" y="23"/>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7"/>
                    <a:pt x="4" y="27"/>
                    <a:pt x="7" y="27"/>
                  </a:cubicBezTo>
                  <a:cubicBezTo>
                    <a:pt x="7" y="27"/>
                    <a:pt x="7" y="27"/>
                    <a:pt x="7" y="27"/>
                  </a:cubicBezTo>
                  <a:cubicBezTo>
                    <a:pt x="12" y="27"/>
                    <a:pt x="19" y="24"/>
                    <a:pt x="19" y="24"/>
                  </a:cubicBezTo>
                  <a:cubicBezTo>
                    <a:pt x="19" y="24"/>
                    <a:pt x="19" y="24"/>
                    <a:pt x="19" y="24"/>
                  </a:cubicBezTo>
                  <a:cubicBezTo>
                    <a:pt x="20" y="24"/>
                    <a:pt x="21" y="25"/>
                    <a:pt x="21" y="25"/>
                  </a:cubicBezTo>
                  <a:cubicBezTo>
                    <a:pt x="21" y="25"/>
                    <a:pt x="21" y="25"/>
                    <a:pt x="21" y="25"/>
                  </a:cubicBezTo>
                  <a:cubicBezTo>
                    <a:pt x="21" y="26"/>
                    <a:pt x="21" y="27"/>
                    <a:pt x="20" y="27"/>
                  </a:cubicBezTo>
                  <a:cubicBezTo>
                    <a:pt x="20" y="27"/>
                    <a:pt x="20" y="27"/>
                    <a:pt x="20" y="27"/>
                  </a:cubicBezTo>
                  <a:cubicBezTo>
                    <a:pt x="20" y="27"/>
                    <a:pt x="17" y="29"/>
                    <a:pt x="14" y="31"/>
                  </a:cubicBezTo>
                  <a:cubicBezTo>
                    <a:pt x="14" y="31"/>
                    <a:pt x="14" y="31"/>
                    <a:pt x="14" y="31"/>
                  </a:cubicBezTo>
                  <a:cubicBezTo>
                    <a:pt x="11" y="33"/>
                    <a:pt x="9" y="36"/>
                    <a:pt x="9" y="38"/>
                  </a:cubicBezTo>
                  <a:cubicBezTo>
                    <a:pt x="9" y="38"/>
                    <a:pt x="9" y="38"/>
                    <a:pt x="9" y="38"/>
                  </a:cubicBezTo>
                  <a:cubicBezTo>
                    <a:pt x="9" y="38"/>
                    <a:pt x="9" y="39"/>
                    <a:pt x="9" y="39"/>
                  </a:cubicBezTo>
                  <a:cubicBezTo>
                    <a:pt x="9" y="39"/>
                    <a:pt x="9" y="39"/>
                    <a:pt x="9" y="39"/>
                  </a:cubicBezTo>
                  <a:cubicBezTo>
                    <a:pt x="10" y="40"/>
                    <a:pt x="10" y="40"/>
                    <a:pt x="10" y="40"/>
                  </a:cubicBezTo>
                  <a:cubicBezTo>
                    <a:pt x="10" y="40"/>
                    <a:pt x="10" y="40"/>
                    <a:pt x="10" y="40"/>
                  </a:cubicBezTo>
                  <a:cubicBezTo>
                    <a:pt x="12" y="40"/>
                    <a:pt x="15" y="38"/>
                    <a:pt x="17" y="36"/>
                  </a:cubicBezTo>
                  <a:cubicBezTo>
                    <a:pt x="17" y="36"/>
                    <a:pt x="17" y="36"/>
                    <a:pt x="17" y="36"/>
                  </a:cubicBezTo>
                  <a:cubicBezTo>
                    <a:pt x="20" y="34"/>
                    <a:pt x="22" y="33"/>
                    <a:pt x="22" y="33"/>
                  </a:cubicBezTo>
                  <a:cubicBezTo>
                    <a:pt x="22" y="33"/>
                    <a:pt x="22" y="33"/>
                    <a:pt x="22" y="33"/>
                  </a:cubicBezTo>
                  <a:cubicBezTo>
                    <a:pt x="22" y="32"/>
                    <a:pt x="22" y="32"/>
                    <a:pt x="23" y="32"/>
                  </a:cubicBezTo>
                  <a:cubicBezTo>
                    <a:pt x="23" y="32"/>
                    <a:pt x="23" y="32"/>
                    <a:pt x="23" y="32"/>
                  </a:cubicBezTo>
                  <a:cubicBezTo>
                    <a:pt x="23" y="32"/>
                    <a:pt x="23" y="32"/>
                    <a:pt x="23"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0" name="Freeform 104"/>
            <p:cNvSpPr/>
            <p:nvPr/>
          </p:nvSpPr>
          <p:spPr bwMode="auto">
            <a:xfrm>
              <a:off x="1985" y="1210"/>
              <a:ext cx="400" cy="178"/>
            </a:xfrm>
            <a:custGeom>
              <a:avLst/>
              <a:gdLst>
                <a:gd name="T0" fmla="*/ 101 w 110"/>
                <a:gd name="T1" fmla="*/ 2 h 49"/>
                <a:gd name="T2" fmla="*/ 2 w 110"/>
                <a:gd name="T3" fmla="*/ 27 h 49"/>
                <a:gd name="T4" fmla="*/ 0 w 110"/>
                <a:gd name="T5" fmla="*/ 42 h 49"/>
                <a:gd name="T6" fmla="*/ 107 w 110"/>
                <a:gd name="T7" fmla="*/ 13 h 49"/>
                <a:gd name="T8" fmla="*/ 109 w 110"/>
                <a:gd name="T9" fmla="*/ 7 h 49"/>
                <a:gd name="T10" fmla="*/ 101 w 110"/>
                <a:gd name="T11" fmla="*/ 2 h 49"/>
              </a:gdLst>
              <a:ahLst/>
              <a:cxnLst>
                <a:cxn ang="0">
                  <a:pos x="T0" y="T1"/>
                </a:cxn>
                <a:cxn ang="0">
                  <a:pos x="T2" y="T3"/>
                </a:cxn>
                <a:cxn ang="0">
                  <a:pos x="T4" y="T5"/>
                </a:cxn>
                <a:cxn ang="0">
                  <a:pos x="T6" y="T7"/>
                </a:cxn>
                <a:cxn ang="0">
                  <a:pos x="T8" y="T9"/>
                </a:cxn>
                <a:cxn ang="0">
                  <a:pos x="T10" y="T11"/>
                </a:cxn>
              </a:cxnLst>
              <a:rect l="0" t="0" r="r" b="b"/>
              <a:pathLst>
                <a:path w="110" h="49">
                  <a:moveTo>
                    <a:pt x="101" y="2"/>
                  </a:moveTo>
                  <a:cubicBezTo>
                    <a:pt x="101" y="2"/>
                    <a:pt x="55" y="38"/>
                    <a:pt x="2" y="27"/>
                  </a:cubicBezTo>
                  <a:cubicBezTo>
                    <a:pt x="0" y="42"/>
                    <a:pt x="0" y="42"/>
                    <a:pt x="0" y="42"/>
                  </a:cubicBezTo>
                  <a:cubicBezTo>
                    <a:pt x="5" y="42"/>
                    <a:pt x="64" y="49"/>
                    <a:pt x="107" y="13"/>
                  </a:cubicBezTo>
                  <a:cubicBezTo>
                    <a:pt x="107" y="13"/>
                    <a:pt x="110" y="10"/>
                    <a:pt x="109" y="7"/>
                  </a:cubicBezTo>
                  <a:cubicBezTo>
                    <a:pt x="109" y="7"/>
                    <a:pt x="107" y="0"/>
                    <a:pt x="101" y="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1" name="Freeform 105"/>
            <p:cNvSpPr>
              <a:spLocks noEditPoints="1"/>
            </p:cNvSpPr>
            <p:nvPr/>
          </p:nvSpPr>
          <p:spPr bwMode="auto">
            <a:xfrm>
              <a:off x="1977" y="1210"/>
              <a:ext cx="411" cy="160"/>
            </a:xfrm>
            <a:custGeom>
              <a:avLst/>
              <a:gdLst>
                <a:gd name="T0" fmla="*/ 2 w 113"/>
                <a:gd name="T1" fmla="*/ 43 h 44"/>
                <a:gd name="T2" fmla="*/ 2 w 113"/>
                <a:gd name="T3" fmla="*/ 43 h 44"/>
                <a:gd name="T4" fmla="*/ 2 w 113"/>
                <a:gd name="T5" fmla="*/ 43 h 44"/>
                <a:gd name="T6" fmla="*/ 1 w 113"/>
                <a:gd name="T7" fmla="*/ 43 h 44"/>
                <a:gd name="T8" fmla="*/ 1 w 113"/>
                <a:gd name="T9" fmla="*/ 43 h 44"/>
                <a:gd name="T10" fmla="*/ 0 w 113"/>
                <a:gd name="T11" fmla="*/ 41 h 44"/>
                <a:gd name="T12" fmla="*/ 0 w 113"/>
                <a:gd name="T13" fmla="*/ 41 h 44"/>
                <a:gd name="T14" fmla="*/ 2 w 113"/>
                <a:gd name="T15" fmla="*/ 27 h 44"/>
                <a:gd name="T16" fmla="*/ 3 w 113"/>
                <a:gd name="T17" fmla="*/ 26 h 44"/>
                <a:gd name="T18" fmla="*/ 3 w 113"/>
                <a:gd name="T19" fmla="*/ 26 h 44"/>
                <a:gd name="T20" fmla="*/ 4 w 113"/>
                <a:gd name="T21" fmla="*/ 26 h 44"/>
                <a:gd name="T22" fmla="*/ 4 w 113"/>
                <a:gd name="T23" fmla="*/ 26 h 44"/>
                <a:gd name="T24" fmla="*/ 24 w 113"/>
                <a:gd name="T25" fmla="*/ 28 h 44"/>
                <a:gd name="T26" fmla="*/ 24 w 113"/>
                <a:gd name="T27" fmla="*/ 28 h 44"/>
                <a:gd name="T28" fmla="*/ 79 w 113"/>
                <a:gd name="T29" fmla="*/ 15 h 44"/>
                <a:gd name="T30" fmla="*/ 79 w 113"/>
                <a:gd name="T31" fmla="*/ 15 h 44"/>
                <a:gd name="T32" fmla="*/ 102 w 113"/>
                <a:gd name="T33" fmla="*/ 1 h 44"/>
                <a:gd name="T34" fmla="*/ 102 w 113"/>
                <a:gd name="T35" fmla="*/ 1 h 44"/>
                <a:gd name="T36" fmla="*/ 102 w 113"/>
                <a:gd name="T37" fmla="*/ 1 h 44"/>
                <a:gd name="T38" fmla="*/ 105 w 113"/>
                <a:gd name="T39" fmla="*/ 0 h 44"/>
                <a:gd name="T40" fmla="*/ 105 w 113"/>
                <a:gd name="T41" fmla="*/ 0 h 44"/>
                <a:gd name="T42" fmla="*/ 113 w 113"/>
                <a:gd name="T43" fmla="*/ 6 h 44"/>
                <a:gd name="T44" fmla="*/ 113 w 113"/>
                <a:gd name="T45" fmla="*/ 6 h 44"/>
                <a:gd name="T46" fmla="*/ 113 w 113"/>
                <a:gd name="T47" fmla="*/ 8 h 44"/>
                <a:gd name="T48" fmla="*/ 113 w 113"/>
                <a:gd name="T49" fmla="*/ 8 h 44"/>
                <a:gd name="T50" fmla="*/ 109 w 113"/>
                <a:gd name="T51" fmla="*/ 14 h 44"/>
                <a:gd name="T52" fmla="*/ 109 w 113"/>
                <a:gd name="T53" fmla="*/ 14 h 44"/>
                <a:gd name="T54" fmla="*/ 17 w 113"/>
                <a:gd name="T55" fmla="*/ 44 h 44"/>
                <a:gd name="T56" fmla="*/ 17 w 113"/>
                <a:gd name="T57" fmla="*/ 44 h 44"/>
                <a:gd name="T58" fmla="*/ 2 w 113"/>
                <a:gd name="T59" fmla="*/ 43 h 44"/>
                <a:gd name="T60" fmla="*/ 17 w 113"/>
                <a:gd name="T61" fmla="*/ 41 h 44"/>
                <a:gd name="T62" fmla="*/ 108 w 113"/>
                <a:gd name="T63" fmla="*/ 12 h 44"/>
                <a:gd name="T64" fmla="*/ 108 w 113"/>
                <a:gd name="T65" fmla="*/ 12 h 44"/>
                <a:gd name="T66" fmla="*/ 110 w 113"/>
                <a:gd name="T67" fmla="*/ 8 h 44"/>
                <a:gd name="T68" fmla="*/ 110 w 113"/>
                <a:gd name="T69" fmla="*/ 8 h 44"/>
                <a:gd name="T70" fmla="*/ 110 w 113"/>
                <a:gd name="T71" fmla="*/ 7 h 44"/>
                <a:gd name="T72" fmla="*/ 110 w 113"/>
                <a:gd name="T73" fmla="*/ 7 h 44"/>
                <a:gd name="T74" fmla="*/ 109 w 113"/>
                <a:gd name="T75" fmla="*/ 5 h 44"/>
                <a:gd name="T76" fmla="*/ 109 w 113"/>
                <a:gd name="T77" fmla="*/ 5 h 44"/>
                <a:gd name="T78" fmla="*/ 105 w 113"/>
                <a:gd name="T79" fmla="*/ 3 h 44"/>
                <a:gd name="T80" fmla="*/ 105 w 113"/>
                <a:gd name="T81" fmla="*/ 3 h 44"/>
                <a:gd name="T82" fmla="*/ 103 w 113"/>
                <a:gd name="T83" fmla="*/ 4 h 44"/>
                <a:gd name="T84" fmla="*/ 103 w 113"/>
                <a:gd name="T85" fmla="*/ 4 h 44"/>
                <a:gd name="T86" fmla="*/ 24 w 113"/>
                <a:gd name="T87" fmla="*/ 31 h 44"/>
                <a:gd name="T88" fmla="*/ 24 w 113"/>
                <a:gd name="T89" fmla="*/ 31 h 44"/>
                <a:gd name="T90" fmla="*/ 5 w 113"/>
                <a:gd name="T91" fmla="*/ 29 h 44"/>
                <a:gd name="T92" fmla="*/ 5 w 113"/>
                <a:gd name="T93" fmla="*/ 29 h 44"/>
                <a:gd name="T94" fmla="*/ 3 w 113"/>
                <a:gd name="T95" fmla="*/ 40 h 44"/>
                <a:gd name="T96" fmla="*/ 17 w 113"/>
                <a:gd name="T9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 h="44">
                  <a:moveTo>
                    <a:pt x="2" y="43"/>
                  </a:moveTo>
                  <a:cubicBezTo>
                    <a:pt x="2" y="43"/>
                    <a:pt x="2" y="43"/>
                    <a:pt x="2" y="43"/>
                  </a:cubicBezTo>
                  <a:cubicBezTo>
                    <a:pt x="2" y="43"/>
                    <a:pt x="2" y="43"/>
                    <a:pt x="2" y="43"/>
                  </a:cubicBezTo>
                  <a:cubicBezTo>
                    <a:pt x="1" y="43"/>
                    <a:pt x="1" y="43"/>
                    <a:pt x="1" y="43"/>
                  </a:cubicBezTo>
                  <a:cubicBezTo>
                    <a:pt x="1" y="43"/>
                    <a:pt x="1" y="43"/>
                    <a:pt x="1" y="43"/>
                  </a:cubicBezTo>
                  <a:cubicBezTo>
                    <a:pt x="0" y="42"/>
                    <a:pt x="0" y="42"/>
                    <a:pt x="0" y="41"/>
                  </a:cubicBezTo>
                  <a:cubicBezTo>
                    <a:pt x="0" y="41"/>
                    <a:pt x="0" y="41"/>
                    <a:pt x="0" y="41"/>
                  </a:cubicBezTo>
                  <a:cubicBezTo>
                    <a:pt x="2" y="27"/>
                    <a:pt x="2" y="27"/>
                    <a:pt x="2" y="27"/>
                  </a:cubicBezTo>
                  <a:cubicBezTo>
                    <a:pt x="3" y="27"/>
                    <a:pt x="3" y="26"/>
                    <a:pt x="3" y="26"/>
                  </a:cubicBezTo>
                  <a:cubicBezTo>
                    <a:pt x="3" y="26"/>
                    <a:pt x="3" y="26"/>
                    <a:pt x="3" y="26"/>
                  </a:cubicBezTo>
                  <a:cubicBezTo>
                    <a:pt x="3" y="26"/>
                    <a:pt x="4" y="26"/>
                    <a:pt x="4" y="26"/>
                  </a:cubicBezTo>
                  <a:cubicBezTo>
                    <a:pt x="4" y="26"/>
                    <a:pt x="4" y="26"/>
                    <a:pt x="4" y="26"/>
                  </a:cubicBezTo>
                  <a:cubicBezTo>
                    <a:pt x="11" y="27"/>
                    <a:pt x="18" y="28"/>
                    <a:pt x="24" y="28"/>
                  </a:cubicBezTo>
                  <a:cubicBezTo>
                    <a:pt x="24" y="28"/>
                    <a:pt x="24" y="28"/>
                    <a:pt x="24" y="28"/>
                  </a:cubicBezTo>
                  <a:cubicBezTo>
                    <a:pt x="46" y="28"/>
                    <a:pt x="65" y="21"/>
                    <a:pt x="79" y="15"/>
                  </a:cubicBezTo>
                  <a:cubicBezTo>
                    <a:pt x="79" y="15"/>
                    <a:pt x="79" y="15"/>
                    <a:pt x="79" y="15"/>
                  </a:cubicBezTo>
                  <a:cubicBezTo>
                    <a:pt x="93" y="8"/>
                    <a:pt x="102" y="1"/>
                    <a:pt x="102" y="1"/>
                  </a:cubicBezTo>
                  <a:cubicBezTo>
                    <a:pt x="102" y="1"/>
                    <a:pt x="102" y="1"/>
                    <a:pt x="102" y="1"/>
                  </a:cubicBezTo>
                  <a:cubicBezTo>
                    <a:pt x="102" y="1"/>
                    <a:pt x="102" y="1"/>
                    <a:pt x="102" y="1"/>
                  </a:cubicBezTo>
                  <a:cubicBezTo>
                    <a:pt x="103" y="1"/>
                    <a:pt x="104" y="0"/>
                    <a:pt x="105" y="0"/>
                  </a:cubicBezTo>
                  <a:cubicBezTo>
                    <a:pt x="105" y="0"/>
                    <a:pt x="105" y="0"/>
                    <a:pt x="105" y="0"/>
                  </a:cubicBezTo>
                  <a:cubicBezTo>
                    <a:pt x="111" y="1"/>
                    <a:pt x="113" y="6"/>
                    <a:pt x="113" y="6"/>
                  </a:cubicBezTo>
                  <a:cubicBezTo>
                    <a:pt x="113" y="6"/>
                    <a:pt x="113" y="6"/>
                    <a:pt x="113" y="6"/>
                  </a:cubicBezTo>
                  <a:cubicBezTo>
                    <a:pt x="113" y="7"/>
                    <a:pt x="113" y="7"/>
                    <a:pt x="113" y="8"/>
                  </a:cubicBezTo>
                  <a:cubicBezTo>
                    <a:pt x="113" y="8"/>
                    <a:pt x="113" y="8"/>
                    <a:pt x="113" y="8"/>
                  </a:cubicBezTo>
                  <a:cubicBezTo>
                    <a:pt x="113" y="12"/>
                    <a:pt x="110" y="14"/>
                    <a:pt x="109" y="14"/>
                  </a:cubicBezTo>
                  <a:cubicBezTo>
                    <a:pt x="109" y="14"/>
                    <a:pt x="109" y="14"/>
                    <a:pt x="109" y="14"/>
                  </a:cubicBezTo>
                  <a:cubicBezTo>
                    <a:pt x="78" y="40"/>
                    <a:pt x="39" y="44"/>
                    <a:pt x="17" y="44"/>
                  </a:cubicBezTo>
                  <a:cubicBezTo>
                    <a:pt x="17" y="44"/>
                    <a:pt x="17" y="44"/>
                    <a:pt x="17" y="44"/>
                  </a:cubicBezTo>
                  <a:cubicBezTo>
                    <a:pt x="9" y="44"/>
                    <a:pt x="4" y="43"/>
                    <a:pt x="2" y="43"/>
                  </a:cubicBezTo>
                  <a:close/>
                  <a:moveTo>
                    <a:pt x="17" y="41"/>
                  </a:moveTo>
                  <a:cubicBezTo>
                    <a:pt x="38" y="41"/>
                    <a:pt x="77" y="37"/>
                    <a:pt x="108" y="12"/>
                  </a:cubicBezTo>
                  <a:cubicBezTo>
                    <a:pt x="108" y="12"/>
                    <a:pt x="108" y="12"/>
                    <a:pt x="108" y="12"/>
                  </a:cubicBezTo>
                  <a:cubicBezTo>
                    <a:pt x="107" y="12"/>
                    <a:pt x="110" y="10"/>
                    <a:pt x="110" y="8"/>
                  </a:cubicBezTo>
                  <a:cubicBezTo>
                    <a:pt x="110" y="8"/>
                    <a:pt x="110" y="8"/>
                    <a:pt x="110" y="8"/>
                  </a:cubicBezTo>
                  <a:cubicBezTo>
                    <a:pt x="110" y="7"/>
                    <a:pt x="110" y="7"/>
                    <a:pt x="110" y="7"/>
                  </a:cubicBezTo>
                  <a:cubicBezTo>
                    <a:pt x="110" y="7"/>
                    <a:pt x="110" y="7"/>
                    <a:pt x="110" y="7"/>
                  </a:cubicBezTo>
                  <a:cubicBezTo>
                    <a:pt x="110" y="7"/>
                    <a:pt x="109" y="6"/>
                    <a:pt x="109" y="5"/>
                  </a:cubicBezTo>
                  <a:cubicBezTo>
                    <a:pt x="109" y="5"/>
                    <a:pt x="109" y="5"/>
                    <a:pt x="109" y="5"/>
                  </a:cubicBezTo>
                  <a:cubicBezTo>
                    <a:pt x="108" y="4"/>
                    <a:pt x="107" y="3"/>
                    <a:pt x="105" y="3"/>
                  </a:cubicBezTo>
                  <a:cubicBezTo>
                    <a:pt x="105" y="3"/>
                    <a:pt x="105" y="3"/>
                    <a:pt x="105" y="3"/>
                  </a:cubicBezTo>
                  <a:cubicBezTo>
                    <a:pt x="105" y="3"/>
                    <a:pt x="104" y="4"/>
                    <a:pt x="103" y="4"/>
                  </a:cubicBezTo>
                  <a:cubicBezTo>
                    <a:pt x="103" y="4"/>
                    <a:pt x="103" y="4"/>
                    <a:pt x="103" y="4"/>
                  </a:cubicBezTo>
                  <a:cubicBezTo>
                    <a:pt x="100" y="6"/>
                    <a:pt x="67" y="31"/>
                    <a:pt x="24" y="31"/>
                  </a:cubicBezTo>
                  <a:cubicBezTo>
                    <a:pt x="24" y="31"/>
                    <a:pt x="24" y="31"/>
                    <a:pt x="24" y="31"/>
                  </a:cubicBezTo>
                  <a:cubicBezTo>
                    <a:pt x="18" y="31"/>
                    <a:pt x="12" y="30"/>
                    <a:pt x="5" y="29"/>
                  </a:cubicBezTo>
                  <a:cubicBezTo>
                    <a:pt x="5" y="29"/>
                    <a:pt x="5" y="29"/>
                    <a:pt x="5" y="29"/>
                  </a:cubicBezTo>
                  <a:cubicBezTo>
                    <a:pt x="3" y="40"/>
                    <a:pt x="3" y="40"/>
                    <a:pt x="3" y="40"/>
                  </a:cubicBezTo>
                  <a:cubicBezTo>
                    <a:pt x="6" y="40"/>
                    <a:pt x="11" y="41"/>
                    <a:pt x="17"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2" name="Freeform 106"/>
            <p:cNvSpPr/>
            <p:nvPr/>
          </p:nvSpPr>
          <p:spPr bwMode="auto">
            <a:xfrm>
              <a:off x="1868" y="659"/>
              <a:ext cx="389" cy="504"/>
            </a:xfrm>
            <a:custGeom>
              <a:avLst/>
              <a:gdLst>
                <a:gd name="T0" fmla="*/ 88 w 107"/>
                <a:gd name="T1" fmla="*/ 50 h 139"/>
                <a:gd name="T2" fmla="*/ 107 w 107"/>
                <a:gd name="T3" fmla="*/ 12 h 139"/>
                <a:gd name="T4" fmla="*/ 82 w 107"/>
                <a:gd name="T5" fmla="*/ 13 h 139"/>
                <a:gd name="T6" fmla="*/ 66 w 107"/>
                <a:gd name="T7" fmla="*/ 139 h 139"/>
                <a:gd name="T8" fmla="*/ 71 w 107"/>
                <a:gd name="T9" fmla="*/ 96 h 139"/>
                <a:gd name="T10" fmla="*/ 88 w 107"/>
                <a:gd name="T11" fmla="*/ 50 h 139"/>
              </a:gdLst>
              <a:ahLst/>
              <a:cxnLst>
                <a:cxn ang="0">
                  <a:pos x="T0" y="T1"/>
                </a:cxn>
                <a:cxn ang="0">
                  <a:pos x="T2" y="T3"/>
                </a:cxn>
                <a:cxn ang="0">
                  <a:pos x="T4" y="T5"/>
                </a:cxn>
                <a:cxn ang="0">
                  <a:pos x="T6" y="T7"/>
                </a:cxn>
                <a:cxn ang="0">
                  <a:pos x="T8" y="T9"/>
                </a:cxn>
                <a:cxn ang="0">
                  <a:pos x="T10" y="T11"/>
                </a:cxn>
              </a:cxnLst>
              <a:rect l="0" t="0" r="r" b="b"/>
              <a:pathLst>
                <a:path w="107" h="139">
                  <a:moveTo>
                    <a:pt x="88" y="50"/>
                  </a:moveTo>
                  <a:cubicBezTo>
                    <a:pt x="98" y="46"/>
                    <a:pt x="107" y="12"/>
                    <a:pt x="107" y="12"/>
                  </a:cubicBezTo>
                  <a:cubicBezTo>
                    <a:pt x="107" y="12"/>
                    <a:pt x="98" y="0"/>
                    <a:pt x="82" y="13"/>
                  </a:cubicBezTo>
                  <a:cubicBezTo>
                    <a:pt x="82" y="13"/>
                    <a:pt x="0" y="98"/>
                    <a:pt x="66" y="139"/>
                  </a:cubicBezTo>
                  <a:cubicBezTo>
                    <a:pt x="66" y="139"/>
                    <a:pt x="54" y="122"/>
                    <a:pt x="71" y="96"/>
                  </a:cubicBezTo>
                  <a:lnTo>
                    <a:pt x="88" y="50"/>
                  </a:ln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3" name="Freeform 107"/>
            <p:cNvSpPr>
              <a:spLocks noEditPoints="1"/>
            </p:cNvSpPr>
            <p:nvPr/>
          </p:nvSpPr>
          <p:spPr bwMode="auto">
            <a:xfrm>
              <a:off x="2010" y="677"/>
              <a:ext cx="251" cy="494"/>
            </a:xfrm>
            <a:custGeom>
              <a:avLst/>
              <a:gdLst>
                <a:gd name="T0" fmla="*/ 26 w 69"/>
                <a:gd name="T1" fmla="*/ 136 h 136"/>
                <a:gd name="T2" fmla="*/ 0 w 69"/>
                <a:gd name="T3" fmla="*/ 91 h 136"/>
                <a:gd name="T4" fmla="*/ 0 w 69"/>
                <a:gd name="T5" fmla="*/ 91 h 136"/>
                <a:gd name="T6" fmla="*/ 42 w 69"/>
                <a:gd name="T7" fmla="*/ 6 h 136"/>
                <a:gd name="T8" fmla="*/ 42 w 69"/>
                <a:gd name="T9" fmla="*/ 6 h 136"/>
                <a:gd name="T10" fmla="*/ 57 w 69"/>
                <a:gd name="T11" fmla="*/ 0 h 136"/>
                <a:gd name="T12" fmla="*/ 57 w 69"/>
                <a:gd name="T13" fmla="*/ 0 h 136"/>
                <a:gd name="T14" fmla="*/ 69 w 69"/>
                <a:gd name="T15" fmla="*/ 6 h 136"/>
                <a:gd name="T16" fmla="*/ 69 w 69"/>
                <a:gd name="T17" fmla="*/ 6 h 136"/>
                <a:gd name="T18" fmla="*/ 69 w 69"/>
                <a:gd name="T19" fmla="*/ 7 h 136"/>
                <a:gd name="T20" fmla="*/ 69 w 69"/>
                <a:gd name="T21" fmla="*/ 7 h 136"/>
                <a:gd name="T22" fmla="*/ 64 w 69"/>
                <a:gd name="T23" fmla="*/ 25 h 136"/>
                <a:gd name="T24" fmla="*/ 64 w 69"/>
                <a:gd name="T25" fmla="*/ 25 h 136"/>
                <a:gd name="T26" fmla="*/ 50 w 69"/>
                <a:gd name="T27" fmla="*/ 46 h 136"/>
                <a:gd name="T28" fmla="*/ 50 w 69"/>
                <a:gd name="T29" fmla="*/ 46 h 136"/>
                <a:gd name="T30" fmla="*/ 33 w 69"/>
                <a:gd name="T31" fmla="*/ 91 h 136"/>
                <a:gd name="T32" fmla="*/ 33 w 69"/>
                <a:gd name="T33" fmla="*/ 91 h 136"/>
                <a:gd name="T34" fmla="*/ 24 w 69"/>
                <a:gd name="T35" fmla="*/ 118 h 136"/>
                <a:gd name="T36" fmla="*/ 24 w 69"/>
                <a:gd name="T37" fmla="*/ 118 h 136"/>
                <a:gd name="T38" fmla="*/ 26 w 69"/>
                <a:gd name="T39" fmla="*/ 130 h 136"/>
                <a:gd name="T40" fmla="*/ 26 w 69"/>
                <a:gd name="T41" fmla="*/ 130 h 136"/>
                <a:gd name="T42" fmla="*/ 28 w 69"/>
                <a:gd name="T43" fmla="*/ 134 h 136"/>
                <a:gd name="T44" fmla="*/ 28 w 69"/>
                <a:gd name="T45" fmla="*/ 134 h 136"/>
                <a:gd name="T46" fmla="*/ 28 w 69"/>
                <a:gd name="T47" fmla="*/ 135 h 136"/>
                <a:gd name="T48" fmla="*/ 28 w 69"/>
                <a:gd name="T49" fmla="*/ 135 h 136"/>
                <a:gd name="T50" fmla="*/ 27 w 69"/>
                <a:gd name="T51" fmla="*/ 136 h 136"/>
                <a:gd name="T52" fmla="*/ 27 w 69"/>
                <a:gd name="T53" fmla="*/ 136 h 136"/>
                <a:gd name="T54" fmla="*/ 26 w 69"/>
                <a:gd name="T55" fmla="*/ 136 h 136"/>
                <a:gd name="T56" fmla="*/ 44 w 69"/>
                <a:gd name="T57" fmla="*/ 9 h 136"/>
                <a:gd name="T58" fmla="*/ 24 w 69"/>
                <a:gd name="T59" fmla="*/ 35 h 136"/>
                <a:gd name="T60" fmla="*/ 24 w 69"/>
                <a:gd name="T61" fmla="*/ 35 h 136"/>
                <a:gd name="T62" fmla="*/ 3 w 69"/>
                <a:gd name="T63" fmla="*/ 91 h 136"/>
                <a:gd name="T64" fmla="*/ 3 w 69"/>
                <a:gd name="T65" fmla="*/ 91 h 136"/>
                <a:gd name="T66" fmla="*/ 23 w 69"/>
                <a:gd name="T67" fmla="*/ 130 h 136"/>
                <a:gd name="T68" fmla="*/ 23 w 69"/>
                <a:gd name="T69" fmla="*/ 130 h 136"/>
                <a:gd name="T70" fmla="*/ 21 w 69"/>
                <a:gd name="T71" fmla="*/ 118 h 136"/>
                <a:gd name="T72" fmla="*/ 21 w 69"/>
                <a:gd name="T73" fmla="*/ 118 h 136"/>
                <a:gd name="T74" fmla="*/ 31 w 69"/>
                <a:gd name="T75" fmla="*/ 90 h 136"/>
                <a:gd name="T76" fmla="*/ 31 w 69"/>
                <a:gd name="T77" fmla="*/ 90 h 136"/>
                <a:gd name="T78" fmla="*/ 47 w 69"/>
                <a:gd name="T79" fmla="*/ 44 h 136"/>
                <a:gd name="T80" fmla="*/ 48 w 69"/>
                <a:gd name="T81" fmla="*/ 43 h 136"/>
                <a:gd name="T82" fmla="*/ 48 w 69"/>
                <a:gd name="T83" fmla="*/ 43 h 136"/>
                <a:gd name="T84" fmla="*/ 61 w 69"/>
                <a:gd name="T85" fmla="*/ 24 h 136"/>
                <a:gd name="T86" fmla="*/ 61 w 69"/>
                <a:gd name="T87" fmla="*/ 24 h 136"/>
                <a:gd name="T88" fmla="*/ 66 w 69"/>
                <a:gd name="T89" fmla="*/ 7 h 136"/>
                <a:gd name="T90" fmla="*/ 66 w 69"/>
                <a:gd name="T91" fmla="*/ 7 h 136"/>
                <a:gd name="T92" fmla="*/ 64 w 69"/>
                <a:gd name="T93" fmla="*/ 6 h 136"/>
                <a:gd name="T94" fmla="*/ 64 w 69"/>
                <a:gd name="T95" fmla="*/ 6 h 136"/>
                <a:gd name="T96" fmla="*/ 57 w 69"/>
                <a:gd name="T97" fmla="*/ 3 h 136"/>
                <a:gd name="T98" fmla="*/ 57 w 69"/>
                <a:gd name="T99" fmla="*/ 3 h 136"/>
                <a:gd name="T100" fmla="*/ 44 w 69"/>
                <a:gd name="T101" fmla="*/ 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 h="136">
                  <a:moveTo>
                    <a:pt x="26" y="136"/>
                  </a:moveTo>
                  <a:cubicBezTo>
                    <a:pt x="7" y="124"/>
                    <a:pt x="0" y="108"/>
                    <a:pt x="0" y="91"/>
                  </a:cubicBezTo>
                  <a:cubicBezTo>
                    <a:pt x="0" y="91"/>
                    <a:pt x="0" y="91"/>
                    <a:pt x="0" y="91"/>
                  </a:cubicBezTo>
                  <a:cubicBezTo>
                    <a:pt x="0" y="50"/>
                    <a:pt x="42" y="7"/>
                    <a:pt x="42" y="6"/>
                  </a:cubicBezTo>
                  <a:cubicBezTo>
                    <a:pt x="42" y="6"/>
                    <a:pt x="42" y="6"/>
                    <a:pt x="42" y="6"/>
                  </a:cubicBezTo>
                  <a:cubicBezTo>
                    <a:pt x="48" y="2"/>
                    <a:pt x="53" y="0"/>
                    <a:pt x="57" y="0"/>
                  </a:cubicBezTo>
                  <a:cubicBezTo>
                    <a:pt x="57" y="0"/>
                    <a:pt x="57" y="0"/>
                    <a:pt x="57" y="0"/>
                  </a:cubicBezTo>
                  <a:cubicBezTo>
                    <a:pt x="65" y="0"/>
                    <a:pt x="69" y="6"/>
                    <a:pt x="69" y="6"/>
                  </a:cubicBezTo>
                  <a:cubicBezTo>
                    <a:pt x="69" y="6"/>
                    <a:pt x="69" y="6"/>
                    <a:pt x="69" y="6"/>
                  </a:cubicBezTo>
                  <a:cubicBezTo>
                    <a:pt x="69" y="6"/>
                    <a:pt x="69" y="7"/>
                    <a:pt x="69" y="7"/>
                  </a:cubicBezTo>
                  <a:cubicBezTo>
                    <a:pt x="69" y="7"/>
                    <a:pt x="69" y="7"/>
                    <a:pt x="69" y="7"/>
                  </a:cubicBezTo>
                  <a:cubicBezTo>
                    <a:pt x="69" y="7"/>
                    <a:pt x="67" y="16"/>
                    <a:pt x="64" y="25"/>
                  </a:cubicBezTo>
                  <a:cubicBezTo>
                    <a:pt x="64" y="25"/>
                    <a:pt x="64" y="25"/>
                    <a:pt x="64" y="25"/>
                  </a:cubicBezTo>
                  <a:cubicBezTo>
                    <a:pt x="60" y="34"/>
                    <a:pt x="56" y="43"/>
                    <a:pt x="50" y="46"/>
                  </a:cubicBezTo>
                  <a:cubicBezTo>
                    <a:pt x="50" y="46"/>
                    <a:pt x="50" y="46"/>
                    <a:pt x="50" y="46"/>
                  </a:cubicBezTo>
                  <a:cubicBezTo>
                    <a:pt x="33" y="91"/>
                    <a:pt x="33" y="91"/>
                    <a:pt x="33" y="91"/>
                  </a:cubicBezTo>
                  <a:cubicBezTo>
                    <a:pt x="33" y="91"/>
                    <a:pt x="33" y="91"/>
                    <a:pt x="33" y="91"/>
                  </a:cubicBezTo>
                  <a:cubicBezTo>
                    <a:pt x="26" y="102"/>
                    <a:pt x="24" y="111"/>
                    <a:pt x="24" y="118"/>
                  </a:cubicBezTo>
                  <a:cubicBezTo>
                    <a:pt x="24" y="118"/>
                    <a:pt x="24" y="118"/>
                    <a:pt x="24" y="118"/>
                  </a:cubicBezTo>
                  <a:cubicBezTo>
                    <a:pt x="24" y="123"/>
                    <a:pt x="25" y="127"/>
                    <a:pt x="26" y="130"/>
                  </a:cubicBezTo>
                  <a:cubicBezTo>
                    <a:pt x="26" y="130"/>
                    <a:pt x="26" y="130"/>
                    <a:pt x="26" y="130"/>
                  </a:cubicBezTo>
                  <a:cubicBezTo>
                    <a:pt x="27" y="132"/>
                    <a:pt x="28" y="134"/>
                    <a:pt x="28" y="134"/>
                  </a:cubicBezTo>
                  <a:cubicBezTo>
                    <a:pt x="28" y="134"/>
                    <a:pt x="28" y="134"/>
                    <a:pt x="28" y="134"/>
                  </a:cubicBezTo>
                  <a:cubicBezTo>
                    <a:pt x="29" y="134"/>
                    <a:pt x="29" y="135"/>
                    <a:pt x="28" y="135"/>
                  </a:cubicBezTo>
                  <a:cubicBezTo>
                    <a:pt x="28" y="135"/>
                    <a:pt x="28" y="135"/>
                    <a:pt x="28" y="135"/>
                  </a:cubicBezTo>
                  <a:cubicBezTo>
                    <a:pt x="28" y="136"/>
                    <a:pt x="27" y="136"/>
                    <a:pt x="27" y="136"/>
                  </a:cubicBezTo>
                  <a:cubicBezTo>
                    <a:pt x="27" y="136"/>
                    <a:pt x="27" y="136"/>
                    <a:pt x="27" y="136"/>
                  </a:cubicBezTo>
                  <a:cubicBezTo>
                    <a:pt x="27" y="136"/>
                    <a:pt x="26" y="136"/>
                    <a:pt x="26" y="136"/>
                  </a:cubicBezTo>
                  <a:close/>
                  <a:moveTo>
                    <a:pt x="44" y="9"/>
                  </a:moveTo>
                  <a:cubicBezTo>
                    <a:pt x="44" y="9"/>
                    <a:pt x="34" y="19"/>
                    <a:pt x="24" y="35"/>
                  </a:cubicBezTo>
                  <a:cubicBezTo>
                    <a:pt x="24" y="35"/>
                    <a:pt x="24" y="35"/>
                    <a:pt x="24" y="35"/>
                  </a:cubicBezTo>
                  <a:cubicBezTo>
                    <a:pt x="13" y="51"/>
                    <a:pt x="3" y="72"/>
                    <a:pt x="3" y="91"/>
                  </a:cubicBezTo>
                  <a:cubicBezTo>
                    <a:pt x="3" y="91"/>
                    <a:pt x="3" y="91"/>
                    <a:pt x="3" y="91"/>
                  </a:cubicBezTo>
                  <a:cubicBezTo>
                    <a:pt x="3" y="106"/>
                    <a:pt x="8" y="119"/>
                    <a:pt x="23" y="130"/>
                  </a:cubicBezTo>
                  <a:cubicBezTo>
                    <a:pt x="23" y="130"/>
                    <a:pt x="23" y="130"/>
                    <a:pt x="23" y="130"/>
                  </a:cubicBezTo>
                  <a:cubicBezTo>
                    <a:pt x="22" y="127"/>
                    <a:pt x="21" y="123"/>
                    <a:pt x="21" y="118"/>
                  </a:cubicBezTo>
                  <a:cubicBezTo>
                    <a:pt x="21" y="118"/>
                    <a:pt x="21" y="118"/>
                    <a:pt x="21" y="118"/>
                  </a:cubicBezTo>
                  <a:cubicBezTo>
                    <a:pt x="21" y="111"/>
                    <a:pt x="23" y="101"/>
                    <a:pt x="31" y="90"/>
                  </a:cubicBezTo>
                  <a:cubicBezTo>
                    <a:pt x="31" y="90"/>
                    <a:pt x="31" y="90"/>
                    <a:pt x="31" y="90"/>
                  </a:cubicBezTo>
                  <a:cubicBezTo>
                    <a:pt x="47" y="44"/>
                    <a:pt x="47" y="44"/>
                    <a:pt x="47" y="44"/>
                  </a:cubicBezTo>
                  <a:cubicBezTo>
                    <a:pt x="47" y="44"/>
                    <a:pt x="48" y="43"/>
                    <a:pt x="48" y="43"/>
                  </a:cubicBezTo>
                  <a:cubicBezTo>
                    <a:pt x="48" y="43"/>
                    <a:pt x="48" y="43"/>
                    <a:pt x="48" y="43"/>
                  </a:cubicBezTo>
                  <a:cubicBezTo>
                    <a:pt x="52" y="42"/>
                    <a:pt x="57" y="33"/>
                    <a:pt x="61" y="24"/>
                  </a:cubicBezTo>
                  <a:cubicBezTo>
                    <a:pt x="61" y="24"/>
                    <a:pt x="61" y="24"/>
                    <a:pt x="61" y="24"/>
                  </a:cubicBezTo>
                  <a:cubicBezTo>
                    <a:pt x="64" y="17"/>
                    <a:pt x="66" y="10"/>
                    <a:pt x="66" y="7"/>
                  </a:cubicBezTo>
                  <a:cubicBezTo>
                    <a:pt x="66" y="7"/>
                    <a:pt x="66" y="7"/>
                    <a:pt x="66" y="7"/>
                  </a:cubicBezTo>
                  <a:cubicBezTo>
                    <a:pt x="66" y="7"/>
                    <a:pt x="65" y="6"/>
                    <a:pt x="64" y="6"/>
                  </a:cubicBezTo>
                  <a:cubicBezTo>
                    <a:pt x="64" y="6"/>
                    <a:pt x="64" y="6"/>
                    <a:pt x="64" y="6"/>
                  </a:cubicBezTo>
                  <a:cubicBezTo>
                    <a:pt x="63" y="5"/>
                    <a:pt x="60" y="3"/>
                    <a:pt x="57" y="3"/>
                  </a:cubicBezTo>
                  <a:cubicBezTo>
                    <a:pt x="57" y="3"/>
                    <a:pt x="57" y="3"/>
                    <a:pt x="57" y="3"/>
                  </a:cubicBezTo>
                  <a:cubicBezTo>
                    <a:pt x="54" y="3"/>
                    <a:pt x="50" y="5"/>
                    <a:pt x="4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4" name="Freeform 108"/>
            <p:cNvSpPr/>
            <p:nvPr/>
          </p:nvSpPr>
          <p:spPr bwMode="auto">
            <a:xfrm>
              <a:off x="2079" y="1047"/>
              <a:ext cx="102" cy="134"/>
            </a:xfrm>
            <a:custGeom>
              <a:avLst/>
              <a:gdLst>
                <a:gd name="T0" fmla="*/ 10 w 28"/>
                <a:gd name="T1" fmla="*/ 0 h 37"/>
                <a:gd name="T2" fmla="*/ 17 w 28"/>
                <a:gd name="T3" fmla="*/ 37 h 37"/>
                <a:gd name="T4" fmla="*/ 22 w 28"/>
                <a:gd name="T5" fmla="*/ 12 h 37"/>
                <a:gd name="T6" fmla="*/ 10 w 28"/>
                <a:gd name="T7" fmla="*/ 0 h 37"/>
              </a:gdLst>
              <a:ahLst/>
              <a:cxnLst>
                <a:cxn ang="0">
                  <a:pos x="T0" y="T1"/>
                </a:cxn>
                <a:cxn ang="0">
                  <a:pos x="T2" y="T3"/>
                </a:cxn>
                <a:cxn ang="0">
                  <a:pos x="T4" y="T5"/>
                </a:cxn>
                <a:cxn ang="0">
                  <a:pos x="T6" y="T7"/>
                </a:cxn>
              </a:cxnLst>
              <a:rect l="0" t="0" r="r" b="b"/>
              <a:pathLst>
                <a:path w="28" h="37">
                  <a:moveTo>
                    <a:pt x="10" y="0"/>
                  </a:moveTo>
                  <a:cubicBezTo>
                    <a:pt x="10" y="0"/>
                    <a:pt x="0" y="21"/>
                    <a:pt x="17" y="37"/>
                  </a:cubicBezTo>
                  <a:cubicBezTo>
                    <a:pt x="17" y="37"/>
                    <a:pt x="15" y="19"/>
                    <a:pt x="22" y="12"/>
                  </a:cubicBezTo>
                  <a:cubicBezTo>
                    <a:pt x="28" y="6"/>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5" name="Freeform 109"/>
            <p:cNvSpPr>
              <a:spLocks noEditPoints="1"/>
            </p:cNvSpPr>
            <p:nvPr/>
          </p:nvSpPr>
          <p:spPr bwMode="auto">
            <a:xfrm>
              <a:off x="2101" y="1040"/>
              <a:ext cx="69" cy="145"/>
            </a:xfrm>
            <a:custGeom>
              <a:avLst/>
              <a:gdLst>
                <a:gd name="T0" fmla="*/ 10 w 19"/>
                <a:gd name="T1" fmla="*/ 40 h 40"/>
                <a:gd name="T2" fmla="*/ 0 w 19"/>
                <a:gd name="T3" fmla="*/ 16 h 40"/>
                <a:gd name="T4" fmla="*/ 0 w 19"/>
                <a:gd name="T5" fmla="*/ 16 h 40"/>
                <a:gd name="T6" fmla="*/ 3 w 19"/>
                <a:gd name="T7" fmla="*/ 1 h 40"/>
                <a:gd name="T8" fmla="*/ 3 w 19"/>
                <a:gd name="T9" fmla="*/ 1 h 40"/>
                <a:gd name="T10" fmla="*/ 4 w 19"/>
                <a:gd name="T11" fmla="*/ 0 h 40"/>
                <a:gd name="T12" fmla="*/ 4 w 19"/>
                <a:gd name="T13" fmla="*/ 0 h 40"/>
                <a:gd name="T14" fmla="*/ 11 w 19"/>
                <a:gd name="T15" fmla="*/ 3 h 40"/>
                <a:gd name="T16" fmla="*/ 11 w 19"/>
                <a:gd name="T17" fmla="*/ 3 h 40"/>
                <a:gd name="T18" fmla="*/ 19 w 19"/>
                <a:gd name="T19" fmla="*/ 11 h 40"/>
                <a:gd name="T20" fmla="*/ 19 w 19"/>
                <a:gd name="T21" fmla="*/ 11 h 40"/>
                <a:gd name="T22" fmla="*/ 17 w 19"/>
                <a:gd name="T23" fmla="*/ 15 h 40"/>
                <a:gd name="T24" fmla="*/ 17 w 19"/>
                <a:gd name="T25" fmla="*/ 15 h 40"/>
                <a:gd name="T26" fmla="*/ 12 w 19"/>
                <a:gd name="T27" fmla="*/ 32 h 40"/>
                <a:gd name="T28" fmla="*/ 12 w 19"/>
                <a:gd name="T29" fmla="*/ 32 h 40"/>
                <a:gd name="T30" fmla="*/ 13 w 19"/>
                <a:gd name="T31" fmla="*/ 38 h 40"/>
                <a:gd name="T32" fmla="*/ 13 w 19"/>
                <a:gd name="T33" fmla="*/ 38 h 40"/>
                <a:gd name="T34" fmla="*/ 12 w 19"/>
                <a:gd name="T35" fmla="*/ 40 h 40"/>
                <a:gd name="T36" fmla="*/ 12 w 19"/>
                <a:gd name="T37" fmla="*/ 40 h 40"/>
                <a:gd name="T38" fmla="*/ 11 w 19"/>
                <a:gd name="T39" fmla="*/ 40 h 40"/>
                <a:gd name="T40" fmla="*/ 11 w 19"/>
                <a:gd name="T41" fmla="*/ 40 h 40"/>
                <a:gd name="T42" fmla="*/ 10 w 19"/>
                <a:gd name="T43" fmla="*/ 40 h 40"/>
                <a:gd name="T44" fmla="*/ 3 w 19"/>
                <a:gd name="T45" fmla="*/ 16 h 40"/>
                <a:gd name="T46" fmla="*/ 9 w 19"/>
                <a:gd name="T47" fmla="*/ 35 h 40"/>
                <a:gd name="T48" fmla="*/ 9 w 19"/>
                <a:gd name="T49" fmla="*/ 35 h 40"/>
                <a:gd name="T50" fmla="*/ 9 w 19"/>
                <a:gd name="T51" fmla="*/ 32 h 40"/>
                <a:gd name="T52" fmla="*/ 9 w 19"/>
                <a:gd name="T53" fmla="*/ 32 h 40"/>
                <a:gd name="T54" fmla="*/ 15 w 19"/>
                <a:gd name="T55" fmla="*/ 13 h 40"/>
                <a:gd name="T56" fmla="*/ 15 w 19"/>
                <a:gd name="T57" fmla="*/ 13 h 40"/>
                <a:gd name="T58" fmla="*/ 16 w 19"/>
                <a:gd name="T59" fmla="*/ 11 h 40"/>
                <a:gd name="T60" fmla="*/ 16 w 19"/>
                <a:gd name="T61" fmla="*/ 11 h 40"/>
                <a:gd name="T62" fmla="*/ 10 w 19"/>
                <a:gd name="T63" fmla="*/ 6 h 40"/>
                <a:gd name="T64" fmla="*/ 10 w 19"/>
                <a:gd name="T65" fmla="*/ 6 h 40"/>
                <a:gd name="T66" fmla="*/ 5 w 19"/>
                <a:gd name="T67" fmla="*/ 4 h 40"/>
                <a:gd name="T68" fmla="*/ 5 w 19"/>
                <a:gd name="T69" fmla="*/ 4 h 40"/>
                <a:gd name="T70" fmla="*/ 3 w 19"/>
                <a:gd name="T71" fmla="*/ 16 h 40"/>
                <a:gd name="T72" fmla="*/ 4 w 19"/>
                <a:gd name="T73" fmla="*/ 3 h 40"/>
                <a:gd name="T74" fmla="*/ 4 w 19"/>
                <a:gd name="T75" fmla="*/ 2 h 40"/>
                <a:gd name="T76" fmla="*/ 4 w 19"/>
                <a:gd name="T77"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40">
                  <a:moveTo>
                    <a:pt x="10" y="40"/>
                  </a:moveTo>
                  <a:cubicBezTo>
                    <a:pt x="2" y="32"/>
                    <a:pt x="0" y="24"/>
                    <a:pt x="0" y="16"/>
                  </a:cubicBezTo>
                  <a:cubicBezTo>
                    <a:pt x="0" y="16"/>
                    <a:pt x="0" y="16"/>
                    <a:pt x="0" y="16"/>
                  </a:cubicBezTo>
                  <a:cubicBezTo>
                    <a:pt x="0" y="8"/>
                    <a:pt x="3" y="1"/>
                    <a:pt x="3" y="1"/>
                  </a:cubicBezTo>
                  <a:cubicBezTo>
                    <a:pt x="3" y="1"/>
                    <a:pt x="3" y="1"/>
                    <a:pt x="3" y="1"/>
                  </a:cubicBezTo>
                  <a:cubicBezTo>
                    <a:pt x="3" y="0"/>
                    <a:pt x="4" y="0"/>
                    <a:pt x="4" y="0"/>
                  </a:cubicBezTo>
                  <a:cubicBezTo>
                    <a:pt x="4" y="0"/>
                    <a:pt x="4" y="0"/>
                    <a:pt x="4" y="0"/>
                  </a:cubicBezTo>
                  <a:cubicBezTo>
                    <a:pt x="4" y="0"/>
                    <a:pt x="8" y="1"/>
                    <a:pt x="11" y="3"/>
                  </a:cubicBezTo>
                  <a:cubicBezTo>
                    <a:pt x="11" y="3"/>
                    <a:pt x="11" y="3"/>
                    <a:pt x="11" y="3"/>
                  </a:cubicBezTo>
                  <a:cubicBezTo>
                    <a:pt x="15" y="5"/>
                    <a:pt x="18" y="7"/>
                    <a:pt x="19" y="11"/>
                  </a:cubicBezTo>
                  <a:cubicBezTo>
                    <a:pt x="19" y="11"/>
                    <a:pt x="19" y="11"/>
                    <a:pt x="19" y="11"/>
                  </a:cubicBezTo>
                  <a:cubicBezTo>
                    <a:pt x="19" y="13"/>
                    <a:pt x="18" y="14"/>
                    <a:pt x="17" y="15"/>
                  </a:cubicBezTo>
                  <a:cubicBezTo>
                    <a:pt x="17" y="15"/>
                    <a:pt x="17" y="15"/>
                    <a:pt x="17" y="15"/>
                  </a:cubicBezTo>
                  <a:cubicBezTo>
                    <a:pt x="13" y="19"/>
                    <a:pt x="12" y="26"/>
                    <a:pt x="12" y="32"/>
                  </a:cubicBezTo>
                  <a:cubicBezTo>
                    <a:pt x="12" y="32"/>
                    <a:pt x="12" y="32"/>
                    <a:pt x="12" y="32"/>
                  </a:cubicBezTo>
                  <a:cubicBezTo>
                    <a:pt x="12" y="36"/>
                    <a:pt x="13" y="38"/>
                    <a:pt x="13" y="38"/>
                  </a:cubicBezTo>
                  <a:cubicBezTo>
                    <a:pt x="13" y="38"/>
                    <a:pt x="13" y="38"/>
                    <a:pt x="13" y="38"/>
                  </a:cubicBezTo>
                  <a:cubicBezTo>
                    <a:pt x="13" y="39"/>
                    <a:pt x="13" y="40"/>
                    <a:pt x="12" y="40"/>
                  </a:cubicBezTo>
                  <a:cubicBezTo>
                    <a:pt x="12" y="40"/>
                    <a:pt x="12" y="40"/>
                    <a:pt x="12" y="40"/>
                  </a:cubicBezTo>
                  <a:cubicBezTo>
                    <a:pt x="12" y="40"/>
                    <a:pt x="12" y="40"/>
                    <a:pt x="11" y="40"/>
                  </a:cubicBezTo>
                  <a:cubicBezTo>
                    <a:pt x="11" y="40"/>
                    <a:pt x="11" y="40"/>
                    <a:pt x="11" y="40"/>
                  </a:cubicBezTo>
                  <a:cubicBezTo>
                    <a:pt x="11" y="40"/>
                    <a:pt x="11" y="40"/>
                    <a:pt x="10" y="40"/>
                  </a:cubicBezTo>
                  <a:close/>
                  <a:moveTo>
                    <a:pt x="3" y="16"/>
                  </a:moveTo>
                  <a:cubicBezTo>
                    <a:pt x="3" y="22"/>
                    <a:pt x="4" y="29"/>
                    <a:pt x="9" y="35"/>
                  </a:cubicBezTo>
                  <a:cubicBezTo>
                    <a:pt x="9" y="35"/>
                    <a:pt x="9" y="35"/>
                    <a:pt x="9" y="35"/>
                  </a:cubicBezTo>
                  <a:cubicBezTo>
                    <a:pt x="9" y="34"/>
                    <a:pt x="9" y="33"/>
                    <a:pt x="9" y="32"/>
                  </a:cubicBezTo>
                  <a:cubicBezTo>
                    <a:pt x="9" y="32"/>
                    <a:pt x="9" y="32"/>
                    <a:pt x="9" y="32"/>
                  </a:cubicBezTo>
                  <a:cubicBezTo>
                    <a:pt x="9" y="26"/>
                    <a:pt x="10" y="18"/>
                    <a:pt x="15" y="13"/>
                  </a:cubicBezTo>
                  <a:cubicBezTo>
                    <a:pt x="15" y="13"/>
                    <a:pt x="15" y="13"/>
                    <a:pt x="15" y="13"/>
                  </a:cubicBezTo>
                  <a:cubicBezTo>
                    <a:pt x="15" y="12"/>
                    <a:pt x="16" y="12"/>
                    <a:pt x="16" y="11"/>
                  </a:cubicBezTo>
                  <a:cubicBezTo>
                    <a:pt x="16" y="11"/>
                    <a:pt x="16" y="11"/>
                    <a:pt x="16" y="11"/>
                  </a:cubicBezTo>
                  <a:cubicBezTo>
                    <a:pt x="16" y="10"/>
                    <a:pt x="13" y="7"/>
                    <a:pt x="10" y="6"/>
                  </a:cubicBezTo>
                  <a:cubicBezTo>
                    <a:pt x="10" y="6"/>
                    <a:pt x="10" y="6"/>
                    <a:pt x="10" y="6"/>
                  </a:cubicBezTo>
                  <a:cubicBezTo>
                    <a:pt x="8" y="5"/>
                    <a:pt x="6" y="4"/>
                    <a:pt x="5" y="4"/>
                  </a:cubicBezTo>
                  <a:cubicBezTo>
                    <a:pt x="5" y="4"/>
                    <a:pt x="5" y="4"/>
                    <a:pt x="5" y="4"/>
                  </a:cubicBezTo>
                  <a:cubicBezTo>
                    <a:pt x="4" y="6"/>
                    <a:pt x="3" y="10"/>
                    <a:pt x="3" y="16"/>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6" name="Freeform 110"/>
            <p:cNvSpPr/>
            <p:nvPr/>
          </p:nvSpPr>
          <p:spPr bwMode="auto">
            <a:xfrm>
              <a:off x="2116" y="1069"/>
              <a:ext cx="105" cy="127"/>
            </a:xfrm>
            <a:custGeom>
              <a:avLst/>
              <a:gdLst>
                <a:gd name="T0" fmla="*/ 10 w 29"/>
                <a:gd name="T1" fmla="*/ 0 h 35"/>
                <a:gd name="T2" fmla="*/ 23 w 29"/>
                <a:gd name="T3" fmla="*/ 35 h 35"/>
                <a:gd name="T4" fmla="*/ 23 w 29"/>
                <a:gd name="T5" fmla="*/ 10 h 35"/>
                <a:gd name="T6" fmla="*/ 10 w 29"/>
                <a:gd name="T7" fmla="*/ 0 h 35"/>
              </a:gdLst>
              <a:ahLst/>
              <a:cxnLst>
                <a:cxn ang="0">
                  <a:pos x="T0" y="T1"/>
                </a:cxn>
                <a:cxn ang="0">
                  <a:pos x="T2" y="T3"/>
                </a:cxn>
                <a:cxn ang="0">
                  <a:pos x="T4" y="T5"/>
                </a:cxn>
                <a:cxn ang="0">
                  <a:pos x="T6" y="T7"/>
                </a:cxn>
              </a:cxnLst>
              <a:rect l="0" t="0" r="r" b="b"/>
              <a:pathLst>
                <a:path w="29" h="35">
                  <a:moveTo>
                    <a:pt x="10" y="0"/>
                  </a:moveTo>
                  <a:cubicBezTo>
                    <a:pt x="10" y="0"/>
                    <a:pt x="0" y="23"/>
                    <a:pt x="23" y="35"/>
                  </a:cubicBezTo>
                  <a:cubicBezTo>
                    <a:pt x="23" y="35"/>
                    <a:pt x="18" y="18"/>
                    <a:pt x="23" y="10"/>
                  </a:cubicBezTo>
                  <a:cubicBezTo>
                    <a:pt x="29" y="3"/>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7" name="Freeform 111"/>
            <p:cNvSpPr>
              <a:spLocks noEditPoints="1"/>
            </p:cNvSpPr>
            <p:nvPr/>
          </p:nvSpPr>
          <p:spPr bwMode="auto">
            <a:xfrm>
              <a:off x="2137" y="1062"/>
              <a:ext cx="73" cy="141"/>
            </a:xfrm>
            <a:custGeom>
              <a:avLst/>
              <a:gdLst>
                <a:gd name="T0" fmla="*/ 16 w 20"/>
                <a:gd name="T1" fmla="*/ 38 h 39"/>
                <a:gd name="T2" fmla="*/ 0 w 20"/>
                <a:gd name="T3" fmla="*/ 13 h 39"/>
                <a:gd name="T4" fmla="*/ 0 w 20"/>
                <a:gd name="T5" fmla="*/ 13 h 39"/>
                <a:gd name="T6" fmla="*/ 2 w 20"/>
                <a:gd name="T7" fmla="*/ 1 h 39"/>
                <a:gd name="T8" fmla="*/ 2 w 20"/>
                <a:gd name="T9" fmla="*/ 1 h 39"/>
                <a:gd name="T10" fmla="*/ 4 w 20"/>
                <a:gd name="T11" fmla="*/ 0 h 39"/>
                <a:gd name="T12" fmla="*/ 4 w 20"/>
                <a:gd name="T13" fmla="*/ 0 h 39"/>
                <a:gd name="T14" fmla="*/ 11 w 20"/>
                <a:gd name="T15" fmla="*/ 2 h 39"/>
                <a:gd name="T16" fmla="*/ 11 w 20"/>
                <a:gd name="T17" fmla="*/ 2 h 39"/>
                <a:gd name="T18" fmla="*/ 20 w 20"/>
                <a:gd name="T19" fmla="*/ 10 h 39"/>
                <a:gd name="T20" fmla="*/ 20 w 20"/>
                <a:gd name="T21" fmla="*/ 10 h 39"/>
                <a:gd name="T22" fmla="*/ 18 w 20"/>
                <a:gd name="T23" fmla="*/ 13 h 39"/>
                <a:gd name="T24" fmla="*/ 18 w 20"/>
                <a:gd name="T25" fmla="*/ 13 h 39"/>
                <a:gd name="T26" fmla="*/ 16 w 20"/>
                <a:gd name="T27" fmla="*/ 23 h 39"/>
                <a:gd name="T28" fmla="*/ 16 w 20"/>
                <a:gd name="T29" fmla="*/ 23 h 39"/>
                <a:gd name="T30" fmla="*/ 18 w 20"/>
                <a:gd name="T31" fmla="*/ 37 h 39"/>
                <a:gd name="T32" fmla="*/ 18 w 20"/>
                <a:gd name="T33" fmla="*/ 37 h 39"/>
                <a:gd name="T34" fmla="*/ 18 w 20"/>
                <a:gd name="T35" fmla="*/ 38 h 39"/>
                <a:gd name="T36" fmla="*/ 18 w 20"/>
                <a:gd name="T37" fmla="*/ 38 h 39"/>
                <a:gd name="T38" fmla="*/ 17 w 20"/>
                <a:gd name="T39" fmla="*/ 39 h 39"/>
                <a:gd name="T40" fmla="*/ 17 w 20"/>
                <a:gd name="T41" fmla="*/ 39 h 39"/>
                <a:gd name="T42" fmla="*/ 16 w 20"/>
                <a:gd name="T43" fmla="*/ 38 h 39"/>
                <a:gd name="T44" fmla="*/ 3 w 20"/>
                <a:gd name="T45" fmla="*/ 13 h 39"/>
                <a:gd name="T46" fmla="*/ 14 w 20"/>
                <a:gd name="T47" fmla="*/ 34 h 39"/>
                <a:gd name="T48" fmla="*/ 14 w 20"/>
                <a:gd name="T49" fmla="*/ 34 h 39"/>
                <a:gd name="T50" fmla="*/ 13 w 20"/>
                <a:gd name="T51" fmla="*/ 23 h 39"/>
                <a:gd name="T52" fmla="*/ 13 w 20"/>
                <a:gd name="T53" fmla="*/ 23 h 39"/>
                <a:gd name="T54" fmla="*/ 16 w 20"/>
                <a:gd name="T55" fmla="*/ 11 h 39"/>
                <a:gd name="T56" fmla="*/ 16 w 20"/>
                <a:gd name="T57" fmla="*/ 11 h 39"/>
                <a:gd name="T58" fmla="*/ 17 w 20"/>
                <a:gd name="T59" fmla="*/ 10 h 39"/>
                <a:gd name="T60" fmla="*/ 17 w 20"/>
                <a:gd name="T61" fmla="*/ 10 h 39"/>
                <a:gd name="T62" fmla="*/ 10 w 20"/>
                <a:gd name="T63" fmla="*/ 5 h 39"/>
                <a:gd name="T64" fmla="*/ 10 w 20"/>
                <a:gd name="T65" fmla="*/ 5 h 39"/>
                <a:gd name="T66" fmla="*/ 5 w 20"/>
                <a:gd name="T67" fmla="*/ 3 h 39"/>
                <a:gd name="T68" fmla="*/ 5 w 20"/>
                <a:gd name="T69" fmla="*/ 3 h 39"/>
                <a:gd name="T70" fmla="*/ 3 w 20"/>
                <a:gd name="T71" fmla="*/ 13 h 39"/>
                <a:gd name="T72" fmla="*/ 3 w 20"/>
                <a:gd name="T73" fmla="*/ 3 h 39"/>
                <a:gd name="T74" fmla="*/ 4 w 20"/>
                <a:gd name="T75" fmla="*/ 2 h 39"/>
                <a:gd name="T76" fmla="*/ 3 w 20"/>
                <a:gd name="T7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39">
                  <a:moveTo>
                    <a:pt x="16" y="38"/>
                  </a:moveTo>
                  <a:cubicBezTo>
                    <a:pt x="3" y="32"/>
                    <a:pt x="0" y="21"/>
                    <a:pt x="0" y="13"/>
                  </a:cubicBezTo>
                  <a:cubicBezTo>
                    <a:pt x="0" y="13"/>
                    <a:pt x="0" y="13"/>
                    <a:pt x="0" y="13"/>
                  </a:cubicBezTo>
                  <a:cubicBezTo>
                    <a:pt x="0" y="6"/>
                    <a:pt x="2" y="1"/>
                    <a:pt x="2" y="1"/>
                  </a:cubicBezTo>
                  <a:cubicBezTo>
                    <a:pt x="2" y="1"/>
                    <a:pt x="2" y="1"/>
                    <a:pt x="2" y="1"/>
                  </a:cubicBezTo>
                  <a:cubicBezTo>
                    <a:pt x="2" y="1"/>
                    <a:pt x="3" y="0"/>
                    <a:pt x="4" y="0"/>
                  </a:cubicBezTo>
                  <a:cubicBezTo>
                    <a:pt x="4" y="0"/>
                    <a:pt x="4" y="0"/>
                    <a:pt x="4" y="0"/>
                  </a:cubicBezTo>
                  <a:cubicBezTo>
                    <a:pt x="4" y="0"/>
                    <a:pt x="8" y="1"/>
                    <a:pt x="11" y="2"/>
                  </a:cubicBezTo>
                  <a:cubicBezTo>
                    <a:pt x="11" y="2"/>
                    <a:pt x="11" y="2"/>
                    <a:pt x="11" y="2"/>
                  </a:cubicBezTo>
                  <a:cubicBezTo>
                    <a:pt x="15" y="3"/>
                    <a:pt x="19" y="5"/>
                    <a:pt x="20" y="10"/>
                  </a:cubicBezTo>
                  <a:cubicBezTo>
                    <a:pt x="20" y="10"/>
                    <a:pt x="20" y="10"/>
                    <a:pt x="20" y="10"/>
                  </a:cubicBezTo>
                  <a:cubicBezTo>
                    <a:pt x="20" y="11"/>
                    <a:pt x="19" y="12"/>
                    <a:pt x="18" y="13"/>
                  </a:cubicBezTo>
                  <a:cubicBezTo>
                    <a:pt x="18" y="13"/>
                    <a:pt x="18" y="13"/>
                    <a:pt x="18" y="13"/>
                  </a:cubicBezTo>
                  <a:cubicBezTo>
                    <a:pt x="17" y="15"/>
                    <a:pt x="16" y="19"/>
                    <a:pt x="16" y="23"/>
                  </a:cubicBezTo>
                  <a:cubicBezTo>
                    <a:pt x="16" y="23"/>
                    <a:pt x="16" y="23"/>
                    <a:pt x="16" y="23"/>
                  </a:cubicBezTo>
                  <a:cubicBezTo>
                    <a:pt x="16" y="30"/>
                    <a:pt x="18" y="37"/>
                    <a:pt x="18" y="37"/>
                  </a:cubicBezTo>
                  <a:cubicBezTo>
                    <a:pt x="18" y="37"/>
                    <a:pt x="18" y="37"/>
                    <a:pt x="18" y="37"/>
                  </a:cubicBezTo>
                  <a:cubicBezTo>
                    <a:pt x="18" y="37"/>
                    <a:pt x="18" y="38"/>
                    <a:pt x="18" y="38"/>
                  </a:cubicBezTo>
                  <a:cubicBezTo>
                    <a:pt x="18" y="38"/>
                    <a:pt x="18" y="38"/>
                    <a:pt x="18" y="38"/>
                  </a:cubicBezTo>
                  <a:cubicBezTo>
                    <a:pt x="17" y="38"/>
                    <a:pt x="17" y="39"/>
                    <a:pt x="17" y="39"/>
                  </a:cubicBezTo>
                  <a:cubicBezTo>
                    <a:pt x="17" y="39"/>
                    <a:pt x="17" y="39"/>
                    <a:pt x="17" y="39"/>
                  </a:cubicBezTo>
                  <a:cubicBezTo>
                    <a:pt x="16" y="39"/>
                    <a:pt x="16" y="39"/>
                    <a:pt x="16" y="38"/>
                  </a:cubicBezTo>
                  <a:close/>
                  <a:moveTo>
                    <a:pt x="3" y="13"/>
                  </a:moveTo>
                  <a:cubicBezTo>
                    <a:pt x="3" y="20"/>
                    <a:pt x="5" y="28"/>
                    <a:pt x="14" y="34"/>
                  </a:cubicBezTo>
                  <a:cubicBezTo>
                    <a:pt x="14" y="34"/>
                    <a:pt x="14" y="34"/>
                    <a:pt x="14" y="34"/>
                  </a:cubicBezTo>
                  <a:cubicBezTo>
                    <a:pt x="14" y="31"/>
                    <a:pt x="13" y="27"/>
                    <a:pt x="13" y="23"/>
                  </a:cubicBezTo>
                  <a:cubicBezTo>
                    <a:pt x="13" y="23"/>
                    <a:pt x="13" y="23"/>
                    <a:pt x="13" y="23"/>
                  </a:cubicBezTo>
                  <a:cubicBezTo>
                    <a:pt x="13" y="19"/>
                    <a:pt x="14" y="15"/>
                    <a:pt x="16" y="11"/>
                  </a:cubicBezTo>
                  <a:cubicBezTo>
                    <a:pt x="16" y="11"/>
                    <a:pt x="16" y="11"/>
                    <a:pt x="16" y="11"/>
                  </a:cubicBezTo>
                  <a:cubicBezTo>
                    <a:pt x="17" y="11"/>
                    <a:pt x="17" y="10"/>
                    <a:pt x="17" y="10"/>
                  </a:cubicBezTo>
                  <a:cubicBezTo>
                    <a:pt x="17" y="10"/>
                    <a:pt x="17" y="10"/>
                    <a:pt x="17" y="10"/>
                  </a:cubicBezTo>
                  <a:cubicBezTo>
                    <a:pt x="17" y="8"/>
                    <a:pt x="14" y="6"/>
                    <a:pt x="10" y="5"/>
                  </a:cubicBezTo>
                  <a:cubicBezTo>
                    <a:pt x="10" y="5"/>
                    <a:pt x="10" y="5"/>
                    <a:pt x="10" y="5"/>
                  </a:cubicBezTo>
                  <a:cubicBezTo>
                    <a:pt x="8" y="4"/>
                    <a:pt x="6" y="4"/>
                    <a:pt x="5" y="3"/>
                  </a:cubicBezTo>
                  <a:cubicBezTo>
                    <a:pt x="5" y="3"/>
                    <a:pt x="5" y="3"/>
                    <a:pt x="5" y="3"/>
                  </a:cubicBezTo>
                  <a:cubicBezTo>
                    <a:pt x="4" y="5"/>
                    <a:pt x="3" y="9"/>
                    <a:pt x="3" y="13"/>
                  </a:cubicBezTo>
                  <a:close/>
                  <a:moveTo>
                    <a:pt x="3" y="3"/>
                  </a:moveTo>
                  <a:cubicBezTo>
                    <a:pt x="4" y="2"/>
                    <a:pt x="4" y="2"/>
                    <a:pt x="4" y="2"/>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8" name="Freeform 112"/>
            <p:cNvSpPr/>
            <p:nvPr/>
          </p:nvSpPr>
          <p:spPr bwMode="auto">
            <a:xfrm>
              <a:off x="2388" y="626"/>
              <a:ext cx="345" cy="711"/>
            </a:xfrm>
            <a:custGeom>
              <a:avLst/>
              <a:gdLst>
                <a:gd name="T0" fmla="*/ 38 w 95"/>
                <a:gd name="T1" fmla="*/ 101 h 196"/>
                <a:gd name="T2" fmla="*/ 7 w 95"/>
                <a:gd name="T3" fmla="*/ 30 h 196"/>
                <a:gd name="T4" fmla="*/ 82 w 95"/>
                <a:gd name="T5" fmla="*/ 98 h 196"/>
                <a:gd name="T6" fmla="*/ 22 w 95"/>
                <a:gd name="T7" fmla="*/ 187 h 196"/>
                <a:gd name="T8" fmla="*/ 38 w 95"/>
                <a:gd name="T9" fmla="*/ 101 h 196"/>
              </a:gdLst>
              <a:ahLst/>
              <a:cxnLst>
                <a:cxn ang="0">
                  <a:pos x="T0" y="T1"/>
                </a:cxn>
                <a:cxn ang="0">
                  <a:pos x="T2" y="T3"/>
                </a:cxn>
                <a:cxn ang="0">
                  <a:pos x="T4" y="T5"/>
                </a:cxn>
                <a:cxn ang="0">
                  <a:pos x="T6" y="T7"/>
                </a:cxn>
                <a:cxn ang="0">
                  <a:pos x="T8" y="T9"/>
                </a:cxn>
              </a:cxnLst>
              <a:rect l="0" t="0" r="r" b="b"/>
              <a:pathLst>
                <a:path w="95" h="196">
                  <a:moveTo>
                    <a:pt x="38" y="101"/>
                  </a:moveTo>
                  <a:cubicBezTo>
                    <a:pt x="38" y="101"/>
                    <a:pt x="0" y="61"/>
                    <a:pt x="7" y="30"/>
                  </a:cubicBezTo>
                  <a:cubicBezTo>
                    <a:pt x="14" y="0"/>
                    <a:pt x="75" y="44"/>
                    <a:pt x="82" y="98"/>
                  </a:cubicBezTo>
                  <a:cubicBezTo>
                    <a:pt x="82" y="98"/>
                    <a:pt x="95" y="196"/>
                    <a:pt x="22" y="187"/>
                  </a:cubicBezTo>
                  <a:cubicBezTo>
                    <a:pt x="22" y="187"/>
                    <a:pt x="57" y="169"/>
                    <a:pt x="38" y="101"/>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9" name="Freeform 113"/>
            <p:cNvSpPr>
              <a:spLocks noEditPoints="1"/>
            </p:cNvSpPr>
            <p:nvPr/>
          </p:nvSpPr>
          <p:spPr bwMode="auto">
            <a:xfrm>
              <a:off x="2406" y="695"/>
              <a:ext cx="287" cy="617"/>
            </a:xfrm>
            <a:custGeom>
              <a:avLst/>
              <a:gdLst>
                <a:gd name="T0" fmla="*/ 26 w 79"/>
                <a:gd name="T1" fmla="*/ 170 h 170"/>
                <a:gd name="T2" fmla="*/ 17 w 79"/>
                <a:gd name="T3" fmla="*/ 169 h 170"/>
                <a:gd name="T4" fmla="*/ 17 w 79"/>
                <a:gd name="T5" fmla="*/ 169 h 170"/>
                <a:gd name="T6" fmla="*/ 15 w 79"/>
                <a:gd name="T7" fmla="*/ 168 h 170"/>
                <a:gd name="T8" fmla="*/ 15 w 79"/>
                <a:gd name="T9" fmla="*/ 168 h 170"/>
                <a:gd name="T10" fmla="*/ 16 w 79"/>
                <a:gd name="T11" fmla="*/ 167 h 170"/>
                <a:gd name="T12" fmla="*/ 16 w 79"/>
                <a:gd name="T13" fmla="*/ 167 h 170"/>
                <a:gd name="T14" fmla="*/ 19 w 79"/>
                <a:gd name="T15" fmla="*/ 164 h 170"/>
                <a:gd name="T16" fmla="*/ 19 w 79"/>
                <a:gd name="T17" fmla="*/ 164 h 170"/>
                <a:gd name="T18" fmla="*/ 27 w 79"/>
                <a:gd name="T19" fmla="*/ 157 h 170"/>
                <a:gd name="T20" fmla="*/ 27 w 79"/>
                <a:gd name="T21" fmla="*/ 157 h 170"/>
                <a:gd name="T22" fmla="*/ 37 w 79"/>
                <a:gd name="T23" fmla="*/ 120 h 170"/>
                <a:gd name="T24" fmla="*/ 37 w 79"/>
                <a:gd name="T25" fmla="*/ 120 h 170"/>
                <a:gd name="T26" fmla="*/ 31 w 79"/>
                <a:gd name="T27" fmla="*/ 83 h 170"/>
                <a:gd name="T28" fmla="*/ 31 w 79"/>
                <a:gd name="T29" fmla="*/ 83 h 170"/>
                <a:gd name="T30" fmla="*/ 0 w 79"/>
                <a:gd name="T31" fmla="*/ 20 h 170"/>
                <a:gd name="T32" fmla="*/ 0 w 79"/>
                <a:gd name="T33" fmla="*/ 20 h 170"/>
                <a:gd name="T34" fmla="*/ 1 w 79"/>
                <a:gd name="T35" fmla="*/ 11 h 170"/>
                <a:gd name="T36" fmla="*/ 1 w 79"/>
                <a:gd name="T37" fmla="*/ 11 h 170"/>
                <a:gd name="T38" fmla="*/ 14 w 79"/>
                <a:gd name="T39" fmla="*/ 0 h 170"/>
                <a:gd name="T40" fmla="*/ 14 w 79"/>
                <a:gd name="T41" fmla="*/ 0 h 170"/>
                <a:gd name="T42" fmla="*/ 78 w 79"/>
                <a:gd name="T43" fmla="*/ 79 h 170"/>
                <a:gd name="T44" fmla="*/ 78 w 79"/>
                <a:gd name="T45" fmla="*/ 79 h 170"/>
                <a:gd name="T46" fmla="*/ 79 w 79"/>
                <a:gd name="T47" fmla="*/ 97 h 170"/>
                <a:gd name="T48" fmla="*/ 79 w 79"/>
                <a:gd name="T49" fmla="*/ 97 h 170"/>
                <a:gd name="T50" fmla="*/ 70 w 79"/>
                <a:gd name="T51" fmla="*/ 143 h 170"/>
                <a:gd name="T52" fmla="*/ 70 w 79"/>
                <a:gd name="T53" fmla="*/ 143 h 170"/>
                <a:gd name="T54" fmla="*/ 26 w 79"/>
                <a:gd name="T55" fmla="*/ 170 h 170"/>
                <a:gd name="T56" fmla="*/ 26 w 79"/>
                <a:gd name="T57" fmla="*/ 170 h 170"/>
                <a:gd name="T58" fmla="*/ 26 w 79"/>
                <a:gd name="T59" fmla="*/ 170 h 170"/>
                <a:gd name="T60" fmla="*/ 26 w 79"/>
                <a:gd name="T61" fmla="*/ 167 h 170"/>
                <a:gd name="T62" fmla="*/ 67 w 79"/>
                <a:gd name="T63" fmla="*/ 142 h 170"/>
                <a:gd name="T64" fmla="*/ 67 w 79"/>
                <a:gd name="T65" fmla="*/ 142 h 170"/>
                <a:gd name="T66" fmla="*/ 76 w 79"/>
                <a:gd name="T67" fmla="*/ 97 h 170"/>
                <a:gd name="T68" fmla="*/ 76 w 79"/>
                <a:gd name="T69" fmla="*/ 97 h 170"/>
                <a:gd name="T70" fmla="*/ 75 w 79"/>
                <a:gd name="T71" fmla="*/ 79 h 170"/>
                <a:gd name="T72" fmla="*/ 75 w 79"/>
                <a:gd name="T73" fmla="*/ 79 h 170"/>
                <a:gd name="T74" fmla="*/ 14 w 79"/>
                <a:gd name="T75" fmla="*/ 3 h 170"/>
                <a:gd name="T76" fmla="*/ 14 w 79"/>
                <a:gd name="T77" fmla="*/ 3 h 170"/>
                <a:gd name="T78" fmla="*/ 3 w 79"/>
                <a:gd name="T79" fmla="*/ 12 h 170"/>
                <a:gd name="T80" fmla="*/ 3 w 79"/>
                <a:gd name="T81" fmla="*/ 12 h 170"/>
                <a:gd name="T82" fmla="*/ 3 w 79"/>
                <a:gd name="T83" fmla="*/ 20 h 170"/>
                <a:gd name="T84" fmla="*/ 3 w 79"/>
                <a:gd name="T85" fmla="*/ 20 h 170"/>
                <a:gd name="T86" fmla="*/ 18 w 79"/>
                <a:gd name="T87" fmla="*/ 61 h 170"/>
                <a:gd name="T88" fmla="*/ 18 w 79"/>
                <a:gd name="T89" fmla="*/ 61 h 170"/>
                <a:gd name="T90" fmla="*/ 34 w 79"/>
                <a:gd name="T91" fmla="*/ 81 h 170"/>
                <a:gd name="T92" fmla="*/ 34 w 79"/>
                <a:gd name="T93" fmla="*/ 81 h 170"/>
                <a:gd name="T94" fmla="*/ 33 w 79"/>
                <a:gd name="T95" fmla="*/ 82 h 170"/>
                <a:gd name="T96" fmla="*/ 31 w 79"/>
                <a:gd name="T97" fmla="*/ 82 h 170"/>
                <a:gd name="T98" fmla="*/ 33 w 79"/>
                <a:gd name="T99" fmla="*/ 82 h 170"/>
                <a:gd name="T100" fmla="*/ 34 w 79"/>
                <a:gd name="T101" fmla="*/ 81 h 170"/>
                <a:gd name="T102" fmla="*/ 34 w 79"/>
                <a:gd name="T103" fmla="*/ 82 h 170"/>
                <a:gd name="T104" fmla="*/ 40 w 79"/>
                <a:gd name="T105" fmla="*/ 120 h 170"/>
                <a:gd name="T106" fmla="*/ 40 w 79"/>
                <a:gd name="T107" fmla="*/ 120 h 170"/>
                <a:gd name="T108" fmla="*/ 21 w 79"/>
                <a:gd name="T109" fmla="*/ 167 h 170"/>
                <a:gd name="T110" fmla="*/ 21 w 79"/>
                <a:gd name="T111" fmla="*/ 167 h 170"/>
                <a:gd name="T112" fmla="*/ 26 w 79"/>
                <a:gd name="T113" fmla="*/ 16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70">
                  <a:moveTo>
                    <a:pt x="26" y="170"/>
                  </a:moveTo>
                  <a:cubicBezTo>
                    <a:pt x="23" y="170"/>
                    <a:pt x="20" y="170"/>
                    <a:pt x="17" y="169"/>
                  </a:cubicBezTo>
                  <a:cubicBezTo>
                    <a:pt x="17" y="169"/>
                    <a:pt x="17" y="169"/>
                    <a:pt x="17" y="169"/>
                  </a:cubicBezTo>
                  <a:cubicBezTo>
                    <a:pt x="16" y="169"/>
                    <a:pt x="15" y="169"/>
                    <a:pt x="15" y="168"/>
                  </a:cubicBezTo>
                  <a:cubicBezTo>
                    <a:pt x="15" y="168"/>
                    <a:pt x="15" y="168"/>
                    <a:pt x="15" y="168"/>
                  </a:cubicBezTo>
                  <a:cubicBezTo>
                    <a:pt x="15" y="167"/>
                    <a:pt x="16" y="167"/>
                    <a:pt x="16" y="167"/>
                  </a:cubicBezTo>
                  <a:cubicBezTo>
                    <a:pt x="16" y="167"/>
                    <a:pt x="16" y="167"/>
                    <a:pt x="16" y="167"/>
                  </a:cubicBezTo>
                  <a:cubicBezTo>
                    <a:pt x="16" y="166"/>
                    <a:pt x="17" y="166"/>
                    <a:pt x="19" y="164"/>
                  </a:cubicBezTo>
                  <a:cubicBezTo>
                    <a:pt x="19" y="164"/>
                    <a:pt x="19" y="164"/>
                    <a:pt x="19" y="164"/>
                  </a:cubicBezTo>
                  <a:cubicBezTo>
                    <a:pt x="21" y="163"/>
                    <a:pt x="24" y="161"/>
                    <a:pt x="27" y="157"/>
                  </a:cubicBezTo>
                  <a:cubicBezTo>
                    <a:pt x="27" y="157"/>
                    <a:pt x="27" y="157"/>
                    <a:pt x="27" y="157"/>
                  </a:cubicBezTo>
                  <a:cubicBezTo>
                    <a:pt x="32" y="150"/>
                    <a:pt x="37" y="138"/>
                    <a:pt x="37" y="120"/>
                  </a:cubicBezTo>
                  <a:cubicBezTo>
                    <a:pt x="37" y="120"/>
                    <a:pt x="37" y="120"/>
                    <a:pt x="37" y="120"/>
                  </a:cubicBezTo>
                  <a:cubicBezTo>
                    <a:pt x="37" y="110"/>
                    <a:pt x="35" y="97"/>
                    <a:pt x="31" y="83"/>
                  </a:cubicBezTo>
                  <a:cubicBezTo>
                    <a:pt x="31" y="83"/>
                    <a:pt x="31" y="83"/>
                    <a:pt x="31" y="83"/>
                  </a:cubicBezTo>
                  <a:cubicBezTo>
                    <a:pt x="28" y="79"/>
                    <a:pt x="0" y="48"/>
                    <a:pt x="0" y="20"/>
                  </a:cubicBezTo>
                  <a:cubicBezTo>
                    <a:pt x="0" y="20"/>
                    <a:pt x="0" y="20"/>
                    <a:pt x="0" y="20"/>
                  </a:cubicBezTo>
                  <a:cubicBezTo>
                    <a:pt x="0" y="17"/>
                    <a:pt x="0" y="14"/>
                    <a:pt x="1" y="11"/>
                  </a:cubicBezTo>
                  <a:cubicBezTo>
                    <a:pt x="1" y="11"/>
                    <a:pt x="1" y="11"/>
                    <a:pt x="1" y="11"/>
                  </a:cubicBezTo>
                  <a:cubicBezTo>
                    <a:pt x="2" y="4"/>
                    <a:pt x="8" y="0"/>
                    <a:pt x="14" y="0"/>
                  </a:cubicBezTo>
                  <a:cubicBezTo>
                    <a:pt x="14" y="0"/>
                    <a:pt x="14" y="0"/>
                    <a:pt x="14" y="0"/>
                  </a:cubicBezTo>
                  <a:cubicBezTo>
                    <a:pt x="36" y="0"/>
                    <a:pt x="73" y="36"/>
                    <a:pt x="78" y="79"/>
                  </a:cubicBezTo>
                  <a:cubicBezTo>
                    <a:pt x="78" y="79"/>
                    <a:pt x="78" y="79"/>
                    <a:pt x="78" y="79"/>
                  </a:cubicBezTo>
                  <a:cubicBezTo>
                    <a:pt x="78" y="79"/>
                    <a:pt x="79" y="86"/>
                    <a:pt x="79" y="97"/>
                  </a:cubicBezTo>
                  <a:cubicBezTo>
                    <a:pt x="79" y="97"/>
                    <a:pt x="79" y="97"/>
                    <a:pt x="79" y="97"/>
                  </a:cubicBezTo>
                  <a:cubicBezTo>
                    <a:pt x="79" y="110"/>
                    <a:pt x="78" y="128"/>
                    <a:pt x="70" y="143"/>
                  </a:cubicBezTo>
                  <a:cubicBezTo>
                    <a:pt x="70" y="143"/>
                    <a:pt x="70" y="143"/>
                    <a:pt x="70" y="143"/>
                  </a:cubicBezTo>
                  <a:cubicBezTo>
                    <a:pt x="63" y="158"/>
                    <a:pt x="49" y="170"/>
                    <a:pt x="26" y="170"/>
                  </a:cubicBezTo>
                  <a:cubicBezTo>
                    <a:pt x="26" y="170"/>
                    <a:pt x="26" y="170"/>
                    <a:pt x="26" y="170"/>
                  </a:cubicBezTo>
                  <a:cubicBezTo>
                    <a:pt x="26" y="170"/>
                    <a:pt x="26" y="170"/>
                    <a:pt x="26" y="170"/>
                  </a:cubicBezTo>
                  <a:close/>
                  <a:moveTo>
                    <a:pt x="26" y="167"/>
                  </a:moveTo>
                  <a:cubicBezTo>
                    <a:pt x="48" y="167"/>
                    <a:pt x="60" y="156"/>
                    <a:pt x="67" y="142"/>
                  </a:cubicBezTo>
                  <a:cubicBezTo>
                    <a:pt x="67" y="142"/>
                    <a:pt x="67" y="142"/>
                    <a:pt x="67" y="142"/>
                  </a:cubicBezTo>
                  <a:cubicBezTo>
                    <a:pt x="75" y="127"/>
                    <a:pt x="76" y="110"/>
                    <a:pt x="76" y="97"/>
                  </a:cubicBezTo>
                  <a:cubicBezTo>
                    <a:pt x="76" y="97"/>
                    <a:pt x="76" y="97"/>
                    <a:pt x="76" y="97"/>
                  </a:cubicBezTo>
                  <a:cubicBezTo>
                    <a:pt x="76" y="86"/>
                    <a:pt x="75" y="79"/>
                    <a:pt x="75" y="79"/>
                  </a:cubicBezTo>
                  <a:cubicBezTo>
                    <a:pt x="75" y="79"/>
                    <a:pt x="75" y="79"/>
                    <a:pt x="75" y="79"/>
                  </a:cubicBezTo>
                  <a:cubicBezTo>
                    <a:pt x="71" y="38"/>
                    <a:pt x="33" y="3"/>
                    <a:pt x="14" y="3"/>
                  </a:cubicBezTo>
                  <a:cubicBezTo>
                    <a:pt x="14" y="3"/>
                    <a:pt x="14" y="3"/>
                    <a:pt x="14" y="3"/>
                  </a:cubicBezTo>
                  <a:cubicBezTo>
                    <a:pt x="9" y="3"/>
                    <a:pt x="5" y="5"/>
                    <a:pt x="3" y="12"/>
                  </a:cubicBezTo>
                  <a:cubicBezTo>
                    <a:pt x="3" y="12"/>
                    <a:pt x="3" y="12"/>
                    <a:pt x="3" y="12"/>
                  </a:cubicBezTo>
                  <a:cubicBezTo>
                    <a:pt x="3" y="14"/>
                    <a:pt x="3" y="17"/>
                    <a:pt x="3" y="20"/>
                  </a:cubicBezTo>
                  <a:cubicBezTo>
                    <a:pt x="3" y="20"/>
                    <a:pt x="3" y="20"/>
                    <a:pt x="3" y="20"/>
                  </a:cubicBezTo>
                  <a:cubicBezTo>
                    <a:pt x="3" y="34"/>
                    <a:pt x="10" y="49"/>
                    <a:pt x="18" y="61"/>
                  </a:cubicBezTo>
                  <a:cubicBezTo>
                    <a:pt x="18" y="61"/>
                    <a:pt x="18" y="61"/>
                    <a:pt x="18" y="61"/>
                  </a:cubicBezTo>
                  <a:cubicBezTo>
                    <a:pt x="26" y="73"/>
                    <a:pt x="34" y="81"/>
                    <a:pt x="34" y="81"/>
                  </a:cubicBezTo>
                  <a:cubicBezTo>
                    <a:pt x="34" y="81"/>
                    <a:pt x="34" y="81"/>
                    <a:pt x="34" y="81"/>
                  </a:cubicBezTo>
                  <a:cubicBezTo>
                    <a:pt x="33" y="82"/>
                    <a:pt x="33" y="82"/>
                    <a:pt x="33" y="82"/>
                  </a:cubicBezTo>
                  <a:cubicBezTo>
                    <a:pt x="31" y="82"/>
                    <a:pt x="31" y="82"/>
                    <a:pt x="31" y="82"/>
                  </a:cubicBezTo>
                  <a:cubicBezTo>
                    <a:pt x="33" y="82"/>
                    <a:pt x="33" y="82"/>
                    <a:pt x="33" y="82"/>
                  </a:cubicBezTo>
                  <a:cubicBezTo>
                    <a:pt x="34" y="81"/>
                    <a:pt x="34" y="81"/>
                    <a:pt x="34" y="81"/>
                  </a:cubicBezTo>
                  <a:cubicBezTo>
                    <a:pt x="34" y="82"/>
                    <a:pt x="34" y="82"/>
                    <a:pt x="34" y="82"/>
                  </a:cubicBezTo>
                  <a:cubicBezTo>
                    <a:pt x="38" y="97"/>
                    <a:pt x="40" y="109"/>
                    <a:pt x="40" y="120"/>
                  </a:cubicBezTo>
                  <a:cubicBezTo>
                    <a:pt x="40" y="120"/>
                    <a:pt x="40" y="120"/>
                    <a:pt x="40" y="120"/>
                  </a:cubicBezTo>
                  <a:cubicBezTo>
                    <a:pt x="40" y="148"/>
                    <a:pt x="28" y="162"/>
                    <a:pt x="21" y="167"/>
                  </a:cubicBezTo>
                  <a:cubicBezTo>
                    <a:pt x="21" y="167"/>
                    <a:pt x="21" y="167"/>
                    <a:pt x="21" y="167"/>
                  </a:cubicBezTo>
                  <a:cubicBezTo>
                    <a:pt x="23" y="167"/>
                    <a:pt x="24" y="167"/>
                    <a:pt x="26" y="1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0" name="Freeform 114"/>
            <p:cNvSpPr/>
            <p:nvPr/>
          </p:nvSpPr>
          <p:spPr bwMode="auto">
            <a:xfrm>
              <a:off x="2392" y="1058"/>
              <a:ext cx="189" cy="269"/>
            </a:xfrm>
            <a:custGeom>
              <a:avLst/>
              <a:gdLst>
                <a:gd name="T0" fmla="*/ 52 w 52"/>
                <a:gd name="T1" fmla="*/ 25 h 74"/>
                <a:gd name="T2" fmla="*/ 0 w 52"/>
                <a:gd name="T3" fmla="*/ 59 h 74"/>
                <a:gd name="T4" fmla="*/ 24 w 52"/>
                <a:gd name="T5" fmla="*/ 27 h 74"/>
                <a:gd name="T6" fmla="*/ 52 w 52"/>
                <a:gd name="T7" fmla="*/ 25 h 74"/>
              </a:gdLst>
              <a:ahLst/>
              <a:cxnLst>
                <a:cxn ang="0">
                  <a:pos x="T0" y="T1"/>
                </a:cxn>
                <a:cxn ang="0">
                  <a:pos x="T2" y="T3"/>
                </a:cxn>
                <a:cxn ang="0">
                  <a:pos x="T4" y="T5"/>
                </a:cxn>
                <a:cxn ang="0">
                  <a:pos x="T6" y="T7"/>
                </a:cxn>
              </a:cxnLst>
              <a:rect l="0" t="0" r="r" b="b"/>
              <a:pathLst>
                <a:path w="52" h="74">
                  <a:moveTo>
                    <a:pt x="52" y="25"/>
                  </a:moveTo>
                  <a:cubicBezTo>
                    <a:pt x="52" y="25"/>
                    <a:pt x="35" y="74"/>
                    <a:pt x="0" y="59"/>
                  </a:cubicBezTo>
                  <a:cubicBezTo>
                    <a:pt x="0" y="59"/>
                    <a:pt x="17" y="55"/>
                    <a:pt x="24" y="27"/>
                  </a:cubicBezTo>
                  <a:cubicBezTo>
                    <a:pt x="30" y="0"/>
                    <a:pt x="52" y="25"/>
                    <a:pt x="52" y="25"/>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1" name="Freeform 115"/>
            <p:cNvSpPr>
              <a:spLocks noEditPoints="1"/>
            </p:cNvSpPr>
            <p:nvPr/>
          </p:nvSpPr>
          <p:spPr bwMode="auto">
            <a:xfrm>
              <a:off x="2385" y="1105"/>
              <a:ext cx="203" cy="182"/>
            </a:xfrm>
            <a:custGeom>
              <a:avLst/>
              <a:gdLst>
                <a:gd name="T0" fmla="*/ 1 w 56"/>
                <a:gd name="T1" fmla="*/ 47 h 50"/>
                <a:gd name="T2" fmla="*/ 0 w 56"/>
                <a:gd name="T3" fmla="*/ 45 h 50"/>
                <a:gd name="T4" fmla="*/ 0 w 56"/>
                <a:gd name="T5" fmla="*/ 45 h 50"/>
                <a:gd name="T6" fmla="*/ 1 w 56"/>
                <a:gd name="T7" fmla="*/ 44 h 50"/>
                <a:gd name="T8" fmla="*/ 1 w 56"/>
                <a:gd name="T9" fmla="*/ 44 h 50"/>
                <a:gd name="T10" fmla="*/ 4 w 56"/>
                <a:gd name="T11" fmla="*/ 43 h 50"/>
                <a:gd name="T12" fmla="*/ 4 w 56"/>
                <a:gd name="T13" fmla="*/ 43 h 50"/>
                <a:gd name="T14" fmla="*/ 10 w 56"/>
                <a:gd name="T15" fmla="*/ 39 h 50"/>
                <a:gd name="T16" fmla="*/ 10 w 56"/>
                <a:gd name="T17" fmla="*/ 39 h 50"/>
                <a:gd name="T18" fmla="*/ 24 w 56"/>
                <a:gd name="T19" fmla="*/ 14 h 50"/>
                <a:gd name="T20" fmla="*/ 24 w 56"/>
                <a:gd name="T21" fmla="*/ 14 h 50"/>
                <a:gd name="T22" fmla="*/ 37 w 56"/>
                <a:gd name="T23" fmla="*/ 0 h 50"/>
                <a:gd name="T24" fmla="*/ 37 w 56"/>
                <a:gd name="T25" fmla="*/ 0 h 50"/>
                <a:gd name="T26" fmla="*/ 55 w 56"/>
                <a:gd name="T27" fmla="*/ 11 h 50"/>
                <a:gd name="T28" fmla="*/ 55 w 56"/>
                <a:gd name="T29" fmla="*/ 11 h 50"/>
                <a:gd name="T30" fmla="*/ 54 w 56"/>
                <a:gd name="T31" fmla="*/ 12 h 50"/>
                <a:gd name="T32" fmla="*/ 55 w 56"/>
                <a:gd name="T33" fmla="*/ 11 h 50"/>
                <a:gd name="T34" fmla="*/ 56 w 56"/>
                <a:gd name="T35" fmla="*/ 12 h 50"/>
                <a:gd name="T36" fmla="*/ 56 w 56"/>
                <a:gd name="T37" fmla="*/ 12 h 50"/>
                <a:gd name="T38" fmla="*/ 15 w 56"/>
                <a:gd name="T39" fmla="*/ 50 h 50"/>
                <a:gd name="T40" fmla="*/ 15 w 56"/>
                <a:gd name="T41" fmla="*/ 50 h 50"/>
                <a:gd name="T42" fmla="*/ 1 w 56"/>
                <a:gd name="T43" fmla="*/ 47 h 50"/>
                <a:gd name="T44" fmla="*/ 15 w 56"/>
                <a:gd name="T45" fmla="*/ 47 h 50"/>
                <a:gd name="T46" fmla="*/ 43 w 56"/>
                <a:gd name="T47" fmla="*/ 29 h 50"/>
                <a:gd name="T48" fmla="*/ 43 w 56"/>
                <a:gd name="T49" fmla="*/ 29 h 50"/>
                <a:gd name="T50" fmla="*/ 52 w 56"/>
                <a:gd name="T51" fmla="*/ 12 h 50"/>
                <a:gd name="T52" fmla="*/ 52 w 56"/>
                <a:gd name="T53" fmla="*/ 12 h 50"/>
                <a:gd name="T54" fmla="*/ 48 w 56"/>
                <a:gd name="T55" fmla="*/ 8 h 50"/>
                <a:gd name="T56" fmla="*/ 48 w 56"/>
                <a:gd name="T57" fmla="*/ 8 h 50"/>
                <a:gd name="T58" fmla="*/ 37 w 56"/>
                <a:gd name="T59" fmla="*/ 3 h 50"/>
                <a:gd name="T60" fmla="*/ 37 w 56"/>
                <a:gd name="T61" fmla="*/ 3 h 50"/>
                <a:gd name="T62" fmla="*/ 27 w 56"/>
                <a:gd name="T63" fmla="*/ 15 h 50"/>
                <a:gd name="T64" fmla="*/ 27 w 56"/>
                <a:gd name="T65" fmla="*/ 15 h 50"/>
                <a:gd name="T66" fmla="*/ 6 w 56"/>
                <a:gd name="T67" fmla="*/ 46 h 50"/>
                <a:gd name="T68" fmla="*/ 6 w 56"/>
                <a:gd name="T69" fmla="*/ 46 h 50"/>
                <a:gd name="T70" fmla="*/ 15 w 56"/>
                <a:gd name="T71"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0">
                  <a:moveTo>
                    <a:pt x="1" y="47"/>
                  </a:moveTo>
                  <a:cubicBezTo>
                    <a:pt x="0" y="47"/>
                    <a:pt x="0" y="46"/>
                    <a:pt x="0" y="45"/>
                  </a:cubicBezTo>
                  <a:cubicBezTo>
                    <a:pt x="0" y="45"/>
                    <a:pt x="0" y="45"/>
                    <a:pt x="0" y="45"/>
                  </a:cubicBezTo>
                  <a:cubicBezTo>
                    <a:pt x="0" y="45"/>
                    <a:pt x="1" y="44"/>
                    <a:pt x="1" y="44"/>
                  </a:cubicBezTo>
                  <a:cubicBezTo>
                    <a:pt x="1" y="44"/>
                    <a:pt x="1" y="44"/>
                    <a:pt x="1" y="44"/>
                  </a:cubicBezTo>
                  <a:cubicBezTo>
                    <a:pt x="1" y="44"/>
                    <a:pt x="2" y="44"/>
                    <a:pt x="4" y="43"/>
                  </a:cubicBezTo>
                  <a:cubicBezTo>
                    <a:pt x="4" y="43"/>
                    <a:pt x="4" y="43"/>
                    <a:pt x="4" y="43"/>
                  </a:cubicBezTo>
                  <a:cubicBezTo>
                    <a:pt x="5" y="42"/>
                    <a:pt x="8" y="41"/>
                    <a:pt x="10" y="39"/>
                  </a:cubicBezTo>
                  <a:cubicBezTo>
                    <a:pt x="10" y="39"/>
                    <a:pt x="10" y="39"/>
                    <a:pt x="10" y="39"/>
                  </a:cubicBezTo>
                  <a:cubicBezTo>
                    <a:pt x="15" y="35"/>
                    <a:pt x="21" y="27"/>
                    <a:pt x="24" y="14"/>
                  </a:cubicBezTo>
                  <a:cubicBezTo>
                    <a:pt x="24" y="14"/>
                    <a:pt x="24" y="14"/>
                    <a:pt x="24" y="14"/>
                  </a:cubicBezTo>
                  <a:cubicBezTo>
                    <a:pt x="27" y="4"/>
                    <a:pt x="31" y="0"/>
                    <a:pt x="37" y="0"/>
                  </a:cubicBezTo>
                  <a:cubicBezTo>
                    <a:pt x="37" y="0"/>
                    <a:pt x="37" y="0"/>
                    <a:pt x="37" y="0"/>
                  </a:cubicBezTo>
                  <a:cubicBezTo>
                    <a:pt x="46" y="0"/>
                    <a:pt x="55" y="11"/>
                    <a:pt x="55" y="11"/>
                  </a:cubicBezTo>
                  <a:cubicBezTo>
                    <a:pt x="55" y="11"/>
                    <a:pt x="55" y="11"/>
                    <a:pt x="55" y="11"/>
                  </a:cubicBezTo>
                  <a:cubicBezTo>
                    <a:pt x="54" y="12"/>
                    <a:pt x="54" y="12"/>
                    <a:pt x="54" y="12"/>
                  </a:cubicBezTo>
                  <a:cubicBezTo>
                    <a:pt x="55" y="11"/>
                    <a:pt x="55" y="11"/>
                    <a:pt x="55" y="11"/>
                  </a:cubicBezTo>
                  <a:cubicBezTo>
                    <a:pt x="56" y="11"/>
                    <a:pt x="56" y="12"/>
                    <a:pt x="56" y="12"/>
                  </a:cubicBezTo>
                  <a:cubicBezTo>
                    <a:pt x="56" y="12"/>
                    <a:pt x="56" y="12"/>
                    <a:pt x="56" y="12"/>
                  </a:cubicBezTo>
                  <a:cubicBezTo>
                    <a:pt x="55" y="12"/>
                    <a:pt x="43" y="50"/>
                    <a:pt x="15" y="50"/>
                  </a:cubicBezTo>
                  <a:cubicBezTo>
                    <a:pt x="15" y="50"/>
                    <a:pt x="15" y="50"/>
                    <a:pt x="15" y="50"/>
                  </a:cubicBezTo>
                  <a:cubicBezTo>
                    <a:pt x="11" y="50"/>
                    <a:pt x="6" y="49"/>
                    <a:pt x="1" y="47"/>
                  </a:cubicBezTo>
                  <a:close/>
                  <a:moveTo>
                    <a:pt x="15" y="47"/>
                  </a:moveTo>
                  <a:cubicBezTo>
                    <a:pt x="27" y="47"/>
                    <a:pt x="37" y="38"/>
                    <a:pt x="43" y="29"/>
                  </a:cubicBezTo>
                  <a:cubicBezTo>
                    <a:pt x="43" y="29"/>
                    <a:pt x="43" y="29"/>
                    <a:pt x="43" y="29"/>
                  </a:cubicBezTo>
                  <a:cubicBezTo>
                    <a:pt x="48" y="22"/>
                    <a:pt x="52" y="15"/>
                    <a:pt x="52" y="12"/>
                  </a:cubicBezTo>
                  <a:cubicBezTo>
                    <a:pt x="52" y="12"/>
                    <a:pt x="52" y="12"/>
                    <a:pt x="52" y="12"/>
                  </a:cubicBezTo>
                  <a:cubicBezTo>
                    <a:pt x="52" y="11"/>
                    <a:pt x="50" y="10"/>
                    <a:pt x="48" y="8"/>
                  </a:cubicBezTo>
                  <a:cubicBezTo>
                    <a:pt x="48" y="8"/>
                    <a:pt x="48" y="8"/>
                    <a:pt x="48" y="8"/>
                  </a:cubicBezTo>
                  <a:cubicBezTo>
                    <a:pt x="44" y="5"/>
                    <a:pt x="40" y="3"/>
                    <a:pt x="37" y="3"/>
                  </a:cubicBezTo>
                  <a:cubicBezTo>
                    <a:pt x="37" y="3"/>
                    <a:pt x="37" y="3"/>
                    <a:pt x="37" y="3"/>
                  </a:cubicBezTo>
                  <a:cubicBezTo>
                    <a:pt x="33" y="3"/>
                    <a:pt x="30" y="5"/>
                    <a:pt x="27" y="15"/>
                  </a:cubicBezTo>
                  <a:cubicBezTo>
                    <a:pt x="27" y="15"/>
                    <a:pt x="27" y="15"/>
                    <a:pt x="27" y="15"/>
                  </a:cubicBezTo>
                  <a:cubicBezTo>
                    <a:pt x="22" y="35"/>
                    <a:pt x="12" y="43"/>
                    <a:pt x="6" y="46"/>
                  </a:cubicBezTo>
                  <a:cubicBezTo>
                    <a:pt x="6" y="46"/>
                    <a:pt x="6" y="46"/>
                    <a:pt x="6" y="46"/>
                  </a:cubicBezTo>
                  <a:cubicBezTo>
                    <a:pt x="9" y="47"/>
                    <a:pt x="12" y="47"/>
                    <a:pt x="15"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2" name="Freeform 116"/>
            <p:cNvSpPr/>
            <p:nvPr/>
          </p:nvSpPr>
          <p:spPr bwMode="auto">
            <a:xfrm>
              <a:off x="2079" y="779"/>
              <a:ext cx="556" cy="493"/>
            </a:xfrm>
            <a:custGeom>
              <a:avLst/>
              <a:gdLst>
                <a:gd name="T0" fmla="*/ 129 w 153"/>
                <a:gd name="T1" fmla="*/ 116 h 136"/>
                <a:gd name="T2" fmla="*/ 47 w 153"/>
                <a:gd name="T3" fmla="*/ 115 h 136"/>
                <a:gd name="T4" fmla="*/ 0 w 153"/>
                <a:gd name="T5" fmla="*/ 58 h 136"/>
                <a:gd name="T6" fmla="*/ 8 w 153"/>
                <a:gd name="T7" fmla="*/ 43 h 136"/>
                <a:gd name="T8" fmla="*/ 47 w 153"/>
                <a:gd name="T9" fmla="*/ 0 h 136"/>
                <a:gd name="T10" fmla="*/ 139 w 153"/>
                <a:gd name="T11" fmla="*/ 50 h 136"/>
                <a:gd name="T12" fmla="*/ 139 w 153"/>
                <a:gd name="T13" fmla="*/ 100 h 136"/>
                <a:gd name="T14" fmla="*/ 151 w 153"/>
                <a:gd name="T15" fmla="*/ 104 h 136"/>
                <a:gd name="T16" fmla="*/ 137 w 153"/>
                <a:gd name="T17" fmla="*/ 121 h 136"/>
                <a:gd name="T18" fmla="*/ 129 w 153"/>
                <a:gd name="T19"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136">
                  <a:moveTo>
                    <a:pt x="129" y="116"/>
                  </a:moveTo>
                  <a:cubicBezTo>
                    <a:pt x="129" y="116"/>
                    <a:pt x="94" y="136"/>
                    <a:pt x="47" y="115"/>
                  </a:cubicBezTo>
                  <a:cubicBezTo>
                    <a:pt x="1" y="93"/>
                    <a:pt x="0" y="58"/>
                    <a:pt x="0" y="58"/>
                  </a:cubicBezTo>
                  <a:cubicBezTo>
                    <a:pt x="8" y="43"/>
                    <a:pt x="8" y="43"/>
                    <a:pt x="8" y="43"/>
                  </a:cubicBezTo>
                  <a:cubicBezTo>
                    <a:pt x="47" y="0"/>
                    <a:pt x="47" y="0"/>
                    <a:pt x="47" y="0"/>
                  </a:cubicBezTo>
                  <a:cubicBezTo>
                    <a:pt x="139" y="50"/>
                    <a:pt x="139" y="50"/>
                    <a:pt x="139" y="50"/>
                  </a:cubicBezTo>
                  <a:cubicBezTo>
                    <a:pt x="139" y="100"/>
                    <a:pt x="139" y="100"/>
                    <a:pt x="139" y="100"/>
                  </a:cubicBezTo>
                  <a:cubicBezTo>
                    <a:pt x="139" y="100"/>
                    <a:pt x="149" y="97"/>
                    <a:pt x="151" y="104"/>
                  </a:cubicBezTo>
                  <a:cubicBezTo>
                    <a:pt x="153" y="111"/>
                    <a:pt x="145" y="121"/>
                    <a:pt x="137" y="121"/>
                  </a:cubicBezTo>
                  <a:cubicBezTo>
                    <a:pt x="129" y="122"/>
                    <a:pt x="129" y="116"/>
                    <a:pt x="129" y="116"/>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3" name="Freeform 117"/>
            <p:cNvSpPr>
              <a:spLocks noEditPoints="1"/>
            </p:cNvSpPr>
            <p:nvPr/>
          </p:nvSpPr>
          <p:spPr bwMode="auto">
            <a:xfrm>
              <a:off x="2076" y="772"/>
              <a:ext cx="559" cy="464"/>
            </a:xfrm>
            <a:custGeom>
              <a:avLst/>
              <a:gdLst>
                <a:gd name="T0" fmla="*/ 0 w 154"/>
                <a:gd name="T1" fmla="*/ 60 h 128"/>
                <a:gd name="T2" fmla="*/ 0 w 154"/>
                <a:gd name="T3" fmla="*/ 60 h 128"/>
                <a:gd name="T4" fmla="*/ 8 w 154"/>
                <a:gd name="T5" fmla="*/ 44 h 128"/>
                <a:gd name="T6" fmla="*/ 49 w 154"/>
                <a:gd name="T7" fmla="*/ 1 h 128"/>
                <a:gd name="T8" fmla="*/ 141 w 154"/>
                <a:gd name="T9" fmla="*/ 51 h 128"/>
                <a:gd name="T10" fmla="*/ 142 w 154"/>
                <a:gd name="T11" fmla="*/ 52 h 128"/>
                <a:gd name="T12" fmla="*/ 144 w 154"/>
                <a:gd name="T13" fmla="*/ 100 h 128"/>
                <a:gd name="T14" fmla="*/ 153 w 154"/>
                <a:gd name="T15" fmla="*/ 106 h 128"/>
                <a:gd name="T16" fmla="*/ 154 w 154"/>
                <a:gd name="T17" fmla="*/ 109 h 128"/>
                <a:gd name="T18" fmla="*/ 138 w 154"/>
                <a:gd name="T19" fmla="*/ 125 h 128"/>
                <a:gd name="T20" fmla="*/ 137 w 154"/>
                <a:gd name="T21" fmla="*/ 125 h 128"/>
                <a:gd name="T22" fmla="*/ 130 w 154"/>
                <a:gd name="T23" fmla="*/ 122 h 128"/>
                <a:gd name="T24" fmla="*/ 129 w 154"/>
                <a:gd name="T25" fmla="*/ 120 h 128"/>
                <a:gd name="T26" fmla="*/ 92 w 154"/>
                <a:gd name="T27" fmla="*/ 128 h 128"/>
                <a:gd name="T28" fmla="*/ 48 w 154"/>
                <a:gd name="T29" fmla="*/ 118 h 128"/>
                <a:gd name="T30" fmla="*/ 9 w 154"/>
                <a:gd name="T31" fmla="*/ 80 h 128"/>
                <a:gd name="T32" fmla="*/ 49 w 154"/>
                <a:gd name="T33" fmla="*/ 115 h 128"/>
                <a:gd name="T34" fmla="*/ 92 w 154"/>
                <a:gd name="T35" fmla="*/ 125 h 128"/>
                <a:gd name="T36" fmla="*/ 119 w 154"/>
                <a:gd name="T37" fmla="*/ 121 h 128"/>
                <a:gd name="T38" fmla="*/ 130 w 154"/>
                <a:gd name="T39" fmla="*/ 117 h 128"/>
                <a:gd name="T40" fmla="*/ 131 w 154"/>
                <a:gd name="T41" fmla="*/ 117 h 128"/>
                <a:gd name="T42" fmla="*/ 132 w 154"/>
                <a:gd name="T43" fmla="*/ 118 h 128"/>
                <a:gd name="T44" fmla="*/ 137 w 154"/>
                <a:gd name="T45" fmla="*/ 122 h 128"/>
                <a:gd name="T46" fmla="*/ 138 w 154"/>
                <a:gd name="T47" fmla="*/ 122 h 128"/>
                <a:gd name="T48" fmla="*/ 151 w 154"/>
                <a:gd name="T49" fmla="*/ 109 h 128"/>
                <a:gd name="T50" fmla="*/ 151 w 154"/>
                <a:gd name="T51" fmla="*/ 107 h 128"/>
                <a:gd name="T52" fmla="*/ 144 w 154"/>
                <a:gd name="T53" fmla="*/ 103 h 128"/>
                <a:gd name="T54" fmla="*/ 140 w 154"/>
                <a:gd name="T55" fmla="*/ 103 h 128"/>
                <a:gd name="T56" fmla="*/ 139 w 154"/>
                <a:gd name="T57" fmla="*/ 103 h 128"/>
                <a:gd name="T58" fmla="*/ 138 w 154"/>
                <a:gd name="T59" fmla="*/ 102 h 128"/>
                <a:gd name="T60" fmla="*/ 139 w 154"/>
                <a:gd name="T61" fmla="*/ 53 h 128"/>
                <a:gd name="T62" fmla="*/ 10 w 154"/>
                <a:gd name="T63" fmla="*/ 46 h 128"/>
                <a:gd name="T64" fmla="*/ 3 w 154"/>
                <a:gd name="T65" fmla="*/ 6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28">
                  <a:moveTo>
                    <a:pt x="48" y="118"/>
                  </a:moveTo>
                  <a:cubicBezTo>
                    <a:pt x="1" y="96"/>
                    <a:pt x="0" y="61"/>
                    <a:pt x="0" y="60"/>
                  </a:cubicBezTo>
                  <a:cubicBezTo>
                    <a:pt x="0" y="60"/>
                    <a:pt x="0" y="60"/>
                    <a:pt x="0" y="60"/>
                  </a:cubicBezTo>
                  <a:cubicBezTo>
                    <a:pt x="0" y="60"/>
                    <a:pt x="0" y="60"/>
                    <a:pt x="0" y="60"/>
                  </a:cubicBezTo>
                  <a:cubicBezTo>
                    <a:pt x="7" y="45"/>
                    <a:pt x="7" y="45"/>
                    <a:pt x="7" y="45"/>
                  </a:cubicBezTo>
                  <a:cubicBezTo>
                    <a:pt x="8" y="44"/>
                    <a:pt x="8" y="44"/>
                    <a:pt x="8" y="44"/>
                  </a:cubicBezTo>
                  <a:cubicBezTo>
                    <a:pt x="47" y="1"/>
                    <a:pt x="47" y="1"/>
                    <a:pt x="47" y="1"/>
                  </a:cubicBezTo>
                  <a:cubicBezTo>
                    <a:pt x="47" y="0"/>
                    <a:pt x="48" y="0"/>
                    <a:pt x="49" y="1"/>
                  </a:cubicBezTo>
                  <a:cubicBezTo>
                    <a:pt x="49" y="1"/>
                    <a:pt x="49" y="1"/>
                    <a:pt x="49" y="1"/>
                  </a:cubicBezTo>
                  <a:cubicBezTo>
                    <a:pt x="141" y="51"/>
                    <a:pt x="141" y="51"/>
                    <a:pt x="141" y="51"/>
                  </a:cubicBezTo>
                  <a:cubicBezTo>
                    <a:pt x="141" y="51"/>
                    <a:pt x="142" y="52"/>
                    <a:pt x="142" y="52"/>
                  </a:cubicBezTo>
                  <a:cubicBezTo>
                    <a:pt x="142" y="52"/>
                    <a:pt x="142" y="52"/>
                    <a:pt x="142" y="52"/>
                  </a:cubicBezTo>
                  <a:cubicBezTo>
                    <a:pt x="141" y="100"/>
                    <a:pt x="141" y="100"/>
                    <a:pt x="141" y="100"/>
                  </a:cubicBezTo>
                  <a:cubicBezTo>
                    <a:pt x="142" y="100"/>
                    <a:pt x="143" y="100"/>
                    <a:pt x="144" y="100"/>
                  </a:cubicBezTo>
                  <a:cubicBezTo>
                    <a:pt x="144" y="100"/>
                    <a:pt x="144" y="100"/>
                    <a:pt x="144" y="100"/>
                  </a:cubicBezTo>
                  <a:cubicBezTo>
                    <a:pt x="147" y="100"/>
                    <a:pt x="152" y="101"/>
                    <a:pt x="153" y="106"/>
                  </a:cubicBezTo>
                  <a:cubicBezTo>
                    <a:pt x="153" y="106"/>
                    <a:pt x="153" y="106"/>
                    <a:pt x="153" y="106"/>
                  </a:cubicBezTo>
                  <a:cubicBezTo>
                    <a:pt x="154" y="107"/>
                    <a:pt x="154" y="108"/>
                    <a:pt x="154" y="109"/>
                  </a:cubicBezTo>
                  <a:cubicBezTo>
                    <a:pt x="154" y="109"/>
                    <a:pt x="154" y="109"/>
                    <a:pt x="154" y="109"/>
                  </a:cubicBezTo>
                  <a:cubicBezTo>
                    <a:pt x="154" y="116"/>
                    <a:pt x="146" y="124"/>
                    <a:pt x="138" y="125"/>
                  </a:cubicBezTo>
                  <a:cubicBezTo>
                    <a:pt x="138" y="125"/>
                    <a:pt x="138" y="125"/>
                    <a:pt x="138" y="125"/>
                  </a:cubicBezTo>
                  <a:cubicBezTo>
                    <a:pt x="138" y="125"/>
                    <a:pt x="137" y="125"/>
                    <a:pt x="137" y="125"/>
                  </a:cubicBezTo>
                  <a:cubicBezTo>
                    <a:pt x="137" y="125"/>
                    <a:pt x="137" y="125"/>
                    <a:pt x="137" y="125"/>
                  </a:cubicBezTo>
                  <a:cubicBezTo>
                    <a:pt x="133" y="125"/>
                    <a:pt x="131" y="123"/>
                    <a:pt x="130" y="122"/>
                  </a:cubicBezTo>
                  <a:cubicBezTo>
                    <a:pt x="130" y="122"/>
                    <a:pt x="130" y="122"/>
                    <a:pt x="130" y="122"/>
                  </a:cubicBezTo>
                  <a:cubicBezTo>
                    <a:pt x="130" y="121"/>
                    <a:pt x="129" y="121"/>
                    <a:pt x="129" y="120"/>
                  </a:cubicBezTo>
                  <a:cubicBezTo>
                    <a:pt x="129" y="120"/>
                    <a:pt x="129" y="120"/>
                    <a:pt x="129" y="120"/>
                  </a:cubicBezTo>
                  <a:cubicBezTo>
                    <a:pt x="124" y="123"/>
                    <a:pt x="111" y="128"/>
                    <a:pt x="92" y="128"/>
                  </a:cubicBezTo>
                  <a:cubicBezTo>
                    <a:pt x="92" y="128"/>
                    <a:pt x="92" y="128"/>
                    <a:pt x="92" y="128"/>
                  </a:cubicBezTo>
                  <a:cubicBezTo>
                    <a:pt x="79" y="128"/>
                    <a:pt x="64" y="126"/>
                    <a:pt x="48" y="118"/>
                  </a:cubicBezTo>
                  <a:close/>
                  <a:moveTo>
                    <a:pt x="3" y="66"/>
                  </a:moveTo>
                  <a:cubicBezTo>
                    <a:pt x="4" y="69"/>
                    <a:pt x="6" y="74"/>
                    <a:pt x="9" y="80"/>
                  </a:cubicBezTo>
                  <a:cubicBezTo>
                    <a:pt x="9" y="80"/>
                    <a:pt x="9" y="80"/>
                    <a:pt x="9" y="80"/>
                  </a:cubicBezTo>
                  <a:cubicBezTo>
                    <a:pt x="15" y="91"/>
                    <a:pt x="26" y="104"/>
                    <a:pt x="49" y="115"/>
                  </a:cubicBezTo>
                  <a:cubicBezTo>
                    <a:pt x="49" y="115"/>
                    <a:pt x="49" y="115"/>
                    <a:pt x="49" y="115"/>
                  </a:cubicBezTo>
                  <a:cubicBezTo>
                    <a:pt x="65" y="123"/>
                    <a:pt x="79" y="125"/>
                    <a:pt x="92" y="125"/>
                  </a:cubicBezTo>
                  <a:cubicBezTo>
                    <a:pt x="92" y="125"/>
                    <a:pt x="92" y="125"/>
                    <a:pt x="92" y="125"/>
                  </a:cubicBezTo>
                  <a:cubicBezTo>
                    <a:pt x="103" y="125"/>
                    <a:pt x="113" y="123"/>
                    <a:pt x="119" y="121"/>
                  </a:cubicBezTo>
                  <a:cubicBezTo>
                    <a:pt x="119" y="121"/>
                    <a:pt x="119" y="121"/>
                    <a:pt x="119" y="121"/>
                  </a:cubicBezTo>
                  <a:cubicBezTo>
                    <a:pt x="126" y="119"/>
                    <a:pt x="130" y="117"/>
                    <a:pt x="130" y="117"/>
                  </a:cubicBezTo>
                  <a:cubicBezTo>
                    <a:pt x="130" y="117"/>
                    <a:pt x="130" y="117"/>
                    <a:pt x="130" y="117"/>
                  </a:cubicBezTo>
                  <a:cubicBezTo>
                    <a:pt x="130" y="116"/>
                    <a:pt x="131" y="116"/>
                    <a:pt x="131" y="117"/>
                  </a:cubicBezTo>
                  <a:cubicBezTo>
                    <a:pt x="131" y="117"/>
                    <a:pt x="131" y="117"/>
                    <a:pt x="131" y="117"/>
                  </a:cubicBezTo>
                  <a:cubicBezTo>
                    <a:pt x="132" y="117"/>
                    <a:pt x="132" y="118"/>
                    <a:pt x="132" y="118"/>
                  </a:cubicBezTo>
                  <a:cubicBezTo>
                    <a:pt x="132" y="118"/>
                    <a:pt x="132" y="118"/>
                    <a:pt x="132" y="118"/>
                  </a:cubicBezTo>
                  <a:cubicBezTo>
                    <a:pt x="132" y="118"/>
                    <a:pt x="131" y="122"/>
                    <a:pt x="137" y="122"/>
                  </a:cubicBezTo>
                  <a:cubicBezTo>
                    <a:pt x="137" y="122"/>
                    <a:pt x="137" y="122"/>
                    <a:pt x="137" y="122"/>
                  </a:cubicBezTo>
                  <a:cubicBezTo>
                    <a:pt x="137" y="122"/>
                    <a:pt x="138" y="122"/>
                    <a:pt x="138" y="122"/>
                  </a:cubicBezTo>
                  <a:cubicBezTo>
                    <a:pt x="138" y="122"/>
                    <a:pt x="138" y="122"/>
                    <a:pt x="138" y="122"/>
                  </a:cubicBezTo>
                  <a:cubicBezTo>
                    <a:pt x="144" y="121"/>
                    <a:pt x="151" y="114"/>
                    <a:pt x="151" y="109"/>
                  </a:cubicBezTo>
                  <a:cubicBezTo>
                    <a:pt x="151" y="109"/>
                    <a:pt x="151" y="109"/>
                    <a:pt x="151" y="109"/>
                  </a:cubicBezTo>
                  <a:cubicBezTo>
                    <a:pt x="151" y="108"/>
                    <a:pt x="151" y="107"/>
                    <a:pt x="151" y="107"/>
                  </a:cubicBezTo>
                  <a:cubicBezTo>
                    <a:pt x="151" y="107"/>
                    <a:pt x="151" y="107"/>
                    <a:pt x="151" y="107"/>
                  </a:cubicBezTo>
                  <a:cubicBezTo>
                    <a:pt x="150" y="103"/>
                    <a:pt x="147" y="103"/>
                    <a:pt x="144" y="103"/>
                  </a:cubicBezTo>
                  <a:cubicBezTo>
                    <a:pt x="144" y="103"/>
                    <a:pt x="144" y="103"/>
                    <a:pt x="144" y="103"/>
                  </a:cubicBezTo>
                  <a:cubicBezTo>
                    <a:pt x="142" y="103"/>
                    <a:pt x="140" y="103"/>
                    <a:pt x="140" y="103"/>
                  </a:cubicBezTo>
                  <a:cubicBezTo>
                    <a:pt x="140" y="103"/>
                    <a:pt x="140" y="103"/>
                    <a:pt x="140" y="103"/>
                  </a:cubicBezTo>
                  <a:cubicBezTo>
                    <a:pt x="140" y="103"/>
                    <a:pt x="139" y="103"/>
                    <a:pt x="139" y="103"/>
                  </a:cubicBezTo>
                  <a:cubicBezTo>
                    <a:pt x="139" y="103"/>
                    <a:pt x="139" y="103"/>
                    <a:pt x="139" y="103"/>
                  </a:cubicBezTo>
                  <a:cubicBezTo>
                    <a:pt x="139" y="103"/>
                    <a:pt x="138" y="102"/>
                    <a:pt x="138" y="102"/>
                  </a:cubicBezTo>
                  <a:cubicBezTo>
                    <a:pt x="138" y="102"/>
                    <a:pt x="138" y="102"/>
                    <a:pt x="138" y="102"/>
                  </a:cubicBezTo>
                  <a:cubicBezTo>
                    <a:pt x="139" y="53"/>
                    <a:pt x="139" y="53"/>
                    <a:pt x="139" y="53"/>
                  </a:cubicBezTo>
                  <a:cubicBezTo>
                    <a:pt x="48" y="4"/>
                    <a:pt x="48" y="4"/>
                    <a:pt x="48" y="4"/>
                  </a:cubicBezTo>
                  <a:cubicBezTo>
                    <a:pt x="10" y="46"/>
                    <a:pt x="10" y="46"/>
                    <a:pt x="10" y="46"/>
                  </a:cubicBezTo>
                  <a:cubicBezTo>
                    <a:pt x="3" y="61"/>
                    <a:pt x="3" y="61"/>
                    <a:pt x="3" y="61"/>
                  </a:cubicBezTo>
                  <a:cubicBezTo>
                    <a:pt x="3" y="61"/>
                    <a:pt x="3" y="63"/>
                    <a:pt x="3"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4" name="Freeform 118"/>
            <p:cNvSpPr/>
            <p:nvPr/>
          </p:nvSpPr>
          <p:spPr bwMode="auto">
            <a:xfrm>
              <a:off x="2225" y="1073"/>
              <a:ext cx="123" cy="72"/>
            </a:xfrm>
            <a:custGeom>
              <a:avLst/>
              <a:gdLst>
                <a:gd name="T0" fmla="*/ 0 w 34"/>
                <a:gd name="T1" fmla="*/ 2 h 20"/>
                <a:gd name="T2" fmla="*/ 0 w 34"/>
                <a:gd name="T3" fmla="*/ 2 h 20"/>
                <a:gd name="T4" fmla="*/ 1 w 34"/>
                <a:gd name="T5" fmla="*/ 0 h 20"/>
                <a:gd name="T6" fmla="*/ 1 w 34"/>
                <a:gd name="T7" fmla="*/ 0 h 20"/>
                <a:gd name="T8" fmla="*/ 3 w 34"/>
                <a:gd name="T9" fmla="*/ 1 h 20"/>
                <a:gd name="T10" fmla="*/ 3 w 34"/>
                <a:gd name="T11" fmla="*/ 1 h 20"/>
                <a:gd name="T12" fmla="*/ 23 w 34"/>
                <a:gd name="T13" fmla="*/ 17 h 20"/>
                <a:gd name="T14" fmla="*/ 23 w 34"/>
                <a:gd name="T15" fmla="*/ 17 h 20"/>
                <a:gd name="T16" fmla="*/ 32 w 34"/>
                <a:gd name="T17" fmla="*/ 16 h 20"/>
                <a:gd name="T18" fmla="*/ 32 w 34"/>
                <a:gd name="T19" fmla="*/ 16 h 20"/>
                <a:gd name="T20" fmla="*/ 34 w 34"/>
                <a:gd name="T21" fmla="*/ 17 h 20"/>
                <a:gd name="T22" fmla="*/ 34 w 34"/>
                <a:gd name="T23" fmla="*/ 17 h 20"/>
                <a:gd name="T24" fmla="*/ 33 w 34"/>
                <a:gd name="T25" fmla="*/ 19 h 20"/>
                <a:gd name="T26" fmla="*/ 33 w 34"/>
                <a:gd name="T27" fmla="*/ 19 h 20"/>
                <a:gd name="T28" fmla="*/ 23 w 34"/>
                <a:gd name="T29" fmla="*/ 20 h 20"/>
                <a:gd name="T30" fmla="*/ 23 w 34"/>
                <a:gd name="T31" fmla="*/ 20 h 20"/>
                <a:gd name="T32" fmla="*/ 0 w 34"/>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0">
                  <a:moveTo>
                    <a:pt x="0" y="2"/>
                  </a:moveTo>
                  <a:cubicBezTo>
                    <a:pt x="0" y="2"/>
                    <a:pt x="0" y="2"/>
                    <a:pt x="0" y="2"/>
                  </a:cubicBezTo>
                  <a:cubicBezTo>
                    <a:pt x="0" y="1"/>
                    <a:pt x="0" y="0"/>
                    <a:pt x="1" y="0"/>
                  </a:cubicBezTo>
                  <a:cubicBezTo>
                    <a:pt x="1" y="0"/>
                    <a:pt x="1" y="0"/>
                    <a:pt x="1" y="0"/>
                  </a:cubicBezTo>
                  <a:cubicBezTo>
                    <a:pt x="2" y="0"/>
                    <a:pt x="3" y="0"/>
                    <a:pt x="3" y="1"/>
                  </a:cubicBezTo>
                  <a:cubicBezTo>
                    <a:pt x="3" y="1"/>
                    <a:pt x="3" y="1"/>
                    <a:pt x="3" y="1"/>
                  </a:cubicBezTo>
                  <a:cubicBezTo>
                    <a:pt x="3" y="1"/>
                    <a:pt x="7" y="17"/>
                    <a:pt x="23" y="17"/>
                  </a:cubicBezTo>
                  <a:cubicBezTo>
                    <a:pt x="23" y="17"/>
                    <a:pt x="23" y="17"/>
                    <a:pt x="23" y="17"/>
                  </a:cubicBezTo>
                  <a:cubicBezTo>
                    <a:pt x="26" y="17"/>
                    <a:pt x="29" y="17"/>
                    <a:pt x="32" y="16"/>
                  </a:cubicBezTo>
                  <a:cubicBezTo>
                    <a:pt x="32" y="16"/>
                    <a:pt x="32" y="16"/>
                    <a:pt x="32" y="16"/>
                  </a:cubicBezTo>
                  <a:cubicBezTo>
                    <a:pt x="33" y="16"/>
                    <a:pt x="34" y="16"/>
                    <a:pt x="34" y="17"/>
                  </a:cubicBezTo>
                  <a:cubicBezTo>
                    <a:pt x="34" y="17"/>
                    <a:pt x="34" y="17"/>
                    <a:pt x="34" y="17"/>
                  </a:cubicBezTo>
                  <a:cubicBezTo>
                    <a:pt x="34" y="18"/>
                    <a:pt x="34" y="19"/>
                    <a:pt x="33" y="19"/>
                  </a:cubicBezTo>
                  <a:cubicBezTo>
                    <a:pt x="33" y="19"/>
                    <a:pt x="33" y="19"/>
                    <a:pt x="33" y="19"/>
                  </a:cubicBezTo>
                  <a:cubicBezTo>
                    <a:pt x="29" y="20"/>
                    <a:pt x="26" y="20"/>
                    <a:pt x="23" y="20"/>
                  </a:cubicBezTo>
                  <a:cubicBezTo>
                    <a:pt x="23" y="20"/>
                    <a:pt x="23" y="20"/>
                    <a:pt x="23" y="20"/>
                  </a:cubicBezTo>
                  <a:cubicBezTo>
                    <a:pt x="4" y="20"/>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5" name="Freeform 119"/>
            <p:cNvSpPr/>
            <p:nvPr/>
          </p:nvSpPr>
          <p:spPr bwMode="auto">
            <a:xfrm>
              <a:off x="2006" y="782"/>
              <a:ext cx="186" cy="294"/>
            </a:xfrm>
            <a:custGeom>
              <a:avLst/>
              <a:gdLst>
                <a:gd name="T0" fmla="*/ 44 w 51"/>
                <a:gd name="T1" fmla="*/ 25 h 81"/>
                <a:gd name="T2" fmla="*/ 16 w 51"/>
                <a:gd name="T3" fmla="*/ 81 h 81"/>
                <a:gd name="T4" fmla="*/ 51 w 51"/>
                <a:gd name="T5" fmla="*/ 0 h 81"/>
              </a:gdLst>
              <a:ahLst/>
              <a:cxnLst>
                <a:cxn ang="0">
                  <a:pos x="T0" y="T1"/>
                </a:cxn>
                <a:cxn ang="0">
                  <a:pos x="T2" y="T3"/>
                </a:cxn>
                <a:cxn ang="0">
                  <a:pos x="T4" y="T5"/>
                </a:cxn>
              </a:cxnLst>
              <a:rect l="0" t="0" r="r" b="b"/>
              <a:pathLst>
                <a:path w="51" h="81">
                  <a:moveTo>
                    <a:pt x="44" y="25"/>
                  </a:moveTo>
                  <a:cubicBezTo>
                    <a:pt x="44" y="25"/>
                    <a:pt x="18" y="47"/>
                    <a:pt x="16" y="81"/>
                  </a:cubicBezTo>
                  <a:cubicBezTo>
                    <a:pt x="16" y="81"/>
                    <a:pt x="0" y="43"/>
                    <a:pt x="51" y="0"/>
                  </a:cubicBezTo>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6" name="Freeform 120"/>
            <p:cNvSpPr/>
            <p:nvPr/>
          </p:nvSpPr>
          <p:spPr bwMode="auto">
            <a:xfrm>
              <a:off x="2050" y="775"/>
              <a:ext cx="149" cy="309"/>
            </a:xfrm>
            <a:custGeom>
              <a:avLst/>
              <a:gdLst>
                <a:gd name="T0" fmla="*/ 3 w 41"/>
                <a:gd name="T1" fmla="*/ 84 h 85"/>
                <a:gd name="T2" fmla="*/ 0 w 41"/>
                <a:gd name="T3" fmla="*/ 68 h 85"/>
                <a:gd name="T4" fmla="*/ 0 w 41"/>
                <a:gd name="T5" fmla="*/ 68 h 85"/>
                <a:gd name="T6" fmla="*/ 38 w 41"/>
                <a:gd name="T7" fmla="*/ 1 h 85"/>
                <a:gd name="T8" fmla="*/ 38 w 41"/>
                <a:gd name="T9" fmla="*/ 1 h 85"/>
                <a:gd name="T10" fmla="*/ 40 w 41"/>
                <a:gd name="T11" fmla="*/ 1 h 85"/>
                <a:gd name="T12" fmla="*/ 40 w 41"/>
                <a:gd name="T13" fmla="*/ 1 h 85"/>
                <a:gd name="T14" fmla="*/ 40 w 41"/>
                <a:gd name="T15" fmla="*/ 3 h 85"/>
                <a:gd name="T16" fmla="*/ 40 w 41"/>
                <a:gd name="T17" fmla="*/ 3 h 85"/>
                <a:gd name="T18" fmla="*/ 3 w 41"/>
                <a:gd name="T19" fmla="*/ 68 h 85"/>
                <a:gd name="T20" fmla="*/ 3 w 41"/>
                <a:gd name="T21" fmla="*/ 68 h 85"/>
                <a:gd name="T22" fmla="*/ 4 w 41"/>
                <a:gd name="T23" fmla="*/ 75 h 85"/>
                <a:gd name="T24" fmla="*/ 4 w 41"/>
                <a:gd name="T25" fmla="*/ 75 h 85"/>
                <a:gd name="T26" fmla="*/ 31 w 41"/>
                <a:gd name="T27" fmla="*/ 26 h 85"/>
                <a:gd name="T28" fmla="*/ 31 w 41"/>
                <a:gd name="T29" fmla="*/ 26 h 85"/>
                <a:gd name="T30" fmla="*/ 33 w 41"/>
                <a:gd name="T31" fmla="*/ 26 h 85"/>
                <a:gd name="T32" fmla="*/ 33 w 41"/>
                <a:gd name="T33" fmla="*/ 26 h 85"/>
                <a:gd name="T34" fmla="*/ 33 w 41"/>
                <a:gd name="T35" fmla="*/ 28 h 85"/>
                <a:gd name="T36" fmla="*/ 33 w 41"/>
                <a:gd name="T37" fmla="*/ 28 h 85"/>
                <a:gd name="T38" fmla="*/ 20 w 41"/>
                <a:gd name="T39" fmla="*/ 43 h 85"/>
                <a:gd name="T40" fmla="*/ 20 w 41"/>
                <a:gd name="T41" fmla="*/ 43 h 85"/>
                <a:gd name="T42" fmla="*/ 6 w 41"/>
                <a:gd name="T43" fmla="*/ 83 h 85"/>
                <a:gd name="T44" fmla="*/ 6 w 41"/>
                <a:gd name="T45" fmla="*/ 83 h 85"/>
                <a:gd name="T46" fmla="*/ 4 w 41"/>
                <a:gd name="T47" fmla="*/ 85 h 85"/>
                <a:gd name="T48" fmla="*/ 4 w 41"/>
                <a:gd name="T49" fmla="*/ 85 h 85"/>
                <a:gd name="T50" fmla="*/ 4 w 41"/>
                <a:gd name="T51" fmla="*/ 85 h 85"/>
                <a:gd name="T52" fmla="*/ 4 w 41"/>
                <a:gd name="T53" fmla="*/ 85 h 85"/>
                <a:gd name="T54" fmla="*/ 3 w 41"/>
                <a:gd name="T55" fmla="*/ 8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85">
                  <a:moveTo>
                    <a:pt x="3" y="84"/>
                  </a:moveTo>
                  <a:cubicBezTo>
                    <a:pt x="3" y="84"/>
                    <a:pt x="0" y="78"/>
                    <a:pt x="0" y="68"/>
                  </a:cubicBezTo>
                  <a:cubicBezTo>
                    <a:pt x="0" y="68"/>
                    <a:pt x="0" y="68"/>
                    <a:pt x="0" y="68"/>
                  </a:cubicBezTo>
                  <a:cubicBezTo>
                    <a:pt x="0" y="53"/>
                    <a:pt x="7" y="28"/>
                    <a:pt x="38" y="1"/>
                  </a:cubicBezTo>
                  <a:cubicBezTo>
                    <a:pt x="38" y="1"/>
                    <a:pt x="38" y="1"/>
                    <a:pt x="38" y="1"/>
                  </a:cubicBezTo>
                  <a:cubicBezTo>
                    <a:pt x="39" y="0"/>
                    <a:pt x="40" y="0"/>
                    <a:pt x="40" y="1"/>
                  </a:cubicBezTo>
                  <a:cubicBezTo>
                    <a:pt x="40" y="1"/>
                    <a:pt x="40" y="1"/>
                    <a:pt x="40" y="1"/>
                  </a:cubicBezTo>
                  <a:cubicBezTo>
                    <a:pt x="41" y="2"/>
                    <a:pt x="41" y="3"/>
                    <a:pt x="40" y="3"/>
                  </a:cubicBezTo>
                  <a:cubicBezTo>
                    <a:pt x="40" y="3"/>
                    <a:pt x="40" y="3"/>
                    <a:pt x="40" y="3"/>
                  </a:cubicBezTo>
                  <a:cubicBezTo>
                    <a:pt x="9" y="30"/>
                    <a:pt x="3" y="54"/>
                    <a:pt x="3" y="68"/>
                  </a:cubicBezTo>
                  <a:cubicBezTo>
                    <a:pt x="3" y="68"/>
                    <a:pt x="3" y="68"/>
                    <a:pt x="3" y="68"/>
                  </a:cubicBezTo>
                  <a:cubicBezTo>
                    <a:pt x="3" y="71"/>
                    <a:pt x="4" y="73"/>
                    <a:pt x="4" y="75"/>
                  </a:cubicBezTo>
                  <a:cubicBezTo>
                    <a:pt x="4" y="75"/>
                    <a:pt x="4" y="75"/>
                    <a:pt x="4" y="75"/>
                  </a:cubicBezTo>
                  <a:cubicBezTo>
                    <a:pt x="9" y="45"/>
                    <a:pt x="31" y="26"/>
                    <a:pt x="31" y="26"/>
                  </a:cubicBezTo>
                  <a:cubicBezTo>
                    <a:pt x="31" y="26"/>
                    <a:pt x="31" y="26"/>
                    <a:pt x="31" y="26"/>
                  </a:cubicBezTo>
                  <a:cubicBezTo>
                    <a:pt x="32" y="25"/>
                    <a:pt x="33" y="25"/>
                    <a:pt x="33" y="26"/>
                  </a:cubicBezTo>
                  <a:cubicBezTo>
                    <a:pt x="33" y="26"/>
                    <a:pt x="33" y="26"/>
                    <a:pt x="33" y="26"/>
                  </a:cubicBezTo>
                  <a:cubicBezTo>
                    <a:pt x="34" y="27"/>
                    <a:pt x="34" y="28"/>
                    <a:pt x="33" y="28"/>
                  </a:cubicBezTo>
                  <a:cubicBezTo>
                    <a:pt x="33" y="28"/>
                    <a:pt x="33" y="28"/>
                    <a:pt x="33" y="28"/>
                  </a:cubicBezTo>
                  <a:cubicBezTo>
                    <a:pt x="33" y="28"/>
                    <a:pt x="27" y="34"/>
                    <a:pt x="20" y="43"/>
                  </a:cubicBezTo>
                  <a:cubicBezTo>
                    <a:pt x="20" y="43"/>
                    <a:pt x="20" y="43"/>
                    <a:pt x="20" y="43"/>
                  </a:cubicBezTo>
                  <a:cubicBezTo>
                    <a:pt x="14" y="53"/>
                    <a:pt x="7" y="67"/>
                    <a:pt x="6" y="83"/>
                  </a:cubicBezTo>
                  <a:cubicBezTo>
                    <a:pt x="6" y="83"/>
                    <a:pt x="6" y="83"/>
                    <a:pt x="6" y="83"/>
                  </a:cubicBezTo>
                  <a:cubicBezTo>
                    <a:pt x="6" y="84"/>
                    <a:pt x="5" y="85"/>
                    <a:pt x="4" y="85"/>
                  </a:cubicBezTo>
                  <a:cubicBezTo>
                    <a:pt x="4" y="85"/>
                    <a:pt x="4" y="85"/>
                    <a:pt x="4" y="85"/>
                  </a:cubicBezTo>
                  <a:cubicBezTo>
                    <a:pt x="4" y="85"/>
                    <a:pt x="4" y="85"/>
                    <a:pt x="4" y="85"/>
                  </a:cubicBezTo>
                  <a:cubicBezTo>
                    <a:pt x="4" y="85"/>
                    <a:pt x="4" y="85"/>
                    <a:pt x="4" y="85"/>
                  </a:cubicBezTo>
                  <a:cubicBezTo>
                    <a:pt x="4" y="85"/>
                    <a:pt x="3" y="84"/>
                    <a:pt x="3"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7" name="Freeform 121"/>
            <p:cNvSpPr/>
            <p:nvPr/>
          </p:nvSpPr>
          <p:spPr bwMode="auto">
            <a:xfrm>
              <a:off x="2410" y="1098"/>
              <a:ext cx="54" cy="51"/>
            </a:xfrm>
            <a:custGeom>
              <a:avLst/>
              <a:gdLst>
                <a:gd name="T0" fmla="*/ 14 w 15"/>
                <a:gd name="T1" fmla="*/ 9 h 14"/>
                <a:gd name="T2" fmla="*/ 6 w 15"/>
                <a:gd name="T3" fmla="*/ 14 h 14"/>
                <a:gd name="T4" fmla="*/ 1 w 15"/>
                <a:gd name="T5" fmla="*/ 6 h 14"/>
                <a:gd name="T6" fmla="*/ 9 w 15"/>
                <a:gd name="T7" fmla="*/ 1 h 14"/>
                <a:gd name="T8" fmla="*/ 14 w 15"/>
                <a:gd name="T9" fmla="*/ 9 h 14"/>
              </a:gdLst>
              <a:ahLst/>
              <a:cxnLst>
                <a:cxn ang="0">
                  <a:pos x="T0" y="T1"/>
                </a:cxn>
                <a:cxn ang="0">
                  <a:pos x="T2" y="T3"/>
                </a:cxn>
                <a:cxn ang="0">
                  <a:pos x="T4" y="T5"/>
                </a:cxn>
                <a:cxn ang="0">
                  <a:pos x="T6" y="T7"/>
                </a:cxn>
                <a:cxn ang="0">
                  <a:pos x="T8" y="T9"/>
                </a:cxn>
              </a:cxnLst>
              <a:rect l="0" t="0" r="r" b="b"/>
              <a:pathLst>
                <a:path w="15" h="14">
                  <a:moveTo>
                    <a:pt x="14" y="9"/>
                  </a:moveTo>
                  <a:cubicBezTo>
                    <a:pt x="13" y="12"/>
                    <a:pt x="10" y="14"/>
                    <a:pt x="6" y="14"/>
                  </a:cubicBezTo>
                  <a:cubicBezTo>
                    <a:pt x="3" y="13"/>
                    <a:pt x="0" y="9"/>
                    <a:pt x="1" y="6"/>
                  </a:cubicBezTo>
                  <a:cubicBezTo>
                    <a:pt x="2" y="2"/>
                    <a:pt x="5" y="0"/>
                    <a:pt x="9" y="1"/>
                  </a:cubicBezTo>
                  <a:cubicBezTo>
                    <a:pt x="12"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8" name="Freeform 122"/>
            <p:cNvSpPr/>
            <p:nvPr/>
          </p:nvSpPr>
          <p:spPr bwMode="auto">
            <a:xfrm>
              <a:off x="2170" y="975"/>
              <a:ext cx="55" cy="54"/>
            </a:xfrm>
            <a:custGeom>
              <a:avLst/>
              <a:gdLst>
                <a:gd name="T0" fmla="*/ 14 w 15"/>
                <a:gd name="T1" fmla="*/ 9 h 15"/>
                <a:gd name="T2" fmla="*/ 6 w 15"/>
                <a:gd name="T3" fmla="*/ 14 h 15"/>
                <a:gd name="T4" fmla="*/ 1 w 15"/>
                <a:gd name="T5" fmla="*/ 6 h 15"/>
                <a:gd name="T6" fmla="*/ 9 w 15"/>
                <a:gd name="T7" fmla="*/ 1 h 15"/>
                <a:gd name="T8" fmla="*/ 14 w 15"/>
                <a:gd name="T9" fmla="*/ 9 h 15"/>
              </a:gdLst>
              <a:ahLst/>
              <a:cxnLst>
                <a:cxn ang="0">
                  <a:pos x="T0" y="T1"/>
                </a:cxn>
                <a:cxn ang="0">
                  <a:pos x="T2" y="T3"/>
                </a:cxn>
                <a:cxn ang="0">
                  <a:pos x="T4" y="T5"/>
                </a:cxn>
                <a:cxn ang="0">
                  <a:pos x="T6" y="T7"/>
                </a:cxn>
                <a:cxn ang="0">
                  <a:pos x="T8" y="T9"/>
                </a:cxn>
              </a:cxnLst>
              <a:rect l="0" t="0" r="r" b="b"/>
              <a:pathLst>
                <a:path w="15" h="15">
                  <a:moveTo>
                    <a:pt x="14" y="9"/>
                  </a:moveTo>
                  <a:cubicBezTo>
                    <a:pt x="13" y="13"/>
                    <a:pt x="10" y="15"/>
                    <a:pt x="6" y="14"/>
                  </a:cubicBezTo>
                  <a:cubicBezTo>
                    <a:pt x="3" y="13"/>
                    <a:pt x="0" y="10"/>
                    <a:pt x="1" y="6"/>
                  </a:cubicBezTo>
                  <a:cubicBezTo>
                    <a:pt x="2" y="3"/>
                    <a:pt x="6" y="0"/>
                    <a:pt x="9" y="1"/>
                  </a:cubicBezTo>
                  <a:cubicBezTo>
                    <a:pt x="13"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9" name="Freeform 123"/>
            <p:cNvSpPr/>
            <p:nvPr/>
          </p:nvSpPr>
          <p:spPr bwMode="auto">
            <a:xfrm>
              <a:off x="2101" y="986"/>
              <a:ext cx="87" cy="94"/>
            </a:xfrm>
            <a:custGeom>
              <a:avLst/>
              <a:gdLst>
                <a:gd name="T0" fmla="*/ 20 w 24"/>
                <a:gd name="T1" fmla="*/ 24 h 26"/>
                <a:gd name="T2" fmla="*/ 5 w 24"/>
                <a:gd name="T3" fmla="*/ 18 h 26"/>
                <a:gd name="T4" fmla="*/ 3 w 24"/>
                <a:gd name="T5" fmla="*/ 3 h 26"/>
                <a:gd name="T6" fmla="*/ 18 w 24"/>
                <a:gd name="T7" fmla="*/ 8 h 26"/>
                <a:gd name="T8" fmla="*/ 20 w 24"/>
                <a:gd name="T9" fmla="*/ 24 h 26"/>
              </a:gdLst>
              <a:ahLst/>
              <a:cxnLst>
                <a:cxn ang="0">
                  <a:pos x="T0" y="T1"/>
                </a:cxn>
                <a:cxn ang="0">
                  <a:pos x="T2" y="T3"/>
                </a:cxn>
                <a:cxn ang="0">
                  <a:pos x="T4" y="T5"/>
                </a:cxn>
                <a:cxn ang="0">
                  <a:pos x="T6" y="T7"/>
                </a:cxn>
                <a:cxn ang="0">
                  <a:pos x="T8" y="T9"/>
                </a:cxn>
              </a:cxnLst>
              <a:rect l="0" t="0" r="r" b="b"/>
              <a:pathLst>
                <a:path w="24" h="26">
                  <a:moveTo>
                    <a:pt x="20" y="24"/>
                  </a:moveTo>
                  <a:cubicBezTo>
                    <a:pt x="17" y="26"/>
                    <a:pt x="10" y="24"/>
                    <a:pt x="5" y="18"/>
                  </a:cubicBezTo>
                  <a:cubicBezTo>
                    <a:pt x="1" y="13"/>
                    <a:pt x="0" y="6"/>
                    <a:pt x="3" y="3"/>
                  </a:cubicBezTo>
                  <a:cubicBezTo>
                    <a:pt x="6" y="0"/>
                    <a:pt x="13" y="2"/>
                    <a:pt x="18" y="8"/>
                  </a:cubicBezTo>
                  <a:cubicBezTo>
                    <a:pt x="23" y="14"/>
                    <a:pt x="24" y="21"/>
                    <a:pt x="20" y="2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0" name="Freeform 124"/>
            <p:cNvSpPr/>
            <p:nvPr/>
          </p:nvSpPr>
          <p:spPr bwMode="auto">
            <a:xfrm>
              <a:off x="2159" y="655"/>
              <a:ext cx="142" cy="251"/>
            </a:xfrm>
            <a:custGeom>
              <a:avLst/>
              <a:gdLst>
                <a:gd name="T0" fmla="*/ 32 w 39"/>
                <a:gd name="T1" fmla="*/ 17 h 69"/>
                <a:gd name="T2" fmla="*/ 24 w 39"/>
                <a:gd name="T3" fmla="*/ 3 h 69"/>
                <a:gd name="T4" fmla="*/ 0 w 39"/>
                <a:gd name="T5" fmla="*/ 69 h 69"/>
                <a:gd name="T6" fmla="*/ 22 w 39"/>
                <a:gd name="T7" fmla="*/ 45 h 69"/>
                <a:gd name="T8" fmla="*/ 32 w 39"/>
                <a:gd name="T9" fmla="*/ 17 h 69"/>
              </a:gdLst>
              <a:ahLst/>
              <a:cxnLst>
                <a:cxn ang="0">
                  <a:pos x="T0" y="T1"/>
                </a:cxn>
                <a:cxn ang="0">
                  <a:pos x="T2" y="T3"/>
                </a:cxn>
                <a:cxn ang="0">
                  <a:pos x="T4" y="T5"/>
                </a:cxn>
                <a:cxn ang="0">
                  <a:pos x="T6" y="T7"/>
                </a:cxn>
                <a:cxn ang="0">
                  <a:pos x="T8" y="T9"/>
                </a:cxn>
              </a:cxnLst>
              <a:rect l="0" t="0" r="r" b="b"/>
              <a:pathLst>
                <a:path w="39" h="69">
                  <a:moveTo>
                    <a:pt x="32" y="17"/>
                  </a:moveTo>
                  <a:cubicBezTo>
                    <a:pt x="32" y="17"/>
                    <a:pt x="39" y="0"/>
                    <a:pt x="24" y="3"/>
                  </a:cubicBezTo>
                  <a:cubicBezTo>
                    <a:pt x="10" y="5"/>
                    <a:pt x="0" y="57"/>
                    <a:pt x="0" y="69"/>
                  </a:cubicBezTo>
                  <a:cubicBezTo>
                    <a:pt x="0" y="69"/>
                    <a:pt x="15" y="53"/>
                    <a:pt x="22" y="45"/>
                  </a:cubicBezTo>
                  <a:cubicBezTo>
                    <a:pt x="29" y="38"/>
                    <a:pt x="32" y="17"/>
                    <a:pt x="32" y="17"/>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1" name="Freeform 125"/>
            <p:cNvSpPr>
              <a:spLocks noEditPoints="1"/>
            </p:cNvSpPr>
            <p:nvPr/>
          </p:nvSpPr>
          <p:spPr bwMode="auto">
            <a:xfrm>
              <a:off x="2152" y="659"/>
              <a:ext cx="134" cy="250"/>
            </a:xfrm>
            <a:custGeom>
              <a:avLst/>
              <a:gdLst>
                <a:gd name="T0" fmla="*/ 1 w 37"/>
                <a:gd name="T1" fmla="*/ 69 h 69"/>
                <a:gd name="T2" fmla="*/ 0 w 37"/>
                <a:gd name="T3" fmla="*/ 68 h 69"/>
                <a:gd name="T4" fmla="*/ 0 w 37"/>
                <a:gd name="T5" fmla="*/ 68 h 69"/>
                <a:gd name="T6" fmla="*/ 0 w 37"/>
                <a:gd name="T7" fmla="*/ 67 h 69"/>
                <a:gd name="T8" fmla="*/ 0 w 37"/>
                <a:gd name="T9" fmla="*/ 67 h 69"/>
                <a:gd name="T10" fmla="*/ 7 w 37"/>
                <a:gd name="T11" fmla="*/ 30 h 69"/>
                <a:gd name="T12" fmla="*/ 7 w 37"/>
                <a:gd name="T13" fmla="*/ 30 h 69"/>
                <a:gd name="T14" fmla="*/ 26 w 37"/>
                <a:gd name="T15" fmla="*/ 0 h 69"/>
                <a:gd name="T16" fmla="*/ 26 w 37"/>
                <a:gd name="T17" fmla="*/ 0 h 69"/>
                <a:gd name="T18" fmla="*/ 29 w 37"/>
                <a:gd name="T19" fmla="*/ 0 h 69"/>
                <a:gd name="T20" fmla="*/ 29 w 37"/>
                <a:gd name="T21" fmla="*/ 0 h 69"/>
                <a:gd name="T22" fmla="*/ 36 w 37"/>
                <a:gd name="T23" fmla="*/ 3 h 69"/>
                <a:gd name="T24" fmla="*/ 36 w 37"/>
                <a:gd name="T25" fmla="*/ 3 h 69"/>
                <a:gd name="T26" fmla="*/ 37 w 37"/>
                <a:gd name="T27" fmla="*/ 8 h 69"/>
                <a:gd name="T28" fmla="*/ 37 w 37"/>
                <a:gd name="T29" fmla="*/ 8 h 69"/>
                <a:gd name="T30" fmla="*/ 36 w 37"/>
                <a:gd name="T31" fmla="*/ 16 h 69"/>
                <a:gd name="T32" fmla="*/ 36 w 37"/>
                <a:gd name="T33" fmla="*/ 16 h 69"/>
                <a:gd name="T34" fmla="*/ 25 w 37"/>
                <a:gd name="T35" fmla="*/ 46 h 69"/>
                <a:gd name="T36" fmla="*/ 25 w 37"/>
                <a:gd name="T37" fmla="*/ 46 h 69"/>
                <a:gd name="T38" fmla="*/ 3 w 37"/>
                <a:gd name="T39" fmla="*/ 69 h 69"/>
                <a:gd name="T40" fmla="*/ 3 w 37"/>
                <a:gd name="T41" fmla="*/ 69 h 69"/>
                <a:gd name="T42" fmla="*/ 2 w 37"/>
                <a:gd name="T43" fmla="*/ 69 h 69"/>
                <a:gd name="T44" fmla="*/ 2 w 37"/>
                <a:gd name="T45" fmla="*/ 69 h 69"/>
                <a:gd name="T46" fmla="*/ 1 w 37"/>
                <a:gd name="T47" fmla="*/ 69 h 69"/>
                <a:gd name="T48" fmla="*/ 27 w 37"/>
                <a:gd name="T49" fmla="*/ 3 h 69"/>
                <a:gd name="T50" fmla="*/ 10 w 37"/>
                <a:gd name="T51" fmla="*/ 31 h 69"/>
                <a:gd name="T52" fmla="*/ 10 w 37"/>
                <a:gd name="T53" fmla="*/ 31 h 69"/>
                <a:gd name="T54" fmla="*/ 3 w 37"/>
                <a:gd name="T55" fmla="*/ 64 h 69"/>
                <a:gd name="T56" fmla="*/ 3 w 37"/>
                <a:gd name="T57" fmla="*/ 64 h 69"/>
                <a:gd name="T58" fmla="*/ 23 w 37"/>
                <a:gd name="T59" fmla="*/ 43 h 69"/>
                <a:gd name="T60" fmla="*/ 23 w 37"/>
                <a:gd name="T61" fmla="*/ 43 h 69"/>
                <a:gd name="T62" fmla="*/ 30 w 37"/>
                <a:gd name="T63" fmla="*/ 27 h 69"/>
                <a:gd name="T64" fmla="*/ 30 w 37"/>
                <a:gd name="T65" fmla="*/ 27 h 69"/>
                <a:gd name="T66" fmla="*/ 33 w 37"/>
                <a:gd name="T67" fmla="*/ 16 h 69"/>
                <a:gd name="T68" fmla="*/ 33 w 37"/>
                <a:gd name="T69" fmla="*/ 16 h 69"/>
                <a:gd name="T70" fmla="*/ 33 w 37"/>
                <a:gd name="T71" fmla="*/ 15 h 69"/>
                <a:gd name="T72" fmla="*/ 34 w 37"/>
                <a:gd name="T73" fmla="*/ 8 h 69"/>
                <a:gd name="T74" fmla="*/ 34 w 37"/>
                <a:gd name="T75" fmla="*/ 8 h 69"/>
                <a:gd name="T76" fmla="*/ 29 w 37"/>
                <a:gd name="T77" fmla="*/ 3 h 69"/>
                <a:gd name="T78" fmla="*/ 29 w 37"/>
                <a:gd name="T79" fmla="*/ 3 h 69"/>
                <a:gd name="T80" fmla="*/ 27 w 37"/>
                <a:gd name="T8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69">
                  <a:moveTo>
                    <a:pt x="1" y="69"/>
                  </a:moveTo>
                  <a:cubicBezTo>
                    <a:pt x="1" y="69"/>
                    <a:pt x="0" y="69"/>
                    <a:pt x="0" y="68"/>
                  </a:cubicBezTo>
                  <a:cubicBezTo>
                    <a:pt x="0" y="68"/>
                    <a:pt x="0" y="68"/>
                    <a:pt x="0" y="68"/>
                  </a:cubicBezTo>
                  <a:cubicBezTo>
                    <a:pt x="0" y="68"/>
                    <a:pt x="0" y="68"/>
                    <a:pt x="0" y="67"/>
                  </a:cubicBezTo>
                  <a:cubicBezTo>
                    <a:pt x="0" y="67"/>
                    <a:pt x="0" y="67"/>
                    <a:pt x="0" y="67"/>
                  </a:cubicBezTo>
                  <a:cubicBezTo>
                    <a:pt x="0" y="61"/>
                    <a:pt x="3" y="45"/>
                    <a:pt x="7" y="30"/>
                  </a:cubicBezTo>
                  <a:cubicBezTo>
                    <a:pt x="7" y="30"/>
                    <a:pt x="7" y="30"/>
                    <a:pt x="7" y="30"/>
                  </a:cubicBezTo>
                  <a:cubicBezTo>
                    <a:pt x="12" y="15"/>
                    <a:pt x="18" y="2"/>
                    <a:pt x="26" y="0"/>
                  </a:cubicBezTo>
                  <a:cubicBezTo>
                    <a:pt x="26" y="0"/>
                    <a:pt x="26" y="0"/>
                    <a:pt x="26" y="0"/>
                  </a:cubicBezTo>
                  <a:cubicBezTo>
                    <a:pt x="27" y="0"/>
                    <a:pt x="28" y="0"/>
                    <a:pt x="29" y="0"/>
                  </a:cubicBezTo>
                  <a:cubicBezTo>
                    <a:pt x="29" y="0"/>
                    <a:pt x="29" y="0"/>
                    <a:pt x="29" y="0"/>
                  </a:cubicBezTo>
                  <a:cubicBezTo>
                    <a:pt x="32" y="0"/>
                    <a:pt x="34" y="1"/>
                    <a:pt x="36" y="3"/>
                  </a:cubicBezTo>
                  <a:cubicBezTo>
                    <a:pt x="36" y="3"/>
                    <a:pt x="36" y="3"/>
                    <a:pt x="36" y="3"/>
                  </a:cubicBezTo>
                  <a:cubicBezTo>
                    <a:pt x="37" y="4"/>
                    <a:pt x="37" y="6"/>
                    <a:pt x="37" y="8"/>
                  </a:cubicBezTo>
                  <a:cubicBezTo>
                    <a:pt x="37" y="8"/>
                    <a:pt x="37" y="8"/>
                    <a:pt x="37" y="8"/>
                  </a:cubicBezTo>
                  <a:cubicBezTo>
                    <a:pt x="37" y="12"/>
                    <a:pt x="36" y="16"/>
                    <a:pt x="36" y="16"/>
                  </a:cubicBezTo>
                  <a:cubicBezTo>
                    <a:pt x="36" y="16"/>
                    <a:pt x="36" y="16"/>
                    <a:pt x="36" y="16"/>
                  </a:cubicBezTo>
                  <a:cubicBezTo>
                    <a:pt x="35" y="19"/>
                    <a:pt x="32" y="38"/>
                    <a:pt x="25" y="46"/>
                  </a:cubicBezTo>
                  <a:cubicBezTo>
                    <a:pt x="25" y="46"/>
                    <a:pt x="25" y="46"/>
                    <a:pt x="25" y="46"/>
                  </a:cubicBezTo>
                  <a:cubicBezTo>
                    <a:pt x="18" y="53"/>
                    <a:pt x="3" y="69"/>
                    <a:pt x="3" y="69"/>
                  </a:cubicBezTo>
                  <a:cubicBezTo>
                    <a:pt x="3" y="69"/>
                    <a:pt x="3" y="69"/>
                    <a:pt x="3" y="69"/>
                  </a:cubicBezTo>
                  <a:cubicBezTo>
                    <a:pt x="3" y="69"/>
                    <a:pt x="2" y="69"/>
                    <a:pt x="2" y="69"/>
                  </a:cubicBezTo>
                  <a:cubicBezTo>
                    <a:pt x="2" y="69"/>
                    <a:pt x="2" y="69"/>
                    <a:pt x="2" y="69"/>
                  </a:cubicBezTo>
                  <a:cubicBezTo>
                    <a:pt x="2" y="69"/>
                    <a:pt x="1" y="69"/>
                    <a:pt x="1" y="69"/>
                  </a:cubicBezTo>
                  <a:close/>
                  <a:moveTo>
                    <a:pt x="27" y="3"/>
                  </a:moveTo>
                  <a:cubicBezTo>
                    <a:pt x="21" y="4"/>
                    <a:pt x="14" y="16"/>
                    <a:pt x="10" y="31"/>
                  </a:cubicBezTo>
                  <a:cubicBezTo>
                    <a:pt x="10" y="31"/>
                    <a:pt x="10" y="31"/>
                    <a:pt x="10" y="31"/>
                  </a:cubicBezTo>
                  <a:cubicBezTo>
                    <a:pt x="7" y="43"/>
                    <a:pt x="4" y="56"/>
                    <a:pt x="3" y="64"/>
                  </a:cubicBezTo>
                  <a:cubicBezTo>
                    <a:pt x="3" y="64"/>
                    <a:pt x="3" y="64"/>
                    <a:pt x="3" y="64"/>
                  </a:cubicBezTo>
                  <a:cubicBezTo>
                    <a:pt x="8" y="59"/>
                    <a:pt x="18" y="49"/>
                    <a:pt x="23" y="43"/>
                  </a:cubicBezTo>
                  <a:cubicBezTo>
                    <a:pt x="23" y="43"/>
                    <a:pt x="23" y="43"/>
                    <a:pt x="23" y="43"/>
                  </a:cubicBezTo>
                  <a:cubicBezTo>
                    <a:pt x="26" y="40"/>
                    <a:pt x="29" y="33"/>
                    <a:pt x="30" y="27"/>
                  </a:cubicBezTo>
                  <a:cubicBezTo>
                    <a:pt x="30" y="27"/>
                    <a:pt x="30" y="27"/>
                    <a:pt x="30" y="27"/>
                  </a:cubicBezTo>
                  <a:cubicBezTo>
                    <a:pt x="32" y="21"/>
                    <a:pt x="33" y="16"/>
                    <a:pt x="33" y="16"/>
                  </a:cubicBezTo>
                  <a:cubicBezTo>
                    <a:pt x="33" y="16"/>
                    <a:pt x="33" y="16"/>
                    <a:pt x="33" y="16"/>
                  </a:cubicBezTo>
                  <a:cubicBezTo>
                    <a:pt x="33" y="15"/>
                    <a:pt x="33" y="15"/>
                    <a:pt x="33" y="15"/>
                  </a:cubicBezTo>
                  <a:cubicBezTo>
                    <a:pt x="33" y="15"/>
                    <a:pt x="34" y="12"/>
                    <a:pt x="34" y="8"/>
                  </a:cubicBezTo>
                  <a:cubicBezTo>
                    <a:pt x="34" y="8"/>
                    <a:pt x="34" y="8"/>
                    <a:pt x="34" y="8"/>
                  </a:cubicBezTo>
                  <a:cubicBezTo>
                    <a:pt x="34" y="5"/>
                    <a:pt x="34" y="3"/>
                    <a:pt x="29" y="3"/>
                  </a:cubicBezTo>
                  <a:cubicBezTo>
                    <a:pt x="29" y="3"/>
                    <a:pt x="29" y="3"/>
                    <a:pt x="29" y="3"/>
                  </a:cubicBezTo>
                  <a:cubicBezTo>
                    <a:pt x="28" y="3"/>
                    <a:pt x="28" y="3"/>
                    <a:pt x="27"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2" name="Freeform 126"/>
            <p:cNvSpPr/>
            <p:nvPr/>
          </p:nvSpPr>
          <p:spPr bwMode="auto">
            <a:xfrm>
              <a:off x="2108" y="706"/>
              <a:ext cx="284" cy="309"/>
            </a:xfrm>
            <a:custGeom>
              <a:avLst/>
              <a:gdLst>
                <a:gd name="T0" fmla="*/ 48 w 78"/>
                <a:gd name="T1" fmla="*/ 0 h 85"/>
                <a:gd name="T2" fmla="*/ 78 w 78"/>
                <a:gd name="T3" fmla="*/ 85 h 85"/>
                <a:gd name="T4" fmla="*/ 48 w 78"/>
                <a:gd name="T5" fmla="*/ 0 h 85"/>
              </a:gdLst>
              <a:ahLst/>
              <a:cxnLst>
                <a:cxn ang="0">
                  <a:pos x="T0" y="T1"/>
                </a:cxn>
                <a:cxn ang="0">
                  <a:pos x="T2" y="T3"/>
                </a:cxn>
                <a:cxn ang="0">
                  <a:pos x="T4" y="T5"/>
                </a:cxn>
              </a:cxnLst>
              <a:rect l="0" t="0" r="r" b="b"/>
              <a:pathLst>
                <a:path w="78" h="85">
                  <a:moveTo>
                    <a:pt x="48" y="0"/>
                  </a:moveTo>
                  <a:cubicBezTo>
                    <a:pt x="48" y="0"/>
                    <a:pt x="0" y="33"/>
                    <a:pt x="78" y="85"/>
                  </a:cubicBezTo>
                  <a:cubicBezTo>
                    <a:pt x="78" y="85"/>
                    <a:pt x="46" y="43"/>
                    <a:pt x="48"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3" name="Freeform 127"/>
            <p:cNvSpPr>
              <a:spLocks noEditPoints="1"/>
            </p:cNvSpPr>
            <p:nvPr/>
          </p:nvSpPr>
          <p:spPr bwMode="auto">
            <a:xfrm>
              <a:off x="2225" y="703"/>
              <a:ext cx="170" cy="315"/>
            </a:xfrm>
            <a:custGeom>
              <a:avLst/>
              <a:gdLst>
                <a:gd name="T0" fmla="*/ 45 w 47"/>
                <a:gd name="T1" fmla="*/ 87 h 87"/>
                <a:gd name="T2" fmla="*/ 0 w 47"/>
                <a:gd name="T3" fmla="*/ 29 h 87"/>
                <a:gd name="T4" fmla="*/ 0 w 47"/>
                <a:gd name="T5" fmla="*/ 29 h 87"/>
                <a:gd name="T6" fmla="*/ 15 w 47"/>
                <a:gd name="T7" fmla="*/ 0 h 87"/>
                <a:gd name="T8" fmla="*/ 15 w 47"/>
                <a:gd name="T9" fmla="*/ 0 h 87"/>
                <a:gd name="T10" fmla="*/ 17 w 47"/>
                <a:gd name="T11" fmla="*/ 0 h 87"/>
                <a:gd name="T12" fmla="*/ 17 w 47"/>
                <a:gd name="T13" fmla="*/ 0 h 87"/>
                <a:gd name="T14" fmla="*/ 18 w 47"/>
                <a:gd name="T15" fmla="*/ 1 h 87"/>
                <a:gd name="T16" fmla="*/ 18 w 47"/>
                <a:gd name="T17" fmla="*/ 1 h 87"/>
                <a:gd name="T18" fmla="*/ 17 w 47"/>
                <a:gd name="T19" fmla="*/ 5 h 87"/>
                <a:gd name="T20" fmla="*/ 17 w 47"/>
                <a:gd name="T21" fmla="*/ 5 h 87"/>
                <a:gd name="T22" fmla="*/ 32 w 47"/>
                <a:gd name="T23" fmla="*/ 60 h 87"/>
                <a:gd name="T24" fmla="*/ 32 w 47"/>
                <a:gd name="T25" fmla="*/ 60 h 87"/>
                <a:gd name="T26" fmla="*/ 47 w 47"/>
                <a:gd name="T27" fmla="*/ 85 h 87"/>
                <a:gd name="T28" fmla="*/ 47 w 47"/>
                <a:gd name="T29" fmla="*/ 85 h 87"/>
                <a:gd name="T30" fmla="*/ 47 w 47"/>
                <a:gd name="T31" fmla="*/ 87 h 87"/>
                <a:gd name="T32" fmla="*/ 47 w 47"/>
                <a:gd name="T33" fmla="*/ 87 h 87"/>
                <a:gd name="T34" fmla="*/ 46 w 47"/>
                <a:gd name="T35" fmla="*/ 87 h 87"/>
                <a:gd name="T36" fmla="*/ 46 w 47"/>
                <a:gd name="T37" fmla="*/ 87 h 87"/>
                <a:gd name="T38" fmla="*/ 45 w 47"/>
                <a:gd name="T39" fmla="*/ 87 h 87"/>
                <a:gd name="T40" fmla="*/ 10 w 47"/>
                <a:gd name="T41" fmla="*/ 9 h 87"/>
                <a:gd name="T42" fmla="*/ 3 w 47"/>
                <a:gd name="T43" fmla="*/ 29 h 87"/>
                <a:gd name="T44" fmla="*/ 3 w 47"/>
                <a:gd name="T45" fmla="*/ 29 h 87"/>
                <a:gd name="T46" fmla="*/ 40 w 47"/>
                <a:gd name="T47" fmla="*/ 80 h 87"/>
                <a:gd name="T48" fmla="*/ 40 w 47"/>
                <a:gd name="T49" fmla="*/ 80 h 87"/>
                <a:gd name="T50" fmla="*/ 14 w 47"/>
                <a:gd name="T51" fmla="*/ 5 h 87"/>
                <a:gd name="T52" fmla="*/ 14 w 47"/>
                <a:gd name="T53" fmla="*/ 5 h 87"/>
                <a:gd name="T54" fmla="*/ 14 w 47"/>
                <a:gd name="T55" fmla="*/ 4 h 87"/>
                <a:gd name="T56" fmla="*/ 14 w 47"/>
                <a:gd name="T57" fmla="*/ 4 h 87"/>
                <a:gd name="T58" fmla="*/ 10 w 47"/>
                <a:gd name="T59"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87">
                  <a:moveTo>
                    <a:pt x="45" y="87"/>
                  </a:moveTo>
                  <a:cubicBezTo>
                    <a:pt x="10" y="64"/>
                    <a:pt x="0" y="44"/>
                    <a:pt x="0" y="29"/>
                  </a:cubicBezTo>
                  <a:cubicBezTo>
                    <a:pt x="0" y="29"/>
                    <a:pt x="0" y="29"/>
                    <a:pt x="0" y="29"/>
                  </a:cubicBezTo>
                  <a:cubicBezTo>
                    <a:pt x="0" y="10"/>
                    <a:pt x="15" y="0"/>
                    <a:pt x="15" y="0"/>
                  </a:cubicBezTo>
                  <a:cubicBezTo>
                    <a:pt x="15" y="0"/>
                    <a:pt x="15" y="0"/>
                    <a:pt x="15" y="0"/>
                  </a:cubicBezTo>
                  <a:cubicBezTo>
                    <a:pt x="16" y="0"/>
                    <a:pt x="16" y="0"/>
                    <a:pt x="17" y="0"/>
                  </a:cubicBezTo>
                  <a:cubicBezTo>
                    <a:pt x="17" y="0"/>
                    <a:pt x="17" y="0"/>
                    <a:pt x="17" y="0"/>
                  </a:cubicBezTo>
                  <a:cubicBezTo>
                    <a:pt x="17" y="0"/>
                    <a:pt x="18" y="1"/>
                    <a:pt x="18" y="1"/>
                  </a:cubicBezTo>
                  <a:cubicBezTo>
                    <a:pt x="18" y="1"/>
                    <a:pt x="18" y="1"/>
                    <a:pt x="18" y="1"/>
                  </a:cubicBezTo>
                  <a:cubicBezTo>
                    <a:pt x="17" y="3"/>
                    <a:pt x="17" y="4"/>
                    <a:pt x="17" y="5"/>
                  </a:cubicBezTo>
                  <a:cubicBezTo>
                    <a:pt x="17" y="5"/>
                    <a:pt x="17" y="5"/>
                    <a:pt x="17" y="5"/>
                  </a:cubicBezTo>
                  <a:cubicBezTo>
                    <a:pt x="17" y="26"/>
                    <a:pt x="25" y="46"/>
                    <a:pt x="32" y="60"/>
                  </a:cubicBezTo>
                  <a:cubicBezTo>
                    <a:pt x="32" y="60"/>
                    <a:pt x="32" y="60"/>
                    <a:pt x="32" y="60"/>
                  </a:cubicBezTo>
                  <a:cubicBezTo>
                    <a:pt x="39" y="75"/>
                    <a:pt x="47" y="85"/>
                    <a:pt x="47" y="85"/>
                  </a:cubicBezTo>
                  <a:cubicBezTo>
                    <a:pt x="47" y="85"/>
                    <a:pt x="47" y="85"/>
                    <a:pt x="47" y="85"/>
                  </a:cubicBezTo>
                  <a:cubicBezTo>
                    <a:pt x="47" y="85"/>
                    <a:pt x="47" y="86"/>
                    <a:pt x="47" y="87"/>
                  </a:cubicBezTo>
                  <a:cubicBezTo>
                    <a:pt x="47" y="87"/>
                    <a:pt x="47" y="87"/>
                    <a:pt x="47" y="87"/>
                  </a:cubicBezTo>
                  <a:cubicBezTo>
                    <a:pt x="46" y="87"/>
                    <a:pt x="46" y="87"/>
                    <a:pt x="46" y="87"/>
                  </a:cubicBezTo>
                  <a:cubicBezTo>
                    <a:pt x="46" y="87"/>
                    <a:pt x="46" y="87"/>
                    <a:pt x="46" y="87"/>
                  </a:cubicBezTo>
                  <a:cubicBezTo>
                    <a:pt x="45" y="87"/>
                    <a:pt x="45" y="87"/>
                    <a:pt x="45" y="87"/>
                  </a:cubicBezTo>
                  <a:close/>
                  <a:moveTo>
                    <a:pt x="10" y="9"/>
                  </a:moveTo>
                  <a:cubicBezTo>
                    <a:pt x="6" y="14"/>
                    <a:pt x="3" y="21"/>
                    <a:pt x="3" y="29"/>
                  </a:cubicBezTo>
                  <a:cubicBezTo>
                    <a:pt x="3" y="29"/>
                    <a:pt x="3" y="29"/>
                    <a:pt x="3" y="29"/>
                  </a:cubicBezTo>
                  <a:cubicBezTo>
                    <a:pt x="3" y="42"/>
                    <a:pt x="11" y="59"/>
                    <a:pt x="40" y="80"/>
                  </a:cubicBezTo>
                  <a:cubicBezTo>
                    <a:pt x="40" y="80"/>
                    <a:pt x="40" y="80"/>
                    <a:pt x="40" y="80"/>
                  </a:cubicBezTo>
                  <a:cubicBezTo>
                    <a:pt x="31" y="67"/>
                    <a:pt x="14" y="37"/>
                    <a:pt x="14" y="5"/>
                  </a:cubicBezTo>
                  <a:cubicBezTo>
                    <a:pt x="14" y="5"/>
                    <a:pt x="14" y="5"/>
                    <a:pt x="14" y="5"/>
                  </a:cubicBezTo>
                  <a:cubicBezTo>
                    <a:pt x="14" y="5"/>
                    <a:pt x="14" y="5"/>
                    <a:pt x="14" y="4"/>
                  </a:cubicBezTo>
                  <a:cubicBezTo>
                    <a:pt x="14" y="4"/>
                    <a:pt x="14" y="4"/>
                    <a:pt x="14" y="4"/>
                  </a:cubicBezTo>
                  <a:cubicBezTo>
                    <a:pt x="13" y="6"/>
                    <a:pt x="12" y="7"/>
                    <a:pt x="10"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4" name="Freeform 128"/>
            <p:cNvSpPr/>
            <p:nvPr/>
          </p:nvSpPr>
          <p:spPr bwMode="auto">
            <a:xfrm>
              <a:off x="2243" y="623"/>
              <a:ext cx="476" cy="649"/>
            </a:xfrm>
            <a:custGeom>
              <a:avLst/>
              <a:gdLst>
                <a:gd name="T0" fmla="*/ 78 w 131"/>
                <a:gd name="T1" fmla="*/ 149 h 179"/>
                <a:gd name="T2" fmla="*/ 61 w 131"/>
                <a:gd name="T3" fmla="*/ 177 h 179"/>
                <a:gd name="T4" fmla="*/ 78 w 131"/>
                <a:gd name="T5" fmla="*/ 168 h 179"/>
                <a:gd name="T6" fmla="*/ 101 w 131"/>
                <a:gd name="T7" fmla="*/ 136 h 179"/>
                <a:gd name="T8" fmla="*/ 43 w 131"/>
                <a:gd name="T9" fmla="*/ 16 h 179"/>
                <a:gd name="T10" fmla="*/ 11 w 131"/>
                <a:gd name="T11" fmla="*/ 23 h 179"/>
                <a:gd name="T12" fmla="*/ 73 w 131"/>
                <a:gd name="T13" fmla="*/ 108 h 179"/>
                <a:gd name="T14" fmla="*/ 78 w 131"/>
                <a:gd name="T15" fmla="*/ 149 h 1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79">
                  <a:moveTo>
                    <a:pt x="78" y="149"/>
                  </a:moveTo>
                  <a:cubicBezTo>
                    <a:pt x="70" y="169"/>
                    <a:pt x="56" y="179"/>
                    <a:pt x="61" y="177"/>
                  </a:cubicBezTo>
                  <a:cubicBezTo>
                    <a:pt x="70" y="175"/>
                    <a:pt x="78" y="168"/>
                    <a:pt x="78" y="168"/>
                  </a:cubicBezTo>
                  <a:cubicBezTo>
                    <a:pt x="89" y="159"/>
                    <a:pt x="97" y="149"/>
                    <a:pt x="101" y="136"/>
                  </a:cubicBezTo>
                  <a:cubicBezTo>
                    <a:pt x="131" y="51"/>
                    <a:pt x="43" y="16"/>
                    <a:pt x="43" y="16"/>
                  </a:cubicBezTo>
                  <a:cubicBezTo>
                    <a:pt x="43" y="16"/>
                    <a:pt x="11" y="0"/>
                    <a:pt x="11" y="23"/>
                  </a:cubicBezTo>
                  <a:cubicBezTo>
                    <a:pt x="11" y="23"/>
                    <a:pt x="0" y="71"/>
                    <a:pt x="73" y="108"/>
                  </a:cubicBezTo>
                  <a:cubicBezTo>
                    <a:pt x="86" y="115"/>
                    <a:pt x="84" y="132"/>
                    <a:pt x="78" y="149"/>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5" name="Freeform 129"/>
            <p:cNvSpPr>
              <a:spLocks noEditPoints="1"/>
            </p:cNvSpPr>
            <p:nvPr/>
          </p:nvSpPr>
          <p:spPr bwMode="auto">
            <a:xfrm>
              <a:off x="2275" y="655"/>
              <a:ext cx="364" cy="617"/>
            </a:xfrm>
            <a:custGeom>
              <a:avLst/>
              <a:gdLst>
                <a:gd name="T0" fmla="*/ 50 w 100"/>
                <a:gd name="T1" fmla="*/ 168 h 170"/>
                <a:gd name="T2" fmla="*/ 52 w 100"/>
                <a:gd name="T3" fmla="*/ 165 h 170"/>
                <a:gd name="T4" fmla="*/ 56 w 100"/>
                <a:gd name="T5" fmla="*/ 159 h 170"/>
                <a:gd name="T6" fmla="*/ 67 w 100"/>
                <a:gd name="T7" fmla="*/ 139 h 170"/>
                <a:gd name="T8" fmla="*/ 72 w 100"/>
                <a:gd name="T9" fmla="*/ 117 h 170"/>
                <a:gd name="T10" fmla="*/ 63 w 100"/>
                <a:gd name="T11" fmla="*/ 101 h 170"/>
                <a:gd name="T12" fmla="*/ 0 w 100"/>
                <a:gd name="T13" fmla="*/ 21 h 170"/>
                <a:gd name="T14" fmla="*/ 1 w 100"/>
                <a:gd name="T15" fmla="*/ 14 h 170"/>
                <a:gd name="T16" fmla="*/ 1 w 100"/>
                <a:gd name="T17" fmla="*/ 14 h 170"/>
                <a:gd name="T18" fmla="*/ 5 w 100"/>
                <a:gd name="T19" fmla="*/ 3 h 170"/>
                <a:gd name="T20" fmla="*/ 14 w 100"/>
                <a:gd name="T21" fmla="*/ 0 h 170"/>
                <a:gd name="T22" fmla="*/ 35 w 100"/>
                <a:gd name="T23" fmla="*/ 6 h 170"/>
                <a:gd name="T24" fmla="*/ 100 w 100"/>
                <a:gd name="T25" fmla="*/ 93 h 170"/>
                <a:gd name="T26" fmla="*/ 94 w 100"/>
                <a:gd name="T27" fmla="*/ 127 h 170"/>
                <a:gd name="T28" fmla="*/ 70 w 100"/>
                <a:gd name="T29" fmla="*/ 160 h 170"/>
                <a:gd name="T30" fmla="*/ 52 w 100"/>
                <a:gd name="T31" fmla="*/ 170 h 170"/>
                <a:gd name="T32" fmla="*/ 51 w 100"/>
                <a:gd name="T33" fmla="*/ 170 h 170"/>
                <a:gd name="T34" fmla="*/ 50 w 100"/>
                <a:gd name="T35" fmla="*/ 170 h 170"/>
                <a:gd name="T36" fmla="*/ 68 w 100"/>
                <a:gd name="T37" fmla="*/ 158 h 170"/>
                <a:gd name="T38" fmla="*/ 91 w 100"/>
                <a:gd name="T39" fmla="*/ 126 h 170"/>
                <a:gd name="T40" fmla="*/ 97 w 100"/>
                <a:gd name="T41" fmla="*/ 93 h 170"/>
                <a:gd name="T42" fmla="*/ 65 w 100"/>
                <a:gd name="T43" fmla="*/ 28 h 170"/>
                <a:gd name="T44" fmla="*/ 33 w 100"/>
                <a:gd name="T45" fmla="*/ 8 h 170"/>
                <a:gd name="T46" fmla="*/ 27 w 100"/>
                <a:gd name="T47" fmla="*/ 6 h 170"/>
                <a:gd name="T48" fmla="*/ 14 w 100"/>
                <a:gd name="T49" fmla="*/ 3 h 170"/>
                <a:gd name="T50" fmla="*/ 4 w 100"/>
                <a:gd name="T51" fmla="*/ 14 h 170"/>
                <a:gd name="T52" fmla="*/ 4 w 100"/>
                <a:gd name="T53" fmla="*/ 14 h 170"/>
                <a:gd name="T54" fmla="*/ 3 w 100"/>
                <a:gd name="T55" fmla="*/ 15 h 170"/>
                <a:gd name="T56" fmla="*/ 3 w 100"/>
                <a:gd name="T57" fmla="*/ 21 h 170"/>
                <a:gd name="T58" fmla="*/ 65 w 100"/>
                <a:gd name="T59" fmla="*/ 98 h 170"/>
                <a:gd name="T60" fmla="*/ 75 w 100"/>
                <a:gd name="T61" fmla="*/ 117 h 170"/>
                <a:gd name="T62" fmla="*/ 70 w 100"/>
                <a:gd name="T63" fmla="*/ 1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170">
                  <a:moveTo>
                    <a:pt x="50" y="170"/>
                  </a:moveTo>
                  <a:cubicBezTo>
                    <a:pt x="50" y="169"/>
                    <a:pt x="50" y="169"/>
                    <a:pt x="50" y="168"/>
                  </a:cubicBezTo>
                  <a:cubicBezTo>
                    <a:pt x="50" y="168"/>
                    <a:pt x="50" y="168"/>
                    <a:pt x="50" y="168"/>
                  </a:cubicBezTo>
                  <a:cubicBezTo>
                    <a:pt x="50" y="167"/>
                    <a:pt x="51" y="166"/>
                    <a:pt x="52" y="165"/>
                  </a:cubicBezTo>
                  <a:cubicBezTo>
                    <a:pt x="52" y="165"/>
                    <a:pt x="52" y="165"/>
                    <a:pt x="52" y="165"/>
                  </a:cubicBezTo>
                  <a:cubicBezTo>
                    <a:pt x="53" y="163"/>
                    <a:pt x="54" y="161"/>
                    <a:pt x="56" y="159"/>
                  </a:cubicBezTo>
                  <a:cubicBezTo>
                    <a:pt x="56" y="159"/>
                    <a:pt x="56" y="159"/>
                    <a:pt x="56" y="159"/>
                  </a:cubicBezTo>
                  <a:cubicBezTo>
                    <a:pt x="60" y="154"/>
                    <a:pt x="64" y="148"/>
                    <a:pt x="67" y="139"/>
                  </a:cubicBezTo>
                  <a:cubicBezTo>
                    <a:pt x="67" y="139"/>
                    <a:pt x="67" y="139"/>
                    <a:pt x="67" y="139"/>
                  </a:cubicBezTo>
                  <a:cubicBezTo>
                    <a:pt x="70" y="132"/>
                    <a:pt x="72" y="124"/>
                    <a:pt x="72" y="117"/>
                  </a:cubicBezTo>
                  <a:cubicBezTo>
                    <a:pt x="72" y="117"/>
                    <a:pt x="72" y="117"/>
                    <a:pt x="72" y="117"/>
                  </a:cubicBezTo>
                  <a:cubicBezTo>
                    <a:pt x="72" y="110"/>
                    <a:pt x="70" y="104"/>
                    <a:pt x="63" y="101"/>
                  </a:cubicBezTo>
                  <a:cubicBezTo>
                    <a:pt x="63" y="101"/>
                    <a:pt x="63" y="101"/>
                    <a:pt x="63" y="101"/>
                  </a:cubicBezTo>
                  <a:cubicBezTo>
                    <a:pt x="7" y="71"/>
                    <a:pt x="0" y="36"/>
                    <a:pt x="0" y="21"/>
                  </a:cubicBezTo>
                  <a:cubicBezTo>
                    <a:pt x="0" y="21"/>
                    <a:pt x="0" y="21"/>
                    <a:pt x="0" y="21"/>
                  </a:cubicBezTo>
                  <a:cubicBezTo>
                    <a:pt x="0" y="17"/>
                    <a:pt x="0" y="15"/>
                    <a:pt x="1" y="14"/>
                  </a:cubicBezTo>
                  <a:cubicBezTo>
                    <a:pt x="1" y="14"/>
                    <a:pt x="1" y="14"/>
                    <a:pt x="1" y="14"/>
                  </a:cubicBezTo>
                  <a:cubicBezTo>
                    <a:pt x="1" y="14"/>
                    <a:pt x="1" y="14"/>
                    <a:pt x="1" y="14"/>
                  </a:cubicBezTo>
                  <a:cubicBezTo>
                    <a:pt x="1" y="14"/>
                    <a:pt x="1" y="14"/>
                    <a:pt x="1" y="14"/>
                  </a:cubicBezTo>
                  <a:cubicBezTo>
                    <a:pt x="1" y="9"/>
                    <a:pt x="2" y="5"/>
                    <a:pt x="5" y="3"/>
                  </a:cubicBezTo>
                  <a:cubicBezTo>
                    <a:pt x="5" y="3"/>
                    <a:pt x="5" y="3"/>
                    <a:pt x="5" y="3"/>
                  </a:cubicBezTo>
                  <a:cubicBezTo>
                    <a:pt x="7" y="1"/>
                    <a:pt x="11" y="0"/>
                    <a:pt x="14" y="0"/>
                  </a:cubicBezTo>
                  <a:cubicBezTo>
                    <a:pt x="14" y="0"/>
                    <a:pt x="14" y="0"/>
                    <a:pt x="14" y="0"/>
                  </a:cubicBezTo>
                  <a:cubicBezTo>
                    <a:pt x="24" y="0"/>
                    <a:pt x="35" y="6"/>
                    <a:pt x="35" y="6"/>
                  </a:cubicBezTo>
                  <a:cubicBezTo>
                    <a:pt x="35" y="6"/>
                    <a:pt x="35" y="6"/>
                    <a:pt x="35" y="6"/>
                  </a:cubicBezTo>
                  <a:cubicBezTo>
                    <a:pt x="35" y="6"/>
                    <a:pt x="100" y="31"/>
                    <a:pt x="100" y="93"/>
                  </a:cubicBezTo>
                  <a:cubicBezTo>
                    <a:pt x="100" y="93"/>
                    <a:pt x="100" y="93"/>
                    <a:pt x="100" y="93"/>
                  </a:cubicBezTo>
                  <a:cubicBezTo>
                    <a:pt x="100" y="104"/>
                    <a:pt x="98" y="115"/>
                    <a:pt x="94" y="127"/>
                  </a:cubicBezTo>
                  <a:cubicBezTo>
                    <a:pt x="94" y="127"/>
                    <a:pt x="94" y="127"/>
                    <a:pt x="94" y="127"/>
                  </a:cubicBezTo>
                  <a:cubicBezTo>
                    <a:pt x="89" y="141"/>
                    <a:pt x="81" y="151"/>
                    <a:pt x="70" y="160"/>
                  </a:cubicBezTo>
                  <a:cubicBezTo>
                    <a:pt x="70" y="160"/>
                    <a:pt x="70" y="160"/>
                    <a:pt x="70" y="160"/>
                  </a:cubicBezTo>
                  <a:cubicBezTo>
                    <a:pt x="70" y="160"/>
                    <a:pt x="62" y="167"/>
                    <a:pt x="52" y="170"/>
                  </a:cubicBezTo>
                  <a:cubicBezTo>
                    <a:pt x="52" y="170"/>
                    <a:pt x="52" y="170"/>
                    <a:pt x="52" y="170"/>
                  </a:cubicBezTo>
                  <a:cubicBezTo>
                    <a:pt x="52" y="170"/>
                    <a:pt x="52" y="170"/>
                    <a:pt x="51" y="170"/>
                  </a:cubicBezTo>
                  <a:cubicBezTo>
                    <a:pt x="51" y="170"/>
                    <a:pt x="51" y="170"/>
                    <a:pt x="51" y="170"/>
                  </a:cubicBezTo>
                  <a:cubicBezTo>
                    <a:pt x="51" y="170"/>
                    <a:pt x="51" y="170"/>
                    <a:pt x="50" y="170"/>
                  </a:cubicBezTo>
                  <a:close/>
                  <a:moveTo>
                    <a:pt x="55" y="166"/>
                  </a:moveTo>
                  <a:cubicBezTo>
                    <a:pt x="62" y="163"/>
                    <a:pt x="68" y="158"/>
                    <a:pt x="68" y="158"/>
                  </a:cubicBezTo>
                  <a:cubicBezTo>
                    <a:pt x="68" y="158"/>
                    <a:pt x="68" y="158"/>
                    <a:pt x="68" y="158"/>
                  </a:cubicBezTo>
                  <a:cubicBezTo>
                    <a:pt x="79" y="149"/>
                    <a:pt x="86" y="139"/>
                    <a:pt x="91" y="126"/>
                  </a:cubicBezTo>
                  <a:cubicBezTo>
                    <a:pt x="91" y="126"/>
                    <a:pt x="91" y="126"/>
                    <a:pt x="91" y="126"/>
                  </a:cubicBezTo>
                  <a:cubicBezTo>
                    <a:pt x="95" y="114"/>
                    <a:pt x="97" y="103"/>
                    <a:pt x="97" y="93"/>
                  </a:cubicBezTo>
                  <a:cubicBezTo>
                    <a:pt x="97" y="93"/>
                    <a:pt x="97" y="93"/>
                    <a:pt x="97" y="93"/>
                  </a:cubicBezTo>
                  <a:cubicBezTo>
                    <a:pt x="97" y="63"/>
                    <a:pt x="81" y="42"/>
                    <a:pt x="65" y="28"/>
                  </a:cubicBezTo>
                  <a:cubicBezTo>
                    <a:pt x="65" y="28"/>
                    <a:pt x="65" y="28"/>
                    <a:pt x="65" y="28"/>
                  </a:cubicBezTo>
                  <a:cubicBezTo>
                    <a:pt x="49" y="15"/>
                    <a:pt x="33" y="8"/>
                    <a:pt x="33" y="8"/>
                  </a:cubicBezTo>
                  <a:cubicBezTo>
                    <a:pt x="33" y="8"/>
                    <a:pt x="33" y="8"/>
                    <a:pt x="33" y="8"/>
                  </a:cubicBezTo>
                  <a:cubicBezTo>
                    <a:pt x="33" y="8"/>
                    <a:pt x="31" y="7"/>
                    <a:pt x="27" y="6"/>
                  </a:cubicBezTo>
                  <a:cubicBezTo>
                    <a:pt x="27" y="6"/>
                    <a:pt x="27" y="6"/>
                    <a:pt x="27" y="6"/>
                  </a:cubicBezTo>
                  <a:cubicBezTo>
                    <a:pt x="23" y="4"/>
                    <a:pt x="18" y="3"/>
                    <a:pt x="14" y="3"/>
                  </a:cubicBezTo>
                  <a:cubicBezTo>
                    <a:pt x="14" y="3"/>
                    <a:pt x="14" y="3"/>
                    <a:pt x="14" y="3"/>
                  </a:cubicBezTo>
                  <a:cubicBezTo>
                    <a:pt x="8" y="3"/>
                    <a:pt x="4" y="5"/>
                    <a:pt x="4" y="14"/>
                  </a:cubicBezTo>
                  <a:cubicBezTo>
                    <a:pt x="4" y="14"/>
                    <a:pt x="4" y="14"/>
                    <a:pt x="4" y="14"/>
                  </a:cubicBezTo>
                  <a:cubicBezTo>
                    <a:pt x="4" y="14"/>
                    <a:pt x="4" y="14"/>
                    <a:pt x="4" y="14"/>
                  </a:cubicBezTo>
                  <a:cubicBezTo>
                    <a:pt x="4" y="14"/>
                    <a:pt x="4" y="14"/>
                    <a:pt x="4" y="14"/>
                  </a:cubicBezTo>
                  <a:cubicBezTo>
                    <a:pt x="3" y="15"/>
                    <a:pt x="3" y="15"/>
                    <a:pt x="3" y="15"/>
                  </a:cubicBezTo>
                  <a:cubicBezTo>
                    <a:pt x="4" y="15"/>
                    <a:pt x="3" y="17"/>
                    <a:pt x="3" y="21"/>
                  </a:cubicBezTo>
                  <a:cubicBezTo>
                    <a:pt x="3" y="21"/>
                    <a:pt x="3" y="21"/>
                    <a:pt x="3" y="21"/>
                  </a:cubicBezTo>
                  <a:cubicBezTo>
                    <a:pt x="3" y="35"/>
                    <a:pt x="9" y="69"/>
                    <a:pt x="65" y="98"/>
                  </a:cubicBezTo>
                  <a:cubicBezTo>
                    <a:pt x="65" y="98"/>
                    <a:pt x="65" y="98"/>
                    <a:pt x="65" y="98"/>
                  </a:cubicBezTo>
                  <a:cubicBezTo>
                    <a:pt x="72" y="102"/>
                    <a:pt x="75" y="109"/>
                    <a:pt x="75" y="117"/>
                  </a:cubicBezTo>
                  <a:cubicBezTo>
                    <a:pt x="75" y="117"/>
                    <a:pt x="75" y="117"/>
                    <a:pt x="75" y="117"/>
                  </a:cubicBezTo>
                  <a:cubicBezTo>
                    <a:pt x="75" y="124"/>
                    <a:pt x="73" y="132"/>
                    <a:pt x="70" y="140"/>
                  </a:cubicBezTo>
                  <a:cubicBezTo>
                    <a:pt x="70" y="140"/>
                    <a:pt x="70" y="140"/>
                    <a:pt x="70" y="140"/>
                  </a:cubicBezTo>
                  <a:cubicBezTo>
                    <a:pt x="65" y="153"/>
                    <a:pt x="58" y="162"/>
                    <a:pt x="55" y="1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6" name="Freeform 130"/>
            <p:cNvSpPr/>
            <p:nvPr/>
          </p:nvSpPr>
          <p:spPr bwMode="auto">
            <a:xfrm>
              <a:off x="2515" y="1004"/>
              <a:ext cx="69" cy="36"/>
            </a:xfrm>
            <a:custGeom>
              <a:avLst/>
              <a:gdLst>
                <a:gd name="T0" fmla="*/ 18 w 19"/>
                <a:gd name="T1" fmla="*/ 2 h 10"/>
                <a:gd name="T2" fmla="*/ 10 w 19"/>
                <a:gd name="T3" fmla="*/ 8 h 10"/>
                <a:gd name="T4" fmla="*/ 0 w 19"/>
                <a:gd name="T5" fmla="*/ 8 h 10"/>
                <a:gd name="T6" fmla="*/ 8 w 19"/>
                <a:gd name="T7" fmla="*/ 1 h 10"/>
                <a:gd name="T8" fmla="*/ 18 w 19"/>
                <a:gd name="T9" fmla="*/ 2 h 10"/>
              </a:gdLst>
              <a:ahLst/>
              <a:cxnLst>
                <a:cxn ang="0">
                  <a:pos x="T0" y="T1"/>
                </a:cxn>
                <a:cxn ang="0">
                  <a:pos x="T2" y="T3"/>
                </a:cxn>
                <a:cxn ang="0">
                  <a:pos x="T4" y="T5"/>
                </a:cxn>
                <a:cxn ang="0">
                  <a:pos x="T6" y="T7"/>
                </a:cxn>
                <a:cxn ang="0">
                  <a:pos x="T8" y="T9"/>
                </a:cxn>
              </a:cxnLst>
              <a:rect l="0" t="0" r="r" b="b"/>
              <a:pathLst>
                <a:path w="19" h="10">
                  <a:moveTo>
                    <a:pt x="18" y="2"/>
                  </a:moveTo>
                  <a:cubicBezTo>
                    <a:pt x="19" y="4"/>
                    <a:pt x="15" y="7"/>
                    <a:pt x="10" y="8"/>
                  </a:cubicBezTo>
                  <a:cubicBezTo>
                    <a:pt x="6" y="10"/>
                    <a:pt x="1" y="10"/>
                    <a:pt x="0" y="8"/>
                  </a:cubicBezTo>
                  <a:cubicBezTo>
                    <a:pt x="0" y="6"/>
                    <a:pt x="3" y="3"/>
                    <a:pt x="8" y="1"/>
                  </a:cubicBezTo>
                  <a:cubicBezTo>
                    <a:pt x="13" y="0"/>
                    <a:pt x="17" y="0"/>
                    <a:pt x="18" y="2"/>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7" name="Freeform 131"/>
            <p:cNvSpPr>
              <a:spLocks noEditPoints="1"/>
            </p:cNvSpPr>
            <p:nvPr/>
          </p:nvSpPr>
          <p:spPr bwMode="auto">
            <a:xfrm>
              <a:off x="2512" y="1000"/>
              <a:ext cx="72" cy="44"/>
            </a:xfrm>
            <a:custGeom>
              <a:avLst/>
              <a:gdLst>
                <a:gd name="T0" fmla="*/ 0 w 20"/>
                <a:gd name="T1" fmla="*/ 10 h 12"/>
                <a:gd name="T2" fmla="*/ 0 w 20"/>
                <a:gd name="T3" fmla="*/ 9 h 12"/>
                <a:gd name="T4" fmla="*/ 0 w 20"/>
                <a:gd name="T5" fmla="*/ 9 h 12"/>
                <a:gd name="T6" fmla="*/ 8 w 20"/>
                <a:gd name="T7" fmla="*/ 1 h 12"/>
                <a:gd name="T8" fmla="*/ 8 w 20"/>
                <a:gd name="T9" fmla="*/ 1 h 12"/>
                <a:gd name="T10" fmla="*/ 15 w 20"/>
                <a:gd name="T11" fmla="*/ 0 h 12"/>
                <a:gd name="T12" fmla="*/ 15 w 20"/>
                <a:gd name="T13" fmla="*/ 0 h 12"/>
                <a:gd name="T14" fmla="*/ 20 w 20"/>
                <a:gd name="T15" fmla="*/ 2 h 12"/>
                <a:gd name="T16" fmla="*/ 20 w 20"/>
                <a:gd name="T17" fmla="*/ 2 h 12"/>
                <a:gd name="T18" fmla="*/ 19 w 20"/>
                <a:gd name="T19" fmla="*/ 3 h 12"/>
                <a:gd name="T20" fmla="*/ 20 w 20"/>
                <a:gd name="T21" fmla="*/ 2 h 12"/>
                <a:gd name="T22" fmla="*/ 20 w 20"/>
                <a:gd name="T23" fmla="*/ 3 h 12"/>
                <a:gd name="T24" fmla="*/ 20 w 20"/>
                <a:gd name="T25" fmla="*/ 3 h 12"/>
                <a:gd name="T26" fmla="*/ 12 w 20"/>
                <a:gd name="T27" fmla="*/ 11 h 12"/>
                <a:gd name="T28" fmla="*/ 12 w 20"/>
                <a:gd name="T29" fmla="*/ 11 h 12"/>
                <a:gd name="T30" fmla="*/ 5 w 20"/>
                <a:gd name="T31" fmla="*/ 12 h 12"/>
                <a:gd name="T32" fmla="*/ 5 w 20"/>
                <a:gd name="T33" fmla="*/ 12 h 12"/>
                <a:gd name="T34" fmla="*/ 0 w 20"/>
                <a:gd name="T35" fmla="*/ 10 h 12"/>
                <a:gd name="T36" fmla="*/ 3 w 20"/>
                <a:gd name="T37" fmla="*/ 9 h 12"/>
                <a:gd name="T38" fmla="*/ 5 w 20"/>
                <a:gd name="T39" fmla="*/ 9 h 12"/>
                <a:gd name="T40" fmla="*/ 5 w 20"/>
                <a:gd name="T41" fmla="*/ 9 h 12"/>
                <a:gd name="T42" fmla="*/ 11 w 20"/>
                <a:gd name="T43" fmla="*/ 8 h 12"/>
                <a:gd name="T44" fmla="*/ 11 w 20"/>
                <a:gd name="T45" fmla="*/ 8 h 12"/>
                <a:gd name="T46" fmla="*/ 17 w 20"/>
                <a:gd name="T47" fmla="*/ 3 h 12"/>
                <a:gd name="T48" fmla="*/ 17 w 20"/>
                <a:gd name="T49" fmla="*/ 3 h 12"/>
                <a:gd name="T50" fmla="*/ 17 w 20"/>
                <a:gd name="T51" fmla="*/ 3 h 12"/>
                <a:gd name="T52" fmla="*/ 15 w 20"/>
                <a:gd name="T53" fmla="*/ 3 h 12"/>
                <a:gd name="T54" fmla="*/ 15 w 20"/>
                <a:gd name="T55" fmla="*/ 3 h 12"/>
                <a:gd name="T56" fmla="*/ 9 w 20"/>
                <a:gd name="T57" fmla="*/ 4 h 12"/>
                <a:gd name="T58" fmla="*/ 9 w 20"/>
                <a:gd name="T59" fmla="*/ 4 h 12"/>
                <a:gd name="T60" fmla="*/ 3 w 20"/>
                <a:gd name="T61" fmla="*/ 9 h 12"/>
                <a:gd name="T62" fmla="*/ 3 w 20"/>
                <a:gd name="T63" fmla="*/ 9 h 12"/>
                <a:gd name="T64" fmla="*/ 3 w 20"/>
                <a:gd name="T65" fmla="*/ 9 h 12"/>
                <a:gd name="T66" fmla="*/ 3 w 20"/>
                <a:gd name="T67" fmla="*/ 9 h 12"/>
                <a:gd name="T68" fmla="*/ 3 w 20"/>
                <a:gd name="T69" fmla="*/ 9 h 12"/>
                <a:gd name="T70" fmla="*/ 3 w 20"/>
                <a:gd name="T71" fmla="*/ 9 h 12"/>
                <a:gd name="T72" fmla="*/ 3 w 20"/>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2">
                  <a:moveTo>
                    <a:pt x="0" y="10"/>
                  </a:moveTo>
                  <a:cubicBezTo>
                    <a:pt x="0" y="9"/>
                    <a:pt x="0" y="9"/>
                    <a:pt x="0" y="9"/>
                  </a:cubicBezTo>
                  <a:cubicBezTo>
                    <a:pt x="0" y="9"/>
                    <a:pt x="0" y="9"/>
                    <a:pt x="0" y="9"/>
                  </a:cubicBezTo>
                  <a:cubicBezTo>
                    <a:pt x="0" y="5"/>
                    <a:pt x="4" y="3"/>
                    <a:pt x="8" y="1"/>
                  </a:cubicBezTo>
                  <a:cubicBezTo>
                    <a:pt x="8" y="1"/>
                    <a:pt x="8" y="1"/>
                    <a:pt x="8" y="1"/>
                  </a:cubicBezTo>
                  <a:cubicBezTo>
                    <a:pt x="11" y="0"/>
                    <a:pt x="13" y="0"/>
                    <a:pt x="15" y="0"/>
                  </a:cubicBezTo>
                  <a:cubicBezTo>
                    <a:pt x="15" y="0"/>
                    <a:pt x="15" y="0"/>
                    <a:pt x="15" y="0"/>
                  </a:cubicBezTo>
                  <a:cubicBezTo>
                    <a:pt x="17" y="0"/>
                    <a:pt x="19" y="0"/>
                    <a:pt x="20" y="2"/>
                  </a:cubicBezTo>
                  <a:cubicBezTo>
                    <a:pt x="20" y="2"/>
                    <a:pt x="20" y="2"/>
                    <a:pt x="20" y="2"/>
                  </a:cubicBezTo>
                  <a:cubicBezTo>
                    <a:pt x="19" y="3"/>
                    <a:pt x="19" y="3"/>
                    <a:pt x="19" y="3"/>
                  </a:cubicBezTo>
                  <a:cubicBezTo>
                    <a:pt x="20" y="2"/>
                    <a:pt x="20" y="2"/>
                    <a:pt x="20" y="2"/>
                  </a:cubicBezTo>
                  <a:cubicBezTo>
                    <a:pt x="20" y="2"/>
                    <a:pt x="20" y="3"/>
                    <a:pt x="20" y="3"/>
                  </a:cubicBezTo>
                  <a:cubicBezTo>
                    <a:pt x="20" y="3"/>
                    <a:pt x="20" y="3"/>
                    <a:pt x="20" y="3"/>
                  </a:cubicBezTo>
                  <a:cubicBezTo>
                    <a:pt x="20" y="7"/>
                    <a:pt x="17" y="9"/>
                    <a:pt x="12" y="11"/>
                  </a:cubicBezTo>
                  <a:cubicBezTo>
                    <a:pt x="12" y="11"/>
                    <a:pt x="12" y="11"/>
                    <a:pt x="12" y="11"/>
                  </a:cubicBezTo>
                  <a:cubicBezTo>
                    <a:pt x="10" y="12"/>
                    <a:pt x="7" y="12"/>
                    <a:pt x="5" y="12"/>
                  </a:cubicBezTo>
                  <a:cubicBezTo>
                    <a:pt x="5" y="12"/>
                    <a:pt x="5" y="12"/>
                    <a:pt x="5" y="12"/>
                  </a:cubicBezTo>
                  <a:cubicBezTo>
                    <a:pt x="3" y="12"/>
                    <a:pt x="1" y="12"/>
                    <a:pt x="0" y="10"/>
                  </a:cubicBezTo>
                  <a:close/>
                  <a:moveTo>
                    <a:pt x="3" y="9"/>
                  </a:moveTo>
                  <a:cubicBezTo>
                    <a:pt x="4" y="9"/>
                    <a:pt x="4" y="9"/>
                    <a:pt x="5" y="9"/>
                  </a:cubicBezTo>
                  <a:cubicBezTo>
                    <a:pt x="5" y="9"/>
                    <a:pt x="5" y="9"/>
                    <a:pt x="5" y="9"/>
                  </a:cubicBezTo>
                  <a:cubicBezTo>
                    <a:pt x="7" y="9"/>
                    <a:pt x="9" y="9"/>
                    <a:pt x="11" y="8"/>
                  </a:cubicBezTo>
                  <a:cubicBezTo>
                    <a:pt x="11" y="8"/>
                    <a:pt x="11" y="8"/>
                    <a:pt x="11" y="8"/>
                  </a:cubicBezTo>
                  <a:cubicBezTo>
                    <a:pt x="15" y="7"/>
                    <a:pt x="18" y="4"/>
                    <a:pt x="17" y="3"/>
                  </a:cubicBezTo>
                  <a:cubicBezTo>
                    <a:pt x="17" y="3"/>
                    <a:pt x="17" y="3"/>
                    <a:pt x="17" y="3"/>
                  </a:cubicBezTo>
                  <a:cubicBezTo>
                    <a:pt x="17" y="3"/>
                    <a:pt x="17" y="3"/>
                    <a:pt x="17" y="3"/>
                  </a:cubicBezTo>
                  <a:cubicBezTo>
                    <a:pt x="17" y="3"/>
                    <a:pt x="17" y="3"/>
                    <a:pt x="15" y="3"/>
                  </a:cubicBezTo>
                  <a:cubicBezTo>
                    <a:pt x="15" y="3"/>
                    <a:pt x="15" y="3"/>
                    <a:pt x="15" y="3"/>
                  </a:cubicBezTo>
                  <a:cubicBezTo>
                    <a:pt x="14" y="3"/>
                    <a:pt x="12" y="3"/>
                    <a:pt x="9" y="4"/>
                  </a:cubicBezTo>
                  <a:cubicBezTo>
                    <a:pt x="9" y="4"/>
                    <a:pt x="9" y="4"/>
                    <a:pt x="9" y="4"/>
                  </a:cubicBezTo>
                  <a:cubicBezTo>
                    <a:pt x="5" y="5"/>
                    <a:pt x="3" y="8"/>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9" name="文本框 638"/>
          <p:cNvSpPr txBox="1"/>
          <p:nvPr/>
        </p:nvSpPr>
        <p:spPr>
          <a:xfrm>
            <a:off x="162523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0" name="文本框 639"/>
          <p:cNvSpPr txBox="1"/>
          <p:nvPr/>
        </p:nvSpPr>
        <p:spPr>
          <a:xfrm>
            <a:off x="1758323"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2" name="文本框 641"/>
          <p:cNvSpPr txBox="1"/>
          <p:nvPr/>
        </p:nvSpPr>
        <p:spPr>
          <a:xfrm>
            <a:off x="834988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3" name="文本框 642"/>
          <p:cNvSpPr txBox="1"/>
          <p:nvPr/>
        </p:nvSpPr>
        <p:spPr>
          <a:xfrm>
            <a:off x="8455044"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5" name="文本框 644"/>
          <p:cNvSpPr txBox="1"/>
          <p:nvPr/>
        </p:nvSpPr>
        <p:spPr>
          <a:xfrm>
            <a:off x="834988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6" name="文本框 645"/>
          <p:cNvSpPr txBox="1"/>
          <p:nvPr/>
        </p:nvSpPr>
        <p:spPr>
          <a:xfrm>
            <a:off x="8455044"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47"/>
                                        </p:tgtEl>
                                        <p:attrNameLst>
                                          <p:attrName>style.visibility</p:attrName>
                                        </p:attrNameLst>
                                      </p:cBhvr>
                                      <p:to>
                                        <p:strVal val="visible"/>
                                      </p:to>
                                    </p:set>
                                    <p:animEffect transition="in" filter="barn(inVertical)">
                                      <p:cBhvr>
                                        <p:cTn id="7" dur="500"/>
                                        <p:tgtEl>
                                          <p:spTgt spid="64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20"/>
                                        </p:tgtEl>
                                        <p:attrNameLst>
                                          <p:attrName>style.visibility</p:attrName>
                                        </p:attrNameLst>
                                      </p:cBhvr>
                                      <p:to>
                                        <p:strVal val="visible"/>
                                      </p:to>
                                    </p:set>
                                    <p:animEffect transition="in" filter="wipe(up)">
                                      <p:cBhvr>
                                        <p:cTn id="11" dur="500"/>
                                        <p:tgtEl>
                                          <p:spTgt spid="52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0-#ppt_w/2"/>
                                          </p:val>
                                        </p:tav>
                                        <p:tav tm="100000">
                                          <p:val>
                                            <p:strVal val="#ppt_x"/>
                                          </p:val>
                                        </p:tav>
                                      </p:tavLst>
                                    </p:anim>
                                    <p:anim calcmode="lin" valueType="num">
                                      <p:cBhvr additive="base">
                                        <p:cTn id="16" dur="500" fill="hold"/>
                                        <p:tgtEl>
                                          <p:spTgt spid="6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39"/>
                                        </p:tgtEl>
                                        <p:attrNameLst>
                                          <p:attrName>style.visibility</p:attrName>
                                        </p:attrNameLst>
                                      </p:cBhvr>
                                      <p:to>
                                        <p:strVal val="visible"/>
                                      </p:to>
                                    </p:set>
                                    <p:anim calcmode="lin" valueType="num">
                                      <p:cBhvr additive="base">
                                        <p:cTn id="19" dur="500" fill="hold"/>
                                        <p:tgtEl>
                                          <p:spTgt spid="639"/>
                                        </p:tgtEl>
                                        <p:attrNameLst>
                                          <p:attrName>ppt_x</p:attrName>
                                        </p:attrNameLst>
                                      </p:cBhvr>
                                      <p:tavLst>
                                        <p:tav tm="0">
                                          <p:val>
                                            <p:strVal val="0-#ppt_w/2"/>
                                          </p:val>
                                        </p:tav>
                                        <p:tav tm="100000">
                                          <p:val>
                                            <p:strVal val="#ppt_x"/>
                                          </p:val>
                                        </p:tav>
                                      </p:tavLst>
                                    </p:anim>
                                    <p:anim calcmode="lin" valueType="num">
                                      <p:cBhvr additive="base">
                                        <p:cTn id="20" dur="500" fill="hold"/>
                                        <p:tgtEl>
                                          <p:spTgt spid="639"/>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42"/>
                                        </p:tgtEl>
                                        <p:attrNameLst>
                                          <p:attrName>style.visibility</p:attrName>
                                        </p:attrNameLst>
                                      </p:cBhvr>
                                      <p:to>
                                        <p:strVal val="visible"/>
                                      </p:to>
                                    </p:set>
                                    <p:anim calcmode="lin" valueType="num">
                                      <p:cBhvr additive="base">
                                        <p:cTn id="23" dur="500" fill="hold"/>
                                        <p:tgtEl>
                                          <p:spTgt spid="642"/>
                                        </p:tgtEl>
                                        <p:attrNameLst>
                                          <p:attrName>ppt_x</p:attrName>
                                        </p:attrNameLst>
                                      </p:cBhvr>
                                      <p:tavLst>
                                        <p:tav tm="0">
                                          <p:val>
                                            <p:strVal val="0-#ppt_w/2"/>
                                          </p:val>
                                        </p:tav>
                                        <p:tav tm="100000">
                                          <p:val>
                                            <p:strVal val="#ppt_x"/>
                                          </p:val>
                                        </p:tav>
                                      </p:tavLst>
                                    </p:anim>
                                    <p:anim calcmode="lin" valueType="num">
                                      <p:cBhvr additive="base">
                                        <p:cTn id="24" dur="500" fill="hold"/>
                                        <p:tgtEl>
                                          <p:spTgt spid="64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45"/>
                                        </p:tgtEl>
                                        <p:attrNameLst>
                                          <p:attrName>style.visibility</p:attrName>
                                        </p:attrNameLst>
                                      </p:cBhvr>
                                      <p:to>
                                        <p:strVal val="visible"/>
                                      </p:to>
                                    </p:set>
                                    <p:anim calcmode="lin" valueType="num">
                                      <p:cBhvr additive="base">
                                        <p:cTn id="27" dur="500" fill="hold"/>
                                        <p:tgtEl>
                                          <p:spTgt spid="645"/>
                                        </p:tgtEl>
                                        <p:attrNameLst>
                                          <p:attrName>ppt_x</p:attrName>
                                        </p:attrNameLst>
                                      </p:cBhvr>
                                      <p:tavLst>
                                        <p:tav tm="0">
                                          <p:val>
                                            <p:strVal val="0-#ppt_w/2"/>
                                          </p:val>
                                        </p:tav>
                                        <p:tav tm="100000">
                                          <p:val>
                                            <p:strVal val="#ppt_x"/>
                                          </p:val>
                                        </p:tav>
                                      </p:tavLst>
                                    </p:anim>
                                    <p:anim calcmode="lin" valueType="num">
                                      <p:cBhvr additive="base">
                                        <p:cTn id="28" dur="500" fill="hold"/>
                                        <p:tgtEl>
                                          <p:spTgt spid="645"/>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22" presetClass="entr" presetSubtype="1" fill="hold" grpId="0" nodeType="after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wipe(up)">
                                      <p:cBhvr>
                                        <p:cTn id="32" dur="500"/>
                                        <p:tgtEl>
                                          <p:spTgt spid="62"/>
                                        </p:tgtEl>
                                      </p:cBhvr>
                                    </p:animEffect>
                                  </p:childTnLst>
                                </p:cTn>
                              </p:par>
                              <p:par>
                                <p:cTn id="33" presetID="22" presetClass="entr" presetSubtype="1" fill="hold" grpId="0" nodeType="withEffect">
                                  <p:stCondLst>
                                    <p:cond delay="0"/>
                                  </p:stCondLst>
                                  <p:childTnLst>
                                    <p:set>
                                      <p:cBhvr>
                                        <p:cTn id="34" dur="1" fill="hold">
                                          <p:stCondLst>
                                            <p:cond delay="0"/>
                                          </p:stCondLst>
                                        </p:cTn>
                                        <p:tgtEl>
                                          <p:spTgt spid="640"/>
                                        </p:tgtEl>
                                        <p:attrNameLst>
                                          <p:attrName>style.visibility</p:attrName>
                                        </p:attrNameLst>
                                      </p:cBhvr>
                                      <p:to>
                                        <p:strVal val="visible"/>
                                      </p:to>
                                    </p:set>
                                    <p:animEffect transition="in" filter="wipe(up)">
                                      <p:cBhvr>
                                        <p:cTn id="35" dur="500"/>
                                        <p:tgtEl>
                                          <p:spTgt spid="640"/>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643"/>
                                        </p:tgtEl>
                                        <p:attrNameLst>
                                          <p:attrName>style.visibility</p:attrName>
                                        </p:attrNameLst>
                                      </p:cBhvr>
                                      <p:to>
                                        <p:strVal val="visible"/>
                                      </p:to>
                                    </p:set>
                                    <p:animEffect transition="in" filter="wipe(up)">
                                      <p:cBhvr>
                                        <p:cTn id="38" dur="500"/>
                                        <p:tgtEl>
                                          <p:spTgt spid="643"/>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646"/>
                                        </p:tgtEl>
                                        <p:attrNameLst>
                                          <p:attrName>style.visibility</p:attrName>
                                        </p:attrNameLst>
                                      </p:cBhvr>
                                      <p:to>
                                        <p:strVal val="visible"/>
                                      </p:to>
                                    </p:set>
                                    <p:animEffect transition="in" filter="wipe(up)">
                                      <p:cBhvr>
                                        <p:cTn id="41" dur="500"/>
                                        <p:tgtEl>
                                          <p:spTgt spid="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2" grpId="0"/>
      <p:bldP spid="639" grpId="0"/>
      <p:bldP spid="640" grpId="0"/>
      <p:bldP spid="642" grpId="0"/>
      <p:bldP spid="643" grpId="0"/>
      <p:bldP spid="645" grpId="0"/>
      <p:bldP spid="646" grpId="0"/>
      <p:bldP spid="64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1801237" y="181567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3" name="矩形 322"/>
          <p:cNvSpPr/>
          <p:nvPr/>
        </p:nvSpPr>
        <p:spPr>
          <a:xfrm>
            <a:off x="1801237" y="329359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4" name="矩形 323"/>
          <p:cNvSpPr/>
          <p:nvPr/>
        </p:nvSpPr>
        <p:spPr>
          <a:xfrm>
            <a:off x="1801237" y="462266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5" name="矩形 324"/>
          <p:cNvSpPr/>
          <p:nvPr/>
        </p:nvSpPr>
        <p:spPr>
          <a:xfrm>
            <a:off x="1801237" y="204044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6" name="矩形 325"/>
          <p:cNvSpPr/>
          <p:nvPr/>
        </p:nvSpPr>
        <p:spPr>
          <a:xfrm>
            <a:off x="1801237" y="351837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7" name="矩形 326"/>
          <p:cNvSpPr/>
          <p:nvPr/>
        </p:nvSpPr>
        <p:spPr>
          <a:xfrm>
            <a:off x="1801237" y="484744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215" name="Group 75"/>
          <p:cNvGrpSpPr>
            <a:grpSpLocks noChangeAspect="1"/>
          </p:cNvGrpSpPr>
          <p:nvPr/>
        </p:nvGrpSpPr>
        <p:grpSpPr bwMode="auto">
          <a:xfrm>
            <a:off x="6590028" y="970325"/>
            <a:ext cx="2830418" cy="4646548"/>
            <a:chOff x="3639" y="-59"/>
            <a:chExt cx="1186" cy="1947"/>
          </a:xfrm>
        </p:grpSpPr>
        <p:sp>
          <p:nvSpPr>
            <p:cNvPr id="268" name="Freeform 77"/>
            <p:cNvSpPr/>
            <p:nvPr/>
          </p:nvSpPr>
          <p:spPr bwMode="auto">
            <a:xfrm>
              <a:off x="4069" y="631"/>
              <a:ext cx="107" cy="382"/>
            </a:xfrm>
            <a:custGeom>
              <a:avLst/>
              <a:gdLst>
                <a:gd name="T0" fmla="*/ 45 w 45"/>
                <a:gd name="T1" fmla="*/ 30 h 161"/>
                <a:gd name="T2" fmla="*/ 44 w 45"/>
                <a:gd name="T3" fmla="*/ 97 h 161"/>
                <a:gd name="T4" fmla="*/ 1 w 45"/>
                <a:gd name="T5" fmla="*/ 142 h 161"/>
                <a:gd name="T6" fmla="*/ 0 w 45"/>
                <a:gd name="T7" fmla="*/ 29 h 161"/>
                <a:gd name="T8" fmla="*/ 45 w 45"/>
                <a:gd name="T9" fmla="*/ 30 h 161"/>
              </a:gdLst>
              <a:ahLst/>
              <a:cxnLst>
                <a:cxn ang="0">
                  <a:pos x="T0" y="T1"/>
                </a:cxn>
                <a:cxn ang="0">
                  <a:pos x="T2" y="T3"/>
                </a:cxn>
                <a:cxn ang="0">
                  <a:pos x="T4" y="T5"/>
                </a:cxn>
                <a:cxn ang="0">
                  <a:pos x="T6" y="T7"/>
                </a:cxn>
                <a:cxn ang="0">
                  <a:pos x="T8" y="T9"/>
                </a:cxn>
              </a:cxnLst>
              <a:rect l="0" t="0" r="r" b="b"/>
              <a:pathLst>
                <a:path w="45" h="161">
                  <a:moveTo>
                    <a:pt x="45" y="30"/>
                  </a:moveTo>
                  <a:cubicBezTo>
                    <a:pt x="44" y="97"/>
                    <a:pt x="44" y="97"/>
                    <a:pt x="44" y="97"/>
                  </a:cubicBezTo>
                  <a:cubicBezTo>
                    <a:pt x="44" y="119"/>
                    <a:pt x="1" y="161"/>
                    <a:pt x="1" y="142"/>
                  </a:cubicBezTo>
                  <a:cubicBezTo>
                    <a:pt x="0" y="29"/>
                    <a:pt x="0" y="29"/>
                    <a:pt x="0" y="29"/>
                  </a:cubicBezTo>
                  <a:cubicBezTo>
                    <a:pt x="0" y="0"/>
                    <a:pt x="45" y="0"/>
                    <a:pt x="45" y="30"/>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1" name="Freeform 78"/>
            <p:cNvSpPr/>
            <p:nvPr/>
          </p:nvSpPr>
          <p:spPr bwMode="auto">
            <a:xfrm>
              <a:off x="3848" y="294"/>
              <a:ext cx="492" cy="558"/>
            </a:xfrm>
            <a:custGeom>
              <a:avLst/>
              <a:gdLst>
                <a:gd name="T0" fmla="*/ 174 w 207"/>
                <a:gd name="T1" fmla="*/ 160 h 235"/>
                <a:gd name="T2" fmla="*/ 44 w 207"/>
                <a:gd name="T3" fmla="*/ 212 h 235"/>
                <a:gd name="T4" fmla="*/ 31 w 207"/>
                <a:gd name="T5" fmla="*/ 74 h 235"/>
                <a:gd name="T6" fmla="*/ 49 w 207"/>
                <a:gd name="T7" fmla="*/ 53 h 235"/>
                <a:gd name="T8" fmla="*/ 182 w 207"/>
                <a:gd name="T9" fmla="*/ 140 h 235"/>
                <a:gd name="T10" fmla="*/ 174 w 207"/>
                <a:gd name="T11" fmla="*/ 160 h 235"/>
              </a:gdLst>
              <a:ahLst/>
              <a:cxnLst>
                <a:cxn ang="0">
                  <a:pos x="T0" y="T1"/>
                </a:cxn>
                <a:cxn ang="0">
                  <a:pos x="T2" y="T3"/>
                </a:cxn>
                <a:cxn ang="0">
                  <a:pos x="T4" y="T5"/>
                </a:cxn>
                <a:cxn ang="0">
                  <a:pos x="T6" y="T7"/>
                </a:cxn>
                <a:cxn ang="0">
                  <a:pos x="T8" y="T9"/>
                </a:cxn>
                <a:cxn ang="0">
                  <a:pos x="T10" y="T11"/>
                </a:cxn>
              </a:cxnLst>
              <a:rect l="0" t="0" r="r" b="b"/>
              <a:pathLst>
                <a:path w="207" h="235">
                  <a:moveTo>
                    <a:pt x="174" y="160"/>
                  </a:moveTo>
                  <a:cubicBezTo>
                    <a:pt x="142" y="204"/>
                    <a:pt x="82" y="235"/>
                    <a:pt x="44" y="212"/>
                  </a:cubicBezTo>
                  <a:cubicBezTo>
                    <a:pt x="0" y="186"/>
                    <a:pt x="13" y="109"/>
                    <a:pt x="31" y="74"/>
                  </a:cubicBezTo>
                  <a:cubicBezTo>
                    <a:pt x="37" y="66"/>
                    <a:pt x="43" y="59"/>
                    <a:pt x="49" y="53"/>
                  </a:cubicBezTo>
                  <a:cubicBezTo>
                    <a:pt x="111" y="0"/>
                    <a:pt x="207" y="63"/>
                    <a:pt x="182" y="140"/>
                  </a:cubicBezTo>
                  <a:cubicBezTo>
                    <a:pt x="180" y="147"/>
                    <a:pt x="177" y="153"/>
                    <a:pt x="174" y="160"/>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8" name="Freeform 79"/>
            <p:cNvSpPr/>
            <p:nvPr/>
          </p:nvSpPr>
          <p:spPr bwMode="auto">
            <a:xfrm>
              <a:off x="3905" y="306"/>
              <a:ext cx="437" cy="453"/>
            </a:xfrm>
            <a:custGeom>
              <a:avLst/>
              <a:gdLst>
                <a:gd name="T0" fmla="*/ 133 w 184"/>
                <a:gd name="T1" fmla="*/ 191 h 191"/>
                <a:gd name="T2" fmla="*/ 78 w 184"/>
                <a:gd name="T3" fmla="*/ 79 h 191"/>
                <a:gd name="T4" fmla="*/ 0 w 184"/>
                <a:gd name="T5" fmla="*/ 84 h 191"/>
                <a:gd name="T6" fmla="*/ 28 w 184"/>
                <a:gd name="T7" fmla="*/ 45 h 191"/>
                <a:gd name="T8" fmla="*/ 170 w 184"/>
                <a:gd name="T9" fmla="*/ 129 h 191"/>
                <a:gd name="T10" fmla="*/ 133 w 184"/>
                <a:gd name="T11" fmla="*/ 191 h 191"/>
              </a:gdLst>
              <a:ahLst/>
              <a:cxnLst>
                <a:cxn ang="0">
                  <a:pos x="T0" y="T1"/>
                </a:cxn>
                <a:cxn ang="0">
                  <a:pos x="T2" y="T3"/>
                </a:cxn>
                <a:cxn ang="0">
                  <a:pos x="T4" y="T5"/>
                </a:cxn>
                <a:cxn ang="0">
                  <a:pos x="T6" y="T7"/>
                </a:cxn>
                <a:cxn ang="0">
                  <a:pos x="T8" y="T9"/>
                </a:cxn>
                <a:cxn ang="0">
                  <a:pos x="T10" y="T11"/>
                </a:cxn>
              </a:cxnLst>
              <a:rect l="0" t="0" r="r" b="b"/>
              <a:pathLst>
                <a:path w="184" h="191">
                  <a:moveTo>
                    <a:pt x="133" y="191"/>
                  </a:moveTo>
                  <a:cubicBezTo>
                    <a:pt x="99" y="171"/>
                    <a:pt x="89" y="134"/>
                    <a:pt x="78" y="79"/>
                  </a:cubicBezTo>
                  <a:cubicBezTo>
                    <a:pt x="56" y="83"/>
                    <a:pt x="27" y="86"/>
                    <a:pt x="0" y="84"/>
                  </a:cubicBezTo>
                  <a:cubicBezTo>
                    <a:pt x="8" y="65"/>
                    <a:pt x="13" y="58"/>
                    <a:pt x="28" y="45"/>
                  </a:cubicBezTo>
                  <a:cubicBezTo>
                    <a:pt x="80" y="0"/>
                    <a:pt x="184" y="44"/>
                    <a:pt x="170" y="129"/>
                  </a:cubicBezTo>
                  <a:cubicBezTo>
                    <a:pt x="167" y="149"/>
                    <a:pt x="153" y="170"/>
                    <a:pt x="133" y="191"/>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9" name="Freeform 80"/>
            <p:cNvSpPr/>
            <p:nvPr/>
          </p:nvSpPr>
          <p:spPr bwMode="auto">
            <a:xfrm>
              <a:off x="4129" y="638"/>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8" y="34"/>
                    <a:pt x="9" y="36"/>
                    <a:pt x="4" y="32"/>
                  </a:cubicBezTo>
                  <a:cubicBezTo>
                    <a:pt x="0" y="27"/>
                    <a:pt x="1" y="18"/>
                    <a:pt x="9" y="10"/>
                  </a:cubicBezTo>
                  <a:cubicBezTo>
                    <a:pt x="16" y="3"/>
                    <a:pt x="25" y="0"/>
                    <a:pt x="30" y="5"/>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0" name="Freeform 81"/>
            <p:cNvSpPr/>
            <p:nvPr/>
          </p:nvSpPr>
          <p:spPr bwMode="auto">
            <a:xfrm>
              <a:off x="4131" y="629"/>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9" y="34"/>
                    <a:pt x="9" y="36"/>
                    <a:pt x="4" y="32"/>
                  </a:cubicBezTo>
                  <a:cubicBezTo>
                    <a:pt x="0" y="28"/>
                    <a:pt x="2" y="18"/>
                    <a:pt x="9" y="10"/>
                  </a:cubicBezTo>
                  <a:cubicBezTo>
                    <a:pt x="16" y="3"/>
                    <a:pt x="25" y="0"/>
                    <a:pt x="30" y="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1" name="Freeform 82"/>
            <p:cNvSpPr/>
            <p:nvPr/>
          </p:nvSpPr>
          <p:spPr bwMode="auto">
            <a:xfrm>
              <a:off x="3872" y="588"/>
              <a:ext cx="50" cy="50"/>
            </a:xfrm>
            <a:custGeom>
              <a:avLst/>
              <a:gdLst>
                <a:gd name="T0" fmla="*/ 15 w 21"/>
                <a:gd name="T1" fmla="*/ 3 h 21"/>
                <a:gd name="T2" fmla="*/ 18 w 21"/>
                <a:gd name="T3" fmla="*/ 15 h 21"/>
                <a:gd name="T4" fmla="*/ 6 w 21"/>
                <a:gd name="T5" fmla="*/ 19 h 21"/>
                <a:gd name="T6" fmla="*/ 3 w 21"/>
                <a:gd name="T7" fmla="*/ 6 h 21"/>
                <a:gd name="T8" fmla="*/ 15 w 21"/>
                <a:gd name="T9" fmla="*/ 3 h 21"/>
              </a:gdLst>
              <a:ahLst/>
              <a:cxnLst>
                <a:cxn ang="0">
                  <a:pos x="T0" y="T1"/>
                </a:cxn>
                <a:cxn ang="0">
                  <a:pos x="T2" y="T3"/>
                </a:cxn>
                <a:cxn ang="0">
                  <a:pos x="T4" y="T5"/>
                </a:cxn>
                <a:cxn ang="0">
                  <a:pos x="T6" y="T7"/>
                </a:cxn>
                <a:cxn ang="0">
                  <a:pos x="T8" y="T9"/>
                </a:cxn>
              </a:cxnLst>
              <a:rect l="0" t="0" r="r" b="b"/>
              <a:pathLst>
                <a:path w="21" h="21">
                  <a:moveTo>
                    <a:pt x="15" y="3"/>
                  </a:moveTo>
                  <a:cubicBezTo>
                    <a:pt x="20" y="5"/>
                    <a:pt x="21" y="11"/>
                    <a:pt x="18" y="15"/>
                  </a:cubicBezTo>
                  <a:cubicBezTo>
                    <a:pt x="16" y="20"/>
                    <a:pt x="10" y="21"/>
                    <a:pt x="6" y="19"/>
                  </a:cubicBezTo>
                  <a:cubicBezTo>
                    <a:pt x="2" y="16"/>
                    <a:pt x="0" y="11"/>
                    <a:pt x="3" y="6"/>
                  </a:cubicBezTo>
                  <a:cubicBezTo>
                    <a:pt x="6" y="2"/>
                    <a:pt x="11" y="0"/>
                    <a:pt x="15"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2" name="Freeform 83"/>
            <p:cNvSpPr/>
            <p:nvPr/>
          </p:nvSpPr>
          <p:spPr bwMode="auto">
            <a:xfrm>
              <a:off x="3856" y="565"/>
              <a:ext cx="71" cy="71"/>
            </a:xfrm>
            <a:custGeom>
              <a:avLst/>
              <a:gdLst>
                <a:gd name="T0" fmla="*/ 21 w 30"/>
                <a:gd name="T1" fmla="*/ 4 h 30"/>
                <a:gd name="T2" fmla="*/ 26 w 30"/>
                <a:gd name="T3" fmla="*/ 22 h 30"/>
                <a:gd name="T4" fmla="*/ 8 w 30"/>
                <a:gd name="T5" fmla="*/ 26 h 30"/>
                <a:gd name="T6" fmla="*/ 3 w 30"/>
                <a:gd name="T7" fmla="*/ 8 h 30"/>
                <a:gd name="T8" fmla="*/ 21 w 30"/>
                <a:gd name="T9" fmla="*/ 4 h 30"/>
              </a:gdLst>
              <a:ahLst/>
              <a:cxnLst>
                <a:cxn ang="0">
                  <a:pos x="T0" y="T1"/>
                </a:cxn>
                <a:cxn ang="0">
                  <a:pos x="T2" y="T3"/>
                </a:cxn>
                <a:cxn ang="0">
                  <a:pos x="T4" y="T5"/>
                </a:cxn>
                <a:cxn ang="0">
                  <a:pos x="T6" y="T7"/>
                </a:cxn>
                <a:cxn ang="0">
                  <a:pos x="T8" y="T9"/>
                </a:cxn>
              </a:cxnLst>
              <a:rect l="0" t="0" r="r" b="b"/>
              <a:pathLst>
                <a:path w="30" h="30">
                  <a:moveTo>
                    <a:pt x="21" y="4"/>
                  </a:moveTo>
                  <a:cubicBezTo>
                    <a:pt x="28" y="8"/>
                    <a:pt x="30" y="16"/>
                    <a:pt x="26" y="22"/>
                  </a:cubicBezTo>
                  <a:cubicBezTo>
                    <a:pt x="22" y="28"/>
                    <a:pt x="14" y="30"/>
                    <a:pt x="8" y="26"/>
                  </a:cubicBezTo>
                  <a:cubicBezTo>
                    <a:pt x="2" y="23"/>
                    <a:pt x="0" y="15"/>
                    <a:pt x="3" y="8"/>
                  </a:cubicBezTo>
                  <a:cubicBezTo>
                    <a:pt x="7" y="2"/>
                    <a:pt x="15" y="0"/>
                    <a:pt x="21" y="4"/>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3" name="Freeform 84"/>
            <p:cNvSpPr/>
            <p:nvPr/>
          </p:nvSpPr>
          <p:spPr bwMode="auto">
            <a:xfrm>
              <a:off x="3946" y="546"/>
              <a:ext cx="40" cy="42"/>
            </a:xfrm>
            <a:custGeom>
              <a:avLst/>
              <a:gdLst>
                <a:gd name="T0" fmla="*/ 13 w 17"/>
                <a:gd name="T1" fmla="*/ 2 h 18"/>
                <a:gd name="T2" fmla="*/ 15 w 17"/>
                <a:gd name="T3" fmla="*/ 13 h 18"/>
                <a:gd name="T4" fmla="*/ 5 w 17"/>
                <a:gd name="T5" fmla="*/ 15 h 18"/>
                <a:gd name="T6" fmla="*/ 2 w 17"/>
                <a:gd name="T7" fmla="*/ 5 h 18"/>
                <a:gd name="T8" fmla="*/ 13 w 17"/>
                <a:gd name="T9" fmla="*/ 2 h 18"/>
              </a:gdLst>
              <a:ahLst/>
              <a:cxnLst>
                <a:cxn ang="0">
                  <a:pos x="T0" y="T1"/>
                </a:cxn>
                <a:cxn ang="0">
                  <a:pos x="T2" y="T3"/>
                </a:cxn>
                <a:cxn ang="0">
                  <a:pos x="T4" y="T5"/>
                </a:cxn>
                <a:cxn ang="0">
                  <a:pos x="T6" y="T7"/>
                </a:cxn>
                <a:cxn ang="0">
                  <a:pos x="T8" y="T9"/>
                </a:cxn>
              </a:cxnLst>
              <a:rect l="0" t="0" r="r" b="b"/>
              <a:pathLst>
                <a:path w="17" h="18">
                  <a:moveTo>
                    <a:pt x="13" y="2"/>
                  </a:moveTo>
                  <a:cubicBezTo>
                    <a:pt x="16" y="4"/>
                    <a:pt x="17" y="9"/>
                    <a:pt x="15" y="13"/>
                  </a:cubicBezTo>
                  <a:cubicBezTo>
                    <a:pt x="13" y="16"/>
                    <a:pt x="8" y="18"/>
                    <a:pt x="5" y="15"/>
                  </a:cubicBezTo>
                  <a:cubicBezTo>
                    <a:pt x="1" y="13"/>
                    <a:pt x="0" y="8"/>
                    <a:pt x="2" y="5"/>
                  </a:cubicBezTo>
                  <a:cubicBezTo>
                    <a:pt x="4" y="1"/>
                    <a:pt x="9" y="0"/>
                    <a:pt x="13" y="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4" name="Freeform 85"/>
            <p:cNvSpPr/>
            <p:nvPr/>
          </p:nvSpPr>
          <p:spPr bwMode="auto">
            <a:xfrm>
              <a:off x="3639" y="1748"/>
              <a:ext cx="219" cy="140"/>
            </a:xfrm>
            <a:custGeom>
              <a:avLst/>
              <a:gdLst>
                <a:gd name="T0" fmla="*/ 88 w 92"/>
                <a:gd name="T1" fmla="*/ 9 h 59"/>
                <a:gd name="T2" fmla="*/ 90 w 92"/>
                <a:gd name="T3" fmla="*/ 40 h 59"/>
                <a:gd name="T4" fmla="*/ 83 w 92"/>
                <a:gd name="T5" fmla="*/ 50 h 59"/>
                <a:gd name="T6" fmla="*/ 72 w 92"/>
                <a:gd name="T7" fmla="*/ 48 h 59"/>
                <a:gd name="T8" fmla="*/ 56 w 92"/>
                <a:gd name="T9" fmla="*/ 53 h 59"/>
                <a:gd name="T10" fmla="*/ 2 w 92"/>
                <a:gd name="T11" fmla="*/ 41 h 59"/>
                <a:gd name="T12" fmla="*/ 19 w 92"/>
                <a:gd name="T13" fmla="*/ 29 h 59"/>
                <a:gd name="T14" fmla="*/ 50 w 92"/>
                <a:gd name="T15" fmla="*/ 9 h 59"/>
                <a:gd name="T16" fmla="*/ 62 w 92"/>
                <a:gd name="T17" fmla="*/ 3 h 59"/>
                <a:gd name="T18" fmla="*/ 77 w 92"/>
                <a:gd name="T19" fmla="*/ 11 h 59"/>
                <a:gd name="T20" fmla="*/ 88 w 92"/>
                <a:gd name="T21"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59">
                  <a:moveTo>
                    <a:pt x="88" y="9"/>
                  </a:moveTo>
                  <a:cubicBezTo>
                    <a:pt x="91" y="15"/>
                    <a:pt x="92" y="32"/>
                    <a:pt x="90" y="40"/>
                  </a:cubicBezTo>
                  <a:cubicBezTo>
                    <a:pt x="88" y="48"/>
                    <a:pt x="88" y="49"/>
                    <a:pt x="83" y="50"/>
                  </a:cubicBezTo>
                  <a:cubicBezTo>
                    <a:pt x="78" y="51"/>
                    <a:pt x="73" y="51"/>
                    <a:pt x="72" y="48"/>
                  </a:cubicBezTo>
                  <a:cubicBezTo>
                    <a:pt x="71" y="46"/>
                    <a:pt x="62" y="51"/>
                    <a:pt x="56" y="53"/>
                  </a:cubicBezTo>
                  <a:cubicBezTo>
                    <a:pt x="46" y="55"/>
                    <a:pt x="9" y="59"/>
                    <a:pt x="2" y="41"/>
                  </a:cubicBezTo>
                  <a:cubicBezTo>
                    <a:pt x="0" y="36"/>
                    <a:pt x="10" y="33"/>
                    <a:pt x="19" y="29"/>
                  </a:cubicBezTo>
                  <a:cubicBezTo>
                    <a:pt x="33" y="24"/>
                    <a:pt x="40" y="22"/>
                    <a:pt x="50" y="9"/>
                  </a:cubicBezTo>
                  <a:cubicBezTo>
                    <a:pt x="54" y="4"/>
                    <a:pt x="57" y="0"/>
                    <a:pt x="62" y="3"/>
                  </a:cubicBezTo>
                  <a:cubicBezTo>
                    <a:pt x="66" y="7"/>
                    <a:pt x="70" y="13"/>
                    <a:pt x="77" y="11"/>
                  </a:cubicBezTo>
                  <a:cubicBezTo>
                    <a:pt x="83" y="9"/>
                    <a:pt x="86" y="6"/>
                    <a:pt x="88" y="9"/>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5" name="Freeform 86"/>
            <p:cNvSpPr/>
            <p:nvPr/>
          </p:nvSpPr>
          <p:spPr bwMode="auto">
            <a:xfrm>
              <a:off x="3756" y="1264"/>
              <a:ext cx="603" cy="273"/>
            </a:xfrm>
            <a:custGeom>
              <a:avLst/>
              <a:gdLst>
                <a:gd name="T0" fmla="*/ 153 w 254"/>
                <a:gd name="T1" fmla="*/ 13 h 115"/>
                <a:gd name="T2" fmla="*/ 0 w 254"/>
                <a:gd name="T3" fmla="*/ 55 h 115"/>
                <a:gd name="T4" fmla="*/ 6 w 254"/>
                <a:gd name="T5" fmla="*/ 108 h 115"/>
                <a:gd name="T6" fmla="*/ 113 w 254"/>
                <a:gd name="T7" fmla="*/ 111 h 115"/>
                <a:gd name="T8" fmla="*/ 153 w 254"/>
                <a:gd name="T9" fmla="*/ 13 h 115"/>
              </a:gdLst>
              <a:ahLst/>
              <a:cxnLst>
                <a:cxn ang="0">
                  <a:pos x="T0" y="T1"/>
                </a:cxn>
                <a:cxn ang="0">
                  <a:pos x="T2" y="T3"/>
                </a:cxn>
                <a:cxn ang="0">
                  <a:pos x="T4" y="T5"/>
                </a:cxn>
                <a:cxn ang="0">
                  <a:pos x="T6" y="T7"/>
                </a:cxn>
                <a:cxn ang="0">
                  <a:pos x="T8" y="T9"/>
                </a:cxn>
              </a:cxnLst>
              <a:rect l="0" t="0" r="r" b="b"/>
              <a:pathLst>
                <a:path w="254" h="115">
                  <a:moveTo>
                    <a:pt x="153" y="13"/>
                  </a:moveTo>
                  <a:cubicBezTo>
                    <a:pt x="0" y="55"/>
                    <a:pt x="0" y="55"/>
                    <a:pt x="0" y="55"/>
                  </a:cubicBezTo>
                  <a:cubicBezTo>
                    <a:pt x="6" y="108"/>
                    <a:pt x="6" y="108"/>
                    <a:pt x="6" y="108"/>
                  </a:cubicBezTo>
                  <a:cubicBezTo>
                    <a:pt x="113" y="111"/>
                    <a:pt x="113" y="111"/>
                    <a:pt x="113" y="111"/>
                  </a:cubicBezTo>
                  <a:cubicBezTo>
                    <a:pt x="254" y="115"/>
                    <a:pt x="197" y="0"/>
                    <a:pt x="153" y="13"/>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6" name="Freeform 87"/>
            <p:cNvSpPr/>
            <p:nvPr/>
          </p:nvSpPr>
          <p:spPr bwMode="auto">
            <a:xfrm>
              <a:off x="3699" y="1307"/>
              <a:ext cx="161" cy="474"/>
            </a:xfrm>
            <a:custGeom>
              <a:avLst/>
              <a:gdLst>
                <a:gd name="T0" fmla="*/ 3 w 68"/>
                <a:gd name="T1" fmla="*/ 64 h 200"/>
                <a:gd name="T2" fmla="*/ 17 w 68"/>
                <a:gd name="T3" fmla="*/ 200 h 200"/>
                <a:gd name="T4" fmla="*/ 67 w 68"/>
                <a:gd name="T5" fmla="*/ 197 h 200"/>
                <a:gd name="T6" fmla="*/ 68 w 68"/>
                <a:gd name="T7" fmla="*/ 90 h 200"/>
                <a:gd name="T8" fmla="*/ 3 w 68"/>
                <a:gd name="T9" fmla="*/ 64 h 200"/>
              </a:gdLst>
              <a:ahLst/>
              <a:cxnLst>
                <a:cxn ang="0">
                  <a:pos x="T0" y="T1"/>
                </a:cxn>
                <a:cxn ang="0">
                  <a:pos x="T2" y="T3"/>
                </a:cxn>
                <a:cxn ang="0">
                  <a:pos x="T4" y="T5"/>
                </a:cxn>
                <a:cxn ang="0">
                  <a:pos x="T6" y="T7"/>
                </a:cxn>
                <a:cxn ang="0">
                  <a:pos x="T8" y="T9"/>
                </a:cxn>
              </a:cxnLst>
              <a:rect l="0" t="0" r="r" b="b"/>
              <a:pathLst>
                <a:path w="68" h="200">
                  <a:moveTo>
                    <a:pt x="3" y="64"/>
                  </a:moveTo>
                  <a:cubicBezTo>
                    <a:pt x="17" y="200"/>
                    <a:pt x="17" y="200"/>
                    <a:pt x="17" y="200"/>
                  </a:cubicBezTo>
                  <a:cubicBezTo>
                    <a:pt x="67" y="197"/>
                    <a:pt x="67" y="197"/>
                    <a:pt x="67" y="197"/>
                  </a:cubicBezTo>
                  <a:cubicBezTo>
                    <a:pt x="68" y="90"/>
                    <a:pt x="68" y="90"/>
                    <a:pt x="68" y="90"/>
                  </a:cubicBezTo>
                  <a:cubicBezTo>
                    <a:pt x="68" y="0"/>
                    <a:pt x="0" y="28"/>
                    <a:pt x="3" y="64"/>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7" name="Freeform 88"/>
            <p:cNvSpPr/>
            <p:nvPr/>
          </p:nvSpPr>
          <p:spPr bwMode="auto">
            <a:xfrm>
              <a:off x="3917" y="1518"/>
              <a:ext cx="433" cy="92"/>
            </a:xfrm>
            <a:custGeom>
              <a:avLst/>
              <a:gdLst>
                <a:gd name="T0" fmla="*/ 20 w 182"/>
                <a:gd name="T1" fmla="*/ 0 h 39"/>
                <a:gd name="T2" fmla="*/ 163 w 182"/>
                <a:gd name="T3" fmla="*/ 0 h 39"/>
                <a:gd name="T4" fmla="*/ 182 w 182"/>
                <a:gd name="T5" fmla="*/ 20 h 39"/>
                <a:gd name="T6" fmla="*/ 163 w 182"/>
                <a:gd name="T7" fmla="*/ 39 h 39"/>
                <a:gd name="T8" fmla="*/ 20 w 182"/>
                <a:gd name="T9" fmla="*/ 39 h 39"/>
                <a:gd name="T10" fmla="*/ 0 w 182"/>
                <a:gd name="T11" fmla="*/ 20 h 39"/>
                <a:gd name="T12" fmla="*/ 20 w 18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82" h="39">
                  <a:moveTo>
                    <a:pt x="20" y="0"/>
                  </a:moveTo>
                  <a:cubicBezTo>
                    <a:pt x="163" y="0"/>
                    <a:pt x="163" y="0"/>
                    <a:pt x="163" y="0"/>
                  </a:cubicBezTo>
                  <a:cubicBezTo>
                    <a:pt x="173" y="0"/>
                    <a:pt x="182" y="9"/>
                    <a:pt x="182" y="20"/>
                  </a:cubicBezTo>
                  <a:cubicBezTo>
                    <a:pt x="182" y="30"/>
                    <a:pt x="173" y="39"/>
                    <a:pt x="163" y="39"/>
                  </a:cubicBezTo>
                  <a:cubicBezTo>
                    <a:pt x="20" y="39"/>
                    <a:pt x="20" y="39"/>
                    <a:pt x="20" y="39"/>
                  </a:cubicBezTo>
                  <a:cubicBezTo>
                    <a:pt x="9" y="39"/>
                    <a:pt x="0" y="30"/>
                    <a:pt x="0" y="20"/>
                  </a:cubicBezTo>
                  <a:cubicBezTo>
                    <a:pt x="0" y="9"/>
                    <a:pt x="9" y="0"/>
                    <a:pt x="20" y="0"/>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8" name="Freeform 89"/>
            <p:cNvSpPr/>
            <p:nvPr/>
          </p:nvSpPr>
          <p:spPr bwMode="auto">
            <a:xfrm>
              <a:off x="4257" y="1079"/>
              <a:ext cx="93" cy="531"/>
            </a:xfrm>
            <a:custGeom>
              <a:avLst/>
              <a:gdLst>
                <a:gd name="T0" fmla="*/ 0 w 39"/>
                <a:gd name="T1" fmla="*/ 205 h 224"/>
                <a:gd name="T2" fmla="*/ 0 w 39"/>
                <a:gd name="T3" fmla="*/ 20 h 224"/>
                <a:gd name="T4" fmla="*/ 20 w 39"/>
                <a:gd name="T5" fmla="*/ 0 h 224"/>
                <a:gd name="T6" fmla="*/ 20 w 39"/>
                <a:gd name="T7" fmla="*/ 0 h 224"/>
                <a:gd name="T8" fmla="*/ 39 w 39"/>
                <a:gd name="T9" fmla="*/ 19 h 224"/>
                <a:gd name="T10" fmla="*/ 39 w 39"/>
                <a:gd name="T11" fmla="*/ 204 h 224"/>
                <a:gd name="T12" fmla="*/ 19 w 39"/>
                <a:gd name="T13" fmla="*/ 224 h 224"/>
                <a:gd name="T14" fmla="*/ 19 w 39"/>
                <a:gd name="T15" fmla="*/ 224 h 224"/>
                <a:gd name="T16" fmla="*/ 0 w 39"/>
                <a:gd name="T17" fmla="*/ 20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4">
                  <a:moveTo>
                    <a:pt x="0" y="205"/>
                  </a:moveTo>
                  <a:cubicBezTo>
                    <a:pt x="0" y="20"/>
                    <a:pt x="0" y="20"/>
                    <a:pt x="0" y="20"/>
                  </a:cubicBezTo>
                  <a:cubicBezTo>
                    <a:pt x="0" y="10"/>
                    <a:pt x="9" y="1"/>
                    <a:pt x="20" y="0"/>
                  </a:cubicBezTo>
                  <a:cubicBezTo>
                    <a:pt x="20" y="0"/>
                    <a:pt x="20" y="0"/>
                    <a:pt x="20" y="0"/>
                  </a:cubicBezTo>
                  <a:cubicBezTo>
                    <a:pt x="30" y="0"/>
                    <a:pt x="39" y="9"/>
                    <a:pt x="39" y="19"/>
                  </a:cubicBezTo>
                  <a:cubicBezTo>
                    <a:pt x="39" y="204"/>
                    <a:pt x="39" y="204"/>
                    <a:pt x="39" y="204"/>
                  </a:cubicBezTo>
                  <a:cubicBezTo>
                    <a:pt x="39" y="215"/>
                    <a:pt x="30" y="224"/>
                    <a:pt x="19" y="224"/>
                  </a:cubicBezTo>
                  <a:cubicBezTo>
                    <a:pt x="19" y="224"/>
                    <a:pt x="19" y="224"/>
                    <a:pt x="19" y="224"/>
                  </a:cubicBezTo>
                  <a:cubicBezTo>
                    <a:pt x="9" y="224"/>
                    <a:pt x="0" y="216"/>
                    <a:pt x="0" y="205"/>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9" name="Freeform 90"/>
            <p:cNvSpPr/>
            <p:nvPr/>
          </p:nvSpPr>
          <p:spPr bwMode="auto">
            <a:xfrm>
              <a:off x="3936" y="847"/>
              <a:ext cx="316" cy="588"/>
            </a:xfrm>
            <a:custGeom>
              <a:avLst/>
              <a:gdLst>
                <a:gd name="T0" fmla="*/ 130 w 133"/>
                <a:gd name="T1" fmla="*/ 142 h 248"/>
                <a:gd name="T2" fmla="*/ 131 w 133"/>
                <a:gd name="T3" fmla="*/ 240 h 248"/>
                <a:gd name="T4" fmla="*/ 0 w 133"/>
                <a:gd name="T5" fmla="*/ 210 h 248"/>
                <a:gd name="T6" fmla="*/ 55 w 133"/>
                <a:gd name="T7" fmla="*/ 14 h 248"/>
                <a:gd name="T8" fmla="*/ 103 w 133"/>
                <a:gd name="T9" fmla="*/ 0 h 248"/>
                <a:gd name="T10" fmla="*/ 130 w 133"/>
                <a:gd name="T11" fmla="*/ 142 h 248"/>
              </a:gdLst>
              <a:ahLst/>
              <a:cxnLst>
                <a:cxn ang="0">
                  <a:pos x="T0" y="T1"/>
                </a:cxn>
                <a:cxn ang="0">
                  <a:pos x="T2" y="T3"/>
                </a:cxn>
                <a:cxn ang="0">
                  <a:pos x="T4" y="T5"/>
                </a:cxn>
                <a:cxn ang="0">
                  <a:pos x="T6" y="T7"/>
                </a:cxn>
                <a:cxn ang="0">
                  <a:pos x="T8" y="T9"/>
                </a:cxn>
                <a:cxn ang="0">
                  <a:pos x="T10" y="T11"/>
                </a:cxn>
              </a:cxnLst>
              <a:rect l="0" t="0" r="r" b="b"/>
              <a:pathLst>
                <a:path w="133" h="248">
                  <a:moveTo>
                    <a:pt x="130" y="142"/>
                  </a:moveTo>
                  <a:cubicBezTo>
                    <a:pt x="133" y="167"/>
                    <a:pt x="133" y="221"/>
                    <a:pt x="131" y="240"/>
                  </a:cubicBezTo>
                  <a:cubicBezTo>
                    <a:pt x="80" y="248"/>
                    <a:pt x="51" y="206"/>
                    <a:pt x="0" y="210"/>
                  </a:cubicBezTo>
                  <a:cubicBezTo>
                    <a:pt x="20" y="151"/>
                    <a:pt x="40" y="78"/>
                    <a:pt x="55" y="14"/>
                  </a:cubicBezTo>
                  <a:cubicBezTo>
                    <a:pt x="68" y="16"/>
                    <a:pt x="96" y="13"/>
                    <a:pt x="103" y="0"/>
                  </a:cubicBezTo>
                  <a:cubicBezTo>
                    <a:pt x="113" y="32"/>
                    <a:pt x="120" y="52"/>
                    <a:pt x="130" y="14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0" name="Rectangle 91"/>
            <p:cNvSpPr>
              <a:spLocks noChangeArrowheads="1"/>
            </p:cNvSpPr>
            <p:nvPr/>
          </p:nvSpPr>
          <p:spPr bwMode="auto">
            <a:xfrm>
              <a:off x="4264" y="1482"/>
              <a:ext cx="36" cy="396"/>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1" name="Freeform 92"/>
            <p:cNvSpPr/>
            <p:nvPr/>
          </p:nvSpPr>
          <p:spPr bwMode="auto">
            <a:xfrm>
              <a:off x="3687" y="1285"/>
              <a:ext cx="166" cy="183"/>
            </a:xfrm>
            <a:custGeom>
              <a:avLst/>
              <a:gdLst>
                <a:gd name="T0" fmla="*/ 10 w 70"/>
                <a:gd name="T1" fmla="*/ 37 h 77"/>
                <a:gd name="T2" fmla="*/ 29 w 70"/>
                <a:gd name="T3" fmla="*/ 22 h 77"/>
                <a:gd name="T4" fmla="*/ 29 w 70"/>
                <a:gd name="T5" fmla="*/ 21 h 77"/>
                <a:gd name="T6" fmla="*/ 31 w 70"/>
                <a:gd name="T7" fmla="*/ 20 h 77"/>
                <a:gd name="T8" fmla="*/ 38 w 70"/>
                <a:gd name="T9" fmla="*/ 13 h 77"/>
                <a:gd name="T10" fmla="*/ 39 w 70"/>
                <a:gd name="T11" fmla="*/ 13 h 77"/>
                <a:gd name="T12" fmla="*/ 44 w 70"/>
                <a:gd name="T13" fmla="*/ 9 h 77"/>
                <a:gd name="T14" fmla="*/ 45 w 70"/>
                <a:gd name="T15" fmla="*/ 7 h 77"/>
                <a:gd name="T16" fmla="*/ 46 w 70"/>
                <a:gd name="T17" fmla="*/ 8 h 77"/>
                <a:gd name="T18" fmla="*/ 55 w 70"/>
                <a:gd name="T19" fmla="*/ 0 h 77"/>
                <a:gd name="T20" fmla="*/ 70 w 70"/>
                <a:gd name="T21" fmla="*/ 19 h 77"/>
                <a:gd name="T22" fmla="*/ 60 w 70"/>
                <a:gd name="T23" fmla="*/ 27 h 77"/>
                <a:gd name="T24" fmla="*/ 58 w 70"/>
                <a:gd name="T25" fmla="*/ 30 h 77"/>
                <a:gd name="T26" fmla="*/ 22 w 70"/>
                <a:gd name="T27" fmla="*/ 57 h 77"/>
                <a:gd name="T28" fmla="*/ 16 w 70"/>
                <a:gd name="T29" fmla="*/ 65 h 77"/>
                <a:gd name="T30" fmla="*/ 15 w 70"/>
                <a:gd name="T31" fmla="*/ 69 h 77"/>
                <a:gd name="T32" fmla="*/ 11 w 70"/>
                <a:gd name="T33" fmla="*/ 73 h 77"/>
                <a:gd name="T34" fmla="*/ 10 w 70"/>
                <a:gd name="T35" fmla="*/ 72 h 77"/>
                <a:gd name="T36" fmla="*/ 8 w 70"/>
                <a:gd name="T37" fmla="*/ 75 h 77"/>
                <a:gd name="T38" fmla="*/ 2 w 70"/>
                <a:gd name="T39" fmla="*/ 76 h 77"/>
                <a:gd name="T40" fmla="*/ 2 w 70"/>
                <a:gd name="T41" fmla="*/ 70 h 77"/>
                <a:gd name="T42" fmla="*/ 3 w 70"/>
                <a:gd name="T43" fmla="*/ 67 h 77"/>
                <a:gd name="T44" fmla="*/ 3 w 70"/>
                <a:gd name="T45" fmla="*/ 65 h 77"/>
                <a:gd name="T46" fmla="*/ 6 w 70"/>
                <a:gd name="T47" fmla="*/ 52 h 77"/>
                <a:gd name="T48" fmla="*/ 8 w 70"/>
                <a:gd name="T49" fmla="*/ 42 h 77"/>
                <a:gd name="T50" fmla="*/ 8 w 70"/>
                <a:gd name="T51" fmla="*/ 42 h 77"/>
                <a:gd name="T52" fmla="*/ 10 w 70"/>
                <a:gd name="T53"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77">
                  <a:moveTo>
                    <a:pt x="10" y="37"/>
                  </a:moveTo>
                  <a:cubicBezTo>
                    <a:pt x="29" y="22"/>
                    <a:pt x="29" y="22"/>
                    <a:pt x="29" y="22"/>
                  </a:cubicBezTo>
                  <a:cubicBezTo>
                    <a:pt x="29" y="21"/>
                    <a:pt x="29" y="21"/>
                    <a:pt x="29" y="21"/>
                  </a:cubicBezTo>
                  <a:cubicBezTo>
                    <a:pt x="31" y="20"/>
                    <a:pt x="31" y="20"/>
                    <a:pt x="31" y="20"/>
                  </a:cubicBezTo>
                  <a:cubicBezTo>
                    <a:pt x="38" y="13"/>
                    <a:pt x="38" y="13"/>
                    <a:pt x="38" y="13"/>
                  </a:cubicBezTo>
                  <a:cubicBezTo>
                    <a:pt x="39" y="13"/>
                    <a:pt x="39" y="13"/>
                    <a:pt x="39" y="13"/>
                  </a:cubicBezTo>
                  <a:cubicBezTo>
                    <a:pt x="44" y="9"/>
                    <a:pt x="44" y="9"/>
                    <a:pt x="44" y="9"/>
                  </a:cubicBezTo>
                  <a:cubicBezTo>
                    <a:pt x="45" y="7"/>
                    <a:pt x="45" y="7"/>
                    <a:pt x="45" y="7"/>
                  </a:cubicBezTo>
                  <a:cubicBezTo>
                    <a:pt x="46" y="8"/>
                    <a:pt x="46" y="8"/>
                    <a:pt x="46" y="8"/>
                  </a:cubicBezTo>
                  <a:cubicBezTo>
                    <a:pt x="55" y="0"/>
                    <a:pt x="55" y="0"/>
                    <a:pt x="55" y="0"/>
                  </a:cubicBezTo>
                  <a:cubicBezTo>
                    <a:pt x="70" y="19"/>
                    <a:pt x="70" y="19"/>
                    <a:pt x="70" y="19"/>
                  </a:cubicBezTo>
                  <a:cubicBezTo>
                    <a:pt x="60" y="27"/>
                    <a:pt x="60" y="27"/>
                    <a:pt x="60" y="27"/>
                  </a:cubicBezTo>
                  <a:cubicBezTo>
                    <a:pt x="60" y="28"/>
                    <a:pt x="59" y="29"/>
                    <a:pt x="58" y="30"/>
                  </a:cubicBezTo>
                  <a:cubicBezTo>
                    <a:pt x="32" y="48"/>
                    <a:pt x="27" y="52"/>
                    <a:pt x="22" y="57"/>
                  </a:cubicBezTo>
                  <a:cubicBezTo>
                    <a:pt x="16" y="65"/>
                    <a:pt x="16" y="65"/>
                    <a:pt x="16" y="65"/>
                  </a:cubicBezTo>
                  <a:cubicBezTo>
                    <a:pt x="15" y="69"/>
                    <a:pt x="15" y="69"/>
                    <a:pt x="15" y="69"/>
                  </a:cubicBezTo>
                  <a:cubicBezTo>
                    <a:pt x="15" y="71"/>
                    <a:pt x="13" y="73"/>
                    <a:pt x="11" y="73"/>
                  </a:cubicBezTo>
                  <a:cubicBezTo>
                    <a:pt x="11" y="73"/>
                    <a:pt x="10" y="73"/>
                    <a:pt x="10" y="72"/>
                  </a:cubicBezTo>
                  <a:cubicBezTo>
                    <a:pt x="8" y="75"/>
                    <a:pt x="8" y="75"/>
                    <a:pt x="8" y="75"/>
                  </a:cubicBezTo>
                  <a:cubicBezTo>
                    <a:pt x="7" y="76"/>
                    <a:pt x="4" y="77"/>
                    <a:pt x="2" y="76"/>
                  </a:cubicBezTo>
                  <a:cubicBezTo>
                    <a:pt x="1" y="74"/>
                    <a:pt x="0" y="72"/>
                    <a:pt x="2" y="70"/>
                  </a:cubicBezTo>
                  <a:cubicBezTo>
                    <a:pt x="3" y="67"/>
                    <a:pt x="3" y="67"/>
                    <a:pt x="3" y="67"/>
                  </a:cubicBezTo>
                  <a:cubicBezTo>
                    <a:pt x="3" y="67"/>
                    <a:pt x="3" y="66"/>
                    <a:pt x="3" y="65"/>
                  </a:cubicBezTo>
                  <a:cubicBezTo>
                    <a:pt x="6" y="52"/>
                    <a:pt x="6" y="52"/>
                    <a:pt x="6" y="52"/>
                  </a:cubicBezTo>
                  <a:cubicBezTo>
                    <a:pt x="8" y="42"/>
                    <a:pt x="8" y="42"/>
                    <a:pt x="8" y="42"/>
                  </a:cubicBezTo>
                  <a:cubicBezTo>
                    <a:pt x="8" y="42"/>
                    <a:pt x="8" y="42"/>
                    <a:pt x="8" y="42"/>
                  </a:cubicBezTo>
                  <a:cubicBezTo>
                    <a:pt x="8" y="40"/>
                    <a:pt x="9" y="38"/>
                    <a:pt x="10" y="3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2" name="Freeform 93"/>
            <p:cNvSpPr/>
            <p:nvPr/>
          </p:nvSpPr>
          <p:spPr bwMode="auto">
            <a:xfrm>
              <a:off x="3960" y="866"/>
              <a:ext cx="318" cy="408"/>
            </a:xfrm>
            <a:custGeom>
              <a:avLst/>
              <a:gdLst>
                <a:gd name="T0" fmla="*/ 49 w 134"/>
                <a:gd name="T1" fmla="*/ 30 h 172"/>
                <a:gd name="T2" fmla="*/ 34 w 134"/>
                <a:gd name="T3" fmla="*/ 58 h 172"/>
                <a:gd name="T4" fmla="*/ 0 w 134"/>
                <a:gd name="T5" fmla="*/ 172 h 172"/>
                <a:gd name="T6" fmla="*/ 20 w 134"/>
                <a:gd name="T7" fmla="*/ 154 h 172"/>
                <a:gd name="T8" fmla="*/ 82 w 134"/>
                <a:gd name="T9" fmla="*/ 86 h 172"/>
                <a:gd name="T10" fmla="*/ 49 w 134"/>
                <a:gd name="T11" fmla="*/ 30 h 172"/>
              </a:gdLst>
              <a:ahLst/>
              <a:cxnLst>
                <a:cxn ang="0">
                  <a:pos x="T0" y="T1"/>
                </a:cxn>
                <a:cxn ang="0">
                  <a:pos x="T2" y="T3"/>
                </a:cxn>
                <a:cxn ang="0">
                  <a:pos x="T4" y="T5"/>
                </a:cxn>
                <a:cxn ang="0">
                  <a:pos x="T6" y="T7"/>
                </a:cxn>
                <a:cxn ang="0">
                  <a:pos x="T8" y="T9"/>
                </a:cxn>
                <a:cxn ang="0">
                  <a:pos x="T10" y="T11"/>
                </a:cxn>
              </a:cxnLst>
              <a:rect l="0" t="0" r="r" b="b"/>
              <a:pathLst>
                <a:path w="134" h="172">
                  <a:moveTo>
                    <a:pt x="49" y="30"/>
                  </a:moveTo>
                  <a:cubicBezTo>
                    <a:pt x="34" y="58"/>
                    <a:pt x="34" y="58"/>
                    <a:pt x="34" y="58"/>
                  </a:cubicBezTo>
                  <a:cubicBezTo>
                    <a:pt x="0" y="172"/>
                    <a:pt x="0" y="172"/>
                    <a:pt x="0" y="172"/>
                  </a:cubicBezTo>
                  <a:cubicBezTo>
                    <a:pt x="20" y="154"/>
                    <a:pt x="20" y="154"/>
                    <a:pt x="20" y="154"/>
                  </a:cubicBezTo>
                  <a:cubicBezTo>
                    <a:pt x="82" y="86"/>
                    <a:pt x="82" y="86"/>
                    <a:pt x="82" y="86"/>
                  </a:cubicBezTo>
                  <a:cubicBezTo>
                    <a:pt x="134" y="29"/>
                    <a:pt x="67" y="0"/>
                    <a:pt x="49" y="30"/>
                  </a:cubicBezTo>
                  <a:close/>
                </a:path>
              </a:pathLst>
            </a:custGeom>
            <a:solidFill>
              <a:srgbClr val="BE93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3" name="Freeform 94"/>
            <p:cNvSpPr/>
            <p:nvPr/>
          </p:nvSpPr>
          <p:spPr bwMode="auto">
            <a:xfrm>
              <a:off x="3934" y="887"/>
              <a:ext cx="330" cy="349"/>
            </a:xfrm>
            <a:custGeom>
              <a:avLst/>
              <a:gdLst>
                <a:gd name="T0" fmla="*/ 62 w 139"/>
                <a:gd name="T1" fmla="*/ 22 h 147"/>
                <a:gd name="T2" fmla="*/ 0 w 139"/>
                <a:gd name="T3" fmla="*/ 119 h 147"/>
                <a:gd name="T4" fmla="*/ 24 w 139"/>
                <a:gd name="T5" fmla="*/ 147 h 147"/>
                <a:gd name="T6" fmla="*/ 86 w 139"/>
                <a:gd name="T7" fmla="*/ 78 h 147"/>
                <a:gd name="T8" fmla="*/ 62 w 139"/>
                <a:gd name="T9" fmla="*/ 22 h 147"/>
              </a:gdLst>
              <a:ahLst/>
              <a:cxnLst>
                <a:cxn ang="0">
                  <a:pos x="T0" y="T1"/>
                </a:cxn>
                <a:cxn ang="0">
                  <a:pos x="T2" y="T3"/>
                </a:cxn>
                <a:cxn ang="0">
                  <a:pos x="T4" y="T5"/>
                </a:cxn>
                <a:cxn ang="0">
                  <a:pos x="T6" y="T7"/>
                </a:cxn>
                <a:cxn ang="0">
                  <a:pos x="T8" y="T9"/>
                </a:cxn>
              </a:cxnLst>
              <a:rect l="0" t="0" r="r" b="b"/>
              <a:pathLst>
                <a:path w="139" h="147">
                  <a:moveTo>
                    <a:pt x="62" y="22"/>
                  </a:moveTo>
                  <a:cubicBezTo>
                    <a:pt x="0" y="119"/>
                    <a:pt x="0" y="119"/>
                    <a:pt x="0" y="119"/>
                  </a:cubicBezTo>
                  <a:cubicBezTo>
                    <a:pt x="24" y="147"/>
                    <a:pt x="24" y="147"/>
                    <a:pt x="24" y="147"/>
                  </a:cubicBezTo>
                  <a:cubicBezTo>
                    <a:pt x="86" y="78"/>
                    <a:pt x="86" y="78"/>
                    <a:pt x="86" y="78"/>
                  </a:cubicBezTo>
                  <a:cubicBezTo>
                    <a:pt x="139" y="20"/>
                    <a:pt x="76" y="0"/>
                    <a:pt x="62" y="2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4" name="Freeform 95"/>
            <p:cNvSpPr/>
            <p:nvPr/>
          </p:nvSpPr>
          <p:spPr bwMode="auto">
            <a:xfrm>
              <a:off x="3787" y="1108"/>
              <a:ext cx="297" cy="253"/>
            </a:xfrm>
            <a:custGeom>
              <a:avLst/>
              <a:gdLst>
                <a:gd name="T0" fmla="*/ 70 w 125"/>
                <a:gd name="T1" fmla="*/ 16 h 107"/>
                <a:gd name="T2" fmla="*/ 0 w 125"/>
                <a:gd name="T3" fmla="*/ 84 h 107"/>
                <a:gd name="T4" fmla="*/ 18 w 125"/>
                <a:gd name="T5" fmla="*/ 107 h 107"/>
                <a:gd name="T6" fmla="*/ 73 w 125"/>
                <a:gd name="T7" fmla="*/ 65 h 107"/>
                <a:gd name="T8" fmla="*/ 70 w 125"/>
                <a:gd name="T9" fmla="*/ 16 h 107"/>
              </a:gdLst>
              <a:ahLst/>
              <a:cxnLst>
                <a:cxn ang="0">
                  <a:pos x="T0" y="T1"/>
                </a:cxn>
                <a:cxn ang="0">
                  <a:pos x="T2" y="T3"/>
                </a:cxn>
                <a:cxn ang="0">
                  <a:pos x="T4" y="T5"/>
                </a:cxn>
                <a:cxn ang="0">
                  <a:pos x="T6" y="T7"/>
                </a:cxn>
                <a:cxn ang="0">
                  <a:pos x="T8" y="T9"/>
                </a:cxn>
              </a:cxnLst>
              <a:rect l="0" t="0" r="r" b="b"/>
              <a:pathLst>
                <a:path w="125" h="107">
                  <a:moveTo>
                    <a:pt x="70" y="16"/>
                  </a:moveTo>
                  <a:cubicBezTo>
                    <a:pt x="0" y="84"/>
                    <a:pt x="0" y="84"/>
                    <a:pt x="0" y="84"/>
                  </a:cubicBezTo>
                  <a:cubicBezTo>
                    <a:pt x="18" y="107"/>
                    <a:pt x="18" y="107"/>
                    <a:pt x="18" y="107"/>
                  </a:cubicBezTo>
                  <a:cubicBezTo>
                    <a:pt x="73" y="65"/>
                    <a:pt x="73" y="65"/>
                    <a:pt x="73" y="65"/>
                  </a:cubicBezTo>
                  <a:cubicBezTo>
                    <a:pt x="125" y="26"/>
                    <a:pt x="85" y="0"/>
                    <a:pt x="70" y="16"/>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5" name="Rectangle 96"/>
            <p:cNvSpPr>
              <a:spLocks noChangeArrowheads="1"/>
            </p:cNvSpPr>
            <p:nvPr/>
          </p:nvSpPr>
          <p:spPr bwMode="auto">
            <a:xfrm>
              <a:off x="3965" y="1570"/>
              <a:ext cx="35" cy="308"/>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6" name="Freeform 97"/>
            <p:cNvSpPr/>
            <p:nvPr/>
          </p:nvSpPr>
          <p:spPr bwMode="auto">
            <a:xfrm>
              <a:off x="3908" y="676"/>
              <a:ext cx="83" cy="88"/>
            </a:xfrm>
            <a:custGeom>
              <a:avLst/>
              <a:gdLst>
                <a:gd name="T0" fmla="*/ 0 w 35"/>
                <a:gd name="T1" fmla="*/ 33 h 37"/>
                <a:gd name="T2" fmla="*/ 18 w 35"/>
                <a:gd name="T3" fmla="*/ 22 h 37"/>
                <a:gd name="T4" fmla="*/ 31 w 35"/>
                <a:gd name="T5" fmla="*/ 2 h 37"/>
                <a:gd name="T6" fmla="*/ 34 w 35"/>
                <a:gd name="T7" fmla="*/ 1 h 37"/>
                <a:gd name="T8" fmla="*/ 35 w 35"/>
                <a:gd name="T9" fmla="*/ 3 h 37"/>
                <a:gd name="T10" fmla="*/ 21 w 35"/>
                <a:gd name="T11" fmla="*/ 25 h 37"/>
                <a:gd name="T12" fmla="*/ 2 w 35"/>
                <a:gd name="T13" fmla="*/ 37 h 37"/>
                <a:gd name="T14" fmla="*/ 0 w 35"/>
                <a:gd name="T15" fmla="*/ 33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7">
                  <a:moveTo>
                    <a:pt x="0" y="33"/>
                  </a:moveTo>
                  <a:cubicBezTo>
                    <a:pt x="6" y="31"/>
                    <a:pt x="13" y="27"/>
                    <a:pt x="18" y="22"/>
                  </a:cubicBezTo>
                  <a:cubicBezTo>
                    <a:pt x="24" y="16"/>
                    <a:pt x="28" y="10"/>
                    <a:pt x="31" y="2"/>
                  </a:cubicBezTo>
                  <a:cubicBezTo>
                    <a:pt x="31" y="1"/>
                    <a:pt x="33" y="0"/>
                    <a:pt x="34" y="1"/>
                  </a:cubicBezTo>
                  <a:cubicBezTo>
                    <a:pt x="35" y="1"/>
                    <a:pt x="35" y="2"/>
                    <a:pt x="35" y="3"/>
                  </a:cubicBezTo>
                  <a:cubicBezTo>
                    <a:pt x="32" y="11"/>
                    <a:pt x="27" y="19"/>
                    <a:pt x="21" y="25"/>
                  </a:cubicBezTo>
                  <a:cubicBezTo>
                    <a:pt x="15" y="30"/>
                    <a:pt x="9" y="35"/>
                    <a:pt x="2" y="37"/>
                  </a:cubicBezTo>
                  <a:cubicBezTo>
                    <a:pt x="1" y="36"/>
                    <a:pt x="1" y="35"/>
                    <a:pt x="0" y="3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7" name="Freeform 98"/>
            <p:cNvSpPr/>
            <p:nvPr/>
          </p:nvSpPr>
          <p:spPr bwMode="auto">
            <a:xfrm>
              <a:off x="4214" y="889"/>
              <a:ext cx="109" cy="86"/>
            </a:xfrm>
            <a:custGeom>
              <a:avLst/>
              <a:gdLst>
                <a:gd name="T0" fmla="*/ 2 w 46"/>
                <a:gd name="T1" fmla="*/ 33 h 36"/>
                <a:gd name="T2" fmla="*/ 2 w 46"/>
                <a:gd name="T3" fmla="*/ 33 h 36"/>
                <a:gd name="T4" fmla="*/ 8 w 46"/>
                <a:gd name="T5" fmla="*/ 35 h 36"/>
                <a:gd name="T6" fmla="*/ 43 w 46"/>
                <a:gd name="T7" fmla="*/ 11 h 36"/>
                <a:gd name="T8" fmla="*/ 45 w 46"/>
                <a:gd name="T9" fmla="*/ 3 h 36"/>
                <a:gd name="T10" fmla="*/ 38 w 46"/>
                <a:gd name="T11" fmla="*/ 1 h 36"/>
                <a:gd name="T12" fmla="*/ 3 w 46"/>
                <a:gd name="T13" fmla="*/ 25 h 36"/>
                <a:gd name="T14" fmla="*/ 2 w 46"/>
                <a:gd name="T15" fmla="*/ 3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2" y="33"/>
                  </a:moveTo>
                  <a:cubicBezTo>
                    <a:pt x="2" y="33"/>
                    <a:pt x="2" y="33"/>
                    <a:pt x="2" y="33"/>
                  </a:cubicBezTo>
                  <a:cubicBezTo>
                    <a:pt x="3" y="35"/>
                    <a:pt x="6" y="36"/>
                    <a:pt x="8" y="35"/>
                  </a:cubicBezTo>
                  <a:cubicBezTo>
                    <a:pt x="43" y="11"/>
                    <a:pt x="43" y="11"/>
                    <a:pt x="43" y="11"/>
                  </a:cubicBezTo>
                  <a:cubicBezTo>
                    <a:pt x="45" y="10"/>
                    <a:pt x="46" y="6"/>
                    <a:pt x="45" y="3"/>
                  </a:cubicBezTo>
                  <a:cubicBezTo>
                    <a:pt x="43" y="1"/>
                    <a:pt x="40" y="0"/>
                    <a:pt x="38" y="1"/>
                  </a:cubicBezTo>
                  <a:cubicBezTo>
                    <a:pt x="3" y="25"/>
                    <a:pt x="3" y="25"/>
                    <a:pt x="3" y="25"/>
                  </a:cubicBezTo>
                  <a:cubicBezTo>
                    <a:pt x="1" y="26"/>
                    <a:pt x="0" y="30"/>
                    <a:pt x="2" y="3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8" name="Freeform 99"/>
            <p:cNvSpPr/>
            <p:nvPr/>
          </p:nvSpPr>
          <p:spPr bwMode="auto">
            <a:xfrm>
              <a:off x="4247" y="852"/>
              <a:ext cx="157" cy="128"/>
            </a:xfrm>
            <a:custGeom>
              <a:avLst/>
              <a:gdLst>
                <a:gd name="T0" fmla="*/ 53 w 66"/>
                <a:gd name="T1" fmla="*/ 0 h 54"/>
                <a:gd name="T2" fmla="*/ 66 w 66"/>
                <a:gd name="T3" fmla="*/ 20 h 54"/>
                <a:gd name="T4" fmla="*/ 51 w 66"/>
                <a:gd name="T5" fmla="*/ 36 h 54"/>
                <a:gd name="T6" fmla="*/ 5 w 66"/>
                <a:gd name="T7" fmla="*/ 54 h 54"/>
                <a:gd name="T8" fmla="*/ 0 w 66"/>
                <a:gd name="T9" fmla="*/ 37 h 54"/>
                <a:gd name="T10" fmla="*/ 25 w 66"/>
                <a:gd name="T11" fmla="*/ 6 h 54"/>
                <a:gd name="T12" fmla="*/ 53 w 6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66" h="54">
                  <a:moveTo>
                    <a:pt x="53" y="0"/>
                  </a:moveTo>
                  <a:cubicBezTo>
                    <a:pt x="66" y="20"/>
                    <a:pt x="66" y="20"/>
                    <a:pt x="66" y="20"/>
                  </a:cubicBezTo>
                  <a:cubicBezTo>
                    <a:pt x="51" y="36"/>
                    <a:pt x="51" y="36"/>
                    <a:pt x="51" y="36"/>
                  </a:cubicBezTo>
                  <a:cubicBezTo>
                    <a:pt x="43" y="45"/>
                    <a:pt x="17" y="51"/>
                    <a:pt x="5" y="54"/>
                  </a:cubicBezTo>
                  <a:cubicBezTo>
                    <a:pt x="0" y="37"/>
                    <a:pt x="0" y="37"/>
                    <a:pt x="0" y="37"/>
                  </a:cubicBezTo>
                  <a:cubicBezTo>
                    <a:pt x="25" y="6"/>
                    <a:pt x="25" y="6"/>
                    <a:pt x="25" y="6"/>
                  </a:cubicBezTo>
                  <a:lnTo>
                    <a:pt x="53" y="0"/>
                  </a:ln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9" name="Freeform 100"/>
            <p:cNvSpPr/>
            <p:nvPr/>
          </p:nvSpPr>
          <p:spPr bwMode="auto">
            <a:xfrm>
              <a:off x="4316" y="920"/>
              <a:ext cx="36" cy="41"/>
            </a:xfrm>
            <a:custGeom>
              <a:avLst/>
              <a:gdLst>
                <a:gd name="T0" fmla="*/ 3 w 15"/>
                <a:gd name="T1" fmla="*/ 15 h 17"/>
                <a:gd name="T2" fmla="*/ 3 w 15"/>
                <a:gd name="T3" fmla="*/ 15 h 17"/>
                <a:gd name="T4" fmla="*/ 9 w 15"/>
                <a:gd name="T5" fmla="*/ 15 h 17"/>
                <a:gd name="T6" fmla="*/ 13 w 15"/>
                <a:gd name="T7" fmla="*/ 8 h 17"/>
                <a:gd name="T8" fmla="*/ 12 w 15"/>
                <a:gd name="T9" fmla="*/ 1 h 17"/>
                <a:gd name="T10" fmla="*/ 6 w 15"/>
                <a:gd name="T11" fmla="*/ 2 h 17"/>
                <a:gd name="T12" fmla="*/ 2 w 15"/>
                <a:gd name="T13" fmla="*/ 9 h 17"/>
                <a:gd name="T14" fmla="*/ 3 w 15"/>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3" y="15"/>
                  </a:moveTo>
                  <a:cubicBezTo>
                    <a:pt x="3" y="15"/>
                    <a:pt x="3" y="15"/>
                    <a:pt x="3" y="15"/>
                  </a:cubicBezTo>
                  <a:cubicBezTo>
                    <a:pt x="5" y="17"/>
                    <a:pt x="7" y="17"/>
                    <a:pt x="9" y="15"/>
                  </a:cubicBezTo>
                  <a:cubicBezTo>
                    <a:pt x="13" y="8"/>
                    <a:pt x="13" y="8"/>
                    <a:pt x="13" y="8"/>
                  </a:cubicBezTo>
                  <a:cubicBezTo>
                    <a:pt x="15" y="6"/>
                    <a:pt x="14" y="3"/>
                    <a:pt x="12" y="1"/>
                  </a:cubicBezTo>
                  <a:cubicBezTo>
                    <a:pt x="10" y="0"/>
                    <a:pt x="8" y="0"/>
                    <a:pt x="6" y="2"/>
                  </a:cubicBezTo>
                  <a:cubicBezTo>
                    <a:pt x="2" y="9"/>
                    <a:pt x="2" y="9"/>
                    <a:pt x="2" y="9"/>
                  </a:cubicBezTo>
                  <a:cubicBezTo>
                    <a:pt x="0" y="11"/>
                    <a:pt x="1" y="14"/>
                    <a:pt x="3" y="1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0" name="Freeform 101"/>
            <p:cNvSpPr/>
            <p:nvPr/>
          </p:nvSpPr>
          <p:spPr bwMode="auto">
            <a:xfrm>
              <a:off x="4281" y="927"/>
              <a:ext cx="38" cy="45"/>
            </a:xfrm>
            <a:custGeom>
              <a:avLst/>
              <a:gdLst>
                <a:gd name="T0" fmla="*/ 3 w 16"/>
                <a:gd name="T1" fmla="*/ 17 h 19"/>
                <a:gd name="T2" fmla="*/ 3 w 16"/>
                <a:gd name="T3" fmla="*/ 17 h 19"/>
                <a:gd name="T4" fmla="*/ 10 w 16"/>
                <a:gd name="T5" fmla="*/ 16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6"/>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1" name="Freeform 102"/>
            <p:cNvSpPr/>
            <p:nvPr/>
          </p:nvSpPr>
          <p:spPr bwMode="auto">
            <a:xfrm>
              <a:off x="4243" y="937"/>
              <a:ext cx="38" cy="45"/>
            </a:xfrm>
            <a:custGeom>
              <a:avLst/>
              <a:gdLst>
                <a:gd name="T0" fmla="*/ 3 w 16"/>
                <a:gd name="T1" fmla="*/ 17 h 19"/>
                <a:gd name="T2" fmla="*/ 3 w 16"/>
                <a:gd name="T3" fmla="*/ 17 h 19"/>
                <a:gd name="T4" fmla="*/ 10 w 16"/>
                <a:gd name="T5" fmla="*/ 17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7"/>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2" name="Freeform 103"/>
            <p:cNvSpPr/>
            <p:nvPr/>
          </p:nvSpPr>
          <p:spPr bwMode="auto">
            <a:xfrm>
              <a:off x="4290" y="852"/>
              <a:ext cx="105" cy="73"/>
            </a:xfrm>
            <a:custGeom>
              <a:avLst/>
              <a:gdLst>
                <a:gd name="T0" fmla="*/ 35 w 44"/>
                <a:gd name="T1" fmla="*/ 0 h 31"/>
                <a:gd name="T2" fmla="*/ 44 w 44"/>
                <a:gd name="T3" fmla="*/ 14 h 31"/>
                <a:gd name="T4" fmla="*/ 4 w 44"/>
                <a:gd name="T5" fmla="*/ 19 h 31"/>
                <a:gd name="T6" fmla="*/ 0 w 44"/>
                <a:gd name="T7" fmla="*/ 14 h 31"/>
                <a:gd name="T8" fmla="*/ 7 w 44"/>
                <a:gd name="T9" fmla="*/ 6 h 31"/>
                <a:gd name="T10" fmla="*/ 35 w 44"/>
                <a:gd name="T11" fmla="*/ 0 h 31"/>
              </a:gdLst>
              <a:ahLst/>
              <a:cxnLst>
                <a:cxn ang="0">
                  <a:pos x="T0" y="T1"/>
                </a:cxn>
                <a:cxn ang="0">
                  <a:pos x="T2" y="T3"/>
                </a:cxn>
                <a:cxn ang="0">
                  <a:pos x="T4" y="T5"/>
                </a:cxn>
                <a:cxn ang="0">
                  <a:pos x="T6" y="T7"/>
                </a:cxn>
                <a:cxn ang="0">
                  <a:pos x="T8" y="T9"/>
                </a:cxn>
                <a:cxn ang="0">
                  <a:pos x="T10" y="T11"/>
                </a:cxn>
              </a:cxnLst>
              <a:rect l="0" t="0" r="r" b="b"/>
              <a:pathLst>
                <a:path w="44" h="31">
                  <a:moveTo>
                    <a:pt x="35" y="0"/>
                  </a:moveTo>
                  <a:cubicBezTo>
                    <a:pt x="44" y="14"/>
                    <a:pt x="44" y="14"/>
                    <a:pt x="44" y="14"/>
                  </a:cubicBezTo>
                  <a:cubicBezTo>
                    <a:pt x="34" y="21"/>
                    <a:pt x="13" y="31"/>
                    <a:pt x="4" y="19"/>
                  </a:cubicBezTo>
                  <a:cubicBezTo>
                    <a:pt x="3" y="17"/>
                    <a:pt x="1" y="16"/>
                    <a:pt x="0" y="14"/>
                  </a:cubicBezTo>
                  <a:cubicBezTo>
                    <a:pt x="7" y="6"/>
                    <a:pt x="7" y="6"/>
                    <a:pt x="7" y="6"/>
                  </a:cubicBezTo>
                  <a:lnTo>
                    <a:pt x="35" y="0"/>
                  </a:ln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3" name="Freeform 104"/>
            <p:cNvSpPr/>
            <p:nvPr/>
          </p:nvSpPr>
          <p:spPr bwMode="auto">
            <a:xfrm>
              <a:off x="4364" y="721"/>
              <a:ext cx="373" cy="202"/>
            </a:xfrm>
            <a:custGeom>
              <a:avLst/>
              <a:gdLst>
                <a:gd name="T0" fmla="*/ 100 w 157"/>
                <a:gd name="T1" fmla="*/ 10 h 85"/>
                <a:gd name="T2" fmla="*/ 0 w 157"/>
                <a:gd name="T3" fmla="*/ 53 h 85"/>
                <a:gd name="T4" fmla="*/ 17 w 157"/>
                <a:gd name="T5" fmla="*/ 85 h 85"/>
                <a:gd name="T6" fmla="*/ 89 w 157"/>
                <a:gd name="T7" fmla="*/ 69 h 85"/>
                <a:gd name="T8" fmla="*/ 100 w 157"/>
                <a:gd name="T9" fmla="*/ 10 h 85"/>
              </a:gdLst>
              <a:ahLst/>
              <a:cxnLst>
                <a:cxn ang="0">
                  <a:pos x="T0" y="T1"/>
                </a:cxn>
                <a:cxn ang="0">
                  <a:pos x="T2" y="T3"/>
                </a:cxn>
                <a:cxn ang="0">
                  <a:pos x="T4" y="T5"/>
                </a:cxn>
                <a:cxn ang="0">
                  <a:pos x="T6" y="T7"/>
                </a:cxn>
                <a:cxn ang="0">
                  <a:pos x="T8" y="T9"/>
                </a:cxn>
              </a:cxnLst>
              <a:rect l="0" t="0" r="r" b="b"/>
              <a:pathLst>
                <a:path w="157" h="85">
                  <a:moveTo>
                    <a:pt x="100" y="10"/>
                  </a:moveTo>
                  <a:cubicBezTo>
                    <a:pt x="0" y="53"/>
                    <a:pt x="0" y="53"/>
                    <a:pt x="0" y="53"/>
                  </a:cubicBezTo>
                  <a:cubicBezTo>
                    <a:pt x="17" y="85"/>
                    <a:pt x="17" y="85"/>
                    <a:pt x="17" y="85"/>
                  </a:cubicBezTo>
                  <a:cubicBezTo>
                    <a:pt x="89" y="69"/>
                    <a:pt x="89" y="69"/>
                    <a:pt x="89" y="69"/>
                  </a:cubicBezTo>
                  <a:cubicBezTo>
                    <a:pt x="157" y="54"/>
                    <a:pt x="122" y="0"/>
                    <a:pt x="100" y="1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4" name="Freeform 105"/>
            <p:cNvSpPr/>
            <p:nvPr/>
          </p:nvSpPr>
          <p:spPr bwMode="auto">
            <a:xfrm>
              <a:off x="4478" y="1700"/>
              <a:ext cx="278" cy="183"/>
            </a:xfrm>
            <a:custGeom>
              <a:avLst/>
              <a:gdLst>
                <a:gd name="T0" fmla="*/ 110 w 117"/>
                <a:gd name="T1" fmla="*/ 12 h 77"/>
                <a:gd name="T2" fmla="*/ 116 w 117"/>
                <a:gd name="T3" fmla="*/ 60 h 77"/>
                <a:gd name="T4" fmla="*/ 107 w 117"/>
                <a:gd name="T5" fmla="*/ 75 h 77"/>
                <a:gd name="T6" fmla="*/ 92 w 117"/>
                <a:gd name="T7" fmla="*/ 71 h 77"/>
                <a:gd name="T8" fmla="*/ 66 w 117"/>
                <a:gd name="T9" fmla="*/ 74 h 77"/>
                <a:gd name="T10" fmla="*/ 2 w 117"/>
                <a:gd name="T11" fmla="*/ 60 h 77"/>
                <a:gd name="T12" fmla="*/ 26 w 117"/>
                <a:gd name="T13" fmla="*/ 43 h 77"/>
                <a:gd name="T14" fmla="*/ 73 w 117"/>
                <a:gd name="T15" fmla="*/ 16 h 77"/>
                <a:gd name="T16" fmla="*/ 76 w 117"/>
                <a:gd name="T17" fmla="*/ 5 h 77"/>
                <a:gd name="T18" fmla="*/ 96 w 117"/>
                <a:gd name="T19" fmla="*/ 15 h 77"/>
                <a:gd name="T20" fmla="*/ 110 w 117"/>
                <a:gd name="T21" fmla="*/ 1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77">
                  <a:moveTo>
                    <a:pt x="110" y="12"/>
                  </a:moveTo>
                  <a:cubicBezTo>
                    <a:pt x="115" y="20"/>
                    <a:pt x="117" y="50"/>
                    <a:pt x="116" y="60"/>
                  </a:cubicBezTo>
                  <a:cubicBezTo>
                    <a:pt x="115" y="71"/>
                    <a:pt x="116" y="74"/>
                    <a:pt x="107" y="75"/>
                  </a:cubicBezTo>
                  <a:cubicBezTo>
                    <a:pt x="98" y="75"/>
                    <a:pt x="94" y="74"/>
                    <a:pt x="92" y="71"/>
                  </a:cubicBezTo>
                  <a:cubicBezTo>
                    <a:pt x="91" y="67"/>
                    <a:pt x="74" y="74"/>
                    <a:pt x="66" y="74"/>
                  </a:cubicBezTo>
                  <a:cubicBezTo>
                    <a:pt x="50" y="74"/>
                    <a:pt x="7" y="77"/>
                    <a:pt x="2" y="60"/>
                  </a:cubicBezTo>
                  <a:cubicBezTo>
                    <a:pt x="0" y="53"/>
                    <a:pt x="14" y="46"/>
                    <a:pt x="26" y="43"/>
                  </a:cubicBezTo>
                  <a:cubicBezTo>
                    <a:pt x="46" y="40"/>
                    <a:pt x="68" y="33"/>
                    <a:pt x="73" y="16"/>
                  </a:cubicBezTo>
                  <a:cubicBezTo>
                    <a:pt x="76" y="7"/>
                    <a:pt x="70" y="0"/>
                    <a:pt x="76" y="5"/>
                  </a:cubicBezTo>
                  <a:cubicBezTo>
                    <a:pt x="82" y="9"/>
                    <a:pt x="87" y="18"/>
                    <a:pt x="96" y="15"/>
                  </a:cubicBezTo>
                  <a:cubicBezTo>
                    <a:pt x="105" y="12"/>
                    <a:pt x="108" y="8"/>
                    <a:pt x="110" y="12"/>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5" name="Freeform 106"/>
            <p:cNvSpPr/>
            <p:nvPr/>
          </p:nvSpPr>
          <p:spPr bwMode="auto">
            <a:xfrm>
              <a:off x="4597" y="223"/>
              <a:ext cx="109" cy="380"/>
            </a:xfrm>
            <a:custGeom>
              <a:avLst/>
              <a:gdLst>
                <a:gd name="T0" fmla="*/ 45 w 46"/>
                <a:gd name="T1" fmla="*/ 29 h 160"/>
                <a:gd name="T2" fmla="*/ 46 w 46"/>
                <a:gd name="T3" fmla="*/ 96 h 160"/>
                <a:gd name="T4" fmla="*/ 4 w 46"/>
                <a:gd name="T5" fmla="*/ 142 h 160"/>
                <a:gd name="T6" fmla="*/ 1 w 46"/>
                <a:gd name="T7" fmla="*/ 30 h 160"/>
                <a:gd name="T8" fmla="*/ 45 w 46"/>
                <a:gd name="T9" fmla="*/ 29 h 160"/>
              </a:gdLst>
              <a:ahLst/>
              <a:cxnLst>
                <a:cxn ang="0">
                  <a:pos x="T0" y="T1"/>
                </a:cxn>
                <a:cxn ang="0">
                  <a:pos x="T2" y="T3"/>
                </a:cxn>
                <a:cxn ang="0">
                  <a:pos x="T4" y="T5"/>
                </a:cxn>
                <a:cxn ang="0">
                  <a:pos x="T6" y="T7"/>
                </a:cxn>
                <a:cxn ang="0">
                  <a:pos x="T8" y="T9"/>
                </a:cxn>
              </a:cxnLst>
              <a:rect l="0" t="0" r="r" b="b"/>
              <a:pathLst>
                <a:path w="46" h="160">
                  <a:moveTo>
                    <a:pt x="45" y="29"/>
                  </a:moveTo>
                  <a:cubicBezTo>
                    <a:pt x="46" y="96"/>
                    <a:pt x="46" y="96"/>
                    <a:pt x="46" y="96"/>
                  </a:cubicBezTo>
                  <a:cubicBezTo>
                    <a:pt x="46" y="118"/>
                    <a:pt x="5" y="160"/>
                    <a:pt x="4" y="142"/>
                  </a:cubicBezTo>
                  <a:cubicBezTo>
                    <a:pt x="1" y="30"/>
                    <a:pt x="1" y="30"/>
                    <a:pt x="1" y="30"/>
                  </a:cubicBezTo>
                  <a:cubicBezTo>
                    <a:pt x="0" y="1"/>
                    <a:pt x="45" y="0"/>
                    <a:pt x="45" y="29"/>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6" name="Freeform 107"/>
            <p:cNvSpPr/>
            <p:nvPr/>
          </p:nvSpPr>
          <p:spPr bwMode="auto">
            <a:xfrm>
              <a:off x="4335" y="-59"/>
              <a:ext cx="416" cy="550"/>
            </a:xfrm>
            <a:custGeom>
              <a:avLst/>
              <a:gdLst>
                <a:gd name="T0" fmla="*/ 170 w 175"/>
                <a:gd name="T1" fmla="*/ 135 h 232"/>
                <a:gd name="T2" fmla="*/ 61 w 175"/>
                <a:gd name="T3" fmla="*/ 221 h 232"/>
                <a:gd name="T4" fmla="*/ 10 w 175"/>
                <a:gd name="T5" fmla="*/ 93 h 232"/>
                <a:gd name="T6" fmla="*/ 22 w 175"/>
                <a:gd name="T7" fmla="*/ 68 h 232"/>
                <a:gd name="T8" fmla="*/ 173 w 175"/>
                <a:gd name="T9" fmla="*/ 114 h 232"/>
                <a:gd name="T10" fmla="*/ 170 w 175"/>
                <a:gd name="T11" fmla="*/ 135 h 232"/>
              </a:gdLst>
              <a:ahLst/>
              <a:cxnLst>
                <a:cxn ang="0">
                  <a:pos x="T0" y="T1"/>
                </a:cxn>
                <a:cxn ang="0">
                  <a:pos x="T2" y="T3"/>
                </a:cxn>
                <a:cxn ang="0">
                  <a:pos x="T4" y="T5"/>
                </a:cxn>
                <a:cxn ang="0">
                  <a:pos x="T6" y="T7"/>
                </a:cxn>
                <a:cxn ang="0">
                  <a:pos x="T8" y="T9"/>
                </a:cxn>
                <a:cxn ang="0">
                  <a:pos x="T10" y="T11"/>
                </a:cxn>
              </a:cxnLst>
              <a:rect l="0" t="0" r="r" b="b"/>
              <a:pathLst>
                <a:path w="175" h="232">
                  <a:moveTo>
                    <a:pt x="170" y="135"/>
                  </a:moveTo>
                  <a:cubicBezTo>
                    <a:pt x="152" y="186"/>
                    <a:pt x="103" y="232"/>
                    <a:pt x="61" y="221"/>
                  </a:cubicBezTo>
                  <a:cubicBezTo>
                    <a:pt x="18" y="210"/>
                    <a:pt x="0" y="146"/>
                    <a:pt x="10" y="93"/>
                  </a:cubicBezTo>
                  <a:cubicBezTo>
                    <a:pt x="13" y="84"/>
                    <a:pt x="17" y="76"/>
                    <a:pt x="22" y="68"/>
                  </a:cubicBezTo>
                  <a:cubicBezTo>
                    <a:pt x="65" y="0"/>
                    <a:pt x="175" y="33"/>
                    <a:pt x="173" y="114"/>
                  </a:cubicBezTo>
                  <a:cubicBezTo>
                    <a:pt x="172" y="121"/>
                    <a:pt x="172" y="128"/>
                    <a:pt x="170" y="13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7" name="Freeform 108"/>
            <p:cNvSpPr/>
            <p:nvPr/>
          </p:nvSpPr>
          <p:spPr bwMode="auto">
            <a:xfrm>
              <a:off x="4402" y="320"/>
              <a:ext cx="81" cy="88"/>
            </a:xfrm>
            <a:custGeom>
              <a:avLst/>
              <a:gdLst>
                <a:gd name="T0" fmla="*/ 0 w 34"/>
                <a:gd name="T1" fmla="*/ 34 h 37"/>
                <a:gd name="T2" fmla="*/ 18 w 34"/>
                <a:gd name="T3" fmla="*/ 22 h 37"/>
                <a:gd name="T4" fmla="*/ 30 w 34"/>
                <a:gd name="T5" fmla="*/ 1 h 37"/>
                <a:gd name="T6" fmla="*/ 32 w 34"/>
                <a:gd name="T7" fmla="*/ 0 h 37"/>
                <a:gd name="T8" fmla="*/ 34 w 34"/>
                <a:gd name="T9" fmla="*/ 2 h 37"/>
                <a:gd name="T10" fmla="*/ 21 w 34"/>
                <a:gd name="T11" fmla="*/ 24 h 37"/>
                <a:gd name="T12" fmla="*/ 2 w 34"/>
                <a:gd name="T13" fmla="*/ 37 h 37"/>
                <a:gd name="T14" fmla="*/ 0 w 34"/>
                <a:gd name="T15" fmla="*/ 3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7">
                  <a:moveTo>
                    <a:pt x="0" y="34"/>
                  </a:moveTo>
                  <a:cubicBezTo>
                    <a:pt x="6" y="32"/>
                    <a:pt x="13" y="27"/>
                    <a:pt x="18" y="22"/>
                  </a:cubicBezTo>
                  <a:cubicBezTo>
                    <a:pt x="23" y="16"/>
                    <a:pt x="28" y="9"/>
                    <a:pt x="30" y="1"/>
                  </a:cubicBezTo>
                  <a:cubicBezTo>
                    <a:pt x="30" y="0"/>
                    <a:pt x="31" y="0"/>
                    <a:pt x="32" y="0"/>
                  </a:cubicBezTo>
                  <a:cubicBezTo>
                    <a:pt x="33" y="0"/>
                    <a:pt x="34" y="1"/>
                    <a:pt x="34" y="2"/>
                  </a:cubicBezTo>
                  <a:cubicBezTo>
                    <a:pt x="31" y="11"/>
                    <a:pt x="27" y="18"/>
                    <a:pt x="21" y="24"/>
                  </a:cubicBezTo>
                  <a:cubicBezTo>
                    <a:pt x="15" y="30"/>
                    <a:pt x="9" y="35"/>
                    <a:pt x="2" y="37"/>
                  </a:cubicBezTo>
                  <a:cubicBezTo>
                    <a:pt x="2" y="36"/>
                    <a:pt x="1" y="35"/>
                    <a:pt x="0" y="34"/>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8" name="Freeform 109"/>
            <p:cNvSpPr/>
            <p:nvPr/>
          </p:nvSpPr>
          <p:spPr bwMode="auto">
            <a:xfrm>
              <a:off x="4369" y="-54"/>
              <a:ext cx="406" cy="391"/>
            </a:xfrm>
            <a:custGeom>
              <a:avLst/>
              <a:gdLst>
                <a:gd name="T0" fmla="*/ 141 w 171"/>
                <a:gd name="T1" fmla="*/ 165 h 165"/>
                <a:gd name="T2" fmla="*/ 67 w 171"/>
                <a:gd name="T3" fmla="*/ 79 h 165"/>
                <a:gd name="T4" fmla="*/ 9 w 171"/>
                <a:gd name="T5" fmla="*/ 58 h 165"/>
                <a:gd name="T6" fmla="*/ 169 w 171"/>
                <a:gd name="T7" fmla="*/ 102 h 165"/>
                <a:gd name="T8" fmla="*/ 141 w 171"/>
                <a:gd name="T9" fmla="*/ 165 h 165"/>
              </a:gdLst>
              <a:ahLst/>
              <a:cxnLst>
                <a:cxn ang="0">
                  <a:pos x="T0" y="T1"/>
                </a:cxn>
                <a:cxn ang="0">
                  <a:pos x="T2" y="T3"/>
                </a:cxn>
                <a:cxn ang="0">
                  <a:pos x="T4" y="T5"/>
                </a:cxn>
                <a:cxn ang="0">
                  <a:pos x="T6" y="T7"/>
                </a:cxn>
                <a:cxn ang="0">
                  <a:pos x="T8" y="T9"/>
                </a:cxn>
              </a:cxnLst>
              <a:rect l="0" t="0" r="r" b="b"/>
              <a:pathLst>
                <a:path w="171" h="165">
                  <a:moveTo>
                    <a:pt x="141" y="165"/>
                  </a:moveTo>
                  <a:cubicBezTo>
                    <a:pt x="103" y="155"/>
                    <a:pt x="93" y="129"/>
                    <a:pt x="67" y="79"/>
                  </a:cubicBezTo>
                  <a:cubicBezTo>
                    <a:pt x="63" y="45"/>
                    <a:pt x="0" y="79"/>
                    <a:pt x="9" y="58"/>
                  </a:cubicBezTo>
                  <a:cubicBezTo>
                    <a:pt x="46" y="0"/>
                    <a:pt x="158" y="17"/>
                    <a:pt x="169" y="102"/>
                  </a:cubicBezTo>
                  <a:cubicBezTo>
                    <a:pt x="171" y="122"/>
                    <a:pt x="158" y="146"/>
                    <a:pt x="141" y="165"/>
                  </a:cubicBezTo>
                  <a:close/>
                </a:path>
              </a:pathLst>
            </a:custGeom>
            <a:solidFill>
              <a:srgbClr val="F9ED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9" name="Freeform 110"/>
            <p:cNvSpPr/>
            <p:nvPr/>
          </p:nvSpPr>
          <p:spPr bwMode="auto">
            <a:xfrm>
              <a:off x="4618" y="249"/>
              <a:ext cx="71" cy="93"/>
            </a:xfrm>
            <a:custGeom>
              <a:avLst/>
              <a:gdLst>
                <a:gd name="T0" fmla="*/ 23 w 30"/>
                <a:gd name="T1" fmla="*/ 3 h 39"/>
                <a:gd name="T2" fmla="*/ 25 w 30"/>
                <a:gd name="T3" fmla="*/ 25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5"/>
                  </a:cubicBezTo>
                  <a:cubicBezTo>
                    <a:pt x="21" y="34"/>
                    <a:pt x="12" y="39"/>
                    <a:pt x="6" y="36"/>
                  </a:cubicBezTo>
                  <a:cubicBezTo>
                    <a:pt x="1" y="33"/>
                    <a:pt x="0" y="23"/>
                    <a:pt x="5" y="14"/>
                  </a:cubicBezTo>
                  <a:cubicBezTo>
                    <a:pt x="9" y="5"/>
                    <a:pt x="18" y="0"/>
                    <a:pt x="23"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0" name="Freeform 111"/>
            <p:cNvSpPr/>
            <p:nvPr/>
          </p:nvSpPr>
          <p:spPr bwMode="auto">
            <a:xfrm>
              <a:off x="4618" y="240"/>
              <a:ext cx="71" cy="92"/>
            </a:xfrm>
            <a:custGeom>
              <a:avLst/>
              <a:gdLst>
                <a:gd name="T0" fmla="*/ 23 w 30"/>
                <a:gd name="T1" fmla="*/ 3 h 39"/>
                <a:gd name="T2" fmla="*/ 25 w 30"/>
                <a:gd name="T3" fmla="*/ 24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4"/>
                  </a:cubicBezTo>
                  <a:cubicBezTo>
                    <a:pt x="21" y="34"/>
                    <a:pt x="12" y="39"/>
                    <a:pt x="6" y="36"/>
                  </a:cubicBezTo>
                  <a:cubicBezTo>
                    <a:pt x="1" y="33"/>
                    <a:pt x="0" y="23"/>
                    <a:pt x="5" y="14"/>
                  </a:cubicBezTo>
                  <a:cubicBezTo>
                    <a:pt x="9" y="5"/>
                    <a:pt x="18" y="0"/>
                    <a:pt x="23"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1" name="Freeform 112"/>
            <p:cNvSpPr/>
            <p:nvPr/>
          </p:nvSpPr>
          <p:spPr bwMode="auto">
            <a:xfrm>
              <a:off x="4352" y="282"/>
              <a:ext cx="47" cy="48"/>
            </a:xfrm>
            <a:custGeom>
              <a:avLst/>
              <a:gdLst>
                <a:gd name="T0" fmla="*/ 12 w 20"/>
                <a:gd name="T1" fmla="*/ 1 h 20"/>
                <a:gd name="T2" fmla="*/ 19 w 20"/>
                <a:gd name="T3" fmla="*/ 12 h 20"/>
                <a:gd name="T4" fmla="*/ 8 w 20"/>
                <a:gd name="T5" fmla="*/ 19 h 20"/>
                <a:gd name="T6" fmla="*/ 1 w 20"/>
                <a:gd name="T7" fmla="*/ 8 h 20"/>
                <a:gd name="T8" fmla="*/ 12 w 20"/>
                <a:gd name="T9" fmla="*/ 1 h 20"/>
              </a:gdLst>
              <a:ahLst/>
              <a:cxnLst>
                <a:cxn ang="0">
                  <a:pos x="T0" y="T1"/>
                </a:cxn>
                <a:cxn ang="0">
                  <a:pos x="T2" y="T3"/>
                </a:cxn>
                <a:cxn ang="0">
                  <a:pos x="T4" y="T5"/>
                </a:cxn>
                <a:cxn ang="0">
                  <a:pos x="T6" y="T7"/>
                </a:cxn>
                <a:cxn ang="0">
                  <a:pos x="T8" y="T9"/>
                </a:cxn>
              </a:cxnLst>
              <a:rect l="0" t="0" r="r" b="b"/>
              <a:pathLst>
                <a:path w="20" h="20">
                  <a:moveTo>
                    <a:pt x="12" y="1"/>
                  </a:moveTo>
                  <a:cubicBezTo>
                    <a:pt x="17" y="2"/>
                    <a:pt x="20" y="7"/>
                    <a:pt x="19" y="12"/>
                  </a:cubicBezTo>
                  <a:cubicBezTo>
                    <a:pt x="17" y="17"/>
                    <a:pt x="12" y="20"/>
                    <a:pt x="8" y="19"/>
                  </a:cubicBezTo>
                  <a:cubicBezTo>
                    <a:pt x="3" y="18"/>
                    <a:pt x="0" y="13"/>
                    <a:pt x="1" y="8"/>
                  </a:cubicBezTo>
                  <a:cubicBezTo>
                    <a:pt x="3" y="3"/>
                    <a:pt x="8" y="0"/>
                    <a:pt x="12" y="1"/>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2" name="Freeform 113"/>
            <p:cNvSpPr/>
            <p:nvPr/>
          </p:nvSpPr>
          <p:spPr bwMode="auto">
            <a:xfrm>
              <a:off x="4331" y="261"/>
              <a:ext cx="68" cy="69"/>
            </a:xfrm>
            <a:custGeom>
              <a:avLst/>
              <a:gdLst>
                <a:gd name="T0" fmla="*/ 18 w 29"/>
                <a:gd name="T1" fmla="*/ 2 h 29"/>
                <a:gd name="T2" fmla="*/ 27 w 29"/>
                <a:gd name="T3" fmla="*/ 18 h 29"/>
                <a:gd name="T4" fmla="*/ 11 w 29"/>
                <a:gd name="T5" fmla="*/ 27 h 29"/>
                <a:gd name="T6" fmla="*/ 2 w 29"/>
                <a:gd name="T7" fmla="*/ 11 h 29"/>
                <a:gd name="T8" fmla="*/ 18 w 29"/>
                <a:gd name="T9" fmla="*/ 2 h 29"/>
              </a:gdLst>
              <a:ahLst/>
              <a:cxnLst>
                <a:cxn ang="0">
                  <a:pos x="T0" y="T1"/>
                </a:cxn>
                <a:cxn ang="0">
                  <a:pos x="T2" y="T3"/>
                </a:cxn>
                <a:cxn ang="0">
                  <a:pos x="T4" y="T5"/>
                </a:cxn>
                <a:cxn ang="0">
                  <a:pos x="T6" y="T7"/>
                </a:cxn>
                <a:cxn ang="0">
                  <a:pos x="T8" y="T9"/>
                </a:cxn>
              </a:cxnLst>
              <a:rect l="0" t="0" r="r" b="b"/>
              <a:pathLst>
                <a:path w="29" h="29">
                  <a:moveTo>
                    <a:pt x="18" y="2"/>
                  </a:moveTo>
                  <a:cubicBezTo>
                    <a:pt x="25" y="4"/>
                    <a:pt x="29" y="11"/>
                    <a:pt x="27" y="18"/>
                  </a:cubicBezTo>
                  <a:cubicBezTo>
                    <a:pt x="26" y="25"/>
                    <a:pt x="18" y="29"/>
                    <a:pt x="11" y="27"/>
                  </a:cubicBezTo>
                  <a:cubicBezTo>
                    <a:pt x="4" y="25"/>
                    <a:pt x="0" y="18"/>
                    <a:pt x="2" y="11"/>
                  </a:cubicBezTo>
                  <a:cubicBezTo>
                    <a:pt x="4" y="4"/>
                    <a:pt x="11" y="0"/>
                    <a:pt x="18" y="2"/>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3" name="Freeform 114"/>
            <p:cNvSpPr/>
            <p:nvPr/>
          </p:nvSpPr>
          <p:spPr bwMode="auto">
            <a:xfrm>
              <a:off x="4409" y="221"/>
              <a:ext cx="40" cy="40"/>
            </a:xfrm>
            <a:custGeom>
              <a:avLst/>
              <a:gdLst>
                <a:gd name="T0" fmla="*/ 10 w 17"/>
                <a:gd name="T1" fmla="*/ 1 h 17"/>
                <a:gd name="T2" fmla="*/ 15 w 17"/>
                <a:gd name="T3" fmla="*/ 11 h 17"/>
                <a:gd name="T4" fmla="*/ 6 w 17"/>
                <a:gd name="T5" fmla="*/ 16 h 17"/>
                <a:gd name="T6" fmla="*/ 1 w 17"/>
                <a:gd name="T7" fmla="*/ 7 h 17"/>
                <a:gd name="T8" fmla="*/ 10 w 17"/>
                <a:gd name="T9" fmla="*/ 1 h 17"/>
              </a:gdLst>
              <a:ahLst/>
              <a:cxnLst>
                <a:cxn ang="0">
                  <a:pos x="T0" y="T1"/>
                </a:cxn>
                <a:cxn ang="0">
                  <a:pos x="T2" y="T3"/>
                </a:cxn>
                <a:cxn ang="0">
                  <a:pos x="T4" y="T5"/>
                </a:cxn>
                <a:cxn ang="0">
                  <a:pos x="T6" y="T7"/>
                </a:cxn>
                <a:cxn ang="0">
                  <a:pos x="T8" y="T9"/>
                </a:cxn>
              </a:cxnLst>
              <a:rect l="0" t="0" r="r" b="b"/>
              <a:pathLst>
                <a:path w="17" h="17">
                  <a:moveTo>
                    <a:pt x="10" y="1"/>
                  </a:moveTo>
                  <a:cubicBezTo>
                    <a:pt x="14" y="2"/>
                    <a:pt x="17" y="7"/>
                    <a:pt x="15" y="11"/>
                  </a:cubicBezTo>
                  <a:cubicBezTo>
                    <a:pt x="14" y="15"/>
                    <a:pt x="10" y="17"/>
                    <a:pt x="6" y="16"/>
                  </a:cubicBezTo>
                  <a:cubicBezTo>
                    <a:pt x="2" y="15"/>
                    <a:pt x="0" y="11"/>
                    <a:pt x="1" y="7"/>
                  </a:cubicBezTo>
                  <a:cubicBezTo>
                    <a:pt x="2" y="3"/>
                    <a:pt x="6" y="0"/>
                    <a:pt x="10" y="1"/>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4" name="Freeform 115"/>
            <p:cNvSpPr/>
            <p:nvPr/>
          </p:nvSpPr>
          <p:spPr bwMode="auto">
            <a:xfrm>
              <a:off x="4556" y="816"/>
              <a:ext cx="266" cy="647"/>
            </a:xfrm>
            <a:custGeom>
              <a:avLst/>
              <a:gdLst>
                <a:gd name="T0" fmla="*/ 4 w 112"/>
                <a:gd name="T1" fmla="*/ 90 h 273"/>
                <a:gd name="T2" fmla="*/ 19 w 112"/>
                <a:gd name="T3" fmla="*/ 268 h 273"/>
                <a:gd name="T4" fmla="*/ 86 w 112"/>
                <a:gd name="T5" fmla="*/ 273 h 273"/>
                <a:gd name="T6" fmla="*/ 100 w 112"/>
                <a:gd name="T7" fmla="*/ 121 h 273"/>
                <a:gd name="T8" fmla="*/ 4 w 112"/>
                <a:gd name="T9" fmla="*/ 90 h 273"/>
              </a:gdLst>
              <a:ahLst/>
              <a:cxnLst>
                <a:cxn ang="0">
                  <a:pos x="T0" y="T1"/>
                </a:cxn>
                <a:cxn ang="0">
                  <a:pos x="T2" y="T3"/>
                </a:cxn>
                <a:cxn ang="0">
                  <a:pos x="T4" y="T5"/>
                </a:cxn>
                <a:cxn ang="0">
                  <a:pos x="T6" y="T7"/>
                </a:cxn>
                <a:cxn ang="0">
                  <a:pos x="T8" y="T9"/>
                </a:cxn>
              </a:cxnLst>
              <a:rect l="0" t="0" r="r" b="b"/>
              <a:pathLst>
                <a:path w="112" h="273">
                  <a:moveTo>
                    <a:pt x="4" y="90"/>
                  </a:moveTo>
                  <a:cubicBezTo>
                    <a:pt x="19" y="268"/>
                    <a:pt x="19" y="268"/>
                    <a:pt x="19" y="268"/>
                  </a:cubicBezTo>
                  <a:cubicBezTo>
                    <a:pt x="86" y="273"/>
                    <a:pt x="86" y="273"/>
                    <a:pt x="86" y="273"/>
                  </a:cubicBezTo>
                  <a:cubicBezTo>
                    <a:pt x="100" y="121"/>
                    <a:pt x="100" y="121"/>
                    <a:pt x="100" y="121"/>
                  </a:cubicBezTo>
                  <a:cubicBezTo>
                    <a:pt x="112" y="0"/>
                    <a:pt x="0" y="44"/>
                    <a:pt x="4" y="90"/>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5" name="Freeform 116"/>
            <p:cNvSpPr/>
            <p:nvPr/>
          </p:nvSpPr>
          <p:spPr bwMode="auto">
            <a:xfrm>
              <a:off x="4599" y="1240"/>
              <a:ext cx="176" cy="534"/>
            </a:xfrm>
            <a:custGeom>
              <a:avLst/>
              <a:gdLst>
                <a:gd name="T0" fmla="*/ 2 w 74"/>
                <a:gd name="T1" fmla="*/ 81 h 225"/>
                <a:gd name="T2" fmla="*/ 9 w 74"/>
                <a:gd name="T3" fmla="*/ 225 h 225"/>
                <a:gd name="T4" fmla="*/ 64 w 74"/>
                <a:gd name="T5" fmla="*/ 225 h 225"/>
                <a:gd name="T6" fmla="*/ 70 w 74"/>
                <a:gd name="T7" fmla="*/ 85 h 225"/>
                <a:gd name="T8" fmla="*/ 2 w 74"/>
                <a:gd name="T9" fmla="*/ 81 h 225"/>
              </a:gdLst>
              <a:ahLst/>
              <a:cxnLst>
                <a:cxn ang="0">
                  <a:pos x="T0" y="T1"/>
                </a:cxn>
                <a:cxn ang="0">
                  <a:pos x="T2" y="T3"/>
                </a:cxn>
                <a:cxn ang="0">
                  <a:pos x="T4" y="T5"/>
                </a:cxn>
                <a:cxn ang="0">
                  <a:pos x="T6" y="T7"/>
                </a:cxn>
                <a:cxn ang="0">
                  <a:pos x="T8" y="T9"/>
                </a:cxn>
              </a:cxnLst>
              <a:rect l="0" t="0" r="r" b="b"/>
              <a:pathLst>
                <a:path w="74" h="225">
                  <a:moveTo>
                    <a:pt x="2" y="81"/>
                  </a:moveTo>
                  <a:cubicBezTo>
                    <a:pt x="9" y="225"/>
                    <a:pt x="9" y="225"/>
                    <a:pt x="9" y="225"/>
                  </a:cubicBezTo>
                  <a:cubicBezTo>
                    <a:pt x="64" y="225"/>
                    <a:pt x="64" y="225"/>
                    <a:pt x="64" y="225"/>
                  </a:cubicBezTo>
                  <a:cubicBezTo>
                    <a:pt x="70" y="85"/>
                    <a:pt x="70" y="85"/>
                    <a:pt x="70" y="85"/>
                  </a:cubicBezTo>
                  <a:cubicBezTo>
                    <a:pt x="74" y="0"/>
                    <a:pt x="0" y="47"/>
                    <a:pt x="2" y="81"/>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6" name="Freeform 117"/>
            <p:cNvSpPr/>
            <p:nvPr/>
          </p:nvSpPr>
          <p:spPr bwMode="auto">
            <a:xfrm>
              <a:off x="4499" y="410"/>
              <a:ext cx="326" cy="679"/>
            </a:xfrm>
            <a:custGeom>
              <a:avLst/>
              <a:gdLst>
                <a:gd name="T0" fmla="*/ 133 w 137"/>
                <a:gd name="T1" fmla="*/ 170 h 286"/>
                <a:gd name="T2" fmla="*/ 135 w 137"/>
                <a:gd name="T3" fmla="*/ 277 h 286"/>
                <a:gd name="T4" fmla="*/ 0 w 137"/>
                <a:gd name="T5" fmla="*/ 259 h 286"/>
                <a:gd name="T6" fmla="*/ 46 w 137"/>
                <a:gd name="T7" fmla="*/ 42 h 286"/>
                <a:gd name="T8" fmla="*/ 87 w 137"/>
                <a:gd name="T9" fmla="*/ 0 h 286"/>
                <a:gd name="T10" fmla="*/ 133 w 137"/>
                <a:gd name="T11" fmla="*/ 170 h 286"/>
              </a:gdLst>
              <a:ahLst/>
              <a:cxnLst>
                <a:cxn ang="0">
                  <a:pos x="T0" y="T1"/>
                </a:cxn>
                <a:cxn ang="0">
                  <a:pos x="T2" y="T3"/>
                </a:cxn>
                <a:cxn ang="0">
                  <a:pos x="T4" y="T5"/>
                </a:cxn>
                <a:cxn ang="0">
                  <a:pos x="T6" y="T7"/>
                </a:cxn>
                <a:cxn ang="0">
                  <a:pos x="T8" y="T9"/>
                </a:cxn>
                <a:cxn ang="0">
                  <a:pos x="T10" y="T11"/>
                </a:cxn>
              </a:cxnLst>
              <a:rect l="0" t="0" r="r" b="b"/>
              <a:pathLst>
                <a:path w="137" h="286">
                  <a:moveTo>
                    <a:pt x="133" y="170"/>
                  </a:moveTo>
                  <a:cubicBezTo>
                    <a:pt x="135" y="188"/>
                    <a:pt x="137" y="256"/>
                    <a:pt x="135" y="277"/>
                  </a:cubicBezTo>
                  <a:cubicBezTo>
                    <a:pt x="96" y="286"/>
                    <a:pt x="54" y="281"/>
                    <a:pt x="0" y="259"/>
                  </a:cubicBezTo>
                  <a:cubicBezTo>
                    <a:pt x="21" y="196"/>
                    <a:pt x="29" y="110"/>
                    <a:pt x="46" y="42"/>
                  </a:cubicBezTo>
                  <a:cubicBezTo>
                    <a:pt x="60" y="44"/>
                    <a:pt x="85" y="19"/>
                    <a:pt x="87" y="0"/>
                  </a:cubicBezTo>
                  <a:cubicBezTo>
                    <a:pt x="97" y="11"/>
                    <a:pt x="125" y="64"/>
                    <a:pt x="133" y="170"/>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7" name="Freeform 118"/>
            <p:cNvSpPr/>
            <p:nvPr/>
          </p:nvSpPr>
          <p:spPr bwMode="auto">
            <a:xfrm>
              <a:off x="4504" y="410"/>
              <a:ext cx="318" cy="755"/>
            </a:xfrm>
            <a:custGeom>
              <a:avLst/>
              <a:gdLst>
                <a:gd name="T0" fmla="*/ 131 w 134"/>
                <a:gd name="T1" fmla="*/ 170 h 318"/>
                <a:gd name="T2" fmla="*/ 131 w 134"/>
                <a:gd name="T3" fmla="*/ 309 h 318"/>
                <a:gd name="T4" fmla="*/ 0 w 134"/>
                <a:gd name="T5" fmla="*/ 292 h 318"/>
                <a:gd name="T6" fmla="*/ 52 w 134"/>
                <a:gd name="T7" fmla="*/ 57 h 318"/>
                <a:gd name="T8" fmla="*/ 85 w 134"/>
                <a:gd name="T9" fmla="*/ 0 h 318"/>
                <a:gd name="T10" fmla="*/ 131 w 134"/>
                <a:gd name="T11" fmla="*/ 170 h 318"/>
              </a:gdLst>
              <a:ahLst/>
              <a:cxnLst>
                <a:cxn ang="0">
                  <a:pos x="T0" y="T1"/>
                </a:cxn>
                <a:cxn ang="0">
                  <a:pos x="T2" y="T3"/>
                </a:cxn>
                <a:cxn ang="0">
                  <a:pos x="T4" y="T5"/>
                </a:cxn>
                <a:cxn ang="0">
                  <a:pos x="T6" y="T7"/>
                </a:cxn>
                <a:cxn ang="0">
                  <a:pos x="T8" y="T9"/>
                </a:cxn>
                <a:cxn ang="0">
                  <a:pos x="T10" y="T11"/>
                </a:cxn>
              </a:cxnLst>
              <a:rect l="0" t="0" r="r" b="b"/>
              <a:pathLst>
                <a:path w="134" h="318">
                  <a:moveTo>
                    <a:pt x="131" y="170"/>
                  </a:moveTo>
                  <a:cubicBezTo>
                    <a:pt x="133" y="188"/>
                    <a:pt x="134" y="288"/>
                    <a:pt x="131" y="309"/>
                  </a:cubicBezTo>
                  <a:cubicBezTo>
                    <a:pt x="92" y="318"/>
                    <a:pt x="54" y="314"/>
                    <a:pt x="0" y="292"/>
                  </a:cubicBezTo>
                  <a:cubicBezTo>
                    <a:pt x="21" y="229"/>
                    <a:pt x="36" y="125"/>
                    <a:pt x="52" y="57"/>
                  </a:cubicBezTo>
                  <a:cubicBezTo>
                    <a:pt x="67" y="41"/>
                    <a:pt x="83" y="19"/>
                    <a:pt x="85" y="0"/>
                  </a:cubicBezTo>
                  <a:cubicBezTo>
                    <a:pt x="95" y="11"/>
                    <a:pt x="123" y="64"/>
                    <a:pt x="131" y="17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8" name="Freeform 119"/>
            <p:cNvSpPr/>
            <p:nvPr/>
          </p:nvSpPr>
          <p:spPr bwMode="auto">
            <a:xfrm>
              <a:off x="4613" y="489"/>
              <a:ext cx="176" cy="635"/>
            </a:xfrm>
            <a:custGeom>
              <a:avLst/>
              <a:gdLst>
                <a:gd name="T0" fmla="*/ 6 w 74"/>
                <a:gd name="T1" fmla="*/ 52 h 268"/>
                <a:gd name="T2" fmla="*/ 8 w 74"/>
                <a:gd name="T3" fmla="*/ 68 h 268"/>
                <a:gd name="T4" fmla="*/ 9 w 74"/>
                <a:gd name="T5" fmla="*/ 167 h 268"/>
                <a:gd name="T6" fmla="*/ 0 w 74"/>
                <a:gd name="T7" fmla="*/ 258 h 268"/>
                <a:gd name="T8" fmla="*/ 45 w 74"/>
                <a:gd name="T9" fmla="*/ 268 h 268"/>
                <a:gd name="T10" fmla="*/ 62 w 74"/>
                <a:gd name="T11" fmla="*/ 183 h 268"/>
                <a:gd name="T12" fmla="*/ 70 w 74"/>
                <a:gd name="T13" fmla="*/ 66 h 268"/>
                <a:gd name="T14" fmla="*/ 6 w 74"/>
                <a:gd name="T15" fmla="*/ 52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68">
                  <a:moveTo>
                    <a:pt x="6" y="52"/>
                  </a:moveTo>
                  <a:cubicBezTo>
                    <a:pt x="8" y="68"/>
                    <a:pt x="8" y="68"/>
                    <a:pt x="8" y="68"/>
                  </a:cubicBezTo>
                  <a:cubicBezTo>
                    <a:pt x="9" y="167"/>
                    <a:pt x="9" y="167"/>
                    <a:pt x="9" y="167"/>
                  </a:cubicBezTo>
                  <a:cubicBezTo>
                    <a:pt x="0" y="258"/>
                    <a:pt x="0" y="258"/>
                    <a:pt x="0" y="258"/>
                  </a:cubicBezTo>
                  <a:cubicBezTo>
                    <a:pt x="45" y="268"/>
                    <a:pt x="45" y="268"/>
                    <a:pt x="45" y="268"/>
                  </a:cubicBezTo>
                  <a:cubicBezTo>
                    <a:pt x="62" y="183"/>
                    <a:pt x="62" y="183"/>
                    <a:pt x="62" y="183"/>
                  </a:cubicBezTo>
                  <a:cubicBezTo>
                    <a:pt x="70" y="66"/>
                    <a:pt x="70" y="66"/>
                    <a:pt x="70" y="66"/>
                  </a:cubicBezTo>
                  <a:cubicBezTo>
                    <a:pt x="74" y="0"/>
                    <a:pt x="4" y="17"/>
                    <a:pt x="6" y="52"/>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9" name="Freeform 120"/>
            <p:cNvSpPr/>
            <p:nvPr/>
          </p:nvSpPr>
          <p:spPr bwMode="auto">
            <a:xfrm>
              <a:off x="4627" y="498"/>
              <a:ext cx="150" cy="425"/>
            </a:xfrm>
            <a:custGeom>
              <a:avLst/>
              <a:gdLst>
                <a:gd name="T0" fmla="*/ 2 w 63"/>
                <a:gd name="T1" fmla="*/ 58 h 179"/>
                <a:gd name="T2" fmla="*/ 9 w 63"/>
                <a:gd name="T3" fmla="*/ 171 h 179"/>
                <a:gd name="T4" fmla="*/ 51 w 63"/>
                <a:gd name="T5" fmla="*/ 179 h 179"/>
                <a:gd name="T6" fmla="*/ 58 w 63"/>
                <a:gd name="T7" fmla="*/ 66 h 179"/>
                <a:gd name="T8" fmla="*/ 2 w 63"/>
                <a:gd name="T9" fmla="*/ 58 h 179"/>
              </a:gdLst>
              <a:ahLst/>
              <a:cxnLst>
                <a:cxn ang="0">
                  <a:pos x="T0" y="T1"/>
                </a:cxn>
                <a:cxn ang="0">
                  <a:pos x="T2" y="T3"/>
                </a:cxn>
                <a:cxn ang="0">
                  <a:pos x="T4" y="T5"/>
                </a:cxn>
                <a:cxn ang="0">
                  <a:pos x="T6" y="T7"/>
                </a:cxn>
                <a:cxn ang="0">
                  <a:pos x="T8" y="T9"/>
                </a:cxn>
              </a:cxnLst>
              <a:rect l="0" t="0" r="r" b="b"/>
              <a:pathLst>
                <a:path w="63" h="179">
                  <a:moveTo>
                    <a:pt x="2" y="58"/>
                  </a:moveTo>
                  <a:cubicBezTo>
                    <a:pt x="9" y="171"/>
                    <a:pt x="9" y="171"/>
                    <a:pt x="9" y="171"/>
                  </a:cubicBezTo>
                  <a:cubicBezTo>
                    <a:pt x="51" y="179"/>
                    <a:pt x="51" y="179"/>
                    <a:pt x="51" y="179"/>
                  </a:cubicBezTo>
                  <a:cubicBezTo>
                    <a:pt x="58" y="66"/>
                    <a:pt x="58" y="66"/>
                    <a:pt x="58" y="66"/>
                  </a:cubicBezTo>
                  <a:cubicBezTo>
                    <a:pt x="63" y="0"/>
                    <a:pt x="0" y="22"/>
                    <a:pt x="2"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0" name="Freeform 121"/>
            <p:cNvSpPr/>
            <p:nvPr/>
          </p:nvSpPr>
          <p:spPr bwMode="auto">
            <a:xfrm>
              <a:off x="4613" y="1022"/>
              <a:ext cx="95" cy="230"/>
            </a:xfrm>
            <a:custGeom>
              <a:avLst/>
              <a:gdLst>
                <a:gd name="T0" fmla="*/ 1 w 40"/>
                <a:gd name="T1" fmla="*/ 59 h 97"/>
                <a:gd name="T2" fmla="*/ 6 w 40"/>
                <a:gd name="T3" fmla="*/ 35 h 97"/>
                <a:gd name="T4" fmla="*/ 6 w 40"/>
                <a:gd name="T5" fmla="*/ 35 h 97"/>
                <a:gd name="T6" fmla="*/ 7 w 40"/>
                <a:gd name="T7" fmla="*/ 32 h 97"/>
                <a:gd name="T8" fmla="*/ 9 w 40"/>
                <a:gd name="T9" fmla="*/ 22 h 97"/>
                <a:gd name="T10" fmla="*/ 10 w 40"/>
                <a:gd name="T11" fmla="*/ 20 h 97"/>
                <a:gd name="T12" fmla="*/ 11 w 40"/>
                <a:gd name="T13" fmla="*/ 14 h 97"/>
                <a:gd name="T14" fmla="*/ 12 w 40"/>
                <a:gd name="T15" fmla="*/ 12 h 97"/>
                <a:gd name="T16" fmla="*/ 12 w 40"/>
                <a:gd name="T17" fmla="*/ 12 h 97"/>
                <a:gd name="T18" fmla="*/ 15 w 40"/>
                <a:gd name="T19" fmla="*/ 0 h 97"/>
                <a:gd name="T20" fmla="*/ 40 w 40"/>
                <a:gd name="T21" fmla="*/ 6 h 97"/>
                <a:gd name="T22" fmla="*/ 37 w 40"/>
                <a:gd name="T23" fmla="*/ 19 h 97"/>
                <a:gd name="T24" fmla="*/ 37 w 40"/>
                <a:gd name="T25" fmla="*/ 23 h 97"/>
                <a:gd name="T26" fmla="*/ 23 w 40"/>
                <a:gd name="T27" fmla="*/ 69 h 97"/>
                <a:gd name="T28" fmla="*/ 23 w 40"/>
                <a:gd name="T29" fmla="*/ 79 h 97"/>
                <a:gd name="T30" fmla="*/ 26 w 40"/>
                <a:gd name="T31" fmla="*/ 83 h 97"/>
                <a:gd name="T32" fmla="*/ 25 w 40"/>
                <a:gd name="T33" fmla="*/ 89 h 97"/>
                <a:gd name="T34" fmla="*/ 23 w 40"/>
                <a:gd name="T35" fmla="*/ 90 h 97"/>
                <a:gd name="T36" fmla="*/ 23 w 40"/>
                <a:gd name="T37" fmla="*/ 93 h 97"/>
                <a:gd name="T38" fmla="*/ 19 w 40"/>
                <a:gd name="T39" fmla="*/ 97 h 97"/>
                <a:gd name="T40" fmla="*/ 15 w 40"/>
                <a:gd name="T41" fmla="*/ 93 h 97"/>
                <a:gd name="T42" fmla="*/ 15 w 40"/>
                <a:gd name="T43" fmla="*/ 90 h 97"/>
                <a:gd name="T44" fmla="*/ 13 w 40"/>
                <a:gd name="T45" fmla="*/ 87 h 97"/>
                <a:gd name="T46" fmla="*/ 7 w 40"/>
                <a:gd name="T47" fmla="*/ 75 h 97"/>
                <a:gd name="T48" fmla="*/ 2 w 40"/>
                <a:gd name="T49" fmla="*/ 65 h 97"/>
                <a:gd name="T50" fmla="*/ 2 w 40"/>
                <a:gd name="T51" fmla="*/ 65 h 97"/>
                <a:gd name="T52" fmla="*/ 1 w 40"/>
                <a:gd name="T53"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7">
                  <a:moveTo>
                    <a:pt x="1" y="59"/>
                  </a:moveTo>
                  <a:cubicBezTo>
                    <a:pt x="6" y="35"/>
                    <a:pt x="6" y="35"/>
                    <a:pt x="6" y="35"/>
                  </a:cubicBezTo>
                  <a:cubicBezTo>
                    <a:pt x="6" y="35"/>
                    <a:pt x="6" y="35"/>
                    <a:pt x="6" y="35"/>
                  </a:cubicBezTo>
                  <a:cubicBezTo>
                    <a:pt x="7" y="32"/>
                    <a:pt x="7" y="32"/>
                    <a:pt x="7" y="32"/>
                  </a:cubicBezTo>
                  <a:cubicBezTo>
                    <a:pt x="9" y="22"/>
                    <a:pt x="9" y="22"/>
                    <a:pt x="9" y="22"/>
                  </a:cubicBezTo>
                  <a:cubicBezTo>
                    <a:pt x="10" y="21"/>
                    <a:pt x="10" y="21"/>
                    <a:pt x="10" y="20"/>
                  </a:cubicBezTo>
                  <a:cubicBezTo>
                    <a:pt x="11" y="14"/>
                    <a:pt x="11" y="14"/>
                    <a:pt x="11" y="14"/>
                  </a:cubicBezTo>
                  <a:cubicBezTo>
                    <a:pt x="12" y="12"/>
                    <a:pt x="12" y="12"/>
                    <a:pt x="12" y="12"/>
                  </a:cubicBezTo>
                  <a:cubicBezTo>
                    <a:pt x="12" y="12"/>
                    <a:pt x="12" y="12"/>
                    <a:pt x="12" y="12"/>
                  </a:cubicBezTo>
                  <a:cubicBezTo>
                    <a:pt x="15" y="0"/>
                    <a:pt x="15" y="0"/>
                    <a:pt x="15" y="0"/>
                  </a:cubicBezTo>
                  <a:cubicBezTo>
                    <a:pt x="40" y="6"/>
                    <a:pt x="40" y="6"/>
                    <a:pt x="40" y="6"/>
                  </a:cubicBezTo>
                  <a:cubicBezTo>
                    <a:pt x="37" y="19"/>
                    <a:pt x="37" y="19"/>
                    <a:pt x="37" y="19"/>
                  </a:cubicBezTo>
                  <a:cubicBezTo>
                    <a:pt x="37" y="20"/>
                    <a:pt x="37" y="21"/>
                    <a:pt x="37" y="23"/>
                  </a:cubicBezTo>
                  <a:cubicBezTo>
                    <a:pt x="27" y="55"/>
                    <a:pt x="24" y="62"/>
                    <a:pt x="23" y="69"/>
                  </a:cubicBezTo>
                  <a:cubicBezTo>
                    <a:pt x="23" y="79"/>
                    <a:pt x="23" y="79"/>
                    <a:pt x="23" y="79"/>
                  </a:cubicBezTo>
                  <a:cubicBezTo>
                    <a:pt x="26" y="83"/>
                    <a:pt x="26" y="83"/>
                    <a:pt x="26" y="83"/>
                  </a:cubicBezTo>
                  <a:cubicBezTo>
                    <a:pt x="27" y="85"/>
                    <a:pt x="27" y="88"/>
                    <a:pt x="25" y="89"/>
                  </a:cubicBezTo>
                  <a:cubicBezTo>
                    <a:pt x="24" y="89"/>
                    <a:pt x="24" y="90"/>
                    <a:pt x="23" y="90"/>
                  </a:cubicBezTo>
                  <a:cubicBezTo>
                    <a:pt x="23" y="93"/>
                    <a:pt x="23" y="93"/>
                    <a:pt x="23" y="93"/>
                  </a:cubicBezTo>
                  <a:cubicBezTo>
                    <a:pt x="23" y="95"/>
                    <a:pt x="21" y="97"/>
                    <a:pt x="19" y="97"/>
                  </a:cubicBezTo>
                  <a:cubicBezTo>
                    <a:pt x="17" y="97"/>
                    <a:pt x="15" y="95"/>
                    <a:pt x="15" y="93"/>
                  </a:cubicBezTo>
                  <a:cubicBezTo>
                    <a:pt x="15" y="90"/>
                    <a:pt x="15" y="90"/>
                    <a:pt x="15" y="90"/>
                  </a:cubicBezTo>
                  <a:cubicBezTo>
                    <a:pt x="14" y="89"/>
                    <a:pt x="13" y="88"/>
                    <a:pt x="13" y="87"/>
                  </a:cubicBezTo>
                  <a:cubicBezTo>
                    <a:pt x="7" y="75"/>
                    <a:pt x="7" y="75"/>
                    <a:pt x="7" y="75"/>
                  </a:cubicBezTo>
                  <a:cubicBezTo>
                    <a:pt x="2" y="65"/>
                    <a:pt x="2" y="65"/>
                    <a:pt x="2" y="65"/>
                  </a:cubicBezTo>
                  <a:cubicBezTo>
                    <a:pt x="2" y="65"/>
                    <a:pt x="2" y="65"/>
                    <a:pt x="2" y="65"/>
                  </a:cubicBezTo>
                  <a:cubicBezTo>
                    <a:pt x="1" y="63"/>
                    <a:pt x="0" y="61"/>
                    <a:pt x="1" y="59"/>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1" name="Freeform 122"/>
            <p:cNvSpPr/>
            <p:nvPr/>
          </p:nvSpPr>
          <p:spPr bwMode="auto">
            <a:xfrm>
              <a:off x="4625" y="780"/>
              <a:ext cx="159" cy="337"/>
            </a:xfrm>
            <a:custGeom>
              <a:avLst/>
              <a:gdLst>
                <a:gd name="T0" fmla="*/ 8 w 67"/>
                <a:gd name="T1" fmla="*/ 37 h 142"/>
                <a:gd name="T2" fmla="*/ 0 w 67"/>
                <a:gd name="T3" fmla="*/ 133 h 142"/>
                <a:gd name="T4" fmla="*/ 37 w 67"/>
                <a:gd name="T5" fmla="*/ 142 h 142"/>
                <a:gd name="T6" fmla="*/ 52 w 67"/>
                <a:gd name="T7" fmla="*/ 68 h 142"/>
                <a:gd name="T8" fmla="*/ 8 w 67"/>
                <a:gd name="T9" fmla="*/ 37 h 142"/>
              </a:gdLst>
              <a:ahLst/>
              <a:cxnLst>
                <a:cxn ang="0">
                  <a:pos x="T0" y="T1"/>
                </a:cxn>
                <a:cxn ang="0">
                  <a:pos x="T2" y="T3"/>
                </a:cxn>
                <a:cxn ang="0">
                  <a:pos x="T4" y="T5"/>
                </a:cxn>
                <a:cxn ang="0">
                  <a:pos x="T6" y="T7"/>
                </a:cxn>
                <a:cxn ang="0">
                  <a:pos x="T8" y="T9"/>
                </a:cxn>
              </a:cxnLst>
              <a:rect l="0" t="0" r="r" b="b"/>
              <a:pathLst>
                <a:path w="67" h="142">
                  <a:moveTo>
                    <a:pt x="8" y="37"/>
                  </a:moveTo>
                  <a:cubicBezTo>
                    <a:pt x="0" y="133"/>
                    <a:pt x="0" y="133"/>
                    <a:pt x="0" y="133"/>
                  </a:cubicBezTo>
                  <a:cubicBezTo>
                    <a:pt x="37" y="142"/>
                    <a:pt x="37" y="142"/>
                    <a:pt x="37" y="142"/>
                  </a:cubicBezTo>
                  <a:cubicBezTo>
                    <a:pt x="52" y="68"/>
                    <a:pt x="52" y="68"/>
                    <a:pt x="52" y="68"/>
                  </a:cubicBezTo>
                  <a:cubicBezTo>
                    <a:pt x="67" y="0"/>
                    <a:pt x="10" y="13"/>
                    <a:pt x="8" y="3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2" name="Oval 123"/>
            <p:cNvSpPr>
              <a:spLocks noChangeArrowheads="1"/>
            </p:cNvSpPr>
            <p:nvPr/>
          </p:nvSpPr>
          <p:spPr bwMode="auto">
            <a:xfrm>
              <a:off x="4637" y="271"/>
              <a:ext cx="31" cy="30"/>
            </a:xfrm>
            <a:prstGeom prst="ellipse">
              <a:avLst/>
            </a:pr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3" name="Freeform 124"/>
            <p:cNvSpPr/>
            <p:nvPr/>
          </p:nvSpPr>
          <p:spPr bwMode="auto">
            <a:xfrm>
              <a:off x="4421" y="289"/>
              <a:ext cx="237" cy="306"/>
            </a:xfrm>
            <a:custGeom>
              <a:avLst/>
              <a:gdLst>
                <a:gd name="T0" fmla="*/ 94 w 100"/>
                <a:gd name="T1" fmla="*/ 0 h 129"/>
                <a:gd name="T2" fmla="*/ 47 w 100"/>
                <a:gd name="T3" fmla="*/ 110 h 129"/>
                <a:gd name="T4" fmla="*/ 31 w 100"/>
                <a:gd name="T5" fmla="*/ 122 h 129"/>
                <a:gd name="T6" fmla="*/ 19 w 100"/>
                <a:gd name="T7" fmla="*/ 116 h 129"/>
                <a:gd name="T8" fmla="*/ 6 w 100"/>
                <a:gd name="T9" fmla="*/ 65 h 129"/>
                <a:gd name="T10" fmla="*/ 0 w 100"/>
                <a:gd name="T11" fmla="*/ 60 h 129"/>
                <a:gd name="T12" fmla="*/ 14 w 100"/>
                <a:gd name="T13" fmla="*/ 120 h 129"/>
                <a:gd name="T14" fmla="*/ 32 w 100"/>
                <a:gd name="T15" fmla="*/ 128 h 129"/>
                <a:gd name="T16" fmla="*/ 51 w 100"/>
                <a:gd name="T17" fmla="*/ 114 h 129"/>
                <a:gd name="T18" fmla="*/ 100 w 100"/>
                <a:gd name="T19" fmla="*/ 1 h 129"/>
                <a:gd name="T20" fmla="*/ 94 w 100"/>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29">
                  <a:moveTo>
                    <a:pt x="94" y="0"/>
                  </a:moveTo>
                  <a:cubicBezTo>
                    <a:pt x="83" y="48"/>
                    <a:pt x="65" y="90"/>
                    <a:pt x="47" y="110"/>
                  </a:cubicBezTo>
                  <a:cubicBezTo>
                    <a:pt x="41" y="117"/>
                    <a:pt x="36" y="121"/>
                    <a:pt x="31" y="122"/>
                  </a:cubicBezTo>
                  <a:cubicBezTo>
                    <a:pt x="26" y="123"/>
                    <a:pt x="22" y="121"/>
                    <a:pt x="19" y="116"/>
                  </a:cubicBezTo>
                  <a:cubicBezTo>
                    <a:pt x="13" y="108"/>
                    <a:pt x="8" y="92"/>
                    <a:pt x="6" y="65"/>
                  </a:cubicBezTo>
                  <a:cubicBezTo>
                    <a:pt x="3" y="63"/>
                    <a:pt x="2" y="62"/>
                    <a:pt x="0" y="60"/>
                  </a:cubicBezTo>
                  <a:cubicBezTo>
                    <a:pt x="2" y="91"/>
                    <a:pt x="7" y="110"/>
                    <a:pt x="14" y="120"/>
                  </a:cubicBezTo>
                  <a:cubicBezTo>
                    <a:pt x="19" y="127"/>
                    <a:pt x="25" y="129"/>
                    <a:pt x="32" y="128"/>
                  </a:cubicBezTo>
                  <a:cubicBezTo>
                    <a:pt x="38" y="126"/>
                    <a:pt x="45" y="122"/>
                    <a:pt x="51" y="114"/>
                  </a:cubicBezTo>
                  <a:cubicBezTo>
                    <a:pt x="69" y="93"/>
                    <a:pt x="89" y="50"/>
                    <a:pt x="100" y="1"/>
                  </a:cubicBezTo>
                  <a:lnTo>
                    <a:pt x="94"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4" name="Freeform 125"/>
            <p:cNvSpPr/>
            <p:nvPr/>
          </p:nvSpPr>
          <p:spPr bwMode="auto">
            <a:xfrm>
              <a:off x="4228" y="588"/>
              <a:ext cx="266" cy="498"/>
            </a:xfrm>
            <a:custGeom>
              <a:avLst/>
              <a:gdLst>
                <a:gd name="T0" fmla="*/ 107 w 112"/>
                <a:gd name="T1" fmla="*/ 0 h 210"/>
                <a:gd name="T2" fmla="*/ 76 w 112"/>
                <a:gd name="T3" fmla="*/ 162 h 210"/>
                <a:gd name="T4" fmla="*/ 57 w 112"/>
                <a:gd name="T5" fmla="*/ 196 h 210"/>
                <a:gd name="T6" fmla="*/ 35 w 112"/>
                <a:gd name="T7" fmla="*/ 198 h 210"/>
                <a:gd name="T8" fmla="*/ 5 w 112"/>
                <a:gd name="T9" fmla="*/ 153 h 210"/>
                <a:gd name="T10" fmla="*/ 0 w 112"/>
                <a:gd name="T11" fmla="*/ 155 h 210"/>
                <a:gd name="T12" fmla="*/ 32 w 112"/>
                <a:gd name="T13" fmla="*/ 202 h 210"/>
                <a:gd name="T14" fmla="*/ 60 w 112"/>
                <a:gd name="T15" fmla="*/ 200 h 210"/>
                <a:gd name="T16" fmla="*/ 81 w 112"/>
                <a:gd name="T17" fmla="*/ 164 h 210"/>
                <a:gd name="T18" fmla="*/ 112 w 112"/>
                <a:gd name="T19" fmla="*/ 0 h 210"/>
                <a:gd name="T20" fmla="*/ 107 w 112"/>
                <a:gd name="T2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10">
                  <a:moveTo>
                    <a:pt x="107" y="0"/>
                  </a:moveTo>
                  <a:cubicBezTo>
                    <a:pt x="105" y="29"/>
                    <a:pt x="95" y="112"/>
                    <a:pt x="76" y="162"/>
                  </a:cubicBezTo>
                  <a:cubicBezTo>
                    <a:pt x="70" y="177"/>
                    <a:pt x="64" y="189"/>
                    <a:pt x="57" y="196"/>
                  </a:cubicBezTo>
                  <a:cubicBezTo>
                    <a:pt x="50" y="202"/>
                    <a:pt x="43" y="203"/>
                    <a:pt x="35" y="198"/>
                  </a:cubicBezTo>
                  <a:cubicBezTo>
                    <a:pt x="26" y="192"/>
                    <a:pt x="16" y="178"/>
                    <a:pt x="5" y="153"/>
                  </a:cubicBezTo>
                  <a:cubicBezTo>
                    <a:pt x="0" y="155"/>
                    <a:pt x="0" y="155"/>
                    <a:pt x="0" y="155"/>
                  </a:cubicBezTo>
                  <a:cubicBezTo>
                    <a:pt x="11" y="181"/>
                    <a:pt x="22" y="196"/>
                    <a:pt x="32" y="202"/>
                  </a:cubicBezTo>
                  <a:cubicBezTo>
                    <a:pt x="42" y="210"/>
                    <a:pt x="52" y="208"/>
                    <a:pt x="60" y="200"/>
                  </a:cubicBezTo>
                  <a:cubicBezTo>
                    <a:pt x="68" y="193"/>
                    <a:pt x="75" y="180"/>
                    <a:pt x="81" y="164"/>
                  </a:cubicBezTo>
                  <a:cubicBezTo>
                    <a:pt x="101" y="113"/>
                    <a:pt x="111" y="30"/>
                    <a:pt x="112" y="0"/>
                  </a:cubicBezTo>
                  <a:lnTo>
                    <a:pt x="107"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5" name="Freeform 126"/>
            <p:cNvSpPr/>
            <p:nvPr/>
          </p:nvSpPr>
          <p:spPr bwMode="auto">
            <a:xfrm>
              <a:off x="4202" y="899"/>
              <a:ext cx="48" cy="109"/>
            </a:xfrm>
            <a:custGeom>
              <a:avLst/>
              <a:gdLst>
                <a:gd name="T0" fmla="*/ 5 w 20"/>
                <a:gd name="T1" fmla="*/ 1 h 46"/>
                <a:gd name="T2" fmla="*/ 5 w 20"/>
                <a:gd name="T3" fmla="*/ 1 h 46"/>
                <a:gd name="T4" fmla="*/ 1 w 20"/>
                <a:gd name="T5" fmla="*/ 8 h 46"/>
                <a:gd name="T6" fmla="*/ 8 w 20"/>
                <a:gd name="T7" fmla="*/ 41 h 46"/>
                <a:gd name="T8" fmla="*/ 15 w 20"/>
                <a:gd name="T9" fmla="*/ 45 h 46"/>
                <a:gd name="T10" fmla="*/ 15 w 20"/>
                <a:gd name="T11" fmla="*/ 45 h 46"/>
                <a:gd name="T12" fmla="*/ 19 w 20"/>
                <a:gd name="T13" fmla="*/ 38 h 46"/>
                <a:gd name="T14" fmla="*/ 12 w 20"/>
                <a:gd name="T15" fmla="*/ 6 h 46"/>
                <a:gd name="T16" fmla="*/ 5 w 20"/>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5" y="1"/>
                  </a:moveTo>
                  <a:cubicBezTo>
                    <a:pt x="5" y="1"/>
                    <a:pt x="5" y="1"/>
                    <a:pt x="5" y="1"/>
                  </a:cubicBezTo>
                  <a:cubicBezTo>
                    <a:pt x="2" y="2"/>
                    <a:pt x="0" y="5"/>
                    <a:pt x="1" y="8"/>
                  </a:cubicBezTo>
                  <a:cubicBezTo>
                    <a:pt x="8" y="41"/>
                    <a:pt x="8" y="41"/>
                    <a:pt x="8" y="41"/>
                  </a:cubicBezTo>
                  <a:cubicBezTo>
                    <a:pt x="8" y="44"/>
                    <a:pt x="11" y="46"/>
                    <a:pt x="15" y="45"/>
                  </a:cubicBezTo>
                  <a:cubicBezTo>
                    <a:pt x="15" y="45"/>
                    <a:pt x="15" y="45"/>
                    <a:pt x="15" y="45"/>
                  </a:cubicBezTo>
                  <a:cubicBezTo>
                    <a:pt x="18" y="44"/>
                    <a:pt x="20" y="41"/>
                    <a:pt x="19" y="38"/>
                  </a:cubicBezTo>
                  <a:cubicBezTo>
                    <a:pt x="12" y="6"/>
                    <a:pt x="12" y="6"/>
                    <a:pt x="12" y="6"/>
                  </a:cubicBezTo>
                  <a:cubicBezTo>
                    <a:pt x="12" y="2"/>
                    <a:pt x="8" y="0"/>
                    <a:pt x="5" y="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6" name="Freeform 127"/>
            <p:cNvSpPr/>
            <p:nvPr/>
          </p:nvSpPr>
          <p:spPr bwMode="auto">
            <a:xfrm>
              <a:off x="4221" y="861"/>
              <a:ext cx="107" cy="76"/>
            </a:xfrm>
            <a:custGeom>
              <a:avLst/>
              <a:gdLst>
                <a:gd name="T0" fmla="*/ 42 w 45"/>
                <a:gd name="T1" fmla="*/ 3 h 32"/>
                <a:gd name="T2" fmla="*/ 45 w 45"/>
                <a:gd name="T3" fmla="*/ 6 h 32"/>
                <a:gd name="T4" fmla="*/ 42 w 45"/>
                <a:gd name="T5" fmla="*/ 9 h 32"/>
                <a:gd name="T6" fmla="*/ 14 w 45"/>
                <a:gd name="T7" fmla="*/ 30 h 32"/>
                <a:gd name="T8" fmla="*/ 6 w 45"/>
                <a:gd name="T9" fmla="*/ 31 h 32"/>
                <a:gd name="T10" fmla="*/ 2 w 45"/>
                <a:gd name="T11" fmla="*/ 26 h 32"/>
                <a:gd name="T12" fmla="*/ 33 w 45"/>
                <a:gd name="T13" fmla="*/ 2 h 32"/>
                <a:gd name="T14" fmla="*/ 42 w 45"/>
                <a:gd name="T15" fmla="*/ 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2">
                  <a:moveTo>
                    <a:pt x="42" y="3"/>
                  </a:moveTo>
                  <a:cubicBezTo>
                    <a:pt x="45" y="6"/>
                    <a:pt x="45" y="6"/>
                    <a:pt x="45" y="6"/>
                  </a:cubicBezTo>
                  <a:cubicBezTo>
                    <a:pt x="42" y="9"/>
                    <a:pt x="42" y="9"/>
                    <a:pt x="42" y="9"/>
                  </a:cubicBezTo>
                  <a:cubicBezTo>
                    <a:pt x="14" y="30"/>
                    <a:pt x="14" y="30"/>
                    <a:pt x="14" y="30"/>
                  </a:cubicBezTo>
                  <a:cubicBezTo>
                    <a:pt x="11" y="32"/>
                    <a:pt x="8" y="32"/>
                    <a:pt x="6" y="31"/>
                  </a:cubicBezTo>
                  <a:cubicBezTo>
                    <a:pt x="4" y="30"/>
                    <a:pt x="0" y="27"/>
                    <a:pt x="2" y="26"/>
                  </a:cubicBezTo>
                  <a:cubicBezTo>
                    <a:pt x="33" y="2"/>
                    <a:pt x="33" y="2"/>
                    <a:pt x="33" y="2"/>
                  </a:cubicBezTo>
                  <a:cubicBezTo>
                    <a:pt x="36" y="0"/>
                    <a:pt x="40" y="1"/>
                    <a:pt x="42"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grpSp>
      <p:sp>
        <p:nvSpPr>
          <p:cNvPr id="37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14:presetBounceEnd="52000">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14:bounceEnd="52000">
                                          <p:cBhvr additive="base">
                                            <p:cTn id="11" dur="1000" fill="hold"/>
                                            <p:tgtEl>
                                              <p:spTgt spid="215"/>
                                            </p:tgtEl>
                                            <p:attrNameLst>
                                              <p:attrName>ppt_x</p:attrName>
                                            </p:attrNameLst>
                                          </p:cBhvr>
                                          <p:tavLst>
                                            <p:tav tm="0">
                                              <p:val>
                                                <p:strVal val="#ppt_x"/>
                                              </p:val>
                                            </p:tav>
                                            <p:tav tm="100000">
                                              <p:val>
                                                <p:strVal val="#ppt_x"/>
                                              </p:val>
                                            </p:tav>
                                          </p:tavLst>
                                        </p:anim>
                                        <p:anim calcmode="lin" valueType="num" p14:bounceEnd="52000">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cBhvr additive="base">
                                            <p:cTn id="11" dur="1000" fill="hold"/>
                                            <p:tgtEl>
                                              <p:spTgt spid="215"/>
                                            </p:tgtEl>
                                            <p:attrNameLst>
                                              <p:attrName>ppt_x</p:attrName>
                                            </p:attrNameLst>
                                          </p:cBhvr>
                                          <p:tavLst>
                                            <p:tav tm="0">
                                              <p:val>
                                                <p:strVal val="#ppt_x"/>
                                              </p:val>
                                            </p:tav>
                                            <p:tav tm="100000">
                                              <p:val>
                                                <p:strVal val="#ppt_x"/>
                                              </p:val>
                                            </p:tav>
                                          </p:tavLst>
                                        </p:anim>
                                        <p:anim calcmode="lin" valueType="num">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文本框 45"/>
          <p:cNvSpPr txBox="1"/>
          <p:nvPr/>
        </p:nvSpPr>
        <p:spPr>
          <a:xfrm>
            <a:off x="4318000" y="1624310"/>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8AC65A"/>
                </a:solidFill>
                <a:latin typeface="+mn-lt"/>
                <a:ea typeface="+mn-ea"/>
                <a:cs typeface="+mn-ea"/>
                <a:sym typeface="+mn-lt"/>
              </a:rPr>
              <a:t>Please insert title </a:t>
            </a:r>
            <a:r>
              <a:rPr lang="en-US" altLang="zh-CN" sz="1600" b="1" dirty="0" smtClean="0">
                <a:solidFill>
                  <a:srgbClr val="8AC65A"/>
                </a:solidFill>
                <a:latin typeface="+mn-lt"/>
                <a:ea typeface="+mn-ea"/>
                <a:cs typeface="+mn-ea"/>
                <a:sym typeface="+mn-lt"/>
              </a:rPr>
              <a:t>here</a:t>
            </a:r>
            <a:endParaRPr lang="en-US" altLang="zh-CN" sz="800" b="1" dirty="0">
              <a:solidFill>
                <a:srgbClr val="8AC65A"/>
              </a:solidFill>
              <a:latin typeface="+mn-lt"/>
              <a:ea typeface="+mn-ea"/>
              <a:cs typeface="+mn-ea"/>
              <a:sym typeface="+mn-lt"/>
            </a:endParaRPr>
          </a:p>
        </p:txBody>
      </p:sp>
      <p:sp>
        <p:nvSpPr>
          <p:cNvPr id="42" name="文本框 41"/>
          <p:cNvSpPr txBox="1"/>
          <p:nvPr/>
        </p:nvSpPr>
        <p:spPr>
          <a:xfrm>
            <a:off x="4318000" y="2058730"/>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3" name="文本框 42"/>
          <p:cNvSpPr txBox="1"/>
          <p:nvPr/>
        </p:nvSpPr>
        <p:spPr>
          <a:xfrm>
            <a:off x="4318000" y="3112642"/>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FE5778"/>
                </a:solidFill>
                <a:latin typeface="+mn-lt"/>
                <a:ea typeface="+mn-ea"/>
                <a:cs typeface="+mn-ea"/>
                <a:sym typeface="+mn-lt"/>
              </a:rPr>
              <a:t>Please insert title </a:t>
            </a:r>
            <a:r>
              <a:rPr lang="en-US" altLang="zh-CN" sz="1600" b="1" dirty="0" smtClean="0">
                <a:solidFill>
                  <a:srgbClr val="FE5778"/>
                </a:solidFill>
                <a:latin typeface="+mn-lt"/>
                <a:ea typeface="+mn-ea"/>
                <a:cs typeface="+mn-ea"/>
                <a:sym typeface="+mn-lt"/>
              </a:rPr>
              <a:t>here</a:t>
            </a:r>
            <a:endParaRPr lang="en-US" altLang="zh-CN" sz="800" b="1" dirty="0">
              <a:solidFill>
                <a:srgbClr val="FE5778"/>
              </a:solidFill>
              <a:latin typeface="+mn-lt"/>
              <a:ea typeface="+mn-ea"/>
              <a:cs typeface="+mn-ea"/>
              <a:sym typeface="+mn-lt"/>
            </a:endParaRPr>
          </a:p>
        </p:txBody>
      </p:sp>
      <p:sp>
        <p:nvSpPr>
          <p:cNvPr id="45" name="文本框 44"/>
          <p:cNvSpPr txBox="1"/>
          <p:nvPr/>
        </p:nvSpPr>
        <p:spPr>
          <a:xfrm>
            <a:off x="4318000" y="3547062"/>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7" name="文本框 46"/>
          <p:cNvSpPr txBox="1"/>
          <p:nvPr/>
        </p:nvSpPr>
        <p:spPr>
          <a:xfrm>
            <a:off x="4318000" y="4639885"/>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0087AF"/>
                </a:solidFill>
                <a:latin typeface="+mn-lt"/>
                <a:ea typeface="+mn-ea"/>
                <a:cs typeface="+mn-ea"/>
                <a:sym typeface="+mn-lt"/>
              </a:rPr>
              <a:t>Please insert title </a:t>
            </a:r>
            <a:r>
              <a:rPr lang="en-US" altLang="zh-CN" sz="1600" b="1" dirty="0" smtClean="0">
                <a:solidFill>
                  <a:srgbClr val="0087AF"/>
                </a:solidFill>
                <a:latin typeface="+mn-lt"/>
                <a:ea typeface="+mn-ea"/>
                <a:cs typeface="+mn-ea"/>
                <a:sym typeface="+mn-lt"/>
              </a:rPr>
              <a:t>here</a:t>
            </a:r>
            <a:endParaRPr lang="en-US" altLang="zh-CN" sz="800" b="1" dirty="0">
              <a:solidFill>
                <a:srgbClr val="0087AF"/>
              </a:solidFill>
              <a:latin typeface="+mn-lt"/>
              <a:ea typeface="+mn-ea"/>
              <a:cs typeface="+mn-ea"/>
              <a:sym typeface="+mn-lt"/>
            </a:endParaRPr>
          </a:p>
        </p:txBody>
      </p:sp>
      <p:sp>
        <p:nvSpPr>
          <p:cNvPr id="49" name="文本框 48"/>
          <p:cNvSpPr txBox="1"/>
          <p:nvPr/>
        </p:nvSpPr>
        <p:spPr>
          <a:xfrm>
            <a:off x="4318000" y="5074305"/>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10" name="Group 95"/>
          <p:cNvGrpSpPr>
            <a:grpSpLocks noChangeAspect="1"/>
          </p:cNvGrpSpPr>
          <p:nvPr/>
        </p:nvGrpSpPr>
        <p:grpSpPr bwMode="auto">
          <a:xfrm>
            <a:off x="908050" y="1319510"/>
            <a:ext cx="2572264" cy="4833404"/>
            <a:chOff x="6554" y="312"/>
            <a:chExt cx="1637" cy="3076"/>
          </a:xfrm>
        </p:grpSpPr>
        <p:sp>
          <p:nvSpPr>
            <p:cNvPr id="11" name="Freeform 96"/>
            <p:cNvSpPr>
              <a:spLocks noEditPoints="1"/>
            </p:cNvSpPr>
            <p:nvPr/>
          </p:nvSpPr>
          <p:spPr bwMode="auto">
            <a:xfrm>
              <a:off x="6554" y="312"/>
              <a:ext cx="1637" cy="3076"/>
            </a:xfrm>
            <a:custGeom>
              <a:avLst/>
              <a:gdLst>
                <a:gd name="T0" fmla="*/ 245 w 324"/>
                <a:gd name="T1" fmla="*/ 102 h 612"/>
                <a:gd name="T2" fmla="*/ 173 w 324"/>
                <a:gd name="T3" fmla="*/ 48 h 612"/>
                <a:gd name="T4" fmla="*/ 162 w 324"/>
                <a:gd name="T5" fmla="*/ 49 h 612"/>
                <a:gd name="T6" fmla="*/ 86 w 324"/>
                <a:gd name="T7" fmla="*/ 49 h 612"/>
                <a:gd name="T8" fmla="*/ 81 w 324"/>
                <a:gd name="T9" fmla="*/ 54 h 612"/>
                <a:gd name="T10" fmla="*/ 19 w 324"/>
                <a:gd name="T11" fmla="*/ 159 h 612"/>
                <a:gd name="T12" fmla="*/ 135 w 324"/>
                <a:gd name="T13" fmla="*/ 187 h 612"/>
                <a:gd name="T14" fmla="*/ 245 w 324"/>
                <a:gd name="T15" fmla="*/ 163 h 612"/>
                <a:gd name="T16" fmla="*/ 250 w 324"/>
                <a:gd name="T17" fmla="*/ 166 h 612"/>
                <a:gd name="T18" fmla="*/ 249 w 324"/>
                <a:gd name="T19" fmla="*/ 169 h 612"/>
                <a:gd name="T20" fmla="*/ 141 w 324"/>
                <a:gd name="T21" fmla="*/ 196 h 612"/>
                <a:gd name="T22" fmla="*/ 12 w 324"/>
                <a:gd name="T23" fmla="*/ 269 h 612"/>
                <a:gd name="T24" fmla="*/ 160 w 324"/>
                <a:gd name="T25" fmla="*/ 369 h 612"/>
                <a:gd name="T26" fmla="*/ 253 w 324"/>
                <a:gd name="T27" fmla="*/ 210 h 612"/>
                <a:gd name="T28" fmla="*/ 250 w 324"/>
                <a:gd name="T29" fmla="*/ 166 h 612"/>
                <a:gd name="T30" fmla="*/ 306 w 324"/>
                <a:gd name="T31" fmla="*/ 574 h 612"/>
                <a:gd name="T32" fmla="*/ 270 w 324"/>
                <a:gd name="T33" fmla="*/ 577 h 612"/>
                <a:gd name="T34" fmla="*/ 246 w 324"/>
                <a:gd name="T35" fmla="*/ 522 h 612"/>
                <a:gd name="T36" fmla="*/ 116 w 324"/>
                <a:gd name="T37" fmla="*/ 476 h 612"/>
                <a:gd name="T38" fmla="*/ 98 w 324"/>
                <a:gd name="T39" fmla="*/ 407 h 612"/>
                <a:gd name="T40" fmla="*/ 101 w 324"/>
                <a:gd name="T41" fmla="*/ 385 h 612"/>
                <a:gd name="T42" fmla="*/ 4 w 324"/>
                <a:gd name="T43" fmla="*/ 317 h 612"/>
                <a:gd name="T44" fmla="*/ 14 w 324"/>
                <a:gd name="T45" fmla="*/ 94 h 612"/>
                <a:gd name="T46" fmla="*/ 81 w 324"/>
                <a:gd name="T47" fmla="*/ 49 h 612"/>
                <a:gd name="T48" fmla="*/ 168 w 324"/>
                <a:gd name="T49" fmla="*/ 40 h 612"/>
                <a:gd name="T50" fmla="*/ 247 w 324"/>
                <a:gd name="T51" fmla="*/ 63 h 612"/>
                <a:gd name="T52" fmla="*/ 263 w 324"/>
                <a:gd name="T53" fmla="*/ 276 h 612"/>
                <a:gd name="T54" fmla="*/ 165 w 324"/>
                <a:gd name="T55" fmla="*/ 378 h 612"/>
                <a:gd name="T56" fmla="*/ 158 w 324"/>
                <a:gd name="T57" fmla="*/ 413 h 612"/>
                <a:gd name="T58" fmla="*/ 147 w 324"/>
                <a:gd name="T59" fmla="*/ 456 h 612"/>
                <a:gd name="T60" fmla="*/ 268 w 324"/>
                <a:gd name="T61" fmla="*/ 498 h 612"/>
                <a:gd name="T62" fmla="*/ 294 w 324"/>
                <a:gd name="T63" fmla="*/ 532 h 612"/>
                <a:gd name="T64" fmla="*/ 183 w 324"/>
                <a:gd name="T65" fmla="*/ 483 h 612"/>
                <a:gd name="T66" fmla="*/ 123 w 324"/>
                <a:gd name="T67" fmla="*/ 410 h 612"/>
                <a:gd name="T68" fmla="*/ 167 w 324"/>
                <a:gd name="T69" fmla="*/ 497 h 612"/>
                <a:gd name="T70" fmla="*/ 281 w 324"/>
                <a:gd name="T71" fmla="*/ 536 h 612"/>
                <a:gd name="T72" fmla="*/ 300 w 324"/>
                <a:gd name="T73" fmla="*/ 565 h 612"/>
                <a:gd name="T74" fmla="*/ 157 w 324"/>
                <a:gd name="T75" fmla="*/ 379 h 612"/>
                <a:gd name="T76" fmla="*/ 107 w 324"/>
                <a:gd name="T77" fmla="*/ 384 h 612"/>
                <a:gd name="T78" fmla="*/ 155 w 324"/>
                <a:gd name="T79" fmla="*/ 40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4" h="612">
                  <a:moveTo>
                    <a:pt x="250" y="166"/>
                  </a:moveTo>
                  <a:cubicBezTo>
                    <a:pt x="248" y="145"/>
                    <a:pt x="247" y="123"/>
                    <a:pt x="245" y="102"/>
                  </a:cubicBezTo>
                  <a:cubicBezTo>
                    <a:pt x="244" y="87"/>
                    <a:pt x="243" y="65"/>
                    <a:pt x="230" y="54"/>
                  </a:cubicBezTo>
                  <a:cubicBezTo>
                    <a:pt x="215" y="40"/>
                    <a:pt x="191" y="44"/>
                    <a:pt x="173" y="48"/>
                  </a:cubicBezTo>
                  <a:cubicBezTo>
                    <a:pt x="172" y="48"/>
                    <a:pt x="171" y="48"/>
                    <a:pt x="170" y="48"/>
                  </a:cubicBezTo>
                  <a:cubicBezTo>
                    <a:pt x="169" y="51"/>
                    <a:pt x="164" y="52"/>
                    <a:pt x="162" y="49"/>
                  </a:cubicBezTo>
                  <a:cubicBezTo>
                    <a:pt x="154" y="32"/>
                    <a:pt x="140" y="16"/>
                    <a:pt x="121" y="13"/>
                  </a:cubicBezTo>
                  <a:cubicBezTo>
                    <a:pt x="96" y="8"/>
                    <a:pt x="87" y="27"/>
                    <a:pt x="86" y="49"/>
                  </a:cubicBezTo>
                  <a:cubicBezTo>
                    <a:pt x="86" y="51"/>
                    <a:pt x="85" y="52"/>
                    <a:pt x="83" y="52"/>
                  </a:cubicBezTo>
                  <a:cubicBezTo>
                    <a:pt x="83" y="53"/>
                    <a:pt x="82" y="54"/>
                    <a:pt x="81" y="54"/>
                  </a:cubicBezTo>
                  <a:cubicBezTo>
                    <a:pt x="74" y="55"/>
                    <a:pt x="67" y="55"/>
                    <a:pt x="60" y="57"/>
                  </a:cubicBezTo>
                  <a:cubicBezTo>
                    <a:pt x="14" y="71"/>
                    <a:pt x="18" y="120"/>
                    <a:pt x="19" y="159"/>
                  </a:cubicBezTo>
                  <a:cubicBezTo>
                    <a:pt x="19" y="164"/>
                    <a:pt x="19" y="169"/>
                    <a:pt x="18" y="174"/>
                  </a:cubicBezTo>
                  <a:cubicBezTo>
                    <a:pt x="56" y="186"/>
                    <a:pt x="96" y="189"/>
                    <a:pt x="135" y="187"/>
                  </a:cubicBezTo>
                  <a:cubicBezTo>
                    <a:pt x="158" y="186"/>
                    <a:pt x="180" y="184"/>
                    <a:pt x="202" y="179"/>
                  </a:cubicBezTo>
                  <a:cubicBezTo>
                    <a:pt x="217" y="175"/>
                    <a:pt x="230" y="167"/>
                    <a:pt x="245" y="163"/>
                  </a:cubicBezTo>
                  <a:cubicBezTo>
                    <a:pt x="248" y="162"/>
                    <a:pt x="249" y="164"/>
                    <a:pt x="250" y="166"/>
                  </a:cubicBezTo>
                  <a:close/>
                  <a:moveTo>
                    <a:pt x="250" y="166"/>
                  </a:moveTo>
                  <a:cubicBezTo>
                    <a:pt x="250" y="166"/>
                    <a:pt x="250" y="166"/>
                    <a:pt x="250" y="167"/>
                  </a:cubicBezTo>
                  <a:cubicBezTo>
                    <a:pt x="250" y="168"/>
                    <a:pt x="249" y="168"/>
                    <a:pt x="249" y="169"/>
                  </a:cubicBezTo>
                  <a:cubicBezTo>
                    <a:pt x="239" y="180"/>
                    <a:pt x="218" y="185"/>
                    <a:pt x="204" y="188"/>
                  </a:cubicBezTo>
                  <a:cubicBezTo>
                    <a:pt x="184" y="193"/>
                    <a:pt x="162" y="195"/>
                    <a:pt x="141" y="196"/>
                  </a:cubicBezTo>
                  <a:cubicBezTo>
                    <a:pt x="100" y="198"/>
                    <a:pt x="57" y="195"/>
                    <a:pt x="18" y="181"/>
                  </a:cubicBezTo>
                  <a:cubicBezTo>
                    <a:pt x="17" y="210"/>
                    <a:pt x="13" y="239"/>
                    <a:pt x="12" y="269"/>
                  </a:cubicBezTo>
                  <a:cubicBezTo>
                    <a:pt x="11" y="299"/>
                    <a:pt x="5" y="356"/>
                    <a:pt x="42" y="368"/>
                  </a:cubicBezTo>
                  <a:cubicBezTo>
                    <a:pt x="78" y="381"/>
                    <a:pt x="122" y="375"/>
                    <a:pt x="160" y="369"/>
                  </a:cubicBezTo>
                  <a:cubicBezTo>
                    <a:pt x="192" y="364"/>
                    <a:pt x="228" y="359"/>
                    <a:pt x="243" y="326"/>
                  </a:cubicBezTo>
                  <a:cubicBezTo>
                    <a:pt x="258" y="290"/>
                    <a:pt x="256" y="248"/>
                    <a:pt x="253" y="210"/>
                  </a:cubicBezTo>
                  <a:cubicBezTo>
                    <a:pt x="251" y="196"/>
                    <a:pt x="251" y="181"/>
                    <a:pt x="250" y="167"/>
                  </a:cubicBezTo>
                  <a:cubicBezTo>
                    <a:pt x="250" y="166"/>
                    <a:pt x="250" y="166"/>
                    <a:pt x="250" y="166"/>
                  </a:cubicBezTo>
                  <a:close/>
                  <a:moveTo>
                    <a:pt x="268" y="498"/>
                  </a:moveTo>
                  <a:cubicBezTo>
                    <a:pt x="290" y="511"/>
                    <a:pt x="324" y="545"/>
                    <a:pt x="306" y="574"/>
                  </a:cubicBezTo>
                  <a:cubicBezTo>
                    <a:pt x="296" y="589"/>
                    <a:pt x="269" y="612"/>
                    <a:pt x="265" y="581"/>
                  </a:cubicBezTo>
                  <a:cubicBezTo>
                    <a:pt x="264" y="578"/>
                    <a:pt x="268" y="575"/>
                    <a:pt x="270" y="577"/>
                  </a:cubicBezTo>
                  <a:cubicBezTo>
                    <a:pt x="276" y="567"/>
                    <a:pt x="283" y="554"/>
                    <a:pt x="276" y="543"/>
                  </a:cubicBezTo>
                  <a:cubicBezTo>
                    <a:pt x="269" y="533"/>
                    <a:pt x="257" y="527"/>
                    <a:pt x="246" y="522"/>
                  </a:cubicBezTo>
                  <a:cubicBezTo>
                    <a:pt x="224" y="515"/>
                    <a:pt x="202" y="511"/>
                    <a:pt x="179" y="508"/>
                  </a:cubicBezTo>
                  <a:cubicBezTo>
                    <a:pt x="157" y="504"/>
                    <a:pt x="129" y="497"/>
                    <a:pt x="116" y="476"/>
                  </a:cubicBezTo>
                  <a:cubicBezTo>
                    <a:pt x="102" y="455"/>
                    <a:pt x="107" y="431"/>
                    <a:pt x="117" y="410"/>
                  </a:cubicBezTo>
                  <a:cubicBezTo>
                    <a:pt x="111" y="409"/>
                    <a:pt x="105" y="408"/>
                    <a:pt x="98" y="407"/>
                  </a:cubicBezTo>
                  <a:cubicBezTo>
                    <a:pt x="96" y="407"/>
                    <a:pt x="95" y="405"/>
                    <a:pt x="96" y="403"/>
                  </a:cubicBezTo>
                  <a:cubicBezTo>
                    <a:pt x="97" y="396"/>
                    <a:pt x="98" y="390"/>
                    <a:pt x="101" y="385"/>
                  </a:cubicBezTo>
                  <a:cubicBezTo>
                    <a:pt x="80" y="386"/>
                    <a:pt x="58" y="385"/>
                    <a:pt x="39" y="377"/>
                  </a:cubicBezTo>
                  <a:cubicBezTo>
                    <a:pt x="13" y="367"/>
                    <a:pt x="6" y="343"/>
                    <a:pt x="4" y="317"/>
                  </a:cubicBezTo>
                  <a:cubicBezTo>
                    <a:pt x="0" y="277"/>
                    <a:pt x="5" y="238"/>
                    <a:pt x="8" y="198"/>
                  </a:cubicBezTo>
                  <a:cubicBezTo>
                    <a:pt x="11" y="164"/>
                    <a:pt x="5" y="127"/>
                    <a:pt x="14" y="94"/>
                  </a:cubicBezTo>
                  <a:cubicBezTo>
                    <a:pt x="23" y="60"/>
                    <a:pt x="48" y="48"/>
                    <a:pt x="81" y="49"/>
                  </a:cubicBezTo>
                  <a:cubicBezTo>
                    <a:pt x="81" y="49"/>
                    <a:pt x="81" y="49"/>
                    <a:pt x="81" y="49"/>
                  </a:cubicBezTo>
                  <a:cubicBezTo>
                    <a:pt x="79" y="26"/>
                    <a:pt x="90" y="0"/>
                    <a:pt x="117" y="3"/>
                  </a:cubicBezTo>
                  <a:cubicBezTo>
                    <a:pt x="138" y="5"/>
                    <a:pt x="159" y="20"/>
                    <a:pt x="168" y="40"/>
                  </a:cubicBezTo>
                  <a:cubicBezTo>
                    <a:pt x="169" y="40"/>
                    <a:pt x="169" y="39"/>
                    <a:pt x="170" y="39"/>
                  </a:cubicBezTo>
                  <a:cubicBezTo>
                    <a:pt x="200" y="33"/>
                    <a:pt x="234" y="31"/>
                    <a:pt x="247" y="63"/>
                  </a:cubicBezTo>
                  <a:cubicBezTo>
                    <a:pt x="260" y="93"/>
                    <a:pt x="255" y="130"/>
                    <a:pt x="258" y="162"/>
                  </a:cubicBezTo>
                  <a:cubicBezTo>
                    <a:pt x="261" y="200"/>
                    <a:pt x="266" y="238"/>
                    <a:pt x="263" y="276"/>
                  </a:cubicBezTo>
                  <a:cubicBezTo>
                    <a:pt x="261" y="305"/>
                    <a:pt x="254" y="337"/>
                    <a:pt x="230" y="357"/>
                  </a:cubicBezTo>
                  <a:cubicBezTo>
                    <a:pt x="213" y="370"/>
                    <a:pt x="188" y="375"/>
                    <a:pt x="165" y="378"/>
                  </a:cubicBezTo>
                  <a:cubicBezTo>
                    <a:pt x="167" y="389"/>
                    <a:pt x="165" y="399"/>
                    <a:pt x="162" y="410"/>
                  </a:cubicBezTo>
                  <a:cubicBezTo>
                    <a:pt x="162" y="412"/>
                    <a:pt x="160" y="413"/>
                    <a:pt x="158" y="413"/>
                  </a:cubicBezTo>
                  <a:cubicBezTo>
                    <a:pt x="152" y="413"/>
                    <a:pt x="146" y="412"/>
                    <a:pt x="141" y="412"/>
                  </a:cubicBezTo>
                  <a:cubicBezTo>
                    <a:pt x="137" y="427"/>
                    <a:pt x="135" y="445"/>
                    <a:pt x="147" y="456"/>
                  </a:cubicBezTo>
                  <a:cubicBezTo>
                    <a:pt x="157" y="467"/>
                    <a:pt x="172" y="471"/>
                    <a:pt x="185" y="475"/>
                  </a:cubicBezTo>
                  <a:cubicBezTo>
                    <a:pt x="213" y="482"/>
                    <a:pt x="243" y="484"/>
                    <a:pt x="268" y="498"/>
                  </a:cubicBezTo>
                  <a:close/>
                  <a:moveTo>
                    <a:pt x="300" y="565"/>
                  </a:moveTo>
                  <a:cubicBezTo>
                    <a:pt x="302" y="553"/>
                    <a:pt x="301" y="542"/>
                    <a:pt x="294" y="532"/>
                  </a:cubicBezTo>
                  <a:cubicBezTo>
                    <a:pt x="283" y="516"/>
                    <a:pt x="267" y="504"/>
                    <a:pt x="249" y="498"/>
                  </a:cubicBezTo>
                  <a:cubicBezTo>
                    <a:pt x="228" y="491"/>
                    <a:pt x="205" y="488"/>
                    <a:pt x="183" y="483"/>
                  </a:cubicBezTo>
                  <a:cubicBezTo>
                    <a:pt x="145" y="472"/>
                    <a:pt x="122" y="450"/>
                    <a:pt x="135" y="411"/>
                  </a:cubicBezTo>
                  <a:cubicBezTo>
                    <a:pt x="131" y="411"/>
                    <a:pt x="127" y="410"/>
                    <a:pt x="123" y="410"/>
                  </a:cubicBezTo>
                  <a:cubicBezTo>
                    <a:pt x="116" y="428"/>
                    <a:pt x="109" y="451"/>
                    <a:pt x="121" y="469"/>
                  </a:cubicBezTo>
                  <a:cubicBezTo>
                    <a:pt x="131" y="485"/>
                    <a:pt x="149" y="493"/>
                    <a:pt x="167" y="497"/>
                  </a:cubicBezTo>
                  <a:cubicBezTo>
                    <a:pt x="188" y="502"/>
                    <a:pt x="210" y="503"/>
                    <a:pt x="231" y="509"/>
                  </a:cubicBezTo>
                  <a:cubicBezTo>
                    <a:pt x="248" y="514"/>
                    <a:pt x="271" y="520"/>
                    <a:pt x="281" y="536"/>
                  </a:cubicBezTo>
                  <a:cubicBezTo>
                    <a:pt x="291" y="552"/>
                    <a:pt x="285" y="570"/>
                    <a:pt x="274" y="583"/>
                  </a:cubicBezTo>
                  <a:cubicBezTo>
                    <a:pt x="283" y="593"/>
                    <a:pt x="298" y="576"/>
                    <a:pt x="300" y="565"/>
                  </a:cubicBezTo>
                  <a:close/>
                  <a:moveTo>
                    <a:pt x="155" y="405"/>
                  </a:moveTo>
                  <a:cubicBezTo>
                    <a:pt x="157" y="396"/>
                    <a:pt x="158" y="387"/>
                    <a:pt x="157" y="379"/>
                  </a:cubicBezTo>
                  <a:cubicBezTo>
                    <a:pt x="154" y="379"/>
                    <a:pt x="150" y="379"/>
                    <a:pt x="147" y="380"/>
                  </a:cubicBezTo>
                  <a:cubicBezTo>
                    <a:pt x="135" y="382"/>
                    <a:pt x="121" y="383"/>
                    <a:pt x="107" y="384"/>
                  </a:cubicBezTo>
                  <a:cubicBezTo>
                    <a:pt x="105" y="390"/>
                    <a:pt x="104" y="395"/>
                    <a:pt x="103" y="400"/>
                  </a:cubicBezTo>
                  <a:cubicBezTo>
                    <a:pt x="121" y="402"/>
                    <a:pt x="138" y="403"/>
                    <a:pt x="155" y="40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97"/>
            <p:cNvSpPr>
              <a:spLocks noEditPoints="1"/>
            </p:cNvSpPr>
            <p:nvPr/>
          </p:nvSpPr>
          <p:spPr bwMode="auto">
            <a:xfrm>
              <a:off x="6579" y="1151"/>
              <a:ext cx="1278" cy="1076"/>
            </a:xfrm>
            <a:custGeom>
              <a:avLst/>
              <a:gdLst>
                <a:gd name="T0" fmla="*/ 238 w 253"/>
                <a:gd name="T1" fmla="*/ 159 h 214"/>
                <a:gd name="T2" fmla="*/ 37 w 253"/>
                <a:gd name="T3" fmla="*/ 201 h 214"/>
                <a:gd name="T4" fmla="*/ 13 w 253"/>
                <a:gd name="T5" fmla="*/ 14 h 214"/>
                <a:gd name="T6" fmla="*/ 199 w 253"/>
                <a:gd name="T7" fmla="*/ 21 h 214"/>
                <a:gd name="T8" fmla="*/ 245 w 253"/>
                <a:gd name="T9" fmla="*/ 0 h 214"/>
                <a:gd name="T10" fmla="*/ 232 w 253"/>
                <a:gd name="T11" fmla="*/ 76 h 214"/>
                <a:gd name="T12" fmla="*/ 225 w 253"/>
                <a:gd name="T13" fmla="*/ 65 h 214"/>
                <a:gd name="T14" fmla="*/ 209 w 253"/>
                <a:gd name="T15" fmla="*/ 85 h 214"/>
                <a:gd name="T16" fmla="*/ 219 w 253"/>
                <a:gd name="T17" fmla="*/ 104 h 214"/>
                <a:gd name="T18" fmla="*/ 213 w 253"/>
                <a:gd name="T19" fmla="*/ 90 h 214"/>
                <a:gd name="T20" fmla="*/ 228 w 253"/>
                <a:gd name="T21" fmla="*/ 87 h 214"/>
                <a:gd name="T22" fmla="*/ 232 w 253"/>
                <a:gd name="T23" fmla="*/ 76 h 214"/>
                <a:gd name="T24" fmla="*/ 207 w 253"/>
                <a:gd name="T25" fmla="*/ 132 h 214"/>
                <a:gd name="T26" fmla="*/ 184 w 253"/>
                <a:gd name="T27" fmla="*/ 122 h 214"/>
                <a:gd name="T28" fmla="*/ 170 w 253"/>
                <a:gd name="T29" fmla="*/ 130 h 214"/>
                <a:gd name="T30" fmla="*/ 178 w 253"/>
                <a:gd name="T31" fmla="*/ 125 h 214"/>
                <a:gd name="T32" fmla="*/ 186 w 253"/>
                <a:gd name="T33" fmla="*/ 135 h 214"/>
                <a:gd name="T34" fmla="*/ 204 w 253"/>
                <a:gd name="T35" fmla="*/ 147 h 214"/>
                <a:gd name="T36" fmla="*/ 177 w 253"/>
                <a:gd name="T37" fmla="*/ 89 h 214"/>
                <a:gd name="T38" fmla="*/ 157 w 253"/>
                <a:gd name="T39" fmla="*/ 68 h 214"/>
                <a:gd name="T40" fmla="*/ 150 w 253"/>
                <a:gd name="T41" fmla="*/ 61 h 214"/>
                <a:gd name="T42" fmla="*/ 141 w 253"/>
                <a:gd name="T43" fmla="*/ 73 h 214"/>
                <a:gd name="T44" fmla="*/ 149 w 253"/>
                <a:gd name="T45" fmla="*/ 67 h 214"/>
                <a:gd name="T46" fmla="*/ 157 w 253"/>
                <a:gd name="T47" fmla="*/ 74 h 214"/>
                <a:gd name="T48" fmla="*/ 171 w 253"/>
                <a:gd name="T49" fmla="*/ 87 h 214"/>
                <a:gd name="T50" fmla="*/ 134 w 253"/>
                <a:gd name="T51" fmla="*/ 174 h 214"/>
                <a:gd name="T52" fmla="*/ 99 w 253"/>
                <a:gd name="T53" fmla="*/ 160 h 214"/>
                <a:gd name="T54" fmla="*/ 101 w 253"/>
                <a:gd name="T55" fmla="*/ 176 h 214"/>
                <a:gd name="T56" fmla="*/ 103 w 253"/>
                <a:gd name="T57" fmla="*/ 164 h 214"/>
                <a:gd name="T58" fmla="*/ 127 w 253"/>
                <a:gd name="T59" fmla="*/ 166 h 214"/>
                <a:gd name="T60" fmla="*/ 134 w 253"/>
                <a:gd name="T61" fmla="*/ 174 h 214"/>
                <a:gd name="T62" fmla="*/ 115 w 253"/>
                <a:gd name="T63" fmla="*/ 109 h 214"/>
                <a:gd name="T64" fmla="*/ 89 w 253"/>
                <a:gd name="T65" fmla="*/ 112 h 214"/>
                <a:gd name="T66" fmla="*/ 76 w 253"/>
                <a:gd name="T67" fmla="*/ 117 h 214"/>
                <a:gd name="T68" fmla="*/ 75 w 253"/>
                <a:gd name="T69" fmla="*/ 109 h 214"/>
                <a:gd name="T70" fmla="*/ 63 w 253"/>
                <a:gd name="T71" fmla="*/ 116 h 214"/>
                <a:gd name="T72" fmla="*/ 77 w 253"/>
                <a:gd name="T73" fmla="*/ 123 h 214"/>
                <a:gd name="T74" fmla="*/ 101 w 253"/>
                <a:gd name="T75" fmla="*/ 126 h 214"/>
                <a:gd name="T76" fmla="*/ 72 w 253"/>
                <a:gd name="T77" fmla="*/ 68 h 214"/>
                <a:gd name="T78" fmla="*/ 72 w 253"/>
                <a:gd name="T79" fmla="*/ 45 h 214"/>
                <a:gd name="T80" fmla="*/ 38 w 253"/>
                <a:gd name="T81" fmla="*/ 55 h 214"/>
                <a:gd name="T82" fmla="*/ 39 w 253"/>
                <a:gd name="T83" fmla="*/ 71 h 214"/>
                <a:gd name="T84" fmla="*/ 41 w 253"/>
                <a:gd name="T85" fmla="*/ 61 h 214"/>
                <a:gd name="T86" fmla="*/ 54 w 253"/>
                <a:gd name="T87" fmla="*/ 63 h 214"/>
                <a:gd name="T88" fmla="*/ 68 w 253"/>
                <a:gd name="T89" fmla="*/ 66 h 214"/>
                <a:gd name="T90" fmla="*/ 64 w 253"/>
                <a:gd name="T91" fmla="*/ 158 h 214"/>
                <a:gd name="T92" fmla="*/ 49 w 253"/>
                <a:gd name="T93" fmla="*/ 161 h 214"/>
                <a:gd name="T94" fmla="*/ 38 w 253"/>
                <a:gd name="T95" fmla="*/ 146 h 214"/>
                <a:gd name="T96" fmla="*/ 35 w 253"/>
                <a:gd name="T97" fmla="*/ 138 h 214"/>
                <a:gd name="T98" fmla="*/ 26 w 253"/>
                <a:gd name="T99" fmla="*/ 148 h 214"/>
                <a:gd name="T100" fmla="*/ 36 w 253"/>
                <a:gd name="T101" fmla="*/ 152 h 214"/>
                <a:gd name="T102" fmla="*/ 64 w 253"/>
                <a:gd name="T103" fmla="*/ 15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3" h="214">
                  <a:moveTo>
                    <a:pt x="248" y="43"/>
                  </a:moveTo>
                  <a:cubicBezTo>
                    <a:pt x="251" y="81"/>
                    <a:pt x="253" y="123"/>
                    <a:pt x="238" y="159"/>
                  </a:cubicBezTo>
                  <a:cubicBezTo>
                    <a:pt x="223" y="192"/>
                    <a:pt x="187" y="197"/>
                    <a:pt x="155" y="202"/>
                  </a:cubicBezTo>
                  <a:cubicBezTo>
                    <a:pt x="117" y="208"/>
                    <a:pt x="73" y="214"/>
                    <a:pt x="37" y="201"/>
                  </a:cubicBezTo>
                  <a:cubicBezTo>
                    <a:pt x="0" y="189"/>
                    <a:pt x="6" y="132"/>
                    <a:pt x="7" y="102"/>
                  </a:cubicBezTo>
                  <a:cubicBezTo>
                    <a:pt x="8" y="72"/>
                    <a:pt x="12" y="43"/>
                    <a:pt x="13" y="14"/>
                  </a:cubicBezTo>
                  <a:cubicBezTo>
                    <a:pt x="52" y="28"/>
                    <a:pt x="95" y="31"/>
                    <a:pt x="136" y="29"/>
                  </a:cubicBezTo>
                  <a:cubicBezTo>
                    <a:pt x="157" y="28"/>
                    <a:pt x="179" y="26"/>
                    <a:pt x="199" y="21"/>
                  </a:cubicBezTo>
                  <a:cubicBezTo>
                    <a:pt x="213" y="18"/>
                    <a:pt x="234" y="13"/>
                    <a:pt x="244" y="2"/>
                  </a:cubicBezTo>
                  <a:cubicBezTo>
                    <a:pt x="244" y="1"/>
                    <a:pt x="245" y="1"/>
                    <a:pt x="245" y="0"/>
                  </a:cubicBezTo>
                  <a:cubicBezTo>
                    <a:pt x="246" y="14"/>
                    <a:pt x="246" y="29"/>
                    <a:pt x="248" y="43"/>
                  </a:cubicBezTo>
                  <a:close/>
                  <a:moveTo>
                    <a:pt x="232" y="76"/>
                  </a:moveTo>
                  <a:cubicBezTo>
                    <a:pt x="238" y="72"/>
                    <a:pt x="235" y="66"/>
                    <a:pt x="229" y="63"/>
                  </a:cubicBezTo>
                  <a:cubicBezTo>
                    <a:pt x="227" y="62"/>
                    <a:pt x="226" y="63"/>
                    <a:pt x="225" y="65"/>
                  </a:cubicBezTo>
                  <a:cubicBezTo>
                    <a:pt x="222" y="72"/>
                    <a:pt x="221" y="78"/>
                    <a:pt x="222" y="84"/>
                  </a:cubicBezTo>
                  <a:cubicBezTo>
                    <a:pt x="217" y="85"/>
                    <a:pt x="213" y="85"/>
                    <a:pt x="209" y="85"/>
                  </a:cubicBezTo>
                  <a:cubicBezTo>
                    <a:pt x="208" y="85"/>
                    <a:pt x="206" y="86"/>
                    <a:pt x="207" y="88"/>
                  </a:cubicBezTo>
                  <a:cubicBezTo>
                    <a:pt x="209" y="95"/>
                    <a:pt x="213" y="100"/>
                    <a:pt x="219" y="104"/>
                  </a:cubicBezTo>
                  <a:cubicBezTo>
                    <a:pt x="220" y="106"/>
                    <a:pt x="222" y="104"/>
                    <a:pt x="221" y="102"/>
                  </a:cubicBezTo>
                  <a:cubicBezTo>
                    <a:pt x="217" y="98"/>
                    <a:pt x="215" y="95"/>
                    <a:pt x="213" y="90"/>
                  </a:cubicBezTo>
                  <a:cubicBezTo>
                    <a:pt x="217" y="90"/>
                    <a:pt x="221" y="90"/>
                    <a:pt x="225" y="90"/>
                  </a:cubicBezTo>
                  <a:cubicBezTo>
                    <a:pt x="227" y="90"/>
                    <a:pt x="228" y="88"/>
                    <a:pt x="228" y="87"/>
                  </a:cubicBezTo>
                  <a:cubicBezTo>
                    <a:pt x="227" y="82"/>
                    <a:pt x="227" y="79"/>
                    <a:pt x="228" y="75"/>
                  </a:cubicBezTo>
                  <a:cubicBezTo>
                    <a:pt x="229" y="76"/>
                    <a:pt x="230" y="77"/>
                    <a:pt x="232" y="76"/>
                  </a:cubicBezTo>
                  <a:close/>
                  <a:moveTo>
                    <a:pt x="208" y="147"/>
                  </a:moveTo>
                  <a:cubicBezTo>
                    <a:pt x="212" y="143"/>
                    <a:pt x="210" y="136"/>
                    <a:pt x="207" y="132"/>
                  </a:cubicBezTo>
                  <a:cubicBezTo>
                    <a:pt x="202" y="127"/>
                    <a:pt x="193" y="128"/>
                    <a:pt x="187" y="129"/>
                  </a:cubicBezTo>
                  <a:cubicBezTo>
                    <a:pt x="186" y="127"/>
                    <a:pt x="186" y="124"/>
                    <a:pt x="184" y="122"/>
                  </a:cubicBezTo>
                  <a:cubicBezTo>
                    <a:pt x="181" y="119"/>
                    <a:pt x="179" y="119"/>
                    <a:pt x="175" y="120"/>
                  </a:cubicBezTo>
                  <a:cubicBezTo>
                    <a:pt x="169" y="121"/>
                    <a:pt x="169" y="126"/>
                    <a:pt x="170" y="130"/>
                  </a:cubicBezTo>
                  <a:cubicBezTo>
                    <a:pt x="171" y="132"/>
                    <a:pt x="173" y="132"/>
                    <a:pt x="173" y="130"/>
                  </a:cubicBezTo>
                  <a:cubicBezTo>
                    <a:pt x="174" y="127"/>
                    <a:pt x="173" y="125"/>
                    <a:pt x="178" y="125"/>
                  </a:cubicBezTo>
                  <a:cubicBezTo>
                    <a:pt x="181" y="124"/>
                    <a:pt x="182" y="131"/>
                    <a:pt x="182" y="133"/>
                  </a:cubicBezTo>
                  <a:cubicBezTo>
                    <a:pt x="183" y="135"/>
                    <a:pt x="184" y="136"/>
                    <a:pt x="186" y="135"/>
                  </a:cubicBezTo>
                  <a:cubicBezTo>
                    <a:pt x="191" y="134"/>
                    <a:pt x="198" y="132"/>
                    <a:pt x="203" y="136"/>
                  </a:cubicBezTo>
                  <a:cubicBezTo>
                    <a:pt x="205" y="139"/>
                    <a:pt x="204" y="143"/>
                    <a:pt x="204" y="147"/>
                  </a:cubicBezTo>
                  <a:cubicBezTo>
                    <a:pt x="205" y="149"/>
                    <a:pt x="207" y="149"/>
                    <a:pt x="208" y="147"/>
                  </a:cubicBezTo>
                  <a:close/>
                  <a:moveTo>
                    <a:pt x="177" y="89"/>
                  </a:moveTo>
                  <a:cubicBezTo>
                    <a:pt x="180" y="83"/>
                    <a:pt x="183" y="74"/>
                    <a:pt x="178" y="68"/>
                  </a:cubicBezTo>
                  <a:cubicBezTo>
                    <a:pt x="173" y="64"/>
                    <a:pt x="163" y="66"/>
                    <a:pt x="157" y="68"/>
                  </a:cubicBezTo>
                  <a:cubicBezTo>
                    <a:pt x="155" y="66"/>
                    <a:pt x="154" y="63"/>
                    <a:pt x="152" y="61"/>
                  </a:cubicBezTo>
                  <a:cubicBezTo>
                    <a:pt x="152" y="61"/>
                    <a:pt x="151" y="60"/>
                    <a:pt x="150" y="61"/>
                  </a:cubicBezTo>
                  <a:cubicBezTo>
                    <a:pt x="147" y="62"/>
                    <a:pt x="144" y="63"/>
                    <a:pt x="142" y="66"/>
                  </a:cubicBezTo>
                  <a:cubicBezTo>
                    <a:pt x="140" y="68"/>
                    <a:pt x="142" y="71"/>
                    <a:pt x="141" y="73"/>
                  </a:cubicBezTo>
                  <a:cubicBezTo>
                    <a:pt x="139" y="75"/>
                    <a:pt x="142" y="78"/>
                    <a:pt x="144" y="76"/>
                  </a:cubicBezTo>
                  <a:cubicBezTo>
                    <a:pt x="147" y="72"/>
                    <a:pt x="145" y="69"/>
                    <a:pt x="149" y="67"/>
                  </a:cubicBezTo>
                  <a:cubicBezTo>
                    <a:pt x="151" y="69"/>
                    <a:pt x="152" y="71"/>
                    <a:pt x="153" y="73"/>
                  </a:cubicBezTo>
                  <a:cubicBezTo>
                    <a:pt x="154" y="74"/>
                    <a:pt x="155" y="75"/>
                    <a:pt x="157" y="74"/>
                  </a:cubicBezTo>
                  <a:cubicBezTo>
                    <a:pt x="162" y="73"/>
                    <a:pt x="167" y="71"/>
                    <a:pt x="172" y="73"/>
                  </a:cubicBezTo>
                  <a:cubicBezTo>
                    <a:pt x="177" y="74"/>
                    <a:pt x="172" y="84"/>
                    <a:pt x="171" y="87"/>
                  </a:cubicBezTo>
                  <a:cubicBezTo>
                    <a:pt x="170" y="90"/>
                    <a:pt x="176" y="92"/>
                    <a:pt x="177" y="89"/>
                  </a:cubicBezTo>
                  <a:close/>
                  <a:moveTo>
                    <a:pt x="134" y="174"/>
                  </a:moveTo>
                  <a:cubicBezTo>
                    <a:pt x="137" y="168"/>
                    <a:pt x="134" y="161"/>
                    <a:pt x="128" y="159"/>
                  </a:cubicBezTo>
                  <a:cubicBezTo>
                    <a:pt x="119" y="156"/>
                    <a:pt x="108" y="158"/>
                    <a:pt x="99" y="160"/>
                  </a:cubicBezTo>
                  <a:cubicBezTo>
                    <a:pt x="98" y="160"/>
                    <a:pt x="97" y="161"/>
                    <a:pt x="97" y="162"/>
                  </a:cubicBezTo>
                  <a:cubicBezTo>
                    <a:pt x="98" y="167"/>
                    <a:pt x="100" y="171"/>
                    <a:pt x="101" y="176"/>
                  </a:cubicBezTo>
                  <a:cubicBezTo>
                    <a:pt x="101" y="178"/>
                    <a:pt x="104" y="177"/>
                    <a:pt x="104" y="175"/>
                  </a:cubicBezTo>
                  <a:cubicBezTo>
                    <a:pt x="104" y="172"/>
                    <a:pt x="103" y="168"/>
                    <a:pt x="103" y="164"/>
                  </a:cubicBezTo>
                  <a:cubicBezTo>
                    <a:pt x="108" y="164"/>
                    <a:pt x="114" y="163"/>
                    <a:pt x="120" y="164"/>
                  </a:cubicBezTo>
                  <a:cubicBezTo>
                    <a:pt x="123" y="164"/>
                    <a:pt x="126" y="165"/>
                    <a:pt x="127" y="166"/>
                  </a:cubicBezTo>
                  <a:cubicBezTo>
                    <a:pt x="129" y="168"/>
                    <a:pt x="129" y="171"/>
                    <a:pt x="130" y="173"/>
                  </a:cubicBezTo>
                  <a:cubicBezTo>
                    <a:pt x="130" y="175"/>
                    <a:pt x="133" y="176"/>
                    <a:pt x="134" y="174"/>
                  </a:cubicBezTo>
                  <a:close/>
                  <a:moveTo>
                    <a:pt x="118" y="112"/>
                  </a:moveTo>
                  <a:cubicBezTo>
                    <a:pt x="119" y="110"/>
                    <a:pt x="117" y="108"/>
                    <a:pt x="115" y="109"/>
                  </a:cubicBezTo>
                  <a:cubicBezTo>
                    <a:pt x="111" y="111"/>
                    <a:pt x="109" y="114"/>
                    <a:pt x="106" y="116"/>
                  </a:cubicBezTo>
                  <a:cubicBezTo>
                    <a:pt x="99" y="123"/>
                    <a:pt x="94" y="118"/>
                    <a:pt x="89" y="112"/>
                  </a:cubicBezTo>
                  <a:cubicBezTo>
                    <a:pt x="87" y="111"/>
                    <a:pt x="86" y="111"/>
                    <a:pt x="84" y="112"/>
                  </a:cubicBezTo>
                  <a:cubicBezTo>
                    <a:pt x="83" y="113"/>
                    <a:pt x="79" y="118"/>
                    <a:pt x="76" y="117"/>
                  </a:cubicBezTo>
                  <a:cubicBezTo>
                    <a:pt x="74" y="116"/>
                    <a:pt x="71" y="115"/>
                    <a:pt x="69" y="115"/>
                  </a:cubicBezTo>
                  <a:cubicBezTo>
                    <a:pt x="71" y="113"/>
                    <a:pt x="74" y="112"/>
                    <a:pt x="75" y="109"/>
                  </a:cubicBezTo>
                  <a:cubicBezTo>
                    <a:pt x="75" y="107"/>
                    <a:pt x="73" y="106"/>
                    <a:pt x="72" y="108"/>
                  </a:cubicBezTo>
                  <a:cubicBezTo>
                    <a:pt x="70" y="112"/>
                    <a:pt x="64" y="110"/>
                    <a:pt x="63" y="116"/>
                  </a:cubicBezTo>
                  <a:cubicBezTo>
                    <a:pt x="62" y="117"/>
                    <a:pt x="63" y="119"/>
                    <a:pt x="64" y="119"/>
                  </a:cubicBezTo>
                  <a:cubicBezTo>
                    <a:pt x="68" y="120"/>
                    <a:pt x="73" y="124"/>
                    <a:pt x="77" y="123"/>
                  </a:cubicBezTo>
                  <a:cubicBezTo>
                    <a:pt x="81" y="123"/>
                    <a:pt x="84" y="121"/>
                    <a:pt x="86" y="118"/>
                  </a:cubicBezTo>
                  <a:cubicBezTo>
                    <a:pt x="90" y="122"/>
                    <a:pt x="95" y="127"/>
                    <a:pt x="101" y="126"/>
                  </a:cubicBezTo>
                  <a:cubicBezTo>
                    <a:pt x="108" y="125"/>
                    <a:pt x="115" y="118"/>
                    <a:pt x="118" y="112"/>
                  </a:cubicBezTo>
                  <a:close/>
                  <a:moveTo>
                    <a:pt x="72" y="68"/>
                  </a:moveTo>
                  <a:cubicBezTo>
                    <a:pt x="77" y="62"/>
                    <a:pt x="78" y="54"/>
                    <a:pt x="76" y="46"/>
                  </a:cubicBezTo>
                  <a:cubicBezTo>
                    <a:pt x="76" y="44"/>
                    <a:pt x="73" y="44"/>
                    <a:pt x="72" y="45"/>
                  </a:cubicBezTo>
                  <a:cubicBezTo>
                    <a:pt x="64" y="48"/>
                    <a:pt x="57" y="51"/>
                    <a:pt x="51" y="57"/>
                  </a:cubicBezTo>
                  <a:cubicBezTo>
                    <a:pt x="47" y="56"/>
                    <a:pt x="43" y="55"/>
                    <a:pt x="38" y="55"/>
                  </a:cubicBezTo>
                  <a:cubicBezTo>
                    <a:pt x="37" y="55"/>
                    <a:pt x="36" y="57"/>
                    <a:pt x="36" y="58"/>
                  </a:cubicBezTo>
                  <a:cubicBezTo>
                    <a:pt x="36" y="63"/>
                    <a:pt x="39" y="67"/>
                    <a:pt x="39" y="71"/>
                  </a:cubicBezTo>
                  <a:cubicBezTo>
                    <a:pt x="40" y="74"/>
                    <a:pt x="43" y="74"/>
                    <a:pt x="43" y="71"/>
                  </a:cubicBezTo>
                  <a:cubicBezTo>
                    <a:pt x="43" y="68"/>
                    <a:pt x="42" y="64"/>
                    <a:pt x="41" y="61"/>
                  </a:cubicBezTo>
                  <a:cubicBezTo>
                    <a:pt x="45" y="61"/>
                    <a:pt x="47" y="62"/>
                    <a:pt x="50" y="63"/>
                  </a:cubicBezTo>
                  <a:cubicBezTo>
                    <a:pt x="52" y="64"/>
                    <a:pt x="53" y="64"/>
                    <a:pt x="54" y="63"/>
                  </a:cubicBezTo>
                  <a:cubicBezTo>
                    <a:pt x="59" y="58"/>
                    <a:pt x="65" y="55"/>
                    <a:pt x="71" y="52"/>
                  </a:cubicBezTo>
                  <a:cubicBezTo>
                    <a:pt x="70" y="57"/>
                    <a:pt x="68" y="61"/>
                    <a:pt x="68" y="66"/>
                  </a:cubicBezTo>
                  <a:cubicBezTo>
                    <a:pt x="68" y="68"/>
                    <a:pt x="71" y="69"/>
                    <a:pt x="72" y="68"/>
                  </a:cubicBezTo>
                  <a:close/>
                  <a:moveTo>
                    <a:pt x="64" y="158"/>
                  </a:moveTo>
                  <a:cubicBezTo>
                    <a:pt x="66" y="157"/>
                    <a:pt x="64" y="154"/>
                    <a:pt x="62" y="154"/>
                  </a:cubicBezTo>
                  <a:cubicBezTo>
                    <a:pt x="57" y="156"/>
                    <a:pt x="53" y="159"/>
                    <a:pt x="49" y="161"/>
                  </a:cubicBezTo>
                  <a:cubicBezTo>
                    <a:pt x="42" y="162"/>
                    <a:pt x="42" y="152"/>
                    <a:pt x="41" y="148"/>
                  </a:cubicBezTo>
                  <a:cubicBezTo>
                    <a:pt x="41" y="147"/>
                    <a:pt x="40" y="146"/>
                    <a:pt x="38" y="146"/>
                  </a:cubicBezTo>
                  <a:cubicBezTo>
                    <a:pt x="36" y="146"/>
                    <a:pt x="33" y="147"/>
                    <a:pt x="31" y="147"/>
                  </a:cubicBezTo>
                  <a:cubicBezTo>
                    <a:pt x="32" y="144"/>
                    <a:pt x="34" y="142"/>
                    <a:pt x="35" y="138"/>
                  </a:cubicBezTo>
                  <a:cubicBezTo>
                    <a:pt x="35" y="136"/>
                    <a:pt x="32" y="135"/>
                    <a:pt x="31" y="138"/>
                  </a:cubicBezTo>
                  <a:cubicBezTo>
                    <a:pt x="30" y="142"/>
                    <a:pt x="26" y="143"/>
                    <a:pt x="26" y="148"/>
                  </a:cubicBezTo>
                  <a:cubicBezTo>
                    <a:pt x="25" y="149"/>
                    <a:pt x="26" y="150"/>
                    <a:pt x="27" y="151"/>
                  </a:cubicBezTo>
                  <a:cubicBezTo>
                    <a:pt x="30" y="153"/>
                    <a:pt x="33" y="152"/>
                    <a:pt x="36" y="152"/>
                  </a:cubicBezTo>
                  <a:cubicBezTo>
                    <a:pt x="37" y="158"/>
                    <a:pt x="39" y="165"/>
                    <a:pt x="46" y="166"/>
                  </a:cubicBezTo>
                  <a:cubicBezTo>
                    <a:pt x="52" y="167"/>
                    <a:pt x="60" y="162"/>
                    <a:pt x="64" y="15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98"/>
            <p:cNvSpPr/>
            <p:nvPr/>
          </p:nvSpPr>
          <p:spPr bwMode="auto">
            <a:xfrm>
              <a:off x="7817" y="114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99"/>
            <p:cNvSpPr/>
            <p:nvPr/>
          </p:nvSpPr>
          <p:spPr bwMode="auto">
            <a:xfrm>
              <a:off x="7620" y="1463"/>
              <a:ext cx="161" cy="221"/>
            </a:xfrm>
            <a:custGeom>
              <a:avLst/>
              <a:gdLst>
                <a:gd name="T0" fmla="*/ 23 w 32"/>
                <a:gd name="T1" fmla="*/ 1 h 44"/>
                <a:gd name="T2" fmla="*/ 26 w 32"/>
                <a:gd name="T3" fmla="*/ 14 h 44"/>
                <a:gd name="T4" fmla="*/ 22 w 32"/>
                <a:gd name="T5" fmla="*/ 13 h 44"/>
                <a:gd name="T6" fmla="*/ 22 w 32"/>
                <a:gd name="T7" fmla="*/ 25 h 44"/>
                <a:gd name="T8" fmla="*/ 19 w 32"/>
                <a:gd name="T9" fmla="*/ 28 h 44"/>
                <a:gd name="T10" fmla="*/ 7 w 32"/>
                <a:gd name="T11" fmla="*/ 28 h 44"/>
                <a:gd name="T12" fmla="*/ 15 w 32"/>
                <a:gd name="T13" fmla="*/ 40 h 44"/>
                <a:gd name="T14" fmla="*/ 13 w 32"/>
                <a:gd name="T15" fmla="*/ 42 h 44"/>
                <a:gd name="T16" fmla="*/ 1 w 32"/>
                <a:gd name="T17" fmla="*/ 26 h 44"/>
                <a:gd name="T18" fmla="*/ 3 w 32"/>
                <a:gd name="T19" fmla="*/ 23 h 44"/>
                <a:gd name="T20" fmla="*/ 16 w 32"/>
                <a:gd name="T21" fmla="*/ 22 h 44"/>
                <a:gd name="T22" fmla="*/ 19 w 32"/>
                <a:gd name="T23" fmla="*/ 3 h 44"/>
                <a:gd name="T24" fmla="*/ 23 w 32"/>
                <a:gd name="T2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23" y="1"/>
                  </a:moveTo>
                  <a:cubicBezTo>
                    <a:pt x="29" y="4"/>
                    <a:pt x="32" y="10"/>
                    <a:pt x="26" y="14"/>
                  </a:cubicBezTo>
                  <a:cubicBezTo>
                    <a:pt x="24" y="15"/>
                    <a:pt x="23" y="14"/>
                    <a:pt x="22" y="13"/>
                  </a:cubicBezTo>
                  <a:cubicBezTo>
                    <a:pt x="21" y="17"/>
                    <a:pt x="21" y="20"/>
                    <a:pt x="22" y="25"/>
                  </a:cubicBezTo>
                  <a:cubicBezTo>
                    <a:pt x="22" y="26"/>
                    <a:pt x="21" y="28"/>
                    <a:pt x="19" y="28"/>
                  </a:cubicBezTo>
                  <a:cubicBezTo>
                    <a:pt x="15" y="28"/>
                    <a:pt x="11" y="28"/>
                    <a:pt x="7" y="28"/>
                  </a:cubicBezTo>
                  <a:cubicBezTo>
                    <a:pt x="9" y="33"/>
                    <a:pt x="11" y="36"/>
                    <a:pt x="15" y="40"/>
                  </a:cubicBezTo>
                  <a:cubicBezTo>
                    <a:pt x="16" y="42"/>
                    <a:pt x="14" y="44"/>
                    <a:pt x="13" y="42"/>
                  </a:cubicBezTo>
                  <a:cubicBezTo>
                    <a:pt x="7" y="38"/>
                    <a:pt x="3" y="33"/>
                    <a:pt x="1" y="26"/>
                  </a:cubicBezTo>
                  <a:cubicBezTo>
                    <a:pt x="0" y="24"/>
                    <a:pt x="2" y="23"/>
                    <a:pt x="3" y="23"/>
                  </a:cubicBezTo>
                  <a:cubicBezTo>
                    <a:pt x="7" y="23"/>
                    <a:pt x="11" y="23"/>
                    <a:pt x="16" y="22"/>
                  </a:cubicBezTo>
                  <a:cubicBezTo>
                    <a:pt x="15" y="16"/>
                    <a:pt x="16" y="10"/>
                    <a:pt x="19" y="3"/>
                  </a:cubicBezTo>
                  <a:cubicBezTo>
                    <a:pt x="20" y="1"/>
                    <a:pt x="21" y="0"/>
                    <a:pt x="2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00"/>
            <p:cNvSpPr/>
            <p:nvPr/>
          </p:nvSpPr>
          <p:spPr bwMode="auto">
            <a:xfrm>
              <a:off x="7433" y="1750"/>
              <a:ext cx="217" cy="150"/>
            </a:xfrm>
            <a:custGeom>
              <a:avLst/>
              <a:gdLst>
                <a:gd name="T0" fmla="*/ 38 w 43"/>
                <a:gd name="T1" fmla="*/ 13 h 30"/>
                <a:gd name="T2" fmla="*/ 39 w 43"/>
                <a:gd name="T3" fmla="*/ 28 h 30"/>
                <a:gd name="T4" fmla="*/ 35 w 43"/>
                <a:gd name="T5" fmla="*/ 28 h 30"/>
                <a:gd name="T6" fmla="*/ 34 w 43"/>
                <a:gd name="T7" fmla="*/ 17 h 30"/>
                <a:gd name="T8" fmla="*/ 17 w 43"/>
                <a:gd name="T9" fmla="*/ 16 h 30"/>
                <a:gd name="T10" fmla="*/ 13 w 43"/>
                <a:gd name="T11" fmla="*/ 14 h 30"/>
                <a:gd name="T12" fmla="*/ 9 w 43"/>
                <a:gd name="T13" fmla="*/ 6 h 30"/>
                <a:gd name="T14" fmla="*/ 4 w 43"/>
                <a:gd name="T15" fmla="*/ 11 h 30"/>
                <a:gd name="T16" fmla="*/ 1 w 43"/>
                <a:gd name="T17" fmla="*/ 11 h 30"/>
                <a:gd name="T18" fmla="*/ 6 w 43"/>
                <a:gd name="T19" fmla="*/ 1 h 30"/>
                <a:gd name="T20" fmla="*/ 15 w 43"/>
                <a:gd name="T21" fmla="*/ 3 h 30"/>
                <a:gd name="T22" fmla="*/ 18 w 43"/>
                <a:gd name="T23" fmla="*/ 10 h 30"/>
                <a:gd name="T24" fmla="*/ 38 w 43"/>
                <a:gd name="T25"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0">
                  <a:moveTo>
                    <a:pt x="38" y="13"/>
                  </a:moveTo>
                  <a:cubicBezTo>
                    <a:pt x="41" y="17"/>
                    <a:pt x="43" y="24"/>
                    <a:pt x="39" y="28"/>
                  </a:cubicBezTo>
                  <a:cubicBezTo>
                    <a:pt x="38" y="30"/>
                    <a:pt x="36" y="30"/>
                    <a:pt x="35" y="28"/>
                  </a:cubicBezTo>
                  <a:cubicBezTo>
                    <a:pt x="35" y="24"/>
                    <a:pt x="36" y="20"/>
                    <a:pt x="34" y="17"/>
                  </a:cubicBezTo>
                  <a:cubicBezTo>
                    <a:pt x="29" y="13"/>
                    <a:pt x="22" y="15"/>
                    <a:pt x="17" y="16"/>
                  </a:cubicBezTo>
                  <a:cubicBezTo>
                    <a:pt x="15" y="17"/>
                    <a:pt x="14" y="16"/>
                    <a:pt x="13" y="14"/>
                  </a:cubicBezTo>
                  <a:cubicBezTo>
                    <a:pt x="13" y="12"/>
                    <a:pt x="12" y="5"/>
                    <a:pt x="9" y="6"/>
                  </a:cubicBezTo>
                  <a:cubicBezTo>
                    <a:pt x="4" y="6"/>
                    <a:pt x="5" y="8"/>
                    <a:pt x="4" y="11"/>
                  </a:cubicBezTo>
                  <a:cubicBezTo>
                    <a:pt x="4" y="13"/>
                    <a:pt x="2" y="13"/>
                    <a:pt x="1" y="11"/>
                  </a:cubicBezTo>
                  <a:cubicBezTo>
                    <a:pt x="0" y="7"/>
                    <a:pt x="0" y="2"/>
                    <a:pt x="6" y="1"/>
                  </a:cubicBezTo>
                  <a:cubicBezTo>
                    <a:pt x="10" y="0"/>
                    <a:pt x="12" y="0"/>
                    <a:pt x="15" y="3"/>
                  </a:cubicBezTo>
                  <a:cubicBezTo>
                    <a:pt x="17" y="5"/>
                    <a:pt x="17" y="8"/>
                    <a:pt x="18" y="10"/>
                  </a:cubicBezTo>
                  <a:cubicBezTo>
                    <a:pt x="24" y="9"/>
                    <a:pt x="33" y="8"/>
                    <a:pt x="38" y="1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01"/>
            <p:cNvSpPr/>
            <p:nvPr/>
          </p:nvSpPr>
          <p:spPr bwMode="auto">
            <a:xfrm>
              <a:off x="7281" y="1453"/>
              <a:ext cx="223" cy="161"/>
            </a:xfrm>
            <a:custGeom>
              <a:avLst/>
              <a:gdLst>
                <a:gd name="T0" fmla="*/ 39 w 44"/>
                <a:gd name="T1" fmla="*/ 8 h 32"/>
                <a:gd name="T2" fmla="*/ 38 w 44"/>
                <a:gd name="T3" fmla="*/ 29 h 32"/>
                <a:gd name="T4" fmla="*/ 32 w 44"/>
                <a:gd name="T5" fmla="*/ 27 h 32"/>
                <a:gd name="T6" fmla="*/ 33 w 44"/>
                <a:gd name="T7" fmla="*/ 13 h 32"/>
                <a:gd name="T8" fmla="*/ 18 w 44"/>
                <a:gd name="T9" fmla="*/ 14 h 32"/>
                <a:gd name="T10" fmla="*/ 14 w 44"/>
                <a:gd name="T11" fmla="*/ 13 h 32"/>
                <a:gd name="T12" fmla="*/ 10 w 44"/>
                <a:gd name="T13" fmla="*/ 7 h 32"/>
                <a:gd name="T14" fmla="*/ 5 w 44"/>
                <a:gd name="T15" fmla="*/ 16 h 32"/>
                <a:gd name="T16" fmla="*/ 2 w 44"/>
                <a:gd name="T17" fmla="*/ 13 h 32"/>
                <a:gd name="T18" fmla="*/ 3 w 44"/>
                <a:gd name="T19" fmla="*/ 6 h 32"/>
                <a:gd name="T20" fmla="*/ 11 w 44"/>
                <a:gd name="T21" fmla="*/ 1 h 32"/>
                <a:gd name="T22" fmla="*/ 13 w 44"/>
                <a:gd name="T23" fmla="*/ 1 h 32"/>
                <a:gd name="T24" fmla="*/ 18 w 44"/>
                <a:gd name="T25" fmla="*/ 8 h 32"/>
                <a:gd name="T26" fmla="*/ 39 w 44"/>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2">
                  <a:moveTo>
                    <a:pt x="39" y="8"/>
                  </a:moveTo>
                  <a:cubicBezTo>
                    <a:pt x="44" y="14"/>
                    <a:pt x="41" y="23"/>
                    <a:pt x="38" y="29"/>
                  </a:cubicBezTo>
                  <a:cubicBezTo>
                    <a:pt x="37" y="32"/>
                    <a:pt x="31" y="30"/>
                    <a:pt x="32" y="27"/>
                  </a:cubicBezTo>
                  <a:cubicBezTo>
                    <a:pt x="33" y="24"/>
                    <a:pt x="38" y="14"/>
                    <a:pt x="33" y="13"/>
                  </a:cubicBezTo>
                  <a:cubicBezTo>
                    <a:pt x="28" y="11"/>
                    <a:pt x="23" y="13"/>
                    <a:pt x="18" y="14"/>
                  </a:cubicBezTo>
                  <a:cubicBezTo>
                    <a:pt x="16" y="15"/>
                    <a:pt x="15" y="14"/>
                    <a:pt x="14" y="13"/>
                  </a:cubicBezTo>
                  <a:cubicBezTo>
                    <a:pt x="13" y="11"/>
                    <a:pt x="12" y="9"/>
                    <a:pt x="10" y="7"/>
                  </a:cubicBezTo>
                  <a:cubicBezTo>
                    <a:pt x="6" y="9"/>
                    <a:pt x="8" y="12"/>
                    <a:pt x="5" y="16"/>
                  </a:cubicBezTo>
                  <a:cubicBezTo>
                    <a:pt x="3" y="18"/>
                    <a:pt x="0" y="15"/>
                    <a:pt x="2" y="13"/>
                  </a:cubicBezTo>
                  <a:cubicBezTo>
                    <a:pt x="3" y="11"/>
                    <a:pt x="1" y="8"/>
                    <a:pt x="3" y="6"/>
                  </a:cubicBezTo>
                  <a:cubicBezTo>
                    <a:pt x="5" y="3"/>
                    <a:pt x="8" y="2"/>
                    <a:pt x="11" y="1"/>
                  </a:cubicBezTo>
                  <a:cubicBezTo>
                    <a:pt x="12" y="0"/>
                    <a:pt x="13" y="1"/>
                    <a:pt x="13" y="1"/>
                  </a:cubicBezTo>
                  <a:cubicBezTo>
                    <a:pt x="15" y="3"/>
                    <a:pt x="16" y="6"/>
                    <a:pt x="18" y="8"/>
                  </a:cubicBezTo>
                  <a:cubicBezTo>
                    <a:pt x="24" y="6"/>
                    <a:pt x="34" y="4"/>
                    <a:pt x="39"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02"/>
            <p:cNvSpPr/>
            <p:nvPr/>
          </p:nvSpPr>
          <p:spPr bwMode="auto">
            <a:xfrm>
              <a:off x="7069" y="1936"/>
              <a:ext cx="202" cy="110"/>
            </a:xfrm>
            <a:custGeom>
              <a:avLst/>
              <a:gdLst>
                <a:gd name="T0" fmla="*/ 31 w 40"/>
                <a:gd name="T1" fmla="*/ 3 h 22"/>
                <a:gd name="T2" fmla="*/ 37 w 40"/>
                <a:gd name="T3" fmla="*/ 18 h 22"/>
                <a:gd name="T4" fmla="*/ 33 w 40"/>
                <a:gd name="T5" fmla="*/ 17 h 22"/>
                <a:gd name="T6" fmla="*/ 30 w 40"/>
                <a:gd name="T7" fmla="*/ 10 h 22"/>
                <a:gd name="T8" fmla="*/ 23 w 40"/>
                <a:gd name="T9" fmla="*/ 8 h 22"/>
                <a:gd name="T10" fmla="*/ 6 w 40"/>
                <a:gd name="T11" fmla="*/ 8 h 22"/>
                <a:gd name="T12" fmla="*/ 7 w 40"/>
                <a:gd name="T13" fmla="*/ 19 h 22"/>
                <a:gd name="T14" fmla="*/ 4 w 40"/>
                <a:gd name="T15" fmla="*/ 20 h 22"/>
                <a:gd name="T16" fmla="*/ 0 w 40"/>
                <a:gd name="T17" fmla="*/ 6 h 22"/>
                <a:gd name="T18" fmla="*/ 2 w 40"/>
                <a:gd name="T19" fmla="*/ 4 h 22"/>
                <a:gd name="T20" fmla="*/ 31 w 40"/>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2">
                  <a:moveTo>
                    <a:pt x="31" y="3"/>
                  </a:moveTo>
                  <a:cubicBezTo>
                    <a:pt x="37" y="5"/>
                    <a:pt x="40" y="12"/>
                    <a:pt x="37" y="18"/>
                  </a:cubicBezTo>
                  <a:cubicBezTo>
                    <a:pt x="36" y="20"/>
                    <a:pt x="33" y="19"/>
                    <a:pt x="33" y="17"/>
                  </a:cubicBezTo>
                  <a:cubicBezTo>
                    <a:pt x="32" y="15"/>
                    <a:pt x="32" y="12"/>
                    <a:pt x="30" y="10"/>
                  </a:cubicBezTo>
                  <a:cubicBezTo>
                    <a:pt x="29" y="9"/>
                    <a:pt x="26" y="8"/>
                    <a:pt x="23" y="8"/>
                  </a:cubicBezTo>
                  <a:cubicBezTo>
                    <a:pt x="17" y="7"/>
                    <a:pt x="11" y="8"/>
                    <a:pt x="6" y="8"/>
                  </a:cubicBezTo>
                  <a:cubicBezTo>
                    <a:pt x="6" y="12"/>
                    <a:pt x="7" y="16"/>
                    <a:pt x="7" y="19"/>
                  </a:cubicBezTo>
                  <a:cubicBezTo>
                    <a:pt x="7" y="21"/>
                    <a:pt x="4" y="22"/>
                    <a:pt x="4" y="20"/>
                  </a:cubicBezTo>
                  <a:cubicBezTo>
                    <a:pt x="3" y="15"/>
                    <a:pt x="1" y="11"/>
                    <a:pt x="0" y="6"/>
                  </a:cubicBezTo>
                  <a:cubicBezTo>
                    <a:pt x="0" y="5"/>
                    <a:pt x="1" y="4"/>
                    <a:pt x="2" y="4"/>
                  </a:cubicBezTo>
                  <a:cubicBezTo>
                    <a:pt x="11" y="2"/>
                    <a:pt x="22" y="0"/>
                    <a:pt x="31"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03"/>
            <p:cNvSpPr>
              <a:spLocks noEditPoints="1"/>
            </p:cNvSpPr>
            <p:nvPr/>
          </p:nvSpPr>
          <p:spPr bwMode="auto">
            <a:xfrm>
              <a:off x="7029" y="418"/>
              <a:ext cx="237" cy="191"/>
            </a:xfrm>
            <a:custGeom>
              <a:avLst/>
              <a:gdLst>
                <a:gd name="T0" fmla="*/ 25 w 47"/>
                <a:gd name="T1" fmla="*/ 1 h 38"/>
                <a:gd name="T2" fmla="*/ 44 w 47"/>
                <a:gd name="T3" fmla="*/ 34 h 38"/>
                <a:gd name="T4" fmla="*/ 40 w 47"/>
                <a:gd name="T5" fmla="*/ 37 h 38"/>
                <a:gd name="T6" fmla="*/ 23 w 47"/>
                <a:gd name="T7" fmla="*/ 35 h 38"/>
                <a:gd name="T8" fmla="*/ 15 w 47"/>
                <a:gd name="T9" fmla="*/ 34 h 38"/>
                <a:gd name="T10" fmla="*/ 12 w 47"/>
                <a:gd name="T11" fmla="*/ 34 h 38"/>
                <a:gd name="T12" fmla="*/ 10 w 47"/>
                <a:gd name="T13" fmla="*/ 34 h 38"/>
                <a:gd name="T14" fmla="*/ 10 w 47"/>
                <a:gd name="T15" fmla="*/ 33 h 38"/>
                <a:gd name="T16" fmla="*/ 1 w 47"/>
                <a:gd name="T17" fmla="*/ 33 h 38"/>
                <a:gd name="T18" fmla="*/ 25 w 47"/>
                <a:gd name="T19" fmla="*/ 1 h 38"/>
                <a:gd name="T20" fmla="*/ 37 w 47"/>
                <a:gd name="T21" fmla="*/ 30 h 38"/>
                <a:gd name="T22" fmla="*/ 23 w 47"/>
                <a:gd name="T23" fmla="*/ 9 h 38"/>
                <a:gd name="T24" fmla="*/ 9 w 47"/>
                <a:gd name="T25" fmla="*/ 30 h 38"/>
                <a:gd name="T26" fmla="*/ 13 w 47"/>
                <a:gd name="T27" fmla="*/ 28 h 38"/>
                <a:gd name="T28" fmla="*/ 37 w 47"/>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8">
                  <a:moveTo>
                    <a:pt x="25" y="1"/>
                  </a:moveTo>
                  <a:cubicBezTo>
                    <a:pt x="42" y="3"/>
                    <a:pt x="47" y="20"/>
                    <a:pt x="44" y="34"/>
                  </a:cubicBezTo>
                  <a:cubicBezTo>
                    <a:pt x="43" y="36"/>
                    <a:pt x="42" y="37"/>
                    <a:pt x="40" y="37"/>
                  </a:cubicBezTo>
                  <a:cubicBezTo>
                    <a:pt x="34" y="37"/>
                    <a:pt x="29" y="36"/>
                    <a:pt x="23" y="35"/>
                  </a:cubicBezTo>
                  <a:cubicBezTo>
                    <a:pt x="20" y="35"/>
                    <a:pt x="17" y="34"/>
                    <a:pt x="15" y="34"/>
                  </a:cubicBezTo>
                  <a:cubicBezTo>
                    <a:pt x="14" y="34"/>
                    <a:pt x="13" y="34"/>
                    <a:pt x="12" y="34"/>
                  </a:cubicBezTo>
                  <a:cubicBezTo>
                    <a:pt x="12" y="34"/>
                    <a:pt x="11" y="35"/>
                    <a:pt x="10" y="34"/>
                  </a:cubicBezTo>
                  <a:cubicBezTo>
                    <a:pt x="10" y="34"/>
                    <a:pt x="10" y="34"/>
                    <a:pt x="10" y="33"/>
                  </a:cubicBezTo>
                  <a:cubicBezTo>
                    <a:pt x="10" y="38"/>
                    <a:pt x="2" y="38"/>
                    <a:pt x="1" y="33"/>
                  </a:cubicBezTo>
                  <a:cubicBezTo>
                    <a:pt x="0" y="19"/>
                    <a:pt x="7" y="0"/>
                    <a:pt x="25" y="1"/>
                  </a:cubicBezTo>
                  <a:close/>
                  <a:moveTo>
                    <a:pt x="37" y="30"/>
                  </a:moveTo>
                  <a:cubicBezTo>
                    <a:pt x="38" y="20"/>
                    <a:pt x="34" y="8"/>
                    <a:pt x="23" y="9"/>
                  </a:cubicBezTo>
                  <a:cubicBezTo>
                    <a:pt x="12" y="10"/>
                    <a:pt x="9" y="21"/>
                    <a:pt x="9" y="30"/>
                  </a:cubicBezTo>
                  <a:cubicBezTo>
                    <a:pt x="10" y="29"/>
                    <a:pt x="11" y="28"/>
                    <a:pt x="13" y="28"/>
                  </a:cubicBezTo>
                  <a:cubicBezTo>
                    <a:pt x="21" y="28"/>
                    <a:pt x="29" y="29"/>
                    <a:pt x="37"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04"/>
            <p:cNvSpPr/>
            <p:nvPr/>
          </p:nvSpPr>
          <p:spPr bwMode="auto">
            <a:xfrm>
              <a:off x="6892" y="1684"/>
              <a:ext cx="288" cy="106"/>
            </a:xfrm>
            <a:custGeom>
              <a:avLst/>
              <a:gdLst>
                <a:gd name="T0" fmla="*/ 53 w 57"/>
                <a:gd name="T1" fmla="*/ 3 h 21"/>
                <a:gd name="T2" fmla="*/ 56 w 57"/>
                <a:gd name="T3" fmla="*/ 6 h 21"/>
                <a:gd name="T4" fmla="*/ 39 w 57"/>
                <a:gd name="T5" fmla="*/ 20 h 21"/>
                <a:gd name="T6" fmla="*/ 24 w 57"/>
                <a:gd name="T7" fmla="*/ 12 h 21"/>
                <a:gd name="T8" fmla="*/ 15 w 57"/>
                <a:gd name="T9" fmla="*/ 17 h 21"/>
                <a:gd name="T10" fmla="*/ 2 w 57"/>
                <a:gd name="T11" fmla="*/ 13 h 21"/>
                <a:gd name="T12" fmla="*/ 1 w 57"/>
                <a:gd name="T13" fmla="*/ 10 h 21"/>
                <a:gd name="T14" fmla="*/ 10 w 57"/>
                <a:gd name="T15" fmla="*/ 2 h 21"/>
                <a:gd name="T16" fmla="*/ 13 w 57"/>
                <a:gd name="T17" fmla="*/ 3 h 21"/>
                <a:gd name="T18" fmla="*/ 7 w 57"/>
                <a:gd name="T19" fmla="*/ 9 h 21"/>
                <a:gd name="T20" fmla="*/ 14 w 57"/>
                <a:gd name="T21" fmla="*/ 11 h 21"/>
                <a:gd name="T22" fmla="*/ 22 w 57"/>
                <a:gd name="T23" fmla="*/ 6 h 21"/>
                <a:gd name="T24" fmla="*/ 27 w 57"/>
                <a:gd name="T25" fmla="*/ 6 h 21"/>
                <a:gd name="T26" fmla="*/ 44 w 57"/>
                <a:gd name="T27" fmla="*/ 10 h 21"/>
                <a:gd name="T28" fmla="*/ 53 w 57"/>
                <a:gd name="T2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21">
                  <a:moveTo>
                    <a:pt x="53" y="3"/>
                  </a:moveTo>
                  <a:cubicBezTo>
                    <a:pt x="55" y="2"/>
                    <a:pt x="57" y="4"/>
                    <a:pt x="56" y="6"/>
                  </a:cubicBezTo>
                  <a:cubicBezTo>
                    <a:pt x="53" y="12"/>
                    <a:pt x="46" y="19"/>
                    <a:pt x="39" y="20"/>
                  </a:cubicBezTo>
                  <a:cubicBezTo>
                    <a:pt x="33" y="21"/>
                    <a:pt x="28" y="16"/>
                    <a:pt x="24" y="12"/>
                  </a:cubicBezTo>
                  <a:cubicBezTo>
                    <a:pt x="22" y="15"/>
                    <a:pt x="19" y="17"/>
                    <a:pt x="15" y="17"/>
                  </a:cubicBezTo>
                  <a:cubicBezTo>
                    <a:pt x="11" y="18"/>
                    <a:pt x="6" y="14"/>
                    <a:pt x="2" y="13"/>
                  </a:cubicBezTo>
                  <a:cubicBezTo>
                    <a:pt x="1" y="13"/>
                    <a:pt x="0" y="11"/>
                    <a:pt x="1" y="10"/>
                  </a:cubicBezTo>
                  <a:cubicBezTo>
                    <a:pt x="2" y="4"/>
                    <a:pt x="8" y="6"/>
                    <a:pt x="10" y="2"/>
                  </a:cubicBezTo>
                  <a:cubicBezTo>
                    <a:pt x="11" y="0"/>
                    <a:pt x="13" y="1"/>
                    <a:pt x="13" y="3"/>
                  </a:cubicBezTo>
                  <a:cubicBezTo>
                    <a:pt x="12" y="6"/>
                    <a:pt x="9" y="7"/>
                    <a:pt x="7" y="9"/>
                  </a:cubicBezTo>
                  <a:cubicBezTo>
                    <a:pt x="9" y="9"/>
                    <a:pt x="12" y="10"/>
                    <a:pt x="14" y="11"/>
                  </a:cubicBezTo>
                  <a:cubicBezTo>
                    <a:pt x="17" y="12"/>
                    <a:pt x="21" y="7"/>
                    <a:pt x="22" y="6"/>
                  </a:cubicBezTo>
                  <a:cubicBezTo>
                    <a:pt x="24" y="5"/>
                    <a:pt x="25" y="5"/>
                    <a:pt x="27" y="6"/>
                  </a:cubicBezTo>
                  <a:cubicBezTo>
                    <a:pt x="32" y="12"/>
                    <a:pt x="37" y="17"/>
                    <a:pt x="44" y="10"/>
                  </a:cubicBezTo>
                  <a:cubicBezTo>
                    <a:pt x="47" y="8"/>
                    <a:pt x="49" y="5"/>
                    <a:pt x="53"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05"/>
            <p:cNvSpPr/>
            <p:nvPr/>
          </p:nvSpPr>
          <p:spPr bwMode="auto">
            <a:xfrm>
              <a:off x="6761" y="1373"/>
              <a:ext cx="212" cy="150"/>
            </a:xfrm>
            <a:custGeom>
              <a:avLst/>
              <a:gdLst>
                <a:gd name="T0" fmla="*/ 40 w 42"/>
                <a:gd name="T1" fmla="*/ 2 h 30"/>
                <a:gd name="T2" fmla="*/ 36 w 42"/>
                <a:gd name="T3" fmla="*/ 24 h 30"/>
                <a:gd name="T4" fmla="*/ 32 w 42"/>
                <a:gd name="T5" fmla="*/ 22 h 30"/>
                <a:gd name="T6" fmla="*/ 35 w 42"/>
                <a:gd name="T7" fmla="*/ 8 h 30"/>
                <a:gd name="T8" fmla="*/ 18 w 42"/>
                <a:gd name="T9" fmla="*/ 19 h 30"/>
                <a:gd name="T10" fmla="*/ 14 w 42"/>
                <a:gd name="T11" fmla="*/ 19 h 30"/>
                <a:gd name="T12" fmla="*/ 5 w 42"/>
                <a:gd name="T13" fmla="*/ 17 h 30"/>
                <a:gd name="T14" fmla="*/ 7 w 42"/>
                <a:gd name="T15" fmla="*/ 27 h 30"/>
                <a:gd name="T16" fmla="*/ 3 w 42"/>
                <a:gd name="T17" fmla="*/ 27 h 30"/>
                <a:gd name="T18" fmla="*/ 0 w 42"/>
                <a:gd name="T19" fmla="*/ 14 h 30"/>
                <a:gd name="T20" fmla="*/ 2 w 42"/>
                <a:gd name="T21" fmla="*/ 11 h 30"/>
                <a:gd name="T22" fmla="*/ 15 w 42"/>
                <a:gd name="T23" fmla="*/ 13 h 30"/>
                <a:gd name="T24" fmla="*/ 36 w 42"/>
                <a:gd name="T25" fmla="*/ 1 h 30"/>
                <a:gd name="T26" fmla="*/ 40 w 42"/>
                <a:gd name="T2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0">
                  <a:moveTo>
                    <a:pt x="40" y="2"/>
                  </a:moveTo>
                  <a:cubicBezTo>
                    <a:pt x="42" y="10"/>
                    <a:pt x="41" y="18"/>
                    <a:pt x="36" y="24"/>
                  </a:cubicBezTo>
                  <a:cubicBezTo>
                    <a:pt x="35" y="25"/>
                    <a:pt x="32" y="24"/>
                    <a:pt x="32" y="22"/>
                  </a:cubicBezTo>
                  <a:cubicBezTo>
                    <a:pt x="32" y="17"/>
                    <a:pt x="34" y="13"/>
                    <a:pt x="35" y="8"/>
                  </a:cubicBezTo>
                  <a:cubicBezTo>
                    <a:pt x="29" y="11"/>
                    <a:pt x="23" y="14"/>
                    <a:pt x="18" y="19"/>
                  </a:cubicBezTo>
                  <a:cubicBezTo>
                    <a:pt x="17" y="20"/>
                    <a:pt x="16" y="20"/>
                    <a:pt x="14" y="19"/>
                  </a:cubicBezTo>
                  <a:cubicBezTo>
                    <a:pt x="11" y="18"/>
                    <a:pt x="9" y="17"/>
                    <a:pt x="5" y="17"/>
                  </a:cubicBezTo>
                  <a:cubicBezTo>
                    <a:pt x="6" y="20"/>
                    <a:pt x="7" y="24"/>
                    <a:pt x="7" y="27"/>
                  </a:cubicBezTo>
                  <a:cubicBezTo>
                    <a:pt x="7" y="30"/>
                    <a:pt x="4" y="30"/>
                    <a:pt x="3" y="27"/>
                  </a:cubicBezTo>
                  <a:cubicBezTo>
                    <a:pt x="3" y="23"/>
                    <a:pt x="0" y="19"/>
                    <a:pt x="0" y="14"/>
                  </a:cubicBezTo>
                  <a:cubicBezTo>
                    <a:pt x="0" y="13"/>
                    <a:pt x="1" y="11"/>
                    <a:pt x="2" y="11"/>
                  </a:cubicBezTo>
                  <a:cubicBezTo>
                    <a:pt x="7" y="11"/>
                    <a:pt x="11" y="12"/>
                    <a:pt x="15" y="13"/>
                  </a:cubicBezTo>
                  <a:cubicBezTo>
                    <a:pt x="21" y="7"/>
                    <a:pt x="28" y="4"/>
                    <a:pt x="36" y="1"/>
                  </a:cubicBezTo>
                  <a:cubicBezTo>
                    <a:pt x="37" y="0"/>
                    <a:pt x="40" y="0"/>
                    <a:pt x="4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06"/>
            <p:cNvSpPr/>
            <p:nvPr/>
          </p:nvSpPr>
          <p:spPr bwMode="auto">
            <a:xfrm>
              <a:off x="6705" y="1830"/>
              <a:ext cx="208" cy="161"/>
            </a:xfrm>
            <a:custGeom>
              <a:avLst/>
              <a:gdLst>
                <a:gd name="T0" fmla="*/ 37 w 41"/>
                <a:gd name="T1" fmla="*/ 19 h 32"/>
                <a:gd name="T2" fmla="*/ 39 w 41"/>
                <a:gd name="T3" fmla="*/ 23 h 32"/>
                <a:gd name="T4" fmla="*/ 21 w 41"/>
                <a:gd name="T5" fmla="*/ 31 h 32"/>
                <a:gd name="T6" fmla="*/ 11 w 41"/>
                <a:gd name="T7" fmla="*/ 17 h 32"/>
                <a:gd name="T8" fmla="*/ 2 w 41"/>
                <a:gd name="T9" fmla="*/ 16 h 32"/>
                <a:gd name="T10" fmla="*/ 1 w 41"/>
                <a:gd name="T11" fmla="*/ 13 h 32"/>
                <a:gd name="T12" fmla="*/ 6 w 41"/>
                <a:gd name="T13" fmla="*/ 3 h 32"/>
                <a:gd name="T14" fmla="*/ 10 w 41"/>
                <a:gd name="T15" fmla="*/ 3 h 32"/>
                <a:gd name="T16" fmla="*/ 6 w 41"/>
                <a:gd name="T17" fmla="*/ 12 h 32"/>
                <a:gd name="T18" fmla="*/ 13 w 41"/>
                <a:gd name="T19" fmla="*/ 11 h 32"/>
                <a:gd name="T20" fmla="*/ 16 w 41"/>
                <a:gd name="T21" fmla="*/ 13 h 32"/>
                <a:gd name="T22" fmla="*/ 24 w 41"/>
                <a:gd name="T23" fmla="*/ 26 h 32"/>
                <a:gd name="T24" fmla="*/ 37 w 41"/>
                <a:gd name="T2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2">
                  <a:moveTo>
                    <a:pt x="37" y="19"/>
                  </a:moveTo>
                  <a:cubicBezTo>
                    <a:pt x="39" y="19"/>
                    <a:pt x="41" y="22"/>
                    <a:pt x="39" y="23"/>
                  </a:cubicBezTo>
                  <a:cubicBezTo>
                    <a:pt x="35" y="27"/>
                    <a:pt x="27" y="32"/>
                    <a:pt x="21" y="31"/>
                  </a:cubicBezTo>
                  <a:cubicBezTo>
                    <a:pt x="14" y="30"/>
                    <a:pt x="12" y="23"/>
                    <a:pt x="11" y="17"/>
                  </a:cubicBezTo>
                  <a:cubicBezTo>
                    <a:pt x="8" y="17"/>
                    <a:pt x="5" y="18"/>
                    <a:pt x="2" y="16"/>
                  </a:cubicBezTo>
                  <a:cubicBezTo>
                    <a:pt x="1" y="15"/>
                    <a:pt x="0" y="14"/>
                    <a:pt x="1" y="13"/>
                  </a:cubicBezTo>
                  <a:cubicBezTo>
                    <a:pt x="1" y="8"/>
                    <a:pt x="5" y="7"/>
                    <a:pt x="6" y="3"/>
                  </a:cubicBezTo>
                  <a:cubicBezTo>
                    <a:pt x="7" y="0"/>
                    <a:pt x="10" y="1"/>
                    <a:pt x="10" y="3"/>
                  </a:cubicBezTo>
                  <a:cubicBezTo>
                    <a:pt x="9" y="7"/>
                    <a:pt x="7" y="9"/>
                    <a:pt x="6" y="12"/>
                  </a:cubicBezTo>
                  <a:cubicBezTo>
                    <a:pt x="8" y="12"/>
                    <a:pt x="11" y="11"/>
                    <a:pt x="13" y="11"/>
                  </a:cubicBezTo>
                  <a:cubicBezTo>
                    <a:pt x="15" y="11"/>
                    <a:pt x="16" y="12"/>
                    <a:pt x="16" y="13"/>
                  </a:cubicBezTo>
                  <a:cubicBezTo>
                    <a:pt x="17" y="17"/>
                    <a:pt x="17" y="27"/>
                    <a:pt x="24" y="26"/>
                  </a:cubicBezTo>
                  <a:cubicBezTo>
                    <a:pt x="28" y="24"/>
                    <a:pt x="32" y="21"/>
                    <a:pt x="37" y="1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Scale>
                                      <p:cBhvr>
                                        <p:cTn id="11"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10"/>
                                        </p:tgtEl>
                                        <p:attrNameLst>
                                          <p:attrName>ppt_x</p:attrName>
                                          <p:attrName>ppt_y</p:attrName>
                                        </p:attrNameLst>
                                      </p:cBhvr>
                                    </p:animMotion>
                                    <p:animEffect transition="in" filter="fade">
                                      <p:cBhvr>
                                        <p:cTn id="13" dur="1000"/>
                                        <p:tgtEl>
                                          <p:spTgt spid="10"/>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1+#ppt_w/2"/>
                                          </p:val>
                                        </p:tav>
                                        <p:tav tm="100000">
                                          <p:val>
                                            <p:strVal val="#ppt_x"/>
                                          </p:val>
                                        </p:tav>
                                      </p:tavLst>
                                    </p:anim>
                                    <p:anim calcmode="lin" valueType="num">
                                      <p:cBhvr additive="base">
                                        <p:cTn id="18" dur="500" fill="hold"/>
                                        <p:tgtEl>
                                          <p:spTgt spid="46"/>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 presetClass="entr" presetSubtype="2"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additive="base">
                                        <p:cTn id="22" dur="500" fill="hold"/>
                                        <p:tgtEl>
                                          <p:spTgt spid="42"/>
                                        </p:tgtEl>
                                        <p:attrNameLst>
                                          <p:attrName>ppt_x</p:attrName>
                                        </p:attrNameLst>
                                      </p:cBhvr>
                                      <p:tavLst>
                                        <p:tav tm="0">
                                          <p:val>
                                            <p:strVal val="1+#ppt_w/2"/>
                                          </p:val>
                                        </p:tav>
                                        <p:tav tm="100000">
                                          <p:val>
                                            <p:strVal val="#ppt_x"/>
                                          </p:val>
                                        </p:tav>
                                      </p:tavLst>
                                    </p:anim>
                                    <p:anim calcmode="lin" valueType="num">
                                      <p:cBhvr additive="base">
                                        <p:cTn id="23" dur="500" fill="hold"/>
                                        <p:tgtEl>
                                          <p:spTgt spid="42"/>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1+#ppt_w/2"/>
                                          </p:val>
                                        </p:tav>
                                        <p:tav tm="100000">
                                          <p:val>
                                            <p:strVal val="#ppt_x"/>
                                          </p:val>
                                        </p:tav>
                                      </p:tavLst>
                                    </p:anim>
                                    <p:anim calcmode="lin" valueType="num">
                                      <p:cBhvr additive="base">
                                        <p:cTn id="28" dur="500" fill="hold"/>
                                        <p:tgtEl>
                                          <p:spTgt spid="43"/>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 presetClass="entr" presetSubtype="2" fill="hold" grpId="0" nodeType="afterEffect">
                                  <p:stCondLst>
                                    <p:cond delay="0"/>
                                  </p:stCondLst>
                                  <p:childTnLst>
                                    <p:set>
                                      <p:cBhvr>
                                        <p:cTn id="31" dur="1" fill="hold">
                                          <p:stCondLst>
                                            <p:cond delay="0"/>
                                          </p:stCondLst>
                                        </p:cTn>
                                        <p:tgtEl>
                                          <p:spTgt spid="45"/>
                                        </p:tgtEl>
                                        <p:attrNameLst>
                                          <p:attrName>style.visibility</p:attrName>
                                        </p:attrNameLst>
                                      </p:cBhvr>
                                      <p:to>
                                        <p:strVal val="visible"/>
                                      </p:to>
                                    </p:set>
                                    <p:anim calcmode="lin" valueType="num">
                                      <p:cBhvr additive="base">
                                        <p:cTn id="32" dur="500" fill="hold"/>
                                        <p:tgtEl>
                                          <p:spTgt spid="45"/>
                                        </p:tgtEl>
                                        <p:attrNameLst>
                                          <p:attrName>ppt_x</p:attrName>
                                        </p:attrNameLst>
                                      </p:cBhvr>
                                      <p:tavLst>
                                        <p:tav tm="0">
                                          <p:val>
                                            <p:strVal val="1+#ppt_w/2"/>
                                          </p:val>
                                        </p:tav>
                                        <p:tav tm="100000">
                                          <p:val>
                                            <p:strVal val="#ppt_x"/>
                                          </p:val>
                                        </p:tav>
                                      </p:tavLst>
                                    </p:anim>
                                    <p:anim calcmode="lin" valueType="num">
                                      <p:cBhvr additive="base">
                                        <p:cTn id="33" dur="500" fill="hold"/>
                                        <p:tgtEl>
                                          <p:spTgt spid="45"/>
                                        </p:tgtEl>
                                        <p:attrNameLst>
                                          <p:attrName>ppt_y</p:attrName>
                                        </p:attrNameLst>
                                      </p:cBhvr>
                                      <p:tavLst>
                                        <p:tav tm="0">
                                          <p:val>
                                            <p:strVal val="#ppt_y"/>
                                          </p:val>
                                        </p:tav>
                                        <p:tav tm="100000">
                                          <p:val>
                                            <p:strVal val="#ppt_y"/>
                                          </p:val>
                                        </p:tav>
                                      </p:tavLst>
                                    </p:anim>
                                  </p:childTnLst>
                                </p:cTn>
                              </p:par>
                            </p:childTnLst>
                          </p:cTn>
                        </p:par>
                        <p:par>
                          <p:cTn id="34" fill="hold">
                            <p:stCondLst>
                              <p:cond delay="3500"/>
                            </p:stCondLst>
                            <p:childTnLst>
                              <p:par>
                                <p:cTn id="35" presetID="2" presetClass="entr" presetSubtype="2"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500" fill="hold"/>
                                        <p:tgtEl>
                                          <p:spTgt spid="47"/>
                                        </p:tgtEl>
                                        <p:attrNameLst>
                                          <p:attrName>ppt_x</p:attrName>
                                        </p:attrNameLst>
                                      </p:cBhvr>
                                      <p:tavLst>
                                        <p:tav tm="0">
                                          <p:val>
                                            <p:strVal val="1+#ppt_w/2"/>
                                          </p:val>
                                        </p:tav>
                                        <p:tav tm="100000">
                                          <p:val>
                                            <p:strVal val="#ppt_x"/>
                                          </p:val>
                                        </p:tav>
                                      </p:tavLst>
                                    </p:anim>
                                    <p:anim calcmode="lin" valueType="num">
                                      <p:cBhvr additive="base">
                                        <p:cTn id="38" dur="500" fill="hold"/>
                                        <p:tgtEl>
                                          <p:spTgt spid="47"/>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additive="base">
                                        <p:cTn id="42" dur="500" fill="hold"/>
                                        <p:tgtEl>
                                          <p:spTgt spid="49"/>
                                        </p:tgtEl>
                                        <p:attrNameLst>
                                          <p:attrName>ppt_x</p:attrName>
                                        </p:attrNameLst>
                                      </p:cBhvr>
                                      <p:tavLst>
                                        <p:tav tm="0">
                                          <p:val>
                                            <p:strVal val="1+#ppt_w/2"/>
                                          </p:val>
                                        </p:tav>
                                        <p:tav tm="100000">
                                          <p:val>
                                            <p:strVal val="#ppt_x"/>
                                          </p:val>
                                        </p:tav>
                                      </p:tavLst>
                                    </p:anim>
                                    <p:anim calcmode="lin" valueType="num">
                                      <p:cBhvr additive="base">
                                        <p:cTn id="43"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2" grpId="0"/>
      <p:bldP spid="43" grpId="0"/>
      <p:bldP spid="45" grpId="0"/>
      <p:bldP spid="47" grpId="0"/>
      <p:bldP spid="49" grpId="0"/>
      <p:bldP spid="2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未来工作计划</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558033" y="3239030"/>
            <a:ext cx="107593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FOUR</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344929" y="983035"/>
            <a:ext cx="1460062" cy="2158176"/>
            <a:chOff x="3222626" y="3101974"/>
            <a:chExt cx="1743075" cy="2576512"/>
          </a:xfrm>
        </p:grpSpPr>
        <p:sp>
          <p:nvSpPr>
            <p:cNvPr id="16"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96E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2" name="标题 1"/>
          <p:cNvSpPr txBox="1"/>
          <p:nvPr/>
        </p:nvSpPr>
        <p:spPr>
          <a:xfrm>
            <a:off x="5550892" y="2013194"/>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96E0C8"/>
                </a:solidFill>
                <a:effectLst/>
                <a:uLnTx/>
                <a:uFillTx/>
                <a:latin typeface="+mn-lt"/>
                <a:ea typeface="+mn-ea"/>
                <a:cs typeface="+mn-ea"/>
                <a:sym typeface="+mn-lt"/>
              </a:rPr>
              <a:t>04</a:t>
            </a:r>
            <a:endParaRPr kumimoji="0" lang="zh-CN" altLang="en-US" sz="4400" b="0" i="0" u="none" strike="noStrike" kern="1200" cap="none" normalizeH="0" baseline="0" noProof="0" dirty="0">
              <a:ln>
                <a:noFill/>
              </a:ln>
              <a:solidFill>
                <a:srgbClr val="96E0C8"/>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p:cTn id="13" dur="500" fill="hold"/>
                                        <p:tgtEl>
                                          <p:spTgt spid="62"/>
                                        </p:tgtEl>
                                        <p:attrNameLst>
                                          <p:attrName>ppt_w</p:attrName>
                                        </p:attrNameLst>
                                      </p:cBhvr>
                                      <p:tavLst>
                                        <p:tav tm="0">
                                          <p:val>
                                            <p:fltVal val="0"/>
                                          </p:val>
                                        </p:tav>
                                        <p:tav tm="100000">
                                          <p:val>
                                            <p:strVal val="#ppt_w"/>
                                          </p:val>
                                        </p:tav>
                                      </p:tavLst>
                                    </p:anim>
                                    <p:anim calcmode="lin" valueType="num">
                                      <p:cBhvr>
                                        <p:cTn id="14" dur="500" fill="hold"/>
                                        <p:tgtEl>
                                          <p:spTgt spid="62"/>
                                        </p:tgtEl>
                                        <p:attrNameLst>
                                          <p:attrName>ppt_h</p:attrName>
                                        </p:attrNameLst>
                                      </p:cBhvr>
                                      <p:tavLst>
                                        <p:tav tm="0">
                                          <p:val>
                                            <p:fltVal val="0"/>
                                          </p:val>
                                        </p:tav>
                                        <p:tav tm="100000">
                                          <p:val>
                                            <p:strVal val="#ppt_h"/>
                                          </p:val>
                                        </p:tav>
                                      </p:tavLst>
                                    </p:anim>
                                    <p:animEffect transition="in" filter="fade">
                                      <p:cBhvr>
                                        <p:cTn id="15" dur="500"/>
                                        <p:tgtEl>
                                          <p:spTgt spid="6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5"/>
          <p:cNvSpPr txBox="1"/>
          <p:nvPr/>
        </p:nvSpPr>
        <p:spPr>
          <a:xfrm>
            <a:off x="1369671" y="5253577"/>
            <a:ext cx="9380468" cy="844265"/>
          </a:xfrm>
          <a:prstGeom prst="rect">
            <a:avLst/>
          </a:prstGeom>
          <a:noFill/>
        </p:spPr>
        <p:txBody>
          <a:bodyPr wrap="square" rIns="144000" bIns="36000" numCol="1" spcCol="360000" rtlCol="0">
            <a:spAutoFit/>
          </a:bodyPr>
          <a:lstStyle/>
          <a:p>
            <a:pPr algn="ctr">
              <a:lnSpc>
                <a:spcPct val="150000"/>
              </a:lnSpc>
            </a:pPr>
            <a:r>
              <a:rPr lang="en-US" sz="1100" dirty="0" smtClean="0">
                <a:solidFill>
                  <a:schemeClr val="tx1">
                    <a:lumMod val="75000"/>
                    <a:lumOff val="25000"/>
                  </a:schemeClr>
                </a:solidFill>
                <a:latin typeface="+mn-lt"/>
                <a:ea typeface="+mn-ea"/>
                <a:cs typeface="+mn-ea"/>
                <a:sym typeface="+mn-lt"/>
              </a:rPr>
              <a:t>There </a:t>
            </a:r>
            <a:r>
              <a:rPr lang="en-US" sz="1100" dirty="0">
                <a:solidFill>
                  <a:schemeClr val="tx1">
                    <a:lumMod val="75000"/>
                    <a:lumOff val="25000"/>
                  </a:schemeClr>
                </a:solidFill>
                <a:latin typeface="+mn-lt"/>
                <a:ea typeface="+mn-ea"/>
                <a:cs typeface="+mn-ea"/>
                <a:sym typeface="+mn-lt"/>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100" dirty="0" smtClean="0">
                <a:solidFill>
                  <a:schemeClr val="tx1">
                    <a:lumMod val="75000"/>
                    <a:lumOff val="25000"/>
                  </a:schemeClr>
                </a:solidFill>
                <a:latin typeface="+mn-lt"/>
                <a:ea typeface="+mn-ea"/>
                <a:cs typeface="+mn-ea"/>
                <a:sym typeface="+mn-lt"/>
              </a:rPr>
              <a:t>.</a:t>
            </a:r>
            <a:endParaRPr lang="id-ID" sz="1100" dirty="0" smtClean="0">
              <a:solidFill>
                <a:schemeClr val="tx1">
                  <a:lumMod val="75000"/>
                  <a:lumOff val="25000"/>
                </a:schemeClr>
              </a:solidFill>
              <a:latin typeface="+mn-lt"/>
              <a:ea typeface="+mn-ea"/>
              <a:cs typeface="+mn-ea"/>
              <a:sym typeface="+mn-lt"/>
            </a:endParaRPr>
          </a:p>
        </p:txBody>
      </p:sp>
      <p:grpSp>
        <p:nvGrpSpPr>
          <p:cNvPr id="2" name="组合 1"/>
          <p:cNvGrpSpPr/>
          <p:nvPr/>
        </p:nvGrpSpPr>
        <p:grpSpPr>
          <a:xfrm>
            <a:off x="1369671" y="1297718"/>
            <a:ext cx="8740992" cy="3572540"/>
            <a:chOff x="1476896" y="1265274"/>
            <a:chExt cx="8740992" cy="3572540"/>
          </a:xfrm>
        </p:grpSpPr>
        <p:sp>
          <p:nvSpPr>
            <p:cNvPr id="6" name="椭圆 31"/>
            <p:cNvSpPr/>
            <p:nvPr/>
          </p:nvSpPr>
          <p:spPr>
            <a:xfrm>
              <a:off x="1476896" y="1265274"/>
              <a:ext cx="8740992" cy="35725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9" name="椭圆 31"/>
            <p:cNvSpPr/>
            <p:nvPr/>
          </p:nvSpPr>
          <p:spPr>
            <a:xfrm>
              <a:off x="1700179" y="1395013"/>
              <a:ext cx="8294426" cy="323967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blipFill>
              <a:blip r:embed="rId1"/>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grpSp>
      <p:sp>
        <p:nvSpPr>
          <p:cNvPr id="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14:presetBounceEnd="66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66000">
                                          <p:cBhvr additive="base">
                                            <p:cTn id="11" dur="1000" fill="hold"/>
                                            <p:tgtEl>
                                              <p:spTgt spid="2"/>
                                            </p:tgtEl>
                                            <p:attrNameLst>
                                              <p:attrName>ppt_x</p:attrName>
                                            </p:attrNameLst>
                                          </p:cBhvr>
                                          <p:tavLst>
                                            <p:tav tm="0">
                                              <p:val>
                                                <p:strVal val="1+#ppt_w/2"/>
                                              </p:val>
                                            </p:tav>
                                            <p:tav tm="100000">
                                              <p:val>
                                                <p:strVal val="#ppt_x"/>
                                              </p:val>
                                            </p:tav>
                                          </p:tavLst>
                                        </p:anim>
                                        <p:anim calcmode="lin" valueType="num" p14:bounceEnd="66000">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p:cNvGrpSpPr/>
          <p:nvPr/>
        </p:nvGrpSpPr>
        <p:grpSpPr>
          <a:xfrm>
            <a:off x="1069646" y="1554079"/>
            <a:ext cx="3512658" cy="3905700"/>
            <a:chOff x="1069646" y="1866900"/>
            <a:chExt cx="3512658" cy="3905700"/>
          </a:xfrm>
        </p:grpSpPr>
        <p:sp>
          <p:nvSpPr>
            <p:cNvPr id="42" name="椭圆 41"/>
            <p:cNvSpPr/>
            <p:nvPr/>
          </p:nvSpPr>
          <p:spPr>
            <a:xfrm>
              <a:off x="1385975" y="2379750"/>
              <a:ext cx="2880000" cy="2880000"/>
            </a:xfrm>
            <a:prstGeom prst="ellipse">
              <a:avLst/>
            </a:prstGeom>
            <a:noFill/>
            <a:ln w="38100" cap="flat" cmpd="sng" algn="ctr">
              <a:solidFill>
                <a:srgbClr val="A5A5A5">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3" name="组合 42"/>
            <p:cNvGrpSpPr/>
            <p:nvPr/>
          </p:nvGrpSpPr>
          <p:grpSpPr>
            <a:xfrm>
              <a:off x="1069646" y="4067175"/>
              <a:ext cx="972000" cy="972000"/>
              <a:chOff x="1863396" y="4029075"/>
              <a:chExt cx="972000" cy="972000"/>
            </a:xfrm>
          </p:grpSpPr>
          <p:sp>
            <p:nvSpPr>
              <p:cNvPr id="59" name="椭圆 58"/>
              <p:cNvSpPr/>
              <p:nvPr/>
            </p:nvSpPr>
            <p:spPr>
              <a:xfrm>
                <a:off x="1863396" y="402907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任意多边形 59"/>
              <p:cNvSpPr/>
              <p:nvPr/>
            </p:nvSpPr>
            <p:spPr>
              <a:xfrm>
                <a:off x="2156323" y="4331955"/>
                <a:ext cx="386146" cy="36624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4" name="组合 43"/>
            <p:cNvGrpSpPr/>
            <p:nvPr/>
          </p:nvGrpSpPr>
          <p:grpSpPr>
            <a:xfrm>
              <a:off x="3610304" y="4067175"/>
              <a:ext cx="972000" cy="972000"/>
              <a:chOff x="4404054" y="4029075"/>
              <a:chExt cx="972000" cy="972000"/>
            </a:xfrm>
          </p:grpSpPr>
          <p:sp>
            <p:nvSpPr>
              <p:cNvPr id="57" name="椭圆 56"/>
              <p:cNvSpPr/>
              <p:nvPr/>
            </p:nvSpPr>
            <p:spPr>
              <a:xfrm>
                <a:off x="4404054" y="4029075"/>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任意多边形 57"/>
              <p:cNvSpPr/>
              <p:nvPr/>
            </p:nvSpPr>
            <p:spPr bwMode="auto">
              <a:xfrm>
                <a:off x="4697529" y="4323790"/>
                <a:ext cx="385050" cy="382570"/>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5" name="组合 44"/>
            <p:cNvGrpSpPr/>
            <p:nvPr/>
          </p:nvGrpSpPr>
          <p:grpSpPr>
            <a:xfrm>
              <a:off x="1069646" y="2600325"/>
              <a:ext cx="972000" cy="972000"/>
              <a:chOff x="1863396" y="2562225"/>
              <a:chExt cx="972000" cy="972000"/>
            </a:xfrm>
          </p:grpSpPr>
          <p:sp>
            <p:nvSpPr>
              <p:cNvPr id="55" name="椭圆 54"/>
              <p:cNvSpPr/>
              <p:nvPr/>
            </p:nvSpPr>
            <p:spPr>
              <a:xfrm>
                <a:off x="1863396" y="2562225"/>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6" name="任意多边形 55"/>
              <p:cNvSpPr/>
              <p:nvPr/>
            </p:nvSpPr>
            <p:spPr>
              <a:xfrm>
                <a:off x="2214555" y="2856610"/>
                <a:ext cx="269682" cy="38323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6" name="组合 45"/>
            <p:cNvGrpSpPr/>
            <p:nvPr/>
          </p:nvGrpSpPr>
          <p:grpSpPr>
            <a:xfrm>
              <a:off x="2339975" y="1866900"/>
              <a:ext cx="972000" cy="972000"/>
              <a:chOff x="3133725" y="1828800"/>
              <a:chExt cx="972000" cy="972000"/>
            </a:xfrm>
          </p:grpSpPr>
          <p:sp>
            <p:nvSpPr>
              <p:cNvPr id="53" name="椭圆 52"/>
              <p:cNvSpPr/>
              <p:nvPr/>
            </p:nvSpPr>
            <p:spPr>
              <a:xfrm>
                <a:off x="3133725" y="1828800"/>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4" name="任意多边形 53"/>
              <p:cNvSpPr/>
              <p:nvPr/>
            </p:nvSpPr>
            <p:spPr bwMode="auto">
              <a:xfrm>
                <a:off x="3410747" y="2105933"/>
                <a:ext cx="417956" cy="417734"/>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610304" y="2600325"/>
              <a:ext cx="972000" cy="972000"/>
              <a:chOff x="4404054" y="2562225"/>
              <a:chExt cx="972000" cy="972000"/>
            </a:xfrm>
          </p:grpSpPr>
          <p:sp>
            <p:nvSpPr>
              <p:cNvPr id="51" name="椭圆 50"/>
              <p:cNvSpPr/>
              <p:nvPr/>
            </p:nvSpPr>
            <p:spPr>
              <a:xfrm>
                <a:off x="4404054" y="256222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Freeform 6"/>
              <p:cNvSpPr/>
              <p:nvPr/>
            </p:nvSpPr>
            <p:spPr bwMode="auto">
              <a:xfrm>
                <a:off x="4696980" y="2874450"/>
                <a:ext cx="386148" cy="347550"/>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8" name="组合 47"/>
            <p:cNvGrpSpPr/>
            <p:nvPr/>
          </p:nvGrpSpPr>
          <p:grpSpPr>
            <a:xfrm>
              <a:off x="2339975" y="4800600"/>
              <a:ext cx="972000" cy="972000"/>
              <a:chOff x="3133725" y="4762500"/>
              <a:chExt cx="972000" cy="972000"/>
            </a:xfrm>
          </p:grpSpPr>
          <p:sp>
            <p:nvSpPr>
              <p:cNvPr id="49" name="椭圆 48"/>
              <p:cNvSpPr/>
              <p:nvPr/>
            </p:nvSpPr>
            <p:spPr>
              <a:xfrm>
                <a:off x="3133725" y="4762500"/>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0" name="任意多边形 49"/>
              <p:cNvSpPr/>
              <p:nvPr/>
            </p:nvSpPr>
            <p:spPr bwMode="auto">
              <a:xfrm>
                <a:off x="3431319" y="5060182"/>
                <a:ext cx="376812" cy="376636"/>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sp>
        <p:nvSpPr>
          <p:cNvPr id="61" name="文本框 60"/>
          <p:cNvSpPr txBox="1"/>
          <p:nvPr/>
        </p:nvSpPr>
        <p:spPr>
          <a:xfrm>
            <a:off x="5419746" y="1698839"/>
            <a:ext cx="5919704" cy="1092607"/>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dirty="0">
                <a:solidFill>
                  <a:srgbClr val="8AC65A"/>
                </a:solidFill>
                <a:latin typeface="+mn-lt"/>
                <a:ea typeface="+mn-ea"/>
                <a:cs typeface="+mn-ea"/>
                <a:sym typeface="+mn-lt"/>
              </a:rPr>
              <a:t>Please insert title </a:t>
            </a:r>
            <a:r>
              <a:rPr lang="en-US" altLang="zh-CN" sz="1600" dirty="0" smtClean="0">
                <a:solidFill>
                  <a:srgbClr val="8AC65A"/>
                </a:solidFill>
                <a:latin typeface="+mn-lt"/>
                <a:ea typeface="+mn-ea"/>
                <a:cs typeface="+mn-ea"/>
                <a:sym typeface="+mn-lt"/>
              </a:rPr>
              <a:t>here</a:t>
            </a:r>
            <a:endParaRPr lang="en-US" altLang="zh-CN" sz="1600" dirty="0" smtClean="0">
              <a:solidFill>
                <a:srgbClr val="8AC65A"/>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800" dirty="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62" name="组合 61"/>
          <p:cNvGrpSpPr/>
          <p:nvPr/>
        </p:nvGrpSpPr>
        <p:grpSpPr>
          <a:xfrm>
            <a:off x="5501942" y="2998357"/>
            <a:ext cx="5837508" cy="692497"/>
            <a:chOff x="5552742" y="3491706"/>
            <a:chExt cx="5837508" cy="692497"/>
          </a:xfrm>
        </p:grpSpPr>
        <p:sp>
          <p:nvSpPr>
            <p:cNvPr id="63" name="任意多边形 62"/>
            <p:cNvSpPr/>
            <p:nvPr/>
          </p:nvSpPr>
          <p:spPr bwMode="auto">
            <a:xfrm>
              <a:off x="5552742" y="3605421"/>
              <a:ext cx="338592" cy="338412"/>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4" name="文本框 63"/>
            <p:cNvSpPr txBox="1"/>
            <p:nvPr/>
          </p:nvSpPr>
          <p:spPr>
            <a:xfrm>
              <a:off x="5955317"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65" name="Freeform 6"/>
            <p:cNvSpPr/>
            <p:nvPr/>
          </p:nvSpPr>
          <p:spPr bwMode="auto">
            <a:xfrm>
              <a:off x="8835946" y="3633849"/>
              <a:ext cx="312824" cy="281556"/>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6" name="文本框 65"/>
            <p:cNvSpPr txBox="1"/>
            <p:nvPr/>
          </p:nvSpPr>
          <p:spPr>
            <a:xfrm>
              <a:off x="9202763"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67" name="组合 66"/>
          <p:cNvGrpSpPr/>
          <p:nvPr/>
        </p:nvGrpSpPr>
        <p:grpSpPr>
          <a:xfrm>
            <a:off x="5515270" y="3834704"/>
            <a:ext cx="5824180" cy="692497"/>
            <a:chOff x="5566070" y="4349050"/>
            <a:chExt cx="5824180" cy="692497"/>
          </a:xfrm>
        </p:grpSpPr>
        <p:sp>
          <p:nvSpPr>
            <p:cNvPr id="68" name="任意多边形 67"/>
            <p:cNvSpPr/>
            <p:nvPr/>
          </p:nvSpPr>
          <p:spPr bwMode="auto">
            <a:xfrm>
              <a:off x="5566070" y="4470824"/>
              <a:ext cx="311936" cy="309926"/>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9" name="文本框 68"/>
            <p:cNvSpPr txBox="1"/>
            <p:nvPr/>
          </p:nvSpPr>
          <p:spPr>
            <a:xfrm>
              <a:off x="5955317"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0" name="任意多边形 69"/>
            <p:cNvSpPr/>
            <p:nvPr/>
          </p:nvSpPr>
          <p:spPr bwMode="auto">
            <a:xfrm>
              <a:off x="8839727" y="4470824"/>
              <a:ext cx="305262" cy="305118"/>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rgbClr val="8AC65A"/>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1" name="文本框 70"/>
            <p:cNvSpPr txBox="1"/>
            <p:nvPr/>
          </p:nvSpPr>
          <p:spPr>
            <a:xfrm>
              <a:off x="9202763"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72" name="组合 71"/>
          <p:cNvGrpSpPr/>
          <p:nvPr/>
        </p:nvGrpSpPr>
        <p:grpSpPr>
          <a:xfrm>
            <a:off x="5514827" y="4671051"/>
            <a:ext cx="5824623" cy="692497"/>
            <a:chOff x="5565627" y="5164400"/>
            <a:chExt cx="5824623" cy="692497"/>
          </a:xfrm>
        </p:grpSpPr>
        <p:sp>
          <p:nvSpPr>
            <p:cNvPr id="73" name="任意多边形 72"/>
            <p:cNvSpPr/>
            <p:nvPr/>
          </p:nvSpPr>
          <p:spPr>
            <a:xfrm>
              <a:off x="5565627" y="5291182"/>
              <a:ext cx="312822" cy="296696"/>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4" name="文本框 73"/>
            <p:cNvSpPr txBox="1"/>
            <p:nvPr/>
          </p:nvSpPr>
          <p:spPr>
            <a:xfrm>
              <a:off x="5955317"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5" name="任意多边形 74"/>
            <p:cNvSpPr/>
            <p:nvPr/>
          </p:nvSpPr>
          <p:spPr>
            <a:xfrm>
              <a:off x="8883121" y="5291182"/>
              <a:ext cx="218474" cy="31046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6" name="文本框 75"/>
            <p:cNvSpPr txBox="1"/>
            <p:nvPr/>
          </p:nvSpPr>
          <p:spPr>
            <a:xfrm>
              <a:off x="9202763"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90" name="Group 4"/>
          <p:cNvGrpSpPr>
            <a:grpSpLocks noChangeAspect="1"/>
          </p:cNvGrpSpPr>
          <p:nvPr/>
        </p:nvGrpSpPr>
        <p:grpSpPr bwMode="auto">
          <a:xfrm>
            <a:off x="2041645" y="2666400"/>
            <a:ext cx="1581936" cy="1470150"/>
            <a:chOff x="3229" y="109"/>
            <a:chExt cx="2802" cy="2604"/>
          </a:xfrm>
        </p:grpSpPr>
        <p:sp>
          <p:nvSpPr>
            <p:cNvPr id="91" name="Freeform 5"/>
            <p:cNvSpPr>
              <a:spLocks noEditPoints="1"/>
            </p:cNvSpPr>
            <p:nvPr/>
          </p:nvSpPr>
          <p:spPr bwMode="auto">
            <a:xfrm>
              <a:off x="4159" y="1590"/>
              <a:ext cx="760" cy="760"/>
            </a:xfrm>
            <a:custGeom>
              <a:avLst/>
              <a:gdLst>
                <a:gd name="T0" fmla="*/ 132 w 134"/>
                <a:gd name="T1" fmla="*/ 17 h 134"/>
                <a:gd name="T2" fmla="*/ 134 w 134"/>
                <a:gd name="T3" fmla="*/ 128 h 134"/>
                <a:gd name="T4" fmla="*/ 2 w 134"/>
                <a:gd name="T5" fmla="*/ 134 h 134"/>
                <a:gd name="T6" fmla="*/ 0 w 134"/>
                <a:gd name="T7" fmla="*/ 3 h 134"/>
                <a:gd name="T8" fmla="*/ 25 w 134"/>
                <a:gd name="T9" fmla="*/ 2 h 134"/>
                <a:gd name="T10" fmla="*/ 132 w 134"/>
                <a:gd name="T11" fmla="*/ 5 h 134"/>
                <a:gd name="T12" fmla="*/ 132 w 134"/>
                <a:gd name="T13" fmla="*/ 17 h 134"/>
                <a:gd name="T14" fmla="*/ 113 w 134"/>
                <a:gd name="T15" fmla="*/ 29 h 134"/>
                <a:gd name="T16" fmla="*/ 107 w 134"/>
                <a:gd name="T17" fmla="*/ 26 h 134"/>
                <a:gd name="T18" fmla="*/ 97 w 134"/>
                <a:gd name="T19" fmla="*/ 26 h 134"/>
                <a:gd name="T20" fmla="*/ 97 w 134"/>
                <a:gd name="T21" fmla="*/ 31 h 134"/>
                <a:gd name="T22" fmla="*/ 106 w 134"/>
                <a:gd name="T23" fmla="*/ 32 h 134"/>
                <a:gd name="T24" fmla="*/ 113 w 134"/>
                <a:gd name="T25" fmla="*/ 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132" y="17"/>
                  </a:moveTo>
                  <a:cubicBezTo>
                    <a:pt x="134" y="54"/>
                    <a:pt x="133" y="91"/>
                    <a:pt x="134" y="128"/>
                  </a:cubicBezTo>
                  <a:cubicBezTo>
                    <a:pt x="90" y="131"/>
                    <a:pt x="46" y="134"/>
                    <a:pt x="2" y="134"/>
                  </a:cubicBezTo>
                  <a:cubicBezTo>
                    <a:pt x="2" y="90"/>
                    <a:pt x="0" y="46"/>
                    <a:pt x="0" y="3"/>
                  </a:cubicBezTo>
                  <a:cubicBezTo>
                    <a:pt x="8" y="2"/>
                    <a:pt x="17" y="2"/>
                    <a:pt x="25" y="2"/>
                  </a:cubicBezTo>
                  <a:cubicBezTo>
                    <a:pt x="61" y="0"/>
                    <a:pt x="96" y="4"/>
                    <a:pt x="132" y="5"/>
                  </a:cubicBezTo>
                  <a:cubicBezTo>
                    <a:pt x="132" y="9"/>
                    <a:pt x="132" y="13"/>
                    <a:pt x="132" y="17"/>
                  </a:cubicBezTo>
                  <a:close/>
                  <a:moveTo>
                    <a:pt x="113" y="29"/>
                  </a:moveTo>
                  <a:cubicBezTo>
                    <a:pt x="113" y="25"/>
                    <a:pt x="109" y="26"/>
                    <a:pt x="107" y="26"/>
                  </a:cubicBezTo>
                  <a:cubicBezTo>
                    <a:pt x="104" y="26"/>
                    <a:pt x="100" y="26"/>
                    <a:pt x="97" y="26"/>
                  </a:cubicBezTo>
                  <a:cubicBezTo>
                    <a:pt x="94" y="27"/>
                    <a:pt x="94" y="31"/>
                    <a:pt x="97" y="31"/>
                  </a:cubicBezTo>
                  <a:cubicBezTo>
                    <a:pt x="100" y="31"/>
                    <a:pt x="103" y="31"/>
                    <a:pt x="106" y="32"/>
                  </a:cubicBezTo>
                  <a:cubicBezTo>
                    <a:pt x="109" y="32"/>
                    <a:pt x="113" y="32"/>
                    <a:pt x="113" y="2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6"/>
            <p:cNvSpPr>
              <a:spLocks noEditPoints="1"/>
            </p:cNvSpPr>
            <p:nvPr/>
          </p:nvSpPr>
          <p:spPr bwMode="auto">
            <a:xfrm>
              <a:off x="3331" y="835"/>
              <a:ext cx="2564" cy="1515"/>
            </a:xfrm>
            <a:custGeom>
              <a:avLst/>
              <a:gdLst>
                <a:gd name="T0" fmla="*/ 448 w 452"/>
                <a:gd name="T1" fmla="*/ 129 h 267"/>
                <a:gd name="T2" fmla="*/ 449 w 452"/>
                <a:gd name="T3" fmla="*/ 248 h 267"/>
                <a:gd name="T4" fmla="*/ 287 w 452"/>
                <a:gd name="T5" fmla="*/ 261 h 267"/>
                <a:gd name="T6" fmla="*/ 286 w 452"/>
                <a:gd name="T7" fmla="*/ 157 h 267"/>
                <a:gd name="T8" fmla="*/ 285 w 452"/>
                <a:gd name="T9" fmla="*/ 138 h 267"/>
                <a:gd name="T10" fmla="*/ 294 w 452"/>
                <a:gd name="T11" fmla="*/ 139 h 267"/>
                <a:gd name="T12" fmla="*/ 423 w 452"/>
                <a:gd name="T13" fmla="*/ 128 h 267"/>
                <a:gd name="T14" fmla="*/ 426 w 452"/>
                <a:gd name="T15" fmla="*/ 124 h 267"/>
                <a:gd name="T16" fmla="*/ 227 w 452"/>
                <a:gd name="T17" fmla="*/ 33 h 267"/>
                <a:gd name="T18" fmla="*/ 32 w 452"/>
                <a:gd name="T19" fmla="*/ 116 h 267"/>
                <a:gd name="T20" fmla="*/ 32 w 452"/>
                <a:gd name="T21" fmla="*/ 121 h 267"/>
                <a:gd name="T22" fmla="*/ 33 w 452"/>
                <a:gd name="T23" fmla="*/ 123 h 267"/>
                <a:gd name="T24" fmla="*/ 34 w 452"/>
                <a:gd name="T25" fmla="*/ 124 h 267"/>
                <a:gd name="T26" fmla="*/ 85 w 452"/>
                <a:gd name="T27" fmla="*/ 137 h 267"/>
                <a:gd name="T28" fmla="*/ 137 w 452"/>
                <a:gd name="T29" fmla="*/ 136 h 267"/>
                <a:gd name="T30" fmla="*/ 141 w 452"/>
                <a:gd name="T31" fmla="*/ 267 h 267"/>
                <a:gd name="T32" fmla="*/ 11 w 452"/>
                <a:gd name="T33" fmla="*/ 261 h 267"/>
                <a:gd name="T34" fmla="*/ 11 w 452"/>
                <a:gd name="T35" fmla="*/ 261 h 267"/>
                <a:gd name="T36" fmla="*/ 0 w 452"/>
                <a:gd name="T37" fmla="*/ 202 h 267"/>
                <a:gd name="T38" fmla="*/ 21 w 452"/>
                <a:gd name="T39" fmla="*/ 184 h 267"/>
                <a:gd name="T40" fmla="*/ 3 w 452"/>
                <a:gd name="T41" fmla="*/ 148 h 267"/>
                <a:gd name="T42" fmla="*/ 26 w 452"/>
                <a:gd name="T43" fmla="*/ 80 h 267"/>
                <a:gd name="T44" fmla="*/ 207 w 452"/>
                <a:gd name="T45" fmla="*/ 2 h 267"/>
                <a:gd name="T46" fmla="*/ 301 w 452"/>
                <a:gd name="T47" fmla="*/ 1 h 267"/>
                <a:gd name="T48" fmla="*/ 396 w 452"/>
                <a:gd name="T49" fmla="*/ 21 h 267"/>
                <a:gd name="T50" fmla="*/ 448 w 452"/>
                <a:gd name="T51" fmla="*/ 129 h 267"/>
                <a:gd name="T52" fmla="*/ 119 w 452"/>
                <a:gd name="T53" fmla="*/ 161 h 267"/>
                <a:gd name="T54" fmla="*/ 119 w 452"/>
                <a:gd name="T55" fmla="*/ 157 h 267"/>
                <a:gd name="T56" fmla="*/ 109 w 452"/>
                <a:gd name="T57" fmla="*/ 156 h 267"/>
                <a:gd name="T58" fmla="*/ 95 w 452"/>
                <a:gd name="T59" fmla="*/ 154 h 267"/>
                <a:gd name="T60" fmla="*/ 93 w 452"/>
                <a:gd name="T61" fmla="*/ 159 h 267"/>
                <a:gd name="T62" fmla="*/ 106 w 452"/>
                <a:gd name="T63" fmla="*/ 162 h 267"/>
                <a:gd name="T64" fmla="*/ 119 w 452"/>
                <a:gd name="T65" fmla="*/ 16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2" h="267">
                  <a:moveTo>
                    <a:pt x="448" y="129"/>
                  </a:moveTo>
                  <a:cubicBezTo>
                    <a:pt x="452" y="169"/>
                    <a:pt x="449" y="208"/>
                    <a:pt x="449" y="248"/>
                  </a:cubicBezTo>
                  <a:cubicBezTo>
                    <a:pt x="395" y="252"/>
                    <a:pt x="341" y="257"/>
                    <a:pt x="287" y="261"/>
                  </a:cubicBezTo>
                  <a:cubicBezTo>
                    <a:pt x="292" y="227"/>
                    <a:pt x="288" y="190"/>
                    <a:pt x="286" y="157"/>
                  </a:cubicBezTo>
                  <a:cubicBezTo>
                    <a:pt x="286" y="150"/>
                    <a:pt x="286" y="144"/>
                    <a:pt x="285" y="138"/>
                  </a:cubicBezTo>
                  <a:cubicBezTo>
                    <a:pt x="288" y="138"/>
                    <a:pt x="291" y="139"/>
                    <a:pt x="294" y="139"/>
                  </a:cubicBezTo>
                  <a:cubicBezTo>
                    <a:pt x="337" y="139"/>
                    <a:pt x="380" y="137"/>
                    <a:pt x="423" y="128"/>
                  </a:cubicBezTo>
                  <a:cubicBezTo>
                    <a:pt x="425" y="128"/>
                    <a:pt x="426" y="126"/>
                    <a:pt x="426" y="124"/>
                  </a:cubicBezTo>
                  <a:cubicBezTo>
                    <a:pt x="428" y="15"/>
                    <a:pt x="305" y="23"/>
                    <a:pt x="227" y="33"/>
                  </a:cubicBezTo>
                  <a:cubicBezTo>
                    <a:pt x="166" y="41"/>
                    <a:pt x="32" y="25"/>
                    <a:pt x="32" y="116"/>
                  </a:cubicBezTo>
                  <a:cubicBezTo>
                    <a:pt x="31" y="117"/>
                    <a:pt x="30" y="119"/>
                    <a:pt x="32" y="121"/>
                  </a:cubicBezTo>
                  <a:cubicBezTo>
                    <a:pt x="32" y="122"/>
                    <a:pt x="32" y="122"/>
                    <a:pt x="33" y="123"/>
                  </a:cubicBezTo>
                  <a:cubicBezTo>
                    <a:pt x="33" y="123"/>
                    <a:pt x="33" y="124"/>
                    <a:pt x="34" y="124"/>
                  </a:cubicBezTo>
                  <a:cubicBezTo>
                    <a:pt x="45" y="136"/>
                    <a:pt x="69" y="136"/>
                    <a:pt x="85" y="137"/>
                  </a:cubicBezTo>
                  <a:cubicBezTo>
                    <a:pt x="102" y="138"/>
                    <a:pt x="120" y="137"/>
                    <a:pt x="137" y="136"/>
                  </a:cubicBezTo>
                  <a:cubicBezTo>
                    <a:pt x="137" y="180"/>
                    <a:pt x="140" y="224"/>
                    <a:pt x="141" y="267"/>
                  </a:cubicBezTo>
                  <a:cubicBezTo>
                    <a:pt x="98" y="267"/>
                    <a:pt x="54" y="266"/>
                    <a:pt x="11" y="261"/>
                  </a:cubicBezTo>
                  <a:cubicBezTo>
                    <a:pt x="11" y="261"/>
                    <a:pt x="11" y="261"/>
                    <a:pt x="11" y="261"/>
                  </a:cubicBezTo>
                  <a:cubicBezTo>
                    <a:pt x="4" y="242"/>
                    <a:pt x="0" y="222"/>
                    <a:pt x="0" y="202"/>
                  </a:cubicBezTo>
                  <a:cubicBezTo>
                    <a:pt x="7" y="203"/>
                    <a:pt x="19" y="188"/>
                    <a:pt x="21" y="184"/>
                  </a:cubicBezTo>
                  <a:cubicBezTo>
                    <a:pt x="32" y="167"/>
                    <a:pt x="20" y="153"/>
                    <a:pt x="3" y="148"/>
                  </a:cubicBezTo>
                  <a:cubicBezTo>
                    <a:pt x="8" y="124"/>
                    <a:pt x="15" y="101"/>
                    <a:pt x="26" y="80"/>
                  </a:cubicBezTo>
                  <a:cubicBezTo>
                    <a:pt x="61" y="16"/>
                    <a:pt x="141" y="5"/>
                    <a:pt x="207" y="2"/>
                  </a:cubicBezTo>
                  <a:cubicBezTo>
                    <a:pt x="238" y="0"/>
                    <a:pt x="270" y="1"/>
                    <a:pt x="301" y="1"/>
                  </a:cubicBezTo>
                  <a:cubicBezTo>
                    <a:pt x="333" y="1"/>
                    <a:pt x="367" y="4"/>
                    <a:pt x="396" y="21"/>
                  </a:cubicBezTo>
                  <a:cubicBezTo>
                    <a:pt x="434" y="42"/>
                    <a:pt x="444" y="90"/>
                    <a:pt x="448" y="129"/>
                  </a:cubicBezTo>
                  <a:close/>
                  <a:moveTo>
                    <a:pt x="119" y="161"/>
                  </a:moveTo>
                  <a:cubicBezTo>
                    <a:pt x="121" y="160"/>
                    <a:pt x="121" y="158"/>
                    <a:pt x="119" y="157"/>
                  </a:cubicBezTo>
                  <a:cubicBezTo>
                    <a:pt x="116" y="155"/>
                    <a:pt x="113" y="156"/>
                    <a:pt x="109" y="156"/>
                  </a:cubicBezTo>
                  <a:cubicBezTo>
                    <a:pt x="104" y="156"/>
                    <a:pt x="99" y="155"/>
                    <a:pt x="95" y="154"/>
                  </a:cubicBezTo>
                  <a:cubicBezTo>
                    <a:pt x="91" y="153"/>
                    <a:pt x="90" y="158"/>
                    <a:pt x="93" y="159"/>
                  </a:cubicBezTo>
                  <a:cubicBezTo>
                    <a:pt x="97" y="161"/>
                    <a:pt x="101" y="162"/>
                    <a:pt x="106" y="162"/>
                  </a:cubicBezTo>
                  <a:cubicBezTo>
                    <a:pt x="110" y="163"/>
                    <a:pt x="115" y="163"/>
                    <a:pt x="119" y="16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7"/>
            <p:cNvSpPr/>
            <p:nvPr/>
          </p:nvSpPr>
          <p:spPr bwMode="auto">
            <a:xfrm>
              <a:off x="5254" y="2310"/>
              <a:ext cx="465" cy="301"/>
            </a:xfrm>
            <a:custGeom>
              <a:avLst/>
              <a:gdLst>
                <a:gd name="T0" fmla="*/ 68 w 82"/>
                <a:gd name="T1" fmla="*/ 1 h 53"/>
                <a:gd name="T2" fmla="*/ 82 w 82"/>
                <a:gd name="T3" fmla="*/ 0 h 53"/>
                <a:gd name="T4" fmla="*/ 72 w 82"/>
                <a:gd name="T5" fmla="*/ 34 h 53"/>
                <a:gd name="T6" fmla="*/ 43 w 82"/>
                <a:gd name="T7" fmla="*/ 49 h 53"/>
                <a:gd name="T8" fmla="*/ 3 w 82"/>
                <a:gd name="T9" fmla="*/ 6 h 53"/>
                <a:gd name="T10" fmla="*/ 24 w 82"/>
                <a:gd name="T11" fmla="*/ 5 h 53"/>
                <a:gd name="T12" fmla="*/ 44 w 82"/>
                <a:gd name="T13" fmla="*/ 33 h 53"/>
                <a:gd name="T14" fmla="*/ 68 w 82"/>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3">
                  <a:moveTo>
                    <a:pt x="68" y="1"/>
                  </a:moveTo>
                  <a:cubicBezTo>
                    <a:pt x="73" y="0"/>
                    <a:pt x="77" y="0"/>
                    <a:pt x="82" y="0"/>
                  </a:cubicBezTo>
                  <a:cubicBezTo>
                    <a:pt x="81" y="13"/>
                    <a:pt x="81" y="24"/>
                    <a:pt x="72" y="34"/>
                  </a:cubicBezTo>
                  <a:cubicBezTo>
                    <a:pt x="65" y="43"/>
                    <a:pt x="54" y="48"/>
                    <a:pt x="43" y="49"/>
                  </a:cubicBezTo>
                  <a:cubicBezTo>
                    <a:pt x="15" y="53"/>
                    <a:pt x="0" y="32"/>
                    <a:pt x="3" y="6"/>
                  </a:cubicBezTo>
                  <a:cubicBezTo>
                    <a:pt x="10" y="6"/>
                    <a:pt x="17" y="5"/>
                    <a:pt x="24" y="5"/>
                  </a:cubicBezTo>
                  <a:cubicBezTo>
                    <a:pt x="22" y="18"/>
                    <a:pt x="29" y="32"/>
                    <a:pt x="44" y="33"/>
                  </a:cubicBezTo>
                  <a:cubicBezTo>
                    <a:pt x="63" y="35"/>
                    <a:pt x="70" y="16"/>
                    <a:pt x="68"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8"/>
            <p:cNvSpPr/>
            <p:nvPr/>
          </p:nvSpPr>
          <p:spPr bwMode="auto">
            <a:xfrm>
              <a:off x="3620" y="2390"/>
              <a:ext cx="454" cy="266"/>
            </a:xfrm>
            <a:custGeom>
              <a:avLst/>
              <a:gdLst>
                <a:gd name="T0" fmla="*/ 80 w 80"/>
                <a:gd name="T1" fmla="*/ 3 h 47"/>
                <a:gd name="T2" fmla="*/ 79 w 80"/>
                <a:gd name="T3" fmla="*/ 5 h 47"/>
                <a:gd name="T4" fmla="*/ 35 w 80"/>
                <a:gd name="T5" fmla="*/ 46 h 47"/>
                <a:gd name="T6" fmla="*/ 3 w 80"/>
                <a:gd name="T7" fmla="*/ 0 h 47"/>
                <a:gd name="T8" fmla="*/ 5 w 80"/>
                <a:gd name="T9" fmla="*/ 0 h 47"/>
                <a:gd name="T10" fmla="*/ 7 w 80"/>
                <a:gd name="T11" fmla="*/ 2 h 47"/>
                <a:gd name="T12" fmla="*/ 8 w 80"/>
                <a:gd name="T13" fmla="*/ 2 h 47"/>
                <a:gd name="T14" fmla="*/ 10 w 80"/>
                <a:gd name="T15" fmla="*/ 4 h 47"/>
                <a:gd name="T16" fmla="*/ 12 w 80"/>
                <a:gd name="T17" fmla="*/ 1 h 47"/>
                <a:gd name="T18" fmla="*/ 11 w 80"/>
                <a:gd name="T19" fmla="*/ 1 h 47"/>
                <a:gd name="T20" fmla="*/ 11 w 80"/>
                <a:gd name="T21" fmla="*/ 1 h 47"/>
                <a:gd name="T22" fmla="*/ 19 w 80"/>
                <a:gd name="T23" fmla="*/ 1 h 47"/>
                <a:gd name="T24" fmla="*/ 39 w 80"/>
                <a:gd name="T25" fmla="*/ 23 h 47"/>
                <a:gd name="T26" fmla="*/ 64 w 80"/>
                <a:gd name="T27" fmla="*/ 3 h 47"/>
                <a:gd name="T28" fmla="*/ 80 w 80"/>
                <a:gd name="T2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7">
                  <a:moveTo>
                    <a:pt x="80" y="3"/>
                  </a:moveTo>
                  <a:cubicBezTo>
                    <a:pt x="79" y="3"/>
                    <a:pt x="79" y="4"/>
                    <a:pt x="79" y="5"/>
                  </a:cubicBezTo>
                  <a:cubicBezTo>
                    <a:pt x="78" y="30"/>
                    <a:pt x="60" y="47"/>
                    <a:pt x="35" y="46"/>
                  </a:cubicBezTo>
                  <a:cubicBezTo>
                    <a:pt x="9" y="44"/>
                    <a:pt x="0" y="22"/>
                    <a:pt x="3" y="0"/>
                  </a:cubicBezTo>
                  <a:cubicBezTo>
                    <a:pt x="4" y="0"/>
                    <a:pt x="4" y="0"/>
                    <a:pt x="5" y="0"/>
                  </a:cubicBezTo>
                  <a:cubicBezTo>
                    <a:pt x="5" y="1"/>
                    <a:pt x="6" y="2"/>
                    <a:pt x="7" y="2"/>
                  </a:cubicBezTo>
                  <a:cubicBezTo>
                    <a:pt x="7" y="2"/>
                    <a:pt x="8" y="2"/>
                    <a:pt x="8" y="2"/>
                  </a:cubicBezTo>
                  <a:cubicBezTo>
                    <a:pt x="9" y="3"/>
                    <a:pt x="10" y="3"/>
                    <a:pt x="10" y="4"/>
                  </a:cubicBezTo>
                  <a:cubicBezTo>
                    <a:pt x="11" y="5"/>
                    <a:pt x="13" y="2"/>
                    <a:pt x="12" y="1"/>
                  </a:cubicBezTo>
                  <a:cubicBezTo>
                    <a:pt x="12" y="1"/>
                    <a:pt x="11" y="1"/>
                    <a:pt x="11" y="1"/>
                  </a:cubicBezTo>
                  <a:cubicBezTo>
                    <a:pt x="11" y="1"/>
                    <a:pt x="11" y="1"/>
                    <a:pt x="11" y="1"/>
                  </a:cubicBezTo>
                  <a:cubicBezTo>
                    <a:pt x="14" y="1"/>
                    <a:pt x="16" y="1"/>
                    <a:pt x="19" y="1"/>
                  </a:cubicBezTo>
                  <a:cubicBezTo>
                    <a:pt x="21" y="12"/>
                    <a:pt x="27" y="22"/>
                    <a:pt x="39" y="23"/>
                  </a:cubicBezTo>
                  <a:cubicBezTo>
                    <a:pt x="51" y="25"/>
                    <a:pt x="60" y="13"/>
                    <a:pt x="64" y="3"/>
                  </a:cubicBezTo>
                  <a:cubicBezTo>
                    <a:pt x="69" y="3"/>
                    <a:pt x="74" y="3"/>
                    <a:pt x="80" y="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
            <p:cNvSpPr/>
            <p:nvPr/>
          </p:nvSpPr>
          <p:spPr bwMode="auto">
            <a:xfrm>
              <a:off x="4102" y="716"/>
              <a:ext cx="437" cy="119"/>
            </a:xfrm>
            <a:custGeom>
              <a:avLst/>
              <a:gdLst>
                <a:gd name="T0" fmla="*/ 77 w 77"/>
                <a:gd name="T1" fmla="*/ 14 h 21"/>
                <a:gd name="T2" fmla="*/ 71 w 77"/>
                <a:gd name="T3" fmla="*/ 14 h 21"/>
                <a:gd name="T4" fmla="*/ 7 w 77"/>
                <a:gd name="T5" fmla="*/ 21 h 21"/>
                <a:gd name="T6" fmla="*/ 13 w 77"/>
                <a:gd name="T7" fmla="*/ 6 h 21"/>
                <a:gd name="T8" fmla="*/ 38 w 77"/>
                <a:gd name="T9" fmla="*/ 2 h 21"/>
                <a:gd name="T10" fmla="*/ 77 w 77"/>
                <a:gd name="T11" fmla="*/ 0 h 21"/>
                <a:gd name="T12" fmla="*/ 77 w 77"/>
                <a:gd name="T13" fmla="*/ 14 h 21"/>
              </a:gdLst>
              <a:ahLst/>
              <a:cxnLst>
                <a:cxn ang="0">
                  <a:pos x="T0" y="T1"/>
                </a:cxn>
                <a:cxn ang="0">
                  <a:pos x="T2" y="T3"/>
                </a:cxn>
                <a:cxn ang="0">
                  <a:pos x="T4" y="T5"/>
                </a:cxn>
                <a:cxn ang="0">
                  <a:pos x="T6" y="T7"/>
                </a:cxn>
                <a:cxn ang="0">
                  <a:pos x="T8" y="T9"/>
                </a:cxn>
                <a:cxn ang="0">
                  <a:pos x="T10" y="T11"/>
                </a:cxn>
                <a:cxn ang="0">
                  <a:pos x="T12" y="T13"/>
                </a:cxn>
              </a:cxnLst>
              <a:rect l="0" t="0" r="r" b="b"/>
              <a:pathLst>
                <a:path w="77" h="21">
                  <a:moveTo>
                    <a:pt x="77" y="14"/>
                  </a:moveTo>
                  <a:cubicBezTo>
                    <a:pt x="75" y="14"/>
                    <a:pt x="73" y="14"/>
                    <a:pt x="71" y="14"/>
                  </a:cubicBezTo>
                  <a:cubicBezTo>
                    <a:pt x="50" y="15"/>
                    <a:pt x="28" y="17"/>
                    <a:pt x="7" y="21"/>
                  </a:cubicBezTo>
                  <a:cubicBezTo>
                    <a:pt x="0" y="12"/>
                    <a:pt x="3" y="8"/>
                    <a:pt x="13" y="6"/>
                  </a:cubicBezTo>
                  <a:cubicBezTo>
                    <a:pt x="21" y="3"/>
                    <a:pt x="30" y="3"/>
                    <a:pt x="38" y="2"/>
                  </a:cubicBezTo>
                  <a:cubicBezTo>
                    <a:pt x="51" y="1"/>
                    <a:pt x="64" y="1"/>
                    <a:pt x="77" y="0"/>
                  </a:cubicBezTo>
                  <a:cubicBezTo>
                    <a:pt x="76" y="5"/>
                    <a:pt x="76" y="10"/>
                    <a:pt x="77" y="14"/>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0"/>
            <p:cNvSpPr/>
            <p:nvPr/>
          </p:nvSpPr>
          <p:spPr bwMode="auto">
            <a:xfrm>
              <a:off x="3325" y="1720"/>
              <a:ext cx="131" cy="239"/>
            </a:xfrm>
            <a:custGeom>
              <a:avLst/>
              <a:gdLst>
                <a:gd name="T0" fmla="*/ 3 w 23"/>
                <a:gd name="T1" fmla="*/ 0 h 42"/>
                <a:gd name="T2" fmla="*/ 16 w 23"/>
                <a:gd name="T3" fmla="*/ 25 h 42"/>
                <a:gd name="T4" fmla="*/ 0 w 23"/>
                <a:gd name="T5" fmla="*/ 42 h 42"/>
                <a:gd name="T6" fmla="*/ 3 w 23"/>
                <a:gd name="T7" fmla="*/ 0 h 42"/>
              </a:gdLst>
              <a:ahLst/>
              <a:cxnLst>
                <a:cxn ang="0">
                  <a:pos x="T0" y="T1"/>
                </a:cxn>
                <a:cxn ang="0">
                  <a:pos x="T2" y="T3"/>
                </a:cxn>
                <a:cxn ang="0">
                  <a:pos x="T4" y="T5"/>
                </a:cxn>
                <a:cxn ang="0">
                  <a:pos x="T6" y="T7"/>
                </a:cxn>
              </a:cxnLst>
              <a:rect l="0" t="0" r="r" b="b"/>
              <a:pathLst>
                <a:path w="23" h="42">
                  <a:moveTo>
                    <a:pt x="3" y="0"/>
                  </a:moveTo>
                  <a:cubicBezTo>
                    <a:pt x="15" y="4"/>
                    <a:pt x="23" y="12"/>
                    <a:pt x="16" y="25"/>
                  </a:cubicBezTo>
                  <a:cubicBezTo>
                    <a:pt x="15" y="27"/>
                    <a:pt x="3" y="40"/>
                    <a:pt x="0" y="42"/>
                  </a:cubicBezTo>
                  <a:cubicBezTo>
                    <a:pt x="0" y="28"/>
                    <a:pt x="1" y="14"/>
                    <a:pt x="3"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1"/>
            <p:cNvSpPr>
              <a:spLocks noEditPoints="1"/>
            </p:cNvSpPr>
            <p:nvPr/>
          </p:nvSpPr>
          <p:spPr bwMode="auto">
            <a:xfrm>
              <a:off x="3229" y="416"/>
              <a:ext cx="2802" cy="2297"/>
            </a:xfrm>
            <a:custGeom>
              <a:avLst/>
              <a:gdLst>
                <a:gd name="T0" fmla="*/ 472 w 494"/>
                <a:gd name="T1" fmla="*/ 331 h 405"/>
                <a:gd name="T2" fmla="*/ 354 w 494"/>
                <a:gd name="T3" fmla="*/ 341 h 405"/>
                <a:gd name="T4" fmla="*/ 101 w 494"/>
                <a:gd name="T5" fmla="*/ 402 h 405"/>
                <a:gd name="T6" fmla="*/ 25 w 494"/>
                <a:gd name="T7" fmla="*/ 339 h 405"/>
                <a:gd name="T8" fmla="*/ 154 w 494"/>
                <a:gd name="T9" fmla="*/ 75 h 405"/>
                <a:gd name="T10" fmla="*/ 157 w 494"/>
                <a:gd name="T11" fmla="*/ 54 h 405"/>
                <a:gd name="T12" fmla="*/ 228 w 494"/>
                <a:gd name="T13" fmla="*/ 46 h 405"/>
                <a:gd name="T14" fmla="*/ 238 w 494"/>
                <a:gd name="T15" fmla="*/ 67 h 405"/>
                <a:gd name="T16" fmla="*/ 467 w 494"/>
                <a:gd name="T17" fmla="*/ 322 h 405"/>
                <a:gd name="T18" fmla="*/ 319 w 494"/>
                <a:gd name="T19" fmla="*/ 75 h 405"/>
                <a:gd name="T20" fmla="*/ 21 w 494"/>
                <a:gd name="T21" fmla="*/ 222 h 405"/>
                <a:gd name="T22" fmla="*/ 29 w 494"/>
                <a:gd name="T23" fmla="*/ 335 h 405"/>
                <a:gd name="T24" fmla="*/ 155 w 494"/>
                <a:gd name="T25" fmla="*/ 210 h 405"/>
                <a:gd name="T26" fmla="*/ 51 w 494"/>
                <a:gd name="T27" fmla="*/ 197 h 405"/>
                <a:gd name="T28" fmla="*/ 245 w 494"/>
                <a:gd name="T29" fmla="*/ 107 h 405"/>
                <a:gd name="T30" fmla="*/ 312 w 494"/>
                <a:gd name="T31" fmla="*/ 213 h 405"/>
                <a:gd name="T32" fmla="*/ 305 w 494"/>
                <a:gd name="T33" fmla="*/ 335 h 405"/>
                <a:gd name="T34" fmla="*/ 425 w 494"/>
                <a:gd name="T35" fmla="*/ 335 h 405"/>
                <a:gd name="T36" fmla="*/ 360 w 494"/>
                <a:gd name="T37" fmla="*/ 340 h 405"/>
                <a:gd name="T38" fmla="*/ 439 w 494"/>
                <a:gd name="T39" fmla="*/ 334 h 405"/>
                <a:gd name="T40" fmla="*/ 425 w 494"/>
                <a:gd name="T41" fmla="*/ 147 h 405"/>
                <a:gd name="T42" fmla="*/ 304 w 494"/>
                <a:gd name="T43" fmla="*/ 110 h 405"/>
                <a:gd name="T44" fmla="*/ 402 w 494"/>
                <a:gd name="T45" fmla="*/ 360 h 405"/>
                <a:gd name="T46" fmla="*/ 402 w 494"/>
                <a:gd name="T47" fmla="*/ 360 h 405"/>
                <a:gd name="T48" fmla="*/ 208 w 494"/>
                <a:gd name="T49" fmla="*/ 117 h 405"/>
                <a:gd name="T50" fmla="*/ 263 w 494"/>
                <a:gd name="T51" fmla="*/ 202 h 405"/>
                <a:gd name="T52" fmla="*/ 298 w 494"/>
                <a:gd name="T53" fmla="*/ 335 h 405"/>
                <a:gd name="T54" fmla="*/ 189 w 494"/>
                <a:gd name="T55" fmla="*/ 209 h 405"/>
                <a:gd name="T56" fmla="*/ 298 w 494"/>
                <a:gd name="T57" fmla="*/ 335 h 405"/>
                <a:gd name="T58" fmla="*/ 231 w 494"/>
                <a:gd name="T59" fmla="*/ 53 h 405"/>
                <a:gd name="T60" fmla="*/ 161 w 494"/>
                <a:gd name="T61" fmla="*/ 74 h 405"/>
                <a:gd name="T62" fmla="*/ 214 w 494"/>
                <a:gd name="T63" fmla="*/ 19 h 405"/>
                <a:gd name="T64" fmla="*/ 221 w 494"/>
                <a:gd name="T65" fmla="*/ 46 h 405"/>
                <a:gd name="T66" fmla="*/ 56 w 494"/>
                <a:gd name="T67" fmla="*/ 190 h 405"/>
                <a:gd name="T68" fmla="*/ 150 w 494"/>
                <a:gd name="T69" fmla="*/ 201 h 405"/>
                <a:gd name="T70" fmla="*/ 149 w 494"/>
                <a:gd name="T71" fmla="*/ 351 h 405"/>
                <a:gd name="T72" fmla="*/ 88 w 494"/>
                <a:gd name="T73" fmla="*/ 349 h 405"/>
                <a:gd name="T74" fmla="*/ 81 w 494"/>
                <a:gd name="T75" fmla="*/ 349 h 405"/>
                <a:gd name="T76" fmla="*/ 76 w 494"/>
                <a:gd name="T77" fmla="*/ 350 h 405"/>
                <a:gd name="T78" fmla="*/ 104 w 494"/>
                <a:gd name="T79" fmla="*/ 394 h 405"/>
                <a:gd name="T80" fmla="*/ 126 w 494"/>
                <a:gd name="T81" fmla="*/ 350 h 405"/>
                <a:gd name="T82" fmla="*/ 33 w 494"/>
                <a:gd name="T83" fmla="*/ 255 h 405"/>
                <a:gd name="T84" fmla="*/ 33 w 494"/>
                <a:gd name="T85" fmla="*/ 25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4" h="405">
                  <a:moveTo>
                    <a:pt x="428" y="93"/>
                  </a:moveTo>
                  <a:cubicBezTo>
                    <a:pt x="494" y="144"/>
                    <a:pt x="477" y="254"/>
                    <a:pt x="477" y="326"/>
                  </a:cubicBezTo>
                  <a:cubicBezTo>
                    <a:pt x="477" y="329"/>
                    <a:pt x="474" y="331"/>
                    <a:pt x="472" y="331"/>
                  </a:cubicBezTo>
                  <a:cubicBezTo>
                    <a:pt x="464" y="332"/>
                    <a:pt x="455" y="332"/>
                    <a:pt x="447" y="333"/>
                  </a:cubicBezTo>
                  <a:cubicBezTo>
                    <a:pt x="454" y="363"/>
                    <a:pt x="427" y="391"/>
                    <a:pt x="398" y="392"/>
                  </a:cubicBezTo>
                  <a:cubicBezTo>
                    <a:pt x="367" y="393"/>
                    <a:pt x="349" y="370"/>
                    <a:pt x="354" y="341"/>
                  </a:cubicBezTo>
                  <a:cubicBezTo>
                    <a:pt x="288" y="346"/>
                    <a:pt x="222" y="351"/>
                    <a:pt x="155" y="351"/>
                  </a:cubicBezTo>
                  <a:cubicBezTo>
                    <a:pt x="156" y="351"/>
                    <a:pt x="156" y="352"/>
                    <a:pt x="156" y="353"/>
                  </a:cubicBezTo>
                  <a:cubicBezTo>
                    <a:pt x="155" y="384"/>
                    <a:pt x="132" y="405"/>
                    <a:pt x="101" y="402"/>
                  </a:cubicBezTo>
                  <a:cubicBezTo>
                    <a:pt x="73" y="399"/>
                    <a:pt x="58" y="373"/>
                    <a:pt x="64" y="347"/>
                  </a:cubicBezTo>
                  <a:cubicBezTo>
                    <a:pt x="52" y="347"/>
                    <a:pt x="41" y="346"/>
                    <a:pt x="29" y="344"/>
                  </a:cubicBezTo>
                  <a:cubicBezTo>
                    <a:pt x="26" y="344"/>
                    <a:pt x="25" y="341"/>
                    <a:pt x="25" y="339"/>
                  </a:cubicBezTo>
                  <a:cubicBezTo>
                    <a:pt x="24" y="339"/>
                    <a:pt x="24" y="338"/>
                    <a:pt x="24" y="338"/>
                  </a:cubicBezTo>
                  <a:cubicBezTo>
                    <a:pt x="0" y="279"/>
                    <a:pt x="6" y="200"/>
                    <a:pt x="40" y="146"/>
                  </a:cubicBezTo>
                  <a:cubicBezTo>
                    <a:pt x="66" y="104"/>
                    <a:pt x="108" y="84"/>
                    <a:pt x="154" y="75"/>
                  </a:cubicBezTo>
                  <a:cubicBezTo>
                    <a:pt x="150" y="72"/>
                    <a:pt x="149" y="66"/>
                    <a:pt x="148" y="60"/>
                  </a:cubicBezTo>
                  <a:cubicBezTo>
                    <a:pt x="148" y="58"/>
                    <a:pt x="150" y="57"/>
                    <a:pt x="151" y="56"/>
                  </a:cubicBezTo>
                  <a:cubicBezTo>
                    <a:pt x="153" y="55"/>
                    <a:pt x="155" y="55"/>
                    <a:pt x="157" y="54"/>
                  </a:cubicBezTo>
                  <a:cubicBezTo>
                    <a:pt x="152" y="41"/>
                    <a:pt x="150" y="25"/>
                    <a:pt x="159" y="13"/>
                  </a:cubicBezTo>
                  <a:cubicBezTo>
                    <a:pt x="166" y="4"/>
                    <a:pt x="178" y="0"/>
                    <a:pt x="189" y="1"/>
                  </a:cubicBezTo>
                  <a:cubicBezTo>
                    <a:pt x="209" y="2"/>
                    <a:pt x="239" y="22"/>
                    <a:pt x="228" y="46"/>
                  </a:cubicBezTo>
                  <a:cubicBezTo>
                    <a:pt x="230" y="46"/>
                    <a:pt x="232" y="46"/>
                    <a:pt x="235" y="45"/>
                  </a:cubicBezTo>
                  <a:cubicBezTo>
                    <a:pt x="237" y="45"/>
                    <a:pt x="238" y="47"/>
                    <a:pt x="238" y="49"/>
                  </a:cubicBezTo>
                  <a:cubicBezTo>
                    <a:pt x="238" y="54"/>
                    <a:pt x="240" y="61"/>
                    <a:pt x="238" y="67"/>
                  </a:cubicBezTo>
                  <a:cubicBezTo>
                    <a:pt x="272" y="65"/>
                    <a:pt x="306" y="65"/>
                    <a:pt x="339" y="67"/>
                  </a:cubicBezTo>
                  <a:cubicBezTo>
                    <a:pt x="370" y="69"/>
                    <a:pt x="403" y="73"/>
                    <a:pt x="428" y="93"/>
                  </a:cubicBezTo>
                  <a:close/>
                  <a:moveTo>
                    <a:pt x="467" y="322"/>
                  </a:moveTo>
                  <a:cubicBezTo>
                    <a:pt x="467" y="282"/>
                    <a:pt x="470" y="243"/>
                    <a:pt x="466" y="203"/>
                  </a:cubicBezTo>
                  <a:cubicBezTo>
                    <a:pt x="462" y="164"/>
                    <a:pt x="452" y="116"/>
                    <a:pt x="414" y="95"/>
                  </a:cubicBezTo>
                  <a:cubicBezTo>
                    <a:pt x="385" y="78"/>
                    <a:pt x="351" y="75"/>
                    <a:pt x="319" y="75"/>
                  </a:cubicBezTo>
                  <a:cubicBezTo>
                    <a:pt x="288" y="75"/>
                    <a:pt x="256" y="74"/>
                    <a:pt x="225" y="76"/>
                  </a:cubicBezTo>
                  <a:cubicBezTo>
                    <a:pt x="159" y="79"/>
                    <a:pt x="79" y="90"/>
                    <a:pt x="44" y="154"/>
                  </a:cubicBezTo>
                  <a:cubicBezTo>
                    <a:pt x="33" y="175"/>
                    <a:pt x="26" y="198"/>
                    <a:pt x="21" y="222"/>
                  </a:cubicBezTo>
                  <a:cubicBezTo>
                    <a:pt x="38" y="227"/>
                    <a:pt x="50" y="241"/>
                    <a:pt x="39" y="258"/>
                  </a:cubicBezTo>
                  <a:cubicBezTo>
                    <a:pt x="37" y="262"/>
                    <a:pt x="25" y="277"/>
                    <a:pt x="18" y="276"/>
                  </a:cubicBezTo>
                  <a:cubicBezTo>
                    <a:pt x="18" y="296"/>
                    <a:pt x="22" y="316"/>
                    <a:pt x="29" y="335"/>
                  </a:cubicBezTo>
                  <a:cubicBezTo>
                    <a:pt x="29" y="335"/>
                    <a:pt x="29" y="335"/>
                    <a:pt x="29" y="335"/>
                  </a:cubicBezTo>
                  <a:cubicBezTo>
                    <a:pt x="72" y="340"/>
                    <a:pt x="116" y="341"/>
                    <a:pt x="159" y="341"/>
                  </a:cubicBezTo>
                  <a:cubicBezTo>
                    <a:pt x="158" y="298"/>
                    <a:pt x="155" y="254"/>
                    <a:pt x="155" y="210"/>
                  </a:cubicBezTo>
                  <a:cubicBezTo>
                    <a:pt x="138" y="211"/>
                    <a:pt x="120" y="212"/>
                    <a:pt x="103" y="211"/>
                  </a:cubicBezTo>
                  <a:cubicBezTo>
                    <a:pt x="87" y="210"/>
                    <a:pt x="63" y="210"/>
                    <a:pt x="52" y="198"/>
                  </a:cubicBezTo>
                  <a:cubicBezTo>
                    <a:pt x="51" y="198"/>
                    <a:pt x="51" y="197"/>
                    <a:pt x="51" y="197"/>
                  </a:cubicBezTo>
                  <a:cubicBezTo>
                    <a:pt x="50" y="196"/>
                    <a:pt x="50" y="196"/>
                    <a:pt x="50" y="195"/>
                  </a:cubicBezTo>
                  <a:cubicBezTo>
                    <a:pt x="48" y="193"/>
                    <a:pt x="49" y="191"/>
                    <a:pt x="50" y="190"/>
                  </a:cubicBezTo>
                  <a:cubicBezTo>
                    <a:pt x="50" y="99"/>
                    <a:pt x="184" y="115"/>
                    <a:pt x="245" y="107"/>
                  </a:cubicBezTo>
                  <a:cubicBezTo>
                    <a:pt x="323" y="97"/>
                    <a:pt x="446" y="89"/>
                    <a:pt x="444" y="198"/>
                  </a:cubicBezTo>
                  <a:cubicBezTo>
                    <a:pt x="444" y="200"/>
                    <a:pt x="443" y="202"/>
                    <a:pt x="441" y="202"/>
                  </a:cubicBezTo>
                  <a:cubicBezTo>
                    <a:pt x="398" y="211"/>
                    <a:pt x="355" y="213"/>
                    <a:pt x="312" y="213"/>
                  </a:cubicBezTo>
                  <a:cubicBezTo>
                    <a:pt x="309" y="213"/>
                    <a:pt x="306" y="212"/>
                    <a:pt x="303" y="212"/>
                  </a:cubicBezTo>
                  <a:cubicBezTo>
                    <a:pt x="304" y="218"/>
                    <a:pt x="304" y="224"/>
                    <a:pt x="304" y="231"/>
                  </a:cubicBezTo>
                  <a:cubicBezTo>
                    <a:pt x="306" y="264"/>
                    <a:pt x="310" y="301"/>
                    <a:pt x="305" y="335"/>
                  </a:cubicBezTo>
                  <a:cubicBezTo>
                    <a:pt x="359" y="331"/>
                    <a:pt x="413" y="326"/>
                    <a:pt x="467" y="322"/>
                  </a:cubicBezTo>
                  <a:close/>
                  <a:moveTo>
                    <a:pt x="439" y="334"/>
                  </a:moveTo>
                  <a:cubicBezTo>
                    <a:pt x="434" y="334"/>
                    <a:pt x="430" y="334"/>
                    <a:pt x="425" y="335"/>
                  </a:cubicBezTo>
                  <a:cubicBezTo>
                    <a:pt x="427" y="350"/>
                    <a:pt x="420" y="369"/>
                    <a:pt x="401" y="367"/>
                  </a:cubicBezTo>
                  <a:cubicBezTo>
                    <a:pt x="386" y="366"/>
                    <a:pt x="379" y="352"/>
                    <a:pt x="381" y="339"/>
                  </a:cubicBezTo>
                  <a:cubicBezTo>
                    <a:pt x="374" y="339"/>
                    <a:pt x="367" y="340"/>
                    <a:pt x="360" y="340"/>
                  </a:cubicBezTo>
                  <a:cubicBezTo>
                    <a:pt x="357" y="366"/>
                    <a:pt x="372" y="387"/>
                    <a:pt x="400" y="383"/>
                  </a:cubicBezTo>
                  <a:cubicBezTo>
                    <a:pt x="411" y="382"/>
                    <a:pt x="422" y="377"/>
                    <a:pt x="429" y="368"/>
                  </a:cubicBezTo>
                  <a:cubicBezTo>
                    <a:pt x="438" y="358"/>
                    <a:pt x="438" y="347"/>
                    <a:pt x="439" y="334"/>
                  </a:cubicBezTo>
                  <a:close/>
                  <a:moveTo>
                    <a:pt x="426" y="197"/>
                  </a:moveTo>
                  <a:cubicBezTo>
                    <a:pt x="440" y="194"/>
                    <a:pt x="437" y="183"/>
                    <a:pt x="434" y="171"/>
                  </a:cubicBezTo>
                  <a:cubicBezTo>
                    <a:pt x="432" y="163"/>
                    <a:pt x="430" y="154"/>
                    <a:pt x="425" y="147"/>
                  </a:cubicBezTo>
                  <a:cubicBezTo>
                    <a:pt x="416" y="133"/>
                    <a:pt x="403" y="124"/>
                    <a:pt x="387" y="119"/>
                  </a:cubicBezTo>
                  <a:cubicBezTo>
                    <a:pt x="361" y="109"/>
                    <a:pt x="332" y="108"/>
                    <a:pt x="304" y="109"/>
                  </a:cubicBezTo>
                  <a:cubicBezTo>
                    <a:pt x="304" y="110"/>
                    <a:pt x="304" y="110"/>
                    <a:pt x="304" y="110"/>
                  </a:cubicBezTo>
                  <a:cubicBezTo>
                    <a:pt x="302" y="141"/>
                    <a:pt x="302" y="172"/>
                    <a:pt x="303" y="203"/>
                  </a:cubicBezTo>
                  <a:cubicBezTo>
                    <a:pt x="344" y="205"/>
                    <a:pt x="386" y="204"/>
                    <a:pt x="426" y="197"/>
                  </a:cubicBezTo>
                  <a:close/>
                  <a:moveTo>
                    <a:pt x="402" y="360"/>
                  </a:moveTo>
                  <a:cubicBezTo>
                    <a:pt x="415" y="360"/>
                    <a:pt x="418" y="346"/>
                    <a:pt x="417" y="336"/>
                  </a:cubicBezTo>
                  <a:cubicBezTo>
                    <a:pt x="407" y="336"/>
                    <a:pt x="396" y="337"/>
                    <a:pt x="386" y="338"/>
                  </a:cubicBezTo>
                  <a:cubicBezTo>
                    <a:pt x="386" y="348"/>
                    <a:pt x="390" y="359"/>
                    <a:pt x="402" y="360"/>
                  </a:cubicBezTo>
                  <a:close/>
                  <a:moveTo>
                    <a:pt x="298" y="110"/>
                  </a:moveTo>
                  <a:cubicBezTo>
                    <a:pt x="298" y="110"/>
                    <a:pt x="298" y="110"/>
                    <a:pt x="298" y="109"/>
                  </a:cubicBezTo>
                  <a:cubicBezTo>
                    <a:pt x="268" y="111"/>
                    <a:pt x="237" y="116"/>
                    <a:pt x="208" y="117"/>
                  </a:cubicBezTo>
                  <a:cubicBezTo>
                    <a:pt x="196" y="118"/>
                    <a:pt x="182" y="118"/>
                    <a:pt x="167" y="119"/>
                  </a:cubicBezTo>
                  <a:cubicBezTo>
                    <a:pt x="165" y="146"/>
                    <a:pt x="164" y="174"/>
                    <a:pt x="164" y="201"/>
                  </a:cubicBezTo>
                  <a:cubicBezTo>
                    <a:pt x="197" y="200"/>
                    <a:pt x="230" y="201"/>
                    <a:pt x="263" y="202"/>
                  </a:cubicBezTo>
                  <a:cubicBezTo>
                    <a:pt x="274" y="202"/>
                    <a:pt x="285" y="203"/>
                    <a:pt x="296" y="203"/>
                  </a:cubicBezTo>
                  <a:cubicBezTo>
                    <a:pt x="295" y="172"/>
                    <a:pt x="294" y="141"/>
                    <a:pt x="298" y="110"/>
                  </a:cubicBezTo>
                  <a:close/>
                  <a:moveTo>
                    <a:pt x="298" y="335"/>
                  </a:moveTo>
                  <a:cubicBezTo>
                    <a:pt x="297" y="298"/>
                    <a:pt x="298" y="261"/>
                    <a:pt x="296" y="224"/>
                  </a:cubicBezTo>
                  <a:cubicBezTo>
                    <a:pt x="296" y="220"/>
                    <a:pt x="296" y="216"/>
                    <a:pt x="296" y="212"/>
                  </a:cubicBezTo>
                  <a:cubicBezTo>
                    <a:pt x="260" y="211"/>
                    <a:pt x="225" y="207"/>
                    <a:pt x="189" y="209"/>
                  </a:cubicBezTo>
                  <a:cubicBezTo>
                    <a:pt x="181" y="209"/>
                    <a:pt x="172" y="209"/>
                    <a:pt x="164" y="210"/>
                  </a:cubicBezTo>
                  <a:cubicBezTo>
                    <a:pt x="164" y="253"/>
                    <a:pt x="166" y="297"/>
                    <a:pt x="166" y="341"/>
                  </a:cubicBezTo>
                  <a:cubicBezTo>
                    <a:pt x="210" y="341"/>
                    <a:pt x="254" y="338"/>
                    <a:pt x="298" y="335"/>
                  </a:cubicBezTo>
                  <a:close/>
                  <a:moveTo>
                    <a:pt x="225" y="67"/>
                  </a:moveTo>
                  <a:cubicBezTo>
                    <a:pt x="227" y="67"/>
                    <a:pt x="229" y="67"/>
                    <a:pt x="231" y="67"/>
                  </a:cubicBezTo>
                  <a:cubicBezTo>
                    <a:pt x="230" y="63"/>
                    <a:pt x="230" y="58"/>
                    <a:pt x="231" y="53"/>
                  </a:cubicBezTo>
                  <a:cubicBezTo>
                    <a:pt x="218" y="54"/>
                    <a:pt x="205" y="54"/>
                    <a:pt x="192" y="55"/>
                  </a:cubicBezTo>
                  <a:cubicBezTo>
                    <a:pt x="184" y="56"/>
                    <a:pt x="175" y="56"/>
                    <a:pt x="167" y="59"/>
                  </a:cubicBezTo>
                  <a:cubicBezTo>
                    <a:pt x="157" y="61"/>
                    <a:pt x="154" y="65"/>
                    <a:pt x="161" y="74"/>
                  </a:cubicBezTo>
                  <a:cubicBezTo>
                    <a:pt x="182" y="70"/>
                    <a:pt x="204" y="68"/>
                    <a:pt x="225" y="67"/>
                  </a:cubicBezTo>
                  <a:close/>
                  <a:moveTo>
                    <a:pt x="221" y="46"/>
                  </a:moveTo>
                  <a:cubicBezTo>
                    <a:pt x="220" y="36"/>
                    <a:pt x="222" y="27"/>
                    <a:pt x="214" y="19"/>
                  </a:cubicBezTo>
                  <a:cubicBezTo>
                    <a:pt x="207" y="13"/>
                    <a:pt x="198" y="9"/>
                    <a:pt x="189" y="8"/>
                  </a:cubicBezTo>
                  <a:cubicBezTo>
                    <a:pt x="162" y="7"/>
                    <a:pt x="157" y="31"/>
                    <a:pt x="162" y="53"/>
                  </a:cubicBezTo>
                  <a:cubicBezTo>
                    <a:pt x="181" y="47"/>
                    <a:pt x="201" y="47"/>
                    <a:pt x="221" y="46"/>
                  </a:cubicBezTo>
                  <a:close/>
                  <a:moveTo>
                    <a:pt x="155" y="201"/>
                  </a:moveTo>
                  <a:cubicBezTo>
                    <a:pt x="156" y="174"/>
                    <a:pt x="158" y="146"/>
                    <a:pt x="162" y="120"/>
                  </a:cubicBezTo>
                  <a:cubicBezTo>
                    <a:pt x="113" y="124"/>
                    <a:pt x="59" y="137"/>
                    <a:pt x="56" y="190"/>
                  </a:cubicBezTo>
                  <a:cubicBezTo>
                    <a:pt x="56" y="190"/>
                    <a:pt x="56" y="190"/>
                    <a:pt x="56" y="190"/>
                  </a:cubicBezTo>
                  <a:cubicBezTo>
                    <a:pt x="65" y="201"/>
                    <a:pt x="86" y="201"/>
                    <a:pt x="99" y="201"/>
                  </a:cubicBezTo>
                  <a:cubicBezTo>
                    <a:pt x="116" y="202"/>
                    <a:pt x="133" y="202"/>
                    <a:pt x="150" y="201"/>
                  </a:cubicBezTo>
                  <a:cubicBezTo>
                    <a:pt x="152" y="201"/>
                    <a:pt x="154" y="201"/>
                    <a:pt x="155" y="201"/>
                  </a:cubicBezTo>
                  <a:close/>
                  <a:moveTo>
                    <a:pt x="148" y="353"/>
                  </a:moveTo>
                  <a:cubicBezTo>
                    <a:pt x="148" y="352"/>
                    <a:pt x="148" y="351"/>
                    <a:pt x="149" y="351"/>
                  </a:cubicBezTo>
                  <a:cubicBezTo>
                    <a:pt x="143" y="351"/>
                    <a:pt x="138" y="351"/>
                    <a:pt x="133" y="351"/>
                  </a:cubicBezTo>
                  <a:cubicBezTo>
                    <a:pt x="129" y="361"/>
                    <a:pt x="120" y="373"/>
                    <a:pt x="108" y="371"/>
                  </a:cubicBezTo>
                  <a:cubicBezTo>
                    <a:pt x="96" y="370"/>
                    <a:pt x="90" y="360"/>
                    <a:pt x="88" y="349"/>
                  </a:cubicBezTo>
                  <a:cubicBezTo>
                    <a:pt x="85" y="349"/>
                    <a:pt x="83" y="349"/>
                    <a:pt x="80" y="349"/>
                  </a:cubicBezTo>
                  <a:cubicBezTo>
                    <a:pt x="80" y="349"/>
                    <a:pt x="80" y="349"/>
                    <a:pt x="80" y="349"/>
                  </a:cubicBezTo>
                  <a:cubicBezTo>
                    <a:pt x="80" y="349"/>
                    <a:pt x="81" y="349"/>
                    <a:pt x="81" y="349"/>
                  </a:cubicBezTo>
                  <a:cubicBezTo>
                    <a:pt x="82" y="350"/>
                    <a:pt x="80" y="353"/>
                    <a:pt x="79" y="352"/>
                  </a:cubicBezTo>
                  <a:cubicBezTo>
                    <a:pt x="79" y="351"/>
                    <a:pt x="78" y="351"/>
                    <a:pt x="77" y="350"/>
                  </a:cubicBezTo>
                  <a:cubicBezTo>
                    <a:pt x="77" y="350"/>
                    <a:pt x="76" y="350"/>
                    <a:pt x="76" y="350"/>
                  </a:cubicBezTo>
                  <a:cubicBezTo>
                    <a:pt x="75" y="350"/>
                    <a:pt x="74" y="349"/>
                    <a:pt x="74" y="348"/>
                  </a:cubicBezTo>
                  <a:cubicBezTo>
                    <a:pt x="73" y="348"/>
                    <a:pt x="73" y="348"/>
                    <a:pt x="72" y="348"/>
                  </a:cubicBezTo>
                  <a:cubicBezTo>
                    <a:pt x="69" y="370"/>
                    <a:pt x="78" y="392"/>
                    <a:pt x="104" y="394"/>
                  </a:cubicBezTo>
                  <a:cubicBezTo>
                    <a:pt x="129" y="395"/>
                    <a:pt x="147" y="378"/>
                    <a:pt x="148" y="353"/>
                  </a:cubicBezTo>
                  <a:close/>
                  <a:moveTo>
                    <a:pt x="109" y="364"/>
                  </a:moveTo>
                  <a:cubicBezTo>
                    <a:pt x="117" y="363"/>
                    <a:pt x="123" y="357"/>
                    <a:pt x="126" y="350"/>
                  </a:cubicBezTo>
                  <a:cubicBezTo>
                    <a:pt x="115" y="350"/>
                    <a:pt x="105" y="350"/>
                    <a:pt x="94" y="349"/>
                  </a:cubicBezTo>
                  <a:cubicBezTo>
                    <a:pt x="96" y="357"/>
                    <a:pt x="101" y="364"/>
                    <a:pt x="109" y="364"/>
                  </a:cubicBezTo>
                  <a:close/>
                  <a:moveTo>
                    <a:pt x="33" y="255"/>
                  </a:moveTo>
                  <a:cubicBezTo>
                    <a:pt x="40" y="242"/>
                    <a:pt x="32" y="234"/>
                    <a:pt x="20" y="230"/>
                  </a:cubicBezTo>
                  <a:cubicBezTo>
                    <a:pt x="18" y="244"/>
                    <a:pt x="17" y="258"/>
                    <a:pt x="17" y="272"/>
                  </a:cubicBezTo>
                  <a:cubicBezTo>
                    <a:pt x="20" y="270"/>
                    <a:pt x="32" y="257"/>
                    <a:pt x="33" y="2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2"/>
            <p:cNvSpPr/>
            <p:nvPr/>
          </p:nvSpPr>
          <p:spPr bwMode="auto">
            <a:xfrm>
              <a:off x="4942" y="1028"/>
              <a:ext cx="783" cy="551"/>
            </a:xfrm>
            <a:custGeom>
              <a:avLst/>
              <a:gdLst>
                <a:gd name="T0" fmla="*/ 132 w 138"/>
                <a:gd name="T1" fmla="*/ 63 h 97"/>
                <a:gd name="T2" fmla="*/ 124 w 138"/>
                <a:gd name="T3" fmla="*/ 89 h 97"/>
                <a:gd name="T4" fmla="*/ 1 w 138"/>
                <a:gd name="T5" fmla="*/ 95 h 97"/>
                <a:gd name="T6" fmla="*/ 2 w 138"/>
                <a:gd name="T7" fmla="*/ 2 h 97"/>
                <a:gd name="T8" fmla="*/ 2 w 138"/>
                <a:gd name="T9" fmla="*/ 1 h 97"/>
                <a:gd name="T10" fmla="*/ 85 w 138"/>
                <a:gd name="T11" fmla="*/ 11 h 97"/>
                <a:gd name="T12" fmla="*/ 123 w 138"/>
                <a:gd name="T13" fmla="*/ 39 h 97"/>
                <a:gd name="T14" fmla="*/ 132 w 138"/>
                <a:gd name="T15" fmla="*/ 6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7">
                  <a:moveTo>
                    <a:pt x="132" y="63"/>
                  </a:moveTo>
                  <a:cubicBezTo>
                    <a:pt x="135" y="75"/>
                    <a:pt x="138" y="86"/>
                    <a:pt x="124" y="89"/>
                  </a:cubicBezTo>
                  <a:cubicBezTo>
                    <a:pt x="84" y="96"/>
                    <a:pt x="42" y="97"/>
                    <a:pt x="1" y="95"/>
                  </a:cubicBezTo>
                  <a:cubicBezTo>
                    <a:pt x="0" y="64"/>
                    <a:pt x="0" y="33"/>
                    <a:pt x="2" y="2"/>
                  </a:cubicBezTo>
                  <a:cubicBezTo>
                    <a:pt x="2" y="2"/>
                    <a:pt x="2" y="2"/>
                    <a:pt x="2" y="1"/>
                  </a:cubicBezTo>
                  <a:cubicBezTo>
                    <a:pt x="30" y="0"/>
                    <a:pt x="59" y="1"/>
                    <a:pt x="85" y="11"/>
                  </a:cubicBezTo>
                  <a:cubicBezTo>
                    <a:pt x="101" y="16"/>
                    <a:pt x="114" y="25"/>
                    <a:pt x="123" y="39"/>
                  </a:cubicBezTo>
                  <a:cubicBezTo>
                    <a:pt x="128" y="46"/>
                    <a:pt x="130" y="55"/>
                    <a:pt x="132" y="6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3"/>
            <p:cNvSpPr/>
            <p:nvPr/>
          </p:nvSpPr>
          <p:spPr bwMode="auto">
            <a:xfrm>
              <a:off x="4675" y="484"/>
              <a:ext cx="301" cy="79"/>
            </a:xfrm>
            <a:custGeom>
              <a:avLst/>
              <a:gdLst>
                <a:gd name="T0" fmla="*/ 52 w 53"/>
                <a:gd name="T1" fmla="*/ 3 h 14"/>
                <a:gd name="T2" fmla="*/ 52 w 53"/>
                <a:gd name="T3" fmla="*/ 6 h 14"/>
                <a:gd name="T4" fmla="*/ 48 w 53"/>
                <a:gd name="T5" fmla="*/ 10 h 14"/>
                <a:gd name="T6" fmla="*/ 19 w 53"/>
                <a:gd name="T7" fmla="*/ 12 h 14"/>
                <a:gd name="T8" fmla="*/ 7 w 53"/>
                <a:gd name="T9" fmla="*/ 14 h 14"/>
                <a:gd name="T10" fmla="*/ 4 w 53"/>
                <a:gd name="T11" fmla="*/ 13 h 14"/>
                <a:gd name="T12" fmla="*/ 4 w 53"/>
                <a:gd name="T13" fmla="*/ 13 h 14"/>
                <a:gd name="T14" fmla="*/ 3 w 53"/>
                <a:gd name="T15" fmla="*/ 8 h 14"/>
                <a:gd name="T16" fmla="*/ 3 w 53"/>
                <a:gd name="T17" fmla="*/ 8 h 14"/>
                <a:gd name="T18" fmla="*/ 4 w 53"/>
                <a:gd name="T19" fmla="*/ 8 h 14"/>
                <a:gd name="T20" fmla="*/ 7 w 53"/>
                <a:gd name="T21" fmla="*/ 6 h 14"/>
                <a:gd name="T22" fmla="*/ 20 w 53"/>
                <a:gd name="T23" fmla="*/ 4 h 14"/>
                <a:gd name="T24" fmla="*/ 48 w 53"/>
                <a:gd name="T25" fmla="*/ 1 h 14"/>
                <a:gd name="T26" fmla="*/ 52 w 5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4">
                  <a:moveTo>
                    <a:pt x="52" y="3"/>
                  </a:moveTo>
                  <a:cubicBezTo>
                    <a:pt x="52" y="4"/>
                    <a:pt x="53" y="5"/>
                    <a:pt x="52" y="6"/>
                  </a:cubicBezTo>
                  <a:cubicBezTo>
                    <a:pt x="52" y="8"/>
                    <a:pt x="50" y="9"/>
                    <a:pt x="48" y="10"/>
                  </a:cubicBezTo>
                  <a:cubicBezTo>
                    <a:pt x="39" y="11"/>
                    <a:pt x="29" y="11"/>
                    <a:pt x="19" y="12"/>
                  </a:cubicBezTo>
                  <a:cubicBezTo>
                    <a:pt x="15" y="13"/>
                    <a:pt x="11" y="14"/>
                    <a:pt x="7" y="14"/>
                  </a:cubicBezTo>
                  <a:cubicBezTo>
                    <a:pt x="6" y="14"/>
                    <a:pt x="5" y="13"/>
                    <a:pt x="4" y="13"/>
                  </a:cubicBezTo>
                  <a:cubicBezTo>
                    <a:pt x="4" y="13"/>
                    <a:pt x="4" y="13"/>
                    <a:pt x="4" y="13"/>
                  </a:cubicBezTo>
                  <a:cubicBezTo>
                    <a:pt x="1" y="13"/>
                    <a:pt x="0" y="9"/>
                    <a:pt x="3" y="8"/>
                  </a:cubicBezTo>
                  <a:cubicBezTo>
                    <a:pt x="3" y="8"/>
                    <a:pt x="3" y="8"/>
                    <a:pt x="3" y="8"/>
                  </a:cubicBezTo>
                  <a:cubicBezTo>
                    <a:pt x="3" y="8"/>
                    <a:pt x="4" y="8"/>
                    <a:pt x="4" y="8"/>
                  </a:cubicBezTo>
                  <a:cubicBezTo>
                    <a:pt x="5" y="7"/>
                    <a:pt x="6" y="6"/>
                    <a:pt x="7" y="6"/>
                  </a:cubicBezTo>
                  <a:cubicBezTo>
                    <a:pt x="11" y="5"/>
                    <a:pt x="16" y="5"/>
                    <a:pt x="20" y="4"/>
                  </a:cubicBezTo>
                  <a:cubicBezTo>
                    <a:pt x="29" y="3"/>
                    <a:pt x="39" y="0"/>
                    <a:pt x="48" y="1"/>
                  </a:cubicBezTo>
                  <a:cubicBezTo>
                    <a:pt x="49" y="1"/>
                    <a:pt x="51" y="1"/>
                    <a:pt x="52"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4"/>
            <p:cNvSpPr/>
            <p:nvPr/>
          </p:nvSpPr>
          <p:spPr bwMode="auto">
            <a:xfrm>
              <a:off x="4159" y="1034"/>
              <a:ext cx="760" cy="533"/>
            </a:xfrm>
            <a:custGeom>
              <a:avLst/>
              <a:gdLst>
                <a:gd name="T0" fmla="*/ 134 w 134"/>
                <a:gd name="T1" fmla="*/ 0 h 94"/>
                <a:gd name="T2" fmla="*/ 134 w 134"/>
                <a:gd name="T3" fmla="*/ 1 h 94"/>
                <a:gd name="T4" fmla="*/ 132 w 134"/>
                <a:gd name="T5" fmla="*/ 94 h 94"/>
                <a:gd name="T6" fmla="*/ 99 w 134"/>
                <a:gd name="T7" fmla="*/ 93 h 94"/>
                <a:gd name="T8" fmla="*/ 0 w 134"/>
                <a:gd name="T9" fmla="*/ 92 h 94"/>
                <a:gd name="T10" fmla="*/ 3 w 134"/>
                <a:gd name="T11" fmla="*/ 10 h 94"/>
                <a:gd name="T12" fmla="*/ 44 w 134"/>
                <a:gd name="T13" fmla="*/ 8 h 94"/>
                <a:gd name="T14" fmla="*/ 134 w 134"/>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94">
                  <a:moveTo>
                    <a:pt x="134" y="0"/>
                  </a:moveTo>
                  <a:cubicBezTo>
                    <a:pt x="134" y="1"/>
                    <a:pt x="134" y="1"/>
                    <a:pt x="134" y="1"/>
                  </a:cubicBezTo>
                  <a:cubicBezTo>
                    <a:pt x="130" y="32"/>
                    <a:pt x="131" y="63"/>
                    <a:pt x="132" y="94"/>
                  </a:cubicBezTo>
                  <a:cubicBezTo>
                    <a:pt x="121" y="94"/>
                    <a:pt x="110" y="93"/>
                    <a:pt x="99" y="93"/>
                  </a:cubicBezTo>
                  <a:cubicBezTo>
                    <a:pt x="66" y="92"/>
                    <a:pt x="33" y="91"/>
                    <a:pt x="0" y="92"/>
                  </a:cubicBezTo>
                  <a:cubicBezTo>
                    <a:pt x="0" y="65"/>
                    <a:pt x="1" y="37"/>
                    <a:pt x="3" y="10"/>
                  </a:cubicBezTo>
                  <a:cubicBezTo>
                    <a:pt x="18" y="9"/>
                    <a:pt x="32" y="9"/>
                    <a:pt x="44" y="8"/>
                  </a:cubicBezTo>
                  <a:cubicBezTo>
                    <a:pt x="73" y="7"/>
                    <a:pt x="104" y="2"/>
                    <a:pt x="134"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5"/>
            <p:cNvSpPr/>
            <p:nvPr/>
          </p:nvSpPr>
          <p:spPr bwMode="auto">
            <a:xfrm>
              <a:off x="4573" y="291"/>
              <a:ext cx="227" cy="147"/>
            </a:xfrm>
            <a:custGeom>
              <a:avLst/>
              <a:gdLst>
                <a:gd name="T0" fmla="*/ 35 w 40"/>
                <a:gd name="T1" fmla="*/ 1 h 26"/>
                <a:gd name="T2" fmla="*/ 37 w 40"/>
                <a:gd name="T3" fmla="*/ 7 h 26"/>
                <a:gd name="T4" fmla="*/ 22 w 40"/>
                <a:gd name="T5" fmla="*/ 15 h 26"/>
                <a:gd name="T6" fmla="*/ 7 w 40"/>
                <a:gd name="T7" fmla="*/ 23 h 26"/>
                <a:gd name="T8" fmla="*/ 4 w 40"/>
                <a:gd name="T9" fmla="*/ 17 h 26"/>
                <a:gd name="T10" fmla="*/ 20 w 40"/>
                <a:gd name="T11" fmla="*/ 7 h 26"/>
                <a:gd name="T12" fmla="*/ 35 w 40"/>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35" y="1"/>
                  </a:moveTo>
                  <a:cubicBezTo>
                    <a:pt x="38" y="1"/>
                    <a:pt x="40" y="5"/>
                    <a:pt x="37" y="7"/>
                  </a:cubicBezTo>
                  <a:cubicBezTo>
                    <a:pt x="34" y="11"/>
                    <a:pt x="27" y="12"/>
                    <a:pt x="22" y="15"/>
                  </a:cubicBezTo>
                  <a:cubicBezTo>
                    <a:pt x="17" y="17"/>
                    <a:pt x="12" y="20"/>
                    <a:pt x="7" y="23"/>
                  </a:cubicBezTo>
                  <a:cubicBezTo>
                    <a:pt x="3" y="26"/>
                    <a:pt x="0" y="20"/>
                    <a:pt x="4" y="17"/>
                  </a:cubicBezTo>
                  <a:cubicBezTo>
                    <a:pt x="9" y="14"/>
                    <a:pt x="14" y="10"/>
                    <a:pt x="20" y="7"/>
                  </a:cubicBezTo>
                  <a:cubicBezTo>
                    <a:pt x="24" y="5"/>
                    <a:pt x="30" y="0"/>
                    <a:pt x="35"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6"/>
            <p:cNvSpPr/>
            <p:nvPr/>
          </p:nvSpPr>
          <p:spPr bwMode="auto">
            <a:xfrm>
              <a:off x="4692" y="1732"/>
              <a:ext cx="108" cy="39"/>
            </a:xfrm>
            <a:custGeom>
              <a:avLst/>
              <a:gdLst>
                <a:gd name="T0" fmla="*/ 13 w 19"/>
                <a:gd name="T1" fmla="*/ 1 h 7"/>
                <a:gd name="T2" fmla="*/ 19 w 19"/>
                <a:gd name="T3" fmla="*/ 4 h 7"/>
                <a:gd name="T4" fmla="*/ 12 w 19"/>
                <a:gd name="T5" fmla="*/ 7 h 7"/>
                <a:gd name="T6" fmla="*/ 3 w 19"/>
                <a:gd name="T7" fmla="*/ 6 h 7"/>
                <a:gd name="T8" fmla="*/ 3 w 19"/>
                <a:gd name="T9" fmla="*/ 1 h 7"/>
                <a:gd name="T10" fmla="*/ 13 w 19"/>
                <a:gd name="T11" fmla="*/ 1 h 7"/>
              </a:gdLst>
              <a:ahLst/>
              <a:cxnLst>
                <a:cxn ang="0">
                  <a:pos x="T0" y="T1"/>
                </a:cxn>
                <a:cxn ang="0">
                  <a:pos x="T2" y="T3"/>
                </a:cxn>
                <a:cxn ang="0">
                  <a:pos x="T4" y="T5"/>
                </a:cxn>
                <a:cxn ang="0">
                  <a:pos x="T6" y="T7"/>
                </a:cxn>
                <a:cxn ang="0">
                  <a:pos x="T8" y="T9"/>
                </a:cxn>
                <a:cxn ang="0">
                  <a:pos x="T10" y="T11"/>
                </a:cxn>
              </a:cxnLst>
              <a:rect l="0" t="0" r="r" b="b"/>
              <a:pathLst>
                <a:path w="19" h="7">
                  <a:moveTo>
                    <a:pt x="13" y="1"/>
                  </a:moveTo>
                  <a:cubicBezTo>
                    <a:pt x="15" y="1"/>
                    <a:pt x="19" y="0"/>
                    <a:pt x="19" y="4"/>
                  </a:cubicBezTo>
                  <a:cubicBezTo>
                    <a:pt x="19" y="7"/>
                    <a:pt x="15" y="7"/>
                    <a:pt x="12" y="7"/>
                  </a:cubicBezTo>
                  <a:cubicBezTo>
                    <a:pt x="9" y="6"/>
                    <a:pt x="6" y="6"/>
                    <a:pt x="3" y="6"/>
                  </a:cubicBezTo>
                  <a:cubicBezTo>
                    <a:pt x="0" y="6"/>
                    <a:pt x="0" y="2"/>
                    <a:pt x="3" y="1"/>
                  </a:cubicBezTo>
                  <a:cubicBezTo>
                    <a:pt x="6" y="1"/>
                    <a:pt x="10" y="1"/>
                    <a:pt x="1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
            <p:cNvSpPr/>
            <p:nvPr/>
          </p:nvSpPr>
          <p:spPr bwMode="auto">
            <a:xfrm>
              <a:off x="4465" y="121"/>
              <a:ext cx="159" cy="198"/>
            </a:xfrm>
            <a:custGeom>
              <a:avLst/>
              <a:gdLst>
                <a:gd name="T0" fmla="*/ 27 w 28"/>
                <a:gd name="T1" fmla="*/ 6 h 35"/>
                <a:gd name="T2" fmla="*/ 25 w 28"/>
                <a:gd name="T3" fmla="*/ 11 h 35"/>
                <a:gd name="T4" fmla="*/ 13 w 28"/>
                <a:gd name="T5" fmla="*/ 21 h 35"/>
                <a:gd name="T6" fmla="*/ 8 w 28"/>
                <a:gd name="T7" fmla="*/ 29 h 35"/>
                <a:gd name="T8" fmla="*/ 6 w 28"/>
                <a:gd name="T9" fmla="*/ 32 h 35"/>
                <a:gd name="T10" fmla="*/ 6 w 28"/>
                <a:gd name="T11" fmla="*/ 32 h 35"/>
                <a:gd name="T12" fmla="*/ 6 w 28"/>
                <a:gd name="T13" fmla="*/ 32 h 35"/>
                <a:gd name="T14" fmla="*/ 1 w 28"/>
                <a:gd name="T15" fmla="*/ 32 h 35"/>
                <a:gd name="T16" fmla="*/ 9 w 28"/>
                <a:gd name="T17" fmla="*/ 14 h 35"/>
                <a:gd name="T18" fmla="*/ 27 w 28"/>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5">
                  <a:moveTo>
                    <a:pt x="27" y="6"/>
                  </a:moveTo>
                  <a:cubicBezTo>
                    <a:pt x="28" y="7"/>
                    <a:pt x="28" y="10"/>
                    <a:pt x="25" y="11"/>
                  </a:cubicBezTo>
                  <a:cubicBezTo>
                    <a:pt x="20" y="12"/>
                    <a:pt x="16" y="17"/>
                    <a:pt x="13" y="21"/>
                  </a:cubicBezTo>
                  <a:cubicBezTo>
                    <a:pt x="11" y="24"/>
                    <a:pt x="10" y="26"/>
                    <a:pt x="8" y="29"/>
                  </a:cubicBezTo>
                  <a:cubicBezTo>
                    <a:pt x="8" y="30"/>
                    <a:pt x="7" y="31"/>
                    <a:pt x="6" y="32"/>
                  </a:cubicBezTo>
                  <a:cubicBezTo>
                    <a:pt x="6" y="32"/>
                    <a:pt x="6" y="32"/>
                    <a:pt x="6" y="32"/>
                  </a:cubicBezTo>
                  <a:cubicBezTo>
                    <a:pt x="6" y="32"/>
                    <a:pt x="6" y="32"/>
                    <a:pt x="6" y="32"/>
                  </a:cubicBezTo>
                  <a:cubicBezTo>
                    <a:pt x="5" y="35"/>
                    <a:pt x="1" y="35"/>
                    <a:pt x="1" y="32"/>
                  </a:cubicBezTo>
                  <a:cubicBezTo>
                    <a:pt x="0" y="26"/>
                    <a:pt x="5" y="19"/>
                    <a:pt x="9" y="14"/>
                  </a:cubicBezTo>
                  <a:cubicBezTo>
                    <a:pt x="13" y="9"/>
                    <a:pt x="20" y="0"/>
                    <a:pt x="2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8"/>
            <p:cNvSpPr/>
            <p:nvPr/>
          </p:nvSpPr>
          <p:spPr bwMode="auto">
            <a:xfrm>
              <a:off x="4119" y="455"/>
              <a:ext cx="369" cy="261"/>
            </a:xfrm>
            <a:custGeom>
              <a:avLst/>
              <a:gdLst>
                <a:gd name="T0" fmla="*/ 57 w 65"/>
                <a:gd name="T1" fmla="*/ 12 h 46"/>
                <a:gd name="T2" fmla="*/ 64 w 65"/>
                <a:gd name="T3" fmla="*/ 39 h 46"/>
                <a:gd name="T4" fmla="*/ 5 w 65"/>
                <a:gd name="T5" fmla="*/ 46 h 46"/>
                <a:gd name="T6" fmla="*/ 32 w 65"/>
                <a:gd name="T7" fmla="*/ 1 h 46"/>
                <a:gd name="T8" fmla="*/ 57 w 65"/>
                <a:gd name="T9" fmla="*/ 12 h 46"/>
              </a:gdLst>
              <a:ahLst/>
              <a:cxnLst>
                <a:cxn ang="0">
                  <a:pos x="T0" y="T1"/>
                </a:cxn>
                <a:cxn ang="0">
                  <a:pos x="T2" y="T3"/>
                </a:cxn>
                <a:cxn ang="0">
                  <a:pos x="T4" y="T5"/>
                </a:cxn>
                <a:cxn ang="0">
                  <a:pos x="T6" y="T7"/>
                </a:cxn>
                <a:cxn ang="0">
                  <a:pos x="T8" y="T9"/>
                </a:cxn>
              </a:cxnLst>
              <a:rect l="0" t="0" r="r" b="b"/>
              <a:pathLst>
                <a:path w="65" h="46">
                  <a:moveTo>
                    <a:pt x="57" y="12"/>
                  </a:moveTo>
                  <a:cubicBezTo>
                    <a:pt x="65" y="20"/>
                    <a:pt x="63" y="29"/>
                    <a:pt x="64" y="39"/>
                  </a:cubicBezTo>
                  <a:cubicBezTo>
                    <a:pt x="44" y="40"/>
                    <a:pt x="24" y="40"/>
                    <a:pt x="5" y="46"/>
                  </a:cubicBezTo>
                  <a:cubicBezTo>
                    <a:pt x="0" y="24"/>
                    <a:pt x="5" y="0"/>
                    <a:pt x="32" y="1"/>
                  </a:cubicBezTo>
                  <a:cubicBezTo>
                    <a:pt x="41" y="2"/>
                    <a:pt x="50" y="6"/>
                    <a:pt x="57" y="12"/>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19"/>
            <p:cNvSpPr/>
            <p:nvPr/>
          </p:nvSpPr>
          <p:spPr bwMode="auto">
            <a:xfrm>
              <a:off x="4233" y="109"/>
              <a:ext cx="68" cy="204"/>
            </a:xfrm>
            <a:custGeom>
              <a:avLst/>
              <a:gdLst>
                <a:gd name="T0" fmla="*/ 10 w 12"/>
                <a:gd name="T1" fmla="*/ 4 h 36"/>
                <a:gd name="T2" fmla="*/ 10 w 12"/>
                <a:gd name="T3" fmla="*/ 18 h 36"/>
                <a:gd name="T4" fmla="*/ 7 w 12"/>
                <a:gd name="T5" fmla="*/ 32 h 36"/>
                <a:gd name="T6" fmla="*/ 1 w 12"/>
                <a:gd name="T7" fmla="*/ 30 h 36"/>
                <a:gd name="T8" fmla="*/ 3 w 12"/>
                <a:gd name="T9" fmla="*/ 16 h 36"/>
                <a:gd name="T10" fmla="*/ 4 w 12"/>
                <a:gd name="T11" fmla="*/ 4 h 36"/>
                <a:gd name="T12" fmla="*/ 10 w 12"/>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0" y="4"/>
                  </a:moveTo>
                  <a:cubicBezTo>
                    <a:pt x="12" y="8"/>
                    <a:pt x="11" y="13"/>
                    <a:pt x="10" y="18"/>
                  </a:cubicBezTo>
                  <a:cubicBezTo>
                    <a:pt x="10" y="23"/>
                    <a:pt x="9" y="27"/>
                    <a:pt x="7" y="32"/>
                  </a:cubicBezTo>
                  <a:cubicBezTo>
                    <a:pt x="6" y="36"/>
                    <a:pt x="0" y="34"/>
                    <a:pt x="1" y="30"/>
                  </a:cubicBezTo>
                  <a:cubicBezTo>
                    <a:pt x="2" y="26"/>
                    <a:pt x="3" y="21"/>
                    <a:pt x="3" y="16"/>
                  </a:cubicBezTo>
                  <a:cubicBezTo>
                    <a:pt x="3" y="12"/>
                    <a:pt x="2" y="7"/>
                    <a:pt x="4" y="4"/>
                  </a:cubicBezTo>
                  <a:cubicBezTo>
                    <a:pt x="5" y="0"/>
                    <a:pt x="9" y="0"/>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0"/>
            <p:cNvSpPr/>
            <p:nvPr/>
          </p:nvSpPr>
          <p:spPr bwMode="auto">
            <a:xfrm>
              <a:off x="3546" y="1096"/>
              <a:ext cx="602" cy="466"/>
            </a:xfrm>
            <a:custGeom>
              <a:avLst/>
              <a:gdLst>
                <a:gd name="T0" fmla="*/ 106 w 106"/>
                <a:gd name="T1" fmla="*/ 0 h 82"/>
                <a:gd name="T2" fmla="*/ 99 w 106"/>
                <a:gd name="T3" fmla="*/ 81 h 82"/>
                <a:gd name="T4" fmla="*/ 94 w 106"/>
                <a:gd name="T5" fmla="*/ 81 h 82"/>
                <a:gd name="T6" fmla="*/ 43 w 106"/>
                <a:gd name="T7" fmla="*/ 81 h 82"/>
                <a:gd name="T8" fmla="*/ 0 w 106"/>
                <a:gd name="T9" fmla="*/ 70 h 82"/>
                <a:gd name="T10" fmla="*/ 0 w 106"/>
                <a:gd name="T11" fmla="*/ 70 h 82"/>
                <a:gd name="T12" fmla="*/ 106 w 106"/>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06" h="82">
                  <a:moveTo>
                    <a:pt x="106" y="0"/>
                  </a:moveTo>
                  <a:cubicBezTo>
                    <a:pt x="102" y="26"/>
                    <a:pt x="100" y="54"/>
                    <a:pt x="99" y="81"/>
                  </a:cubicBezTo>
                  <a:cubicBezTo>
                    <a:pt x="98" y="81"/>
                    <a:pt x="96" y="81"/>
                    <a:pt x="94" y="81"/>
                  </a:cubicBezTo>
                  <a:cubicBezTo>
                    <a:pt x="77" y="82"/>
                    <a:pt x="60" y="82"/>
                    <a:pt x="43" y="81"/>
                  </a:cubicBezTo>
                  <a:cubicBezTo>
                    <a:pt x="30" y="81"/>
                    <a:pt x="9" y="81"/>
                    <a:pt x="0" y="70"/>
                  </a:cubicBezTo>
                  <a:cubicBezTo>
                    <a:pt x="0" y="70"/>
                    <a:pt x="0" y="70"/>
                    <a:pt x="0" y="70"/>
                  </a:cubicBezTo>
                  <a:cubicBezTo>
                    <a:pt x="3" y="17"/>
                    <a:pt x="57" y="4"/>
                    <a:pt x="106"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1"/>
            <p:cNvSpPr/>
            <p:nvPr/>
          </p:nvSpPr>
          <p:spPr bwMode="auto">
            <a:xfrm>
              <a:off x="3944" y="223"/>
              <a:ext cx="158" cy="130"/>
            </a:xfrm>
            <a:custGeom>
              <a:avLst/>
              <a:gdLst>
                <a:gd name="T0" fmla="*/ 24 w 28"/>
                <a:gd name="T1" fmla="*/ 16 h 23"/>
                <a:gd name="T2" fmla="*/ 22 w 28"/>
                <a:gd name="T3" fmla="*/ 22 h 23"/>
                <a:gd name="T4" fmla="*/ 8 w 28"/>
                <a:gd name="T5" fmla="*/ 14 h 23"/>
                <a:gd name="T6" fmla="*/ 2 w 28"/>
                <a:gd name="T7" fmla="*/ 2 h 23"/>
                <a:gd name="T8" fmla="*/ 5 w 28"/>
                <a:gd name="T9" fmla="*/ 0 h 23"/>
                <a:gd name="T10" fmla="*/ 13 w 28"/>
                <a:gd name="T11" fmla="*/ 8 h 23"/>
                <a:gd name="T12" fmla="*/ 24 w 28"/>
                <a:gd name="T13" fmla="*/ 16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4" y="16"/>
                  </a:moveTo>
                  <a:cubicBezTo>
                    <a:pt x="28" y="18"/>
                    <a:pt x="26" y="23"/>
                    <a:pt x="22" y="22"/>
                  </a:cubicBezTo>
                  <a:cubicBezTo>
                    <a:pt x="17" y="21"/>
                    <a:pt x="12" y="17"/>
                    <a:pt x="8" y="14"/>
                  </a:cubicBezTo>
                  <a:cubicBezTo>
                    <a:pt x="5" y="11"/>
                    <a:pt x="0" y="7"/>
                    <a:pt x="2" y="2"/>
                  </a:cubicBezTo>
                  <a:cubicBezTo>
                    <a:pt x="2" y="1"/>
                    <a:pt x="4" y="0"/>
                    <a:pt x="5" y="0"/>
                  </a:cubicBezTo>
                  <a:cubicBezTo>
                    <a:pt x="9" y="1"/>
                    <a:pt x="11" y="6"/>
                    <a:pt x="13" y="8"/>
                  </a:cubicBezTo>
                  <a:cubicBezTo>
                    <a:pt x="16" y="11"/>
                    <a:pt x="20" y="14"/>
                    <a:pt x="24"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2"/>
            <p:cNvSpPr/>
            <p:nvPr/>
          </p:nvSpPr>
          <p:spPr bwMode="auto">
            <a:xfrm>
              <a:off x="3841" y="1703"/>
              <a:ext cx="176" cy="57"/>
            </a:xfrm>
            <a:custGeom>
              <a:avLst/>
              <a:gdLst>
                <a:gd name="T0" fmla="*/ 29 w 31"/>
                <a:gd name="T1" fmla="*/ 4 h 10"/>
                <a:gd name="T2" fmla="*/ 29 w 31"/>
                <a:gd name="T3" fmla="*/ 8 h 10"/>
                <a:gd name="T4" fmla="*/ 16 w 31"/>
                <a:gd name="T5" fmla="*/ 9 h 10"/>
                <a:gd name="T6" fmla="*/ 3 w 31"/>
                <a:gd name="T7" fmla="*/ 6 h 10"/>
                <a:gd name="T8" fmla="*/ 5 w 31"/>
                <a:gd name="T9" fmla="*/ 1 h 10"/>
                <a:gd name="T10" fmla="*/ 19 w 31"/>
                <a:gd name="T11" fmla="*/ 3 h 10"/>
                <a:gd name="T12" fmla="*/ 29 w 3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31" h="10">
                  <a:moveTo>
                    <a:pt x="29" y="4"/>
                  </a:moveTo>
                  <a:cubicBezTo>
                    <a:pt x="31" y="5"/>
                    <a:pt x="31" y="7"/>
                    <a:pt x="29" y="8"/>
                  </a:cubicBezTo>
                  <a:cubicBezTo>
                    <a:pt x="25" y="10"/>
                    <a:pt x="20" y="10"/>
                    <a:pt x="16" y="9"/>
                  </a:cubicBezTo>
                  <a:cubicBezTo>
                    <a:pt x="11" y="9"/>
                    <a:pt x="7" y="8"/>
                    <a:pt x="3" y="6"/>
                  </a:cubicBezTo>
                  <a:cubicBezTo>
                    <a:pt x="0" y="5"/>
                    <a:pt x="1" y="0"/>
                    <a:pt x="5" y="1"/>
                  </a:cubicBezTo>
                  <a:cubicBezTo>
                    <a:pt x="9" y="2"/>
                    <a:pt x="14" y="3"/>
                    <a:pt x="19" y="3"/>
                  </a:cubicBezTo>
                  <a:cubicBezTo>
                    <a:pt x="23" y="3"/>
                    <a:pt x="26" y="2"/>
                    <a:pt x="29"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3"/>
            <p:cNvSpPr/>
            <p:nvPr/>
          </p:nvSpPr>
          <p:spPr bwMode="auto">
            <a:xfrm>
              <a:off x="3785" y="591"/>
              <a:ext cx="227" cy="165"/>
            </a:xfrm>
            <a:custGeom>
              <a:avLst/>
              <a:gdLst>
                <a:gd name="T0" fmla="*/ 34 w 40"/>
                <a:gd name="T1" fmla="*/ 2 h 29"/>
                <a:gd name="T2" fmla="*/ 37 w 40"/>
                <a:gd name="T3" fmla="*/ 8 h 29"/>
                <a:gd name="T4" fmla="*/ 2 w 40"/>
                <a:gd name="T5" fmla="*/ 7 h 29"/>
                <a:gd name="T6" fmla="*/ 10 w 40"/>
                <a:gd name="T7" fmla="*/ 6 h 29"/>
                <a:gd name="T8" fmla="*/ 18 w 40"/>
                <a:gd name="T9" fmla="*/ 9 h 29"/>
                <a:gd name="T10" fmla="*/ 34 w 40"/>
                <a:gd name="T11" fmla="*/ 2 h 29"/>
              </a:gdLst>
              <a:ahLst/>
              <a:cxnLst>
                <a:cxn ang="0">
                  <a:pos x="T0" y="T1"/>
                </a:cxn>
                <a:cxn ang="0">
                  <a:pos x="T2" y="T3"/>
                </a:cxn>
                <a:cxn ang="0">
                  <a:pos x="T4" y="T5"/>
                </a:cxn>
                <a:cxn ang="0">
                  <a:pos x="T6" y="T7"/>
                </a:cxn>
                <a:cxn ang="0">
                  <a:pos x="T8" y="T9"/>
                </a:cxn>
                <a:cxn ang="0">
                  <a:pos x="T10" y="T11"/>
                </a:cxn>
              </a:cxnLst>
              <a:rect l="0" t="0" r="r" b="b"/>
              <a:pathLst>
                <a:path w="40" h="29">
                  <a:moveTo>
                    <a:pt x="34" y="2"/>
                  </a:moveTo>
                  <a:cubicBezTo>
                    <a:pt x="37" y="0"/>
                    <a:pt x="40" y="5"/>
                    <a:pt x="37" y="8"/>
                  </a:cubicBezTo>
                  <a:cubicBezTo>
                    <a:pt x="29" y="13"/>
                    <a:pt x="0" y="29"/>
                    <a:pt x="2" y="7"/>
                  </a:cubicBezTo>
                  <a:cubicBezTo>
                    <a:pt x="2" y="3"/>
                    <a:pt x="9" y="2"/>
                    <a:pt x="10" y="6"/>
                  </a:cubicBezTo>
                  <a:cubicBezTo>
                    <a:pt x="10" y="12"/>
                    <a:pt x="14" y="11"/>
                    <a:pt x="18" y="9"/>
                  </a:cubicBezTo>
                  <a:cubicBezTo>
                    <a:pt x="23" y="7"/>
                    <a:pt x="28" y="5"/>
                    <a:pt x="34"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4"/>
            <p:cNvSpPr/>
            <p:nvPr/>
          </p:nvSpPr>
          <p:spPr bwMode="auto">
            <a:xfrm>
              <a:off x="3762" y="444"/>
              <a:ext cx="216" cy="85"/>
            </a:xfrm>
            <a:custGeom>
              <a:avLst/>
              <a:gdLst>
                <a:gd name="T0" fmla="*/ 34 w 38"/>
                <a:gd name="T1" fmla="*/ 6 h 15"/>
                <a:gd name="T2" fmla="*/ 35 w 38"/>
                <a:gd name="T3" fmla="*/ 13 h 15"/>
                <a:gd name="T4" fmla="*/ 10 w 38"/>
                <a:gd name="T5" fmla="*/ 13 h 15"/>
                <a:gd name="T6" fmla="*/ 2 w 38"/>
                <a:gd name="T7" fmla="*/ 3 h 15"/>
                <a:gd name="T8" fmla="*/ 7 w 38"/>
                <a:gd name="T9" fmla="*/ 3 h 15"/>
                <a:gd name="T10" fmla="*/ 17 w 38"/>
                <a:gd name="T11" fmla="*/ 6 h 15"/>
                <a:gd name="T12" fmla="*/ 34 w 38"/>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34" y="6"/>
                  </a:moveTo>
                  <a:cubicBezTo>
                    <a:pt x="38" y="6"/>
                    <a:pt x="38" y="12"/>
                    <a:pt x="35" y="13"/>
                  </a:cubicBezTo>
                  <a:cubicBezTo>
                    <a:pt x="27" y="14"/>
                    <a:pt x="18" y="15"/>
                    <a:pt x="10" y="13"/>
                  </a:cubicBezTo>
                  <a:cubicBezTo>
                    <a:pt x="6" y="12"/>
                    <a:pt x="0" y="9"/>
                    <a:pt x="2" y="3"/>
                  </a:cubicBezTo>
                  <a:cubicBezTo>
                    <a:pt x="3" y="1"/>
                    <a:pt x="6" y="0"/>
                    <a:pt x="7" y="3"/>
                  </a:cubicBezTo>
                  <a:cubicBezTo>
                    <a:pt x="9" y="5"/>
                    <a:pt x="14" y="6"/>
                    <a:pt x="17" y="6"/>
                  </a:cubicBezTo>
                  <a:cubicBezTo>
                    <a:pt x="22" y="7"/>
                    <a:pt x="28" y="7"/>
                    <a:pt x="34"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barn(inVertical)">
                                      <p:cBhvr>
                                        <p:cTn id="7" dur="500"/>
                                        <p:tgtEl>
                                          <p:spTgt spid="111"/>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fill="hold"/>
                                        <p:tgtEl>
                                          <p:spTgt spid="90"/>
                                        </p:tgtEl>
                                        <p:attrNameLst>
                                          <p:attrName>ppt_x</p:attrName>
                                        </p:attrNameLst>
                                      </p:cBhvr>
                                      <p:tavLst>
                                        <p:tav tm="0">
                                          <p:val>
                                            <p:strVal val="1+#ppt_w/2"/>
                                          </p:val>
                                        </p:tav>
                                        <p:tav tm="100000">
                                          <p:val>
                                            <p:strVal val="#ppt_x"/>
                                          </p:val>
                                        </p:tav>
                                      </p:tavLst>
                                    </p:anim>
                                    <p:anim calcmode="lin" valueType="num">
                                      <p:cBhvr additive="base">
                                        <p:cTn id="12" dur="500" fill="hold"/>
                                        <p:tgtEl>
                                          <p:spTgt spid="9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9" presetClass="entr" presetSubtype="0" decel="100000" fill="hold" nodeType="afterEffect">
                                  <p:stCondLst>
                                    <p:cond delay="0"/>
                                  </p:stCondLst>
                                  <p:childTnLst>
                                    <p:set>
                                      <p:cBhvr>
                                        <p:cTn id="15" dur="1" fill="hold">
                                          <p:stCondLst>
                                            <p:cond delay="0"/>
                                          </p:stCondLst>
                                        </p:cTn>
                                        <p:tgtEl>
                                          <p:spTgt spid="41"/>
                                        </p:tgtEl>
                                        <p:attrNameLst>
                                          <p:attrName>style.visibility</p:attrName>
                                        </p:attrNameLst>
                                      </p:cBhvr>
                                      <p:to>
                                        <p:strVal val="visible"/>
                                      </p:to>
                                    </p:set>
                                    <p:anim calcmode="lin" valueType="num">
                                      <p:cBhvr>
                                        <p:cTn id="16" dur="1000" fill="hold"/>
                                        <p:tgtEl>
                                          <p:spTgt spid="41"/>
                                        </p:tgtEl>
                                        <p:attrNameLst>
                                          <p:attrName>ppt_w</p:attrName>
                                        </p:attrNameLst>
                                      </p:cBhvr>
                                      <p:tavLst>
                                        <p:tav tm="0">
                                          <p:val>
                                            <p:fltVal val="0"/>
                                          </p:val>
                                        </p:tav>
                                        <p:tav tm="100000">
                                          <p:val>
                                            <p:strVal val="#ppt_w"/>
                                          </p:val>
                                        </p:tav>
                                      </p:tavLst>
                                    </p:anim>
                                    <p:anim calcmode="lin" valueType="num">
                                      <p:cBhvr>
                                        <p:cTn id="17" dur="1000" fill="hold"/>
                                        <p:tgtEl>
                                          <p:spTgt spid="41"/>
                                        </p:tgtEl>
                                        <p:attrNameLst>
                                          <p:attrName>ppt_h</p:attrName>
                                        </p:attrNameLst>
                                      </p:cBhvr>
                                      <p:tavLst>
                                        <p:tav tm="0">
                                          <p:val>
                                            <p:fltVal val="0"/>
                                          </p:val>
                                        </p:tav>
                                        <p:tav tm="100000">
                                          <p:val>
                                            <p:strVal val="#ppt_h"/>
                                          </p:val>
                                        </p:tav>
                                      </p:tavLst>
                                    </p:anim>
                                    <p:anim calcmode="lin" valueType="num">
                                      <p:cBhvr>
                                        <p:cTn id="18" dur="1000" fill="hold"/>
                                        <p:tgtEl>
                                          <p:spTgt spid="41"/>
                                        </p:tgtEl>
                                        <p:attrNameLst>
                                          <p:attrName>style.rotation</p:attrName>
                                        </p:attrNameLst>
                                      </p:cBhvr>
                                      <p:tavLst>
                                        <p:tav tm="0">
                                          <p:val>
                                            <p:fltVal val="360"/>
                                          </p:val>
                                        </p:tav>
                                        <p:tav tm="100000">
                                          <p:val>
                                            <p:fltVal val="0"/>
                                          </p:val>
                                        </p:tav>
                                      </p:tavLst>
                                    </p:anim>
                                    <p:animEffect transition="in" filter="fade">
                                      <p:cBhvr>
                                        <p:cTn id="19" dur="1000"/>
                                        <p:tgtEl>
                                          <p:spTgt spid="41"/>
                                        </p:tgtEl>
                                      </p:cBhvr>
                                    </p:animEffect>
                                  </p:childTnLst>
                                </p:cTn>
                              </p:par>
                            </p:childTnLst>
                          </p:cTn>
                        </p:par>
                        <p:par>
                          <p:cTn id="20" fill="hold">
                            <p:stCondLst>
                              <p:cond delay="2000"/>
                            </p:stCondLst>
                            <p:childTnLst>
                              <p:par>
                                <p:cTn id="21" presetID="37" presetClass="entr" presetSubtype="0" fill="hold" grpId="0"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1000"/>
                                        <p:tgtEl>
                                          <p:spTgt spid="61"/>
                                        </p:tgtEl>
                                      </p:cBhvr>
                                    </p:animEffect>
                                    <p:anim calcmode="lin" valueType="num">
                                      <p:cBhvr>
                                        <p:cTn id="24" dur="1000" fill="hold"/>
                                        <p:tgtEl>
                                          <p:spTgt spid="61"/>
                                        </p:tgtEl>
                                        <p:attrNameLst>
                                          <p:attrName>ppt_x</p:attrName>
                                        </p:attrNameLst>
                                      </p:cBhvr>
                                      <p:tavLst>
                                        <p:tav tm="0">
                                          <p:val>
                                            <p:strVal val="#ppt_x"/>
                                          </p:val>
                                        </p:tav>
                                        <p:tav tm="100000">
                                          <p:val>
                                            <p:strVal val="#ppt_x"/>
                                          </p:val>
                                        </p:tav>
                                      </p:tavLst>
                                    </p:anim>
                                    <p:anim calcmode="lin" valueType="num">
                                      <p:cBhvr>
                                        <p:cTn id="25" dur="900" decel="100000" fill="hold"/>
                                        <p:tgtEl>
                                          <p:spTgt spid="6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50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1000"/>
                                        <p:tgtEl>
                                          <p:spTgt spid="62"/>
                                        </p:tgtEl>
                                      </p:cBhvr>
                                    </p:animEffect>
                                    <p:anim calcmode="lin" valueType="num">
                                      <p:cBhvr>
                                        <p:cTn id="30" dur="1000" fill="hold"/>
                                        <p:tgtEl>
                                          <p:spTgt spid="62"/>
                                        </p:tgtEl>
                                        <p:attrNameLst>
                                          <p:attrName>ppt_x</p:attrName>
                                        </p:attrNameLst>
                                      </p:cBhvr>
                                      <p:tavLst>
                                        <p:tav tm="0">
                                          <p:val>
                                            <p:strVal val="#ppt_x"/>
                                          </p:val>
                                        </p:tav>
                                        <p:tav tm="100000">
                                          <p:val>
                                            <p:strVal val="#ppt_x"/>
                                          </p:val>
                                        </p:tav>
                                      </p:tavLst>
                                    </p:anim>
                                    <p:anim calcmode="lin" valueType="num">
                                      <p:cBhvr>
                                        <p:cTn id="31" dur="900" decel="100000" fill="hold"/>
                                        <p:tgtEl>
                                          <p:spTgt spid="6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67"/>
                                        </p:tgtEl>
                                        <p:attrNameLst>
                                          <p:attrName>style.visibility</p:attrName>
                                        </p:attrNameLst>
                                      </p:cBhvr>
                                      <p:to>
                                        <p:strVal val="visible"/>
                                      </p:to>
                                    </p:set>
                                    <p:animEffect transition="in" filter="fade">
                                      <p:cBhvr>
                                        <p:cTn id="35" dur="1000"/>
                                        <p:tgtEl>
                                          <p:spTgt spid="67"/>
                                        </p:tgtEl>
                                      </p:cBhvr>
                                    </p:animEffect>
                                    <p:anim calcmode="lin" valueType="num">
                                      <p:cBhvr>
                                        <p:cTn id="36" dur="1000" fill="hold"/>
                                        <p:tgtEl>
                                          <p:spTgt spid="67"/>
                                        </p:tgtEl>
                                        <p:attrNameLst>
                                          <p:attrName>ppt_x</p:attrName>
                                        </p:attrNameLst>
                                      </p:cBhvr>
                                      <p:tavLst>
                                        <p:tav tm="0">
                                          <p:val>
                                            <p:strVal val="#ppt_x"/>
                                          </p:val>
                                        </p:tav>
                                        <p:tav tm="100000">
                                          <p:val>
                                            <p:strVal val="#ppt_x"/>
                                          </p:val>
                                        </p:tav>
                                      </p:tavLst>
                                    </p:anim>
                                    <p:anim calcmode="lin" valueType="num">
                                      <p:cBhvr>
                                        <p:cTn id="37" dur="900" decel="100000" fill="hold"/>
                                        <p:tgtEl>
                                          <p:spTgt spid="6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par>
                                <p:cTn id="39" presetID="37" presetClass="entr" presetSubtype="0" fill="hold" nodeType="withEffect">
                                  <p:stCondLst>
                                    <p:cond delay="150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1000"/>
                                        <p:tgtEl>
                                          <p:spTgt spid="72"/>
                                        </p:tgtEl>
                                      </p:cBhvr>
                                    </p:animEffect>
                                    <p:anim calcmode="lin" valueType="num">
                                      <p:cBhvr>
                                        <p:cTn id="42" dur="1000" fill="hold"/>
                                        <p:tgtEl>
                                          <p:spTgt spid="72"/>
                                        </p:tgtEl>
                                        <p:attrNameLst>
                                          <p:attrName>ppt_x</p:attrName>
                                        </p:attrNameLst>
                                      </p:cBhvr>
                                      <p:tavLst>
                                        <p:tav tm="0">
                                          <p:val>
                                            <p:strVal val="#ppt_x"/>
                                          </p:val>
                                        </p:tav>
                                        <p:tav tm="100000">
                                          <p:val>
                                            <p:strVal val="#ppt_x"/>
                                          </p:val>
                                        </p:tav>
                                      </p:tavLst>
                                    </p:anim>
                                    <p:anim calcmode="lin" valueType="num">
                                      <p:cBhvr>
                                        <p:cTn id="43" dur="900" decel="100000" fill="hold"/>
                                        <p:tgtEl>
                                          <p:spTgt spid="72"/>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1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p:cNvGrpSpPr/>
          <p:nvPr/>
        </p:nvGrpSpPr>
        <p:grpSpPr>
          <a:xfrm>
            <a:off x="6347174" y="1551679"/>
            <a:ext cx="3500330" cy="785920"/>
            <a:chOff x="7714156" y="1512066"/>
            <a:chExt cx="3500330" cy="785920"/>
          </a:xfrm>
        </p:grpSpPr>
        <p:sp>
          <p:nvSpPr>
            <p:cNvPr id="138" name="任意多边形 137"/>
            <p:cNvSpPr/>
            <p:nvPr/>
          </p:nvSpPr>
          <p:spPr>
            <a:xfrm>
              <a:off x="7714156" y="1658119"/>
              <a:ext cx="427444" cy="40541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7" name="组合 6"/>
            <p:cNvGrpSpPr/>
            <p:nvPr/>
          </p:nvGrpSpPr>
          <p:grpSpPr>
            <a:xfrm>
              <a:off x="8293156" y="1512066"/>
              <a:ext cx="2921330" cy="785920"/>
              <a:chOff x="8293156" y="1512066"/>
              <a:chExt cx="2921330" cy="785920"/>
            </a:xfrm>
          </p:grpSpPr>
          <p:sp>
            <p:nvSpPr>
              <p:cNvPr id="137" name="矩形 136"/>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40" name="矩形 139"/>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9" name="组合 8"/>
          <p:cNvGrpSpPr/>
          <p:nvPr/>
        </p:nvGrpSpPr>
        <p:grpSpPr>
          <a:xfrm>
            <a:off x="6300474" y="2735211"/>
            <a:ext cx="3547030" cy="785920"/>
            <a:chOff x="7667456" y="2695598"/>
            <a:chExt cx="3547030" cy="785920"/>
          </a:xfrm>
        </p:grpSpPr>
        <p:sp>
          <p:nvSpPr>
            <p:cNvPr id="141" name="Freeform 76"/>
            <p:cNvSpPr/>
            <p:nvPr/>
          </p:nvSpPr>
          <p:spPr bwMode="auto">
            <a:xfrm>
              <a:off x="7667456" y="2771619"/>
              <a:ext cx="520844" cy="355738"/>
            </a:xfrm>
            <a:custGeom>
              <a:avLst/>
              <a:gdLst>
                <a:gd name="T0" fmla="*/ 3646 w 12650"/>
                <a:gd name="T1" fmla="*/ 8620 h 8640"/>
                <a:gd name="T2" fmla="*/ 3462 w 12650"/>
                <a:gd name="T3" fmla="*/ 8519 h 8640"/>
                <a:gd name="T4" fmla="*/ 3335 w 12650"/>
                <a:gd name="T5" fmla="*/ 8348 h 8640"/>
                <a:gd name="T6" fmla="*/ 419 w 12650"/>
                <a:gd name="T7" fmla="*/ 5775 h 8640"/>
                <a:gd name="T8" fmla="*/ 279 w 12650"/>
                <a:gd name="T9" fmla="*/ 5731 h 8640"/>
                <a:gd name="T10" fmla="*/ 162 w 12650"/>
                <a:gd name="T11" fmla="*/ 5652 h 8640"/>
                <a:gd name="T12" fmla="*/ 72 w 12650"/>
                <a:gd name="T13" fmla="*/ 5542 h 8640"/>
                <a:gd name="T14" fmla="*/ 16 w 12650"/>
                <a:gd name="T15" fmla="*/ 5410 h 8640"/>
                <a:gd name="T16" fmla="*/ 0 w 12650"/>
                <a:gd name="T17" fmla="*/ 5287 h 8640"/>
                <a:gd name="T18" fmla="*/ 23 w 12650"/>
                <a:gd name="T19" fmla="*/ 5140 h 8640"/>
                <a:gd name="T20" fmla="*/ 85 w 12650"/>
                <a:gd name="T21" fmla="*/ 5010 h 8640"/>
                <a:gd name="T22" fmla="*/ 179 w 12650"/>
                <a:gd name="T23" fmla="*/ 4906 h 8640"/>
                <a:gd name="T24" fmla="*/ 302 w 12650"/>
                <a:gd name="T25" fmla="*/ 4832 h 8640"/>
                <a:gd name="T26" fmla="*/ 443 w 12650"/>
                <a:gd name="T27" fmla="*/ 4796 h 8640"/>
                <a:gd name="T28" fmla="*/ 2583 w 12650"/>
                <a:gd name="T29" fmla="*/ 4798 h 8640"/>
                <a:gd name="T30" fmla="*/ 2779 w 12650"/>
                <a:gd name="T31" fmla="*/ 4872 h 8640"/>
                <a:gd name="T32" fmla="*/ 2927 w 12650"/>
                <a:gd name="T33" fmla="*/ 5021 h 8640"/>
                <a:gd name="T34" fmla="*/ 5572 w 12650"/>
                <a:gd name="T35" fmla="*/ 316 h 8640"/>
                <a:gd name="T36" fmla="*/ 5706 w 12650"/>
                <a:gd name="T37" fmla="*/ 123 h 8640"/>
                <a:gd name="T38" fmla="*/ 5912 w 12650"/>
                <a:gd name="T39" fmla="*/ 14 h 8640"/>
                <a:gd name="T40" fmla="*/ 6073 w 12650"/>
                <a:gd name="T41" fmla="*/ 1 h 8640"/>
                <a:gd name="T42" fmla="*/ 6296 w 12650"/>
                <a:gd name="T43" fmla="*/ 75 h 8640"/>
                <a:gd name="T44" fmla="*/ 6458 w 12650"/>
                <a:gd name="T45" fmla="*/ 243 h 8640"/>
                <a:gd name="T46" fmla="*/ 8928 w 12650"/>
                <a:gd name="T47" fmla="*/ 3095 h 8640"/>
                <a:gd name="T48" fmla="*/ 9055 w 12650"/>
                <a:gd name="T49" fmla="*/ 2921 h 8640"/>
                <a:gd name="T50" fmla="*/ 9239 w 12650"/>
                <a:gd name="T51" fmla="*/ 2818 h 8640"/>
                <a:gd name="T52" fmla="*/ 9388 w 12650"/>
                <a:gd name="T53" fmla="*/ 2797 h 8640"/>
                <a:gd name="T54" fmla="*/ 9568 w 12650"/>
                <a:gd name="T55" fmla="*/ 2832 h 8640"/>
                <a:gd name="T56" fmla="*/ 9743 w 12650"/>
                <a:gd name="T57" fmla="*/ 2954 h 8640"/>
                <a:gd name="T58" fmla="*/ 10515 w 12650"/>
                <a:gd name="T59" fmla="*/ 4793 h 8640"/>
                <a:gd name="T60" fmla="*/ 12255 w 12650"/>
                <a:gd name="T61" fmla="*/ 4803 h 8640"/>
                <a:gd name="T62" fmla="*/ 12392 w 12650"/>
                <a:gd name="T63" fmla="*/ 4852 h 8640"/>
                <a:gd name="T64" fmla="*/ 12505 w 12650"/>
                <a:gd name="T65" fmla="*/ 4937 h 8640"/>
                <a:gd name="T66" fmla="*/ 12591 w 12650"/>
                <a:gd name="T67" fmla="*/ 5051 h 8640"/>
                <a:gd name="T68" fmla="*/ 12640 w 12650"/>
                <a:gd name="T69" fmla="*/ 5187 h 8640"/>
                <a:gd name="T70" fmla="*/ 12649 w 12650"/>
                <a:gd name="T71" fmla="*/ 5312 h 8640"/>
                <a:gd name="T72" fmla="*/ 12620 w 12650"/>
                <a:gd name="T73" fmla="*/ 5456 h 8640"/>
                <a:gd name="T74" fmla="*/ 12551 w 12650"/>
                <a:gd name="T75" fmla="*/ 5582 h 8640"/>
                <a:gd name="T76" fmla="*/ 12451 w 12650"/>
                <a:gd name="T77" fmla="*/ 5682 h 8640"/>
                <a:gd name="T78" fmla="*/ 12325 w 12650"/>
                <a:gd name="T79" fmla="*/ 5751 h 8640"/>
                <a:gd name="T80" fmla="*/ 12181 w 12650"/>
                <a:gd name="T81" fmla="*/ 5779 h 8640"/>
                <a:gd name="T82" fmla="*/ 10070 w 12650"/>
                <a:gd name="T83" fmla="*/ 5768 h 8640"/>
                <a:gd name="T84" fmla="*/ 9875 w 12650"/>
                <a:gd name="T85" fmla="*/ 5673 h 8640"/>
                <a:gd name="T86" fmla="*/ 9737 w 12650"/>
                <a:gd name="T87" fmla="*/ 5504 h 8640"/>
                <a:gd name="T88" fmla="*/ 8302 w 12650"/>
                <a:gd name="T89" fmla="*/ 7011 h 8640"/>
                <a:gd name="T90" fmla="*/ 8146 w 12650"/>
                <a:gd name="T91" fmla="*/ 7168 h 8640"/>
                <a:gd name="T92" fmla="*/ 7933 w 12650"/>
                <a:gd name="T93" fmla="*/ 7239 h 8640"/>
                <a:gd name="T94" fmla="*/ 7741 w 12650"/>
                <a:gd name="T95" fmla="*/ 7220 h 8640"/>
                <a:gd name="T96" fmla="*/ 7549 w 12650"/>
                <a:gd name="T97" fmla="*/ 7110 h 8640"/>
                <a:gd name="T98" fmla="*/ 7424 w 12650"/>
                <a:gd name="T99" fmla="*/ 6924 h 8640"/>
                <a:gd name="T100" fmla="*/ 4233 w 12650"/>
                <a:gd name="T101" fmla="*/ 8358 h 8640"/>
                <a:gd name="T102" fmla="*/ 4096 w 12650"/>
                <a:gd name="T103" fmla="*/ 8531 h 8640"/>
                <a:gd name="T104" fmla="*/ 3895 w 12650"/>
                <a:gd name="T105" fmla="*/ 8629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50" h="8640">
                  <a:moveTo>
                    <a:pt x="3787" y="8640"/>
                  </a:moveTo>
                  <a:lnTo>
                    <a:pt x="3787" y="8640"/>
                  </a:lnTo>
                  <a:lnTo>
                    <a:pt x="3750" y="8639"/>
                  </a:lnTo>
                  <a:lnTo>
                    <a:pt x="3715" y="8636"/>
                  </a:lnTo>
                  <a:lnTo>
                    <a:pt x="3679" y="8629"/>
                  </a:lnTo>
                  <a:lnTo>
                    <a:pt x="3646" y="8620"/>
                  </a:lnTo>
                  <a:lnTo>
                    <a:pt x="3612" y="8609"/>
                  </a:lnTo>
                  <a:lnTo>
                    <a:pt x="3579" y="8595"/>
                  </a:lnTo>
                  <a:lnTo>
                    <a:pt x="3548" y="8579"/>
                  </a:lnTo>
                  <a:lnTo>
                    <a:pt x="3517" y="8561"/>
                  </a:lnTo>
                  <a:lnTo>
                    <a:pt x="3489" y="8541"/>
                  </a:lnTo>
                  <a:lnTo>
                    <a:pt x="3462" y="8519"/>
                  </a:lnTo>
                  <a:lnTo>
                    <a:pt x="3437" y="8495"/>
                  </a:lnTo>
                  <a:lnTo>
                    <a:pt x="3411" y="8469"/>
                  </a:lnTo>
                  <a:lnTo>
                    <a:pt x="3390" y="8441"/>
                  </a:lnTo>
                  <a:lnTo>
                    <a:pt x="3369" y="8411"/>
                  </a:lnTo>
                  <a:lnTo>
                    <a:pt x="3351" y="8380"/>
                  </a:lnTo>
                  <a:lnTo>
                    <a:pt x="3335" y="8348"/>
                  </a:lnTo>
                  <a:lnTo>
                    <a:pt x="2190" y="5781"/>
                  </a:lnTo>
                  <a:lnTo>
                    <a:pt x="494" y="5781"/>
                  </a:lnTo>
                  <a:lnTo>
                    <a:pt x="494" y="5781"/>
                  </a:lnTo>
                  <a:lnTo>
                    <a:pt x="469" y="5779"/>
                  </a:lnTo>
                  <a:lnTo>
                    <a:pt x="443" y="5778"/>
                  </a:lnTo>
                  <a:lnTo>
                    <a:pt x="419" y="5775"/>
                  </a:lnTo>
                  <a:lnTo>
                    <a:pt x="394" y="5771"/>
                  </a:lnTo>
                  <a:lnTo>
                    <a:pt x="371" y="5765"/>
                  </a:lnTo>
                  <a:lnTo>
                    <a:pt x="347" y="5758"/>
                  </a:lnTo>
                  <a:lnTo>
                    <a:pt x="325" y="5751"/>
                  </a:lnTo>
                  <a:lnTo>
                    <a:pt x="302" y="5741"/>
                  </a:lnTo>
                  <a:lnTo>
                    <a:pt x="279" y="5731"/>
                  </a:lnTo>
                  <a:lnTo>
                    <a:pt x="258" y="5721"/>
                  </a:lnTo>
                  <a:lnTo>
                    <a:pt x="239" y="5709"/>
                  </a:lnTo>
                  <a:lnTo>
                    <a:pt x="217" y="5696"/>
                  </a:lnTo>
                  <a:lnTo>
                    <a:pt x="199" y="5682"/>
                  </a:lnTo>
                  <a:lnTo>
                    <a:pt x="179" y="5668"/>
                  </a:lnTo>
                  <a:lnTo>
                    <a:pt x="162" y="5652"/>
                  </a:lnTo>
                  <a:lnTo>
                    <a:pt x="145" y="5635"/>
                  </a:lnTo>
                  <a:lnTo>
                    <a:pt x="128" y="5618"/>
                  </a:lnTo>
                  <a:lnTo>
                    <a:pt x="113" y="5601"/>
                  </a:lnTo>
                  <a:lnTo>
                    <a:pt x="99" y="5582"/>
                  </a:lnTo>
                  <a:lnTo>
                    <a:pt x="85" y="5563"/>
                  </a:lnTo>
                  <a:lnTo>
                    <a:pt x="72" y="5542"/>
                  </a:lnTo>
                  <a:lnTo>
                    <a:pt x="59" y="5522"/>
                  </a:lnTo>
                  <a:lnTo>
                    <a:pt x="49" y="5501"/>
                  </a:lnTo>
                  <a:lnTo>
                    <a:pt x="40" y="5479"/>
                  </a:lnTo>
                  <a:lnTo>
                    <a:pt x="30" y="5456"/>
                  </a:lnTo>
                  <a:lnTo>
                    <a:pt x="23" y="5434"/>
                  </a:lnTo>
                  <a:lnTo>
                    <a:pt x="16" y="5410"/>
                  </a:lnTo>
                  <a:lnTo>
                    <a:pt x="10" y="5386"/>
                  </a:lnTo>
                  <a:lnTo>
                    <a:pt x="6" y="5362"/>
                  </a:lnTo>
                  <a:lnTo>
                    <a:pt x="3" y="5338"/>
                  </a:lnTo>
                  <a:lnTo>
                    <a:pt x="1" y="5312"/>
                  </a:lnTo>
                  <a:lnTo>
                    <a:pt x="0" y="5287"/>
                  </a:lnTo>
                  <a:lnTo>
                    <a:pt x="0" y="5287"/>
                  </a:lnTo>
                  <a:lnTo>
                    <a:pt x="1" y="5261"/>
                  </a:lnTo>
                  <a:lnTo>
                    <a:pt x="3" y="5236"/>
                  </a:lnTo>
                  <a:lnTo>
                    <a:pt x="6" y="5212"/>
                  </a:lnTo>
                  <a:lnTo>
                    <a:pt x="10" y="5187"/>
                  </a:lnTo>
                  <a:lnTo>
                    <a:pt x="16" y="5163"/>
                  </a:lnTo>
                  <a:lnTo>
                    <a:pt x="23" y="5140"/>
                  </a:lnTo>
                  <a:lnTo>
                    <a:pt x="30" y="5117"/>
                  </a:lnTo>
                  <a:lnTo>
                    <a:pt x="40" y="5095"/>
                  </a:lnTo>
                  <a:lnTo>
                    <a:pt x="49" y="5072"/>
                  </a:lnTo>
                  <a:lnTo>
                    <a:pt x="59" y="5051"/>
                  </a:lnTo>
                  <a:lnTo>
                    <a:pt x="72" y="5030"/>
                  </a:lnTo>
                  <a:lnTo>
                    <a:pt x="85" y="5010"/>
                  </a:lnTo>
                  <a:lnTo>
                    <a:pt x="99" y="4992"/>
                  </a:lnTo>
                  <a:lnTo>
                    <a:pt x="113" y="4972"/>
                  </a:lnTo>
                  <a:lnTo>
                    <a:pt x="128" y="4955"/>
                  </a:lnTo>
                  <a:lnTo>
                    <a:pt x="145" y="4937"/>
                  </a:lnTo>
                  <a:lnTo>
                    <a:pt x="162" y="4921"/>
                  </a:lnTo>
                  <a:lnTo>
                    <a:pt x="179" y="4906"/>
                  </a:lnTo>
                  <a:lnTo>
                    <a:pt x="199" y="4892"/>
                  </a:lnTo>
                  <a:lnTo>
                    <a:pt x="217" y="4877"/>
                  </a:lnTo>
                  <a:lnTo>
                    <a:pt x="239" y="4865"/>
                  </a:lnTo>
                  <a:lnTo>
                    <a:pt x="258" y="4852"/>
                  </a:lnTo>
                  <a:lnTo>
                    <a:pt x="279" y="4842"/>
                  </a:lnTo>
                  <a:lnTo>
                    <a:pt x="302" y="4832"/>
                  </a:lnTo>
                  <a:lnTo>
                    <a:pt x="325" y="4822"/>
                  </a:lnTo>
                  <a:lnTo>
                    <a:pt x="347" y="4815"/>
                  </a:lnTo>
                  <a:lnTo>
                    <a:pt x="371" y="4808"/>
                  </a:lnTo>
                  <a:lnTo>
                    <a:pt x="394" y="4803"/>
                  </a:lnTo>
                  <a:lnTo>
                    <a:pt x="419" y="4798"/>
                  </a:lnTo>
                  <a:lnTo>
                    <a:pt x="443" y="4796"/>
                  </a:lnTo>
                  <a:lnTo>
                    <a:pt x="469" y="4794"/>
                  </a:lnTo>
                  <a:lnTo>
                    <a:pt x="494" y="4793"/>
                  </a:lnTo>
                  <a:lnTo>
                    <a:pt x="2511" y="4793"/>
                  </a:lnTo>
                  <a:lnTo>
                    <a:pt x="2511" y="4793"/>
                  </a:lnTo>
                  <a:lnTo>
                    <a:pt x="2546" y="4794"/>
                  </a:lnTo>
                  <a:lnTo>
                    <a:pt x="2583" y="4798"/>
                  </a:lnTo>
                  <a:lnTo>
                    <a:pt x="2617" y="4804"/>
                  </a:lnTo>
                  <a:lnTo>
                    <a:pt x="2652" y="4814"/>
                  </a:lnTo>
                  <a:lnTo>
                    <a:pt x="2684" y="4825"/>
                  </a:lnTo>
                  <a:lnTo>
                    <a:pt x="2717" y="4838"/>
                  </a:lnTo>
                  <a:lnTo>
                    <a:pt x="2749" y="4855"/>
                  </a:lnTo>
                  <a:lnTo>
                    <a:pt x="2779" y="4872"/>
                  </a:lnTo>
                  <a:lnTo>
                    <a:pt x="2807" y="4893"/>
                  </a:lnTo>
                  <a:lnTo>
                    <a:pt x="2835" y="4914"/>
                  </a:lnTo>
                  <a:lnTo>
                    <a:pt x="2861" y="4938"/>
                  </a:lnTo>
                  <a:lnTo>
                    <a:pt x="2885" y="4965"/>
                  </a:lnTo>
                  <a:lnTo>
                    <a:pt x="2906" y="4993"/>
                  </a:lnTo>
                  <a:lnTo>
                    <a:pt x="2927" y="5021"/>
                  </a:lnTo>
                  <a:lnTo>
                    <a:pt x="2946" y="5052"/>
                  </a:lnTo>
                  <a:lnTo>
                    <a:pt x="2961" y="5085"/>
                  </a:lnTo>
                  <a:lnTo>
                    <a:pt x="3691" y="6719"/>
                  </a:lnTo>
                  <a:lnTo>
                    <a:pt x="5559" y="354"/>
                  </a:lnTo>
                  <a:lnTo>
                    <a:pt x="5559" y="354"/>
                  </a:lnTo>
                  <a:lnTo>
                    <a:pt x="5572" y="316"/>
                  </a:lnTo>
                  <a:lnTo>
                    <a:pt x="5588" y="278"/>
                  </a:lnTo>
                  <a:lnTo>
                    <a:pt x="5606" y="244"/>
                  </a:lnTo>
                  <a:lnTo>
                    <a:pt x="5628" y="210"/>
                  </a:lnTo>
                  <a:lnTo>
                    <a:pt x="5651" y="179"/>
                  </a:lnTo>
                  <a:lnTo>
                    <a:pt x="5678" y="150"/>
                  </a:lnTo>
                  <a:lnTo>
                    <a:pt x="5706" y="123"/>
                  </a:lnTo>
                  <a:lnTo>
                    <a:pt x="5737" y="99"/>
                  </a:lnTo>
                  <a:lnTo>
                    <a:pt x="5768" y="76"/>
                  </a:lnTo>
                  <a:lnTo>
                    <a:pt x="5802" y="56"/>
                  </a:lnTo>
                  <a:lnTo>
                    <a:pt x="5837" y="40"/>
                  </a:lnTo>
                  <a:lnTo>
                    <a:pt x="5874" y="25"/>
                  </a:lnTo>
                  <a:lnTo>
                    <a:pt x="5912" y="14"/>
                  </a:lnTo>
                  <a:lnTo>
                    <a:pt x="5952" y="6"/>
                  </a:lnTo>
                  <a:lnTo>
                    <a:pt x="5991" y="1"/>
                  </a:lnTo>
                  <a:lnTo>
                    <a:pt x="6032" y="0"/>
                  </a:lnTo>
                  <a:lnTo>
                    <a:pt x="6032" y="0"/>
                  </a:lnTo>
                  <a:lnTo>
                    <a:pt x="6032" y="0"/>
                  </a:lnTo>
                  <a:lnTo>
                    <a:pt x="6073" y="1"/>
                  </a:lnTo>
                  <a:lnTo>
                    <a:pt x="6114" y="6"/>
                  </a:lnTo>
                  <a:lnTo>
                    <a:pt x="6152" y="14"/>
                  </a:lnTo>
                  <a:lnTo>
                    <a:pt x="6190" y="25"/>
                  </a:lnTo>
                  <a:lnTo>
                    <a:pt x="6227" y="40"/>
                  </a:lnTo>
                  <a:lnTo>
                    <a:pt x="6262" y="56"/>
                  </a:lnTo>
                  <a:lnTo>
                    <a:pt x="6296" y="75"/>
                  </a:lnTo>
                  <a:lnTo>
                    <a:pt x="6329" y="97"/>
                  </a:lnTo>
                  <a:lnTo>
                    <a:pt x="6358" y="121"/>
                  </a:lnTo>
                  <a:lnTo>
                    <a:pt x="6386" y="148"/>
                  </a:lnTo>
                  <a:lnTo>
                    <a:pt x="6413" y="178"/>
                  </a:lnTo>
                  <a:lnTo>
                    <a:pt x="6437" y="209"/>
                  </a:lnTo>
                  <a:lnTo>
                    <a:pt x="6458" y="243"/>
                  </a:lnTo>
                  <a:lnTo>
                    <a:pt x="6477" y="278"/>
                  </a:lnTo>
                  <a:lnTo>
                    <a:pt x="6494" y="315"/>
                  </a:lnTo>
                  <a:lnTo>
                    <a:pt x="6506" y="353"/>
                  </a:lnTo>
                  <a:lnTo>
                    <a:pt x="7971" y="5304"/>
                  </a:lnTo>
                  <a:lnTo>
                    <a:pt x="8928" y="3095"/>
                  </a:lnTo>
                  <a:lnTo>
                    <a:pt x="8928" y="3095"/>
                  </a:lnTo>
                  <a:lnTo>
                    <a:pt x="8945" y="3061"/>
                  </a:lnTo>
                  <a:lnTo>
                    <a:pt x="8964" y="3030"/>
                  </a:lnTo>
                  <a:lnTo>
                    <a:pt x="8983" y="3000"/>
                  </a:lnTo>
                  <a:lnTo>
                    <a:pt x="9006" y="2972"/>
                  </a:lnTo>
                  <a:lnTo>
                    <a:pt x="9030" y="2945"/>
                  </a:lnTo>
                  <a:lnTo>
                    <a:pt x="9055" y="2921"/>
                  </a:lnTo>
                  <a:lnTo>
                    <a:pt x="9082" y="2899"/>
                  </a:lnTo>
                  <a:lnTo>
                    <a:pt x="9112" y="2878"/>
                  </a:lnTo>
                  <a:lnTo>
                    <a:pt x="9141" y="2859"/>
                  </a:lnTo>
                  <a:lnTo>
                    <a:pt x="9172" y="2844"/>
                  </a:lnTo>
                  <a:lnTo>
                    <a:pt x="9206" y="2830"/>
                  </a:lnTo>
                  <a:lnTo>
                    <a:pt x="9239" y="2818"/>
                  </a:lnTo>
                  <a:lnTo>
                    <a:pt x="9274" y="2808"/>
                  </a:lnTo>
                  <a:lnTo>
                    <a:pt x="9309" y="2803"/>
                  </a:lnTo>
                  <a:lnTo>
                    <a:pt x="9346" y="2799"/>
                  </a:lnTo>
                  <a:lnTo>
                    <a:pt x="9383" y="2797"/>
                  </a:lnTo>
                  <a:lnTo>
                    <a:pt x="9383" y="2797"/>
                  </a:lnTo>
                  <a:lnTo>
                    <a:pt x="9388" y="2797"/>
                  </a:lnTo>
                  <a:lnTo>
                    <a:pt x="9388" y="2797"/>
                  </a:lnTo>
                  <a:lnTo>
                    <a:pt x="9426" y="2799"/>
                  </a:lnTo>
                  <a:lnTo>
                    <a:pt x="9463" y="2804"/>
                  </a:lnTo>
                  <a:lnTo>
                    <a:pt x="9498" y="2811"/>
                  </a:lnTo>
                  <a:lnTo>
                    <a:pt x="9534" y="2821"/>
                  </a:lnTo>
                  <a:lnTo>
                    <a:pt x="9568" y="2832"/>
                  </a:lnTo>
                  <a:lnTo>
                    <a:pt x="9600" y="2848"/>
                  </a:lnTo>
                  <a:lnTo>
                    <a:pt x="9631" y="2865"/>
                  </a:lnTo>
                  <a:lnTo>
                    <a:pt x="9662" y="2883"/>
                  </a:lnTo>
                  <a:lnTo>
                    <a:pt x="9690" y="2906"/>
                  </a:lnTo>
                  <a:lnTo>
                    <a:pt x="9717" y="2928"/>
                  </a:lnTo>
                  <a:lnTo>
                    <a:pt x="9743" y="2954"/>
                  </a:lnTo>
                  <a:lnTo>
                    <a:pt x="9767" y="2981"/>
                  </a:lnTo>
                  <a:lnTo>
                    <a:pt x="9789" y="3010"/>
                  </a:lnTo>
                  <a:lnTo>
                    <a:pt x="9808" y="3041"/>
                  </a:lnTo>
                  <a:lnTo>
                    <a:pt x="9826" y="3074"/>
                  </a:lnTo>
                  <a:lnTo>
                    <a:pt x="9841" y="3108"/>
                  </a:lnTo>
                  <a:lnTo>
                    <a:pt x="10515" y="4793"/>
                  </a:lnTo>
                  <a:lnTo>
                    <a:pt x="12156" y="4793"/>
                  </a:lnTo>
                  <a:lnTo>
                    <a:pt x="12156" y="4793"/>
                  </a:lnTo>
                  <a:lnTo>
                    <a:pt x="12181" y="4794"/>
                  </a:lnTo>
                  <a:lnTo>
                    <a:pt x="12207" y="4796"/>
                  </a:lnTo>
                  <a:lnTo>
                    <a:pt x="12231" y="4798"/>
                  </a:lnTo>
                  <a:lnTo>
                    <a:pt x="12255" y="4803"/>
                  </a:lnTo>
                  <a:lnTo>
                    <a:pt x="12279" y="4808"/>
                  </a:lnTo>
                  <a:lnTo>
                    <a:pt x="12303" y="4815"/>
                  </a:lnTo>
                  <a:lnTo>
                    <a:pt x="12325" y="4822"/>
                  </a:lnTo>
                  <a:lnTo>
                    <a:pt x="12348" y="4832"/>
                  </a:lnTo>
                  <a:lnTo>
                    <a:pt x="12371" y="4842"/>
                  </a:lnTo>
                  <a:lnTo>
                    <a:pt x="12392" y="4852"/>
                  </a:lnTo>
                  <a:lnTo>
                    <a:pt x="12411" y="4865"/>
                  </a:lnTo>
                  <a:lnTo>
                    <a:pt x="12433" y="4877"/>
                  </a:lnTo>
                  <a:lnTo>
                    <a:pt x="12451" y="4892"/>
                  </a:lnTo>
                  <a:lnTo>
                    <a:pt x="12471" y="4906"/>
                  </a:lnTo>
                  <a:lnTo>
                    <a:pt x="12488" y="4921"/>
                  </a:lnTo>
                  <a:lnTo>
                    <a:pt x="12505" y="4937"/>
                  </a:lnTo>
                  <a:lnTo>
                    <a:pt x="12522" y="4955"/>
                  </a:lnTo>
                  <a:lnTo>
                    <a:pt x="12537" y="4972"/>
                  </a:lnTo>
                  <a:lnTo>
                    <a:pt x="12551" y="4992"/>
                  </a:lnTo>
                  <a:lnTo>
                    <a:pt x="12565" y="5010"/>
                  </a:lnTo>
                  <a:lnTo>
                    <a:pt x="12578" y="5030"/>
                  </a:lnTo>
                  <a:lnTo>
                    <a:pt x="12591" y="5051"/>
                  </a:lnTo>
                  <a:lnTo>
                    <a:pt x="12601" y="5072"/>
                  </a:lnTo>
                  <a:lnTo>
                    <a:pt x="12610" y="5095"/>
                  </a:lnTo>
                  <a:lnTo>
                    <a:pt x="12620" y="5117"/>
                  </a:lnTo>
                  <a:lnTo>
                    <a:pt x="12627" y="5140"/>
                  </a:lnTo>
                  <a:lnTo>
                    <a:pt x="12634" y="5163"/>
                  </a:lnTo>
                  <a:lnTo>
                    <a:pt x="12640" y="5187"/>
                  </a:lnTo>
                  <a:lnTo>
                    <a:pt x="12644" y="5212"/>
                  </a:lnTo>
                  <a:lnTo>
                    <a:pt x="12647" y="5236"/>
                  </a:lnTo>
                  <a:lnTo>
                    <a:pt x="12649" y="5261"/>
                  </a:lnTo>
                  <a:lnTo>
                    <a:pt x="12650" y="5287"/>
                  </a:lnTo>
                  <a:lnTo>
                    <a:pt x="12650" y="5287"/>
                  </a:lnTo>
                  <a:lnTo>
                    <a:pt x="12649" y="5312"/>
                  </a:lnTo>
                  <a:lnTo>
                    <a:pt x="12647" y="5338"/>
                  </a:lnTo>
                  <a:lnTo>
                    <a:pt x="12644" y="5362"/>
                  </a:lnTo>
                  <a:lnTo>
                    <a:pt x="12640" y="5386"/>
                  </a:lnTo>
                  <a:lnTo>
                    <a:pt x="12634" y="5410"/>
                  </a:lnTo>
                  <a:lnTo>
                    <a:pt x="12627" y="5434"/>
                  </a:lnTo>
                  <a:lnTo>
                    <a:pt x="12620" y="5456"/>
                  </a:lnTo>
                  <a:lnTo>
                    <a:pt x="12610" y="5479"/>
                  </a:lnTo>
                  <a:lnTo>
                    <a:pt x="12601" y="5501"/>
                  </a:lnTo>
                  <a:lnTo>
                    <a:pt x="12591" y="5522"/>
                  </a:lnTo>
                  <a:lnTo>
                    <a:pt x="12578" y="5542"/>
                  </a:lnTo>
                  <a:lnTo>
                    <a:pt x="12565" y="5563"/>
                  </a:lnTo>
                  <a:lnTo>
                    <a:pt x="12551" y="5582"/>
                  </a:lnTo>
                  <a:lnTo>
                    <a:pt x="12537" y="5601"/>
                  </a:lnTo>
                  <a:lnTo>
                    <a:pt x="12522" y="5618"/>
                  </a:lnTo>
                  <a:lnTo>
                    <a:pt x="12505" y="5635"/>
                  </a:lnTo>
                  <a:lnTo>
                    <a:pt x="12488" y="5652"/>
                  </a:lnTo>
                  <a:lnTo>
                    <a:pt x="12471" y="5668"/>
                  </a:lnTo>
                  <a:lnTo>
                    <a:pt x="12451" y="5682"/>
                  </a:lnTo>
                  <a:lnTo>
                    <a:pt x="12433" y="5696"/>
                  </a:lnTo>
                  <a:lnTo>
                    <a:pt x="12411" y="5709"/>
                  </a:lnTo>
                  <a:lnTo>
                    <a:pt x="12392" y="5721"/>
                  </a:lnTo>
                  <a:lnTo>
                    <a:pt x="12371" y="5731"/>
                  </a:lnTo>
                  <a:lnTo>
                    <a:pt x="12348" y="5741"/>
                  </a:lnTo>
                  <a:lnTo>
                    <a:pt x="12325" y="5751"/>
                  </a:lnTo>
                  <a:lnTo>
                    <a:pt x="12303" y="5758"/>
                  </a:lnTo>
                  <a:lnTo>
                    <a:pt x="12279" y="5765"/>
                  </a:lnTo>
                  <a:lnTo>
                    <a:pt x="12255" y="5771"/>
                  </a:lnTo>
                  <a:lnTo>
                    <a:pt x="12231" y="5775"/>
                  </a:lnTo>
                  <a:lnTo>
                    <a:pt x="12207" y="5778"/>
                  </a:lnTo>
                  <a:lnTo>
                    <a:pt x="12181" y="5779"/>
                  </a:lnTo>
                  <a:lnTo>
                    <a:pt x="12156" y="5781"/>
                  </a:lnTo>
                  <a:lnTo>
                    <a:pt x="10180" y="5781"/>
                  </a:lnTo>
                  <a:lnTo>
                    <a:pt x="10180" y="5781"/>
                  </a:lnTo>
                  <a:lnTo>
                    <a:pt x="10143" y="5779"/>
                  </a:lnTo>
                  <a:lnTo>
                    <a:pt x="10107" y="5775"/>
                  </a:lnTo>
                  <a:lnTo>
                    <a:pt x="10070" y="5768"/>
                  </a:lnTo>
                  <a:lnTo>
                    <a:pt x="10035" y="5758"/>
                  </a:lnTo>
                  <a:lnTo>
                    <a:pt x="9999" y="5747"/>
                  </a:lnTo>
                  <a:lnTo>
                    <a:pt x="9967" y="5731"/>
                  </a:lnTo>
                  <a:lnTo>
                    <a:pt x="9935" y="5714"/>
                  </a:lnTo>
                  <a:lnTo>
                    <a:pt x="9903" y="5696"/>
                  </a:lnTo>
                  <a:lnTo>
                    <a:pt x="9875" y="5673"/>
                  </a:lnTo>
                  <a:lnTo>
                    <a:pt x="9847" y="5651"/>
                  </a:lnTo>
                  <a:lnTo>
                    <a:pt x="9822" y="5625"/>
                  </a:lnTo>
                  <a:lnTo>
                    <a:pt x="9798" y="5597"/>
                  </a:lnTo>
                  <a:lnTo>
                    <a:pt x="9775" y="5568"/>
                  </a:lnTo>
                  <a:lnTo>
                    <a:pt x="9755" y="5537"/>
                  </a:lnTo>
                  <a:lnTo>
                    <a:pt x="9737" y="5504"/>
                  </a:lnTo>
                  <a:lnTo>
                    <a:pt x="9723" y="5470"/>
                  </a:lnTo>
                  <a:lnTo>
                    <a:pt x="9364" y="4574"/>
                  </a:lnTo>
                  <a:lnTo>
                    <a:pt x="8338" y="6944"/>
                  </a:lnTo>
                  <a:lnTo>
                    <a:pt x="8338" y="6944"/>
                  </a:lnTo>
                  <a:lnTo>
                    <a:pt x="8321" y="6979"/>
                  </a:lnTo>
                  <a:lnTo>
                    <a:pt x="8302" y="7011"/>
                  </a:lnTo>
                  <a:lnTo>
                    <a:pt x="8280" y="7042"/>
                  </a:lnTo>
                  <a:lnTo>
                    <a:pt x="8258" y="7072"/>
                  </a:lnTo>
                  <a:lnTo>
                    <a:pt x="8232" y="7099"/>
                  </a:lnTo>
                  <a:lnTo>
                    <a:pt x="8206" y="7124"/>
                  </a:lnTo>
                  <a:lnTo>
                    <a:pt x="8177" y="7147"/>
                  </a:lnTo>
                  <a:lnTo>
                    <a:pt x="8146" y="7168"/>
                  </a:lnTo>
                  <a:lnTo>
                    <a:pt x="8114" y="7186"/>
                  </a:lnTo>
                  <a:lnTo>
                    <a:pt x="8080" y="7202"/>
                  </a:lnTo>
                  <a:lnTo>
                    <a:pt x="8046" y="7215"/>
                  </a:lnTo>
                  <a:lnTo>
                    <a:pt x="8009" y="7226"/>
                  </a:lnTo>
                  <a:lnTo>
                    <a:pt x="7973" y="7234"/>
                  </a:lnTo>
                  <a:lnTo>
                    <a:pt x="7933" y="7239"/>
                  </a:lnTo>
                  <a:lnTo>
                    <a:pt x="7895" y="7241"/>
                  </a:lnTo>
                  <a:lnTo>
                    <a:pt x="7854" y="7240"/>
                  </a:lnTo>
                  <a:lnTo>
                    <a:pt x="7854" y="7240"/>
                  </a:lnTo>
                  <a:lnTo>
                    <a:pt x="7816" y="7236"/>
                  </a:lnTo>
                  <a:lnTo>
                    <a:pt x="7778" y="7230"/>
                  </a:lnTo>
                  <a:lnTo>
                    <a:pt x="7741" y="7220"/>
                  </a:lnTo>
                  <a:lnTo>
                    <a:pt x="7706" y="7208"/>
                  </a:lnTo>
                  <a:lnTo>
                    <a:pt x="7672" y="7193"/>
                  </a:lnTo>
                  <a:lnTo>
                    <a:pt x="7638" y="7175"/>
                  </a:lnTo>
                  <a:lnTo>
                    <a:pt x="7607" y="7155"/>
                  </a:lnTo>
                  <a:lnTo>
                    <a:pt x="7578" y="7134"/>
                  </a:lnTo>
                  <a:lnTo>
                    <a:pt x="7549" y="7110"/>
                  </a:lnTo>
                  <a:lnTo>
                    <a:pt x="7523" y="7083"/>
                  </a:lnTo>
                  <a:lnTo>
                    <a:pt x="7499" y="7055"/>
                  </a:lnTo>
                  <a:lnTo>
                    <a:pt x="7476" y="7025"/>
                  </a:lnTo>
                  <a:lnTo>
                    <a:pt x="7456" y="6993"/>
                  </a:lnTo>
                  <a:lnTo>
                    <a:pt x="7438" y="6959"/>
                  </a:lnTo>
                  <a:lnTo>
                    <a:pt x="7424" y="6924"/>
                  </a:lnTo>
                  <a:lnTo>
                    <a:pt x="7411" y="6887"/>
                  </a:lnTo>
                  <a:lnTo>
                    <a:pt x="6035" y="2240"/>
                  </a:lnTo>
                  <a:lnTo>
                    <a:pt x="4259" y="8286"/>
                  </a:lnTo>
                  <a:lnTo>
                    <a:pt x="4259" y="8286"/>
                  </a:lnTo>
                  <a:lnTo>
                    <a:pt x="4248" y="8322"/>
                  </a:lnTo>
                  <a:lnTo>
                    <a:pt x="4233" y="8358"/>
                  </a:lnTo>
                  <a:lnTo>
                    <a:pt x="4216" y="8390"/>
                  </a:lnTo>
                  <a:lnTo>
                    <a:pt x="4196" y="8423"/>
                  </a:lnTo>
                  <a:lnTo>
                    <a:pt x="4173" y="8452"/>
                  </a:lnTo>
                  <a:lnTo>
                    <a:pt x="4149" y="8481"/>
                  </a:lnTo>
                  <a:lnTo>
                    <a:pt x="4123" y="8507"/>
                  </a:lnTo>
                  <a:lnTo>
                    <a:pt x="4096" y="8531"/>
                  </a:lnTo>
                  <a:lnTo>
                    <a:pt x="4066" y="8554"/>
                  </a:lnTo>
                  <a:lnTo>
                    <a:pt x="4034" y="8574"/>
                  </a:lnTo>
                  <a:lnTo>
                    <a:pt x="4001" y="8591"/>
                  </a:lnTo>
                  <a:lnTo>
                    <a:pt x="3967" y="8606"/>
                  </a:lnTo>
                  <a:lnTo>
                    <a:pt x="3932" y="8619"/>
                  </a:lnTo>
                  <a:lnTo>
                    <a:pt x="3895" y="8629"/>
                  </a:lnTo>
                  <a:lnTo>
                    <a:pt x="3857" y="8636"/>
                  </a:lnTo>
                  <a:lnTo>
                    <a:pt x="3819" y="8640"/>
                  </a:lnTo>
                  <a:lnTo>
                    <a:pt x="3819" y="8640"/>
                  </a:lnTo>
                  <a:lnTo>
                    <a:pt x="3787" y="8640"/>
                  </a:lnTo>
                  <a:lnTo>
                    <a:pt x="3787" y="864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48" name="组合 147"/>
            <p:cNvGrpSpPr/>
            <p:nvPr/>
          </p:nvGrpSpPr>
          <p:grpSpPr>
            <a:xfrm>
              <a:off x="8293156" y="2695598"/>
              <a:ext cx="2921330" cy="785920"/>
              <a:chOff x="8293156" y="1512066"/>
              <a:chExt cx="2921330" cy="785920"/>
            </a:xfrm>
          </p:grpSpPr>
          <p:sp>
            <p:nvSpPr>
              <p:cNvPr id="149" name="矩形 148"/>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0" name="矩形 149"/>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0" name="组合 9"/>
          <p:cNvGrpSpPr/>
          <p:nvPr/>
        </p:nvGrpSpPr>
        <p:grpSpPr>
          <a:xfrm>
            <a:off x="6300732" y="3918743"/>
            <a:ext cx="3546772" cy="785920"/>
            <a:chOff x="7667714" y="3879130"/>
            <a:chExt cx="3546772" cy="785920"/>
          </a:xfrm>
        </p:grpSpPr>
        <p:sp>
          <p:nvSpPr>
            <p:cNvPr id="147" name="任意多边形 146"/>
            <p:cNvSpPr/>
            <p:nvPr/>
          </p:nvSpPr>
          <p:spPr bwMode="auto">
            <a:xfrm rot="900000">
              <a:off x="7667714" y="3926087"/>
              <a:ext cx="520328" cy="5918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rgbClr val="B0EBF2"/>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51" name="组合 150"/>
            <p:cNvGrpSpPr/>
            <p:nvPr/>
          </p:nvGrpSpPr>
          <p:grpSpPr>
            <a:xfrm>
              <a:off x="8293156" y="3879130"/>
              <a:ext cx="2921330" cy="785920"/>
              <a:chOff x="8293156" y="1512066"/>
              <a:chExt cx="2921330" cy="785920"/>
            </a:xfrm>
          </p:grpSpPr>
          <p:sp>
            <p:nvSpPr>
              <p:cNvPr id="152" name="矩形 151"/>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3" name="矩形 152"/>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1" name="组合 10"/>
          <p:cNvGrpSpPr/>
          <p:nvPr/>
        </p:nvGrpSpPr>
        <p:grpSpPr>
          <a:xfrm>
            <a:off x="6347780" y="5102275"/>
            <a:ext cx="3499724" cy="785920"/>
            <a:chOff x="7714762" y="5062662"/>
            <a:chExt cx="3499724" cy="785920"/>
          </a:xfrm>
        </p:grpSpPr>
        <p:sp>
          <p:nvSpPr>
            <p:cNvPr id="144" name="任意多边形 143"/>
            <p:cNvSpPr/>
            <p:nvPr/>
          </p:nvSpPr>
          <p:spPr bwMode="auto">
            <a:xfrm>
              <a:off x="7714762" y="5085772"/>
              <a:ext cx="426233" cy="423487"/>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chemeClr val="accent2">
                <a:lumMod val="75000"/>
              </a:schemeClr>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54" name="组合 153"/>
            <p:cNvGrpSpPr/>
            <p:nvPr/>
          </p:nvGrpSpPr>
          <p:grpSpPr>
            <a:xfrm>
              <a:off x="8293156" y="5062662"/>
              <a:ext cx="2921330" cy="785920"/>
              <a:chOff x="8293156" y="1512066"/>
              <a:chExt cx="2921330" cy="785920"/>
            </a:xfrm>
          </p:grpSpPr>
          <p:sp>
            <p:nvSpPr>
              <p:cNvPr id="155" name="矩形 154"/>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6" name="矩形 155"/>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36" name="Group 101"/>
          <p:cNvGrpSpPr>
            <a:grpSpLocks noChangeAspect="1"/>
          </p:cNvGrpSpPr>
          <p:nvPr/>
        </p:nvGrpSpPr>
        <p:grpSpPr bwMode="auto">
          <a:xfrm>
            <a:off x="1146175" y="1127277"/>
            <a:ext cx="3258300" cy="4722093"/>
            <a:chOff x="1976" y="441"/>
            <a:chExt cx="1734" cy="2513"/>
          </a:xfrm>
        </p:grpSpPr>
        <p:sp>
          <p:nvSpPr>
            <p:cNvPr id="139" name="Freeform 102"/>
            <p:cNvSpPr/>
            <p:nvPr/>
          </p:nvSpPr>
          <p:spPr bwMode="auto">
            <a:xfrm>
              <a:off x="2161" y="2650"/>
              <a:ext cx="1494" cy="304"/>
            </a:xfrm>
            <a:custGeom>
              <a:avLst/>
              <a:gdLst>
                <a:gd name="T0" fmla="*/ 203 w 275"/>
                <a:gd name="T1" fmla="*/ 0 h 56"/>
                <a:gd name="T2" fmla="*/ 140 w 275"/>
                <a:gd name="T3" fmla="*/ 14 h 56"/>
                <a:gd name="T4" fmla="*/ 86 w 275"/>
                <a:gd name="T5" fmla="*/ 9 h 56"/>
                <a:gd name="T6" fmla="*/ 0 w 275"/>
                <a:gd name="T7" fmla="*/ 32 h 56"/>
                <a:gd name="T8" fmla="*/ 86 w 275"/>
                <a:gd name="T9" fmla="*/ 54 h 56"/>
                <a:gd name="T10" fmla="*/ 150 w 275"/>
                <a:gd name="T11" fmla="*/ 47 h 56"/>
                <a:gd name="T12" fmla="*/ 203 w 275"/>
                <a:gd name="T13" fmla="*/ 56 h 56"/>
                <a:gd name="T14" fmla="*/ 275 w 275"/>
                <a:gd name="T15" fmla="*/ 28 h 56"/>
                <a:gd name="T16" fmla="*/ 203 w 275"/>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56">
                  <a:moveTo>
                    <a:pt x="203" y="0"/>
                  </a:moveTo>
                  <a:cubicBezTo>
                    <a:pt x="176" y="0"/>
                    <a:pt x="153" y="6"/>
                    <a:pt x="140" y="14"/>
                  </a:cubicBezTo>
                  <a:cubicBezTo>
                    <a:pt x="125" y="11"/>
                    <a:pt x="107" y="9"/>
                    <a:pt x="86" y="9"/>
                  </a:cubicBezTo>
                  <a:cubicBezTo>
                    <a:pt x="38" y="9"/>
                    <a:pt x="0" y="19"/>
                    <a:pt x="0" y="32"/>
                  </a:cubicBezTo>
                  <a:cubicBezTo>
                    <a:pt x="0" y="44"/>
                    <a:pt x="38" y="54"/>
                    <a:pt x="86" y="54"/>
                  </a:cubicBezTo>
                  <a:cubicBezTo>
                    <a:pt x="111" y="54"/>
                    <a:pt x="134" y="51"/>
                    <a:pt x="150" y="47"/>
                  </a:cubicBezTo>
                  <a:cubicBezTo>
                    <a:pt x="163" y="52"/>
                    <a:pt x="182" y="56"/>
                    <a:pt x="203" y="56"/>
                  </a:cubicBezTo>
                  <a:cubicBezTo>
                    <a:pt x="243" y="56"/>
                    <a:pt x="275" y="43"/>
                    <a:pt x="275" y="28"/>
                  </a:cubicBezTo>
                  <a:cubicBezTo>
                    <a:pt x="275" y="12"/>
                    <a:pt x="243" y="0"/>
                    <a:pt x="203" y="0"/>
                  </a:cubicBezTo>
                  <a:close/>
                </a:path>
              </a:pathLst>
            </a:custGeom>
            <a:solidFill>
              <a:srgbClr val="9EB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103"/>
            <p:cNvSpPr/>
            <p:nvPr/>
          </p:nvSpPr>
          <p:spPr bwMode="auto">
            <a:xfrm>
              <a:off x="2384" y="2764"/>
              <a:ext cx="190" cy="98"/>
            </a:xfrm>
            <a:custGeom>
              <a:avLst/>
              <a:gdLst>
                <a:gd name="T0" fmla="*/ 15 w 35"/>
                <a:gd name="T1" fmla="*/ 3 h 18"/>
                <a:gd name="T2" fmla="*/ 1 w 35"/>
                <a:gd name="T3" fmla="*/ 12 h 18"/>
                <a:gd name="T4" fmla="*/ 28 w 35"/>
                <a:gd name="T5" fmla="*/ 13 h 18"/>
                <a:gd name="T6" fmla="*/ 29 w 35"/>
                <a:gd name="T7" fmla="*/ 0 h 18"/>
                <a:gd name="T8" fmla="*/ 15 w 35"/>
                <a:gd name="T9" fmla="*/ 3 h 18"/>
              </a:gdLst>
              <a:ahLst/>
              <a:cxnLst>
                <a:cxn ang="0">
                  <a:pos x="T0" y="T1"/>
                </a:cxn>
                <a:cxn ang="0">
                  <a:pos x="T2" y="T3"/>
                </a:cxn>
                <a:cxn ang="0">
                  <a:pos x="T4" y="T5"/>
                </a:cxn>
                <a:cxn ang="0">
                  <a:pos x="T6" y="T7"/>
                </a:cxn>
                <a:cxn ang="0">
                  <a:pos x="T8" y="T9"/>
                </a:cxn>
              </a:cxnLst>
              <a:rect l="0" t="0" r="r" b="b"/>
              <a:pathLst>
                <a:path w="35" h="18">
                  <a:moveTo>
                    <a:pt x="15" y="3"/>
                  </a:moveTo>
                  <a:cubicBezTo>
                    <a:pt x="15" y="3"/>
                    <a:pt x="0" y="5"/>
                    <a:pt x="1" y="12"/>
                  </a:cubicBezTo>
                  <a:cubicBezTo>
                    <a:pt x="1" y="18"/>
                    <a:pt x="22" y="16"/>
                    <a:pt x="28" y="13"/>
                  </a:cubicBezTo>
                  <a:cubicBezTo>
                    <a:pt x="35" y="9"/>
                    <a:pt x="29" y="0"/>
                    <a:pt x="29" y="0"/>
                  </a:cubicBezTo>
                  <a:lnTo>
                    <a:pt x="15"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104"/>
            <p:cNvSpPr/>
            <p:nvPr/>
          </p:nvSpPr>
          <p:spPr bwMode="auto">
            <a:xfrm>
              <a:off x="2427" y="2222"/>
              <a:ext cx="152" cy="569"/>
            </a:xfrm>
            <a:custGeom>
              <a:avLst/>
              <a:gdLst>
                <a:gd name="T0" fmla="*/ 13 w 28"/>
                <a:gd name="T1" fmla="*/ 0 h 105"/>
                <a:gd name="T2" fmla="*/ 4 w 28"/>
                <a:gd name="T3" fmla="*/ 105 h 105"/>
                <a:gd name="T4" fmla="*/ 24 w 28"/>
                <a:gd name="T5" fmla="*/ 103 h 105"/>
                <a:gd name="T6" fmla="*/ 28 w 28"/>
                <a:gd name="T7" fmla="*/ 4 h 105"/>
                <a:gd name="T8" fmla="*/ 13 w 28"/>
                <a:gd name="T9" fmla="*/ 0 h 105"/>
              </a:gdLst>
              <a:ahLst/>
              <a:cxnLst>
                <a:cxn ang="0">
                  <a:pos x="T0" y="T1"/>
                </a:cxn>
                <a:cxn ang="0">
                  <a:pos x="T2" y="T3"/>
                </a:cxn>
                <a:cxn ang="0">
                  <a:pos x="T4" y="T5"/>
                </a:cxn>
                <a:cxn ang="0">
                  <a:pos x="T6" y="T7"/>
                </a:cxn>
                <a:cxn ang="0">
                  <a:pos x="T8" y="T9"/>
                </a:cxn>
              </a:cxnLst>
              <a:rect l="0" t="0" r="r" b="b"/>
              <a:pathLst>
                <a:path w="28" h="105">
                  <a:moveTo>
                    <a:pt x="13" y="0"/>
                  </a:moveTo>
                  <a:cubicBezTo>
                    <a:pt x="13" y="0"/>
                    <a:pt x="0" y="52"/>
                    <a:pt x="4" y="105"/>
                  </a:cubicBezTo>
                  <a:cubicBezTo>
                    <a:pt x="24" y="103"/>
                    <a:pt x="24" y="103"/>
                    <a:pt x="24" y="103"/>
                  </a:cubicBezTo>
                  <a:cubicBezTo>
                    <a:pt x="24" y="103"/>
                    <a:pt x="17" y="50"/>
                    <a:pt x="28" y="4"/>
                  </a:cubicBez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105"/>
            <p:cNvSpPr>
              <a:spLocks noEditPoints="1"/>
            </p:cNvSpPr>
            <p:nvPr/>
          </p:nvSpPr>
          <p:spPr bwMode="auto">
            <a:xfrm>
              <a:off x="2432" y="2217"/>
              <a:ext cx="158" cy="580"/>
            </a:xfrm>
            <a:custGeom>
              <a:avLst/>
              <a:gdLst>
                <a:gd name="T0" fmla="*/ 2 w 29"/>
                <a:gd name="T1" fmla="*/ 107 h 107"/>
                <a:gd name="T2" fmla="*/ 1 w 29"/>
                <a:gd name="T3" fmla="*/ 106 h 107"/>
                <a:gd name="T4" fmla="*/ 1 w 29"/>
                <a:gd name="T5" fmla="*/ 106 h 107"/>
                <a:gd name="T6" fmla="*/ 0 w 29"/>
                <a:gd name="T7" fmla="*/ 86 h 107"/>
                <a:gd name="T8" fmla="*/ 0 w 29"/>
                <a:gd name="T9" fmla="*/ 86 h 107"/>
                <a:gd name="T10" fmla="*/ 10 w 29"/>
                <a:gd name="T11" fmla="*/ 1 h 107"/>
                <a:gd name="T12" fmla="*/ 10 w 29"/>
                <a:gd name="T13" fmla="*/ 1 h 107"/>
                <a:gd name="T14" fmla="*/ 12 w 29"/>
                <a:gd name="T15" fmla="*/ 0 h 107"/>
                <a:gd name="T16" fmla="*/ 12 w 29"/>
                <a:gd name="T17" fmla="*/ 0 h 107"/>
                <a:gd name="T18" fmla="*/ 27 w 29"/>
                <a:gd name="T19" fmla="*/ 4 h 107"/>
                <a:gd name="T20" fmla="*/ 28 w 29"/>
                <a:gd name="T21" fmla="*/ 4 h 107"/>
                <a:gd name="T22" fmla="*/ 28 w 29"/>
                <a:gd name="T23" fmla="*/ 4 h 107"/>
                <a:gd name="T24" fmla="*/ 28 w 29"/>
                <a:gd name="T25" fmla="*/ 5 h 107"/>
                <a:gd name="T26" fmla="*/ 28 w 29"/>
                <a:gd name="T27" fmla="*/ 5 h 107"/>
                <a:gd name="T28" fmla="*/ 22 w 29"/>
                <a:gd name="T29" fmla="*/ 66 h 107"/>
                <a:gd name="T30" fmla="*/ 22 w 29"/>
                <a:gd name="T31" fmla="*/ 66 h 107"/>
                <a:gd name="T32" fmla="*/ 24 w 29"/>
                <a:gd name="T33" fmla="*/ 104 h 107"/>
                <a:gd name="T34" fmla="*/ 24 w 29"/>
                <a:gd name="T35" fmla="*/ 104 h 107"/>
                <a:gd name="T36" fmla="*/ 24 w 29"/>
                <a:gd name="T37" fmla="*/ 105 h 107"/>
                <a:gd name="T38" fmla="*/ 24 w 29"/>
                <a:gd name="T39" fmla="*/ 105 h 107"/>
                <a:gd name="T40" fmla="*/ 23 w 29"/>
                <a:gd name="T41" fmla="*/ 106 h 107"/>
                <a:gd name="T42" fmla="*/ 23 w 29"/>
                <a:gd name="T43" fmla="*/ 106 h 107"/>
                <a:gd name="T44" fmla="*/ 3 w 29"/>
                <a:gd name="T45" fmla="*/ 107 h 107"/>
                <a:gd name="T46" fmla="*/ 3 w 29"/>
                <a:gd name="T47" fmla="*/ 107 h 107"/>
                <a:gd name="T48" fmla="*/ 3 w 29"/>
                <a:gd name="T49" fmla="*/ 107 h 107"/>
                <a:gd name="T50" fmla="*/ 2 w 29"/>
                <a:gd name="T51" fmla="*/ 107 h 107"/>
                <a:gd name="T52" fmla="*/ 3 w 29"/>
                <a:gd name="T53" fmla="*/ 86 h 107"/>
                <a:gd name="T54" fmla="*/ 4 w 29"/>
                <a:gd name="T55" fmla="*/ 104 h 107"/>
                <a:gd name="T56" fmla="*/ 4 w 29"/>
                <a:gd name="T57" fmla="*/ 104 h 107"/>
                <a:gd name="T58" fmla="*/ 21 w 29"/>
                <a:gd name="T59" fmla="*/ 103 h 107"/>
                <a:gd name="T60" fmla="*/ 19 w 29"/>
                <a:gd name="T61" fmla="*/ 66 h 107"/>
                <a:gd name="T62" fmla="*/ 19 w 29"/>
                <a:gd name="T63" fmla="*/ 66 h 107"/>
                <a:gd name="T64" fmla="*/ 25 w 29"/>
                <a:gd name="T65" fmla="*/ 6 h 107"/>
                <a:gd name="T66" fmla="*/ 25 w 29"/>
                <a:gd name="T67" fmla="*/ 6 h 107"/>
                <a:gd name="T68" fmla="*/ 13 w 29"/>
                <a:gd name="T69" fmla="*/ 3 h 107"/>
                <a:gd name="T70" fmla="*/ 3 w 29"/>
                <a:gd name="T71" fmla="*/ 86 h 107"/>
                <a:gd name="T72" fmla="*/ 11 w 29"/>
                <a:gd name="T73" fmla="*/ 3 h 107"/>
                <a:gd name="T74" fmla="*/ 12 w 29"/>
                <a:gd name="T75" fmla="*/ 1 h 107"/>
                <a:gd name="T76" fmla="*/ 11 w 29"/>
                <a:gd name="T77" fmla="*/ 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107">
                  <a:moveTo>
                    <a:pt x="2" y="107"/>
                  </a:moveTo>
                  <a:cubicBezTo>
                    <a:pt x="1" y="107"/>
                    <a:pt x="1" y="106"/>
                    <a:pt x="1" y="106"/>
                  </a:cubicBezTo>
                  <a:cubicBezTo>
                    <a:pt x="1" y="106"/>
                    <a:pt x="1" y="106"/>
                    <a:pt x="1" y="106"/>
                  </a:cubicBezTo>
                  <a:cubicBezTo>
                    <a:pt x="1" y="99"/>
                    <a:pt x="0" y="93"/>
                    <a:pt x="0" y="86"/>
                  </a:cubicBezTo>
                  <a:cubicBezTo>
                    <a:pt x="0" y="86"/>
                    <a:pt x="0" y="86"/>
                    <a:pt x="0" y="86"/>
                  </a:cubicBezTo>
                  <a:cubicBezTo>
                    <a:pt x="0" y="41"/>
                    <a:pt x="10" y="1"/>
                    <a:pt x="10" y="1"/>
                  </a:cubicBezTo>
                  <a:cubicBezTo>
                    <a:pt x="10" y="1"/>
                    <a:pt x="10" y="1"/>
                    <a:pt x="10" y="1"/>
                  </a:cubicBezTo>
                  <a:cubicBezTo>
                    <a:pt x="11" y="0"/>
                    <a:pt x="11" y="0"/>
                    <a:pt x="12" y="0"/>
                  </a:cubicBezTo>
                  <a:cubicBezTo>
                    <a:pt x="12" y="0"/>
                    <a:pt x="12" y="0"/>
                    <a:pt x="12" y="0"/>
                  </a:cubicBezTo>
                  <a:cubicBezTo>
                    <a:pt x="27" y="4"/>
                    <a:pt x="27" y="4"/>
                    <a:pt x="27" y="4"/>
                  </a:cubicBezTo>
                  <a:cubicBezTo>
                    <a:pt x="28" y="4"/>
                    <a:pt x="28" y="4"/>
                    <a:pt x="28" y="4"/>
                  </a:cubicBezTo>
                  <a:cubicBezTo>
                    <a:pt x="28" y="4"/>
                    <a:pt x="28" y="4"/>
                    <a:pt x="28" y="4"/>
                  </a:cubicBezTo>
                  <a:cubicBezTo>
                    <a:pt x="29" y="5"/>
                    <a:pt x="29" y="5"/>
                    <a:pt x="28" y="5"/>
                  </a:cubicBezTo>
                  <a:cubicBezTo>
                    <a:pt x="28" y="5"/>
                    <a:pt x="28" y="5"/>
                    <a:pt x="28" y="5"/>
                  </a:cubicBezTo>
                  <a:cubicBezTo>
                    <a:pt x="23" y="26"/>
                    <a:pt x="22" y="48"/>
                    <a:pt x="22" y="66"/>
                  </a:cubicBezTo>
                  <a:cubicBezTo>
                    <a:pt x="22" y="66"/>
                    <a:pt x="22" y="66"/>
                    <a:pt x="22" y="66"/>
                  </a:cubicBezTo>
                  <a:cubicBezTo>
                    <a:pt x="22" y="88"/>
                    <a:pt x="24" y="104"/>
                    <a:pt x="24" y="104"/>
                  </a:cubicBezTo>
                  <a:cubicBezTo>
                    <a:pt x="24" y="104"/>
                    <a:pt x="24" y="104"/>
                    <a:pt x="24" y="104"/>
                  </a:cubicBezTo>
                  <a:cubicBezTo>
                    <a:pt x="24" y="105"/>
                    <a:pt x="24" y="105"/>
                    <a:pt x="24" y="105"/>
                  </a:cubicBezTo>
                  <a:cubicBezTo>
                    <a:pt x="24" y="105"/>
                    <a:pt x="24" y="105"/>
                    <a:pt x="24" y="105"/>
                  </a:cubicBezTo>
                  <a:cubicBezTo>
                    <a:pt x="24" y="106"/>
                    <a:pt x="23" y="106"/>
                    <a:pt x="23" y="106"/>
                  </a:cubicBezTo>
                  <a:cubicBezTo>
                    <a:pt x="23" y="106"/>
                    <a:pt x="23" y="106"/>
                    <a:pt x="23" y="106"/>
                  </a:cubicBezTo>
                  <a:cubicBezTo>
                    <a:pt x="3" y="107"/>
                    <a:pt x="3" y="107"/>
                    <a:pt x="3" y="107"/>
                  </a:cubicBezTo>
                  <a:cubicBezTo>
                    <a:pt x="3" y="107"/>
                    <a:pt x="3" y="107"/>
                    <a:pt x="3" y="107"/>
                  </a:cubicBezTo>
                  <a:cubicBezTo>
                    <a:pt x="3" y="107"/>
                    <a:pt x="3" y="107"/>
                    <a:pt x="3" y="107"/>
                  </a:cubicBezTo>
                  <a:cubicBezTo>
                    <a:pt x="2" y="107"/>
                    <a:pt x="2" y="107"/>
                    <a:pt x="2" y="107"/>
                  </a:cubicBezTo>
                  <a:close/>
                  <a:moveTo>
                    <a:pt x="3" y="86"/>
                  </a:moveTo>
                  <a:cubicBezTo>
                    <a:pt x="3" y="92"/>
                    <a:pt x="4" y="98"/>
                    <a:pt x="4" y="104"/>
                  </a:cubicBezTo>
                  <a:cubicBezTo>
                    <a:pt x="4" y="104"/>
                    <a:pt x="4" y="104"/>
                    <a:pt x="4" y="104"/>
                  </a:cubicBezTo>
                  <a:cubicBezTo>
                    <a:pt x="21" y="103"/>
                    <a:pt x="21" y="103"/>
                    <a:pt x="21" y="103"/>
                  </a:cubicBezTo>
                  <a:cubicBezTo>
                    <a:pt x="20" y="98"/>
                    <a:pt x="19" y="84"/>
                    <a:pt x="19" y="66"/>
                  </a:cubicBezTo>
                  <a:cubicBezTo>
                    <a:pt x="19" y="66"/>
                    <a:pt x="19" y="66"/>
                    <a:pt x="19" y="66"/>
                  </a:cubicBezTo>
                  <a:cubicBezTo>
                    <a:pt x="19" y="48"/>
                    <a:pt x="20" y="26"/>
                    <a:pt x="25" y="6"/>
                  </a:cubicBezTo>
                  <a:cubicBezTo>
                    <a:pt x="25" y="6"/>
                    <a:pt x="25" y="6"/>
                    <a:pt x="25" y="6"/>
                  </a:cubicBezTo>
                  <a:cubicBezTo>
                    <a:pt x="13" y="3"/>
                    <a:pt x="13" y="3"/>
                    <a:pt x="13" y="3"/>
                  </a:cubicBezTo>
                  <a:cubicBezTo>
                    <a:pt x="11" y="11"/>
                    <a:pt x="3" y="46"/>
                    <a:pt x="3" y="86"/>
                  </a:cubicBezTo>
                  <a:close/>
                  <a:moveTo>
                    <a:pt x="11" y="3"/>
                  </a:moveTo>
                  <a:cubicBezTo>
                    <a:pt x="12" y="1"/>
                    <a:pt x="12" y="1"/>
                    <a:pt x="12" y="1"/>
                  </a:cubicBezTo>
                  <a:cubicBezTo>
                    <a:pt x="11" y="3"/>
                    <a:pt x="11" y="3"/>
                    <a:pt x="1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106"/>
            <p:cNvSpPr/>
            <p:nvPr/>
          </p:nvSpPr>
          <p:spPr bwMode="auto">
            <a:xfrm>
              <a:off x="2634" y="2764"/>
              <a:ext cx="184" cy="92"/>
            </a:xfrm>
            <a:custGeom>
              <a:avLst/>
              <a:gdLst>
                <a:gd name="T0" fmla="*/ 20 w 34"/>
                <a:gd name="T1" fmla="*/ 2 h 17"/>
                <a:gd name="T2" fmla="*/ 34 w 34"/>
                <a:gd name="T3" fmla="*/ 10 h 17"/>
                <a:gd name="T4" fmla="*/ 7 w 34"/>
                <a:gd name="T5" fmla="*/ 12 h 17"/>
                <a:gd name="T6" fmla="*/ 5 w 34"/>
                <a:gd name="T7" fmla="*/ 0 h 17"/>
                <a:gd name="T8" fmla="*/ 20 w 34"/>
                <a:gd name="T9" fmla="*/ 2 h 17"/>
              </a:gdLst>
              <a:ahLst/>
              <a:cxnLst>
                <a:cxn ang="0">
                  <a:pos x="T0" y="T1"/>
                </a:cxn>
                <a:cxn ang="0">
                  <a:pos x="T2" y="T3"/>
                </a:cxn>
                <a:cxn ang="0">
                  <a:pos x="T4" y="T5"/>
                </a:cxn>
                <a:cxn ang="0">
                  <a:pos x="T6" y="T7"/>
                </a:cxn>
                <a:cxn ang="0">
                  <a:pos x="T8" y="T9"/>
                </a:cxn>
              </a:cxnLst>
              <a:rect l="0" t="0" r="r" b="b"/>
              <a:pathLst>
                <a:path w="34" h="17">
                  <a:moveTo>
                    <a:pt x="20" y="2"/>
                  </a:moveTo>
                  <a:cubicBezTo>
                    <a:pt x="20" y="2"/>
                    <a:pt x="34" y="4"/>
                    <a:pt x="34" y="10"/>
                  </a:cubicBezTo>
                  <a:cubicBezTo>
                    <a:pt x="34" y="17"/>
                    <a:pt x="13" y="15"/>
                    <a:pt x="7" y="12"/>
                  </a:cubicBezTo>
                  <a:cubicBezTo>
                    <a:pt x="0" y="9"/>
                    <a:pt x="5" y="0"/>
                    <a:pt x="5" y="0"/>
                  </a:cubicBezTo>
                  <a:lnTo>
                    <a:pt x="20"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107"/>
            <p:cNvSpPr/>
            <p:nvPr/>
          </p:nvSpPr>
          <p:spPr bwMode="auto">
            <a:xfrm>
              <a:off x="2606" y="2222"/>
              <a:ext cx="163" cy="564"/>
            </a:xfrm>
            <a:custGeom>
              <a:avLst/>
              <a:gdLst>
                <a:gd name="T0" fmla="*/ 15 w 30"/>
                <a:gd name="T1" fmla="*/ 0 h 104"/>
                <a:gd name="T2" fmla="*/ 28 w 30"/>
                <a:gd name="T3" fmla="*/ 104 h 104"/>
                <a:gd name="T4" fmla="*/ 8 w 30"/>
                <a:gd name="T5" fmla="*/ 103 h 104"/>
                <a:gd name="T6" fmla="*/ 0 w 30"/>
                <a:gd name="T7" fmla="*/ 4 h 104"/>
                <a:gd name="T8" fmla="*/ 15 w 30"/>
                <a:gd name="T9" fmla="*/ 0 h 104"/>
              </a:gdLst>
              <a:ahLst/>
              <a:cxnLst>
                <a:cxn ang="0">
                  <a:pos x="T0" y="T1"/>
                </a:cxn>
                <a:cxn ang="0">
                  <a:pos x="T2" y="T3"/>
                </a:cxn>
                <a:cxn ang="0">
                  <a:pos x="T4" y="T5"/>
                </a:cxn>
                <a:cxn ang="0">
                  <a:pos x="T6" y="T7"/>
                </a:cxn>
                <a:cxn ang="0">
                  <a:pos x="T8" y="T9"/>
                </a:cxn>
              </a:cxnLst>
              <a:rect l="0" t="0" r="r" b="b"/>
              <a:pathLst>
                <a:path w="30" h="104">
                  <a:moveTo>
                    <a:pt x="15" y="0"/>
                  </a:moveTo>
                  <a:cubicBezTo>
                    <a:pt x="15" y="0"/>
                    <a:pt x="30" y="50"/>
                    <a:pt x="28" y="104"/>
                  </a:cubicBezTo>
                  <a:cubicBezTo>
                    <a:pt x="8" y="103"/>
                    <a:pt x="8" y="103"/>
                    <a:pt x="8" y="103"/>
                  </a:cubicBezTo>
                  <a:cubicBezTo>
                    <a:pt x="8" y="103"/>
                    <a:pt x="13" y="49"/>
                    <a:pt x="0" y="4"/>
                  </a:cubicBez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108"/>
            <p:cNvSpPr>
              <a:spLocks noEditPoints="1"/>
            </p:cNvSpPr>
            <p:nvPr/>
          </p:nvSpPr>
          <p:spPr bwMode="auto">
            <a:xfrm>
              <a:off x="2595" y="2212"/>
              <a:ext cx="174" cy="579"/>
            </a:xfrm>
            <a:custGeom>
              <a:avLst/>
              <a:gdLst>
                <a:gd name="T0" fmla="*/ 30 w 32"/>
                <a:gd name="T1" fmla="*/ 107 h 107"/>
                <a:gd name="T2" fmla="*/ 10 w 32"/>
                <a:gd name="T3" fmla="*/ 107 h 107"/>
                <a:gd name="T4" fmla="*/ 9 w 32"/>
                <a:gd name="T5" fmla="*/ 106 h 107"/>
                <a:gd name="T6" fmla="*/ 9 w 32"/>
                <a:gd name="T7" fmla="*/ 106 h 107"/>
                <a:gd name="T8" fmla="*/ 8 w 32"/>
                <a:gd name="T9" fmla="*/ 105 h 107"/>
                <a:gd name="T10" fmla="*/ 8 w 32"/>
                <a:gd name="T11" fmla="*/ 105 h 107"/>
                <a:gd name="T12" fmla="*/ 9 w 32"/>
                <a:gd name="T13" fmla="*/ 79 h 107"/>
                <a:gd name="T14" fmla="*/ 9 w 32"/>
                <a:gd name="T15" fmla="*/ 79 h 107"/>
                <a:gd name="T16" fmla="*/ 1 w 32"/>
                <a:gd name="T17" fmla="*/ 6 h 107"/>
                <a:gd name="T18" fmla="*/ 1 w 32"/>
                <a:gd name="T19" fmla="*/ 6 h 107"/>
                <a:gd name="T20" fmla="*/ 2 w 32"/>
                <a:gd name="T21" fmla="*/ 4 h 107"/>
                <a:gd name="T22" fmla="*/ 2 w 32"/>
                <a:gd name="T23" fmla="*/ 4 h 107"/>
                <a:gd name="T24" fmla="*/ 17 w 32"/>
                <a:gd name="T25" fmla="*/ 0 h 107"/>
                <a:gd name="T26" fmla="*/ 18 w 32"/>
                <a:gd name="T27" fmla="*/ 1 h 107"/>
                <a:gd name="T28" fmla="*/ 18 w 32"/>
                <a:gd name="T29" fmla="*/ 1 h 107"/>
                <a:gd name="T30" fmla="*/ 32 w 32"/>
                <a:gd name="T31" fmla="*/ 97 h 107"/>
                <a:gd name="T32" fmla="*/ 32 w 32"/>
                <a:gd name="T33" fmla="*/ 97 h 107"/>
                <a:gd name="T34" fmla="*/ 31 w 32"/>
                <a:gd name="T35" fmla="*/ 106 h 107"/>
                <a:gd name="T36" fmla="*/ 31 w 32"/>
                <a:gd name="T37" fmla="*/ 106 h 107"/>
                <a:gd name="T38" fmla="*/ 31 w 32"/>
                <a:gd name="T39" fmla="*/ 107 h 107"/>
                <a:gd name="T40" fmla="*/ 31 w 32"/>
                <a:gd name="T41" fmla="*/ 107 h 107"/>
                <a:gd name="T42" fmla="*/ 30 w 32"/>
                <a:gd name="T43" fmla="*/ 107 h 107"/>
                <a:gd name="T44" fmla="*/ 30 w 32"/>
                <a:gd name="T45" fmla="*/ 107 h 107"/>
                <a:gd name="T46" fmla="*/ 30 w 32"/>
                <a:gd name="T47" fmla="*/ 107 h 107"/>
                <a:gd name="T48" fmla="*/ 28 w 32"/>
                <a:gd name="T49" fmla="*/ 104 h 107"/>
                <a:gd name="T50" fmla="*/ 29 w 32"/>
                <a:gd name="T51" fmla="*/ 97 h 107"/>
                <a:gd name="T52" fmla="*/ 29 w 32"/>
                <a:gd name="T53" fmla="*/ 97 h 107"/>
                <a:gd name="T54" fmla="*/ 16 w 32"/>
                <a:gd name="T55" fmla="*/ 4 h 107"/>
                <a:gd name="T56" fmla="*/ 16 w 32"/>
                <a:gd name="T57" fmla="*/ 4 h 107"/>
                <a:gd name="T58" fmla="*/ 4 w 32"/>
                <a:gd name="T59" fmla="*/ 7 h 107"/>
                <a:gd name="T60" fmla="*/ 12 w 32"/>
                <a:gd name="T61" fmla="*/ 79 h 107"/>
                <a:gd name="T62" fmla="*/ 12 w 32"/>
                <a:gd name="T63" fmla="*/ 79 h 107"/>
                <a:gd name="T64" fmla="*/ 11 w 32"/>
                <a:gd name="T65" fmla="*/ 104 h 107"/>
                <a:gd name="T66" fmla="*/ 11 w 32"/>
                <a:gd name="T67" fmla="*/ 104 h 107"/>
                <a:gd name="T68" fmla="*/ 28 w 32"/>
                <a:gd name="T69" fmla="*/ 10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107">
                  <a:moveTo>
                    <a:pt x="30" y="107"/>
                  </a:moveTo>
                  <a:cubicBezTo>
                    <a:pt x="10" y="107"/>
                    <a:pt x="10" y="107"/>
                    <a:pt x="10" y="107"/>
                  </a:cubicBezTo>
                  <a:cubicBezTo>
                    <a:pt x="9" y="107"/>
                    <a:pt x="9" y="106"/>
                    <a:pt x="9" y="106"/>
                  </a:cubicBezTo>
                  <a:cubicBezTo>
                    <a:pt x="9" y="106"/>
                    <a:pt x="9" y="106"/>
                    <a:pt x="9" y="106"/>
                  </a:cubicBezTo>
                  <a:cubicBezTo>
                    <a:pt x="8" y="106"/>
                    <a:pt x="8" y="105"/>
                    <a:pt x="8" y="105"/>
                  </a:cubicBezTo>
                  <a:cubicBezTo>
                    <a:pt x="8" y="105"/>
                    <a:pt x="8" y="105"/>
                    <a:pt x="8" y="105"/>
                  </a:cubicBezTo>
                  <a:cubicBezTo>
                    <a:pt x="8" y="105"/>
                    <a:pt x="9" y="95"/>
                    <a:pt x="9" y="79"/>
                  </a:cubicBezTo>
                  <a:cubicBezTo>
                    <a:pt x="9" y="79"/>
                    <a:pt x="9" y="79"/>
                    <a:pt x="9" y="79"/>
                  </a:cubicBezTo>
                  <a:cubicBezTo>
                    <a:pt x="9" y="59"/>
                    <a:pt x="8" y="31"/>
                    <a:pt x="1" y="6"/>
                  </a:cubicBezTo>
                  <a:cubicBezTo>
                    <a:pt x="1" y="6"/>
                    <a:pt x="1" y="6"/>
                    <a:pt x="1" y="6"/>
                  </a:cubicBezTo>
                  <a:cubicBezTo>
                    <a:pt x="0" y="6"/>
                    <a:pt x="1" y="5"/>
                    <a:pt x="2" y="4"/>
                  </a:cubicBezTo>
                  <a:cubicBezTo>
                    <a:pt x="2" y="4"/>
                    <a:pt x="2" y="4"/>
                    <a:pt x="2" y="4"/>
                  </a:cubicBezTo>
                  <a:cubicBezTo>
                    <a:pt x="17" y="0"/>
                    <a:pt x="17" y="0"/>
                    <a:pt x="17" y="0"/>
                  </a:cubicBezTo>
                  <a:cubicBezTo>
                    <a:pt x="17" y="0"/>
                    <a:pt x="18" y="0"/>
                    <a:pt x="18" y="1"/>
                  </a:cubicBezTo>
                  <a:cubicBezTo>
                    <a:pt x="18" y="1"/>
                    <a:pt x="18" y="1"/>
                    <a:pt x="18" y="1"/>
                  </a:cubicBezTo>
                  <a:cubicBezTo>
                    <a:pt x="18" y="1"/>
                    <a:pt x="32" y="47"/>
                    <a:pt x="32" y="97"/>
                  </a:cubicBezTo>
                  <a:cubicBezTo>
                    <a:pt x="32" y="97"/>
                    <a:pt x="32" y="97"/>
                    <a:pt x="32" y="97"/>
                  </a:cubicBezTo>
                  <a:cubicBezTo>
                    <a:pt x="32" y="100"/>
                    <a:pt x="32" y="103"/>
                    <a:pt x="31" y="106"/>
                  </a:cubicBezTo>
                  <a:cubicBezTo>
                    <a:pt x="31" y="106"/>
                    <a:pt x="31" y="106"/>
                    <a:pt x="31" y="106"/>
                  </a:cubicBezTo>
                  <a:cubicBezTo>
                    <a:pt x="31" y="106"/>
                    <a:pt x="31" y="107"/>
                    <a:pt x="31" y="107"/>
                  </a:cubicBezTo>
                  <a:cubicBezTo>
                    <a:pt x="31" y="107"/>
                    <a:pt x="31" y="107"/>
                    <a:pt x="31" y="107"/>
                  </a:cubicBezTo>
                  <a:cubicBezTo>
                    <a:pt x="31" y="107"/>
                    <a:pt x="30" y="107"/>
                    <a:pt x="30" y="107"/>
                  </a:cubicBezTo>
                  <a:cubicBezTo>
                    <a:pt x="30" y="107"/>
                    <a:pt x="30" y="107"/>
                    <a:pt x="30" y="107"/>
                  </a:cubicBezTo>
                  <a:cubicBezTo>
                    <a:pt x="30" y="107"/>
                    <a:pt x="30" y="107"/>
                    <a:pt x="30" y="107"/>
                  </a:cubicBezTo>
                  <a:close/>
                  <a:moveTo>
                    <a:pt x="28" y="104"/>
                  </a:moveTo>
                  <a:cubicBezTo>
                    <a:pt x="29" y="102"/>
                    <a:pt x="29" y="99"/>
                    <a:pt x="29" y="97"/>
                  </a:cubicBezTo>
                  <a:cubicBezTo>
                    <a:pt x="29" y="97"/>
                    <a:pt x="29" y="97"/>
                    <a:pt x="29" y="97"/>
                  </a:cubicBezTo>
                  <a:cubicBezTo>
                    <a:pt x="29" y="52"/>
                    <a:pt x="18" y="12"/>
                    <a:pt x="16" y="4"/>
                  </a:cubicBezTo>
                  <a:cubicBezTo>
                    <a:pt x="16" y="4"/>
                    <a:pt x="16" y="4"/>
                    <a:pt x="16" y="4"/>
                  </a:cubicBezTo>
                  <a:cubicBezTo>
                    <a:pt x="4" y="7"/>
                    <a:pt x="4" y="7"/>
                    <a:pt x="4" y="7"/>
                  </a:cubicBezTo>
                  <a:cubicBezTo>
                    <a:pt x="11" y="32"/>
                    <a:pt x="12" y="59"/>
                    <a:pt x="12" y="79"/>
                  </a:cubicBezTo>
                  <a:cubicBezTo>
                    <a:pt x="12" y="79"/>
                    <a:pt x="12" y="79"/>
                    <a:pt x="12" y="79"/>
                  </a:cubicBezTo>
                  <a:cubicBezTo>
                    <a:pt x="12" y="91"/>
                    <a:pt x="12" y="100"/>
                    <a:pt x="11" y="104"/>
                  </a:cubicBezTo>
                  <a:cubicBezTo>
                    <a:pt x="11" y="104"/>
                    <a:pt x="11" y="104"/>
                    <a:pt x="11" y="104"/>
                  </a:cubicBezTo>
                  <a:cubicBezTo>
                    <a:pt x="28" y="104"/>
                    <a:pt x="28" y="104"/>
                    <a:pt x="28" y="10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109"/>
            <p:cNvSpPr/>
            <p:nvPr/>
          </p:nvSpPr>
          <p:spPr bwMode="auto">
            <a:xfrm>
              <a:off x="2427" y="1870"/>
              <a:ext cx="326" cy="499"/>
            </a:xfrm>
            <a:custGeom>
              <a:avLst/>
              <a:gdLst>
                <a:gd name="T0" fmla="*/ 50 w 60"/>
                <a:gd name="T1" fmla="*/ 3 h 92"/>
                <a:gd name="T2" fmla="*/ 6 w 60"/>
                <a:gd name="T3" fmla="*/ 1 h 92"/>
                <a:gd name="T4" fmla="*/ 0 w 60"/>
                <a:gd name="T5" fmla="*/ 86 h 92"/>
                <a:gd name="T6" fmla="*/ 60 w 60"/>
                <a:gd name="T7" fmla="*/ 85 h 92"/>
                <a:gd name="T8" fmla="*/ 50 w 60"/>
                <a:gd name="T9" fmla="*/ 3 h 92"/>
              </a:gdLst>
              <a:ahLst/>
              <a:cxnLst>
                <a:cxn ang="0">
                  <a:pos x="T0" y="T1"/>
                </a:cxn>
                <a:cxn ang="0">
                  <a:pos x="T2" y="T3"/>
                </a:cxn>
                <a:cxn ang="0">
                  <a:pos x="T4" y="T5"/>
                </a:cxn>
                <a:cxn ang="0">
                  <a:pos x="T6" y="T7"/>
                </a:cxn>
                <a:cxn ang="0">
                  <a:pos x="T8" y="T9"/>
                </a:cxn>
              </a:cxnLst>
              <a:rect l="0" t="0" r="r" b="b"/>
              <a:pathLst>
                <a:path w="60" h="92">
                  <a:moveTo>
                    <a:pt x="50" y="3"/>
                  </a:moveTo>
                  <a:cubicBezTo>
                    <a:pt x="50" y="3"/>
                    <a:pt x="5" y="0"/>
                    <a:pt x="6" y="1"/>
                  </a:cubicBezTo>
                  <a:cubicBezTo>
                    <a:pt x="6" y="1"/>
                    <a:pt x="0" y="35"/>
                    <a:pt x="0" y="86"/>
                  </a:cubicBezTo>
                  <a:cubicBezTo>
                    <a:pt x="0" y="86"/>
                    <a:pt x="39" y="92"/>
                    <a:pt x="60" y="85"/>
                  </a:cubicBezTo>
                  <a:cubicBezTo>
                    <a:pt x="60" y="85"/>
                    <a:pt x="58" y="28"/>
                    <a:pt x="50" y="3"/>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110"/>
            <p:cNvSpPr>
              <a:spLocks noEditPoints="1"/>
            </p:cNvSpPr>
            <p:nvPr/>
          </p:nvSpPr>
          <p:spPr bwMode="auto">
            <a:xfrm>
              <a:off x="2422" y="1865"/>
              <a:ext cx="342" cy="493"/>
            </a:xfrm>
            <a:custGeom>
              <a:avLst/>
              <a:gdLst>
                <a:gd name="T0" fmla="*/ 1 w 63"/>
                <a:gd name="T1" fmla="*/ 89 h 91"/>
                <a:gd name="T2" fmla="*/ 0 w 63"/>
                <a:gd name="T3" fmla="*/ 87 h 91"/>
                <a:gd name="T4" fmla="*/ 0 w 63"/>
                <a:gd name="T5" fmla="*/ 87 h 91"/>
                <a:gd name="T6" fmla="*/ 0 w 63"/>
                <a:gd name="T7" fmla="*/ 85 h 91"/>
                <a:gd name="T8" fmla="*/ 0 w 63"/>
                <a:gd name="T9" fmla="*/ 85 h 91"/>
                <a:gd name="T10" fmla="*/ 5 w 63"/>
                <a:gd name="T11" fmla="*/ 2 h 91"/>
                <a:gd name="T12" fmla="*/ 5 w 63"/>
                <a:gd name="T13" fmla="*/ 2 h 91"/>
                <a:gd name="T14" fmla="*/ 5 w 63"/>
                <a:gd name="T15" fmla="*/ 2 h 91"/>
                <a:gd name="T16" fmla="*/ 5 w 63"/>
                <a:gd name="T17" fmla="*/ 2 h 91"/>
                <a:gd name="T18" fmla="*/ 5 w 63"/>
                <a:gd name="T19" fmla="*/ 2 h 91"/>
                <a:gd name="T20" fmla="*/ 5 w 63"/>
                <a:gd name="T21" fmla="*/ 2 h 91"/>
                <a:gd name="T22" fmla="*/ 5 w 63"/>
                <a:gd name="T23" fmla="*/ 2 h 91"/>
                <a:gd name="T24" fmla="*/ 6 w 63"/>
                <a:gd name="T25" fmla="*/ 0 h 91"/>
                <a:gd name="T26" fmla="*/ 6 w 63"/>
                <a:gd name="T27" fmla="*/ 0 h 91"/>
                <a:gd name="T28" fmla="*/ 7 w 63"/>
                <a:gd name="T29" fmla="*/ 0 h 91"/>
                <a:gd name="T30" fmla="*/ 7 w 63"/>
                <a:gd name="T31" fmla="*/ 0 h 91"/>
                <a:gd name="T32" fmla="*/ 8 w 63"/>
                <a:gd name="T33" fmla="*/ 0 h 91"/>
                <a:gd name="T34" fmla="*/ 8 w 63"/>
                <a:gd name="T35" fmla="*/ 0 h 91"/>
                <a:gd name="T36" fmla="*/ 51 w 63"/>
                <a:gd name="T37" fmla="*/ 3 h 91"/>
                <a:gd name="T38" fmla="*/ 51 w 63"/>
                <a:gd name="T39" fmla="*/ 3 h 91"/>
                <a:gd name="T40" fmla="*/ 51 w 63"/>
                <a:gd name="T41" fmla="*/ 4 h 91"/>
                <a:gd name="T42" fmla="*/ 49 w 63"/>
                <a:gd name="T43" fmla="*/ 4 h 91"/>
                <a:gd name="T44" fmla="*/ 51 w 63"/>
                <a:gd name="T45" fmla="*/ 4 h 91"/>
                <a:gd name="T46" fmla="*/ 51 w 63"/>
                <a:gd name="T47" fmla="*/ 3 h 91"/>
                <a:gd name="T48" fmla="*/ 52 w 63"/>
                <a:gd name="T49" fmla="*/ 4 h 91"/>
                <a:gd name="T50" fmla="*/ 52 w 63"/>
                <a:gd name="T51" fmla="*/ 4 h 91"/>
                <a:gd name="T52" fmla="*/ 63 w 63"/>
                <a:gd name="T53" fmla="*/ 86 h 91"/>
                <a:gd name="T54" fmla="*/ 63 w 63"/>
                <a:gd name="T55" fmla="*/ 86 h 91"/>
                <a:gd name="T56" fmla="*/ 62 w 63"/>
                <a:gd name="T57" fmla="*/ 87 h 91"/>
                <a:gd name="T58" fmla="*/ 62 w 63"/>
                <a:gd name="T59" fmla="*/ 87 h 91"/>
                <a:gd name="T60" fmla="*/ 32 w 63"/>
                <a:gd name="T61" fmla="*/ 91 h 91"/>
                <a:gd name="T62" fmla="*/ 32 w 63"/>
                <a:gd name="T63" fmla="*/ 91 h 91"/>
                <a:gd name="T64" fmla="*/ 1 w 63"/>
                <a:gd name="T65" fmla="*/ 89 h 91"/>
                <a:gd name="T66" fmla="*/ 32 w 63"/>
                <a:gd name="T67" fmla="*/ 88 h 91"/>
                <a:gd name="T68" fmla="*/ 60 w 63"/>
                <a:gd name="T69" fmla="*/ 85 h 91"/>
                <a:gd name="T70" fmla="*/ 60 w 63"/>
                <a:gd name="T71" fmla="*/ 85 h 91"/>
                <a:gd name="T72" fmla="*/ 50 w 63"/>
                <a:gd name="T73" fmla="*/ 5 h 91"/>
                <a:gd name="T74" fmla="*/ 50 w 63"/>
                <a:gd name="T75" fmla="*/ 5 h 91"/>
                <a:gd name="T76" fmla="*/ 8 w 63"/>
                <a:gd name="T77" fmla="*/ 3 h 91"/>
                <a:gd name="T78" fmla="*/ 8 w 63"/>
                <a:gd name="T79" fmla="*/ 3 h 91"/>
                <a:gd name="T80" fmla="*/ 8 w 63"/>
                <a:gd name="T81" fmla="*/ 3 h 91"/>
                <a:gd name="T82" fmla="*/ 8 w 63"/>
                <a:gd name="T83" fmla="*/ 3 h 91"/>
                <a:gd name="T84" fmla="*/ 3 w 63"/>
                <a:gd name="T85" fmla="*/ 85 h 91"/>
                <a:gd name="T86" fmla="*/ 3 w 63"/>
                <a:gd name="T87" fmla="*/ 85 h 91"/>
                <a:gd name="T88" fmla="*/ 3 w 63"/>
                <a:gd name="T89" fmla="*/ 86 h 91"/>
                <a:gd name="T90" fmla="*/ 3 w 63"/>
                <a:gd name="T91" fmla="*/ 86 h 91"/>
                <a:gd name="T92" fmla="*/ 32 w 63"/>
                <a:gd name="T93" fmla="*/ 88 h 91"/>
                <a:gd name="T94" fmla="*/ 7 w 63"/>
                <a:gd name="T95" fmla="*/ 3 h 91"/>
                <a:gd name="T96" fmla="*/ 7 w 63"/>
                <a:gd name="T97" fmla="*/ 3 h 91"/>
                <a:gd name="T98" fmla="*/ 7 w 63"/>
                <a:gd name="T99" fmla="*/ 3 h 91"/>
                <a:gd name="T100" fmla="*/ 7 w 63"/>
                <a:gd name="T101" fmla="*/ 3 h 91"/>
                <a:gd name="T102" fmla="*/ 7 w 63"/>
                <a:gd name="T103" fmla="*/ 3 h 91"/>
                <a:gd name="T104" fmla="*/ 8 w 63"/>
                <a:gd name="T105" fmla="*/ 1 h 91"/>
                <a:gd name="T106" fmla="*/ 8 w 63"/>
                <a:gd name="T107" fmla="*/ 1 h 91"/>
                <a:gd name="T108" fmla="*/ 8 w 63"/>
                <a:gd name="T109" fmla="*/ 1 h 91"/>
                <a:gd name="T110" fmla="*/ 8 w 63"/>
                <a:gd name="T111" fmla="*/ 1 h 91"/>
                <a:gd name="T112" fmla="*/ 8 w 63"/>
                <a:gd name="T113"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91">
                  <a:moveTo>
                    <a:pt x="1" y="89"/>
                  </a:moveTo>
                  <a:cubicBezTo>
                    <a:pt x="0" y="88"/>
                    <a:pt x="0" y="88"/>
                    <a:pt x="0" y="87"/>
                  </a:cubicBezTo>
                  <a:cubicBezTo>
                    <a:pt x="0" y="87"/>
                    <a:pt x="0" y="87"/>
                    <a:pt x="0" y="87"/>
                  </a:cubicBezTo>
                  <a:cubicBezTo>
                    <a:pt x="0" y="86"/>
                    <a:pt x="0" y="85"/>
                    <a:pt x="0" y="85"/>
                  </a:cubicBezTo>
                  <a:cubicBezTo>
                    <a:pt x="0" y="85"/>
                    <a:pt x="0" y="85"/>
                    <a:pt x="0" y="85"/>
                  </a:cubicBezTo>
                  <a:cubicBezTo>
                    <a:pt x="0" y="37"/>
                    <a:pt x="5" y="5"/>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0"/>
                    <a:pt x="6" y="1"/>
                    <a:pt x="6" y="0"/>
                  </a:cubicBezTo>
                  <a:cubicBezTo>
                    <a:pt x="6" y="0"/>
                    <a:pt x="6" y="0"/>
                    <a:pt x="6" y="0"/>
                  </a:cubicBezTo>
                  <a:cubicBezTo>
                    <a:pt x="7" y="0"/>
                    <a:pt x="7" y="0"/>
                    <a:pt x="7" y="0"/>
                  </a:cubicBezTo>
                  <a:cubicBezTo>
                    <a:pt x="7" y="0"/>
                    <a:pt x="7" y="0"/>
                    <a:pt x="7" y="0"/>
                  </a:cubicBezTo>
                  <a:cubicBezTo>
                    <a:pt x="7" y="0"/>
                    <a:pt x="8" y="0"/>
                    <a:pt x="8" y="0"/>
                  </a:cubicBezTo>
                  <a:cubicBezTo>
                    <a:pt x="8" y="0"/>
                    <a:pt x="8" y="0"/>
                    <a:pt x="8" y="0"/>
                  </a:cubicBezTo>
                  <a:cubicBezTo>
                    <a:pt x="16" y="0"/>
                    <a:pt x="51" y="3"/>
                    <a:pt x="51" y="3"/>
                  </a:cubicBezTo>
                  <a:cubicBezTo>
                    <a:pt x="51" y="3"/>
                    <a:pt x="51" y="3"/>
                    <a:pt x="51" y="3"/>
                  </a:cubicBezTo>
                  <a:cubicBezTo>
                    <a:pt x="51" y="4"/>
                    <a:pt x="51" y="4"/>
                    <a:pt x="51" y="4"/>
                  </a:cubicBezTo>
                  <a:cubicBezTo>
                    <a:pt x="49" y="4"/>
                    <a:pt x="49" y="4"/>
                    <a:pt x="49" y="4"/>
                  </a:cubicBezTo>
                  <a:cubicBezTo>
                    <a:pt x="51" y="4"/>
                    <a:pt x="51" y="4"/>
                    <a:pt x="51" y="4"/>
                  </a:cubicBezTo>
                  <a:cubicBezTo>
                    <a:pt x="51" y="3"/>
                    <a:pt x="51" y="3"/>
                    <a:pt x="51" y="3"/>
                  </a:cubicBezTo>
                  <a:cubicBezTo>
                    <a:pt x="52" y="3"/>
                    <a:pt x="52" y="3"/>
                    <a:pt x="52" y="4"/>
                  </a:cubicBezTo>
                  <a:cubicBezTo>
                    <a:pt x="52" y="4"/>
                    <a:pt x="52" y="4"/>
                    <a:pt x="52" y="4"/>
                  </a:cubicBezTo>
                  <a:cubicBezTo>
                    <a:pt x="61" y="29"/>
                    <a:pt x="63" y="85"/>
                    <a:pt x="63" y="86"/>
                  </a:cubicBezTo>
                  <a:cubicBezTo>
                    <a:pt x="63" y="86"/>
                    <a:pt x="63" y="86"/>
                    <a:pt x="63" y="86"/>
                  </a:cubicBezTo>
                  <a:cubicBezTo>
                    <a:pt x="63" y="86"/>
                    <a:pt x="62" y="87"/>
                    <a:pt x="62" y="87"/>
                  </a:cubicBezTo>
                  <a:cubicBezTo>
                    <a:pt x="62" y="87"/>
                    <a:pt x="62" y="87"/>
                    <a:pt x="62" y="87"/>
                  </a:cubicBezTo>
                  <a:cubicBezTo>
                    <a:pt x="53" y="90"/>
                    <a:pt x="43" y="91"/>
                    <a:pt x="32" y="91"/>
                  </a:cubicBezTo>
                  <a:cubicBezTo>
                    <a:pt x="32" y="91"/>
                    <a:pt x="32" y="91"/>
                    <a:pt x="32" y="91"/>
                  </a:cubicBezTo>
                  <a:cubicBezTo>
                    <a:pt x="16" y="91"/>
                    <a:pt x="1" y="89"/>
                    <a:pt x="1" y="89"/>
                  </a:cubicBezTo>
                  <a:close/>
                  <a:moveTo>
                    <a:pt x="32" y="88"/>
                  </a:moveTo>
                  <a:cubicBezTo>
                    <a:pt x="42" y="88"/>
                    <a:pt x="52" y="87"/>
                    <a:pt x="60" y="85"/>
                  </a:cubicBezTo>
                  <a:cubicBezTo>
                    <a:pt x="60" y="85"/>
                    <a:pt x="60" y="85"/>
                    <a:pt x="60" y="85"/>
                  </a:cubicBezTo>
                  <a:cubicBezTo>
                    <a:pt x="59" y="77"/>
                    <a:pt x="57" y="29"/>
                    <a:pt x="50" y="5"/>
                  </a:cubicBezTo>
                  <a:cubicBezTo>
                    <a:pt x="50" y="5"/>
                    <a:pt x="50" y="5"/>
                    <a:pt x="50" y="5"/>
                  </a:cubicBezTo>
                  <a:cubicBezTo>
                    <a:pt x="44" y="5"/>
                    <a:pt x="15" y="3"/>
                    <a:pt x="8" y="3"/>
                  </a:cubicBezTo>
                  <a:cubicBezTo>
                    <a:pt x="8" y="3"/>
                    <a:pt x="8" y="3"/>
                    <a:pt x="8" y="3"/>
                  </a:cubicBezTo>
                  <a:cubicBezTo>
                    <a:pt x="8" y="3"/>
                    <a:pt x="8" y="3"/>
                    <a:pt x="8" y="3"/>
                  </a:cubicBezTo>
                  <a:cubicBezTo>
                    <a:pt x="8" y="3"/>
                    <a:pt x="8" y="3"/>
                    <a:pt x="8" y="3"/>
                  </a:cubicBezTo>
                  <a:cubicBezTo>
                    <a:pt x="7" y="9"/>
                    <a:pt x="3" y="40"/>
                    <a:pt x="3" y="85"/>
                  </a:cubicBezTo>
                  <a:cubicBezTo>
                    <a:pt x="3" y="85"/>
                    <a:pt x="3" y="85"/>
                    <a:pt x="3" y="85"/>
                  </a:cubicBezTo>
                  <a:cubicBezTo>
                    <a:pt x="3" y="85"/>
                    <a:pt x="3" y="85"/>
                    <a:pt x="3" y="86"/>
                  </a:cubicBezTo>
                  <a:cubicBezTo>
                    <a:pt x="3" y="86"/>
                    <a:pt x="3" y="86"/>
                    <a:pt x="3" y="86"/>
                  </a:cubicBezTo>
                  <a:cubicBezTo>
                    <a:pt x="7" y="86"/>
                    <a:pt x="19" y="88"/>
                    <a:pt x="32" y="88"/>
                  </a:cubicBezTo>
                  <a:close/>
                  <a:moveTo>
                    <a:pt x="7" y="3"/>
                  </a:moveTo>
                  <a:cubicBezTo>
                    <a:pt x="7" y="3"/>
                    <a:pt x="7" y="3"/>
                    <a:pt x="7" y="3"/>
                  </a:cubicBezTo>
                  <a:cubicBezTo>
                    <a:pt x="7" y="3"/>
                    <a:pt x="7" y="3"/>
                    <a:pt x="7" y="3"/>
                  </a:cubicBezTo>
                  <a:cubicBezTo>
                    <a:pt x="7" y="3"/>
                    <a:pt x="7" y="3"/>
                    <a:pt x="7" y="3"/>
                  </a:cubicBezTo>
                  <a:cubicBezTo>
                    <a:pt x="7" y="3"/>
                    <a:pt x="7" y="3"/>
                    <a:pt x="7" y="3"/>
                  </a:cubicBezTo>
                  <a:close/>
                  <a:moveTo>
                    <a:pt x="8" y="1"/>
                  </a:moveTo>
                  <a:cubicBezTo>
                    <a:pt x="8" y="1"/>
                    <a:pt x="8" y="1"/>
                    <a:pt x="8" y="1"/>
                  </a:cubicBezTo>
                  <a:cubicBezTo>
                    <a:pt x="8" y="1"/>
                    <a:pt x="8" y="1"/>
                    <a:pt x="8" y="1"/>
                  </a:cubicBezTo>
                  <a:cubicBezTo>
                    <a:pt x="8" y="1"/>
                    <a:pt x="8" y="1"/>
                    <a:pt x="8" y="1"/>
                  </a:cubicBezTo>
                  <a:cubicBezTo>
                    <a:pt x="8" y="1"/>
                    <a:pt x="8" y="1"/>
                    <a:pt x="8" y="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111"/>
            <p:cNvSpPr/>
            <p:nvPr/>
          </p:nvSpPr>
          <p:spPr bwMode="auto">
            <a:xfrm>
              <a:off x="2563" y="1892"/>
              <a:ext cx="60" cy="271"/>
            </a:xfrm>
            <a:custGeom>
              <a:avLst/>
              <a:gdLst>
                <a:gd name="T0" fmla="*/ 5 w 60"/>
                <a:gd name="T1" fmla="*/ 33 h 271"/>
                <a:gd name="T2" fmla="*/ 22 w 60"/>
                <a:gd name="T3" fmla="*/ 65 h 271"/>
                <a:gd name="T4" fmla="*/ 0 w 60"/>
                <a:gd name="T5" fmla="*/ 228 h 271"/>
                <a:gd name="T6" fmla="*/ 32 w 60"/>
                <a:gd name="T7" fmla="*/ 271 h 271"/>
                <a:gd name="T8" fmla="*/ 60 w 60"/>
                <a:gd name="T9" fmla="*/ 222 h 271"/>
                <a:gd name="T10" fmla="*/ 38 w 60"/>
                <a:gd name="T11" fmla="*/ 65 h 271"/>
                <a:gd name="T12" fmla="*/ 54 w 60"/>
                <a:gd name="T13" fmla="*/ 33 h 271"/>
                <a:gd name="T14" fmla="*/ 27 w 60"/>
                <a:gd name="T15" fmla="*/ 0 h 271"/>
                <a:gd name="T16" fmla="*/ 5 w 60"/>
                <a:gd name="T17" fmla="*/ 3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71">
                  <a:moveTo>
                    <a:pt x="5" y="33"/>
                  </a:moveTo>
                  <a:lnTo>
                    <a:pt x="22" y="65"/>
                  </a:lnTo>
                  <a:lnTo>
                    <a:pt x="0" y="228"/>
                  </a:lnTo>
                  <a:lnTo>
                    <a:pt x="32" y="271"/>
                  </a:lnTo>
                  <a:lnTo>
                    <a:pt x="60" y="222"/>
                  </a:lnTo>
                  <a:lnTo>
                    <a:pt x="38" y="65"/>
                  </a:lnTo>
                  <a:lnTo>
                    <a:pt x="54" y="33"/>
                  </a:lnTo>
                  <a:lnTo>
                    <a:pt x="27" y="0"/>
                  </a:lnTo>
                  <a:lnTo>
                    <a:pt x="5" y="3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112"/>
            <p:cNvSpPr/>
            <p:nvPr/>
          </p:nvSpPr>
          <p:spPr bwMode="auto">
            <a:xfrm>
              <a:off x="2541" y="1849"/>
              <a:ext cx="109" cy="108"/>
            </a:xfrm>
            <a:custGeom>
              <a:avLst/>
              <a:gdLst>
                <a:gd name="T0" fmla="*/ 0 w 20"/>
                <a:gd name="T1" fmla="*/ 9 h 20"/>
                <a:gd name="T2" fmla="*/ 9 w 20"/>
                <a:gd name="T3" fmla="*/ 9 h 20"/>
                <a:gd name="T4" fmla="*/ 20 w 20"/>
                <a:gd name="T5" fmla="*/ 9 h 20"/>
                <a:gd name="T6" fmla="*/ 18 w 20"/>
                <a:gd name="T7" fmla="*/ 0 h 20"/>
                <a:gd name="T8" fmla="*/ 1 w 20"/>
                <a:gd name="T9" fmla="*/ 2 h 20"/>
                <a:gd name="T10" fmla="*/ 0 w 20"/>
                <a:gd name="T11" fmla="*/ 9 h 20"/>
              </a:gdLst>
              <a:ahLst/>
              <a:cxnLst>
                <a:cxn ang="0">
                  <a:pos x="T0" y="T1"/>
                </a:cxn>
                <a:cxn ang="0">
                  <a:pos x="T2" y="T3"/>
                </a:cxn>
                <a:cxn ang="0">
                  <a:pos x="T4" y="T5"/>
                </a:cxn>
                <a:cxn ang="0">
                  <a:pos x="T6" y="T7"/>
                </a:cxn>
                <a:cxn ang="0">
                  <a:pos x="T8" y="T9"/>
                </a:cxn>
                <a:cxn ang="0">
                  <a:pos x="T10" y="T11"/>
                </a:cxn>
              </a:cxnLst>
              <a:rect l="0" t="0" r="r" b="b"/>
              <a:pathLst>
                <a:path w="20" h="20">
                  <a:moveTo>
                    <a:pt x="0" y="9"/>
                  </a:moveTo>
                  <a:cubicBezTo>
                    <a:pt x="0" y="9"/>
                    <a:pt x="4" y="20"/>
                    <a:pt x="9" y="9"/>
                  </a:cubicBezTo>
                  <a:cubicBezTo>
                    <a:pt x="9" y="9"/>
                    <a:pt x="15" y="20"/>
                    <a:pt x="20" y="9"/>
                  </a:cubicBezTo>
                  <a:cubicBezTo>
                    <a:pt x="18" y="0"/>
                    <a:pt x="18" y="0"/>
                    <a:pt x="18" y="0"/>
                  </a:cubicBezTo>
                  <a:cubicBezTo>
                    <a:pt x="1" y="2"/>
                    <a:pt x="1" y="2"/>
                    <a:pt x="1" y="2"/>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113"/>
            <p:cNvSpPr>
              <a:spLocks noEditPoints="1"/>
            </p:cNvSpPr>
            <p:nvPr/>
          </p:nvSpPr>
          <p:spPr bwMode="auto">
            <a:xfrm>
              <a:off x="2530" y="1843"/>
              <a:ext cx="131" cy="87"/>
            </a:xfrm>
            <a:custGeom>
              <a:avLst/>
              <a:gdLst>
                <a:gd name="T0" fmla="*/ 0 w 24"/>
                <a:gd name="T1" fmla="*/ 10 h 16"/>
                <a:gd name="T2" fmla="*/ 0 w 24"/>
                <a:gd name="T3" fmla="*/ 10 h 16"/>
                <a:gd name="T4" fmla="*/ 1 w 24"/>
                <a:gd name="T5" fmla="*/ 3 h 16"/>
                <a:gd name="T6" fmla="*/ 2 w 24"/>
                <a:gd name="T7" fmla="*/ 2 h 16"/>
                <a:gd name="T8" fmla="*/ 2 w 24"/>
                <a:gd name="T9" fmla="*/ 2 h 16"/>
                <a:gd name="T10" fmla="*/ 20 w 24"/>
                <a:gd name="T11" fmla="*/ 0 h 16"/>
                <a:gd name="T12" fmla="*/ 22 w 24"/>
                <a:gd name="T13" fmla="*/ 1 h 16"/>
                <a:gd name="T14" fmla="*/ 22 w 24"/>
                <a:gd name="T15" fmla="*/ 1 h 16"/>
                <a:gd name="T16" fmla="*/ 24 w 24"/>
                <a:gd name="T17" fmla="*/ 9 h 16"/>
                <a:gd name="T18" fmla="*/ 24 w 24"/>
                <a:gd name="T19" fmla="*/ 10 h 16"/>
                <a:gd name="T20" fmla="*/ 17 w 24"/>
                <a:gd name="T21" fmla="*/ 16 h 16"/>
                <a:gd name="T22" fmla="*/ 17 w 24"/>
                <a:gd name="T23" fmla="*/ 16 h 16"/>
                <a:gd name="T24" fmla="*/ 11 w 24"/>
                <a:gd name="T25" fmla="*/ 13 h 16"/>
                <a:gd name="T26" fmla="*/ 11 w 24"/>
                <a:gd name="T27" fmla="*/ 13 h 16"/>
                <a:gd name="T28" fmla="*/ 7 w 24"/>
                <a:gd name="T29" fmla="*/ 16 h 16"/>
                <a:gd name="T30" fmla="*/ 7 w 24"/>
                <a:gd name="T31" fmla="*/ 16 h 16"/>
                <a:gd name="T32" fmla="*/ 0 w 24"/>
                <a:gd name="T33" fmla="*/ 10 h 16"/>
                <a:gd name="T34" fmla="*/ 4 w 24"/>
                <a:gd name="T35" fmla="*/ 12 h 16"/>
                <a:gd name="T36" fmla="*/ 7 w 24"/>
                <a:gd name="T37" fmla="*/ 13 h 16"/>
                <a:gd name="T38" fmla="*/ 7 w 24"/>
                <a:gd name="T39" fmla="*/ 13 h 16"/>
                <a:gd name="T40" fmla="*/ 10 w 24"/>
                <a:gd name="T41" fmla="*/ 10 h 16"/>
                <a:gd name="T42" fmla="*/ 10 w 24"/>
                <a:gd name="T43" fmla="*/ 10 h 16"/>
                <a:gd name="T44" fmla="*/ 11 w 24"/>
                <a:gd name="T45" fmla="*/ 9 h 16"/>
                <a:gd name="T46" fmla="*/ 11 w 24"/>
                <a:gd name="T47" fmla="*/ 9 h 16"/>
                <a:gd name="T48" fmla="*/ 12 w 24"/>
                <a:gd name="T49" fmla="*/ 10 h 16"/>
                <a:gd name="T50" fmla="*/ 12 w 24"/>
                <a:gd name="T51" fmla="*/ 10 h 16"/>
                <a:gd name="T52" fmla="*/ 17 w 24"/>
                <a:gd name="T53" fmla="*/ 13 h 16"/>
                <a:gd name="T54" fmla="*/ 17 w 24"/>
                <a:gd name="T55" fmla="*/ 13 h 16"/>
                <a:gd name="T56" fmla="*/ 21 w 24"/>
                <a:gd name="T57" fmla="*/ 10 h 16"/>
                <a:gd name="T58" fmla="*/ 21 w 24"/>
                <a:gd name="T59" fmla="*/ 10 h 16"/>
                <a:gd name="T60" fmla="*/ 19 w 24"/>
                <a:gd name="T61" fmla="*/ 3 h 16"/>
                <a:gd name="T62" fmla="*/ 4 w 24"/>
                <a:gd name="T63" fmla="*/ 5 h 16"/>
                <a:gd name="T64" fmla="*/ 3 w 24"/>
                <a:gd name="T65" fmla="*/ 10 h 16"/>
                <a:gd name="T66" fmla="*/ 4 w 24"/>
                <a:gd name="T6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6">
                  <a:moveTo>
                    <a:pt x="0" y="10"/>
                  </a:moveTo>
                  <a:cubicBezTo>
                    <a:pt x="0" y="10"/>
                    <a:pt x="0" y="10"/>
                    <a:pt x="0" y="10"/>
                  </a:cubicBezTo>
                  <a:cubicBezTo>
                    <a:pt x="1" y="3"/>
                    <a:pt x="1" y="3"/>
                    <a:pt x="1" y="3"/>
                  </a:cubicBezTo>
                  <a:cubicBezTo>
                    <a:pt x="1" y="2"/>
                    <a:pt x="2" y="2"/>
                    <a:pt x="2" y="2"/>
                  </a:cubicBezTo>
                  <a:cubicBezTo>
                    <a:pt x="2" y="2"/>
                    <a:pt x="2" y="2"/>
                    <a:pt x="2" y="2"/>
                  </a:cubicBezTo>
                  <a:cubicBezTo>
                    <a:pt x="20" y="0"/>
                    <a:pt x="20" y="0"/>
                    <a:pt x="20" y="0"/>
                  </a:cubicBezTo>
                  <a:cubicBezTo>
                    <a:pt x="21" y="0"/>
                    <a:pt x="22" y="0"/>
                    <a:pt x="22" y="1"/>
                  </a:cubicBezTo>
                  <a:cubicBezTo>
                    <a:pt x="22" y="1"/>
                    <a:pt x="22" y="1"/>
                    <a:pt x="22" y="1"/>
                  </a:cubicBezTo>
                  <a:cubicBezTo>
                    <a:pt x="24" y="9"/>
                    <a:pt x="24" y="9"/>
                    <a:pt x="24" y="9"/>
                  </a:cubicBezTo>
                  <a:cubicBezTo>
                    <a:pt x="24" y="10"/>
                    <a:pt x="24" y="10"/>
                    <a:pt x="24" y="10"/>
                  </a:cubicBezTo>
                  <a:cubicBezTo>
                    <a:pt x="22" y="14"/>
                    <a:pt x="20" y="16"/>
                    <a:pt x="17" y="16"/>
                  </a:cubicBezTo>
                  <a:cubicBezTo>
                    <a:pt x="17" y="16"/>
                    <a:pt x="17" y="16"/>
                    <a:pt x="17" y="16"/>
                  </a:cubicBezTo>
                  <a:cubicBezTo>
                    <a:pt x="14" y="16"/>
                    <a:pt x="13" y="15"/>
                    <a:pt x="11" y="13"/>
                  </a:cubicBezTo>
                  <a:cubicBezTo>
                    <a:pt x="11" y="13"/>
                    <a:pt x="11" y="13"/>
                    <a:pt x="11" y="13"/>
                  </a:cubicBezTo>
                  <a:cubicBezTo>
                    <a:pt x="10" y="15"/>
                    <a:pt x="8" y="16"/>
                    <a:pt x="7" y="16"/>
                  </a:cubicBezTo>
                  <a:cubicBezTo>
                    <a:pt x="7" y="16"/>
                    <a:pt x="7" y="16"/>
                    <a:pt x="7" y="16"/>
                  </a:cubicBezTo>
                  <a:cubicBezTo>
                    <a:pt x="2" y="16"/>
                    <a:pt x="1" y="10"/>
                    <a:pt x="0" y="10"/>
                  </a:cubicBezTo>
                  <a:close/>
                  <a:moveTo>
                    <a:pt x="4" y="12"/>
                  </a:moveTo>
                  <a:cubicBezTo>
                    <a:pt x="5" y="13"/>
                    <a:pt x="6" y="13"/>
                    <a:pt x="7" y="13"/>
                  </a:cubicBezTo>
                  <a:cubicBezTo>
                    <a:pt x="7" y="13"/>
                    <a:pt x="7" y="13"/>
                    <a:pt x="7" y="13"/>
                  </a:cubicBezTo>
                  <a:cubicBezTo>
                    <a:pt x="7" y="13"/>
                    <a:pt x="8" y="13"/>
                    <a:pt x="10" y="10"/>
                  </a:cubicBezTo>
                  <a:cubicBezTo>
                    <a:pt x="10" y="10"/>
                    <a:pt x="10" y="10"/>
                    <a:pt x="10" y="10"/>
                  </a:cubicBezTo>
                  <a:cubicBezTo>
                    <a:pt x="10" y="9"/>
                    <a:pt x="11" y="9"/>
                    <a:pt x="11" y="9"/>
                  </a:cubicBezTo>
                  <a:cubicBezTo>
                    <a:pt x="11" y="9"/>
                    <a:pt x="11" y="9"/>
                    <a:pt x="11" y="9"/>
                  </a:cubicBezTo>
                  <a:cubicBezTo>
                    <a:pt x="12" y="9"/>
                    <a:pt x="12" y="9"/>
                    <a:pt x="12" y="10"/>
                  </a:cubicBezTo>
                  <a:cubicBezTo>
                    <a:pt x="12" y="10"/>
                    <a:pt x="12" y="10"/>
                    <a:pt x="12" y="10"/>
                  </a:cubicBezTo>
                  <a:cubicBezTo>
                    <a:pt x="12" y="10"/>
                    <a:pt x="15" y="13"/>
                    <a:pt x="17" y="13"/>
                  </a:cubicBezTo>
                  <a:cubicBezTo>
                    <a:pt x="17" y="13"/>
                    <a:pt x="17" y="13"/>
                    <a:pt x="17" y="13"/>
                  </a:cubicBezTo>
                  <a:cubicBezTo>
                    <a:pt x="18" y="13"/>
                    <a:pt x="19" y="13"/>
                    <a:pt x="21" y="10"/>
                  </a:cubicBezTo>
                  <a:cubicBezTo>
                    <a:pt x="21" y="10"/>
                    <a:pt x="21" y="10"/>
                    <a:pt x="21" y="10"/>
                  </a:cubicBezTo>
                  <a:cubicBezTo>
                    <a:pt x="19" y="3"/>
                    <a:pt x="19" y="3"/>
                    <a:pt x="19" y="3"/>
                  </a:cubicBezTo>
                  <a:cubicBezTo>
                    <a:pt x="4" y="5"/>
                    <a:pt x="4" y="5"/>
                    <a:pt x="4" y="5"/>
                  </a:cubicBezTo>
                  <a:cubicBezTo>
                    <a:pt x="3" y="10"/>
                    <a:pt x="3" y="10"/>
                    <a:pt x="3" y="10"/>
                  </a:cubicBezTo>
                  <a:cubicBezTo>
                    <a:pt x="4" y="10"/>
                    <a:pt x="4" y="11"/>
                    <a:pt x="4"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114"/>
            <p:cNvSpPr/>
            <p:nvPr/>
          </p:nvSpPr>
          <p:spPr bwMode="auto">
            <a:xfrm>
              <a:off x="3188" y="1892"/>
              <a:ext cx="179" cy="222"/>
            </a:xfrm>
            <a:custGeom>
              <a:avLst/>
              <a:gdLst>
                <a:gd name="T0" fmla="*/ 0 w 33"/>
                <a:gd name="T1" fmla="*/ 20 h 41"/>
                <a:gd name="T2" fmla="*/ 4 w 33"/>
                <a:gd name="T3" fmla="*/ 18 h 41"/>
                <a:gd name="T4" fmla="*/ 9 w 33"/>
                <a:gd name="T5" fmla="*/ 2 h 41"/>
                <a:gd name="T6" fmla="*/ 12 w 33"/>
                <a:gd name="T7" fmla="*/ 13 h 41"/>
                <a:gd name="T8" fmla="*/ 28 w 33"/>
                <a:gd name="T9" fmla="*/ 9 h 41"/>
                <a:gd name="T10" fmla="*/ 18 w 33"/>
                <a:gd name="T11" fmla="*/ 17 h 41"/>
                <a:gd name="T12" fmla="*/ 33 w 33"/>
                <a:gd name="T13" fmla="*/ 22 h 41"/>
                <a:gd name="T14" fmla="*/ 17 w 33"/>
                <a:gd name="T15" fmla="*/ 23 h 41"/>
                <a:gd name="T16" fmla="*/ 27 w 33"/>
                <a:gd name="T17" fmla="*/ 35 h 41"/>
                <a:gd name="T18" fmla="*/ 14 w 33"/>
                <a:gd name="T19" fmla="*/ 30 h 41"/>
                <a:gd name="T20" fmla="*/ 15 w 33"/>
                <a:gd name="T21" fmla="*/ 40 h 41"/>
                <a:gd name="T22" fmla="*/ 6 w 33"/>
                <a:gd name="T23" fmla="*/ 28 h 41"/>
                <a:gd name="T24" fmla="*/ 2 w 33"/>
                <a:gd name="T25" fmla="*/ 28 h 41"/>
                <a:gd name="T26" fmla="*/ 0 w 33"/>
                <a:gd name="T2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1">
                  <a:moveTo>
                    <a:pt x="0" y="20"/>
                  </a:moveTo>
                  <a:cubicBezTo>
                    <a:pt x="1" y="20"/>
                    <a:pt x="3" y="19"/>
                    <a:pt x="4" y="18"/>
                  </a:cubicBezTo>
                  <a:cubicBezTo>
                    <a:pt x="4" y="18"/>
                    <a:pt x="5" y="0"/>
                    <a:pt x="9" y="2"/>
                  </a:cubicBezTo>
                  <a:cubicBezTo>
                    <a:pt x="13" y="4"/>
                    <a:pt x="12" y="13"/>
                    <a:pt x="12" y="13"/>
                  </a:cubicBezTo>
                  <a:cubicBezTo>
                    <a:pt x="12" y="13"/>
                    <a:pt x="26" y="3"/>
                    <a:pt x="28" y="9"/>
                  </a:cubicBezTo>
                  <a:cubicBezTo>
                    <a:pt x="31" y="15"/>
                    <a:pt x="18" y="17"/>
                    <a:pt x="18" y="17"/>
                  </a:cubicBezTo>
                  <a:cubicBezTo>
                    <a:pt x="18" y="17"/>
                    <a:pt x="33" y="15"/>
                    <a:pt x="33" y="22"/>
                  </a:cubicBezTo>
                  <a:cubicBezTo>
                    <a:pt x="33" y="29"/>
                    <a:pt x="17" y="23"/>
                    <a:pt x="17" y="23"/>
                  </a:cubicBezTo>
                  <a:cubicBezTo>
                    <a:pt x="17" y="23"/>
                    <a:pt x="31" y="30"/>
                    <a:pt x="27" y="35"/>
                  </a:cubicBezTo>
                  <a:cubicBezTo>
                    <a:pt x="24" y="39"/>
                    <a:pt x="14" y="30"/>
                    <a:pt x="14" y="30"/>
                  </a:cubicBezTo>
                  <a:cubicBezTo>
                    <a:pt x="14" y="30"/>
                    <a:pt x="19" y="37"/>
                    <a:pt x="15" y="40"/>
                  </a:cubicBezTo>
                  <a:cubicBezTo>
                    <a:pt x="13" y="41"/>
                    <a:pt x="6" y="28"/>
                    <a:pt x="6" y="28"/>
                  </a:cubicBezTo>
                  <a:cubicBezTo>
                    <a:pt x="6" y="28"/>
                    <a:pt x="4" y="28"/>
                    <a:pt x="2" y="28"/>
                  </a:cubicBezTo>
                  <a:lnTo>
                    <a:pt x="0" y="2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115"/>
            <p:cNvSpPr>
              <a:spLocks noEditPoints="1"/>
            </p:cNvSpPr>
            <p:nvPr/>
          </p:nvSpPr>
          <p:spPr bwMode="auto">
            <a:xfrm>
              <a:off x="3177" y="1892"/>
              <a:ext cx="196" cy="222"/>
            </a:xfrm>
            <a:custGeom>
              <a:avLst/>
              <a:gdLst>
                <a:gd name="T0" fmla="*/ 10 w 36"/>
                <a:gd name="T1" fmla="*/ 35 h 41"/>
                <a:gd name="T2" fmla="*/ 4 w 36"/>
                <a:gd name="T3" fmla="*/ 30 h 41"/>
                <a:gd name="T4" fmla="*/ 2 w 36"/>
                <a:gd name="T5" fmla="*/ 29 h 41"/>
                <a:gd name="T6" fmla="*/ 3 w 36"/>
                <a:gd name="T7" fmla="*/ 22 h 41"/>
                <a:gd name="T8" fmla="*/ 1 w 36"/>
                <a:gd name="T9" fmla="*/ 19 h 41"/>
                <a:gd name="T10" fmla="*/ 4 w 36"/>
                <a:gd name="T11" fmla="*/ 17 h 41"/>
                <a:gd name="T12" fmla="*/ 11 w 36"/>
                <a:gd name="T13" fmla="*/ 0 h 41"/>
                <a:gd name="T14" fmla="*/ 12 w 36"/>
                <a:gd name="T15" fmla="*/ 1 h 41"/>
                <a:gd name="T16" fmla="*/ 27 w 36"/>
                <a:gd name="T17" fmla="*/ 5 h 41"/>
                <a:gd name="T18" fmla="*/ 32 w 36"/>
                <a:gd name="T19" fmla="*/ 8 h 41"/>
                <a:gd name="T20" fmla="*/ 28 w 36"/>
                <a:gd name="T21" fmla="*/ 16 h 41"/>
                <a:gd name="T22" fmla="*/ 32 w 36"/>
                <a:gd name="T23" fmla="*/ 16 h 41"/>
                <a:gd name="T24" fmla="*/ 36 w 36"/>
                <a:gd name="T25" fmla="*/ 22 h 41"/>
                <a:gd name="T26" fmla="*/ 27 w 36"/>
                <a:gd name="T27" fmla="*/ 27 h 41"/>
                <a:gd name="T28" fmla="*/ 32 w 36"/>
                <a:gd name="T29" fmla="*/ 34 h 41"/>
                <a:gd name="T30" fmla="*/ 27 w 36"/>
                <a:gd name="T31" fmla="*/ 38 h 41"/>
                <a:gd name="T32" fmla="*/ 20 w 36"/>
                <a:gd name="T33" fmla="*/ 35 h 41"/>
                <a:gd name="T34" fmla="*/ 18 w 36"/>
                <a:gd name="T35" fmla="*/ 41 h 41"/>
                <a:gd name="T36" fmla="*/ 17 w 36"/>
                <a:gd name="T37" fmla="*/ 41 h 41"/>
                <a:gd name="T38" fmla="*/ 17 w 36"/>
                <a:gd name="T39" fmla="*/ 38 h 41"/>
                <a:gd name="T40" fmla="*/ 12 w 36"/>
                <a:gd name="T41" fmla="*/ 33 h 41"/>
                <a:gd name="T42" fmla="*/ 16 w 36"/>
                <a:gd name="T43" fmla="*/ 38 h 41"/>
                <a:gd name="T44" fmla="*/ 15 w 36"/>
                <a:gd name="T45" fmla="*/ 31 h 41"/>
                <a:gd name="T46" fmla="*/ 15 w 36"/>
                <a:gd name="T47" fmla="*/ 29 h 41"/>
                <a:gd name="T48" fmla="*/ 21 w 36"/>
                <a:gd name="T49" fmla="*/ 32 h 41"/>
                <a:gd name="T50" fmla="*/ 27 w 36"/>
                <a:gd name="T51" fmla="*/ 35 h 41"/>
                <a:gd name="T52" fmla="*/ 29 w 36"/>
                <a:gd name="T53" fmla="*/ 34 h 41"/>
                <a:gd name="T54" fmla="*/ 24 w 36"/>
                <a:gd name="T55" fmla="*/ 28 h 41"/>
                <a:gd name="T56" fmla="*/ 17 w 36"/>
                <a:gd name="T57" fmla="*/ 22 h 41"/>
                <a:gd name="T58" fmla="*/ 19 w 36"/>
                <a:gd name="T59" fmla="*/ 22 h 41"/>
                <a:gd name="T60" fmla="*/ 30 w 36"/>
                <a:gd name="T61" fmla="*/ 24 h 41"/>
                <a:gd name="T62" fmla="*/ 33 w 36"/>
                <a:gd name="T63" fmla="*/ 22 h 41"/>
                <a:gd name="T64" fmla="*/ 31 w 36"/>
                <a:gd name="T65" fmla="*/ 19 h 41"/>
                <a:gd name="T66" fmla="*/ 24 w 36"/>
                <a:gd name="T67" fmla="*/ 18 h 41"/>
                <a:gd name="T68" fmla="*/ 18 w 36"/>
                <a:gd name="T69" fmla="*/ 17 h 41"/>
                <a:gd name="T70" fmla="*/ 20 w 36"/>
                <a:gd name="T71" fmla="*/ 16 h 41"/>
                <a:gd name="T72" fmla="*/ 20 w 36"/>
                <a:gd name="T73" fmla="*/ 16 h 41"/>
                <a:gd name="T74" fmla="*/ 25 w 36"/>
                <a:gd name="T75" fmla="*/ 14 h 41"/>
                <a:gd name="T76" fmla="*/ 29 w 36"/>
                <a:gd name="T77" fmla="*/ 10 h 41"/>
                <a:gd name="T78" fmla="*/ 27 w 36"/>
                <a:gd name="T79" fmla="*/ 8 h 41"/>
                <a:gd name="T80" fmla="*/ 19 w 36"/>
                <a:gd name="T81" fmla="*/ 11 h 41"/>
                <a:gd name="T82" fmla="*/ 13 w 36"/>
                <a:gd name="T83" fmla="*/ 14 h 41"/>
                <a:gd name="T84" fmla="*/ 13 w 36"/>
                <a:gd name="T85" fmla="*/ 12 h 41"/>
                <a:gd name="T86" fmla="*/ 11 w 36"/>
                <a:gd name="T87" fmla="*/ 3 h 41"/>
                <a:gd name="T88" fmla="*/ 11 w 36"/>
                <a:gd name="T89" fmla="*/ 3 h 41"/>
                <a:gd name="T90" fmla="*/ 8 w 36"/>
                <a:gd name="T91" fmla="*/ 10 h 41"/>
                <a:gd name="T92" fmla="*/ 7 w 36"/>
                <a:gd name="T93" fmla="*/ 18 h 41"/>
                <a:gd name="T94" fmla="*/ 4 w 36"/>
                <a:gd name="T95" fmla="*/ 21 h 41"/>
                <a:gd name="T96" fmla="*/ 8 w 36"/>
                <a:gd name="T97" fmla="*/ 26 h 41"/>
                <a:gd name="T98" fmla="*/ 9 w 36"/>
                <a:gd name="T9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41">
                  <a:moveTo>
                    <a:pt x="13" y="39"/>
                  </a:moveTo>
                  <a:cubicBezTo>
                    <a:pt x="12" y="38"/>
                    <a:pt x="11" y="36"/>
                    <a:pt x="10" y="35"/>
                  </a:cubicBezTo>
                  <a:cubicBezTo>
                    <a:pt x="10" y="35"/>
                    <a:pt x="10" y="35"/>
                    <a:pt x="10" y="35"/>
                  </a:cubicBezTo>
                  <a:cubicBezTo>
                    <a:pt x="9" y="33"/>
                    <a:pt x="8" y="31"/>
                    <a:pt x="7" y="29"/>
                  </a:cubicBezTo>
                  <a:cubicBezTo>
                    <a:pt x="7" y="29"/>
                    <a:pt x="7" y="29"/>
                    <a:pt x="7" y="29"/>
                  </a:cubicBezTo>
                  <a:cubicBezTo>
                    <a:pt x="6" y="30"/>
                    <a:pt x="5" y="30"/>
                    <a:pt x="4" y="30"/>
                  </a:cubicBezTo>
                  <a:cubicBezTo>
                    <a:pt x="4" y="30"/>
                    <a:pt x="4" y="30"/>
                    <a:pt x="4" y="30"/>
                  </a:cubicBezTo>
                  <a:cubicBezTo>
                    <a:pt x="3" y="30"/>
                    <a:pt x="3" y="30"/>
                    <a:pt x="2" y="29"/>
                  </a:cubicBezTo>
                  <a:cubicBezTo>
                    <a:pt x="2" y="29"/>
                    <a:pt x="2" y="29"/>
                    <a:pt x="2" y="29"/>
                  </a:cubicBezTo>
                  <a:cubicBezTo>
                    <a:pt x="0" y="21"/>
                    <a:pt x="0" y="21"/>
                    <a:pt x="0" y="21"/>
                  </a:cubicBezTo>
                  <a:cubicBezTo>
                    <a:pt x="2" y="20"/>
                    <a:pt x="2" y="20"/>
                    <a:pt x="2" y="20"/>
                  </a:cubicBezTo>
                  <a:cubicBezTo>
                    <a:pt x="3" y="22"/>
                    <a:pt x="3" y="22"/>
                    <a:pt x="3" y="22"/>
                  </a:cubicBezTo>
                  <a:cubicBezTo>
                    <a:pt x="2" y="20"/>
                    <a:pt x="2" y="20"/>
                    <a:pt x="2" y="20"/>
                  </a:cubicBezTo>
                  <a:cubicBezTo>
                    <a:pt x="0" y="21"/>
                    <a:pt x="0" y="21"/>
                    <a:pt x="0" y="21"/>
                  </a:cubicBezTo>
                  <a:cubicBezTo>
                    <a:pt x="0" y="20"/>
                    <a:pt x="0" y="19"/>
                    <a:pt x="1" y="19"/>
                  </a:cubicBezTo>
                  <a:cubicBezTo>
                    <a:pt x="1" y="19"/>
                    <a:pt x="1" y="19"/>
                    <a:pt x="1" y="19"/>
                  </a:cubicBezTo>
                  <a:cubicBezTo>
                    <a:pt x="2" y="18"/>
                    <a:pt x="4" y="18"/>
                    <a:pt x="4" y="17"/>
                  </a:cubicBezTo>
                  <a:cubicBezTo>
                    <a:pt x="4" y="17"/>
                    <a:pt x="4" y="17"/>
                    <a:pt x="4" y="17"/>
                  </a:cubicBezTo>
                  <a:cubicBezTo>
                    <a:pt x="4" y="15"/>
                    <a:pt x="5" y="8"/>
                    <a:pt x="7" y="4"/>
                  </a:cubicBezTo>
                  <a:cubicBezTo>
                    <a:pt x="7" y="4"/>
                    <a:pt x="7" y="4"/>
                    <a:pt x="7" y="4"/>
                  </a:cubicBezTo>
                  <a:cubicBezTo>
                    <a:pt x="8" y="2"/>
                    <a:pt x="8" y="0"/>
                    <a:pt x="11" y="0"/>
                  </a:cubicBezTo>
                  <a:cubicBezTo>
                    <a:pt x="11" y="0"/>
                    <a:pt x="11" y="0"/>
                    <a:pt x="11" y="0"/>
                  </a:cubicBezTo>
                  <a:cubicBezTo>
                    <a:pt x="11" y="0"/>
                    <a:pt x="12" y="0"/>
                    <a:pt x="12" y="1"/>
                  </a:cubicBezTo>
                  <a:cubicBezTo>
                    <a:pt x="12" y="1"/>
                    <a:pt x="12" y="1"/>
                    <a:pt x="12" y="1"/>
                  </a:cubicBezTo>
                  <a:cubicBezTo>
                    <a:pt x="15" y="3"/>
                    <a:pt x="16" y="7"/>
                    <a:pt x="16" y="10"/>
                  </a:cubicBezTo>
                  <a:cubicBezTo>
                    <a:pt x="16" y="10"/>
                    <a:pt x="16" y="10"/>
                    <a:pt x="16" y="10"/>
                  </a:cubicBezTo>
                  <a:cubicBezTo>
                    <a:pt x="19" y="8"/>
                    <a:pt x="23" y="5"/>
                    <a:pt x="27" y="5"/>
                  </a:cubicBezTo>
                  <a:cubicBezTo>
                    <a:pt x="27" y="5"/>
                    <a:pt x="27" y="5"/>
                    <a:pt x="27" y="5"/>
                  </a:cubicBezTo>
                  <a:cubicBezTo>
                    <a:pt x="29" y="5"/>
                    <a:pt x="31" y="6"/>
                    <a:pt x="32" y="8"/>
                  </a:cubicBezTo>
                  <a:cubicBezTo>
                    <a:pt x="32" y="8"/>
                    <a:pt x="32" y="8"/>
                    <a:pt x="32" y="8"/>
                  </a:cubicBezTo>
                  <a:cubicBezTo>
                    <a:pt x="32" y="9"/>
                    <a:pt x="32" y="9"/>
                    <a:pt x="32" y="10"/>
                  </a:cubicBezTo>
                  <a:cubicBezTo>
                    <a:pt x="32" y="10"/>
                    <a:pt x="32" y="10"/>
                    <a:pt x="32" y="10"/>
                  </a:cubicBezTo>
                  <a:cubicBezTo>
                    <a:pt x="32" y="13"/>
                    <a:pt x="30" y="14"/>
                    <a:pt x="28" y="16"/>
                  </a:cubicBezTo>
                  <a:cubicBezTo>
                    <a:pt x="28" y="16"/>
                    <a:pt x="28" y="16"/>
                    <a:pt x="28" y="16"/>
                  </a:cubicBezTo>
                  <a:cubicBezTo>
                    <a:pt x="29" y="16"/>
                    <a:pt x="31" y="16"/>
                    <a:pt x="32" y="16"/>
                  </a:cubicBezTo>
                  <a:cubicBezTo>
                    <a:pt x="32" y="16"/>
                    <a:pt x="32" y="16"/>
                    <a:pt x="32" y="16"/>
                  </a:cubicBezTo>
                  <a:cubicBezTo>
                    <a:pt x="34" y="17"/>
                    <a:pt x="36" y="19"/>
                    <a:pt x="36" y="22"/>
                  </a:cubicBezTo>
                  <a:cubicBezTo>
                    <a:pt x="36" y="22"/>
                    <a:pt x="36" y="22"/>
                    <a:pt x="36" y="22"/>
                  </a:cubicBezTo>
                  <a:cubicBezTo>
                    <a:pt x="36" y="22"/>
                    <a:pt x="36" y="22"/>
                    <a:pt x="36" y="22"/>
                  </a:cubicBezTo>
                  <a:cubicBezTo>
                    <a:pt x="36" y="26"/>
                    <a:pt x="33" y="27"/>
                    <a:pt x="30" y="27"/>
                  </a:cubicBezTo>
                  <a:cubicBezTo>
                    <a:pt x="30" y="27"/>
                    <a:pt x="30" y="27"/>
                    <a:pt x="30" y="27"/>
                  </a:cubicBezTo>
                  <a:cubicBezTo>
                    <a:pt x="29" y="27"/>
                    <a:pt x="28" y="27"/>
                    <a:pt x="27" y="27"/>
                  </a:cubicBezTo>
                  <a:cubicBezTo>
                    <a:pt x="27" y="27"/>
                    <a:pt x="27" y="27"/>
                    <a:pt x="27" y="27"/>
                  </a:cubicBezTo>
                  <a:cubicBezTo>
                    <a:pt x="29" y="28"/>
                    <a:pt x="31" y="31"/>
                    <a:pt x="32" y="34"/>
                  </a:cubicBezTo>
                  <a:cubicBezTo>
                    <a:pt x="32" y="34"/>
                    <a:pt x="32" y="34"/>
                    <a:pt x="32" y="34"/>
                  </a:cubicBezTo>
                  <a:cubicBezTo>
                    <a:pt x="32" y="35"/>
                    <a:pt x="31" y="35"/>
                    <a:pt x="31" y="36"/>
                  </a:cubicBezTo>
                  <a:cubicBezTo>
                    <a:pt x="31" y="36"/>
                    <a:pt x="31" y="36"/>
                    <a:pt x="31" y="36"/>
                  </a:cubicBezTo>
                  <a:cubicBezTo>
                    <a:pt x="30" y="37"/>
                    <a:pt x="28" y="38"/>
                    <a:pt x="27" y="38"/>
                  </a:cubicBezTo>
                  <a:cubicBezTo>
                    <a:pt x="27" y="38"/>
                    <a:pt x="27" y="38"/>
                    <a:pt x="27" y="38"/>
                  </a:cubicBezTo>
                  <a:cubicBezTo>
                    <a:pt x="25" y="38"/>
                    <a:pt x="22" y="36"/>
                    <a:pt x="20" y="35"/>
                  </a:cubicBezTo>
                  <a:cubicBezTo>
                    <a:pt x="20" y="35"/>
                    <a:pt x="20" y="35"/>
                    <a:pt x="20" y="35"/>
                  </a:cubicBezTo>
                  <a:cubicBezTo>
                    <a:pt x="20" y="35"/>
                    <a:pt x="20" y="36"/>
                    <a:pt x="20" y="36"/>
                  </a:cubicBezTo>
                  <a:cubicBezTo>
                    <a:pt x="20" y="36"/>
                    <a:pt x="20" y="36"/>
                    <a:pt x="20" y="36"/>
                  </a:cubicBezTo>
                  <a:cubicBezTo>
                    <a:pt x="20" y="38"/>
                    <a:pt x="19" y="40"/>
                    <a:pt x="18" y="41"/>
                  </a:cubicBezTo>
                  <a:cubicBezTo>
                    <a:pt x="18" y="41"/>
                    <a:pt x="18" y="41"/>
                    <a:pt x="18" y="41"/>
                  </a:cubicBezTo>
                  <a:cubicBezTo>
                    <a:pt x="17" y="41"/>
                    <a:pt x="17" y="41"/>
                    <a:pt x="17" y="41"/>
                  </a:cubicBezTo>
                  <a:cubicBezTo>
                    <a:pt x="17" y="41"/>
                    <a:pt x="17" y="41"/>
                    <a:pt x="17" y="41"/>
                  </a:cubicBezTo>
                  <a:cubicBezTo>
                    <a:pt x="15" y="41"/>
                    <a:pt x="14" y="40"/>
                    <a:pt x="13" y="39"/>
                  </a:cubicBezTo>
                  <a:close/>
                  <a:moveTo>
                    <a:pt x="17" y="38"/>
                  </a:moveTo>
                  <a:cubicBezTo>
                    <a:pt x="17" y="38"/>
                    <a:pt x="17" y="38"/>
                    <a:pt x="17" y="38"/>
                  </a:cubicBezTo>
                  <a:cubicBezTo>
                    <a:pt x="17" y="38"/>
                    <a:pt x="17" y="38"/>
                    <a:pt x="17" y="38"/>
                  </a:cubicBezTo>
                  <a:close/>
                  <a:moveTo>
                    <a:pt x="9" y="27"/>
                  </a:moveTo>
                  <a:cubicBezTo>
                    <a:pt x="9" y="27"/>
                    <a:pt x="11" y="30"/>
                    <a:pt x="12" y="33"/>
                  </a:cubicBezTo>
                  <a:cubicBezTo>
                    <a:pt x="12" y="33"/>
                    <a:pt x="12" y="33"/>
                    <a:pt x="12" y="33"/>
                  </a:cubicBezTo>
                  <a:cubicBezTo>
                    <a:pt x="14" y="35"/>
                    <a:pt x="16" y="38"/>
                    <a:pt x="16" y="38"/>
                  </a:cubicBezTo>
                  <a:cubicBezTo>
                    <a:pt x="16" y="38"/>
                    <a:pt x="16" y="38"/>
                    <a:pt x="16" y="38"/>
                  </a:cubicBezTo>
                  <a:cubicBezTo>
                    <a:pt x="17" y="38"/>
                    <a:pt x="17" y="37"/>
                    <a:pt x="17" y="36"/>
                  </a:cubicBezTo>
                  <a:cubicBezTo>
                    <a:pt x="17" y="36"/>
                    <a:pt x="17" y="36"/>
                    <a:pt x="17" y="36"/>
                  </a:cubicBezTo>
                  <a:cubicBezTo>
                    <a:pt x="17" y="34"/>
                    <a:pt x="15" y="31"/>
                    <a:pt x="15" y="31"/>
                  </a:cubicBezTo>
                  <a:cubicBezTo>
                    <a:pt x="15" y="31"/>
                    <a:pt x="15" y="31"/>
                    <a:pt x="15" y="31"/>
                  </a:cubicBezTo>
                  <a:cubicBezTo>
                    <a:pt x="15" y="30"/>
                    <a:pt x="15" y="29"/>
                    <a:pt x="15" y="29"/>
                  </a:cubicBezTo>
                  <a:cubicBezTo>
                    <a:pt x="15" y="29"/>
                    <a:pt x="15" y="29"/>
                    <a:pt x="15" y="29"/>
                  </a:cubicBezTo>
                  <a:cubicBezTo>
                    <a:pt x="16" y="28"/>
                    <a:pt x="17" y="28"/>
                    <a:pt x="17" y="29"/>
                  </a:cubicBezTo>
                  <a:cubicBezTo>
                    <a:pt x="17" y="29"/>
                    <a:pt x="17" y="29"/>
                    <a:pt x="17" y="29"/>
                  </a:cubicBezTo>
                  <a:cubicBezTo>
                    <a:pt x="17" y="29"/>
                    <a:pt x="19" y="30"/>
                    <a:pt x="21" y="32"/>
                  </a:cubicBezTo>
                  <a:cubicBezTo>
                    <a:pt x="21" y="32"/>
                    <a:pt x="21" y="32"/>
                    <a:pt x="21" y="32"/>
                  </a:cubicBezTo>
                  <a:cubicBezTo>
                    <a:pt x="23" y="34"/>
                    <a:pt x="26" y="35"/>
                    <a:pt x="27" y="35"/>
                  </a:cubicBezTo>
                  <a:cubicBezTo>
                    <a:pt x="27" y="35"/>
                    <a:pt x="27" y="35"/>
                    <a:pt x="27" y="35"/>
                  </a:cubicBezTo>
                  <a:cubicBezTo>
                    <a:pt x="28" y="35"/>
                    <a:pt x="28" y="35"/>
                    <a:pt x="28" y="34"/>
                  </a:cubicBezTo>
                  <a:cubicBezTo>
                    <a:pt x="28" y="34"/>
                    <a:pt x="28" y="34"/>
                    <a:pt x="28" y="34"/>
                  </a:cubicBezTo>
                  <a:cubicBezTo>
                    <a:pt x="29" y="34"/>
                    <a:pt x="29" y="34"/>
                    <a:pt x="29" y="34"/>
                  </a:cubicBezTo>
                  <a:cubicBezTo>
                    <a:pt x="29" y="34"/>
                    <a:pt x="29" y="34"/>
                    <a:pt x="29" y="34"/>
                  </a:cubicBezTo>
                  <a:cubicBezTo>
                    <a:pt x="29" y="32"/>
                    <a:pt x="26" y="30"/>
                    <a:pt x="24" y="28"/>
                  </a:cubicBezTo>
                  <a:cubicBezTo>
                    <a:pt x="24" y="28"/>
                    <a:pt x="24" y="28"/>
                    <a:pt x="24" y="28"/>
                  </a:cubicBezTo>
                  <a:cubicBezTo>
                    <a:pt x="21" y="26"/>
                    <a:pt x="18" y="24"/>
                    <a:pt x="18" y="24"/>
                  </a:cubicBezTo>
                  <a:cubicBezTo>
                    <a:pt x="18" y="24"/>
                    <a:pt x="18" y="24"/>
                    <a:pt x="18" y="24"/>
                  </a:cubicBezTo>
                  <a:cubicBezTo>
                    <a:pt x="17" y="24"/>
                    <a:pt x="17" y="23"/>
                    <a:pt x="17" y="22"/>
                  </a:cubicBezTo>
                  <a:cubicBezTo>
                    <a:pt x="17" y="22"/>
                    <a:pt x="17" y="22"/>
                    <a:pt x="17" y="22"/>
                  </a:cubicBezTo>
                  <a:cubicBezTo>
                    <a:pt x="18" y="22"/>
                    <a:pt x="18" y="21"/>
                    <a:pt x="19" y="22"/>
                  </a:cubicBezTo>
                  <a:cubicBezTo>
                    <a:pt x="19" y="22"/>
                    <a:pt x="19" y="22"/>
                    <a:pt x="19" y="22"/>
                  </a:cubicBezTo>
                  <a:cubicBezTo>
                    <a:pt x="19" y="22"/>
                    <a:pt x="21" y="22"/>
                    <a:pt x="23" y="23"/>
                  </a:cubicBezTo>
                  <a:cubicBezTo>
                    <a:pt x="23" y="23"/>
                    <a:pt x="23" y="23"/>
                    <a:pt x="23" y="23"/>
                  </a:cubicBezTo>
                  <a:cubicBezTo>
                    <a:pt x="25" y="23"/>
                    <a:pt x="28" y="24"/>
                    <a:pt x="30" y="24"/>
                  </a:cubicBezTo>
                  <a:cubicBezTo>
                    <a:pt x="30" y="24"/>
                    <a:pt x="30" y="24"/>
                    <a:pt x="30" y="24"/>
                  </a:cubicBezTo>
                  <a:cubicBezTo>
                    <a:pt x="33" y="24"/>
                    <a:pt x="33" y="23"/>
                    <a:pt x="33" y="22"/>
                  </a:cubicBezTo>
                  <a:cubicBezTo>
                    <a:pt x="33" y="22"/>
                    <a:pt x="33" y="22"/>
                    <a:pt x="33" y="22"/>
                  </a:cubicBezTo>
                  <a:cubicBezTo>
                    <a:pt x="33" y="22"/>
                    <a:pt x="33" y="22"/>
                    <a:pt x="33" y="22"/>
                  </a:cubicBezTo>
                  <a:cubicBezTo>
                    <a:pt x="33" y="22"/>
                    <a:pt x="33" y="22"/>
                    <a:pt x="33" y="22"/>
                  </a:cubicBezTo>
                  <a:cubicBezTo>
                    <a:pt x="33" y="21"/>
                    <a:pt x="33" y="20"/>
                    <a:pt x="31" y="19"/>
                  </a:cubicBezTo>
                  <a:cubicBezTo>
                    <a:pt x="31" y="19"/>
                    <a:pt x="31" y="19"/>
                    <a:pt x="31" y="19"/>
                  </a:cubicBezTo>
                  <a:cubicBezTo>
                    <a:pt x="29" y="19"/>
                    <a:pt x="26" y="18"/>
                    <a:pt x="24" y="18"/>
                  </a:cubicBezTo>
                  <a:cubicBezTo>
                    <a:pt x="24" y="18"/>
                    <a:pt x="24" y="18"/>
                    <a:pt x="24" y="18"/>
                  </a:cubicBezTo>
                  <a:cubicBezTo>
                    <a:pt x="22" y="18"/>
                    <a:pt x="20" y="19"/>
                    <a:pt x="20" y="19"/>
                  </a:cubicBezTo>
                  <a:cubicBezTo>
                    <a:pt x="20" y="19"/>
                    <a:pt x="20" y="19"/>
                    <a:pt x="20" y="19"/>
                  </a:cubicBezTo>
                  <a:cubicBezTo>
                    <a:pt x="19" y="19"/>
                    <a:pt x="19" y="18"/>
                    <a:pt x="18" y="17"/>
                  </a:cubicBezTo>
                  <a:cubicBezTo>
                    <a:pt x="18" y="17"/>
                    <a:pt x="18" y="17"/>
                    <a:pt x="18" y="17"/>
                  </a:cubicBezTo>
                  <a:cubicBezTo>
                    <a:pt x="18" y="17"/>
                    <a:pt x="19"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2" y="15"/>
                    <a:pt x="25" y="14"/>
                  </a:cubicBezTo>
                  <a:cubicBezTo>
                    <a:pt x="25" y="14"/>
                    <a:pt x="25" y="14"/>
                    <a:pt x="25" y="14"/>
                  </a:cubicBezTo>
                  <a:cubicBezTo>
                    <a:pt x="27" y="13"/>
                    <a:pt x="29" y="11"/>
                    <a:pt x="29" y="10"/>
                  </a:cubicBezTo>
                  <a:cubicBezTo>
                    <a:pt x="29" y="10"/>
                    <a:pt x="29" y="10"/>
                    <a:pt x="29" y="10"/>
                  </a:cubicBezTo>
                  <a:cubicBezTo>
                    <a:pt x="29" y="10"/>
                    <a:pt x="29" y="9"/>
                    <a:pt x="29" y="9"/>
                  </a:cubicBezTo>
                  <a:cubicBezTo>
                    <a:pt x="29" y="9"/>
                    <a:pt x="29" y="9"/>
                    <a:pt x="29" y="9"/>
                  </a:cubicBezTo>
                  <a:cubicBezTo>
                    <a:pt x="28" y="8"/>
                    <a:pt x="28" y="8"/>
                    <a:pt x="27" y="8"/>
                  </a:cubicBezTo>
                  <a:cubicBezTo>
                    <a:pt x="27" y="8"/>
                    <a:pt x="27" y="8"/>
                    <a:pt x="27" y="8"/>
                  </a:cubicBezTo>
                  <a:cubicBezTo>
                    <a:pt x="25" y="8"/>
                    <a:pt x="22" y="9"/>
                    <a:pt x="19" y="11"/>
                  </a:cubicBezTo>
                  <a:cubicBezTo>
                    <a:pt x="19" y="11"/>
                    <a:pt x="19" y="11"/>
                    <a:pt x="19" y="11"/>
                  </a:cubicBezTo>
                  <a:cubicBezTo>
                    <a:pt x="17" y="12"/>
                    <a:pt x="15" y="14"/>
                    <a:pt x="15" y="14"/>
                  </a:cubicBezTo>
                  <a:cubicBezTo>
                    <a:pt x="15" y="14"/>
                    <a:pt x="15" y="14"/>
                    <a:pt x="15" y="14"/>
                  </a:cubicBezTo>
                  <a:cubicBezTo>
                    <a:pt x="14" y="14"/>
                    <a:pt x="14" y="14"/>
                    <a:pt x="13" y="14"/>
                  </a:cubicBezTo>
                  <a:cubicBezTo>
                    <a:pt x="13" y="14"/>
                    <a:pt x="13" y="14"/>
                    <a:pt x="13" y="14"/>
                  </a:cubicBezTo>
                  <a:cubicBezTo>
                    <a:pt x="13" y="14"/>
                    <a:pt x="12" y="13"/>
                    <a:pt x="13" y="12"/>
                  </a:cubicBezTo>
                  <a:cubicBezTo>
                    <a:pt x="13" y="12"/>
                    <a:pt x="13" y="12"/>
                    <a:pt x="13" y="12"/>
                  </a:cubicBezTo>
                  <a:cubicBezTo>
                    <a:pt x="13" y="12"/>
                    <a:pt x="13" y="11"/>
                    <a:pt x="13" y="10"/>
                  </a:cubicBezTo>
                  <a:cubicBezTo>
                    <a:pt x="13" y="10"/>
                    <a:pt x="13" y="10"/>
                    <a:pt x="13" y="10"/>
                  </a:cubicBezTo>
                  <a:cubicBezTo>
                    <a:pt x="13" y="7"/>
                    <a:pt x="12" y="4"/>
                    <a:pt x="11" y="3"/>
                  </a:cubicBezTo>
                  <a:cubicBezTo>
                    <a:pt x="11" y="3"/>
                    <a:pt x="11" y="3"/>
                    <a:pt x="11" y="3"/>
                  </a:cubicBezTo>
                  <a:cubicBezTo>
                    <a:pt x="11" y="3"/>
                    <a:pt x="11" y="3"/>
                    <a:pt x="11" y="3"/>
                  </a:cubicBezTo>
                  <a:cubicBezTo>
                    <a:pt x="11" y="3"/>
                    <a:pt x="11" y="3"/>
                    <a:pt x="11" y="3"/>
                  </a:cubicBezTo>
                  <a:cubicBezTo>
                    <a:pt x="10" y="4"/>
                    <a:pt x="10" y="4"/>
                    <a:pt x="10" y="5"/>
                  </a:cubicBezTo>
                  <a:cubicBezTo>
                    <a:pt x="10" y="5"/>
                    <a:pt x="10" y="5"/>
                    <a:pt x="10" y="5"/>
                  </a:cubicBezTo>
                  <a:cubicBezTo>
                    <a:pt x="9" y="6"/>
                    <a:pt x="9" y="8"/>
                    <a:pt x="8" y="10"/>
                  </a:cubicBezTo>
                  <a:cubicBezTo>
                    <a:pt x="8" y="10"/>
                    <a:pt x="8" y="10"/>
                    <a:pt x="8" y="10"/>
                  </a:cubicBezTo>
                  <a:cubicBezTo>
                    <a:pt x="7" y="14"/>
                    <a:pt x="7" y="18"/>
                    <a:pt x="7" y="18"/>
                  </a:cubicBezTo>
                  <a:cubicBezTo>
                    <a:pt x="7" y="18"/>
                    <a:pt x="7" y="18"/>
                    <a:pt x="7" y="18"/>
                  </a:cubicBezTo>
                  <a:cubicBezTo>
                    <a:pt x="7" y="19"/>
                    <a:pt x="7" y="19"/>
                    <a:pt x="7" y="19"/>
                  </a:cubicBezTo>
                  <a:cubicBezTo>
                    <a:pt x="6" y="20"/>
                    <a:pt x="5" y="20"/>
                    <a:pt x="4" y="21"/>
                  </a:cubicBezTo>
                  <a:cubicBezTo>
                    <a:pt x="4" y="21"/>
                    <a:pt x="4" y="21"/>
                    <a:pt x="4" y="21"/>
                  </a:cubicBezTo>
                  <a:cubicBezTo>
                    <a:pt x="5" y="27"/>
                    <a:pt x="5" y="27"/>
                    <a:pt x="5" y="27"/>
                  </a:cubicBezTo>
                  <a:cubicBezTo>
                    <a:pt x="6" y="26"/>
                    <a:pt x="8" y="26"/>
                    <a:pt x="8" y="26"/>
                  </a:cubicBezTo>
                  <a:cubicBezTo>
                    <a:pt x="8" y="26"/>
                    <a:pt x="8" y="26"/>
                    <a:pt x="8" y="26"/>
                  </a:cubicBezTo>
                  <a:cubicBezTo>
                    <a:pt x="8" y="26"/>
                    <a:pt x="8" y="26"/>
                    <a:pt x="8" y="26"/>
                  </a:cubicBezTo>
                  <a:cubicBezTo>
                    <a:pt x="8" y="26"/>
                    <a:pt x="8" y="26"/>
                    <a:pt x="8" y="26"/>
                  </a:cubicBezTo>
                  <a:cubicBezTo>
                    <a:pt x="9" y="26"/>
                    <a:pt x="9" y="27"/>
                    <a:pt x="9"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116"/>
            <p:cNvSpPr/>
            <p:nvPr/>
          </p:nvSpPr>
          <p:spPr bwMode="auto">
            <a:xfrm>
              <a:off x="2677" y="1870"/>
              <a:ext cx="533" cy="228"/>
            </a:xfrm>
            <a:custGeom>
              <a:avLst/>
              <a:gdLst>
                <a:gd name="T0" fmla="*/ 8 w 98"/>
                <a:gd name="T1" fmla="*/ 2 h 42"/>
                <a:gd name="T2" fmla="*/ 95 w 98"/>
                <a:gd name="T3" fmla="*/ 22 h 42"/>
                <a:gd name="T4" fmla="*/ 98 w 98"/>
                <a:gd name="T5" fmla="*/ 34 h 42"/>
                <a:gd name="T6" fmla="*/ 3 w 98"/>
                <a:gd name="T7" fmla="*/ 11 h 42"/>
                <a:gd name="T8" fmla="*/ 0 w 98"/>
                <a:gd name="T9" fmla="*/ 6 h 42"/>
                <a:gd name="T10" fmla="*/ 8 w 98"/>
                <a:gd name="T11" fmla="*/ 2 h 42"/>
              </a:gdLst>
              <a:ahLst/>
              <a:cxnLst>
                <a:cxn ang="0">
                  <a:pos x="T0" y="T1"/>
                </a:cxn>
                <a:cxn ang="0">
                  <a:pos x="T2" y="T3"/>
                </a:cxn>
                <a:cxn ang="0">
                  <a:pos x="T4" y="T5"/>
                </a:cxn>
                <a:cxn ang="0">
                  <a:pos x="T6" y="T7"/>
                </a:cxn>
                <a:cxn ang="0">
                  <a:pos x="T8" y="T9"/>
                </a:cxn>
                <a:cxn ang="0">
                  <a:pos x="T10" y="T11"/>
                </a:cxn>
              </a:cxnLst>
              <a:rect l="0" t="0" r="r" b="b"/>
              <a:pathLst>
                <a:path w="98" h="42">
                  <a:moveTo>
                    <a:pt x="8" y="2"/>
                  </a:moveTo>
                  <a:cubicBezTo>
                    <a:pt x="8" y="2"/>
                    <a:pt x="49" y="32"/>
                    <a:pt x="95" y="22"/>
                  </a:cubicBezTo>
                  <a:cubicBezTo>
                    <a:pt x="98" y="34"/>
                    <a:pt x="98" y="34"/>
                    <a:pt x="98" y="34"/>
                  </a:cubicBezTo>
                  <a:cubicBezTo>
                    <a:pt x="93" y="34"/>
                    <a:pt x="41" y="42"/>
                    <a:pt x="3" y="11"/>
                  </a:cubicBezTo>
                  <a:cubicBezTo>
                    <a:pt x="3" y="11"/>
                    <a:pt x="0" y="9"/>
                    <a:pt x="0" y="6"/>
                  </a:cubicBezTo>
                  <a:cubicBezTo>
                    <a:pt x="0" y="6"/>
                    <a:pt x="2"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117"/>
            <p:cNvSpPr>
              <a:spLocks noEditPoints="1"/>
            </p:cNvSpPr>
            <p:nvPr/>
          </p:nvSpPr>
          <p:spPr bwMode="auto">
            <a:xfrm>
              <a:off x="2672" y="1870"/>
              <a:ext cx="543" cy="201"/>
            </a:xfrm>
            <a:custGeom>
              <a:avLst/>
              <a:gdLst>
                <a:gd name="T0" fmla="*/ 3 w 100"/>
                <a:gd name="T1" fmla="*/ 13 h 37"/>
                <a:gd name="T2" fmla="*/ 0 w 100"/>
                <a:gd name="T3" fmla="*/ 6 h 37"/>
                <a:gd name="T4" fmla="*/ 0 w 100"/>
                <a:gd name="T5" fmla="*/ 6 h 37"/>
                <a:gd name="T6" fmla="*/ 0 w 100"/>
                <a:gd name="T7" fmla="*/ 5 h 37"/>
                <a:gd name="T8" fmla="*/ 0 w 100"/>
                <a:gd name="T9" fmla="*/ 5 h 37"/>
                <a:gd name="T10" fmla="*/ 7 w 100"/>
                <a:gd name="T11" fmla="*/ 0 h 37"/>
                <a:gd name="T12" fmla="*/ 7 w 100"/>
                <a:gd name="T13" fmla="*/ 0 h 37"/>
                <a:gd name="T14" fmla="*/ 9 w 100"/>
                <a:gd name="T15" fmla="*/ 0 h 37"/>
                <a:gd name="T16" fmla="*/ 9 w 100"/>
                <a:gd name="T17" fmla="*/ 0 h 37"/>
                <a:gd name="T18" fmla="*/ 9 w 100"/>
                <a:gd name="T19" fmla="*/ 2 h 37"/>
                <a:gd name="T20" fmla="*/ 9 w 100"/>
                <a:gd name="T21" fmla="*/ 0 h 37"/>
                <a:gd name="T22" fmla="*/ 10 w 100"/>
                <a:gd name="T23" fmla="*/ 0 h 37"/>
                <a:gd name="T24" fmla="*/ 29 w 100"/>
                <a:gd name="T25" fmla="*/ 11 h 37"/>
                <a:gd name="T26" fmla="*/ 29 w 100"/>
                <a:gd name="T27" fmla="*/ 11 h 37"/>
                <a:gd name="T28" fmla="*/ 76 w 100"/>
                <a:gd name="T29" fmla="*/ 22 h 37"/>
                <a:gd name="T30" fmla="*/ 76 w 100"/>
                <a:gd name="T31" fmla="*/ 22 h 37"/>
                <a:gd name="T32" fmla="*/ 96 w 100"/>
                <a:gd name="T33" fmla="*/ 20 h 37"/>
                <a:gd name="T34" fmla="*/ 96 w 100"/>
                <a:gd name="T35" fmla="*/ 20 h 37"/>
                <a:gd name="T36" fmla="*/ 97 w 100"/>
                <a:gd name="T37" fmla="*/ 20 h 37"/>
                <a:gd name="T38" fmla="*/ 97 w 100"/>
                <a:gd name="T39" fmla="*/ 20 h 37"/>
                <a:gd name="T40" fmla="*/ 98 w 100"/>
                <a:gd name="T41" fmla="*/ 21 h 37"/>
                <a:gd name="T42" fmla="*/ 98 w 100"/>
                <a:gd name="T43" fmla="*/ 21 h 37"/>
                <a:gd name="T44" fmla="*/ 100 w 100"/>
                <a:gd name="T45" fmla="*/ 34 h 37"/>
                <a:gd name="T46" fmla="*/ 100 w 100"/>
                <a:gd name="T47" fmla="*/ 35 h 37"/>
                <a:gd name="T48" fmla="*/ 100 w 100"/>
                <a:gd name="T49" fmla="*/ 35 h 37"/>
                <a:gd name="T50" fmla="*/ 99 w 100"/>
                <a:gd name="T51" fmla="*/ 36 h 37"/>
                <a:gd name="T52" fmla="*/ 99 w 100"/>
                <a:gd name="T53" fmla="*/ 36 h 37"/>
                <a:gd name="T54" fmla="*/ 99 w 100"/>
                <a:gd name="T55" fmla="*/ 36 h 37"/>
                <a:gd name="T56" fmla="*/ 99 w 100"/>
                <a:gd name="T57" fmla="*/ 36 h 37"/>
                <a:gd name="T58" fmla="*/ 81 w 100"/>
                <a:gd name="T59" fmla="*/ 37 h 37"/>
                <a:gd name="T60" fmla="*/ 81 w 100"/>
                <a:gd name="T61" fmla="*/ 37 h 37"/>
                <a:gd name="T62" fmla="*/ 3 w 100"/>
                <a:gd name="T63" fmla="*/ 13 h 37"/>
                <a:gd name="T64" fmla="*/ 81 w 100"/>
                <a:gd name="T65" fmla="*/ 34 h 37"/>
                <a:gd name="T66" fmla="*/ 97 w 100"/>
                <a:gd name="T67" fmla="*/ 33 h 37"/>
                <a:gd name="T68" fmla="*/ 97 w 100"/>
                <a:gd name="T69" fmla="*/ 33 h 37"/>
                <a:gd name="T70" fmla="*/ 95 w 100"/>
                <a:gd name="T71" fmla="*/ 23 h 37"/>
                <a:gd name="T72" fmla="*/ 76 w 100"/>
                <a:gd name="T73" fmla="*/ 25 h 37"/>
                <a:gd name="T74" fmla="*/ 76 w 100"/>
                <a:gd name="T75" fmla="*/ 25 h 37"/>
                <a:gd name="T76" fmla="*/ 8 w 100"/>
                <a:gd name="T77" fmla="*/ 3 h 37"/>
                <a:gd name="T78" fmla="*/ 8 w 100"/>
                <a:gd name="T79" fmla="*/ 3 h 37"/>
                <a:gd name="T80" fmla="*/ 7 w 100"/>
                <a:gd name="T81" fmla="*/ 3 h 37"/>
                <a:gd name="T82" fmla="*/ 7 w 100"/>
                <a:gd name="T83" fmla="*/ 3 h 37"/>
                <a:gd name="T84" fmla="*/ 4 w 100"/>
                <a:gd name="T85" fmla="*/ 4 h 37"/>
                <a:gd name="T86" fmla="*/ 4 w 100"/>
                <a:gd name="T87" fmla="*/ 4 h 37"/>
                <a:gd name="T88" fmla="*/ 3 w 100"/>
                <a:gd name="T89" fmla="*/ 6 h 37"/>
                <a:gd name="T90" fmla="*/ 3 w 100"/>
                <a:gd name="T91" fmla="*/ 6 h 37"/>
                <a:gd name="T92" fmla="*/ 3 w 100"/>
                <a:gd name="T93" fmla="*/ 6 h 37"/>
                <a:gd name="T94" fmla="*/ 3 w 100"/>
                <a:gd name="T95" fmla="*/ 6 h 37"/>
                <a:gd name="T96" fmla="*/ 4 w 100"/>
                <a:gd name="T97" fmla="*/ 9 h 37"/>
                <a:gd name="T98" fmla="*/ 4 w 100"/>
                <a:gd name="T99" fmla="*/ 9 h 37"/>
                <a:gd name="T100" fmla="*/ 5 w 100"/>
                <a:gd name="T101" fmla="*/ 10 h 37"/>
                <a:gd name="T102" fmla="*/ 5 w 100"/>
                <a:gd name="T103" fmla="*/ 10 h 37"/>
                <a:gd name="T104" fmla="*/ 81 w 100"/>
                <a:gd name="T10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37">
                  <a:moveTo>
                    <a:pt x="3" y="13"/>
                  </a:moveTo>
                  <a:cubicBezTo>
                    <a:pt x="3" y="12"/>
                    <a:pt x="0" y="10"/>
                    <a:pt x="0" y="6"/>
                  </a:cubicBezTo>
                  <a:cubicBezTo>
                    <a:pt x="0" y="6"/>
                    <a:pt x="0" y="6"/>
                    <a:pt x="0" y="6"/>
                  </a:cubicBezTo>
                  <a:cubicBezTo>
                    <a:pt x="0" y="6"/>
                    <a:pt x="0" y="6"/>
                    <a:pt x="0" y="5"/>
                  </a:cubicBezTo>
                  <a:cubicBezTo>
                    <a:pt x="0" y="5"/>
                    <a:pt x="0" y="5"/>
                    <a:pt x="0" y="5"/>
                  </a:cubicBezTo>
                  <a:cubicBezTo>
                    <a:pt x="0" y="5"/>
                    <a:pt x="2" y="0"/>
                    <a:pt x="7" y="0"/>
                  </a:cubicBezTo>
                  <a:cubicBezTo>
                    <a:pt x="7" y="0"/>
                    <a:pt x="7" y="0"/>
                    <a:pt x="7" y="0"/>
                  </a:cubicBezTo>
                  <a:cubicBezTo>
                    <a:pt x="8" y="0"/>
                    <a:pt x="8" y="0"/>
                    <a:pt x="9" y="0"/>
                  </a:cubicBezTo>
                  <a:cubicBezTo>
                    <a:pt x="9" y="0"/>
                    <a:pt x="9" y="0"/>
                    <a:pt x="9" y="0"/>
                  </a:cubicBezTo>
                  <a:cubicBezTo>
                    <a:pt x="9" y="2"/>
                    <a:pt x="9" y="2"/>
                    <a:pt x="9" y="2"/>
                  </a:cubicBezTo>
                  <a:cubicBezTo>
                    <a:pt x="9" y="0"/>
                    <a:pt x="9" y="0"/>
                    <a:pt x="9" y="0"/>
                  </a:cubicBezTo>
                  <a:cubicBezTo>
                    <a:pt x="10" y="0"/>
                    <a:pt x="10" y="0"/>
                    <a:pt x="10" y="0"/>
                  </a:cubicBezTo>
                  <a:cubicBezTo>
                    <a:pt x="10" y="0"/>
                    <a:pt x="17" y="6"/>
                    <a:pt x="29" y="11"/>
                  </a:cubicBezTo>
                  <a:cubicBezTo>
                    <a:pt x="29" y="11"/>
                    <a:pt x="29" y="11"/>
                    <a:pt x="29" y="11"/>
                  </a:cubicBezTo>
                  <a:cubicBezTo>
                    <a:pt x="41" y="17"/>
                    <a:pt x="58" y="22"/>
                    <a:pt x="76" y="22"/>
                  </a:cubicBezTo>
                  <a:cubicBezTo>
                    <a:pt x="76" y="22"/>
                    <a:pt x="76" y="22"/>
                    <a:pt x="76" y="22"/>
                  </a:cubicBezTo>
                  <a:cubicBezTo>
                    <a:pt x="83" y="22"/>
                    <a:pt x="89" y="22"/>
                    <a:pt x="96" y="20"/>
                  </a:cubicBezTo>
                  <a:cubicBezTo>
                    <a:pt x="96" y="20"/>
                    <a:pt x="96" y="20"/>
                    <a:pt x="96" y="20"/>
                  </a:cubicBezTo>
                  <a:cubicBezTo>
                    <a:pt x="97" y="20"/>
                    <a:pt x="97" y="20"/>
                    <a:pt x="97" y="20"/>
                  </a:cubicBezTo>
                  <a:cubicBezTo>
                    <a:pt x="97" y="20"/>
                    <a:pt x="97" y="20"/>
                    <a:pt x="97" y="20"/>
                  </a:cubicBezTo>
                  <a:cubicBezTo>
                    <a:pt x="98" y="21"/>
                    <a:pt x="98" y="21"/>
                    <a:pt x="98" y="21"/>
                  </a:cubicBezTo>
                  <a:cubicBezTo>
                    <a:pt x="98" y="21"/>
                    <a:pt x="98" y="21"/>
                    <a:pt x="98" y="21"/>
                  </a:cubicBezTo>
                  <a:cubicBezTo>
                    <a:pt x="100" y="34"/>
                    <a:pt x="100" y="34"/>
                    <a:pt x="100" y="34"/>
                  </a:cubicBezTo>
                  <a:cubicBezTo>
                    <a:pt x="100" y="34"/>
                    <a:pt x="100" y="35"/>
                    <a:pt x="100" y="35"/>
                  </a:cubicBezTo>
                  <a:cubicBezTo>
                    <a:pt x="100" y="35"/>
                    <a:pt x="100" y="35"/>
                    <a:pt x="100" y="35"/>
                  </a:cubicBezTo>
                  <a:cubicBezTo>
                    <a:pt x="100" y="36"/>
                    <a:pt x="99" y="36"/>
                    <a:pt x="99" y="36"/>
                  </a:cubicBezTo>
                  <a:cubicBezTo>
                    <a:pt x="99" y="36"/>
                    <a:pt x="99" y="36"/>
                    <a:pt x="99" y="36"/>
                  </a:cubicBezTo>
                  <a:cubicBezTo>
                    <a:pt x="99" y="36"/>
                    <a:pt x="99" y="36"/>
                    <a:pt x="99" y="36"/>
                  </a:cubicBezTo>
                  <a:cubicBezTo>
                    <a:pt x="99" y="36"/>
                    <a:pt x="99" y="36"/>
                    <a:pt x="99" y="36"/>
                  </a:cubicBezTo>
                  <a:cubicBezTo>
                    <a:pt x="97" y="36"/>
                    <a:pt x="90" y="37"/>
                    <a:pt x="81" y="37"/>
                  </a:cubicBezTo>
                  <a:cubicBezTo>
                    <a:pt x="81" y="37"/>
                    <a:pt x="81" y="37"/>
                    <a:pt x="81" y="37"/>
                  </a:cubicBezTo>
                  <a:cubicBezTo>
                    <a:pt x="61" y="37"/>
                    <a:pt x="29" y="33"/>
                    <a:pt x="3" y="13"/>
                  </a:cubicBezTo>
                  <a:close/>
                  <a:moveTo>
                    <a:pt x="81" y="34"/>
                  </a:moveTo>
                  <a:cubicBezTo>
                    <a:pt x="88" y="34"/>
                    <a:pt x="94" y="33"/>
                    <a:pt x="97" y="33"/>
                  </a:cubicBezTo>
                  <a:cubicBezTo>
                    <a:pt x="97" y="33"/>
                    <a:pt x="97" y="33"/>
                    <a:pt x="97" y="33"/>
                  </a:cubicBezTo>
                  <a:cubicBezTo>
                    <a:pt x="95" y="23"/>
                    <a:pt x="95" y="23"/>
                    <a:pt x="95" y="23"/>
                  </a:cubicBezTo>
                  <a:cubicBezTo>
                    <a:pt x="89" y="25"/>
                    <a:pt x="82" y="25"/>
                    <a:pt x="76" y="25"/>
                  </a:cubicBezTo>
                  <a:cubicBezTo>
                    <a:pt x="76" y="25"/>
                    <a:pt x="76" y="25"/>
                    <a:pt x="76" y="25"/>
                  </a:cubicBezTo>
                  <a:cubicBezTo>
                    <a:pt x="40" y="25"/>
                    <a:pt x="11" y="5"/>
                    <a:pt x="8" y="3"/>
                  </a:cubicBezTo>
                  <a:cubicBezTo>
                    <a:pt x="8" y="3"/>
                    <a:pt x="8" y="3"/>
                    <a:pt x="8" y="3"/>
                  </a:cubicBezTo>
                  <a:cubicBezTo>
                    <a:pt x="8" y="3"/>
                    <a:pt x="7" y="3"/>
                    <a:pt x="7" y="3"/>
                  </a:cubicBezTo>
                  <a:cubicBezTo>
                    <a:pt x="7" y="3"/>
                    <a:pt x="7" y="3"/>
                    <a:pt x="7" y="3"/>
                  </a:cubicBezTo>
                  <a:cubicBezTo>
                    <a:pt x="5" y="3"/>
                    <a:pt x="4" y="4"/>
                    <a:pt x="4" y="4"/>
                  </a:cubicBezTo>
                  <a:cubicBezTo>
                    <a:pt x="4" y="4"/>
                    <a:pt x="4" y="4"/>
                    <a:pt x="4" y="4"/>
                  </a:cubicBezTo>
                  <a:cubicBezTo>
                    <a:pt x="3" y="5"/>
                    <a:pt x="3" y="6"/>
                    <a:pt x="3" y="6"/>
                  </a:cubicBezTo>
                  <a:cubicBezTo>
                    <a:pt x="3" y="6"/>
                    <a:pt x="3" y="6"/>
                    <a:pt x="3" y="6"/>
                  </a:cubicBezTo>
                  <a:cubicBezTo>
                    <a:pt x="3" y="6"/>
                    <a:pt x="3" y="6"/>
                    <a:pt x="3" y="6"/>
                  </a:cubicBezTo>
                  <a:cubicBezTo>
                    <a:pt x="3" y="6"/>
                    <a:pt x="3" y="6"/>
                    <a:pt x="3" y="6"/>
                  </a:cubicBezTo>
                  <a:cubicBezTo>
                    <a:pt x="3" y="7"/>
                    <a:pt x="3" y="8"/>
                    <a:pt x="4" y="9"/>
                  </a:cubicBezTo>
                  <a:cubicBezTo>
                    <a:pt x="4" y="9"/>
                    <a:pt x="4" y="9"/>
                    <a:pt x="4" y="9"/>
                  </a:cubicBezTo>
                  <a:cubicBezTo>
                    <a:pt x="4" y="10"/>
                    <a:pt x="5" y="10"/>
                    <a:pt x="5" y="10"/>
                  </a:cubicBezTo>
                  <a:cubicBezTo>
                    <a:pt x="5" y="10"/>
                    <a:pt x="5" y="10"/>
                    <a:pt x="5" y="10"/>
                  </a:cubicBezTo>
                  <a:cubicBezTo>
                    <a:pt x="30" y="30"/>
                    <a:pt x="61" y="34"/>
                    <a:pt x="81"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118"/>
            <p:cNvSpPr/>
            <p:nvPr/>
          </p:nvSpPr>
          <p:spPr bwMode="auto">
            <a:xfrm>
              <a:off x="1976" y="1307"/>
              <a:ext cx="239" cy="184"/>
            </a:xfrm>
            <a:custGeom>
              <a:avLst/>
              <a:gdLst>
                <a:gd name="T0" fmla="*/ 28 w 44"/>
                <a:gd name="T1" fmla="*/ 32 h 34"/>
                <a:gd name="T2" fmla="*/ 28 w 44"/>
                <a:gd name="T3" fmla="*/ 28 h 34"/>
                <a:gd name="T4" fmla="*/ 40 w 44"/>
                <a:gd name="T5" fmla="*/ 16 h 34"/>
                <a:gd name="T6" fmla="*/ 29 w 44"/>
                <a:gd name="T7" fmla="*/ 18 h 34"/>
                <a:gd name="T8" fmla="*/ 26 w 44"/>
                <a:gd name="T9" fmla="*/ 2 h 34"/>
                <a:gd name="T10" fmla="*/ 22 w 44"/>
                <a:gd name="T11" fmla="*/ 15 h 34"/>
                <a:gd name="T12" fmla="*/ 12 w 44"/>
                <a:gd name="T13" fmla="*/ 3 h 34"/>
                <a:gd name="T14" fmla="*/ 18 w 44"/>
                <a:gd name="T15" fmla="*/ 18 h 34"/>
                <a:gd name="T16" fmla="*/ 2 w 44"/>
                <a:gd name="T17" fmla="*/ 14 h 34"/>
                <a:gd name="T18" fmla="*/ 12 w 44"/>
                <a:gd name="T19" fmla="*/ 23 h 34"/>
                <a:gd name="T20" fmla="*/ 3 w 44"/>
                <a:gd name="T21" fmla="*/ 27 h 34"/>
                <a:gd name="T22" fmla="*/ 18 w 44"/>
                <a:gd name="T23" fmla="*/ 30 h 34"/>
                <a:gd name="T24" fmla="*/ 19 w 44"/>
                <a:gd name="T25" fmla="*/ 34 h 34"/>
                <a:gd name="T26" fmla="*/ 28 w 44"/>
                <a:gd name="T2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4">
                  <a:moveTo>
                    <a:pt x="28" y="32"/>
                  </a:moveTo>
                  <a:cubicBezTo>
                    <a:pt x="28" y="31"/>
                    <a:pt x="28" y="29"/>
                    <a:pt x="28" y="28"/>
                  </a:cubicBezTo>
                  <a:cubicBezTo>
                    <a:pt x="28" y="28"/>
                    <a:pt x="44" y="18"/>
                    <a:pt x="40" y="16"/>
                  </a:cubicBezTo>
                  <a:cubicBezTo>
                    <a:pt x="36" y="13"/>
                    <a:pt x="29" y="18"/>
                    <a:pt x="29" y="18"/>
                  </a:cubicBezTo>
                  <a:cubicBezTo>
                    <a:pt x="29" y="18"/>
                    <a:pt x="32" y="1"/>
                    <a:pt x="26" y="2"/>
                  </a:cubicBezTo>
                  <a:cubicBezTo>
                    <a:pt x="19" y="2"/>
                    <a:pt x="22" y="15"/>
                    <a:pt x="22" y="15"/>
                  </a:cubicBezTo>
                  <a:cubicBezTo>
                    <a:pt x="22" y="15"/>
                    <a:pt x="18" y="0"/>
                    <a:pt x="12" y="3"/>
                  </a:cubicBezTo>
                  <a:cubicBezTo>
                    <a:pt x="6" y="6"/>
                    <a:pt x="18" y="18"/>
                    <a:pt x="18" y="18"/>
                  </a:cubicBezTo>
                  <a:cubicBezTo>
                    <a:pt x="18" y="18"/>
                    <a:pt x="5" y="8"/>
                    <a:pt x="2" y="14"/>
                  </a:cubicBezTo>
                  <a:cubicBezTo>
                    <a:pt x="0" y="19"/>
                    <a:pt x="12" y="23"/>
                    <a:pt x="12" y="23"/>
                  </a:cubicBezTo>
                  <a:cubicBezTo>
                    <a:pt x="12" y="23"/>
                    <a:pt x="4" y="23"/>
                    <a:pt x="3" y="27"/>
                  </a:cubicBezTo>
                  <a:cubicBezTo>
                    <a:pt x="3" y="30"/>
                    <a:pt x="18" y="30"/>
                    <a:pt x="18" y="30"/>
                  </a:cubicBezTo>
                  <a:cubicBezTo>
                    <a:pt x="18" y="30"/>
                    <a:pt x="19" y="32"/>
                    <a:pt x="19" y="34"/>
                  </a:cubicBezTo>
                  <a:lnTo>
                    <a:pt x="28" y="3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119"/>
            <p:cNvSpPr>
              <a:spLocks noEditPoints="1"/>
            </p:cNvSpPr>
            <p:nvPr/>
          </p:nvSpPr>
          <p:spPr bwMode="auto">
            <a:xfrm>
              <a:off x="1976" y="1307"/>
              <a:ext cx="228" cy="195"/>
            </a:xfrm>
            <a:custGeom>
              <a:avLst/>
              <a:gdLst>
                <a:gd name="T0" fmla="*/ 17 w 42"/>
                <a:gd name="T1" fmla="*/ 31 h 36"/>
                <a:gd name="T2" fmla="*/ 2 w 42"/>
                <a:gd name="T3" fmla="*/ 27 h 36"/>
                <a:gd name="T4" fmla="*/ 2 w 42"/>
                <a:gd name="T5" fmla="*/ 27 h 36"/>
                <a:gd name="T6" fmla="*/ 2 w 42"/>
                <a:gd name="T7" fmla="*/ 27 h 36"/>
                <a:gd name="T8" fmla="*/ 2 w 42"/>
                <a:gd name="T9" fmla="*/ 27 h 36"/>
                <a:gd name="T10" fmla="*/ 6 w 42"/>
                <a:gd name="T11" fmla="*/ 22 h 36"/>
                <a:gd name="T12" fmla="*/ 0 w 42"/>
                <a:gd name="T13" fmla="*/ 15 h 36"/>
                <a:gd name="T14" fmla="*/ 5 w 42"/>
                <a:gd name="T15" fmla="*/ 11 h 36"/>
                <a:gd name="T16" fmla="*/ 11 w 42"/>
                <a:gd name="T17" fmla="*/ 12 h 36"/>
                <a:gd name="T18" fmla="*/ 11 w 42"/>
                <a:gd name="T19" fmla="*/ 2 h 36"/>
                <a:gd name="T20" fmla="*/ 13 w 42"/>
                <a:gd name="T21" fmla="*/ 1 h 36"/>
                <a:gd name="T22" fmla="*/ 25 w 42"/>
                <a:gd name="T23" fmla="*/ 0 h 36"/>
                <a:gd name="T24" fmla="*/ 26 w 42"/>
                <a:gd name="T25" fmla="*/ 0 h 36"/>
                <a:gd name="T26" fmla="*/ 31 w 42"/>
                <a:gd name="T27" fmla="*/ 10 h 36"/>
                <a:gd name="T28" fmla="*/ 31 w 42"/>
                <a:gd name="T29" fmla="*/ 15 h 36"/>
                <a:gd name="T30" fmla="*/ 41 w 42"/>
                <a:gd name="T31" fmla="*/ 15 h 36"/>
                <a:gd name="T32" fmla="*/ 42 w 42"/>
                <a:gd name="T33" fmla="*/ 17 h 36"/>
                <a:gd name="T34" fmla="*/ 29 w 42"/>
                <a:gd name="T35" fmla="*/ 29 h 36"/>
                <a:gd name="T36" fmla="*/ 29 w 42"/>
                <a:gd name="T37" fmla="*/ 32 h 36"/>
                <a:gd name="T38" fmla="*/ 20 w 42"/>
                <a:gd name="T39" fmla="*/ 36 h 36"/>
                <a:gd name="T40" fmla="*/ 18 w 42"/>
                <a:gd name="T41" fmla="*/ 34 h 36"/>
                <a:gd name="T42" fmla="*/ 11 w 42"/>
                <a:gd name="T43" fmla="*/ 28 h 36"/>
                <a:gd name="T44" fmla="*/ 20 w 42"/>
                <a:gd name="T45" fmla="*/ 29 h 36"/>
                <a:gd name="T46" fmla="*/ 20 w 42"/>
                <a:gd name="T47" fmla="*/ 32 h 36"/>
                <a:gd name="T48" fmla="*/ 27 w 42"/>
                <a:gd name="T49" fmla="*/ 27 h 36"/>
                <a:gd name="T50" fmla="*/ 34 w 42"/>
                <a:gd name="T51" fmla="*/ 22 h 36"/>
                <a:gd name="T52" fmla="*/ 37 w 42"/>
                <a:gd name="T53" fmla="*/ 16 h 36"/>
                <a:gd name="T54" fmla="*/ 30 w 42"/>
                <a:gd name="T55" fmla="*/ 19 h 36"/>
                <a:gd name="T56" fmla="*/ 28 w 42"/>
                <a:gd name="T57" fmla="*/ 18 h 36"/>
                <a:gd name="T58" fmla="*/ 28 w 42"/>
                <a:gd name="T59" fmla="*/ 10 h 36"/>
                <a:gd name="T60" fmla="*/ 26 w 42"/>
                <a:gd name="T61" fmla="*/ 3 h 36"/>
                <a:gd name="T62" fmla="*/ 26 w 42"/>
                <a:gd name="T63" fmla="*/ 3 h 36"/>
                <a:gd name="T64" fmla="*/ 24 w 42"/>
                <a:gd name="T65" fmla="*/ 14 h 36"/>
                <a:gd name="T66" fmla="*/ 24 w 42"/>
                <a:gd name="T67" fmla="*/ 14 h 36"/>
                <a:gd name="T68" fmla="*/ 24 w 42"/>
                <a:gd name="T69" fmla="*/ 14 h 36"/>
                <a:gd name="T70" fmla="*/ 21 w 42"/>
                <a:gd name="T71" fmla="*/ 15 h 36"/>
                <a:gd name="T72" fmla="*/ 19 w 42"/>
                <a:gd name="T73" fmla="*/ 9 h 36"/>
                <a:gd name="T74" fmla="*/ 12 w 42"/>
                <a:gd name="T75" fmla="*/ 5 h 36"/>
                <a:gd name="T76" fmla="*/ 11 w 42"/>
                <a:gd name="T77" fmla="*/ 6 h 36"/>
                <a:gd name="T78" fmla="*/ 19 w 42"/>
                <a:gd name="T79" fmla="*/ 17 h 36"/>
                <a:gd name="T80" fmla="*/ 19 w 42"/>
                <a:gd name="T81" fmla="*/ 19 h 36"/>
                <a:gd name="T82" fmla="*/ 12 w 42"/>
                <a:gd name="T83" fmla="*/ 17 h 36"/>
                <a:gd name="T84" fmla="*/ 5 w 42"/>
                <a:gd name="T85" fmla="*/ 14 h 36"/>
                <a:gd name="T86" fmla="*/ 3 w 42"/>
                <a:gd name="T87" fmla="*/ 15 h 36"/>
                <a:gd name="T88" fmla="*/ 8 w 42"/>
                <a:gd name="T89" fmla="*/ 20 h 36"/>
                <a:gd name="T90" fmla="*/ 14 w 42"/>
                <a:gd name="T91" fmla="*/ 24 h 36"/>
                <a:gd name="T92" fmla="*/ 12 w 42"/>
                <a:gd name="T93" fmla="*/ 25 h 36"/>
                <a:gd name="T94" fmla="*/ 5 w 42"/>
                <a:gd name="T95" fmla="*/ 27 h 36"/>
                <a:gd name="T96" fmla="*/ 5 w 42"/>
                <a:gd name="T9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6">
                  <a:moveTo>
                    <a:pt x="18" y="34"/>
                  </a:moveTo>
                  <a:cubicBezTo>
                    <a:pt x="18" y="33"/>
                    <a:pt x="17" y="32"/>
                    <a:pt x="17" y="31"/>
                  </a:cubicBezTo>
                  <a:cubicBezTo>
                    <a:pt x="17" y="31"/>
                    <a:pt x="17" y="31"/>
                    <a:pt x="17" y="31"/>
                  </a:cubicBezTo>
                  <a:cubicBezTo>
                    <a:pt x="15" y="31"/>
                    <a:pt x="9" y="31"/>
                    <a:pt x="5" y="30"/>
                  </a:cubicBezTo>
                  <a:cubicBezTo>
                    <a:pt x="5" y="30"/>
                    <a:pt x="5" y="30"/>
                    <a:pt x="5" y="30"/>
                  </a:cubicBezTo>
                  <a:cubicBezTo>
                    <a:pt x="4" y="30"/>
                    <a:pt x="2" y="29"/>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4"/>
                    <a:pt x="4" y="23"/>
                    <a:pt x="7" y="22"/>
                  </a:cubicBezTo>
                  <a:cubicBezTo>
                    <a:pt x="7" y="22"/>
                    <a:pt x="7" y="22"/>
                    <a:pt x="7" y="22"/>
                  </a:cubicBezTo>
                  <a:cubicBezTo>
                    <a:pt x="6" y="22"/>
                    <a:pt x="6" y="22"/>
                    <a:pt x="6" y="22"/>
                  </a:cubicBezTo>
                  <a:cubicBezTo>
                    <a:pt x="6" y="22"/>
                    <a:pt x="6" y="22"/>
                    <a:pt x="6" y="22"/>
                  </a:cubicBezTo>
                  <a:cubicBezTo>
                    <a:pt x="4" y="21"/>
                    <a:pt x="0" y="19"/>
                    <a:pt x="0" y="15"/>
                  </a:cubicBezTo>
                  <a:cubicBezTo>
                    <a:pt x="0" y="15"/>
                    <a:pt x="0" y="15"/>
                    <a:pt x="0" y="15"/>
                  </a:cubicBezTo>
                  <a:cubicBezTo>
                    <a:pt x="0" y="15"/>
                    <a:pt x="0" y="14"/>
                    <a:pt x="1" y="13"/>
                  </a:cubicBezTo>
                  <a:cubicBezTo>
                    <a:pt x="1" y="13"/>
                    <a:pt x="1" y="13"/>
                    <a:pt x="1" y="13"/>
                  </a:cubicBezTo>
                  <a:cubicBezTo>
                    <a:pt x="1" y="11"/>
                    <a:pt x="3" y="11"/>
                    <a:pt x="5" y="11"/>
                  </a:cubicBezTo>
                  <a:cubicBezTo>
                    <a:pt x="5" y="11"/>
                    <a:pt x="5" y="11"/>
                    <a:pt x="5" y="11"/>
                  </a:cubicBezTo>
                  <a:cubicBezTo>
                    <a:pt x="7" y="11"/>
                    <a:pt x="9" y="11"/>
                    <a:pt x="11" y="12"/>
                  </a:cubicBezTo>
                  <a:cubicBezTo>
                    <a:pt x="11" y="12"/>
                    <a:pt x="11" y="12"/>
                    <a:pt x="11" y="12"/>
                  </a:cubicBezTo>
                  <a:cubicBezTo>
                    <a:pt x="10" y="10"/>
                    <a:pt x="9" y="8"/>
                    <a:pt x="8" y="6"/>
                  </a:cubicBezTo>
                  <a:cubicBezTo>
                    <a:pt x="8" y="6"/>
                    <a:pt x="8" y="6"/>
                    <a:pt x="8" y="6"/>
                  </a:cubicBezTo>
                  <a:cubicBezTo>
                    <a:pt x="8" y="4"/>
                    <a:pt x="9" y="3"/>
                    <a:pt x="11" y="2"/>
                  </a:cubicBezTo>
                  <a:cubicBezTo>
                    <a:pt x="11" y="2"/>
                    <a:pt x="11" y="2"/>
                    <a:pt x="11" y="2"/>
                  </a:cubicBezTo>
                  <a:cubicBezTo>
                    <a:pt x="12" y="2"/>
                    <a:pt x="13" y="1"/>
                    <a:pt x="13" y="1"/>
                  </a:cubicBezTo>
                  <a:cubicBezTo>
                    <a:pt x="13" y="1"/>
                    <a:pt x="13" y="1"/>
                    <a:pt x="13" y="1"/>
                  </a:cubicBezTo>
                  <a:cubicBezTo>
                    <a:pt x="16" y="1"/>
                    <a:pt x="19" y="4"/>
                    <a:pt x="20" y="7"/>
                  </a:cubicBezTo>
                  <a:cubicBezTo>
                    <a:pt x="20" y="7"/>
                    <a:pt x="20" y="7"/>
                    <a:pt x="20" y="7"/>
                  </a:cubicBezTo>
                  <a:cubicBezTo>
                    <a:pt x="21" y="4"/>
                    <a:pt x="22" y="0"/>
                    <a:pt x="25" y="0"/>
                  </a:cubicBezTo>
                  <a:cubicBezTo>
                    <a:pt x="25" y="0"/>
                    <a:pt x="25" y="0"/>
                    <a:pt x="25" y="0"/>
                  </a:cubicBezTo>
                  <a:cubicBezTo>
                    <a:pt x="26" y="0"/>
                    <a:pt x="26" y="0"/>
                    <a:pt x="26" y="0"/>
                  </a:cubicBezTo>
                  <a:cubicBezTo>
                    <a:pt x="26" y="0"/>
                    <a:pt x="26" y="0"/>
                    <a:pt x="26" y="0"/>
                  </a:cubicBezTo>
                  <a:cubicBezTo>
                    <a:pt x="28" y="0"/>
                    <a:pt x="30" y="2"/>
                    <a:pt x="31" y="4"/>
                  </a:cubicBezTo>
                  <a:cubicBezTo>
                    <a:pt x="31" y="4"/>
                    <a:pt x="31" y="4"/>
                    <a:pt x="31" y="4"/>
                  </a:cubicBezTo>
                  <a:cubicBezTo>
                    <a:pt x="31" y="6"/>
                    <a:pt x="31" y="8"/>
                    <a:pt x="31" y="10"/>
                  </a:cubicBezTo>
                  <a:cubicBezTo>
                    <a:pt x="31" y="10"/>
                    <a:pt x="31" y="10"/>
                    <a:pt x="31" y="10"/>
                  </a:cubicBezTo>
                  <a:cubicBezTo>
                    <a:pt x="31" y="12"/>
                    <a:pt x="31" y="14"/>
                    <a:pt x="31" y="15"/>
                  </a:cubicBezTo>
                  <a:cubicBezTo>
                    <a:pt x="31" y="15"/>
                    <a:pt x="31" y="15"/>
                    <a:pt x="31" y="15"/>
                  </a:cubicBezTo>
                  <a:cubicBezTo>
                    <a:pt x="33" y="14"/>
                    <a:pt x="35" y="14"/>
                    <a:pt x="37" y="13"/>
                  </a:cubicBezTo>
                  <a:cubicBezTo>
                    <a:pt x="37" y="13"/>
                    <a:pt x="37" y="13"/>
                    <a:pt x="37" y="13"/>
                  </a:cubicBezTo>
                  <a:cubicBezTo>
                    <a:pt x="39" y="13"/>
                    <a:pt x="40" y="14"/>
                    <a:pt x="41" y="15"/>
                  </a:cubicBezTo>
                  <a:cubicBezTo>
                    <a:pt x="41" y="15"/>
                    <a:pt x="41" y="15"/>
                    <a:pt x="41" y="15"/>
                  </a:cubicBezTo>
                  <a:cubicBezTo>
                    <a:pt x="42" y="15"/>
                    <a:pt x="42" y="16"/>
                    <a:pt x="42" y="17"/>
                  </a:cubicBezTo>
                  <a:cubicBezTo>
                    <a:pt x="42" y="17"/>
                    <a:pt x="42" y="17"/>
                    <a:pt x="42" y="17"/>
                  </a:cubicBezTo>
                  <a:cubicBezTo>
                    <a:pt x="42" y="20"/>
                    <a:pt x="38" y="22"/>
                    <a:pt x="35" y="25"/>
                  </a:cubicBezTo>
                  <a:cubicBezTo>
                    <a:pt x="35" y="25"/>
                    <a:pt x="35" y="25"/>
                    <a:pt x="35" y="25"/>
                  </a:cubicBezTo>
                  <a:cubicBezTo>
                    <a:pt x="33" y="27"/>
                    <a:pt x="30" y="28"/>
                    <a:pt x="29" y="29"/>
                  </a:cubicBezTo>
                  <a:cubicBezTo>
                    <a:pt x="29" y="29"/>
                    <a:pt x="29" y="29"/>
                    <a:pt x="29" y="29"/>
                  </a:cubicBezTo>
                  <a:cubicBezTo>
                    <a:pt x="29" y="30"/>
                    <a:pt x="29" y="31"/>
                    <a:pt x="29" y="32"/>
                  </a:cubicBezTo>
                  <a:cubicBezTo>
                    <a:pt x="29" y="32"/>
                    <a:pt x="29" y="32"/>
                    <a:pt x="29" y="32"/>
                  </a:cubicBezTo>
                  <a:cubicBezTo>
                    <a:pt x="29" y="33"/>
                    <a:pt x="29" y="34"/>
                    <a:pt x="28" y="34"/>
                  </a:cubicBezTo>
                  <a:cubicBezTo>
                    <a:pt x="28" y="34"/>
                    <a:pt x="28" y="34"/>
                    <a:pt x="28" y="34"/>
                  </a:cubicBezTo>
                  <a:cubicBezTo>
                    <a:pt x="20" y="36"/>
                    <a:pt x="20" y="36"/>
                    <a:pt x="20" y="36"/>
                  </a:cubicBezTo>
                  <a:cubicBezTo>
                    <a:pt x="20" y="36"/>
                    <a:pt x="19" y="36"/>
                    <a:pt x="19" y="36"/>
                  </a:cubicBezTo>
                  <a:cubicBezTo>
                    <a:pt x="19" y="36"/>
                    <a:pt x="19" y="36"/>
                    <a:pt x="19" y="36"/>
                  </a:cubicBezTo>
                  <a:cubicBezTo>
                    <a:pt x="19" y="36"/>
                    <a:pt x="18" y="35"/>
                    <a:pt x="18" y="34"/>
                  </a:cubicBezTo>
                  <a:close/>
                  <a:moveTo>
                    <a:pt x="6" y="27"/>
                  </a:moveTo>
                  <a:cubicBezTo>
                    <a:pt x="7" y="28"/>
                    <a:pt x="9" y="28"/>
                    <a:pt x="11" y="28"/>
                  </a:cubicBezTo>
                  <a:cubicBezTo>
                    <a:pt x="11" y="28"/>
                    <a:pt x="11" y="28"/>
                    <a:pt x="11" y="28"/>
                  </a:cubicBezTo>
                  <a:cubicBezTo>
                    <a:pt x="14" y="28"/>
                    <a:pt x="18" y="28"/>
                    <a:pt x="18" y="28"/>
                  </a:cubicBezTo>
                  <a:cubicBezTo>
                    <a:pt x="18" y="28"/>
                    <a:pt x="18" y="28"/>
                    <a:pt x="18" y="28"/>
                  </a:cubicBezTo>
                  <a:cubicBezTo>
                    <a:pt x="19" y="28"/>
                    <a:pt x="19" y="29"/>
                    <a:pt x="20" y="29"/>
                  </a:cubicBezTo>
                  <a:cubicBezTo>
                    <a:pt x="20" y="29"/>
                    <a:pt x="20" y="29"/>
                    <a:pt x="20" y="29"/>
                  </a:cubicBezTo>
                  <a:cubicBezTo>
                    <a:pt x="20" y="29"/>
                    <a:pt x="20" y="31"/>
                    <a:pt x="20" y="32"/>
                  </a:cubicBezTo>
                  <a:cubicBezTo>
                    <a:pt x="20" y="32"/>
                    <a:pt x="20" y="32"/>
                    <a:pt x="20" y="32"/>
                  </a:cubicBezTo>
                  <a:cubicBezTo>
                    <a:pt x="26" y="31"/>
                    <a:pt x="26" y="31"/>
                    <a:pt x="26" y="31"/>
                  </a:cubicBezTo>
                  <a:cubicBezTo>
                    <a:pt x="26" y="30"/>
                    <a:pt x="26" y="28"/>
                    <a:pt x="27" y="27"/>
                  </a:cubicBezTo>
                  <a:cubicBezTo>
                    <a:pt x="27" y="27"/>
                    <a:pt x="27" y="27"/>
                    <a:pt x="27" y="27"/>
                  </a:cubicBezTo>
                  <a:cubicBezTo>
                    <a:pt x="27" y="26"/>
                    <a:pt x="27" y="26"/>
                    <a:pt x="27" y="26"/>
                  </a:cubicBezTo>
                  <a:cubicBezTo>
                    <a:pt x="27" y="26"/>
                    <a:pt x="31" y="25"/>
                    <a:pt x="34" y="22"/>
                  </a:cubicBezTo>
                  <a:cubicBezTo>
                    <a:pt x="34" y="22"/>
                    <a:pt x="34" y="22"/>
                    <a:pt x="34" y="22"/>
                  </a:cubicBezTo>
                  <a:cubicBezTo>
                    <a:pt x="36" y="20"/>
                    <a:pt x="39" y="18"/>
                    <a:pt x="39" y="17"/>
                  </a:cubicBezTo>
                  <a:cubicBezTo>
                    <a:pt x="39" y="17"/>
                    <a:pt x="39" y="17"/>
                    <a:pt x="39" y="17"/>
                  </a:cubicBezTo>
                  <a:cubicBezTo>
                    <a:pt x="39" y="17"/>
                    <a:pt x="38" y="16"/>
                    <a:pt x="37" y="16"/>
                  </a:cubicBezTo>
                  <a:cubicBezTo>
                    <a:pt x="37" y="16"/>
                    <a:pt x="37" y="16"/>
                    <a:pt x="37" y="16"/>
                  </a:cubicBezTo>
                  <a:cubicBezTo>
                    <a:pt x="34" y="16"/>
                    <a:pt x="30" y="19"/>
                    <a:pt x="30" y="19"/>
                  </a:cubicBezTo>
                  <a:cubicBezTo>
                    <a:pt x="30" y="19"/>
                    <a:pt x="30" y="19"/>
                    <a:pt x="30" y="19"/>
                  </a:cubicBezTo>
                  <a:cubicBezTo>
                    <a:pt x="30" y="20"/>
                    <a:pt x="29" y="20"/>
                    <a:pt x="28" y="19"/>
                  </a:cubicBezTo>
                  <a:cubicBezTo>
                    <a:pt x="28" y="19"/>
                    <a:pt x="28" y="19"/>
                    <a:pt x="28" y="19"/>
                  </a:cubicBezTo>
                  <a:cubicBezTo>
                    <a:pt x="28" y="19"/>
                    <a:pt x="28" y="18"/>
                    <a:pt x="28" y="18"/>
                  </a:cubicBezTo>
                  <a:cubicBezTo>
                    <a:pt x="28" y="18"/>
                    <a:pt x="28" y="18"/>
                    <a:pt x="28" y="18"/>
                  </a:cubicBezTo>
                  <a:cubicBezTo>
                    <a:pt x="28" y="18"/>
                    <a:pt x="28" y="14"/>
                    <a:pt x="28" y="10"/>
                  </a:cubicBezTo>
                  <a:cubicBezTo>
                    <a:pt x="28" y="10"/>
                    <a:pt x="28" y="10"/>
                    <a:pt x="28" y="10"/>
                  </a:cubicBezTo>
                  <a:cubicBezTo>
                    <a:pt x="28" y="8"/>
                    <a:pt x="28" y="6"/>
                    <a:pt x="28" y="5"/>
                  </a:cubicBezTo>
                  <a:cubicBezTo>
                    <a:pt x="28" y="5"/>
                    <a:pt x="28" y="5"/>
                    <a:pt x="28" y="5"/>
                  </a:cubicBezTo>
                  <a:cubicBezTo>
                    <a:pt x="27" y="3"/>
                    <a:pt x="27" y="3"/>
                    <a:pt x="26" y="3"/>
                  </a:cubicBezTo>
                  <a:cubicBezTo>
                    <a:pt x="26" y="3"/>
                    <a:pt x="26" y="3"/>
                    <a:pt x="26" y="3"/>
                  </a:cubicBezTo>
                  <a:cubicBezTo>
                    <a:pt x="26" y="3"/>
                    <a:pt x="26" y="3"/>
                    <a:pt x="26" y="3"/>
                  </a:cubicBezTo>
                  <a:cubicBezTo>
                    <a:pt x="26" y="3"/>
                    <a:pt x="26" y="3"/>
                    <a:pt x="26" y="3"/>
                  </a:cubicBezTo>
                  <a:cubicBezTo>
                    <a:pt x="24" y="3"/>
                    <a:pt x="23" y="5"/>
                    <a:pt x="23" y="8"/>
                  </a:cubicBezTo>
                  <a:cubicBezTo>
                    <a:pt x="23" y="8"/>
                    <a:pt x="23" y="8"/>
                    <a:pt x="23" y="8"/>
                  </a:cubicBezTo>
                  <a:cubicBezTo>
                    <a:pt x="23" y="11"/>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5"/>
                    <a:pt x="24" y="16"/>
                    <a:pt x="23" y="16"/>
                  </a:cubicBezTo>
                  <a:cubicBezTo>
                    <a:pt x="23" y="16"/>
                    <a:pt x="23" y="16"/>
                    <a:pt x="23" y="16"/>
                  </a:cubicBezTo>
                  <a:cubicBezTo>
                    <a:pt x="22" y="16"/>
                    <a:pt x="21" y="16"/>
                    <a:pt x="21" y="15"/>
                  </a:cubicBezTo>
                  <a:cubicBezTo>
                    <a:pt x="21" y="15"/>
                    <a:pt x="21" y="15"/>
                    <a:pt x="21" y="15"/>
                  </a:cubicBezTo>
                  <a:cubicBezTo>
                    <a:pt x="21" y="15"/>
                    <a:pt x="20" y="12"/>
                    <a:pt x="19" y="9"/>
                  </a:cubicBezTo>
                  <a:cubicBezTo>
                    <a:pt x="19" y="9"/>
                    <a:pt x="19" y="9"/>
                    <a:pt x="19" y="9"/>
                  </a:cubicBezTo>
                  <a:cubicBezTo>
                    <a:pt x="17" y="7"/>
                    <a:pt x="15" y="4"/>
                    <a:pt x="13" y="4"/>
                  </a:cubicBezTo>
                  <a:cubicBezTo>
                    <a:pt x="13" y="4"/>
                    <a:pt x="13" y="4"/>
                    <a:pt x="13" y="4"/>
                  </a:cubicBezTo>
                  <a:cubicBezTo>
                    <a:pt x="13" y="4"/>
                    <a:pt x="13" y="4"/>
                    <a:pt x="12" y="5"/>
                  </a:cubicBezTo>
                  <a:cubicBezTo>
                    <a:pt x="12" y="5"/>
                    <a:pt x="12" y="5"/>
                    <a:pt x="12" y="5"/>
                  </a:cubicBezTo>
                  <a:cubicBezTo>
                    <a:pt x="12" y="5"/>
                    <a:pt x="12" y="5"/>
                    <a:pt x="11" y="6"/>
                  </a:cubicBezTo>
                  <a:cubicBezTo>
                    <a:pt x="11" y="6"/>
                    <a:pt x="11" y="6"/>
                    <a:pt x="11" y="6"/>
                  </a:cubicBezTo>
                  <a:cubicBezTo>
                    <a:pt x="11" y="7"/>
                    <a:pt x="13" y="10"/>
                    <a:pt x="15" y="13"/>
                  </a:cubicBezTo>
                  <a:cubicBezTo>
                    <a:pt x="15" y="13"/>
                    <a:pt x="15" y="13"/>
                    <a:pt x="15" y="13"/>
                  </a:cubicBezTo>
                  <a:cubicBezTo>
                    <a:pt x="17" y="15"/>
                    <a:pt x="19" y="17"/>
                    <a:pt x="19" y="17"/>
                  </a:cubicBezTo>
                  <a:cubicBezTo>
                    <a:pt x="19" y="17"/>
                    <a:pt x="19" y="17"/>
                    <a:pt x="19" y="17"/>
                  </a:cubicBezTo>
                  <a:cubicBezTo>
                    <a:pt x="19" y="18"/>
                    <a:pt x="19" y="19"/>
                    <a:pt x="19" y="19"/>
                  </a:cubicBezTo>
                  <a:cubicBezTo>
                    <a:pt x="19" y="19"/>
                    <a:pt x="19" y="19"/>
                    <a:pt x="19" y="19"/>
                  </a:cubicBezTo>
                  <a:cubicBezTo>
                    <a:pt x="18" y="20"/>
                    <a:pt x="17" y="20"/>
                    <a:pt x="17" y="19"/>
                  </a:cubicBezTo>
                  <a:cubicBezTo>
                    <a:pt x="17" y="19"/>
                    <a:pt x="17" y="19"/>
                    <a:pt x="17" y="19"/>
                  </a:cubicBezTo>
                  <a:cubicBezTo>
                    <a:pt x="17" y="19"/>
                    <a:pt x="15" y="18"/>
                    <a:pt x="12" y="17"/>
                  </a:cubicBezTo>
                  <a:cubicBezTo>
                    <a:pt x="12" y="17"/>
                    <a:pt x="12" y="17"/>
                    <a:pt x="12" y="17"/>
                  </a:cubicBezTo>
                  <a:cubicBezTo>
                    <a:pt x="10" y="15"/>
                    <a:pt x="7" y="14"/>
                    <a:pt x="5" y="14"/>
                  </a:cubicBezTo>
                  <a:cubicBezTo>
                    <a:pt x="5" y="14"/>
                    <a:pt x="5" y="14"/>
                    <a:pt x="5" y="14"/>
                  </a:cubicBezTo>
                  <a:cubicBezTo>
                    <a:pt x="4" y="14"/>
                    <a:pt x="4" y="14"/>
                    <a:pt x="3" y="15"/>
                  </a:cubicBezTo>
                  <a:cubicBezTo>
                    <a:pt x="3" y="15"/>
                    <a:pt x="3" y="15"/>
                    <a:pt x="3" y="15"/>
                  </a:cubicBezTo>
                  <a:cubicBezTo>
                    <a:pt x="3" y="15"/>
                    <a:pt x="3" y="15"/>
                    <a:pt x="3" y="15"/>
                  </a:cubicBezTo>
                  <a:cubicBezTo>
                    <a:pt x="3" y="15"/>
                    <a:pt x="3" y="15"/>
                    <a:pt x="3" y="15"/>
                  </a:cubicBezTo>
                  <a:cubicBezTo>
                    <a:pt x="3" y="16"/>
                    <a:pt x="5" y="18"/>
                    <a:pt x="8" y="20"/>
                  </a:cubicBezTo>
                  <a:cubicBezTo>
                    <a:pt x="8" y="20"/>
                    <a:pt x="8" y="20"/>
                    <a:pt x="8" y="20"/>
                  </a:cubicBezTo>
                  <a:cubicBezTo>
                    <a:pt x="10" y="21"/>
                    <a:pt x="13" y="22"/>
                    <a:pt x="13" y="22"/>
                  </a:cubicBezTo>
                  <a:cubicBezTo>
                    <a:pt x="13" y="22"/>
                    <a:pt x="13" y="22"/>
                    <a:pt x="13" y="22"/>
                  </a:cubicBezTo>
                  <a:cubicBezTo>
                    <a:pt x="14" y="22"/>
                    <a:pt x="14" y="23"/>
                    <a:pt x="14" y="24"/>
                  </a:cubicBezTo>
                  <a:cubicBezTo>
                    <a:pt x="14" y="24"/>
                    <a:pt x="14" y="24"/>
                    <a:pt x="14" y="24"/>
                  </a:cubicBezTo>
                  <a:cubicBezTo>
                    <a:pt x="14" y="24"/>
                    <a:pt x="13" y="25"/>
                    <a:pt x="12" y="25"/>
                  </a:cubicBezTo>
                  <a:cubicBezTo>
                    <a:pt x="12" y="25"/>
                    <a:pt x="12" y="25"/>
                    <a:pt x="12" y="25"/>
                  </a:cubicBezTo>
                  <a:cubicBezTo>
                    <a:pt x="12" y="25"/>
                    <a:pt x="12" y="25"/>
                    <a:pt x="11" y="25"/>
                  </a:cubicBezTo>
                  <a:cubicBezTo>
                    <a:pt x="11" y="25"/>
                    <a:pt x="11" y="25"/>
                    <a:pt x="11" y="25"/>
                  </a:cubicBezTo>
                  <a:cubicBezTo>
                    <a:pt x="9" y="25"/>
                    <a:pt x="6" y="25"/>
                    <a:pt x="5" y="27"/>
                  </a:cubicBezTo>
                  <a:cubicBezTo>
                    <a:pt x="5" y="27"/>
                    <a:pt x="5" y="27"/>
                    <a:pt x="5" y="27"/>
                  </a:cubicBezTo>
                  <a:cubicBezTo>
                    <a:pt x="5" y="27"/>
                    <a:pt x="6" y="27"/>
                    <a:pt x="6" y="27"/>
                  </a:cubicBezTo>
                  <a:close/>
                  <a:moveTo>
                    <a:pt x="5" y="27"/>
                  </a:moveTo>
                  <a:cubicBezTo>
                    <a:pt x="5" y="27"/>
                    <a:pt x="5" y="27"/>
                    <a:pt x="5" y="27"/>
                  </a:cubicBezTo>
                  <a:cubicBezTo>
                    <a:pt x="5" y="27"/>
                    <a:pt x="5" y="27"/>
                    <a:pt x="5"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120"/>
            <p:cNvSpPr/>
            <p:nvPr/>
          </p:nvSpPr>
          <p:spPr bwMode="auto">
            <a:xfrm>
              <a:off x="2068" y="1470"/>
              <a:ext cx="419" cy="465"/>
            </a:xfrm>
            <a:custGeom>
              <a:avLst/>
              <a:gdLst>
                <a:gd name="T0" fmla="*/ 73 w 77"/>
                <a:gd name="T1" fmla="*/ 76 h 86"/>
                <a:gd name="T2" fmla="*/ 12 w 77"/>
                <a:gd name="T3" fmla="*/ 0 h 86"/>
                <a:gd name="T4" fmla="*/ 0 w 77"/>
                <a:gd name="T5" fmla="*/ 3 h 86"/>
                <a:gd name="T6" fmla="*/ 66 w 77"/>
                <a:gd name="T7" fmla="*/ 84 h 86"/>
                <a:gd name="T8" fmla="*/ 73 w 77"/>
                <a:gd name="T9" fmla="*/ 84 h 86"/>
                <a:gd name="T10" fmla="*/ 73 w 77"/>
                <a:gd name="T11" fmla="*/ 76 h 86"/>
              </a:gdLst>
              <a:ahLst/>
              <a:cxnLst>
                <a:cxn ang="0">
                  <a:pos x="T0" y="T1"/>
                </a:cxn>
                <a:cxn ang="0">
                  <a:pos x="T2" y="T3"/>
                </a:cxn>
                <a:cxn ang="0">
                  <a:pos x="T4" y="T5"/>
                </a:cxn>
                <a:cxn ang="0">
                  <a:pos x="T6" y="T7"/>
                </a:cxn>
                <a:cxn ang="0">
                  <a:pos x="T8" y="T9"/>
                </a:cxn>
                <a:cxn ang="0">
                  <a:pos x="T10" y="T11"/>
                </a:cxn>
              </a:cxnLst>
              <a:rect l="0" t="0" r="r" b="b"/>
              <a:pathLst>
                <a:path w="77" h="86">
                  <a:moveTo>
                    <a:pt x="73" y="76"/>
                  </a:moveTo>
                  <a:cubicBezTo>
                    <a:pt x="73" y="76"/>
                    <a:pt x="23" y="46"/>
                    <a:pt x="12" y="0"/>
                  </a:cubicBezTo>
                  <a:cubicBezTo>
                    <a:pt x="0" y="3"/>
                    <a:pt x="0" y="3"/>
                    <a:pt x="0" y="3"/>
                  </a:cubicBezTo>
                  <a:cubicBezTo>
                    <a:pt x="2" y="7"/>
                    <a:pt x="15" y="61"/>
                    <a:pt x="66" y="84"/>
                  </a:cubicBezTo>
                  <a:cubicBezTo>
                    <a:pt x="66" y="84"/>
                    <a:pt x="70" y="86"/>
                    <a:pt x="73" y="84"/>
                  </a:cubicBezTo>
                  <a:cubicBezTo>
                    <a:pt x="73" y="84"/>
                    <a:pt x="77" y="80"/>
                    <a:pt x="73" y="7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121"/>
            <p:cNvSpPr>
              <a:spLocks noEditPoints="1"/>
            </p:cNvSpPr>
            <p:nvPr/>
          </p:nvSpPr>
          <p:spPr bwMode="auto">
            <a:xfrm>
              <a:off x="2057" y="1459"/>
              <a:ext cx="424" cy="476"/>
            </a:xfrm>
            <a:custGeom>
              <a:avLst/>
              <a:gdLst>
                <a:gd name="T0" fmla="*/ 72 w 78"/>
                <a:gd name="T1" fmla="*/ 88 h 88"/>
                <a:gd name="T2" fmla="*/ 68 w 78"/>
                <a:gd name="T3" fmla="*/ 87 h 88"/>
                <a:gd name="T4" fmla="*/ 68 w 78"/>
                <a:gd name="T5" fmla="*/ 87 h 88"/>
                <a:gd name="T6" fmla="*/ 1 w 78"/>
                <a:gd name="T7" fmla="*/ 6 h 88"/>
                <a:gd name="T8" fmla="*/ 1 w 78"/>
                <a:gd name="T9" fmla="*/ 6 h 88"/>
                <a:gd name="T10" fmla="*/ 0 w 78"/>
                <a:gd name="T11" fmla="*/ 5 h 88"/>
                <a:gd name="T12" fmla="*/ 0 w 78"/>
                <a:gd name="T13" fmla="*/ 5 h 88"/>
                <a:gd name="T14" fmla="*/ 1 w 78"/>
                <a:gd name="T15" fmla="*/ 4 h 88"/>
                <a:gd name="T16" fmla="*/ 1 w 78"/>
                <a:gd name="T17" fmla="*/ 4 h 88"/>
                <a:gd name="T18" fmla="*/ 14 w 78"/>
                <a:gd name="T19" fmla="*/ 0 h 88"/>
                <a:gd name="T20" fmla="*/ 15 w 78"/>
                <a:gd name="T21" fmla="*/ 0 h 88"/>
                <a:gd name="T22" fmla="*/ 15 w 78"/>
                <a:gd name="T23" fmla="*/ 0 h 88"/>
                <a:gd name="T24" fmla="*/ 16 w 78"/>
                <a:gd name="T25" fmla="*/ 1 h 88"/>
                <a:gd name="T26" fmla="*/ 16 w 78"/>
                <a:gd name="T27" fmla="*/ 1 h 88"/>
                <a:gd name="T28" fmla="*/ 49 w 78"/>
                <a:gd name="T29" fmla="*/ 56 h 88"/>
                <a:gd name="T30" fmla="*/ 49 w 78"/>
                <a:gd name="T31" fmla="*/ 56 h 88"/>
                <a:gd name="T32" fmla="*/ 76 w 78"/>
                <a:gd name="T33" fmla="*/ 76 h 88"/>
                <a:gd name="T34" fmla="*/ 76 w 78"/>
                <a:gd name="T35" fmla="*/ 76 h 88"/>
                <a:gd name="T36" fmla="*/ 75 w 78"/>
                <a:gd name="T37" fmla="*/ 78 h 88"/>
                <a:gd name="T38" fmla="*/ 74 w 78"/>
                <a:gd name="T39" fmla="*/ 79 h 88"/>
                <a:gd name="T40" fmla="*/ 75 w 78"/>
                <a:gd name="T41" fmla="*/ 78 h 88"/>
                <a:gd name="T42" fmla="*/ 76 w 78"/>
                <a:gd name="T43" fmla="*/ 76 h 88"/>
                <a:gd name="T44" fmla="*/ 76 w 78"/>
                <a:gd name="T45" fmla="*/ 77 h 88"/>
                <a:gd name="T46" fmla="*/ 78 w 78"/>
                <a:gd name="T47" fmla="*/ 81 h 88"/>
                <a:gd name="T48" fmla="*/ 78 w 78"/>
                <a:gd name="T49" fmla="*/ 81 h 88"/>
                <a:gd name="T50" fmla="*/ 76 w 78"/>
                <a:gd name="T51" fmla="*/ 87 h 88"/>
                <a:gd name="T52" fmla="*/ 76 w 78"/>
                <a:gd name="T53" fmla="*/ 87 h 88"/>
                <a:gd name="T54" fmla="*/ 72 w 78"/>
                <a:gd name="T55" fmla="*/ 88 h 88"/>
                <a:gd name="T56" fmla="*/ 72 w 78"/>
                <a:gd name="T57" fmla="*/ 88 h 88"/>
                <a:gd name="T58" fmla="*/ 72 w 78"/>
                <a:gd name="T59" fmla="*/ 88 h 88"/>
                <a:gd name="T60" fmla="*/ 70 w 78"/>
                <a:gd name="T61" fmla="*/ 85 h 88"/>
                <a:gd name="T62" fmla="*/ 72 w 78"/>
                <a:gd name="T63" fmla="*/ 85 h 88"/>
                <a:gd name="T64" fmla="*/ 72 w 78"/>
                <a:gd name="T65" fmla="*/ 85 h 88"/>
                <a:gd name="T66" fmla="*/ 74 w 78"/>
                <a:gd name="T67" fmla="*/ 85 h 88"/>
                <a:gd name="T68" fmla="*/ 74 w 78"/>
                <a:gd name="T69" fmla="*/ 85 h 88"/>
                <a:gd name="T70" fmla="*/ 75 w 78"/>
                <a:gd name="T71" fmla="*/ 81 h 88"/>
                <a:gd name="T72" fmla="*/ 75 w 78"/>
                <a:gd name="T73" fmla="*/ 81 h 88"/>
                <a:gd name="T74" fmla="*/ 74 w 78"/>
                <a:gd name="T75" fmla="*/ 79 h 88"/>
                <a:gd name="T76" fmla="*/ 74 w 78"/>
                <a:gd name="T77" fmla="*/ 79 h 88"/>
                <a:gd name="T78" fmla="*/ 13 w 78"/>
                <a:gd name="T79" fmla="*/ 4 h 88"/>
                <a:gd name="T80" fmla="*/ 13 w 78"/>
                <a:gd name="T81" fmla="*/ 4 h 88"/>
                <a:gd name="T82" fmla="*/ 4 w 78"/>
                <a:gd name="T83" fmla="*/ 6 h 88"/>
                <a:gd name="T84" fmla="*/ 69 w 78"/>
                <a:gd name="T85" fmla="*/ 85 h 88"/>
                <a:gd name="T86" fmla="*/ 69 w 78"/>
                <a:gd name="T87" fmla="*/ 85 h 88"/>
                <a:gd name="T88" fmla="*/ 69 w 78"/>
                <a:gd name="T89" fmla="*/ 85 h 88"/>
                <a:gd name="T90" fmla="*/ 69 w 78"/>
                <a:gd name="T91" fmla="*/ 85 h 88"/>
                <a:gd name="T92" fmla="*/ 70 w 78"/>
                <a:gd name="T93"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88">
                  <a:moveTo>
                    <a:pt x="72" y="88"/>
                  </a:moveTo>
                  <a:cubicBezTo>
                    <a:pt x="69" y="88"/>
                    <a:pt x="68" y="88"/>
                    <a:pt x="68" y="87"/>
                  </a:cubicBezTo>
                  <a:cubicBezTo>
                    <a:pt x="68" y="87"/>
                    <a:pt x="68" y="87"/>
                    <a:pt x="68" y="87"/>
                  </a:cubicBezTo>
                  <a:cubicBezTo>
                    <a:pt x="16" y="64"/>
                    <a:pt x="3" y="10"/>
                    <a:pt x="1" y="6"/>
                  </a:cubicBezTo>
                  <a:cubicBezTo>
                    <a:pt x="1" y="6"/>
                    <a:pt x="1" y="6"/>
                    <a:pt x="1" y="6"/>
                  </a:cubicBezTo>
                  <a:cubicBezTo>
                    <a:pt x="0" y="5"/>
                    <a:pt x="0" y="5"/>
                    <a:pt x="0" y="5"/>
                  </a:cubicBezTo>
                  <a:cubicBezTo>
                    <a:pt x="0" y="5"/>
                    <a:pt x="0" y="5"/>
                    <a:pt x="0" y="5"/>
                  </a:cubicBezTo>
                  <a:cubicBezTo>
                    <a:pt x="1" y="4"/>
                    <a:pt x="1" y="4"/>
                    <a:pt x="1" y="4"/>
                  </a:cubicBezTo>
                  <a:cubicBezTo>
                    <a:pt x="1" y="4"/>
                    <a:pt x="1" y="4"/>
                    <a:pt x="1" y="4"/>
                  </a:cubicBezTo>
                  <a:cubicBezTo>
                    <a:pt x="14" y="0"/>
                    <a:pt x="14" y="0"/>
                    <a:pt x="14" y="0"/>
                  </a:cubicBezTo>
                  <a:cubicBezTo>
                    <a:pt x="14" y="0"/>
                    <a:pt x="15" y="0"/>
                    <a:pt x="15" y="0"/>
                  </a:cubicBezTo>
                  <a:cubicBezTo>
                    <a:pt x="15" y="0"/>
                    <a:pt x="15" y="0"/>
                    <a:pt x="15" y="0"/>
                  </a:cubicBezTo>
                  <a:cubicBezTo>
                    <a:pt x="15" y="1"/>
                    <a:pt x="16" y="1"/>
                    <a:pt x="16" y="1"/>
                  </a:cubicBezTo>
                  <a:cubicBezTo>
                    <a:pt x="16" y="1"/>
                    <a:pt x="16" y="1"/>
                    <a:pt x="16" y="1"/>
                  </a:cubicBezTo>
                  <a:cubicBezTo>
                    <a:pt x="21" y="24"/>
                    <a:pt x="36" y="43"/>
                    <a:pt x="49" y="56"/>
                  </a:cubicBezTo>
                  <a:cubicBezTo>
                    <a:pt x="49" y="56"/>
                    <a:pt x="49" y="56"/>
                    <a:pt x="49" y="56"/>
                  </a:cubicBezTo>
                  <a:cubicBezTo>
                    <a:pt x="63" y="69"/>
                    <a:pt x="76" y="76"/>
                    <a:pt x="76" y="76"/>
                  </a:cubicBezTo>
                  <a:cubicBezTo>
                    <a:pt x="76" y="76"/>
                    <a:pt x="76" y="76"/>
                    <a:pt x="76" y="76"/>
                  </a:cubicBezTo>
                  <a:cubicBezTo>
                    <a:pt x="75" y="78"/>
                    <a:pt x="75" y="78"/>
                    <a:pt x="75" y="78"/>
                  </a:cubicBezTo>
                  <a:cubicBezTo>
                    <a:pt x="74" y="79"/>
                    <a:pt x="74" y="79"/>
                    <a:pt x="74" y="79"/>
                  </a:cubicBezTo>
                  <a:cubicBezTo>
                    <a:pt x="75" y="78"/>
                    <a:pt x="75" y="78"/>
                    <a:pt x="75" y="78"/>
                  </a:cubicBezTo>
                  <a:cubicBezTo>
                    <a:pt x="76" y="76"/>
                    <a:pt x="76" y="76"/>
                    <a:pt x="76" y="76"/>
                  </a:cubicBezTo>
                  <a:cubicBezTo>
                    <a:pt x="76" y="77"/>
                    <a:pt x="76" y="77"/>
                    <a:pt x="76" y="77"/>
                  </a:cubicBezTo>
                  <a:cubicBezTo>
                    <a:pt x="77" y="78"/>
                    <a:pt x="78" y="80"/>
                    <a:pt x="78" y="81"/>
                  </a:cubicBezTo>
                  <a:cubicBezTo>
                    <a:pt x="78" y="81"/>
                    <a:pt x="78" y="81"/>
                    <a:pt x="78" y="81"/>
                  </a:cubicBezTo>
                  <a:cubicBezTo>
                    <a:pt x="78" y="85"/>
                    <a:pt x="76" y="87"/>
                    <a:pt x="76" y="87"/>
                  </a:cubicBezTo>
                  <a:cubicBezTo>
                    <a:pt x="76" y="87"/>
                    <a:pt x="76" y="87"/>
                    <a:pt x="76" y="87"/>
                  </a:cubicBezTo>
                  <a:cubicBezTo>
                    <a:pt x="74" y="88"/>
                    <a:pt x="73" y="88"/>
                    <a:pt x="72" y="88"/>
                  </a:cubicBezTo>
                  <a:cubicBezTo>
                    <a:pt x="72" y="88"/>
                    <a:pt x="72" y="88"/>
                    <a:pt x="72" y="88"/>
                  </a:cubicBezTo>
                  <a:cubicBezTo>
                    <a:pt x="72" y="88"/>
                    <a:pt x="72" y="88"/>
                    <a:pt x="72" y="88"/>
                  </a:cubicBezTo>
                  <a:close/>
                  <a:moveTo>
                    <a:pt x="70" y="85"/>
                  </a:moveTo>
                  <a:cubicBezTo>
                    <a:pt x="70" y="85"/>
                    <a:pt x="71" y="85"/>
                    <a:pt x="72" y="85"/>
                  </a:cubicBezTo>
                  <a:cubicBezTo>
                    <a:pt x="72" y="85"/>
                    <a:pt x="72" y="85"/>
                    <a:pt x="72" y="85"/>
                  </a:cubicBezTo>
                  <a:cubicBezTo>
                    <a:pt x="72" y="85"/>
                    <a:pt x="73" y="85"/>
                    <a:pt x="74" y="85"/>
                  </a:cubicBezTo>
                  <a:cubicBezTo>
                    <a:pt x="74" y="85"/>
                    <a:pt x="74" y="85"/>
                    <a:pt x="74" y="85"/>
                  </a:cubicBezTo>
                  <a:cubicBezTo>
                    <a:pt x="74" y="85"/>
                    <a:pt x="75" y="83"/>
                    <a:pt x="75" y="81"/>
                  </a:cubicBezTo>
                  <a:cubicBezTo>
                    <a:pt x="75" y="81"/>
                    <a:pt x="75" y="81"/>
                    <a:pt x="75" y="81"/>
                  </a:cubicBezTo>
                  <a:cubicBezTo>
                    <a:pt x="75" y="81"/>
                    <a:pt x="75" y="80"/>
                    <a:pt x="74" y="79"/>
                  </a:cubicBezTo>
                  <a:cubicBezTo>
                    <a:pt x="74" y="79"/>
                    <a:pt x="74" y="79"/>
                    <a:pt x="74" y="79"/>
                  </a:cubicBezTo>
                  <a:cubicBezTo>
                    <a:pt x="70" y="77"/>
                    <a:pt x="24" y="48"/>
                    <a:pt x="13" y="4"/>
                  </a:cubicBezTo>
                  <a:cubicBezTo>
                    <a:pt x="13" y="4"/>
                    <a:pt x="13" y="4"/>
                    <a:pt x="13" y="4"/>
                  </a:cubicBezTo>
                  <a:cubicBezTo>
                    <a:pt x="4" y="6"/>
                    <a:pt x="4" y="6"/>
                    <a:pt x="4" y="6"/>
                  </a:cubicBezTo>
                  <a:cubicBezTo>
                    <a:pt x="8" y="16"/>
                    <a:pt x="22" y="64"/>
                    <a:pt x="69" y="85"/>
                  </a:cubicBezTo>
                  <a:cubicBezTo>
                    <a:pt x="69" y="85"/>
                    <a:pt x="69" y="85"/>
                    <a:pt x="69" y="85"/>
                  </a:cubicBezTo>
                  <a:cubicBezTo>
                    <a:pt x="69" y="85"/>
                    <a:pt x="69" y="85"/>
                    <a:pt x="69" y="85"/>
                  </a:cubicBezTo>
                  <a:cubicBezTo>
                    <a:pt x="69" y="85"/>
                    <a:pt x="69" y="85"/>
                    <a:pt x="69" y="85"/>
                  </a:cubicBezTo>
                  <a:cubicBezTo>
                    <a:pt x="69" y="85"/>
                    <a:pt x="69" y="85"/>
                    <a:pt x="70"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122"/>
            <p:cNvSpPr/>
            <p:nvPr/>
          </p:nvSpPr>
          <p:spPr bwMode="auto">
            <a:xfrm>
              <a:off x="2405" y="1870"/>
              <a:ext cx="142" cy="585"/>
            </a:xfrm>
            <a:custGeom>
              <a:avLst/>
              <a:gdLst>
                <a:gd name="T0" fmla="*/ 0 w 26"/>
                <a:gd name="T1" fmla="*/ 105 h 108"/>
                <a:gd name="T2" fmla="*/ 21 w 26"/>
                <a:gd name="T3" fmla="*/ 108 h 108"/>
                <a:gd name="T4" fmla="*/ 26 w 26"/>
                <a:gd name="T5" fmla="*/ 0 h 108"/>
                <a:gd name="T6" fmla="*/ 10 w 26"/>
                <a:gd name="T7" fmla="*/ 1 h 108"/>
                <a:gd name="T8" fmla="*/ 0 w 26"/>
                <a:gd name="T9" fmla="*/ 105 h 108"/>
              </a:gdLst>
              <a:ahLst/>
              <a:cxnLst>
                <a:cxn ang="0">
                  <a:pos x="T0" y="T1"/>
                </a:cxn>
                <a:cxn ang="0">
                  <a:pos x="T2" y="T3"/>
                </a:cxn>
                <a:cxn ang="0">
                  <a:pos x="T4" y="T5"/>
                </a:cxn>
                <a:cxn ang="0">
                  <a:pos x="T6" y="T7"/>
                </a:cxn>
                <a:cxn ang="0">
                  <a:pos x="T8" y="T9"/>
                </a:cxn>
              </a:cxnLst>
              <a:rect l="0" t="0" r="r" b="b"/>
              <a:pathLst>
                <a:path w="26" h="108">
                  <a:moveTo>
                    <a:pt x="0" y="105"/>
                  </a:moveTo>
                  <a:cubicBezTo>
                    <a:pt x="21" y="108"/>
                    <a:pt x="21" y="108"/>
                    <a:pt x="21" y="108"/>
                  </a:cubicBezTo>
                  <a:cubicBezTo>
                    <a:pt x="26" y="0"/>
                    <a:pt x="26" y="0"/>
                    <a:pt x="26" y="0"/>
                  </a:cubicBezTo>
                  <a:cubicBezTo>
                    <a:pt x="10" y="1"/>
                    <a:pt x="10" y="1"/>
                    <a:pt x="10" y="1"/>
                  </a:cubicBezTo>
                  <a:cubicBezTo>
                    <a:pt x="10" y="1"/>
                    <a:pt x="4" y="36"/>
                    <a:pt x="0" y="1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123"/>
            <p:cNvSpPr>
              <a:spLocks noEditPoints="1"/>
            </p:cNvSpPr>
            <p:nvPr/>
          </p:nvSpPr>
          <p:spPr bwMode="auto">
            <a:xfrm>
              <a:off x="2400" y="1860"/>
              <a:ext cx="152" cy="606"/>
            </a:xfrm>
            <a:custGeom>
              <a:avLst/>
              <a:gdLst>
                <a:gd name="T0" fmla="*/ 22 w 28"/>
                <a:gd name="T1" fmla="*/ 112 h 112"/>
                <a:gd name="T2" fmla="*/ 1 w 28"/>
                <a:gd name="T3" fmla="*/ 109 h 112"/>
                <a:gd name="T4" fmla="*/ 0 w 28"/>
                <a:gd name="T5" fmla="*/ 107 h 112"/>
                <a:gd name="T6" fmla="*/ 0 w 28"/>
                <a:gd name="T7" fmla="*/ 107 h 112"/>
                <a:gd name="T8" fmla="*/ 9 w 28"/>
                <a:gd name="T9" fmla="*/ 2 h 112"/>
                <a:gd name="T10" fmla="*/ 9 w 28"/>
                <a:gd name="T11" fmla="*/ 2 h 112"/>
                <a:gd name="T12" fmla="*/ 11 w 28"/>
                <a:gd name="T13" fmla="*/ 1 h 112"/>
                <a:gd name="T14" fmla="*/ 11 w 28"/>
                <a:gd name="T15" fmla="*/ 1 h 112"/>
                <a:gd name="T16" fmla="*/ 27 w 28"/>
                <a:gd name="T17" fmla="*/ 0 h 112"/>
                <a:gd name="T18" fmla="*/ 28 w 28"/>
                <a:gd name="T19" fmla="*/ 1 h 112"/>
                <a:gd name="T20" fmla="*/ 28 w 28"/>
                <a:gd name="T21" fmla="*/ 1 h 112"/>
                <a:gd name="T22" fmla="*/ 28 w 28"/>
                <a:gd name="T23" fmla="*/ 2 h 112"/>
                <a:gd name="T24" fmla="*/ 28 w 28"/>
                <a:gd name="T25" fmla="*/ 2 h 112"/>
                <a:gd name="T26" fmla="*/ 24 w 28"/>
                <a:gd name="T27" fmla="*/ 110 h 112"/>
                <a:gd name="T28" fmla="*/ 23 w 28"/>
                <a:gd name="T29" fmla="*/ 111 h 112"/>
                <a:gd name="T30" fmla="*/ 23 w 28"/>
                <a:gd name="T31" fmla="*/ 111 h 112"/>
                <a:gd name="T32" fmla="*/ 22 w 28"/>
                <a:gd name="T33" fmla="*/ 112 h 112"/>
                <a:gd name="T34" fmla="*/ 22 w 28"/>
                <a:gd name="T35" fmla="*/ 112 h 112"/>
                <a:gd name="T36" fmla="*/ 22 w 28"/>
                <a:gd name="T37" fmla="*/ 112 h 112"/>
                <a:gd name="T38" fmla="*/ 21 w 28"/>
                <a:gd name="T39" fmla="*/ 109 h 112"/>
                <a:gd name="T40" fmla="*/ 25 w 28"/>
                <a:gd name="T41" fmla="*/ 3 h 112"/>
                <a:gd name="T42" fmla="*/ 12 w 28"/>
                <a:gd name="T43" fmla="*/ 4 h 112"/>
                <a:gd name="T44" fmla="*/ 3 w 28"/>
                <a:gd name="T45" fmla="*/ 106 h 112"/>
                <a:gd name="T46" fmla="*/ 3 w 28"/>
                <a:gd name="T47" fmla="*/ 106 h 112"/>
                <a:gd name="T48" fmla="*/ 21 w 28"/>
                <a:gd name="T49" fmla="*/ 10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112">
                  <a:moveTo>
                    <a:pt x="22" y="112"/>
                  </a:moveTo>
                  <a:cubicBezTo>
                    <a:pt x="1" y="109"/>
                    <a:pt x="1" y="109"/>
                    <a:pt x="1" y="109"/>
                  </a:cubicBezTo>
                  <a:cubicBezTo>
                    <a:pt x="0" y="109"/>
                    <a:pt x="0" y="108"/>
                    <a:pt x="0" y="107"/>
                  </a:cubicBezTo>
                  <a:cubicBezTo>
                    <a:pt x="0" y="107"/>
                    <a:pt x="0" y="107"/>
                    <a:pt x="0" y="107"/>
                  </a:cubicBezTo>
                  <a:cubicBezTo>
                    <a:pt x="4" y="38"/>
                    <a:pt x="9" y="2"/>
                    <a:pt x="9" y="2"/>
                  </a:cubicBezTo>
                  <a:cubicBezTo>
                    <a:pt x="9" y="2"/>
                    <a:pt x="9" y="2"/>
                    <a:pt x="9" y="2"/>
                  </a:cubicBezTo>
                  <a:cubicBezTo>
                    <a:pt x="9" y="2"/>
                    <a:pt x="10" y="1"/>
                    <a:pt x="11" y="1"/>
                  </a:cubicBezTo>
                  <a:cubicBezTo>
                    <a:pt x="11" y="1"/>
                    <a:pt x="11" y="1"/>
                    <a:pt x="11" y="1"/>
                  </a:cubicBezTo>
                  <a:cubicBezTo>
                    <a:pt x="27" y="0"/>
                    <a:pt x="27" y="0"/>
                    <a:pt x="27" y="0"/>
                  </a:cubicBezTo>
                  <a:cubicBezTo>
                    <a:pt x="27" y="0"/>
                    <a:pt x="27" y="0"/>
                    <a:pt x="28" y="1"/>
                  </a:cubicBezTo>
                  <a:cubicBezTo>
                    <a:pt x="28" y="1"/>
                    <a:pt x="28" y="1"/>
                    <a:pt x="28" y="1"/>
                  </a:cubicBezTo>
                  <a:cubicBezTo>
                    <a:pt x="28" y="1"/>
                    <a:pt x="28" y="1"/>
                    <a:pt x="28" y="2"/>
                  </a:cubicBezTo>
                  <a:cubicBezTo>
                    <a:pt x="28" y="2"/>
                    <a:pt x="28" y="2"/>
                    <a:pt x="28" y="2"/>
                  </a:cubicBezTo>
                  <a:cubicBezTo>
                    <a:pt x="24" y="110"/>
                    <a:pt x="24" y="110"/>
                    <a:pt x="24" y="110"/>
                  </a:cubicBezTo>
                  <a:cubicBezTo>
                    <a:pt x="24" y="111"/>
                    <a:pt x="23" y="111"/>
                    <a:pt x="23" y="111"/>
                  </a:cubicBezTo>
                  <a:cubicBezTo>
                    <a:pt x="23" y="111"/>
                    <a:pt x="23" y="111"/>
                    <a:pt x="23" y="111"/>
                  </a:cubicBezTo>
                  <a:cubicBezTo>
                    <a:pt x="23" y="112"/>
                    <a:pt x="22" y="112"/>
                    <a:pt x="22" y="112"/>
                  </a:cubicBezTo>
                  <a:cubicBezTo>
                    <a:pt x="22" y="112"/>
                    <a:pt x="22" y="112"/>
                    <a:pt x="22" y="112"/>
                  </a:cubicBezTo>
                  <a:cubicBezTo>
                    <a:pt x="22" y="112"/>
                    <a:pt x="22" y="112"/>
                    <a:pt x="22" y="112"/>
                  </a:cubicBezTo>
                  <a:close/>
                  <a:moveTo>
                    <a:pt x="21" y="109"/>
                  </a:moveTo>
                  <a:cubicBezTo>
                    <a:pt x="25" y="3"/>
                    <a:pt x="25" y="3"/>
                    <a:pt x="25" y="3"/>
                  </a:cubicBezTo>
                  <a:cubicBezTo>
                    <a:pt x="12" y="4"/>
                    <a:pt x="12" y="4"/>
                    <a:pt x="12" y="4"/>
                  </a:cubicBezTo>
                  <a:cubicBezTo>
                    <a:pt x="11" y="11"/>
                    <a:pt x="6" y="45"/>
                    <a:pt x="3" y="106"/>
                  </a:cubicBezTo>
                  <a:cubicBezTo>
                    <a:pt x="3" y="106"/>
                    <a:pt x="3" y="106"/>
                    <a:pt x="3" y="106"/>
                  </a:cubicBezTo>
                  <a:cubicBezTo>
                    <a:pt x="21" y="109"/>
                    <a:pt x="21" y="109"/>
                    <a:pt x="21"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124"/>
            <p:cNvSpPr/>
            <p:nvPr/>
          </p:nvSpPr>
          <p:spPr bwMode="auto">
            <a:xfrm>
              <a:off x="2449" y="1892"/>
              <a:ext cx="98" cy="352"/>
            </a:xfrm>
            <a:custGeom>
              <a:avLst/>
              <a:gdLst>
                <a:gd name="T0" fmla="*/ 18 w 18"/>
                <a:gd name="T1" fmla="*/ 0 h 65"/>
                <a:gd name="T2" fmla="*/ 15 w 18"/>
                <a:gd name="T3" fmla="*/ 65 h 65"/>
                <a:gd name="T4" fmla="*/ 14 w 18"/>
                <a:gd name="T5" fmla="*/ 20 h 65"/>
                <a:gd name="T6" fmla="*/ 18 w 18"/>
                <a:gd name="T7" fmla="*/ 0 h 65"/>
              </a:gdLst>
              <a:ahLst/>
              <a:cxnLst>
                <a:cxn ang="0">
                  <a:pos x="T0" y="T1"/>
                </a:cxn>
                <a:cxn ang="0">
                  <a:pos x="T2" y="T3"/>
                </a:cxn>
                <a:cxn ang="0">
                  <a:pos x="T4" y="T5"/>
                </a:cxn>
                <a:cxn ang="0">
                  <a:pos x="T6" y="T7"/>
                </a:cxn>
              </a:cxnLst>
              <a:rect l="0" t="0" r="r" b="b"/>
              <a:pathLst>
                <a:path w="18" h="65">
                  <a:moveTo>
                    <a:pt x="18" y="0"/>
                  </a:moveTo>
                  <a:cubicBezTo>
                    <a:pt x="15" y="65"/>
                    <a:pt x="15" y="65"/>
                    <a:pt x="15" y="65"/>
                  </a:cubicBezTo>
                  <a:cubicBezTo>
                    <a:pt x="15" y="65"/>
                    <a:pt x="0" y="27"/>
                    <a:pt x="14" y="20"/>
                  </a:cubicBezTo>
                  <a:cubicBezTo>
                    <a:pt x="14" y="20"/>
                    <a:pt x="1" y="6"/>
                    <a:pt x="1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125"/>
            <p:cNvSpPr>
              <a:spLocks noEditPoints="1"/>
            </p:cNvSpPr>
            <p:nvPr/>
          </p:nvSpPr>
          <p:spPr bwMode="auto">
            <a:xfrm>
              <a:off x="2481" y="1881"/>
              <a:ext cx="71" cy="369"/>
            </a:xfrm>
            <a:custGeom>
              <a:avLst/>
              <a:gdLst>
                <a:gd name="T0" fmla="*/ 7 w 13"/>
                <a:gd name="T1" fmla="*/ 67 h 68"/>
                <a:gd name="T2" fmla="*/ 0 w 13"/>
                <a:gd name="T3" fmla="*/ 36 h 68"/>
                <a:gd name="T4" fmla="*/ 0 w 13"/>
                <a:gd name="T5" fmla="*/ 36 h 68"/>
                <a:gd name="T6" fmla="*/ 6 w 13"/>
                <a:gd name="T7" fmla="*/ 21 h 68"/>
                <a:gd name="T8" fmla="*/ 6 w 13"/>
                <a:gd name="T9" fmla="*/ 21 h 68"/>
                <a:gd name="T10" fmla="*/ 2 w 13"/>
                <a:gd name="T11" fmla="*/ 11 h 68"/>
                <a:gd name="T12" fmla="*/ 2 w 13"/>
                <a:gd name="T13" fmla="*/ 11 h 68"/>
                <a:gd name="T14" fmla="*/ 11 w 13"/>
                <a:gd name="T15" fmla="*/ 0 h 68"/>
                <a:gd name="T16" fmla="*/ 11 w 13"/>
                <a:gd name="T17" fmla="*/ 0 h 68"/>
                <a:gd name="T18" fmla="*/ 12 w 13"/>
                <a:gd name="T19" fmla="*/ 1 h 68"/>
                <a:gd name="T20" fmla="*/ 12 w 13"/>
                <a:gd name="T21" fmla="*/ 1 h 68"/>
                <a:gd name="T22" fmla="*/ 13 w 13"/>
                <a:gd name="T23" fmla="*/ 2 h 68"/>
                <a:gd name="T24" fmla="*/ 13 w 13"/>
                <a:gd name="T25" fmla="*/ 2 h 68"/>
                <a:gd name="T26" fmla="*/ 10 w 13"/>
                <a:gd name="T27" fmla="*/ 67 h 68"/>
                <a:gd name="T28" fmla="*/ 9 w 13"/>
                <a:gd name="T29" fmla="*/ 68 h 68"/>
                <a:gd name="T30" fmla="*/ 9 w 13"/>
                <a:gd name="T31" fmla="*/ 68 h 68"/>
                <a:gd name="T32" fmla="*/ 9 w 13"/>
                <a:gd name="T33" fmla="*/ 68 h 68"/>
                <a:gd name="T34" fmla="*/ 9 w 13"/>
                <a:gd name="T35" fmla="*/ 68 h 68"/>
                <a:gd name="T36" fmla="*/ 7 w 13"/>
                <a:gd name="T37" fmla="*/ 67 h 68"/>
                <a:gd name="T38" fmla="*/ 9 w 13"/>
                <a:gd name="T39" fmla="*/ 23 h 68"/>
                <a:gd name="T40" fmla="*/ 3 w 13"/>
                <a:gd name="T41" fmla="*/ 36 h 68"/>
                <a:gd name="T42" fmla="*/ 3 w 13"/>
                <a:gd name="T43" fmla="*/ 36 h 68"/>
                <a:gd name="T44" fmla="*/ 8 w 13"/>
                <a:gd name="T45" fmla="*/ 59 h 68"/>
                <a:gd name="T46" fmla="*/ 8 w 13"/>
                <a:gd name="T47" fmla="*/ 59 h 68"/>
                <a:gd name="T48" fmla="*/ 9 w 13"/>
                <a:gd name="T49" fmla="*/ 23 h 68"/>
                <a:gd name="T50" fmla="*/ 9 w 13"/>
                <a:gd name="T51" fmla="*/ 23 h 68"/>
                <a:gd name="T52" fmla="*/ 5 w 13"/>
                <a:gd name="T53" fmla="*/ 11 h 68"/>
                <a:gd name="T54" fmla="*/ 7 w 13"/>
                <a:gd name="T55" fmla="*/ 17 h 68"/>
                <a:gd name="T56" fmla="*/ 7 w 13"/>
                <a:gd name="T57" fmla="*/ 17 h 68"/>
                <a:gd name="T58" fmla="*/ 9 w 13"/>
                <a:gd name="T59" fmla="*/ 20 h 68"/>
                <a:gd name="T60" fmla="*/ 9 w 13"/>
                <a:gd name="T61" fmla="*/ 20 h 68"/>
                <a:gd name="T62" fmla="*/ 10 w 13"/>
                <a:gd name="T63" fmla="*/ 4 h 68"/>
                <a:gd name="T64" fmla="*/ 5 w 13"/>
                <a:gd name="T65"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68">
                  <a:moveTo>
                    <a:pt x="7" y="67"/>
                  </a:moveTo>
                  <a:cubicBezTo>
                    <a:pt x="7" y="67"/>
                    <a:pt x="0" y="50"/>
                    <a:pt x="0" y="36"/>
                  </a:cubicBezTo>
                  <a:cubicBezTo>
                    <a:pt x="0" y="36"/>
                    <a:pt x="0" y="36"/>
                    <a:pt x="0" y="36"/>
                  </a:cubicBezTo>
                  <a:cubicBezTo>
                    <a:pt x="0" y="30"/>
                    <a:pt x="2" y="24"/>
                    <a:pt x="6" y="21"/>
                  </a:cubicBezTo>
                  <a:cubicBezTo>
                    <a:pt x="6" y="21"/>
                    <a:pt x="6" y="21"/>
                    <a:pt x="6" y="21"/>
                  </a:cubicBezTo>
                  <a:cubicBezTo>
                    <a:pt x="4" y="19"/>
                    <a:pt x="2" y="15"/>
                    <a:pt x="2" y="11"/>
                  </a:cubicBezTo>
                  <a:cubicBezTo>
                    <a:pt x="2" y="11"/>
                    <a:pt x="2" y="11"/>
                    <a:pt x="2" y="11"/>
                  </a:cubicBezTo>
                  <a:cubicBezTo>
                    <a:pt x="1" y="7"/>
                    <a:pt x="4" y="3"/>
                    <a:pt x="11" y="0"/>
                  </a:cubicBezTo>
                  <a:cubicBezTo>
                    <a:pt x="11" y="0"/>
                    <a:pt x="11" y="0"/>
                    <a:pt x="11" y="0"/>
                  </a:cubicBezTo>
                  <a:cubicBezTo>
                    <a:pt x="11" y="0"/>
                    <a:pt x="12" y="0"/>
                    <a:pt x="12" y="1"/>
                  </a:cubicBezTo>
                  <a:cubicBezTo>
                    <a:pt x="12" y="1"/>
                    <a:pt x="12" y="1"/>
                    <a:pt x="12" y="1"/>
                  </a:cubicBezTo>
                  <a:cubicBezTo>
                    <a:pt x="13" y="1"/>
                    <a:pt x="13" y="1"/>
                    <a:pt x="13" y="2"/>
                  </a:cubicBezTo>
                  <a:cubicBezTo>
                    <a:pt x="13" y="2"/>
                    <a:pt x="13" y="2"/>
                    <a:pt x="13" y="2"/>
                  </a:cubicBezTo>
                  <a:cubicBezTo>
                    <a:pt x="10" y="67"/>
                    <a:pt x="10" y="67"/>
                    <a:pt x="10" y="67"/>
                  </a:cubicBezTo>
                  <a:cubicBezTo>
                    <a:pt x="10" y="68"/>
                    <a:pt x="10" y="68"/>
                    <a:pt x="9" y="68"/>
                  </a:cubicBezTo>
                  <a:cubicBezTo>
                    <a:pt x="9" y="68"/>
                    <a:pt x="9" y="68"/>
                    <a:pt x="9" y="68"/>
                  </a:cubicBezTo>
                  <a:cubicBezTo>
                    <a:pt x="9" y="68"/>
                    <a:pt x="9" y="68"/>
                    <a:pt x="9" y="68"/>
                  </a:cubicBezTo>
                  <a:cubicBezTo>
                    <a:pt x="9" y="68"/>
                    <a:pt x="9" y="68"/>
                    <a:pt x="9" y="68"/>
                  </a:cubicBezTo>
                  <a:cubicBezTo>
                    <a:pt x="8" y="68"/>
                    <a:pt x="8" y="68"/>
                    <a:pt x="7" y="67"/>
                  </a:cubicBezTo>
                  <a:close/>
                  <a:moveTo>
                    <a:pt x="9" y="23"/>
                  </a:moveTo>
                  <a:cubicBezTo>
                    <a:pt x="5" y="25"/>
                    <a:pt x="3" y="30"/>
                    <a:pt x="3" y="36"/>
                  </a:cubicBezTo>
                  <a:cubicBezTo>
                    <a:pt x="3" y="36"/>
                    <a:pt x="3" y="36"/>
                    <a:pt x="3" y="36"/>
                  </a:cubicBezTo>
                  <a:cubicBezTo>
                    <a:pt x="3" y="44"/>
                    <a:pt x="6" y="53"/>
                    <a:pt x="8" y="59"/>
                  </a:cubicBezTo>
                  <a:cubicBezTo>
                    <a:pt x="8" y="59"/>
                    <a:pt x="8" y="59"/>
                    <a:pt x="8" y="59"/>
                  </a:cubicBezTo>
                  <a:cubicBezTo>
                    <a:pt x="9" y="23"/>
                    <a:pt x="9" y="23"/>
                    <a:pt x="9" y="23"/>
                  </a:cubicBezTo>
                  <a:cubicBezTo>
                    <a:pt x="9" y="23"/>
                    <a:pt x="9" y="23"/>
                    <a:pt x="9" y="23"/>
                  </a:cubicBezTo>
                  <a:close/>
                  <a:moveTo>
                    <a:pt x="5" y="11"/>
                  </a:moveTo>
                  <a:cubicBezTo>
                    <a:pt x="4" y="13"/>
                    <a:pt x="6" y="16"/>
                    <a:pt x="7" y="17"/>
                  </a:cubicBezTo>
                  <a:cubicBezTo>
                    <a:pt x="7" y="17"/>
                    <a:pt x="7" y="17"/>
                    <a:pt x="7" y="17"/>
                  </a:cubicBezTo>
                  <a:cubicBezTo>
                    <a:pt x="8" y="19"/>
                    <a:pt x="9" y="20"/>
                    <a:pt x="9" y="20"/>
                  </a:cubicBezTo>
                  <a:cubicBezTo>
                    <a:pt x="9" y="20"/>
                    <a:pt x="9" y="20"/>
                    <a:pt x="9" y="20"/>
                  </a:cubicBezTo>
                  <a:cubicBezTo>
                    <a:pt x="10" y="4"/>
                    <a:pt x="10" y="4"/>
                    <a:pt x="10" y="4"/>
                  </a:cubicBezTo>
                  <a:cubicBezTo>
                    <a:pt x="6" y="6"/>
                    <a:pt x="5" y="8"/>
                    <a:pt x="5" y="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126"/>
            <p:cNvSpPr/>
            <p:nvPr/>
          </p:nvSpPr>
          <p:spPr bwMode="auto">
            <a:xfrm>
              <a:off x="2644" y="1870"/>
              <a:ext cx="153" cy="585"/>
            </a:xfrm>
            <a:custGeom>
              <a:avLst/>
              <a:gdLst>
                <a:gd name="T0" fmla="*/ 13 w 28"/>
                <a:gd name="T1" fmla="*/ 0 h 108"/>
                <a:gd name="T2" fmla="*/ 28 w 28"/>
                <a:gd name="T3" fmla="*/ 105 h 108"/>
                <a:gd name="T4" fmla="*/ 8 w 28"/>
                <a:gd name="T5" fmla="*/ 108 h 108"/>
                <a:gd name="T6" fmla="*/ 0 w 28"/>
                <a:gd name="T7" fmla="*/ 1 h 108"/>
                <a:gd name="T8" fmla="*/ 13 w 28"/>
                <a:gd name="T9" fmla="*/ 0 h 108"/>
              </a:gdLst>
              <a:ahLst/>
              <a:cxnLst>
                <a:cxn ang="0">
                  <a:pos x="T0" y="T1"/>
                </a:cxn>
                <a:cxn ang="0">
                  <a:pos x="T2" y="T3"/>
                </a:cxn>
                <a:cxn ang="0">
                  <a:pos x="T4" y="T5"/>
                </a:cxn>
                <a:cxn ang="0">
                  <a:pos x="T6" y="T7"/>
                </a:cxn>
                <a:cxn ang="0">
                  <a:pos x="T8" y="T9"/>
                </a:cxn>
              </a:cxnLst>
              <a:rect l="0" t="0" r="r" b="b"/>
              <a:pathLst>
                <a:path w="28" h="108">
                  <a:moveTo>
                    <a:pt x="13" y="0"/>
                  </a:moveTo>
                  <a:cubicBezTo>
                    <a:pt x="24" y="32"/>
                    <a:pt x="28" y="105"/>
                    <a:pt x="28" y="105"/>
                  </a:cubicBezTo>
                  <a:cubicBezTo>
                    <a:pt x="8" y="108"/>
                    <a:pt x="8" y="108"/>
                    <a:pt x="8" y="108"/>
                  </a:cubicBezTo>
                  <a:cubicBezTo>
                    <a:pt x="0" y="1"/>
                    <a:pt x="0" y="1"/>
                    <a:pt x="0" y="1"/>
                  </a:cubicBezTo>
                  <a:cubicBezTo>
                    <a:pt x="13"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127"/>
            <p:cNvSpPr>
              <a:spLocks noEditPoints="1"/>
            </p:cNvSpPr>
            <p:nvPr/>
          </p:nvSpPr>
          <p:spPr bwMode="auto">
            <a:xfrm>
              <a:off x="2639" y="1860"/>
              <a:ext cx="168" cy="606"/>
            </a:xfrm>
            <a:custGeom>
              <a:avLst/>
              <a:gdLst>
                <a:gd name="T0" fmla="*/ 8 w 31"/>
                <a:gd name="T1" fmla="*/ 111 h 112"/>
                <a:gd name="T2" fmla="*/ 7 w 31"/>
                <a:gd name="T3" fmla="*/ 110 h 112"/>
                <a:gd name="T4" fmla="*/ 7 w 31"/>
                <a:gd name="T5" fmla="*/ 110 h 112"/>
                <a:gd name="T6" fmla="*/ 0 w 31"/>
                <a:gd name="T7" fmla="*/ 3 h 112"/>
                <a:gd name="T8" fmla="*/ 1 w 31"/>
                <a:gd name="T9" fmla="*/ 1 h 112"/>
                <a:gd name="T10" fmla="*/ 1 w 31"/>
                <a:gd name="T11" fmla="*/ 1 h 112"/>
                <a:gd name="T12" fmla="*/ 13 w 31"/>
                <a:gd name="T13" fmla="*/ 0 h 112"/>
                <a:gd name="T14" fmla="*/ 15 w 31"/>
                <a:gd name="T15" fmla="*/ 1 h 112"/>
                <a:gd name="T16" fmla="*/ 15 w 31"/>
                <a:gd name="T17" fmla="*/ 1 h 112"/>
                <a:gd name="T18" fmla="*/ 31 w 31"/>
                <a:gd name="T19" fmla="*/ 107 h 112"/>
                <a:gd name="T20" fmla="*/ 31 w 31"/>
                <a:gd name="T21" fmla="*/ 107 h 112"/>
                <a:gd name="T22" fmla="*/ 30 w 31"/>
                <a:gd name="T23" fmla="*/ 109 h 112"/>
                <a:gd name="T24" fmla="*/ 30 w 31"/>
                <a:gd name="T25" fmla="*/ 109 h 112"/>
                <a:gd name="T26" fmla="*/ 9 w 31"/>
                <a:gd name="T27" fmla="*/ 112 h 112"/>
                <a:gd name="T28" fmla="*/ 9 w 31"/>
                <a:gd name="T29" fmla="*/ 112 h 112"/>
                <a:gd name="T30" fmla="*/ 9 w 31"/>
                <a:gd name="T31" fmla="*/ 112 h 112"/>
                <a:gd name="T32" fmla="*/ 8 w 31"/>
                <a:gd name="T33" fmla="*/ 111 h 112"/>
                <a:gd name="T34" fmla="*/ 3 w 31"/>
                <a:gd name="T35" fmla="*/ 4 h 112"/>
                <a:gd name="T36" fmla="*/ 10 w 31"/>
                <a:gd name="T37" fmla="*/ 109 h 112"/>
                <a:gd name="T38" fmla="*/ 28 w 31"/>
                <a:gd name="T39" fmla="*/ 106 h 112"/>
                <a:gd name="T40" fmla="*/ 24 w 31"/>
                <a:gd name="T41" fmla="*/ 67 h 112"/>
                <a:gd name="T42" fmla="*/ 24 w 31"/>
                <a:gd name="T43" fmla="*/ 67 h 112"/>
                <a:gd name="T44" fmla="*/ 13 w 31"/>
                <a:gd name="T45" fmla="*/ 3 h 112"/>
                <a:gd name="T46" fmla="*/ 13 w 31"/>
                <a:gd name="T47" fmla="*/ 3 h 112"/>
                <a:gd name="T48" fmla="*/ 3 w 31"/>
                <a:gd name="T49"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112">
                  <a:moveTo>
                    <a:pt x="8" y="111"/>
                  </a:moveTo>
                  <a:cubicBezTo>
                    <a:pt x="7" y="111"/>
                    <a:pt x="7" y="111"/>
                    <a:pt x="7" y="110"/>
                  </a:cubicBezTo>
                  <a:cubicBezTo>
                    <a:pt x="7" y="110"/>
                    <a:pt x="7" y="110"/>
                    <a:pt x="7" y="110"/>
                  </a:cubicBezTo>
                  <a:cubicBezTo>
                    <a:pt x="0" y="3"/>
                    <a:pt x="0" y="3"/>
                    <a:pt x="0" y="3"/>
                  </a:cubicBezTo>
                  <a:cubicBezTo>
                    <a:pt x="0" y="2"/>
                    <a:pt x="0" y="1"/>
                    <a:pt x="1" y="1"/>
                  </a:cubicBezTo>
                  <a:cubicBezTo>
                    <a:pt x="1" y="1"/>
                    <a:pt x="1" y="1"/>
                    <a:pt x="1" y="1"/>
                  </a:cubicBezTo>
                  <a:cubicBezTo>
                    <a:pt x="13" y="0"/>
                    <a:pt x="13" y="0"/>
                    <a:pt x="13" y="0"/>
                  </a:cubicBezTo>
                  <a:cubicBezTo>
                    <a:pt x="14" y="0"/>
                    <a:pt x="15" y="1"/>
                    <a:pt x="15" y="1"/>
                  </a:cubicBezTo>
                  <a:cubicBezTo>
                    <a:pt x="15" y="1"/>
                    <a:pt x="15" y="1"/>
                    <a:pt x="15" y="1"/>
                  </a:cubicBezTo>
                  <a:cubicBezTo>
                    <a:pt x="27" y="34"/>
                    <a:pt x="31" y="107"/>
                    <a:pt x="31" y="107"/>
                  </a:cubicBezTo>
                  <a:cubicBezTo>
                    <a:pt x="31" y="107"/>
                    <a:pt x="31" y="107"/>
                    <a:pt x="31" y="107"/>
                  </a:cubicBezTo>
                  <a:cubicBezTo>
                    <a:pt x="31" y="108"/>
                    <a:pt x="30" y="109"/>
                    <a:pt x="30" y="109"/>
                  </a:cubicBezTo>
                  <a:cubicBezTo>
                    <a:pt x="30" y="109"/>
                    <a:pt x="30" y="109"/>
                    <a:pt x="30" y="109"/>
                  </a:cubicBezTo>
                  <a:cubicBezTo>
                    <a:pt x="9" y="112"/>
                    <a:pt x="9" y="112"/>
                    <a:pt x="9" y="112"/>
                  </a:cubicBezTo>
                  <a:cubicBezTo>
                    <a:pt x="9" y="112"/>
                    <a:pt x="9" y="112"/>
                    <a:pt x="9" y="112"/>
                  </a:cubicBezTo>
                  <a:cubicBezTo>
                    <a:pt x="9" y="112"/>
                    <a:pt x="9" y="112"/>
                    <a:pt x="9" y="112"/>
                  </a:cubicBezTo>
                  <a:cubicBezTo>
                    <a:pt x="8" y="112"/>
                    <a:pt x="8" y="112"/>
                    <a:pt x="8" y="111"/>
                  </a:cubicBezTo>
                  <a:close/>
                  <a:moveTo>
                    <a:pt x="3" y="4"/>
                  </a:moveTo>
                  <a:cubicBezTo>
                    <a:pt x="10" y="109"/>
                    <a:pt x="10" y="109"/>
                    <a:pt x="10" y="109"/>
                  </a:cubicBezTo>
                  <a:cubicBezTo>
                    <a:pt x="28" y="106"/>
                    <a:pt x="28" y="106"/>
                    <a:pt x="28" y="106"/>
                  </a:cubicBezTo>
                  <a:cubicBezTo>
                    <a:pt x="28" y="101"/>
                    <a:pt x="27" y="85"/>
                    <a:pt x="24" y="67"/>
                  </a:cubicBezTo>
                  <a:cubicBezTo>
                    <a:pt x="24" y="67"/>
                    <a:pt x="24" y="67"/>
                    <a:pt x="24" y="67"/>
                  </a:cubicBezTo>
                  <a:cubicBezTo>
                    <a:pt x="22" y="45"/>
                    <a:pt x="18" y="19"/>
                    <a:pt x="13" y="3"/>
                  </a:cubicBezTo>
                  <a:cubicBezTo>
                    <a:pt x="13" y="3"/>
                    <a:pt x="13" y="3"/>
                    <a:pt x="13"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128"/>
            <p:cNvSpPr/>
            <p:nvPr/>
          </p:nvSpPr>
          <p:spPr bwMode="auto">
            <a:xfrm>
              <a:off x="2644" y="1892"/>
              <a:ext cx="104" cy="341"/>
            </a:xfrm>
            <a:custGeom>
              <a:avLst/>
              <a:gdLst>
                <a:gd name="T0" fmla="*/ 0 w 19"/>
                <a:gd name="T1" fmla="*/ 0 h 63"/>
                <a:gd name="T2" fmla="*/ 5 w 19"/>
                <a:gd name="T3" fmla="*/ 63 h 63"/>
                <a:gd name="T4" fmla="*/ 5 w 19"/>
                <a:gd name="T5" fmla="*/ 19 h 63"/>
                <a:gd name="T6" fmla="*/ 0 w 19"/>
                <a:gd name="T7" fmla="*/ 0 h 63"/>
              </a:gdLst>
              <a:ahLst/>
              <a:cxnLst>
                <a:cxn ang="0">
                  <a:pos x="T0" y="T1"/>
                </a:cxn>
                <a:cxn ang="0">
                  <a:pos x="T2" y="T3"/>
                </a:cxn>
                <a:cxn ang="0">
                  <a:pos x="T4" y="T5"/>
                </a:cxn>
                <a:cxn ang="0">
                  <a:pos x="T6" y="T7"/>
                </a:cxn>
              </a:cxnLst>
              <a:rect l="0" t="0" r="r" b="b"/>
              <a:pathLst>
                <a:path w="19" h="63">
                  <a:moveTo>
                    <a:pt x="0" y="0"/>
                  </a:moveTo>
                  <a:cubicBezTo>
                    <a:pt x="5" y="63"/>
                    <a:pt x="5" y="63"/>
                    <a:pt x="5" y="63"/>
                  </a:cubicBezTo>
                  <a:cubicBezTo>
                    <a:pt x="5" y="63"/>
                    <a:pt x="19" y="26"/>
                    <a:pt x="5" y="19"/>
                  </a:cubicBezTo>
                  <a:cubicBezTo>
                    <a:pt x="5" y="19"/>
                    <a:pt x="17" y="6"/>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129"/>
            <p:cNvSpPr>
              <a:spLocks noEditPoints="1"/>
            </p:cNvSpPr>
            <p:nvPr/>
          </p:nvSpPr>
          <p:spPr bwMode="auto">
            <a:xfrm>
              <a:off x="2639" y="1881"/>
              <a:ext cx="76" cy="358"/>
            </a:xfrm>
            <a:custGeom>
              <a:avLst/>
              <a:gdLst>
                <a:gd name="T0" fmla="*/ 6 w 14"/>
                <a:gd name="T1" fmla="*/ 66 h 66"/>
                <a:gd name="T2" fmla="*/ 4 w 14"/>
                <a:gd name="T3" fmla="*/ 65 h 66"/>
                <a:gd name="T4" fmla="*/ 4 w 14"/>
                <a:gd name="T5" fmla="*/ 65 h 66"/>
                <a:gd name="T6" fmla="*/ 0 w 14"/>
                <a:gd name="T7" fmla="*/ 2 h 66"/>
                <a:gd name="T8" fmla="*/ 0 w 14"/>
                <a:gd name="T9" fmla="*/ 1 h 66"/>
                <a:gd name="T10" fmla="*/ 0 w 14"/>
                <a:gd name="T11" fmla="*/ 1 h 66"/>
                <a:gd name="T12" fmla="*/ 2 w 14"/>
                <a:gd name="T13" fmla="*/ 0 h 66"/>
                <a:gd name="T14" fmla="*/ 2 w 14"/>
                <a:gd name="T15" fmla="*/ 0 h 66"/>
                <a:gd name="T16" fmla="*/ 11 w 14"/>
                <a:gd name="T17" fmla="*/ 11 h 66"/>
                <a:gd name="T18" fmla="*/ 11 w 14"/>
                <a:gd name="T19" fmla="*/ 11 h 66"/>
                <a:gd name="T20" fmla="*/ 8 w 14"/>
                <a:gd name="T21" fmla="*/ 20 h 66"/>
                <a:gd name="T22" fmla="*/ 8 w 14"/>
                <a:gd name="T23" fmla="*/ 20 h 66"/>
                <a:gd name="T24" fmla="*/ 14 w 14"/>
                <a:gd name="T25" fmla="*/ 36 h 66"/>
                <a:gd name="T26" fmla="*/ 14 w 14"/>
                <a:gd name="T27" fmla="*/ 36 h 66"/>
                <a:gd name="T28" fmla="*/ 7 w 14"/>
                <a:gd name="T29" fmla="*/ 65 h 66"/>
                <a:gd name="T30" fmla="*/ 7 w 14"/>
                <a:gd name="T31" fmla="*/ 65 h 66"/>
                <a:gd name="T32" fmla="*/ 6 w 14"/>
                <a:gd name="T33" fmla="*/ 66 h 66"/>
                <a:gd name="T34" fmla="*/ 6 w 14"/>
                <a:gd name="T35" fmla="*/ 66 h 66"/>
                <a:gd name="T36" fmla="*/ 6 w 14"/>
                <a:gd name="T37" fmla="*/ 66 h 66"/>
                <a:gd name="T38" fmla="*/ 7 w 14"/>
                <a:gd name="T39" fmla="*/ 57 h 66"/>
                <a:gd name="T40" fmla="*/ 11 w 14"/>
                <a:gd name="T41" fmla="*/ 36 h 66"/>
                <a:gd name="T42" fmla="*/ 11 w 14"/>
                <a:gd name="T43" fmla="*/ 36 h 66"/>
                <a:gd name="T44" fmla="*/ 5 w 14"/>
                <a:gd name="T45" fmla="*/ 22 h 66"/>
                <a:gd name="T46" fmla="*/ 5 w 14"/>
                <a:gd name="T47" fmla="*/ 22 h 66"/>
                <a:gd name="T48" fmla="*/ 4 w 14"/>
                <a:gd name="T49" fmla="*/ 21 h 66"/>
                <a:gd name="T50" fmla="*/ 4 w 14"/>
                <a:gd name="T51" fmla="*/ 21 h 66"/>
                <a:gd name="T52" fmla="*/ 7 w 14"/>
                <a:gd name="T53" fmla="*/ 57 h 66"/>
                <a:gd name="T54" fmla="*/ 4 w 14"/>
                <a:gd name="T55" fmla="*/ 20 h 66"/>
                <a:gd name="T56" fmla="*/ 5 w 14"/>
                <a:gd name="T57" fmla="*/ 20 h 66"/>
                <a:gd name="T58" fmla="*/ 5 w 14"/>
                <a:gd name="T59" fmla="*/ 20 h 66"/>
                <a:gd name="T60" fmla="*/ 8 w 14"/>
                <a:gd name="T61" fmla="*/ 11 h 66"/>
                <a:gd name="T62" fmla="*/ 8 w 14"/>
                <a:gd name="T63" fmla="*/ 11 h 66"/>
                <a:gd name="T64" fmla="*/ 3 w 14"/>
                <a:gd name="T65" fmla="*/ 4 h 66"/>
                <a:gd name="T66" fmla="*/ 3 w 14"/>
                <a:gd name="T67" fmla="*/ 4 h 66"/>
                <a:gd name="T68" fmla="*/ 4 w 14"/>
                <a:gd name="T69" fmla="*/ 20 h 66"/>
                <a:gd name="T70" fmla="*/ 1 w 14"/>
                <a:gd name="T71" fmla="*/ 3 h 66"/>
                <a:gd name="T72" fmla="*/ 1 w 14"/>
                <a:gd name="T73" fmla="*/ 2 h 66"/>
                <a:gd name="T74" fmla="*/ 1 w 14"/>
                <a:gd name="T75"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66">
                  <a:moveTo>
                    <a:pt x="6" y="66"/>
                  </a:moveTo>
                  <a:cubicBezTo>
                    <a:pt x="5" y="66"/>
                    <a:pt x="4" y="65"/>
                    <a:pt x="4" y="65"/>
                  </a:cubicBezTo>
                  <a:cubicBezTo>
                    <a:pt x="4" y="65"/>
                    <a:pt x="4" y="65"/>
                    <a:pt x="4" y="6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9" y="3"/>
                    <a:pt x="11" y="7"/>
                    <a:pt x="11" y="11"/>
                  </a:cubicBezTo>
                  <a:cubicBezTo>
                    <a:pt x="11" y="11"/>
                    <a:pt x="11" y="11"/>
                    <a:pt x="11" y="11"/>
                  </a:cubicBezTo>
                  <a:cubicBezTo>
                    <a:pt x="11" y="15"/>
                    <a:pt x="9" y="19"/>
                    <a:pt x="8" y="20"/>
                  </a:cubicBezTo>
                  <a:cubicBezTo>
                    <a:pt x="8" y="20"/>
                    <a:pt x="8" y="20"/>
                    <a:pt x="8" y="20"/>
                  </a:cubicBezTo>
                  <a:cubicBezTo>
                    <a:pt x="12" y="24"/>
                    <a:pt x="14" y="29"/>
                    <a:pt x="14" y="36"/>
                  </a:cubicBezTo>
                  <a:cubicBezTo>
                    <a:pt x="14" y="36"/>
                    <a:pt x="14" y="36"/>
                    <a:pt x="14" y="36"/>
                  </a:cubicBezTo>
                  <a:cubicBezTo>
                    <a:pt x="14" y="49"/>
                    <a:pt x="7" y="65"/>
                    <a:pt x="7" y="65"/>
                  </a:cubicBezTo>
                  <a:cubicBezTo>
                    <a:pt x="7" y="65"/>
                    <a:pt x="7" y="65"/>
                    <a:pt x="7" y="65"/>
                  </a:cubicBezTo>
                  <a:cubicBezTo>
                    <a:pt x="7" y="66"/>
                    <a:pt x="7" y="66"/>
                    <a:pt x="6" y="66"/>
                  </a:cubicBezTo>
                  <a:cubicBezTo>
                    <a:pt x="6" y="66"/>
                    <a:pt x="6" y="66"/>
                    <a:pt x="6" y="66"/>
                  </a:cubicBezTo>
                  <a:cubicBezTo>
                    <a:pt x="6" y="66"/>
                    <a:pt x="6" y="66"/>
                    <a:pt x="6" y="66"/>
                  </a:cubicBezTo>
                  <a:close/>
                  <a:moveTo>
                    <a:pt x="7" y="57"/>
                  </a:moveTo>
                  <a:cubicBezTo>
                    <a:pt x="9" y="51"/>
                    <a:pt x="11" y="43"/>
                    <a:pt x="11" y="36"/>
                  </a:cubicBezTo>
                  <a:cubicBezTo>
                    <a:pt x="11" y="36"/>
                    <a:pt x="11" y="36"/>
                    <a:pt x="11" y="36"/>
                  </a:cubicBezTo>
                  <a:cubicBezTo>
                    <a:pt x="11" y="29"/>
                    <a:pt x="9" y="24"/>
                    <a:pt x="5" y="22"/>
                  </a:cubicBezTo>
                  <a:cubicBezTo>
                    <a:pt x="5" y="22"/>
                    <a:pt x="5" y="22"/>
                    <a:pt x="5" y="22"/>
                  </a:cubicBezTo>
                  <a:cubicBezTo>
                    <a:pt x="5" y="22"/>
                    <a:pt x="4" y="22"/>
                    <a:pt x="4" y="21"/>
                  </a:cubicBezTo>
                  <a:cubicBezTo>
                    <a:pt x="4" y="21"/>
                    <a:pt x="4" y="21"/>
                    <a:pt x="4" y="21"/>
                  </a:cubicBezTo>
                  <a:cubicBezTo>
                    <a:pt x="7" y="57"/>
                    <a:pt x="7" y="57"/>
                    <a:pt x="7" y="57"/>
                  </a:cubicBezTo>
                  <a:close/>
                  <a:moveTo>
                    <a:pt x="4" y="20"/>
                  </a:moveTo>
                  <a:cubicBezTo>
                    <a:pt x="4" y="20"/>
                    <a:pt x="4" y="20"/>
                    <a:pt x="5" y="20"/>
                  </a:cubicBezTo>
                  <a:cubicBezTo>
                    <a:pt x="5" y="20"/>
                    <a:pt x="5" y="20"/>
                    <a:pt x="5" y="20"/>
                  </a:cubicBezTo>
                  <a:cubicBezTo>
                    <a:pt x="5" y="20"/>
                    <a:pt x="8" y="15"/>
                    <a:pt x="8" y="11"/>
                  </a:cubicBezTo>
                  <a:cubicBezTo>
                    <a:pt x="8" y="11"/>
                    <a:pt x="8" y="11"/>
                    <a:pt x="8" y="11"/>
                  </a:cubicBezTo>
                  <a:cubicBezTo>
                    <a:pt x="8" y="9"/>
                    <a:pt x="7" y="7"/>
                    <a:pt x="3" y="4"/>
                  </a:cubicBezTo>
                  <a:cubicBezTo>
                    <a:pt x="3" y="4"/>
                    <a:pt x="3" y="4"/>
                    <a:pt x="3" y="4"/>
                  </a:cubicBezTo>
                  <a:cubicBezTo>
                    <a:pt x="4" y="20"/>
                    <a:pt x="4" y="20"/>
                    <a:pt x="4" y="20"/>
                  </a:cubicBezTo>
                  <a:close/>
                  <a:moveTo>
                    <a:pt x="1" y="3"/>
                  </a:moveTo>
                  <a:cubicBezTo>
                    <a:pt x="1" y="2"/>
                    <a:pt x="1" y="2"/>
                    <a:pt x="1"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130"/>
            <p:cNvSpPr/>
            <p:nvPr/>
          </p:nvSpPr>
          <p:spPr bwMode="auto">
            <a:xfrm>
              <a:off x="2405" y="2228"/>
              <a:ext cx="87" cy="119"/>
            </a:xfrm>
            <a:custGeom>
              <a:avLst/>
              <a:gdLst>
                <a:gd name="T0" fmla="*/ 4 w 16"/>
                <a:gd name="T1" fmla="*/ 22 h 22"/>
                <a:gd name="T2" fmla="*/ 2 w 16"/>
                <a:gd name="T3" fmla="*/ 22 h 22"/>
                <a:gd name="T4" fmla="*/ 2 w 16"/>
                <a:gd name="T5" fmla="*/ 22 h 22"/>
                <a:gd name="T6" fmla="*/ 0 w 16"/>
                <a:gd name="T7" fmla="*/ 20 h 22"/>
                <a:gd name="T8" fmla="*/ 0 w 16"/>
                <a:gd name="T9" fmla="*/ 20 h 22"/>
                <a:gd name="T10" fmla="*/ 2 w 16"/>
                <a:gd name="T11" fmla="*/ 19 h 22"/>
                <a:gd name="T12" fmla="*/ 2 w 16"/>
                <a:gd name="T13" fmla="*/ 19 h 22"/>
                <a:gd name="T14" fmla="*/ 4 w 16"/>
                <a:gd name="T15" fmla="*/ 19 h 22"/>
                <a:gd name="T16" fmla="*/ 4 w 16"/>
                <a:gd name="T17" fmla="*/ 19 h 22"/>
                <a:gd name="T18" fmla="*/ 13 w 16"/>
                <a:gd name="T19" fmla="*/ 7 h 22"/>
                <a:gd name="T20" fmla="*/ 13 w 16"/>
                <a:gd name="T21" fmla="*/ 7 h 22"/>
                <a:gd name="T22" fmla="*/ 13 w 16"/>
                <a:gd name="T23" fmla="*/ 4 h 22"/>
                <a:gd name="T24" fmla="*/ 13 w 16"/>
                <a:gd name="T25" fmla="*/ 4 h 22"/>
                <a:gd name="T26" fmla="*/ 3 w 16"/>
                <a:gd name="T27" fmla="*/ 3 h 22"/>
                <a:gd name="T28" fmla="*/ 1 w 16"/>
                <a:gd name="T29" fmla="*/ 2 h 22"/>
                <a:gd name="T30" fmla="*/ 1 w 16"/>
                <a:gd name="T31" fmla="*/ 2 h 22"/>
                <a:gd name="T32" fmla="*/ 3 w 16"/>
                <a:gd name="T33" fmla="*/ 0 h 22"/>
                <a:gd name="T34" fmla="*/ 3 w 16"/>
                <a:gd name="T35" fmla="*/ 0 h 22"/>
                <a:gd name="T36" fmla="*/ 14 w 16"/>
                <a:gd name="T37" fmla="*/ 1 h 22"/>
                <a:gd name="T38" fmla="*/ 16 w 16"/>
                <a:gd name="T39" fmla="*/ 3 h 22"/>
                <a:gd name="T40" fmla="*/ 16 w 16"/>
                <a:gd name="T41" fmla="*/ 3 h 22"/>
                <a:gd name="T42" fmla="*/ 16 w 16"/>
                <a:gd name="T43" fmla="*/ 7 h 22"/>
                <a:gd name="T44" fmla="*/ 16 w 16"/>
                <a:gd name="T45" fmla="*/ 7 h 22"/>
                <a:gd name="T46" fmla="*/ 14 w 16"/>
                <a:gd name="T47" fmla="*/ 16 h 22"/>
                <a:gd name="T48" fmla="*/ 14 w 16"/>
                <a:gd name="T49" fmla="*/ 16 h 22"/>
                <a:gd name="T50" fmla="*/ 4 w 16"/>
                <a:gd name="T51" fmla="*/ 22 h 22"/>
                <a:gd name="T52" fmla="*/ 4 w 16"/>
                <a:gd name="T53" fmla="*/ 22 h 22"/>
                <a:gd name="T54" fmla="*/ 4 w 16"/>
                <a:gd name="T5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2">
                  <a:moveTo>
                    <a:pt x="4" y="22"/>
                  </a:moveTo>
                  <a:cubicBezTo>
                    <a:pt x="3" y="22"/>
                    <a:pt x="3" y="22"/>
                    <a:pt x="2" y="22"/>
                  </a:cubicBezTo>
                  <a:cubicBezTo>
                    <a:pt x="2" y="22"/>
                    <a:pt x="2" y="22"/>
                    <a:pt x="2" y="22"/>
                  </a:cubicBezTo>
                  <a:cubicBezTo>
                    <a:pt x="1" y="21"/>
                    <a:pt x="0" y="21"/>
                    <a:pt x="0" y="20"/>
                  </a:cubicBezTo>
                  <a:cubicBezTo>
                    <a:pt x="0" y="20"/>
                    <a:pt x="0" y="20"/>
                    <a:pt x="0" y="20"/>
                  </a:cubicBezTo>
                  <a:cubicBezTo>
                    <a:pt x="0" y="19"/>
                    <a:pt x="1" y="18"/>
                    <a:pt x="2" y="19"/>
                  </a:cubicBezTo>
                  <a:cubicBezTo>
                    <a:pt x="2" y="19"/>
                    <a:pt x="2" y="19"/>
                    <a:pt x="2" y="19"/>
                  </a:cubicBezTo>
                  <a:cubicBezTo>
                    <a:pt x="3" y="19"/>
                    <a:pt x="4" y="19"/>
                    <a:pt x="4" y="19"/>
                  </a:cubicBezTo>
                  <a:cubicBezTo>
                    <a:pt x="4" y="19"/>
                    <a:pt x="4" y="19"/>
                    <a:pt x="4" y="19"/>
                  </a:cubicBezTo>
                  <a:cubicBezTo>
                    <a:pt x="12" y="19"/>
                    <a:pt x="13" y="12"/>
                    <a:pt x="13" y="7"/>
                  </a:cubicBezTo>
                  <a:cubicBezTo>
                    <a:pt x="13" y="7"/>
                    <a:pt x="13" y="7"/>
                    <a:pt x="13" y="7"/>
                  </a:cubicBezTo>
                  <a:cubicBezTo>
                    <a:pt x="13" y="6"/>
                    <a:pt x="13" y="5"/>
                    <a:pt x="13" y="4"/>
                  </a:cubicBezTo>
                  <a:cubicBezTo>
                    <a:pt x="13" y="4"/>
                    <a:pt x="13" y="4"/>
                    <a:pt x="13" y="4"/>
                  </a:cubicBezTo>
                  <a:cubicBezTo>
                    <a:pt x="3" y="3"/>
                    <a:pt x="3" y="3"/>
                    <a:pt x="3" y="3"/>
                  </a:cubicBezTo>
                  <a:cubicBezTo>
                    <a:pt x="2" y="3"/>
                    <a:pt x="1" y="3"/>
                    <a:pt x="1" y="2"/>
                  </a:cubicBezTo>
                  <a:cubicBezTo>
                    <a:pt x="1" y="2"/>
                    <a:pt x="1" y="2"/>
                    <a:pt x="1" y="2"/>
                  </a:cubicBezTo>
                  <a:cubicBezTo>
                    <a:pt x="1" y="1"/>
                    <a:pt x="2" y="0"/>
                    <a:pt x="3" y="0"/>
                  </a:cubicBezTo>
                  <a:cubicBezTo>
                    <a:pt x="3" y="0"/>
                    <a:pt x="3" y="0"/>
                    <a:pt x="3" y="0"/>
                  </a:cubicBezTo>
                  <a:cubicBezTo>
                    <a:pt x="14" y="1"/>
                    <a:pt x="14" y="1"/>
                    <a:pt x="14" y="1"/>
                  </a:cubicBezTo>
                  <a:cubicBezTo>
                    <a:pt x="15" y="1"/>
                    <a:pt x="15" y="2"/>
                    <a:pt x="16" y="3"/>
                  </a:cubicBezTo>
                  <a:cubicBezTo>
                    <a:pt x="16" y="3"/>
                    <a:pt x="16" y="3"/>
                    <a:pt x="16" y="3"/>
                  </a:cubicBezTo>
                  <a:cubicBezTo>
                    <a:pt x="16" y="3"/>
                    <a:pt x="16" y="4"/>
                    <a:pt x="16" y="7"/>
                  </a:cubicBezTo>
                  <a:cubicBezTo>
                    <a:pt x="16" y="7"/>
                    <a:pt x="16" y="7"/>
                    <a:pt x="16" y="7"/>
                  </a:cubicBezTo>
                  <a:cubicBezTo>
                    <a:pt x="16" y="10"/>
                    <a:pt x="15" y="13"/>
                    <a:pt x="14" y="16"/>
                  </a:cubicBezTo>
                  <a:cubicBezTo>
                    <a:pt x="14" y="16"/>
                    <a:pt x="14" y="16"/>
                    <a:pt x="14" y="16"/>
                  </a:cubicBezTo>
                  <a:cubicBezTo>
                    <a:pt x="12" y="19"/>
                    <a:pt x="9" y="22"/>
                    <a:pt x="4" y="22"/>
                  </a:cubicBezTo>
                  <a:cubicBezTo>
                    <a:pt x="4" y="22"/>
                    <a:pt x="4" y="22"/>
                    <a:pt x="4" y="22"/>
                  </a:cubicBezTo>
                  <a:cubicBezTo>
                    <a:pt x="4" y="22"/>
                    <a:pt x="4" y="22"/>
                    <a:pt x="4"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131"/>
            <p:cNvSpPr/>
            <p:nvPr/>
          </p:nvSpPr>
          <p:spPr bwMode="auto">
            <a:xfrm>
              <a:off x="2715" y="2228"/>
              <a:ext cx="82" cy="114"/>
            </a:xfrm>
            <a:custGeom>
              <a:avLst/>
              <a:gdLst>
                <a:gd name="T0" fmla="*/ 2 w 15"/>
                <a:gd name="T1" fmla="*/ 14 h 21"/>
                <a:gd name="T2" fmla="*/ 0 w 15"/>
                <a:gd name="T3" fmla="*/ 4 h 21"/>
                <a:gd name="T4" fmla="*/ 0 w 15"/>
                <a:gd name="T5" fmla="*/ 4 h 21"/>
                <a:gd name="T6" fmla="*/ 0 w 15"/>
                <a:gd name="T7" fmla="*/ 2 h 21"/>
                <a:gd name="T8" fmla="*/ 0 w 15"/>
                <a:gd name="T9" fmla="*/ 2 h 21"/>
                <a:gd name="T10" fmla="*/ 1 w 15"/>
                <a:gd name="T11" fmla="*/ 1 h 21"/>
                <a:gd name="T12" fmla="*/ 1 w 15"/>
                <a:gd name="T13" fmla="*/ 1 h 21"/>
                <a:gd name="T14" fmla="*/ 12 w 15"/>
                <a:gd name="T15" fmla="*/ 0 h 21"/>
                <a:gd name="T16" fmla="*/ 14 w 15"/>
                <a:gd name="T17" fmla="*/ 2 h 21"/>
                <a:gd name="T18" fmla="*/ 14 w 15"/>
                <a:gd name="T19" fmla="*/ 2 h 21"/>
                <a:gd name="T20" fmla="*/ 12 w 15"/>
                <a:gd name="T21" fmla="*/ 3 h 21"/>
                <a:gd name="T22" fmla="*/ 12 w 15"/>
                <a:gd name="T23" fmla="*/ 3 h 21"/>
                <a:gd name="T24" fmla="*/ 3 w 15"/>
                <a:gd name="T25" fmla="*/ 4 h 21"/>
                <a:gd name="T26" fmla="*/ 4 w 15"/>
                <a:gd name="T27" fmla="*/ 13 h 21"/>
                <a:gd name="T28" fmla="*/ 4 w 15"/>
                <a:gd name="T29" fmla="*/ 13 h 21"/>
                <a:gd name="T30" fmla="*/ 12 w 15"/>
                <a:gd name="T31" fmla="*/ 18 h 21"/>
                <a:gd name="T32" fmla="*/ 12 w 15"/>
                <a:gd name="T33" fmla="*/ 18 h 21"/>
                <a:gd name="T34" fmla="*/ 14 w 15"/>
                <a:gd name="T35" fmla="*/ 18 h 21"/>
                <a:gd name="T36" fmla="*/ 14 w 15"/>
                <a:gd name="T37" fmla="*/ 18 h 21"/>
                <a:gd name="T38" fmla="*/ 15 w 15"/>
                <a:gd name="T39" fmla="*/ 20 h 21"/>
                <a:gd name="T40" fmla="*/ 15 w 15"/>
                <a:gd name="T41" fmla="*/ 20 h 21"/>
                <a:gd name="T42" fmla="*/ 14 w 15"/>
                <a:gd name="T43" fmla="*/ 21 h 21"/>
                <a:gd name="T44" fmla="*/ 14 w 15"/>
                <a:gd name="T45" fmla="*/ 21 h 21"/>
                <a:gd name="T46" fmla="*/ 12 w 15"/>
                <a:gd name="T47" fmla="*/ 21 h 21"/>
                <a:gd name="T48" fmla="*/ 12 w 15"/>
                <a:gd name="T49" fmla="*/ 21 h 21"/>
                <a:gd name="T50" fmla="*/ 12 w 15"/>
                <a:gd name="T51" fmla="*/ 21 h 21"/>
                <a:gd name="T52" fmla="*/ 12 w 15"/>
                <a:gd name="T53" fmla="*/ 21 h 21"/>
                <a:gd name="T54" fmla="*/ 2 w 15"/>
                <a:gd name="T5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21">
                  <a:moveTo>
                    <a:pt x="2" y="14"/>
                  </a:moveTo>
                  <a:cubicBezTo>
                    <a:pt x="0" y="10"/>
                    <a:pt x="0" y="6"/>
                    <a:pt x="0" y="4"/>
                  </a:cubicBezTo>
                  <a:cubicBezTo>
                    <a:pt x="0" y="4"/>
                    <a:pt x="0" y="4"/>
                    <a:pt x="0" y="4"/>
                  </a:cubicBezTo>
                  <a:cubicBezTo>
                    <a:pt x="0" y="3"/>
                    <a:pt x="0" y="2"/>
                    <a:pt x="0" y="2"/>
                  </a:cubicBezTo>
                  <a:cubicBezTo>
                    <a:pt x="0" y="2"/>
                    <a:pt x="0" y="2"/>
                    <a:pt x="0" y="2"/>
                  </a:cubicBezTo>
                  <a:cubicBezTo>
                    <a:pt x="0" y="2"/>
                    <a:pt x="0" y="1"/>
                    <a:pt x="1" y="1"/>
                  </a:cubicBezTo>
                  <a:cubicBezTo>
                    <a:pt x="1" y="1"/>
                    <a:pt x="1" y="1"/>
                    <a:pt x="1" y="1"/>
                  </a:cubicBezTo>
                  <a:cubicBezTo>
                    <a:pt x="12" y="0"/>
                    <a:pt x="12" y="0"/>
                    <a:pt x="12" y="0"/>
                  </a:cubicBezTo>
                  <a:cubicBezTo>
                    <a:pt x="13" y="0"/>
                    <a:pt x="14" y="1"/>
                    <a:pt x="14" y="2"/>
                  </a:cubicBezTo>
                  <a:cubicBezTo>
                    <a:pt x="14" y="2"/>
                    <a:pt x="14" y="2"/>
                    <a:pt x="14" y="2"/>
                  </a:cubicBezTo>
                  <a:cubicBezTo>
                    <a:pt x="14" y="3"/>
                    <a:pt x="13" y="3"/>
                    <a:pt x="12" y="3"/>
                  </a:cubicBezTo>
                  <a:cubicBezTo>
                    <a:pt x="12" y="3"/>
                    <a:pt x="12" y="3"/>
                    <a:pt x="12" y="3"/>
                  </a:cubicBezTo>
                  <a:cubicBezTo>
                    <a:pt x="3" y="4"/>
                    <a:pt x="3" y="4"/>
                    <a:pt x="3" y="4"/>
                  </a:cubicBezTo>
                  <a:cubicBezTo>
                    <a:pt x="3" y="6"/>
                    <a:pt x="3" y="10"/>
                    <a:pt x="4" y="13"/>
                  </a:cubicBezTo>
                  <a:cubicBezTo>
                    <a:pt x="4" y="13"/>
                    <a:pt x="4" y="13"/>
                    <a:pt x="4" y="13"/>
                  </a:cubicBezTo>
                  <a:cubicBezTo>
                    <a:pt x="6" y="16"/>
                    <a:pt x="8" y="18"/>
                    <a:pt x="12" y="18"/>
                  </a:cubicBezTo>
                  <a:cubicBezTo>
                    <a:pt x="12" y="18"/>
                    <a:pt x="12" y="18"/>
                    <a:pt x="12" y="18"/>
                  </a:cubicBezTo>
                  <a:cubicBezTo>
                    <a:pt x="12" y="18"/>
                    <a:pt x="13" y="18"/>
                    <a:pt x="14" y="18"/>
                  </a:cubicBezTo>
                  <a:cubicBezTo>
                    <a:pt x="14" y="18"/>
                    <a:pt x="14" y="18"/>
                    <a:pt x="14" y="18"/>
                  </a:cubicBezTo>
                  <a:cubicBezTo>
                    <a:pt x="15" y="18"/>
                    <a:pt x="15" y="19"/>
                    <a:pt x="15" y="20"/>
                  </a:cubicBezTo>
                  <a:cubicBezTo>
                    <a:pt x="15" y="20"/>
                    <a:pt x="15" y="20"/>
                    <a:pt x="15" y="20"/>
                  </a:cubicBezTo>
                  <a:cubicBezTo>
                    <a:pt x="15" y="20"/>
                    <a:pt x="15" y="21"/>
                    <a:pt x="14" y="21"/>
                  </a:cubicBezTo>
                  <a:cubicBezTo>
                    <a:pt x="14" y="21"/>
                    <a:pt x="14" y="21"/>
                    <a:pt x="14" y="21"/>
                  </a:cubicBezTo>
                  <a:cubicBezTo>
                    <a:pt x="13" y="21"/>
                    <a:pt x="13" y="21"/>
                    <a:pt x="12" y="21"/>
                  </a:cubicBezTo>
                  <a:cubicBezTo>
                    <a:pt x="12" y="21"/>
                    <a:pt x="12" y="21"/>
                    <a:pt x="12" y="21"/>
                  </a:cubicBezTo>
                  <a:cubicBezTo>
                    <a:pt x="12" y="21"/>
                    <a:pt x="12" y="21"/>
                    <a:pt x="12" y="21"/>
                  </a:cubicBezTo>
                  <a:cubicBezTo>
                    <a:pt x="12" y="21"/>
                    <a:pt x="12" y="21"/>
                    <a:pt x="12" y="21"/>
                  </a:cubicBezTo>
                  <a:cubicBezTo>
                    <a:pt x="6" y="21"/>
                    <a:pt x="3" y="18"/>
                    <a:pt x="2"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132"/>
            <p:cNvSpPr/>
            <p:nvPr/>
          </p:nvSpPr>
          <p:spPr bwMode="auto">
            <a:xfrm>
              <a:off x="2052" y="1118"/>
              <a:ext cx="1103" cy="541"/>
            </a:xfrm>
            <a:custGeom>
              <a:avLst/>
              <a:gdLst>
                <a:gd name="T0" fmla="*/ 37 w 203"/>
                <a:gd name="T1" fmla="*/ 100 h 100"/>
                <a:gd name="T2" fmla="*/ 72 w 203"/>
                <a:gd name="T3" fmla="*/ 16 h 100"/>
                <a:gd name="T4" fmla="*/ 158 w 203"/>
                <a:gd name="T5" fmla="*/ 100 h 100"/>
                <a:gd name="T6" fmla="*/ 37 w 203"/>
                <a:gd name="T7" fmla="*/ 100 h 100"/>
              </a:gdLst>
              <a:ahLst/>
              <a:cxnLst>
                <a:cxn ang="0">
                  <a:pos x="T0" y="T1"/>
                </a:cxn>
                <a:cxn ang="0">
                  <a:pos x="T2" y="T3"/>
                </a:cxn>
                <a:cxn ang="0">
                  <a:pos x="T4" y="T5"/>
                </a:cxn>
                <a:cxn ang="0">
                  <a:pos x="T6" y="T7"/>
                </a:cxn>
              </a:cxnLst>
              <a:rect l="0" t="0" r="r" b="b"/>
              <a:pathLst>
                <a:path w="203" h="100">
                  <a:moveTo>
                    <a:pt x="37" y="100"/>
                  </a:moveTo>
                  <a:cubicBezTo>
                    <a:pt x="37" y="100"/>
                    <a:pt x="0" y="32"/>
                    <a:pt x="72" y="16"/>
                  </a:cubicBezTo>
                  <a:cubicBezTo>
                    <a:pt x="142" y="0"/>
                    <a:pt x="203" y="49"/>
                    <a:pt x="158" y="100"/>
                  </a:cubicBezTo>
                  <a:lnTo>
                    <a:pt x="37" y="100"/>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133"/>
            <p:cNvSpPr>
              <a:spLocks noEditPoints="1"/>
            </p:cNvSpPr>
            <p:nvPr/>
          </p:nvSpPr>
          <p:spPr bwMode="auto">
            <a:xfrm>
              <a:off x="2193" y="1183"/>
              <a:ext cx="810" cy="487"/>
            </a:xfrm>
            <a:custGeom>
              <a:avLst/>
              <a:gdLst>
                <a:gd name="T0" fmla="*/ 9 w 149"/>
                <a:gd name="T1" fmla="*/ 89 h 90"/>
                <a:gd name="T2" fmla="*/ 0 w 149"/>
                <a:gd name="T3" fmla="*/ 52 h 90"/>
                <a:gd name="T4" fmla="*/ 0 w 149"/>
                <a:gd name="T5" fmla="*/ 52 h 90"/>
                <a:gd name="T6" fmla="*/ 45 w 149"/>
                <a:gd name="T7" fmla="*/ 3 h 90"/>
                <a:gd name="T8" fmla="*/ 45 w 149"/>
                <a:gd name="T9" fmla="*/ 3 h 90"/>
                <a:gd name="T10" fmla="*/ 72 w 149"/>
                <a:gd name="T11" fmla="*/ 0 h 90"/>
                <a:gd name="T12" fmla="*/ 72 w 149"/>
                <a:gd name="T13" fmla="*/ 0 h 90"/>
                <a:gd name="T14" fmla="*/ 149 w 149"/>
                <a:gd name="T15" fmla="*/ 53 h 90"/>
                <a:gd name="T16" fmla="*/ 149 w 149"/>
                <a:gd name="T17" fmla="*/ 53 h 90"/>
                <a:gd name="T18" fmla="*/ 133 w 149"/>
                <a:gd name="T19" fmla="*/ 89 h 90"/>
                <a:gd name="T20" fmla="*/ 133 w 149"/>
                <a:gd name="T21" fmla="*/ 89 h 90"/>
                <a:gd name="T22" fmla="*/ 132 w 149"/>
                <a:gd name="T23" fmla="*/ 89 h 90"/>
                <a:gd name="T24" fmla="*/ 132 w 149"/>
                <a:gd name="T25" fmla="*/ 89 h 90"/>
                <a:gd name="T26" fmla="*/ 11 w 149"/>
                <a:gd name="T27" fmla="*/ 90 h 90"/>
                <a:gd name="T28" fmla="*/ 9 w 149"/>
                <a:gd name="T29" fmla="*/ 89 h 90"/>
                <a:gd name="T30" fmla="*/ 11 w 149"/>
                <a:gd name="T31" fmla="*/ 88 h 90"/>
                <a:gd name="T32" fmla="*/ 12 w 149"/>
                <a:gd name="T33" fmla="*/ 87 h 90"/>
                <a:gd name="T34" fmla="*/ 11 w 149"/>
                <a:gd name="T35" fmla="*/ 88 h 90"/>
                <a:gd name="T36" fmla="*/ 46 w 149"/>
                <a:gd name="T37" fmla="*/ 5 h 90"/>
                <a:gd name="T38" fmla="*/ 3 w 149"/>
                <a:gd name="T39" fmla="*/ 52 h 90"/>
                <a:gd name="T40" fmla="*/ 3 w 149"/>
                <a:gd name="T41" fmla="*/ 52 h 90"/>
                <a:gd name="T42" fmla="*/ 12 w 149"/>
                <a:gd name="T43" fmla="*/ 87 h 90"/>
                <a:gd name="T44" fmla="*/ 12 w 149"/>
                <a:gd name="T45" fmla="*/ 87 h 90"/>
                <a:gd name="T46" fmla="*/ 131 w 149"/>
                <a:gd name="T47" fmla="*/ 86 h 90"/>
                <a:gd name="T48" fmla="*/ 146 w 149"/>
                <a:gd name="T49" fmla="*/ 53 h 90"/>
                <a:gd name="T50" fmla="*/ 146 w 149"/>
                <a:gd name="T51" fmla="*/ 53 h 90"/>
                <a:gd name="T52" fmla="*/ 124 w 149"/>
                <a:gd name="T53" fmla="*/ 17 h 90"/>
                <a:gd name="T54" fmla="*/ 124 w 149"/>
                <a:gd name="T55" fmla="*/ 17 h 90"/>
                <a:gd name="T56" fmla="*/ 72 w 149"/>
                <a:gd name="T57" fmla="*/ 3 h 90"/>
                <a:gd name="T58" fmla="*/ 72 w 149"/>
                <a:gd name="T59" fmla="*/ 3 h 90"/>
                <a:gd name="T60" fmla="*/ 46 w 149"/>
                <a:gd name="T61"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9" h="90">
                  <a:moveTo>
                    <a:pt x="9" y="89"/>
                  </a:moveTo>
                  <a:cubicBezTo>
                    <a:pt x="9" y="89"/>
                    <a:pt x="0" y="71"/>
                    <a:pt x="0" y="52"/>
                  </a:cubicBezTo>
                  <a:cubicBezTo>
                    <a:pt x="0" y="52"/>
                    <a:pt x="0" y="52"/>
                    <a:pt x="0" y="52"/>
                  </a:cubicBezTo>
                  <a:cubicBezTo>
                    <a:pt x="0" y="32"/>
                    <a:pt x="9" y="10"/>
                    <a:pt x="45" y="3"/>
                  </a:cubicBezTo>
                  <a:cubicBezTo>
                    <a:pt x="45" y="3"/>
                    <a:pt x="45" y="3"/>
                    <a:pt x="45" y="3"/>
                  </a:cubicBezTo>
                  <a:cubicBezTo>
                    <a:pt x="54" y="1"/>
                    <a:pt x="63" y="0"/>
                    <a:pt x="72" y="0"/>
                  </a:cubicBezTo>
                  <a:cubicBezTo>
                    <a:pt x="72" y="0"/>
                    <a:pt x="72" y="0"/>
                    <a:pt x="72" y="0"/>
                  </a:cubicBezTo>
                  <a:cubicBezTo>
                    <a:pt x="114" y="0"/>
                    <a:pt x="149" y="22"/>
                    <a:pt x="149" y="53"/>
                  </a:cubicBezTo>
                  <a:cubicBezTo>
                    <a:pt x="149" y="53"/>
                    <a:pt x="149" y="53"/>
                    <a:pt x="149" y="53"/>
                  </a:cubicBezTo>
                  <a:cubicBezTo>
                    <a:pt x="149" y="64"/>
                    <a:pt x="144" y="76"/>
                    <a:pt x="133" y="89"/>
                  </a:cubicBezTo>
                  <a:cubicBezTo>
                    <a:pt x="133" y="89"/>
                    <a:pt x="133" y="89"/>
                    <a:pt x="133" y="89"/>
                  </a:cubicBezTo>
                  <a:cubicBezTo>
                    <a:pt x="133" y="89"/>
                    <a:pt x="132" y="89"/>
                    <a:pt x="132" y="89"/>
                  </a:cubicBezTo>
                  <a:cubicBezTo>
                    <a:pt x="132" y="89"/>
                    <a:pt x="132" y="89"/>
                    <a:pt x="132" y="89"/>
                  </a:cubicBezTo>
                  <a:cubicBezTo>
                    <a:pt x="11" y="90"/>
                    <a:pt x="11" y="90"/>
                    <a:pt x="11" y="90"/>
                  </a:cubicBezTo>
                  <a:cubicBezTo>
                    <a:pt x="10" y="90"/>
                    <a:pt x="10" y="89"/>
                    <a:pt x="9" y="89"/>
                  </a:cubicBezTo>
                  <a:close/>
                  <a:moveTo>
                    <a:pt x="11" y="88"/>
                  </a:moveTo>
                  <a:cubicBezTo>
                    <a:pt x="12" y="87"/>
                    <a:pt x="12" y="87"/>
                    <a:pt x="12" y="87"/>
                  </a:cubicBezTo>
                  <a:cubicBezTo>
                    <a:pt x="11" y="88"/>
                    <a:pt x="11" y="88"/>
                    <a:pt x="11" y="88"/>
                  </a:cubicBezTo>
                  <a:close/>
                  <a:moveTo>
                    <a:pt x="46" y="5"/>
                  </a:moveTo>
                  <a:cubicBezTo>
                    <a:pt x="11" y="13"/>
                    <a:pt x="3" y="33"/>
                    <a:pt x="3" y="52"/>
                  </a:cubicBezTo>
                  <a:cubicBezTo>
                    <a:pt x="3" y="52"/>
                    <a:pt x="3" y="52"/>
                    <a:pt x="3" y="52"/>
                  </a:cubicBezTo>
                  <a:cubicBezTo>
                    <a:pt x="3" y="68"/>
                    <a:pt x="10" y="83"/>
                    <a:pt x="12" y="87"/>
                  </a:cubicBezTo>
                  <a:cubicBezTo>
                    <a:pt x="12" y="87"/>
                    <a:pt x="12" y="87"/>
                    <a:pt x="12" y="87"/>
                  </a:cubicBezTo>
                  <a:cubicBezTo>
                    <a:pt x="131" y="86"/>
                    <a:pt x="131" y="86"/>
                    <a:pt x="131" y="86"/>
                  </a:cubicBezTo>
                  <a:cubicBezTo>
                    <a:pt x="141" y="75"/>
                    <a:pt x="146" y="63"/>
                    <a:pt x="146" y="53"/>
                  </a:cubicBezTo>
                  <a:cubicBezTo>
                    <a:pt x="146" y="53"/>
                    <a:pt x="146" y="53"/>
                    <a:pt x="146" y="53"/>
                  </a:cubicBezTo>
                  <a:cubicBezTo>
                    <a:pt x="146" y="39"/>
                    <a:pt x="138" y="26"/>
                    <a:pt x="124" y="17"/>
                  </a:cubicBezTo>
                  <a:cubicBezTo>
                    <a:pt x="124" y="17"/>
                    <a:pt x="124" y="17"/>
                    <a:pt x="124" y="17"/>
                  </a:cubicBezTo>
                  <a:cubicBezTo>
                    <a:pt x="111" y="8"/>
                    <a:pt x="93" y="3"/>
                    <a:pt x="72" y="3"/>
                  </a:cubicBezTo>
                  <a:cubicBezTo>
                    <a:pt x="72" y="3"/>
                    <a:pt x="72" y="3"/>
                    <a:pt x="72" y="3"/>
                  </a:cubicBezTo>
                  <a:cubicBezTo>
                    <a:pt x="64" y="3"/>
                    <a:pt x="55" y="3"/>
                    <a:pt x="46"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134"/>
            <p:cNvSpPr/>
            <p:nvPr/>
          </p:nvSpPr>
          <p:spPr bwMode="auto">
            <a:xfrm>
              <a:off x="2161" y="1448"/>
              <a:ext cx="831" cy="444"/>
            </a:xfrm>
            <a:custGeom>
              <a:avLst/>
              <a:gdLst>
                <a:gd name="T0" fmla="*/ 123 w 153"/>
                <a:gd name="T1" fmla="*/ 2 h 82"/>
                <a:gd name="T2" fmla="*/ 137 w 153"/>
                <a:gd name="T3" fmla="*/ 39 h 82"/>
                <a:gd name="T4" fmla="*/ 151 w 153"/>
                <a:gd name="T5" fmla="*/ 44 h 82"/>
                <a:gd name="T6" fmla="*/ 138 w 153"/>
                <a:gd name="T7" fmla="*/ 53 h 82"/>
                <a:gd name="T8" fmla="*/ 74 w 153"/>
                <a:gd name="T9" fmla="*/ 81 h 82"/>
                <a:gd name="T10" fmla="*/ 17 w 153"/>
                <a:gd name="T11" fmla="*/ 53 h 82"/>
                <a:gd name="T12" fmla="*/ 6 w 153"/>
                <a:gd name="T13" fmla="*/ 37 h 82"/>
                <a:gd name="T14" fmla="*/ 17 w 153"/>
                <a:gd name="T15" fmla="*/ 39 h 82"/>
                <a:gd name="T16" fmla="*/ 34 w 153"/>
                <a:gd name="T17" fmla="*/ 0 h 82"/>
                <a:gd name="T18" fmla="*/ 123 w 153"/>
                <a:gd name="T19"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82">
                  <a:moveTo>
                    <a:pt x="123" y="2"/>
                  </a:moveTo>
                  <a:cubicBezTo>
                    <a:pt x="137" y="39"/>
                    <a:pt x="137" y="39"/>
                    <a:pt x="137" y="39"/>
                  </a:cubicBezTo>
                  <a:cubicBezTo>
                    <a:pt x="143" y="30"/>
                    <a:pt x="153" y="34"/>
                    <a:pt x="151" y="44"/>
                  </a:cubicBezTo>
                  <a:cubicBezTo>
                    <a:pt x="148" y="58"/>
                    <a:pt x="138" y="53"/>
                    <a:pt x="138" y="53"/>
                  </a:cubicBezTo>
                  <a:cubicBezTo>
                    <a:pt x="138" y="53"/>
                    <a:pt x="123" y="82"/>
                    <a:pt x="74" y="81"/>
                  </a:cubicBezTo>
                  <a:cubicBezTo>
                    <a:pt x="31" y="79"/>
                    <a:pt x="17" y="53"/>
                    <a:pt x="17" y="53"/>
                  </a:cubicBezTo>
                  <a:cubicBezTo>
                    <a:pt x="4" y="57"/>
                    <a:pt x="0" y="40"/>
                    <a:pt x="6" y="37"/>
                  </a:cubicBezTo>
                  <a:cubicBezTo>
                    <a:pt x="11" y="33"/>
                    <a:pt x="17" y="39"/>
                    <a:pt x="17" y="39"/>
                  </a:cubicBezTo>
                  <a:cubicBezTo>
                    <a:pt x="34" y="0"/>
                    <a:pt x="34" y="0"/>
                    <a:pt x="34" y="0"/>
                  </a:cubicBezTo>
                  <a:lnTo>
                    <a:pt x="123"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135"/>
            <p:cNvSpPr>
              <a:spLocks noEditPoints="1"/>
            </p:cNvSpPr>
            <p:nvPr/>
          </p:nvSpPr>
          <p:spPr bwMode="auto">
            <a:xfrm>
              <a:off x="2172" y="1442"/>
              <a:ext cx="815" cy="450"/>
            </a:xfrm>
            <a:custGeom>
              <a:avLst/>
              <a:gdLst>
                <a:gd name="T0" fmla="*/ 72 w 150"/>
                <a:gd name="T1" fmla="*/ 83 h 83"/>
                <a:gd name="T2" fmla="*/ 15 w 150"/>
                <a:gd name="T3" fmla="*/ 56 h 83"/>
                <a:gd name="T4" fmla="*/ 11 w 150"/>
                <a:gd name="T5" fmla="*/ 56 h 83"/>
                <a:gd name="T6" fmla="*/ 0 w 150"/>
                <a:gd name="T7" fmla="*/ 43 h 83"/>
                <a:gd name="T8" fmla="*/ 3 w 150"/>
                <a:gd name="T9" fmla="*/ 36 h 83"/>
                <a:gd name="T10" fmla="*/ 7 w 150"/>
                <a:gd name="T11" fmla="*/ 35 h 83"/>
                <a:gd name="T12" fmla="*/ 14 w 150"/>
                <a:gd name="T13" fmla="*/ 38 h 83"/>
                <a:gd name="T14" fmla="*/ 31 w 150"/>
                <a:gd name="T15" fmla="*/ 1 h 83"/>
                <a:gd name="T16" fmla="*/ 32 w 150"/>
                <a:gd name="T17" fmla="*/ 0 h 83"/>
                <a:gd name="T18" fmla="*/ 121 w 150"/>
                <a:gd name="T19" fmla="*/ 3 h 83"/>
                <a:gd name="T20" fmla="*/ 122 w 150"/>
                <a:gd name="T21" fmla="*/ 2 h 83"/>
                <a:gd name="T22" fmla="*/ 136 w 150"/>
                <a:gd name="T23" fmla="*/ 37 h 83"/>
                <a:gd name="T24" fmla="*/ 143 w 150"/>
                <a:gd name="T25" fmla="*/ 33 h 83"/>
                <a:gd name="T26" fmla="*/ 150 w 150"/>
                <a:gd name="T27" fmla="*/ 42 h 83"/>
                <a:gd name="T28" fmla="*/ 150 w 150"/>
                <a:gd name="T29" fmla="*/ 46 h 83"/>
                <a:gd name="T30" fmla="*/ 140 w 150"/>
                <a:gd name="T31" fmla="*/ 56 h 83"/>
                <a:gd name="T32" fmla="*/ 137 w 150"/>
                <a:gd name="T33" fmla="*/ 56 h 83"/>
                <a:gd name="T34" fmla="*/ 76 w 150"/>
                <a:gd name="T35" fmla="*/ 83 h 83"/>
                <a:gd name="T36" fmla="*/ 17 w 150"/>
                <a:gd name="T37" fmla="*/ 53 h 83"/>
                <a:gd name="T38" fmla="*/ 19 w 150"/>
                <a:gd name="T39" fmla="*/ 57 h 83"/>
                <a:gd name="T40" fmla="*/ 28 w 150"/>
                <a:gd name="T41" fmla="*/ 66 h 83"/>
                <a:gd name="T42" fmla="*/ 72 w 150"/>
                <a:gd name="T43" fmla="*/ 80 h 83"/>
                <a:gd name="T44" fmla="*/ 76 w 150"/>
                <a:gd name="T45" fmla="*/ 80 h 83"/>
                <a:gd name="T46" fmla="*/ 132 w 150"/>
                <a:gd name="T47" fmla="*/ 58 h 83"/>
                <a:gd name="T48" fmla="*/ 135 w 150"/>
                <a:gd name="T49" fmla="*/ 53 h 83"/>
                <a:gd name="T50" fmla="*/ 137 w 150"/>
                <a:gd name="T51" fmla="*/ 53 h 83"/>
                <a:gd name="T52" fmla="*/ 140 w 150"/>
                <a:gd name="T53" fmla="*/ 53 h 83"/>
                <a:gd name="T54" fmla="*/ 147 w 150"/>
                <a:gd name="T55" fmla="*/ 45 h 83"/>
                <a:gd name="T56" fmla="*/ 147 w 150"/>
                <a:gd name="T57" fmla="*/ 42 h 83"/>
                <a:gd name="T58" fmla="*/ 143 w 150"/>
                <a:gd name="T59" fmla="*/ 36 h 83"/>
                <a:gd name="T60" fmla="*/ 136 w 150"/>
                <a:gd name="T61" fmla="*/ 40 h 83"/>
                <a:gd name="T62" fmla="*/ 135 w 150"/>
                <a:gd name="T63" fmla="*/ 41 h 83"/>
                <a:gd name="T64" fmla="*/ 134 w 150"/>
                <a:gd name="T65" fmla="*/ 40 h 83"/>
                <a:gd name="T66" fmla="*/ 33 w 150"/>
                <a:gd name="T67" fmla="*/ 3 h 83"/>
                <a:gd name="T68" fmla="*/ 15 w 150"/>
                <a:gd name="T69" fmla="*/ 42 h 83"/>
                <a:gd name="T70" fmla="*/ 13 w 150"/>
                <a:gd name="T71" fmla="*/ 41 h 83"/>
                <a:gd name="T72" fmla="*/ 12 w 150"/>
                <a:gd name="T73" fmla="*/ 40 h 83"/>
                <a:gd name="T74" fmla="*/ 7 w 150"/>
                <a:gd name="T75" fmla="*/ 38 h 83"/>
                <a:gd name="T76" fmla="*/ 4 w 150"/>
                <a:gd name="T77" fmla="*/ 39 h 83"/>
                <a:gd name="T78" fmla="*/ 3 w 150"/>
                <a:gd name="T79" fmla="*/ 43 h 83"/>
                <a:gd name="T80" fmla="*/ 11 w 150"/>
                <a:gd name="T81" fmla="*/ 53 h 83"/>
                <a:gd name="T82" fmla="*/ 15 w 150"/>
                <a:gd name="T83" fmla="*/ 53 h 83"/>
                <a:gd name="T84" fmla="*/ 15 w 150"/>
                <a:gd name="T85" fmla="*/ 53 h 83"/>
                <a:gd name="T86" fmla="*/ 17 w 150"/>
                <a:gd name="T87" fmla="*/ 5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83">
                  <a:moveTo>
                    <a:pt x="76" y="83"/>
                  </a:moveTo>
                  <a:cubicBezTo>
                    <a:pt x="74" y="83"/>
                    <a:pt x="73" y="83"/>
                    <a:pt x="72" y="83"/>
                  </a:cubicBezTo>
                  <a:cubicBezTo>
                    <a:pt x="72" y="83"/>
                    <a:pt x="72" y="83"/>
                    <a:pt x="72" y="83"/>
                  </a:cubicBezTo>
                  <a:cubicBezTo>
                    <a:pt x="33" y="82"/>
                    <a:pt x="18" y="61"/>
                    <a:pt x="15" y="56"/>
                  </a:cubicBezTo>
                  <a:cubicBezTo>
                    <a:pt x="15" y="56"/>
                    <a:pt x="15" y="56"/>
                    <a:pt x="15" y="56"/>
                  </a:cubicBezTo>
                  <a:cubicBezTo>
                    <a:pt x="14" y="56"/>
                    <a:pt x="12" y="56"/>
                    <a:pt x="11" y="56"/>
                  </a:cubicBezTo>
                  <a:cubicBezTo>
                    <a:pt x="11" y="56"/>
                    <a:pt x="11" y="56"/>
                    <a:pt x="11" y="56"/>
                  </a:cubicBezTo>
                  <a:cubicBezTo>
                    <a:pt x="3" y="56"/>
                    <a:pt x="0" y="49"/>
                    <a:pt x="0" y="43"/>
                  </a:cubicBezTo>
                  <a:cubicBezTo>
                    <a:pt x="0" y="43"/>
                    <a:pt x="0" y="43"/>
                    <a:pt x="0" y="43"/>
                  </a:cubicBezTo>
                  <a:cubicBezTo>
                    <a:pt x="0" y="41"/>
                    <a:pt x="0" y="38"/>
                    <a:pt x="3" y="36"/>
                  </a:cubicBezTo>
                  <a:cubicBezTo>
                    <a:pt x="3" y="36"/>
                    <a:pt x="3" y="36"/>
                    <a:pt x="3" y="36"/>
                  </a:cubicBezTo>
                  <a:cubicBezTo>
                    <a:pt x="4" y="36"/>
                    <a:pt x="6" y="35"/>
                    <a:pt x="7" y="35"/>
                  </a:cubicBezTo>
                  <a:cubicBezTo>
                    <a:pt x="7" y="35"/>
                    <a:pt x="7" y="35"/>
                    <a:pt x="7" y="35"/>
                  </a:cubicBezTo>
                  <a:cubicBezTo>
                    <a:pt x="10" y="35"/>
                    <a:pt x="13" y="37"/>
                    <a:pt x="14" y="38"/>
                  </a:cubicBezTo>
                  <a:cubicBezTo>
                    <a:pt x="14" y="38"/>
                    <a:pt x="14" y="38"/>
                    <a:pt x="14" y="38"/>
                  </a:cubicBezTo>
                  <a:cubicBezTo>
                    <a:pt x="31" y="1"/>
                    <a:pt x="31" y="1"/>
                    <a:pt x="31" y="1"/>
                  </a:cubicBezTo>
                  <a:cubicBezTo>
                    <a:pt x="31" y="0"/>
                    <a:pt x="31" y="0"/>
                    <a:pt x="32" y="0"/>
                  </a:cubicBezTo>
                  <a:cubicBezTo>
                    <a:pt x="32" y="0"/>
                    <a:pt x="32" y="0"/>
                    <a:pt x="32" y="0"/>
                  </a:cubicBezTo>
                  <a:cubicBezTo>
                    <a:pt x="121" y="1"/>
                    <a:pt x="121" y="1"/>
                    <a:pt x="121" y="1"/>
                  </a:cubicBezTo>
                  <a:cubicBezTo>
                    <a:pt x="121" y="3"/>
                    <a:pt x="121" y="3"/>
                    <a:pt x="121" y="3"/>
                  </a:cubicBezTo>
                  <a:cubicBezTo>
                    <a:pt x="121" y="1"/>
                    <a:pt x="121" y="1"/>
                    <a:pt x="121" y="1"/>
                  </a:cubicBezTo>
                  <a:cubicBezTo>
                    <a:pt x="122" y="1"/>
                    <a:pt x="122" y="2"/>
                    <a:pt x="122" y="2"/>
                  </a:cubicBezTo>
                  <a:cubicBezTo>
                    <a:pt x="122" y="2"/>
                    <a:pt x="122" y="2"/>
                    <a:pt x="122" y="2"/>
                  </a:cubicBezTo>
                  <a:cubicBezTo>
                    <a:pt x="136" y="37"/>
                    <a:pt x="136" y="37"/>
                    <a:pt x="136" y="37"/>
                  </a:cubicBezTo>
                  <a:cubicBezTo>
                    <a:pt x="138" y="34"/>
                    <a:pt x="140" y="33"/>
                    <a:pt x="143" y="33"/>
                  </a:cubicBezTo>
                  <a:cubicBezTo>
                    <a:pt x="143" y="33"/>
                    <a:pt x="143" y="33"/>
                    <a:pt x="143" y="33"/>
                  </a:cubicBezTo>
                  <a:cubicBezTo>
                    <a:pt x="147" y="33"/>
                    <a:pt x="150" y="37"/>
                    <a:pt x="150" y="42"/>
                  </a:cubicBezTo>
                  <a:cubicBezTo>
                    <a:pt x="150" y="42"/>
                    <a:pt x="150" y="42"/>
                    <a:pt x="150" y="42"/>
                  </a:cubicBezTo>
                  <a:cubicBezTo>
                    <a:pt x="150" y="43"/>
                    <a:pt x="150" y="45"/>
                    <a:pt x="150" y="46"/>
                  </a:cubicBezTo>
                  <a:cubicBezTo>
                    <a:pt x="150" y="46"/>
                    <a:pt x="150" y="46"/>
                    <a:pt x="150" y="46"/>
                  </a:cubicBezTo>
                  <a:cubicBezTo>
                    <a:pt x="148" y="54"/>
                    <a:pt x="143" y="57"/>
                    <a:pt x="140" y="56"/>
                  </a:cubicBezTo>
                  <a:cubicBezTo>
                    <a:pt x="140" y="56"/>
                    <a:pt x="140" y="56"/>
                    <a:pt x="140" y="56"/>
                  </a:cubicBezTo>
                  <a:cubicBezTo>
                    <a:pt x="138" y="56"/>
                    <a:pt x="137" y="56"/>
                    <a:pt x="137" y="56"/>
                  </a:cubicBezTo>
                  <a:cubicBezTo>
                    <a:pt x="137" y="56"/>
                    <a:pt x="137" y="56"/>
                    <a:pt x="137" y="56"/>
                  </a:cubicBezTo>
                  <a:cubicBezTo>
                    <a:pt x="133" y="61"/>
                    <a:pt x="117" y="83"/>
                    <a:pt x="76" y="83"/>
                  </a:cubicBezTo>
                  <a:cubicBezTo>
                    <a:pt x="76" y="83"/>
                    <a:pt x="76" y="83"/>
                    <a:pt x="76" y="83"/>
                  </a:cubicBezTo>
                  <a:cubicBezTo>
                    <a:pt x="76" y="83"/>
                    <a:pt x="76" y="83"/>
                    <a:pt x="76" y="83"/>
                  </a:cubicBezTo>
                  <a:close/>
                  <a:moveTo>
                    <a:pt x="17" y="53"/>
                  </a:moveTo>
                  <a:cubicBezTo>
                    <a:pt x="17" y="53"/>
                    <a:pt x="18" y="55"/>
                    <a:pt x="19" y="57"/>
                  </a:cubicBezTo>
                  <a:cubicBezTo>
                    <a:pt x="19" y="57"/>
                    <a:pt x="19" y="57"/>
                    <a:pt x="19" y="57"/>
                  </a:cubicBezTo>
                  <a:cubicBezTo>
                    <a:pt x="21" y="60"/>
                    <a:pt x="24" y="63"/>
                    <a:pt x="28" y="66"/>
                  </a:cubicBezTo>
                  <a:cubicBezTo>
                    <a:pt x="28" y="66"/>
                    <a:pt x="28" y="66"/>
                    <a:pt x="28" y="66"/>
                  </a:cubicBezTo>
                  <a:cubicBezTo>
                    <a:pt x="37" y="73"/>
                    <a:pt x="51" y="79"/>
                    <a:pt x="72" y="80"/>
                  </a:cubicBezTo>
                  <a:cubicBezTo>
                    <a:pt x="72" y="80"/>
                    <a:pt x="72" y="80"/>
                    <a:pt x="72" y="80"/>
                  </a:cubicBezTo>
                  <a:cubicBezTo>
                    <a:pt x="73" y="80"/>
                    <a:pt x="74" y="80"/>
                    <a:pt x="76" y="80"/>
                  </a:cubicBezTo>
                  <a:cubicBezTo>
                    <a:pt x="76" y="80"/>
                    <a:pt x="76" y="80"/>
                    <a:pt x="76" y="80"/>
                  </a:cubicBezTo>
                  <a:cubicBezTo>
                    <a:pt x="110" y="80"/>
                    <a:pt x="126" y="65"/>
                    <a:pt x="132" y="58"/>
                  </a:cubicBezTo>
                  <a:cubicBezTo>
                    <a:pt x="132" y="58"/>
                    <a:pt x="132" y="58"/>
                    <a:pt x="132" y="58"/>
                  </a:cubicBezTo>
                  <a:cubicBezTo>
                    <a:pt x="134" y="55"/>
                    <a:pt x="135" y="53"/>
                    <a:pt x="135" y="53"/>
                  </a:cubicBezTo>
                  <a:cubicBezTo>
                    <a:pt x="135" y="53"/>
                    <a:pt x="135" y="53"/>
                    <a:pt x="135" y="53"/>
                  </a:cubicBezTo>
                  <a:cubicBezTo>
                    <a:pt x="135" y="53"/>
                    <a:pt x="136" y="52"/>
                    <a:pt x="137" y="53"/>
                  </a:cubicBezTo>
                  <a:cubicBezTo>
                    <a:pt x="137" y="53"/>
                    <a:pt x="137" y="53"/>
                    <a:pt x="137" y="53"/>
                  </a:cubicBezTo>
                  <a:cubicBezTo>
                    <a:pt x="137" y="53"/>
                    <a:pt x="138" y="53"/>
                    <a:pt x="140" y="53"/>
                  </a:cubicBezTo>
                  <a:cubicBezTo>
                    <a:pt x="140" y="53"/>
                    <a:pt x="140" y="53"/>
                    <a:pt x="140" y="53"/>
                  </a:cubicBezTo>
                  <a:cubicBezTo>
                    <a:pt x="142" y="53"/>
                    <a:pt x="145" y="53"/>
                    <a:pt x="147" y="45"/>
                  </a:cubicBezTo>
                  <a:cubicBezTo>
                    <a:pt x="147" y="45"/>
                    <a:pt x="147" y="45"/>
                    <a:pt x="147" y="45"/>
                  </a:cubicBezTo>
                  <a:cubicBezTo>
                    <a:pt x="147" y="44"/>
                    <a:pt x="147" y="43"/>
                    <a:pt x="147" y="42"/>
                  </a:cubicBezTo>
                  <a:cubicBezTo>
                    <a:pt x="147" y="42"/>
                    <a:pt x="147" y="42"/>
                    <a:pt x="147" y="42"/>
                  </a:cubicBezTo>
                  <a:cubicBezTo>
                    <a:pt x="147" y="38"/>
                    <a:pt x="145" y="36"/>
                    <a:pt x="143" y="36"/>
                  </a:cubicBezTo>
                  <a:cubicBezTo>
                    <a:pt x="143" y="36"/>
                    <a:pt x="143" y="36"/>
                    <a:pt x="143" y="36"/>
                  </a:cubicBezTo>
                  <a:cubicBezTo>
                    <a:pt x="141" y="36"/>
                    <a:pt x="138" y="37"/>
                    <a:pt x="136" y="40"/>
                  </a:cubicBezTo>
                  <a:cubicBezTo>
                    <a:pt x="136" y="40"/>
                    <a:pt x="136" y="40"/>
                    <a:pt x="136" y="40"/>
                  </a:cubicBezTo>
                  <a:cubicBezTo>
                    <a:pt x="136" y="41"/>
                    <a:pt x="136" y="41"/>
                    <a:pt x="135" y="41"/>
                  </a:cubicBezTo>
                  <a:cubicBezTo>
                    <a:pt x="135" y="41"/>
                    <a:pt x="135" y="41"/>
                    <a:pt x="135" y="41"/>
                  </a:cubicBezTo>
                  <a:cubicBezTo>
                    <a:pt x="134" y="41"/>
                    <a:pt x="134" y="41"/>
                    <a:pt x="134" y="40"/>
                  </a:cubicBezTo>
                  <a:cubicBezTo>
                    <a:pt x="134" y="40"/>
                    <a:pt x="134" y="40"/>
                    <a:pt x="134" y="40"/>
                  </a:cubicBezTo>
                  <a:cubicBezTo>
                    <a:pt x="120" y="4"/>
                    <a:pt x="120" y="4"/>
                    <a:pt x="120" y="4"/>
                  </a:cubicBezTo>
                  <a:cubicBezTo>
                    <a:pt x="33" y="3"/>
                    <a:pt x="33" y="3"/>
                    <a:pt x="33" y="3"/>
                  </a:cubicBezTo>
                  <a:cubicBezTo>
                    <a:pt x="16" y="41"/>
                    <a:pt x="16" y="41"/>
                    <a:pt x="16" y="41"/>
                  </a:cubicBezTo>
                  <a:cubicBezTo>
                    <a:pt x="16" y="41"/>
                    <a:pt x="15" y="42"/>
                    <a:pt x="15" y="42"/>
                  </a:cubicBezTo>
                  <a:cubicBezTo>
                    <a:pt x="15" y="42"/>
                    <a:pt x="15" y="42"/>
                    <a:pt x="15" y="42"/>
                  </a:cubicBezTo>
                  <a:cubicBezTo>
                    <a:pt x="14" y="42"/>
                    <a:pt x="14" y="42"/>
                    <a:pt x="13" y="41"/>
                  </a:cubicBezTo>
                  <a:cubicBezTo>
                    <a:pt x="13" y="41"/>
                    <a:pt x="13" y="41"/>
                    <a:pt x="13" y="41"/>
                  </a:cubicBezTo>
                  <a:cubicBezTo>
                    <a:pt x="13" y="41"/>
                    <a:pt x="13" y="40"/>
                    <a:pt x="12" y="40"/>
                  </a:cubicBezTo>
                  <a:cubicBezTo>
                    <a:pt x="12" y="40"/>
                    <a:pt x="12" y="40"/>
                    <a:pt x="12" y="40"/>
                  </a:cubicBezTo>
                  <a:cubicBezTo>
                    <a:pt x="10" y="39"/>
                    <a:pt x="9" y="38"/>
                    <a:pt x="7" y="38"/>
                  </a:cubicBezTo>
                  <a:cubicBezTo>
                    <a:pt x="7" y="38"/>
                    <a:pt x="7" y="38"/>
                    <a:pt x="7" y="38"/>
                  </a:cubicBezTo>
                  <a:cubicBezTo>
                    <a:pt x="6" y="38"/>
                    <a:pt x="5" y="38"/>
                    <a:pt x="4" y="39"/>
                  </a:cubicBezTo>
                  <a:cubicBezTo>
                    <a:pt x="4" y="39"/>
                    <a:pt x="4" y="39"/>
                    <a:pt x="4" y="39"/>
                  </a:cubicBezTo>
                  <a:cubicBezTo>
                    <a:pt x="3" y="39"/>
                    <a:pt x="3" y="41"/>
                    <a:pt x="3" y="43"/>
                  </a:cubicBezTo>
                  <a:cubicBezTo>
                    <a:pt x="3" y="43"/>
                    <a:pt x="3" y="43"/>
                    <a:pt x="3" y="43"/>
                  </a:cubicBezTo>
                  <a:cubicBezTo>
                    <a:pt x="3" y="48"/>
                    <a:pt x="5" y="53"/>
                    <a:pt x="11" y="53"/>
                  </a:cubicBezTo>
                  <a:cubicBezTo>
                    <a:pt x="11" y="53"/>
                    <a:pt x="11" y="53"/>
                    <a:pt x="11" y="53"/>
                  </a:cubicBezTo>
                  <a:cubicBezTo>
                    <a:pt x="13" y="53"/>
                    <a:pt x="14" y="53"/>
                    <a:pt x="15" y="53"/>
                  </a:cubicBezTo>
                  <a:cubicBezTo>
                    <a:pt x="15" y="53"/>
                    <a:pt x="15" y="53"/>
                    <a:pt x="15" y="53"/>
                  </a:cubicBezTo>
                  <a:cubicBezTo>
                    <a:pt x="15" y="53"/>
                    <a:pt x="15" y="53"/>
                    <a:pt x="15" y="53"/>
                  </a:cubicBezTo>
                  <a:cubicBezTo>
                    <a:pt x="15" y="53"/>
                    <a:pt x="15" y="53"/>
                    <a:pt x="15" y="53"/>
                  </a:cubicBezTo>
                  <a:cubicBezTo>
                    <a:pt x="16" y="53"/>
                    <a:pt x="17" y="53"/>
                    <a:pt x="17" y="5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136"/>
            <p:cNvSpPr/>
            <p:nvPr/>
          </p:nvSpPr>
          <p:spPr bwMode="auto">
            <a:xfrm>
              <a:off x="2492" y="1757"/>
              <a:ext cx="180" cy="54"/>
            </a:xfrm>
            <a:custGeom>
              <a:avLst/>
              <a:gdLst>
                <a:gd name="T0" fmla="*/ 0 w 33"/>
                <a:gd name="T1" fmla="*/ 3 h 10"/>
                <a:gd name="T2" fmla="*/ 1 w 33"/>
                <a:gd name="T3" fmla="*/ 1 h 10"/>
                <a:gd name="T4" fmla="*/ 1 w 33"/>
                <a:gd name="T5" fmla="*/ 1 h 10"/>
                <a:gd name="T6" fmla="*/ 3 w 33"/>
                <a:gd name="T7" fmla="*/ 1 h 10"/>
                <a:gd name="T8" fmla="*/ 3 w 33"/>
                <a:gd name="T9" fmla="*/ 1 h 10"/>
                <a:gd name="T10" fmla="*/ 6 w 33"/>
                <a:gd name="T11" fmla="*/ 4 h 10"/>
                <a:gd name="T12" fmla="*/ 6 w 33"/>
                <a:gd name="T13" fmla="*/ 4 h 10"/>
                <a:gd name="T14" fmla="*/ 16 w 33"/>
                <a:gd name="T15" fmla="*/ 7 h 10"/>
                <a:gd name="T16" fmla="*/ 16 w 33"/>
                <a:gd name="T17" fmla="*/ 7 h 10"/>
                <a:gd name="T18" fmla="*/ 30 w 33"/>
                <a:gd name="T19" fmla="*/ 1 h 10"/>
                <a:gd name="T20" fmla="*/ 30 w 33"/>
                <a:gd name="T21" fmla="*/ 1 h 10"/>
                <a:gd name="T22" fmla="*/ 32 w 33"/>
                <a:gd name="T23" fmla="*/ 1 h 10"/>
                <a:gd name="T24" fmla="*/ 32 w 33"/>
                <a:gd name="T25" fmla="*/ 1 h 10"/>
                <a:gd name="T26" fmla="*/ 32 w 33"/>
                <a:gd name="T27" fmla="*/ 3 h 10"/>
                <a:gd name="T28" fmla="*/ 32 w 33"/>
                <a:gd name="T29" fmla="*/ 3 h 10"/>
                <a:gd name="T30" fmla="*/ 16 w 33"/>
                <a:gd name="T31" fmla="*/ 10 h 10"/>
                <a:gd name="T32" fmla="*/ 16 w 33"/>
                <a:gd name="T33" fmla="*/ 10 h 10"/>
                <a:gd name="T34" fmla="*/ 0 w 33"/>
                <a:gd name="T3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0">
                  <a:moveTo>
                    <a:pt x="0" y="3"/>
                  </a:moveTo>
                  <a:cubicBezTo>
                    <a:pt x="0" y="2"/>
                    <a:pt x="0" y="1"/>
                    <a:pt x="1" y="1"/>
                  </a:cubicBezTo>
                  <a:cubicBezTo>
                    <a:pt x="1" y="1"/>
                    <a:pt x="1" y="1"/>
                    <a:pt x="1" y="1"/>
                  </a:cubicBezTo>
                  <a:cubicBezTo>
                    <a:pt x="1" y="0"/>
                    <a:pt x="2" y="0"/>
                    <a:pt x="3" y="1"/>
                  </a:cubicBezTo>
                  <a:cubicBezTo>
                    <a:pt x="3" y="1"/>
                    <a:pt x="3" y="1"/>
                    <a:pt x="3" y="1"/>
                  </a:cubicBezTo>
                  <a:cubicBezTo>
                    <a:pt x="3" y="1"/>
                    <a:pt x="4" y="2"/>
                    <a:pt x="6" y="4"/>
                  </a:cubicBezTo>
                  <a:cubicBezTo>
                    <a:pt x="6" y="4"/>
                    <a:pt x="6" y="4"/>
                    <a:pt x="6" y="4"/>
                  </a:cubicBezTo>
                  <a:cubicBezTo>
                    <a:pt x="9" y="6"/>
                    <a:pt x="12" y="7"/>
                    <a:pt x="16" y="7"/>
                  </a:cubicBezTo>
                  <a:cubicBezTo>
                    <a:pt x="16" y="7"/>
                    <a:pt x="16" y="7"/>
                    <a:pt x="16" y="7"/>
                  </a:cubicBezTo>
                  <a:cubicBezTo>
                    <a:pt x="20" y="7"/>
                    <a:pt x="25" y="6"/>
                    <a:pt x="30" y="1"/>
                  </a:cubicBezTo>
                  <a:cubicBezTo>
                    <a:pt x="30" y="1"/>
                    <a:pt x="30" y="1"/>
                    <a:pt x="30" y="1"/>
                  </a:cubicBezTo>
                  <a:cubicBezTo>
                    <a:pt x="30" y="0"/>
                    <a:pt x="31" y="0"/>
                    <a:pt x="32" y="1"/>
                  </a:cubicBezTo>
                  <a:cubicBezTo>
                    <a:pt x="32" y="1"/>
                    <a:pt x="32" y="1"/>
                    <a:pt x="32" y="1"/>
                  </a:cubicBezTo>
                  <a:cubicBezTo>
                    <a:pt x="33" y="2"/>
                    <a:pt x="33" y="2"/>
                    <a:pt x="32" y="3"/>
                  </a:cubicBezTo>
                  <a:cubicBezTo>
                    <a:pt x="32" y="3"/>
                    <a:pt x="32" y="3"/>
                    <a:pt x="32" y="3"/>
                  </a:cubicBezTo>
                  <a:cubicBezTo>
                    <a:pt x="26" y="8"/>
                    <a:pt x="21" y="10"/>
                    <a:pt x="16" y="10"/>
                  </a:cubicBezTo>
                  <a:cubicBezTo>
                    <a:pt x="16" y="10"/>
                    <a:pt x="16" y="10"/>
                    <a:pt x="16" y="10"/>
                  </a:cubicBezTo>
                  <a:cubicBezTo>
                    <a:pt x="6" y="10"/>
                    <a:pt x="1" y="3"/>
                    <a:pt x="0"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137"/>
            <p:cNvSpPr/>
            <p:nvPr/>
          </p:nvSpPr>
          <p:spPr bwMode="auto">
            <a:xfrm>
              <a:off x="2715" y="1665"/>
              <a:ext cx="65" cy="70"/>
            </a:xfrm>
            <a:custGeom>
              <a:avLst/>
              <a:gdLst>
                <a:gd name="T0" fmla="*/ 12 w 12"/>
                <a:gd name="T1" fmla="*/ 5 h 13"/>
                <a:gd name="T2" fmla="*/ 8 w 12"/>
                <a:gd name="T3" fmla="*/ 12 h 13"/>
                <a:gd name="T4" fmla="*/ 1 w 12"/>
                <a:gd name="T5" fmla="*/ 8 h 13"/>
                <a:gd name="T6" fmla="*/ 5 w 12"/>
                <a:gd name="T7" fmla="*/ 1 h 13"/>
                <a:gd name="T8" fmla="*/ 12 w 12"/>
                <a:gd name="T9" fmla="*/ 5 h 13"/>
              </a:gdLst>
              <a:ahLst/>
              <a:cxnLst>
                <a:cxn ang="0">
                  <a:pos x="T0" y="T1"/>
                </a:cxn>
                <a:cxn ang="0">
                  <a:pos x="T2" y="T3"/>
                </a:cxn>
                <a:cxn ang="0">
                  <a:pos x="T4" y="T5"/>
                </a:cxn>
                <a:cxn ang="0">
                  <a:pos x="T6" y="T7"/>
                </a:cxn>
                <a:cxn ang="0">
                  <a:pos x="T8" y="T9"/>
                </a:cxn>
              </a:cxnLst>
              <a:rect l="0" t="0" r="r" b="b"/>
              <a:pathLst>
                <a:path w="12" h="13">
                  <a:moveTo>
                    <a:pt x="12" y="5"/>
                  </a:moveTo>
                  <a:cubicBezTo>
                    <a:pt x="12" y="8"/>
                    <a:pt x="11" y="11"/>
                    <a:pt x="8" y="12"/>
                  </a:cubicBezTo>
                  <a:cubicBezTo>
                    <a:pt x="5" y="13"/>
                    <a:pt x="2" y="11"/>
                    <a:pt x="1" y="8"/>
                  </a:cubicBezTo>
                  <a:cubicBezTo>
                    <a:pt x="0" y="5"/>
                    <a:pt x="2" y="2"/>
                    <a:pt x="5" y="1"/>
                  </a:cubicBezTo>
                  <a:cubicBezTo>
                    <a:pt x="8" y="0"/>
                    <a:pt x="11" y="2"/>
                    <a:pt x="12"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138"/>
            <p:cNvSpPr/>
            <p:nvPr/>
          </p:nvSpPr>
          <p:spPr bwMode="auto">
            <a:xfrm>
              <a:off x="2384" y="1665"/>
              <a:ext cx="65" cy="70"/>
            </a:xfrm>
            <a:custGeom>
              <a:avLst/>
              <a:gdLst>
                <a:gd name="T0" fmla="*/ 11 w 12"/>
                <a:gd name="T1" fmla="*/ 5 h 13"/>
                <a:gd name="T2" fmla="*/ 7 w 12"/>
                <a:gd name="T3" fmla="*/ 12 h 13"/>
                <a:gd name="T4" fmla="*/ 1 w 12"/>
                <a:gd name="T5" fmla="*/ 8 h 13"/>
                <a:gd name="T6" fmla="*/ 5 w 12"/>
                <a:gd name="T7" fmla="*/ 1 h 13"/>
                <a:gd name="T8" fmla="*/ 11 w 12"/>
                <a:gd name="T9" fmla="*/ 5 h 13"/>
              </a:gdLst>
              <a:ahLst/>
              <a:cxnLst>
                <a:cxn ang="0">
                  <a:pos x="T0" y="T1"/>
                </a:cxn>
                <a:cxn ang="0">
                  <a:pos x="T2" y="T3"/>
                </a:cxn>
                <a:cxn ang="0">
                  <a:pos x="T4" y="T5"/>
                </a:cxn>
                <a:cxn ang="0">
                  <a:pos x="T6" y="T7"/>
                </a:cxn>
                <a:cxn ang="0">
                  <a:pos x="T8" y="T9"/>
                </a:cxn>
              </a:cxnLst>
              <a:rect l="0" t="0" r="r" b="b"/>
              <a:pathLst>
                <a:path w="12" h="13">
                  <a:moveTo>
                    <a:pt x="11" y="5"/>
                  </a:moveTo>
                  <a:cubicBezTo>
                    <a:pt x="12" y="8"/>
                    <a:pt x="10" y="11"/>
                    <a:pt x="7" y="12"/>
                  </a:cubicBezTo>
                  <a:cubicBezTo>
                    <a:pt x="4" y="13"/>
                    <a:pt x="1" y="11"/>
                    <a:pt x="1" y="8"/>
                  </a:cubicBezTo>
                  <a:cubicBezTo>
                    <a:pt x="0" y="5"/>
                    <a:pt x="2" y="2"/>
                    <a:pt x="5" y="1"/>
                  </a:cubicBezTo>
                  <a:cubicBezTo>
                    <a:pt x="8" y="0"/>
                    <a:pt x="11" y="2"/>
                    <a:pt x="11"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139"/>
            <p:cNvSpPr/>
            <p:nvPr/>
          </p:nvSpPr>
          <p:spPr bwMode="auto">
            <a:xfrm>
              <a:off x="2302" y="1719"/>
              <a:ext cx="130" cy="86"/>
            </a:xfrm>
            <a:custGeom>
              <a:avLst/>
              <a:gdLst>
                <a:gd name="T0" fmla="*/ 23 w 24"/>
                <a:gd name="T1" fmla="*/ 11 h 16"/>
                <a:gd name="T2" fmla="*/ 11 w 24"/>
                <a:gd name="T3" fmla="*/ 15 h 16"/>
                <a:gd name="T4" fmla="*/ 1 w 24"/>
                <a:gd name="T5" fmla="*/ 5 h 16"/>
                <a:gd name="T6" fmla="*/ 14 w 24"/>
                <a:gd name="T7" fmla="*/ 2 h 16"/>
                <a:gd name="T8" fmla="*/ 23 w 24"/>
                <a:gd name="T9" fmla="*/ 11 h 16"/>
              </a:gdLst>
              <a:ahLst/>
              <a:cxnLst>
                <a:cxn ang="0">
                  <a:pos x="T0" y="T1"/>
                </a:cxn>
                <a:cxn ang="0">
                  <a:pos x="T2" y="T3"/>
                </a:cxn>
                <a:cxn ang="0">
                  <a:pos x="T4" y="T5"/>
                </a:cxn>
                <a:cxn ang="0">
                  <a:pos x="T6" y="T7"/>
                </a:cxn>
                <a:cxn ang="0">
                  <a:pos x="T8" y="T9"/>
                </a:cxn>
              </a:cxnLst>
              <a:rect l="0" t="0" r="r" b="b"/>
              <a:pathLst>
                <a:path w="24" h="16">
                  <a:moveTo>
                    <a:pt x="23" y="11"/>
                  </a:moveTo>
                  <a:cubicBezTo>
                    <a:pt x="22" y="14"/>
                    <a:pt x="17" y="16"/>
                    <a:pt x="11" y="15"/>
                  </a:cubicBezTo>
                  <a:cubicBezTo>
                    <a:pt x="5" y="13"/>
                    <a:pt x="0" y="9"/>
                    <a:pt x="1" y="5"/>
                  </a:cubicBezTo>
                  <a:cubicBezTo>
                    <a:pt x="2" y="2"/>
                    <a:pt x="8" y="0"/>
                    <a:pt x="14" y="2"/>
                  </a:cubicBezTo>
                  <a:cubicBezTo>
                    <a:pt x="20" y="3"/>
                    <a:pt x="24" y="7"/>
                    <a:pt x="23" y="1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140"/>
            <p:cNvSpPr/>
            <p:nvPr/>
          </p:nvSpPr>
          <p:spPr bwMode="auto">
            <a:xfrm>
              <a:off x="2731" y="1719"/>
              <a:ext cx="131" cy="86"/>
            </a:xfrm>
            <a:custGeom>
              <a:avLst/>
              <a:gdLst>
                <a:gd name="T0" fmla="*/ 1 w 24"/>
                <a:gd name="T1" fmla="*/ 11 h 16"/>
                <a:gd name="T2" fmla="*/ 14 w 24"/>
                <a:gd name="T3" fmla="*/ 15 h 16"/>
                <a:gd name="T4" fmla="*/ 23 w 24"/>
                <a:gd name="T5" fmla="*/ 5 h 16"/>
                <a:gd name="T6" fmla="*/ 10 w 24"/>
                <a:gd name="T7" fmla="*/ 2 h 16"/>
                <a:gd name="T8" fmla="*/ 1 w 24"/>
                <a:gd name="T9" fmla="*/ 11 h 16"/>
              </a:gdLst>
              <a:ahLst/>
              <a:cxnLst>
                <a:cxn ang="0">
                  <a:pos x="T0" y="T1"/>
                </a:cxn>
                <a:cxn ang="0">
                  <a:pos x="T2" y="T3"/>
                </a:cxn>
                <a:cxn ang="0">
                  <a:pos x="T4" y="T5"/>
                </a:cxn>
                <a:cxn ang="0">
                  <a:pos x="T6" y="T7"/>
                </a:cxn>
                <a:cxn ang="0">
                  <a:pos x="T8" y="T9"/>
                </a:cxn>
              </a:cxnLst>
              <a:rect l="0" t="0" r="r" b="b"/>
              <a:pathLst>
                <a:path w="24" h="16">
                  <a:moveTo>
                    <a:pt x="1" y="11"/>
                  </a:moveTo>
                  <a:cubicBezTo>
                    <a:pt x="2" y="14"/>
                    <a:pt x="7" y="16"/>
                    <a:pt x="14" y="15"/>
                  </a:cubicBezTo>
                  <a:cubicBezTo>
                    <a:pt x="20" y="13"/>
                    <a:pt x="24" y="9"/>
                    <a:pt x="23" y="5"/>
                  </a:cubicBezTo>
                  <a:cubicBezTo>
                    <a:pt x="22" y="2"/>
                    <a:pt x="17" y="0"/>
                    <a:pt x="10" y="2"/>
                  </a:cubicBezTo>
                  <a:cubicBezTo>
                    <a:pt x="4" y="3"/>
                    <a:pt x="0" y="7"/>
                    <a:pt x="1" y="1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141"/>
            <p:cNvSpPr/>
            <p:nvPr/>
          </p:nvSpPr>
          <p:spPr bwMode="auto">
            <a:xfrm>
              <a:off x="2677" y="1329"/>
              <a:ext cx="299" cy="200"/>
            </a:xfrm>
            <a:custGeom>
              <a:avLst/>
              <a:gdLst>
                <a:gd name="T0" fmla="*/ 4 w 55"/>
                <a:gd name="T1" fmla="*/ 23 h 37"/>
                <a:gd name="T2" fmla="*/ 47 w 55"/>
                <a:gd name="T3" fmla="*/ 21 h 37"/>
                <a:gd name="T4" fmla="*/ 27 w 55"/>
                <a:gd name="T5" fmla="*/ 15 h 37"/>
                <a:gd name="T6" fmla="*/ 7 w 55"/>
                <a:gd name="T7" fmla="*/ 19 h 37"/>
                <a:gd name="T8" fmla="*/ 4 w 55"/>
                <a:gd name="T9" fmla="*/ 23 h 37"/>
              </a:gdLst>
              <a:ahLst/>
              <a:cxnLst>
                <a:cxn ang="0">
                  <a:pos x="T0" y="T1"/>
                </a:cxn>
                <a:cxn ang="0">
                  <a:pos x="T2" y="T3"/>
                </a:cxn>
                <a:cxn ang="0">
                  <a:pos x="T4" y="T5"/>
                </a:cxn>
                <a:cxn ang="0">
                  <a:pos x="T6" y="T7"/>
                </a:cxn>
                <a:cxn ang="0">
                  <a:pos x="T8" y="T9"/>
                </a:cxn>
              </a:cxnLst>
              <a:rect l="0" t="0" r="r" b="b"/>
              <a:pathLst>
                <a:path w="55" h="37">
                  <a:moveTo>
                    <a:pt x="4" y="23"/>
                  </a:moveTo>
                  <a:cubicBezTo>
                    <a:pt x="4" y="23"/>
                    <a:pt x="37" y="37"/>
                    <a:pt x="47" y="21"/>
                  </a:cubicBezTo>
                  <a:cubicBezTo>
                    <a:pt x="55" y="7"/>
                    <a:pt x="36" y="0"/>
                    <a:pt x="27" y="15"/>
                  </a:cubicBezTo>
                  <a:cubicBezTo>
                    <a:pt x="27" y="15"/>
                    <a:pt x="22" y="23"/>
                    <a:pt x="7" y="19"/>
                  </a:cubicBezTo>
                  <a:cubicBezTo>
                    <a:pt x="0" y="17"/>
                    <a:pt x="0" y="20"/>
                    <a:pt x="4" y="23"/>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142"/>
            <p:cNvSpPr>
              <a:spLocks noEditPoints="1"/>
            </p:cNvSpPr>
            <p:nvPr/>
          </p:nvSpPr>
          <p:spPr bwMode="auto">
            <a:xfrm>
              <a:off x="2677" y="1356"/>
              <a:ext cx="272" cy="135"/>
            </a:xfrm>
            <a:custGeom>
              <a:avLst/>
              <a:gdLst>
                <a:gd name="T0" fmla="*/ 29 w 50"/>
                <a:gd name="T1" fmla="*/ 25 h 25"/>
                <a:gd name="T2" fmla="*/ 4 w 50"/>
                <a:gd name="T3" fmla="*/ 20 h 25"/>
                <a:gd name="T4" fmla="*/ 4 w 50"/>
                <a:gd name="T5" fmla="*/ 20 h 25"/>
                <a:gd name="T6" fmla="*/ 4 w 50"/>
                <a:gd name="T7" fmla="*/ 18 h 25"/>
                <a:gd name="T8" fmla="*/ 4 w 50"/>
                <a:gd name="T9" fmla="*/ 19 h 25"/>
                <a:gd name="T10" fmla="*/ 0 w 50"/>
                <a:gd name="T11" fmla="*/ 15 h 25"/>
                <a:gd name="T12" fmla="*/ 0 w 50"/>
                <a:gd name="T13" fmla="*/ 15 h 25"/>
                <a:gd name="T14" fmla="*/ 4 w 50"/>
                <a:gd name="T15" fmla="*/ 11 h 25"/>
                <a:gd name="T16" fmla="*/ 4 w 50"/>
                <a:gd name="T17" fmla="*/ 11 h 25"/>
                <a:gd name="T18" fmla="*/ 8 w 50"/>
                <a:gd name="T19" fmla="*/ 12 h 25"/>
                <a:gd name="T20" fmla="*/ 8 w 50"/>
                <a:gd name="T21" fmla="*/ 12 h 25"/>
                <a:gd name="T22" fmla="*/ 16 w 50"/>
                <a:gd name="T23" fmla="*/ 13 h 25"/>
                <a:gd name="T24" fmla="*/ 16 w 50"/>
                <a:gd name="T25" fmla="*/ 13 h 25"/>
                <a:gd name="T26" fmla="*/ 23 w 50"/>
                <a:gd name="T27" fmla="*/ 11 h 25"/>
                <a:gd name="T28" fmla="*/ 23 w 50"/>
                <a:gd name="T29" fmla="*/ 11 h 25"/>
                <a:gd name="T30" fmla="*/ 25 w 50"/>
                <a:gd name="T31" fmla="*/ 10 h 25"/>
                <a:gd name="T32" fmla="*/ 25 w 50"/>
                <a:gd name="T33" fmla="*/ 10 h 25"/>
                <a:gd name="T34" fmla="*/ 40 w 50"/>
                <a:gd name="T35" fmla="*/ 0 h 25"/>
                <a:gd name="T36" fmla="*/ 40 w 50"/>
                <a:gd name="T37" fmla="*/ 0 h 25"/>
                <a:gd name="T38" fmla="*/ 50 w 50"/>
                <a:gd name="T39" fmla="*/ 9 h 25"/>
                <a:gd name="T40" fmla="*/ 50 w 50"/>
                <a:gd name="T41" fmla="*/ 9 h 25"/>
                <a:gd name="T42" fmla="*/ 48 w 50"/>
                <a:gd name="T43" fmla="*/ 17 h 25"/>
                <a:gd name="T44" fmla="*/ 48 w 50"/>
                <a:gd name="T45" fmla="*/ 17 h 25"/>
                <a:gd name="T46" fmla="*/ 30 w 50"/>
                <a:gd name="T47" fmla="*/ 25 h 25"/>
                <a:gd name="T48" fmla="*/ 30 w 50"/>
                <a:gd name="T49" fmla="*/ 25 h 25"/>
                <a:gd name="T50" fmla="*/ 29 w 50"/>
                <a:gd name="T51" fmla="*/ 25 h 25"/>
                <a:gd name="T52" fmla="*/ 13 w 50"/>
                <a:gd name="T53" fmla="*/ 19 h 25"/>
                <a:gd name="T54" fmla="*/ 29 w 50"/>
                <a:gd name="T55" fmla="*/ 22 h 25"/>
                <a:gd name="T56" fmla="*/ 29 w 50"/>
                <a:gd name="T57" fmla="*/ 22 h 25"/>
                <a:gd name="T58" fmla="*/ 45 w 50"/>
                <a:gd name="T59" fmla="*/ 15 h 25"/>
                <a:gd name="T60" fmla="*/ 45 w 50"/>
                <a:gd name="T61" fmla="*/ 15 h 25"/>
                <a:gd name="T62" fmla="*/ 47 w 50"/>
                <a:gd name="T63" fmla="*/ 9 h 25"/>
                <a:gd name="T64" fmla="*/ 47 w 50"/>
                <a:gd name="T65" fmla="*/ 9 h 25"/>
                <a:gd name="T66" fmla="*/ 40 w 50"/>
                <a:gd name="T67" fmla="*/ 3 h 25"/>
                <a:gd name="T68" fmla="*/ 40 w 50"/>
                <a:gd name="T69" fmla="*/ 3 h 25"/>
                <a:gd name="T70" fmla="*/ 28 w 50"/>
                <a:gd name="T71" fmla="*/ 11 h 25"/>
                <a:gd name="T72" fmla="*/ 28 w 50"/>
                <a:gd name="T73" fmla="*/ 11 h 25"/>
                <a:gd name="T74" fmla="*/ 16 w 50"/>
                <a:gd name="T75" fmla="*/ 16 h 25"/>
                <a:gd name="T76" fmla="*/ 16 w 50"/>
                <a:gd name="T77" fmla="*/ 16 h 25"/>
                <a:gd name="T78" fmla="*/ 7 w 50"/>
                <a:gd name="T79" fmla="*/ 15 h 25"/>
                <a:gd name="T80" fmla="*/ 7 w 50"/>
                <a:gd name="T81" fmla="*/ 15 h 25"/>
                <a:gd name="T82" fmla="*/ 4 w 50"/>
                <a:gd name="T83" fmla="*/ 14 h 25"/>
                <a:gd name="T84" fmla="*/ 4 w 50"/>
                <a:gd name="T85" fmla="*/ 14 h 25"/>
                <a:gd name="T86" fmla="*/ 3 w 50"/>
                <a:gd name="T87" fmla="*/ 15 h 25"/>
                <a:gd name="T88" fmla="*/ 3 w 50"/>
                <a:gd name="T89" fmla="*/ 15 h 25"/>
                <a:gd name="T90" fmla="*/ 5 w 50"/>
                <a:gd name="T91" fmla="*/ 17 h 25"/>
                <a:gd name="T92" fmla="*/ 5 w 50"/>
                <a:gd name="T93" fmla="*/ 17 h 25"/>
                <a:gd name="T94" fmla="*/ 13 w 50"/>
                <a:gd name="T95"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25">
                  <a:moveTo>
                    <a:pt x="29" y="25"/>
                  </a:moveTo>
                  <a:cubicBezTo>
                    <a:pt x="17" y="25"/>
                    <a:pt x="4" y="20"/>
                    <a:pt x="4" y="20"/>
                  </a:cubicBezTo>
                  <a:cubicBezTo>
                    <a:pt x="4" y="20"/>
                    <a:pt x="4" y="20"/>
                    <a:pt x="4" y="20"/>
                  </a:cubicBezTo>
                  <a:cubicBezTo>
                    <a:pt x="4" y="18"/>
                    <a:pt x="4" y="18"/>
                    <a:pt x="4" y="18"/>
                  </a:cubicBezTo>
                  <a:cubicBezTo>
                    <a:pt x="4" y="19"/>
                    <a:pt x="4" y="19"/>
                    <a:pt x="4" y="19"/>
                  </a:cubicBezTo>
                  <a:cubicBezTo>
                    <a:pt x="1" y="18"/>
                    <a:pt x="0" y="17"/>
                    <a:pt x="0" y="15"/>
                  </a:cubicBezTo>
                  <a:cubicBezTo>
                    <a:pt x="0" y="15"/>
                    <a:pt x="0" y="15"/>
                    <a:pt x="0" y="15"/>
                  </a:cubicBezTo>
                  <a:cubicBezTo>
                    <a:pt x="0" y="12"/>
                    <a:pt x="2" y="11"/>
                    <a:pt x="4" y="11"/>
                  </a:cubicBezTo>
                  <a:cubicBezTo>
                    <a:pt x="4" y="11"/>
                    <a:pt x="4" y="11"/>
                    <a:pt x="4" y="11"/>
                  </a:cubicBezTo>
                  <a:cubicBezTo>
                    <a:pt x="5" y="11"/>
                    <a:pt x="6" y="12"/>
                    <a:pt x="8" y="12"/>
                  </a:cubicBezTo>
                  <a:cubicBezTo>
                    <a:pt x="8" y="12"/>
                    <a:pt x="8" y="12"/>
                    <a:pt x="8" y="12"/>
                  </a:cubicBezTo>
                  <a:cubicBezTo>
                    <a:pt x="11" y="13"/>
                    <a:pt x="14" y="13"/>
                    <a:pt x="16" y="13"/>
                  </a:cubicBezTo>
                  <a:cubicBezTo>
                    <a:pt x="16" y="13"/>
                    <a:pt x="16" y="13"/>
                    <a:pt x="16" y="13"/>
                  </a:cubicBezTo>
                  <a:cubicBezTo>
                    <a:pt x="20" y="13"/>
                    <a:pt x="22" y="12"/>
                    <a:pt x="23" y="11"/>
                  </a:cubicBezTo>
                  <a:cubicBezTo>
                    <a:pt x="23" y="11"/>
                    <a:pt x="23" y="11"/>
                    <a:pt x="23" y="11"/>
                  </a:cubicBezTo>
                  <a:cubicBezTo>
                    <a:pt x="25" y="10"/>
                    <a:pt x="25" y="10"/>
                    <a:pt x="25" y="10"/>
                  </a:cubicBezTo>
                  <a:cubicBezTo>
                    <a:pt x="25" y="10"/>
                    <a:pt x="25" y="10"/>
                    <a:pt x="25" y="10"/>
                  </a:cubicBezTo>
                  <a:cubicBezTo>
                    <a:pt x="29" y="3"/>
                    <a:pt x="35" y="0"/>
                    <a:pt x="40" y="0"/>
                  </a:cubicBezTo>
                  <a:cubicBezTo>
                    <a:pt x="40" y="0"/>
                    <a:pt x="40" y="0"/>
                    <a:pt x="40" y="0"/>
                  </a:cubicBezTo>
                  <a:cubicBezTo>
                    <a:pt x="45" y="0"/>
                    <a:pt x="50" y="4"/>
                    <a:pt x="50" y="9"/>
                  </a:cubicBezTo>
                  <a:cubicBezTo>
                    <a:pt x="50" y="9"/>
                    <a:pt x="50" y="9"/>
                    <a:pt x="50" y="9"/>
                  </a:cubicBezTo>
                  <a:cubicBezTo>
                    <a:pt x="50" y="12"/>
                    <a:pt x="50" y="14"/>
                    <a:pt x="48" y="17"/>
                  </a:cubicBezTo>
                  <a:cubicBezTo>
                    <a:pt x="48" y="17"/>
                    <a:pt x="48" y="17"/>
                    <a:pt x="48" y="17"/>
                  </a:cubicBezTo>
                  <a:cubicBezTo>
                    <a:pt x="44" y="23"/>
                    <a:pt x="37" y="25"/>
                    <a:pt x="30" y="25"/>
                  </a:cubicBezTo>
                  <a:cubicBezTo>
                    <a:pt x="30" y="25"/>
                    <a:pt x="30" y="25"/>
                    <a:pt x="30" y="25"/>
                  </a:cubicBezTo>
                  <a:cubicBezTo>
                    <a:pt x="30" y="25"/>
                    <a:pt x="30" y="25"/>
                    <a:pt x="29" y="25"/>
                  </a:cubicBezTo>
                  <a:close/>
                  <a:moveTo>
                    <a:pt x="13" y="19"/>
                  </a:moveTo>
                  <a:cubicBezTo>
                    <a:pt x="18" y="21"/>
                    <a:pt x="24" y="22"/>
                    <a:pt x="29" y="22"/>
                  </a:cubicBezTo>
                  <a:cubicBezTo>
                    <a:pt x="29" y="22"/>
                    <a:pt x="29" y="22"/>
                    <a:pt x="29" y="22"/>
                  </a:cubicBezTo>
                  <a:cubicBezTo>
                    <a:pt x="36" y="22"/>
                    <a:pt x="42" y="20"/>
                    <a:pt x="45" y="15"/>
                  </a:cubicBezTo>
                  <a:cubicBezTo>
                    <a:pt x="45" y="15"/>
                    <a:pt x="45" y="15"/>
                    <a:pt x="45" y="15"/>
                  </a:cubicBezTo>
                  <a:cubicBezTo>
                    <a:pt x="47" y="13"/>
                    <a:pt x="47" y="11"/>
                    <a:pt x="47" y="9"/>
                  </a:cubicBezTo>
                  <a:cubicBezTo>
                    <a:pt x="47" y="9"/>
                    <a:pt x="47" y="9"/>
                    <a:pt x="47" y="9"/>
                  </a:cubicBezTo>
                  <a:cubicBezTo>
                    <a:pt x="47" y="6"/>
                    <a:pt x="44" y="3"/>
                    <a:pt x="40" y="3"/>
                  </a:cubicBezTo>
                  <a:cubicBezTo>
                    <a:pt x="40" y="3"/>
                    <a:pt x="40" y="3"/>
                    <a:pt x="40" y="3"/>
                  </a:cubicBezTo>
                  <a:cubicBezTo>
                    <a:pt x="36" y="3"/>
                    <a:pt x="31" y="5"/>
                    <a:pt x="28" y="11"/>
                  </a:cubicBezTo>
                  <a:cubicBezTo>
                    <a:pt x="28" y="11"/>
                    <a:pt x="28" y="11"/>
                    <a:pt x="28" y="11"/>
                  </a:cubicBezTo>
                  <a:cubicBezTo>
                    <a:pt x="28" y="11"/>
                    <a:pt x="25" y="16"/>
                    <a:pt x="16" y="16"/>
                  </a:cubicBezTo>
                  <a:cubicBezTo>
                    <a:pt x="16" y="16"/>
                    <a:pt x="16" y="16"/>
                    <a:pt x="16" y="16"/>
                  </a:cubicBezTo>
                  <a:cubicBezTo>
                    <a:pt x="13" y="16"/>
                    <a:pt x="10" y="16"/>
                    <a:pt x="7" y="15"/>
                  </a:cubicBezTo>
                  <a:cubicBezTo>
                    <a:pt x="7" y="15"/>
                    <a:pt x="7" y="15"/>
                    <a:pt x="7" y="15"/>
                  </a:cubicBezTo>
                  <a:cubicBezTo>
                    <a:pt x="6" y="15"/>
                    <a:pt x="5" y="14"/>
                    <a:pt x="4" y="14"/>
                  </a:cubicBezTo>
                  <a:cubicBezTo>
                    <a:pt x="4" y="14"/>
                    <a:pt x="4" y="14"/>
                    <a:pt x="4" y="14"/>
                  </a:cubicBezTo>
                  <a:cubicBezTo>
                    <a:pt x="3" y="14"/>
                    <a:pt x="3" y="15"/>
                    <a:pt x="3" y="15"/>
                  </a:cubicBezTo>
                  <a:cubicBezTo>
                    <a:pt x="3" y="15"/>
                    <a:pt x="3" y="15"/>
                    <a:pt x="3" y="15"/>
                  </a:cubicBezTo>
                  <a:cubicBezTo>
                    <a:pt x="3" y="15"/>
                    <a:pt x="4" y="16"/>
                    <a:pt x="5" y="17"/>
                  </a:cubicBezTo>
                  <a:cubicBezTo>
                    <a:pt x="5" y="17"/>
                    <a:pt x="5" y="17"/>
                    <a:pt x="5" y="17"/>
                  </a:cubicBezTo>
                  <a:cubicBezTo>
                    <a:pt x="5" y="17"/>
                    <a:pt x="9" y="18"/>
                    <a:pt x="13"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143"/>
            <p:cNvSpPr/>
            <p:nvPr/>
          </p:nvSpPr>
          <p:spPr bwMode="auto">
            <a:xfrm>
              <a:off x="2307" y="1248"/>
              <a:ext cx="365" cy="276"/>
            </a:xfrm>
            <a:custGeom>
              <a:avLst/>
              <a:gdLst>
                <a:gd name="T0" fmla="*/ 6 w 67"/>
                <a:gd name="T1" fmla="*/ 38 h 51"/>
                <a:gd name="T2" fmla="*/ 57 w 67"/>
                <a:gd name="T3" fmla="*/ 28 h 51"/>
                <a:gd name="T4" fmla="*/ 28 w 67"/>
                <a:gd name="T5" fmla="*/ 23 h 51"/>
                <a:gd name="T6" fmla="*/ 7 w 67"/>
                <a:gd name="T7" fmla="*/ 32 h 51"/>
                <a:gd name="T8" fmla="*/ 6 w 67"/>
                <a:gd name="T9" fmla="*/ 38 h 51"/>
              </a:gdLst>
              <a:ahLst/>
              <a:cxnLst>
                <a:cxn ang="0">
                  <a:pos x="T0" y="T1"/>
                </a:cxn>
                <a:cxn ang="0">
                  <a:pos x="T2" y="T3"/>
                </a:cxn>
                <a:cxn ang="0">
                  <a:pos x="T4" y="T5"/>
                </a:cxn>
                <a:cxn ang="0">
                  <a:pos x="T6" y="T7"/>
                </a:cxn>
                <a:cxn ang="0">
                  <a:pos x="T8" y="T9"/>
                </a:cxn>
              </a:cxnLst>
              <a:rect l="0" t="0" r="r" b="b"/>
              <a:pathLst>
                <a:path w="67" h="51">
                  <a:moveTo>
                    <a:pt x="6" y="38"/>
                  </a:moveTo>
                  <a:cubicBezTo>
                    <a:pt x="6" y="38"/>
                    <a:pt x="45" y="51"/>
                    <a:pt x="57" y="28"/>
                  </a:cubicBezTo>
                  <a:cubicBezTo>
                    <a:pt x="67" y="7"/>
                    <a:pt x="39" y="0"/>
                    <a:pt x="28" y="23"/>
                  </a:cubicBezTo>
                  <a:cubicBezTo>
                    <a:pt x="28" y="23"/>
                    <a:pt x="24" y="34"/>
                    <a:pt x="7" y="32"/>
                  </a:cubicBezTo>
                  <a:cubicBezTo>
                    <a:pt x="0" y="31"/>
                    <a:pt x="1" y="36"/>
                    <a:pt x="6" y="38"/>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144"/>
            <p:cNvSpPr>
              <a:spLocks noEditPoints="1"/>
            </p:cNvSpPr>
            <p:nvPr/>
          </p:nvSpPr>
          <p:spPr bwMode="auto">
            <a:xfrm>
              <a:off x="2313" y="1285"/>
              <a:ext cx="321" cy="195"/>
            </a:xfrm>
            <a:custGeom>
              <a:avLst/>
              <a:gdLst>
                <a:gd name="T0" fmla="*/ 28 w 59"/>
                <a:gd name="T1" fmla="*/ 36 h 36"/>
                <a:gd name="T2" fmla="*/ 4 w 59"/>
                <a:gd name="T3" fmla="*/ 32 h 36"/>
                <a:gd name="T4" fmla="*/ 4 w 59"/>
                <a:gd name="T5" fmla="*/ 32 h 36"/>
                <a:gd name="T6" fmla="*/ 4 w 59"/>
                <a:gd name="T7" fmla="*/ 32 h 36"/>
                <a:gd name="T8" fmla="*/ 0 w 59"/>
                <a:gd name="T9" fmla="*/ 27 h 36"/>
                <a:gd name="T10" fmla="*/ 0 w 59"/>
                <a:gd name="T11" fmla="*/ 27 h 36"/>
                <a:gd name="T12" fmla="*/ 5 w 59"/>
                <a:gd name="T13" fmla="*/ 23 h 36"/>
                <a:gd name="T14" fmla="*/ 5 w 59"/>
                <a:gd name="T15" fmla="*/ 23 h 36"/>
                <a:gd name="T16" fmla="*/ 6 w 59"/>
                <a:gd name="T17" fmla="*/ 23 h 36"/>
                <a:gd name="T18" fmla="*/ 6 w 59"/>
                <a:gd name="T19" fmla="*/ 23 h 36"/>
                <a:gd name="T20" fmla="*/ 10 w 59"/>
                <a:gd name="T21" fmla="*/ 23 h 36"/>
                <a:gd name="T22" fmla="*/ 10 w 59"/>
                <a:gd name="T23" fmla="*/ 23 h 36"/>
                <a:gd name="T24" fmla="*/ 23 w 59"/>
                <a:gd name="T25" fmla="*/ 19 h 36"/>
                <a:gd name="T26" fmla="*/ 23 w 59"/>
                <a:gd name="T27" fmla="*/ 19 h 36"/>
                <a:gd name="T28" fmla="*/ 26 w 59"/>
                <a:gd name="T29" fmla="*/ 16 h 36"/>
                <a:gd name="T30" fmla="*/ 26 w 59"/>
                <a:gd name="T31" fmla="*/ 16 h 36"/>
                <a:gd name="T32" fmla="*/ 47 w 59"/>
                <a:gd name="T33" fmla="*/ 0 h 36"/>
                <a:gd name="T34" fmla="*/ 47 w 59"/>
                <a:gd name="T35" fmla="*/ 0 h 36"/>
                <a:gd name="T36" fmla="*/ 59 w 59"/>
                <a:gd name="T37" fmla="*/ 12 h 36"/>
                <a:gd name="T38" fmla="*/ 59 w 59"/>
                <a:gd name="T39" fmla="*/ 12 h 36"/>
                <a:gd name="T40" fmla="*/ 57 w 59"/>
                <a:gd name="T41" fmla="*/ 22 h 36"/>
                <a:gd name="T42" fmla="*/ 57 w 59"/>
                <a:gd name="T43" fmla="*/ 22 h 36"/>
                <a:gd name="T44" fmla="*/ 28 w 59"/>
                <a:gd name="T45" fmla="*/ 36 h 36"/>
                <a:gd name="T46" fmla="*/ 28 w 59"/>
                <a:gd name="T47" fmla="*/ 36 h 36"/>
                <a:gd name="T48" fmla="*/ 28 w 59"/>
                <a:gd name="T49" fmla="*/ 36 h 36"/>
                <a:gd name="T50" fmla="*/ 12 w 59"/>
                <a:gd name="T51" fmla="*/ 31 h 36"/>
                <a:gd name="T52" fmla="*/ 28 w 59"/>
                <a:gd name="T53" fmla="*/ 33 h 36"/>
                <a:gd name="T54" fmla="*/ 28 w 59"/>
                <a:gd name="T55" fmla="*/ 33 h 36"/>
                <a:gd name="T56" fmla="*/ 54 w 59"/>
                <a:gd name="T57" fmla="*/ 20 h 36"/>
                <a:gd name="T58" fmla="*/ 54 w 59"/>
                <a:gd name="T59" fmla="*/ 20 h 36"/>
                <a:gd name="T60" fmla="*/ 56 w 59"/>
                <a:gd name="T61" fmla="*/ 12 h 36"/>
                <a:gd name="T62" fmla="*/ 56 w 59"/>
                <a:gd name="T63" fmla="*/ 12 h 36"/>
                <a:gd name="T64" fmla="*/ 47 w 59"/>
                <a:gd name="T65" fmla="*/ 3 h 36"/>
                <a:gd name="T66" fmla="*/ 47 w 59"/>
                <a:gd name="T67" fmla="*/ 3 h 36"/>
                <a:gd name="T68" fmla="*/ 29 w 59"/>
                <a:gd name="T69" fmla="*/ 17 h 36"/>
                <a:gd name="T70" fmla="*/ 29 w 59"/>
                <a:gd name="T71" fmla="*/ 17 h 36"/>
                <a:gd name="T72" fmla="*/ 10 w 59"/>
                <a:gd name="T73" fmla="*/ 26 h 36"/>
                <a:gd name="T74" fmla="*/ 10 w 59"/>
                <a:gd name="T75" fmla="*/ 26 h 36"/>
                <a:gd name="T76" fmla="*/ 6 w 59"/>
                <a:gd name="T77" fmla="*/ 26 h 36"/>
                <a:gd name="T78" fmla="*/ 6 w 59"/>
                <a:gd name="T79" fmla="*/ 26 h 36"/>
                <a:gd name="T80" fmla="*/ 5 w 59"/>
                <a:gd name="T81" fmla="*/ 26 h 36"/>
                <a:gd name="T82" fmla="*/ 5 w 59"/>
                <a:gd name="T83" fmla="*/ 26 h 36"/>
                <a:gd name="T84" fmla="*/ 3 w 59"/>
                <a:gd name="T85" fmla="*/ 27 h 36"/>
                <a:gd name="T86" fmla="*/ 3 w 59"/>
                <a:gd name="T87" fmla="*/ 27 h 36"/>
                <a:gd name="T88" fmla="*/ 5 w 59"/>
                <a:gd name="T89" fmla="*/ 29 h 36"/>
                <a:gd name="T90" fmla="*/ 5 w 59"/>
                <a:gd name="T91" fmla="*/ 29 h 36"/>
                <a:gd name="T92" fmla="*/ 5 w 59"/>
                <a:gd name="T93" fmla="*/ 31 h 36"/>
                <a:gd name="T94" fmla="*/ 5 w 59"/>
                <a:gd name="T95" fmla="*/ 29 h 36"/>
                <a:gd name="T96" fmla="*/ 5 w 59"/>
                <a:gd name="T97" fmla="*/ 29 h 36"/>
                <a:gd name="T98" fmla="*/ 5 w 59"/>
                <a:gd name="T99" fmla="*/ 29 h 36"/>
                <a:gd name="T100" fmla="*/ 12 w 59"/>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 h="36">
                  <a:moveTo>
                    <a:pt x="28" y="36"/>
                  </a:moveTo>
                  <a:cubicBezTo>
                    <a:pt x="16" y="36"/>
                    <a:pt x="4" y="32"/>
                    <a:pt x="4" y="32"/>
                  </a:cubicBezTo>
                  <a:cubicBezTo>
                    <a:pt x="4" y="32"/>
                    <a:pt x="4" y="32"/>
                    <a:pt x="4" y="32"/>
                  </a:cubicBezTo>
                  <a:cubicBezTo>
                    <a:pt x="4" y="32"/>
                    <a:pt x="4" y="32"/>
                    <a:pt x="4" y="32"/>
                  </a:cubicBezTo>
                  <a:cubicBezTo>
                    <a:pt x="1" y="31"/>
                    <a:pt x="0" y="29"/>
                    <a:pt x="0" y="27"/>
                  </a:cubicBezTo>
                  <a:cubicBezTo>
                    <a:pt x="0" y="27"/>
                    <a:pt x="0" y="27"/>
                    <a:pt x="0" y="27"/>
                  </a:cubicBezTo>
                  <a:cubicBezTo>
                    <a:pt x="0" y="25"/>
                    <a:pt x="2" y="23"/>
                    <a:pt x="5" y="23"/>
                  </a:cubicBezTo>
                  <a:cubicBezTo>
                    <a:pt x="5" y="23"/>
                    <a:pt x="5" y="23"/>
                    <a:pt x="5" y="23"/>
                  </a:cubicBezTo>
                  <a:cubicBezTo>
                    <a:pt x="5" y="23"/>
                    <a:pt x="5" y="23"/>
                    <a:pt x="6" y="23"/>
                  </a:cubicBezTo>
                  <a:cubicBezTo>
                    <a:pt x="6" y="23"/>
                    <a:pt x="6" y="23"/>
                    <a:pt x="6" y="23"/>
                  </a:cubicBezTo>
                  <a:cubicBezTo>
                    <a:pt x="8" y="23"/>
                    <a:pt x="9" y="23"/>
                    <a:pt x="10" y="23"/>
                  </a:cubicBezTo>
                  <a:cubicBezTo>
                    <a:pt x="10" y="23"/>
                    <a:pt x="10" y="23"/>
                    <a:pt x="10" y="23"/>
                  </a:cubicBezTo>
                  <a:cubicBezTo>
                    <a:pt x="17" y="23"/>
                    <a:pt x="20" y="21"/>
                    <a:pt x="23" y="19"/>
                  </a:cubicBezTo>
                  <a:cubicBezTo>
                    <a:pt x="23" y="19"/>
                    <a:pt x="23" y="19"/>
                    <a:pt x="23" y="19"/>
                  </a:cubicBezTo>
                  <a:cubicBezTo>
                    <a:pt x="25" y="18"/>
                    <a:pt x="26" y="16"/>
                    <a:pt x="26" y="16"/>
                  </a:cubicBezTo>
                  <a:cubicBezTo>
                    <a:pt x="26" y="16"/>
                    <a:pt x="26" y="16"/>
                    <a:pt x="26" y="16"/>
                  </a:cubicBezTo>
                  <a:cubicBezTo>
                    <a:pt x="31" y="5"/>
                    <a:pt x="39" y="0"/>
                    <a:pt x="47" y="0"/>
                  </a:cubicBezTo>
                  <a:cubicBezTo>
                    <a:pt x="47" y="0"/>
                    <a:pt x="47" y="0"/>
                    <a:pt x="47" y="0"/>
                  </a:cubicBezTo>
                  <a:cubicBezTo>
                    <a:pt x="53" y="0"/>
                    <a:pt x="59" y="5"/>
                    <a:pt x="59" y="12"/>
                  </a:cubicBezTo>
                  <a:cubicBezTo>
                    <a:pt x="59" y="12"/>
                    <a:pt x="59" y="12"/>
                    <a:pt x="59" y="12"/>
                  </a:cubicBezTo>
                  <a:cubicBezTo>
                    <a:pt x="59" y="15"/>
                    <a:pt x="59" y="18"/>
                    <a:pt x="57" y="22"/>
                  </a:cubicBezTo>
                  <a:cubicBezTo>
                    <a:pt x="57" y="22"/>
                    <a:pt x="57" y="22"/>
                    <a:pt x="57" y="22"/>
                  </a:cubicBezTo>
                  <a:cubicBezTo>
                    <a:pt x="51" y="33"/>
                    <a:pt x="39" y="36"/>
                    <a:pt x="28" y="36"/>
                  </a:cubicBezTo>
                  <a:cubicBezTo>
                    <a:pt x="28" y="36"/>
                    <a:pt x="28" y="36"/>
                    <a:pt x="28" y="36"/>
                  </a:cubicBezTo>
                  <a:cubicBezTo>
                    <a:pt x="28" y="36"/>
                    <a:pt x="28" y="36"/>
                    <a:pt x="28" y="36"/>
                  </a:cubicBezTo>
                  <a:close/>
                  <a:moveTo>
                    <a:pt x="12" y="31"/>
                  </a:moveTo>
                  <a:cubicBezTo>
                    <a:pt x="16" y="32"/>
                    <a:pt x="22" y="33"/>
                    <a:pt x="28" y="33"/>
                  </a:cubicBezTo>
                  <a:cubicBezTo>
                    <a:pt x="28" y="33"/>
                    <a:pt x="28" y="33"/>
                    <a:pt x="28" y="33"/>
                  </a:cubicBezTo>
                  <a:cubicBezTo>
                    <a:pt x="39" y="33"/>
                    <a:pt x="49" y="30"/>
                    <a:pt x="54" y="20"/>
                  </a:cubicBezTo>
                  <a:cubicBezTo>
                    <a:pt x="54" y="20"/>
                    <a:pt x="54" y="20"/>
                    <a:pt x="54" y="20"/>
                  </a:cubicBezTo>
                  <a:cubicBezTo>
                    <a:pt x="56" y="17"/>
                    <a:pt x="56" y="15"/>
                    <a:pt x="56" y="12"/>
                  </a:cubicBezTo>
                  <a:cubicBezTo>
                    <a:pt x="56" y="12"/>
                    <a:pt x="56" y="12"/>
                    <a:pt x="56" y="12"/>
                  </a:cubicBezTo>
                  <a:cubicBezTo>
                    <a:pt x="56" y="6"/>
                    <a:pt x="52" y="3"/>
                    <a:pt x="47" y="3"/>
                  </a:cubicBezTo>
                  <a:cubicBezTo>
                    <a:pt x="47" y="3"/>
                    <a:pt x="47" y="3"/>
                    <a:pt x="47" y="3"/>
                  </a:cubicBezTo>
                  <a:cubicBezTo>
                    <a:pt x="41" y="3"/>
                    <a:pt x="33" y="7"/>
                    <a:pt x="29" y="17"/>
                  </a:cubicBezTo>
                  <a:cubicBezTo>
                    <a:pt x="29" y="17"/>
                    <a:pt x="29" y="17"/>
                    <a:pt x="29" y="17"/>
                  </a:cubicBezTo>
                  <a:cubicBezTo>
                    <a:pt x="29" y="17"/>
                    <a:pt x="24" y="26"/>
                    <a:pt x="10" y="26"/>
                  </a:cubicBezTo>
                  <a:cubicBezTo>
                    <a:pt x="10" y="26"/>
                    <a:pt x="10" y="26"/>
                    <a:pt x="10" y="26"/>
                  </a:cubicBezTo>
                  <a:cubicBezTo>
                    <a:pt x="9" y="26"/>
                    <a:pt x="7" y="26"/>
                    <a:pt x="6" y="26"/>
                  </a:cubicBezTo>
                  <a:cubicBezTo>
                    <a:pt x="6" y="26"/>
                    <a:pt x="6" y="26"/>
                    <a:pt x="6" y="26"/>
                  </a:cubicBezTo>
                  <a:cubicBezTo>
                    <a:pt x="5" y="26"/>
                    <a:pt x="5" y="26"/>
                    <a:pt x="5" y="26"/>
                  </a:cubicBezTo>
                  <a:cubicBezTo>
                    <a:pt x="5" y="26"/>
                    <a:pt x="5" y="26"/>
                    <a:pt x="5" y="26"/>
                  </a:cubicBezTo>
                  <a:cubicBezTo>
                    <a:pt x="3" y="26"/>
                    <a:pt x="3" y="27"/>
                    <a:pt x="3" y="27"/>
                  </a:cubicBezTo>
                  <a:cubicBezTo>
                    <a:pt x="3" y="27"/>
                    <a:pt x="3" y="27"/>
                    <a:pt x="3" y="27"/>
                  </a:cubicBezTo>
                  <a:cubicBezTo>
                    <a:pt x="3" y="28"/>
                    <a:pt x="3" y="29"/>
                    <a:pt x="5" y="29"/>
                  </a:cubicBezTo>
                  <a:cubicBezTo>
                    <a:pt x="5" y="29"/>
                    <a:pt x="5" y="29"/>
                    <a:pt x="5" y="29"/>
                  </a:cubicBezTo>
                  <a:cubicBezTo>
                    <a:pt x="5" y="31"/>
                    <a:pt x="5" y="31"/>
                    <a:pt x="5" y="31"/>
                  </a:cubicBezTo>
                  <a:cubicBezTo>
                    <a:pt x="5" y="29"/>
                    <a:pt x="5" y="29"/>
                    <a:pt x="5" y="29"/>
                  </a:cubicBezTo>
                  <a:cubicBezTo>
                    <a:pt x="5" y="29"/>
                    <a:pt x="5" y="29"/>
                    <a:pt x="5" y="29"/>
                  </a:cubicBezTo>
                  <a:cubicBezTo>
                    <a:pt x="5" y="29"/>
                    <a:pt x="5" y="29"/>
                    <a:pt x="5" y="29"/>
                  </a:cubicBezTo>
                  <a:cubicBezTo>
                    <a:pt x="5" y="29"/>
                    <a:pt x="8" y="30"/>
                    <a:pt x="12"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145"/>
            <p:cNvSpPr/>
            <p:nvPr/>
          </p:nvSpPr>
          <p:spPr bwMode="auto">
            <a:xfrm>
              <a:off x="2465" y="1242"/>
              <a:ext cx="386" cy="271"/>
            </a:xfrm>
            <a:custGeom>
              <a:avLst/>
              <a:gdLst>
                <a:gd name="T0" fmla="*/ 7 w 71"/>
                <a:gd name="T1" fmla="*/ 41 h 50"/>
                <a:gd name="T2" fmla="*/ 63 w 71"/>
                <a:gd name="T3" fmla="*/ 26 h 50"/>
                <a:gd name="T4" fmla="*/ 35 w 71"/>
                <a:gd name="T5" fmla="*/ 24 h 50"/>
                <a:gd name="T6" fmla="*/ 9 w 71"/>
                <a:gd name="T7" fmla="*/ 34 h 50"/>
                <a:gd name="T8" fmla="*/ 7 w 71"/>
                <a:gd name="T9" fmla="*/ 41 h 50"/>
              </a:gdLst>
              <a:ahLst/>
              <a:cxnLst>
                <a:cxn ang="0">
                  <a:pos x="T0" y="T1"/>
                </a:cxn>
                <a:cxn ang="0">
                  <a:pos x="T2" y="T3"/>
                </a:cxn>
                <a:cxn ang="0">
                  <a:pos x="T4" y="T5"/>
                </a:cxn>
                <a:cxn ang="0">
                  <a:pos x="T6" y="T7"/>
                </a:cxn>
                <a:cxn ang="0">
                  <a:pos x="T8" y="T9"/>
                </a:cxn>
              </a:cxnLst>
              <a:rect l="0" t="0" r="r" b="b"/>
              <a:pathLst>
                <a:path w="71" h="50">
                  <a:moveTo>
                    <a:pt x="7" y="41"/>
                  </a:moveTo>
                  <a:cubicBezTo>
                    <a:pt x="7" y="41"/>
                    <a:pt x="54" y="50"/>
                    <a:pt x="63" y="26"/>
                  </a:cubicBezTo>
                  <a:cubicBezTo>
                    <a:pt x="71" y="5"/>
                    <a:pt x="42" y="0"/>
                    <a:pt x="35" y="24"/>
                  </a:cubicBezTo>
                  <a:cubicBezTo>
                    <a:pt x="35" y="24"/>
                    <a:pt x="26" y="35"/>
                    <a:pt x="9" y="34"/>
                  </a:cubicBezTo>
                  <a:cubicBezTo>
                    <a:pt x="0" y="34"/>
                    <a:pt x="0" y="39"/>
                    <a:pt x="7" y="4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146"/>
            <p:cNvSpPr>
              <a:spLocks noEditPoints="1"/>
            </p:cNvSpPr>
            <p:nvPr/>
          </p:nvSpPr>
          <p:spPr bwMode="auto">
            <a:xfrm>
              <a:off x="2465" y="1280"/>
              <a:ext cx="359" cy="200"/>
            </a:xfrm>
            <a:custGeom>
              <a:avLst/>
              <a:gdLst>
                <a:gd name="T0" fmla="*/ 7 w 66"/>
                <a:gd name="T1" fmla="*/ 36 h 37"/>
                <a:gd name="T2" fmla="*/ 7 w 66"/>
                <a:gd name="T3" fmla="*/ 34 h 37"/>
                <a:gd name="T4" fmla="*/ 7 w 66"/>
                <a:gd name="T5" fmla="*/ 36 h 37"/>
                <a:gd name="T6" fmla="*/ 0 w 66"/>
                <a:gd name="T7" fmla="*/ 30 h 37"/>
                <a:gd name="T8" fmla="*/ 0 w 66"/>
                <a:gd name="T9" fmla="*/ 30 h 37"/>
                <a:gd name="T10" fmla="*/ 8 w 66"/>
                <a:gd name="T11" fmla="*/ 26 h 37"/>
                <a:gd name="T12" fmla="*/ 8 w 66"/>
                <a:gd name="T13" fmla="*/ 26 h 37"/>
                <a:gd name="T14" fmla="*/ 9 w 66"/>
                <a:gd name="T15" fmla="*/ 26 h 37"/>
                <a:gd name="T16" fmla="*/ 9 w 66"/>
                <a:gd name="T17" fmla="*/ 26 h 37"/>
                <a:gd name="T18" fmla="*/ 11 w 66"/>
                <a:gd name="T19" fmla="*/ 26 h 37"/>
                <a:gd name="T20" fmla="*/ 11 w 66"/>
                <a:gd name="T21" fmla="*/ 26 h 37"/>
                <a:gd name="T22" fmla="*/ 28 w 66"/>
                <a:gd name="T23" fmla="*/ 21 h 37"/>
                <a:gd name="T24" fmla="*/ 28 w 66"/>
                <a:gd name="T25" fmla="*/ 21 h 37"/>
                <a:gd name="T26" fmla="*/ 33 w 66"/>
                <a:gd name="T27" fmla="*/ 16 h 37"/>
                <a:gd name="T28" fmla="*/ 33 w 66"/>
                <a:gd name="T29" fmla="*/ 16 h 37"/>
                <a:gd name="T30" fmla="*/ 53 w 66"/>
                <a:gd name="T31" fmla="*/ 0 h 37"/>
                <a:gd name="T32" fmla="*/ 53 w 66"/>
                <a:gd name="T33" fmla="*/ 0 h 37"/>
                <a:gd name="T34" fmla="*/ 66 w 66"/>
                <a:gd name="T35" fmla="*/ 12 h 37"/>
                <a:gd name="T36" fmla="*/ 66 w 66"/>
                <a:gd name="T37" fmla="*/ 12 h 37"/>
                <a:gd name="T38" fmla="*/ 65 w 66"/>
                <a:gd name="T39" fmla="*/ 19 h 37"/>
                <a:gd name="T40" fmla="*/ 65 w 66"/>
                <a:gd name="T41" fmla="*/ 19 h 37"/>
                <a:gd name="T42" fmla="*/ 25 w 66"/>
                <a:gd name="T43" fmla="*/ 37 h 37"/>
                <a:gd name="T44" fmla="*/ 25 w 66"/>
                <a:gd name="T45" fmla="*/ 37 h 37"/>
                <a:gd name="T46" fmla="*/ 7 w 66"/>
                <a:gd name="T47" fmla="*/ 36 h 37"/>
                <a:gd name="T48" fmla="*/ 25 w 66"/>
                <a:gd name="T49" fmla="*/ 34 h 37"/>
                <a:gd name="T50" fmla="*/ 62 w 66"/>
                <a:gd name="T51" fmla="*/ 18 h 37"/>
                <a:gd name="T52" fmla="*/ 62 w 66"/>
                <a:gd name="T53" fmla="*/ 18 h 37"/>
                <a:gd name="T54" fmla="*/ 63 w 66"/>
                <a:gd name="T55" fmla="*/ 12 h 37"/>
                <a:gd name="T56" fmla="*/ 63 w 66"/>
                <a:gd name="T57" fmla="*/ 12 h 37"/>
                <a:gd name="T58" fmla="*/ 53 w 66"/>
                <a:gd name="T59" fmla="*/ 3 h 37"/>
                <a:gd name="T60" fmla="*/ 53 w 66"/>
                <a:gd name="T61" fmla="*/ 3 h 37"/>
                <a:gd name="T62" fmla="*/ 36 w 66"/>
                <a:gd name="T63" fmla="*/ 18 h 37"/>
                <a:gd name="T64" fmla="*/ 36 w 66"/>
                <a:gd name="T65" fmla="*/ 18 h 37"/>
                <a:gd name="T66" fmla="*/ 36 w 66"/>
                <a:gd name="T67" fmla="*/ 18 h 37"/>
                <a:gd name="T68" fmla="*/ 11 w 66"/>
                <a:gd name="T69" fmla="*/ 29 h 37"/>
                <a:gd name="T70" fmla="*/ 11 w 66"/>
                <a:gd name="T71" fmla="*/ 29 h 37"/>
                <a:gd name="T72" fmla="*/ 9 w 66"/>
                <a:gd name="T73" fmla="*/ 29 h 37"/>
                <a:gd name="T74" fmla="*/ 9 w 66"/>
                <a:gd name="T75" fmla="*/ 29 h 37"/>
                <a:gd name="T76" fmla="*/ 8 w 66"/>
                <a:gd name="T77" fmla="*/ 29 h 37"/>
                <a:gd name="T78" fmla="*/ 8 w 66"/>
                <a:gd name="T79" fmla="*/ 29 h 37"/>
                <a:gd name="T80" fmla="*/ 4 w 66"/>
                <a:gd name="T81" fmla="*/ 29 h 37"/>
                <a:gd name="T82" fmla="*/ 4 w 66"/>
                <a:gd name="T83" fmla="*/ 29 h 37"/>
                <a:gd name="T84" fmla="*/ 3 w 66"/>
                <a:gd name="T85" fmla="*/ 30 h 37"/>
                <a:gd name="T86" fmla="*/ 3 w 66"/>
                <a:gd name="T87" fmla="*/ 30 h 37"/>
                <a:gd name="T88" fmla="*/ 8 w 66"/>
                <a:gd name="T89" fmla="*/ 33 h 37"/>
                <a:gd name="T90" fmla="*/ 8 w 66"/>
                <a:gd name="T91" fmla="*/ 33 h 37"/>
                <a:gd name="T92" fmla="*/ 25 w 66"/>
                <a:gd name="T9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 h="37">
                  <a:moveTo>
                    <a:pt x="7" y="36"/>
                  </a:moveTo>
                  <a:cubicBezTo>
                    <a:pt x="7" y="34"/>
                    <a:pt x="7" y="34"/>
                    <a:pt x="7" y="34"/>
                  </a:cubicBezTo>
                  <a:cubicBezTo>
                    <a:pt x="7" y="36"/>
                    <a:pt x="7" y="36"/>
                    <a:pt x="7" y="36"/>
                  </a:cubicBezTo>
                  <a:cubicBezTo>
                    <a:pt x="3" y="34"/>
                    <a:pt x="1" y="33"/>
                    <a:pt x="0" y="30"/>
                  </a:cubicBezTo>
                  <a:cubicBezTo>
                    <a:pt x="0" y="30"/>
                    <a:pt x="0" y="30"/>
                    <a:pt x="0" y="30"/>
                  </a:cubicBezTo>
                  <a:cubicBezTo>
                    <a:pt x="1" y="27"/>
                    <a:pt x="4" y="26"/>
                    <a:pt x="8" y="26"/>
                  </a:cubicBezTo>
                  <a:cubicBezTo>
                    <a:pt x="8" y="26"/>
                    <a:pt x="8" y="26"/>
                    <a:pt x="8" y="26"/>
                  </a:cubicBezTo>
                  <a:cubicBezTo>
                    <a:pt x="9" y="26"/>
                    <a:pt x="9" y="26"/>
                    <a:pt x="9" y="26"/>
                  </a:cubicBezTo>
                  <a:cubicBezTo>
                    <a:pt x="9" y="26"/>
                    <a:pt x="9" y="26"/>
                    <a:pt x="9" y="26"/>
                  </a:cubicBezTo>
                  <a:cubicBezTo>
                    <a:pt x="10" y="26"/>
                    <a:pt x="10" y="26"/>
                    <a:pt x="11" y="26"/>
                  </a:cubicBezTo>
                  <a:cubicBezTo>
                    <a:pt x="11" y="26"/>
                    <a:pt x="11" y="26"/>
                    <a:pt x="11" y="26"/>
                  </a:cubicBezTo>
                  <a:cubicBezTo>
                    <a:pt x="19" y="26"/>
                    <a:pt x="24" y="23"/>
                    <a:pt x="28" y="21"/>
                  </a:cubicBezTo>
                  <a:cubicBezTo>
                    <a:pt x="28" y="21"/>
                    <a:pt x="28" y="21"/>
                    <a:pt x="28" y="21"/>
                  </a:cubicBezTo>
                  <a:cubicBezTo>
                    <a:pt x="31" y="19"/>
                    <a:pt x="33" y="17"/>
                    <a:pt x="33" y="16"/>
                  </a:cubicBezTo>
                  <a:cubicBezTo>
                    <a:pt x="33" y="16"/>
                    <a:pt x="33" y="16"/>
                    <a:pt x="33" y="16"/>
                  </a:cubicBezTo>
                  <a:cubicBezTo>
                    <a:pt x="37" y="5"/>
                    <a:pt x="46" y="0"/>
                    <a:pt x="53" y="0"/>
                  </a:cubicBezTo>
                  <a:cubicBezTo>
                    <a:pt x="53" y="0"/>
                    <a:pt x="53" y="0"/>
                    <a:pt x="53" y="0"/>
                  </a:cubicBezTo>
                  <a:cubicBezTo>
                    <a:pt x="60" y="0"/>
                    <a:pt x="66" y="4"/>
                    <a:pt x="66" y="12"/>
                  </a:cubicBezTo>
                  <a:cubicBezTo>
                    <a:pt x="66" y="12"/>
                    <a:pt x="66" y="12"/>
                    <a:pt x="66" y="12"/>
                  </a:cubicBezTo>
                  <a:cubicBezTo>
                    <a:pt x="66" y="14"/>
                    <a:pt x="66" y="17"/>
                    <a:pt x="65" y="19"/>
                  </a:cubicBezTo>
                  <a:cubicBezTo>
                    <a:pt x="65" y="19"/>
                    <a:pt x="65" y="19"/>
                    <a:pt x="65" y="19"/>
                  </a:cubicBezTo>
                  <a:cubicBezTo>
                    <a:pt x="59" y="34"/>
                    <a:pt x="40" y="37"/>
                    <a:pt x="25" y="37"/>
                  </a:cubicBezTo>
                  <a:cubicBezTo>
                    <a:pt x="25" y="37"/>
                    <a:pt x="25" y="37"/>
                    <a:pt x="25" y="37"/>
                  </a:cubicBezTo>
                  <a:cubicBezTo>
                    <a:pt x="15" y="37"/>
                    <a:pt x="7" y="36"/>
                    <a:pt x="7" y="36"/>
                  </a:cubicBezTo>
                  <a:close/>
                  <a:moveTo>
                    <a:pt x="25" y="34"/>
                  </a:moveTo>
                  <a:cubicBezTo>
                    <a:pt x="39" y="34"/>
                    <a:pt x="57" y="31"/>
                    <a:pt x="62" y="18"/>
                  </a:cubicBezTo>
                  <a:cubicBezTo>
                    <a:pt x="62" y="18"/>
                    <a:pt x="62" y="18"/>
                    <a:pt x="62" y="18"/>
                  </a:cubicBezTo>
                  <a:cubicBezTo>
                    <a:pt x="63" y="16"/>
                    <a:pt x="63" y="14"/>
                    <a:pt x="63" y="12"/>
                  </a:cubicBezTo>
                  <a:cubicBezTo>
                    <a:pt x="63" y="12"/>
                    <a:pt x="63" y="12"/>
                    <a:pt x="63" y="12"/>
                  </a:cubicBezTo>
                  <a:cubicBezTo>
                    <a:pt x="63" y="6"/>
                    <a:pt x="59" y="3"/>
                    <a:pt x="53" y="3"/>
                  </a:cubicBezTo>
                  <a:cubicBezTo>
                    <a:pt x="53" y="3"/>
                    <a:pt x="53" y="3"/>
                    <a:pt x="53" y="3"/>
                  </a:cubicBezTo>
                  <a:cubicBezTo>
                    <a:pt x="47" y="3"/>
                    <a:pt x="39" y="7"/>
                    <a:pt x="36" y="18"/>
                  </a:cubicBezTo>
                  <a:cubicBezTo>
                    <a:pt x="36" y="18"/>
                    <a:pt x="36" y="18"/>
                    <a:pt x="36" y="18"/>
                  </a:cubicBezTo>
                  <a:cubicBezTo>
                    <a:pt x="36" y="18"/>
                    <a:pt x="36" y="18"/>
                    <a:pt x="36" y="18"/>
                  </a:cubicBezTo>
                  <a:cubicBezTo>
                    <a:pt x="36" y="18"/>
                    <a:pt x="28" y="29"/>
                    <a:pt x="11" y="29"/>
                  </a:cubicBezTo>
                  <a:cubicBezTo>
                    <a:pt x="11" y="29"/>
                    <a:pt x="11" y="29"/>
                    <a:pt x="11" y="29"/>
                  </a:cubicBezTo>
                  <a:cubicBezTo>
                    <a:pt x="10" y="29"/>
                    <a:pt x="10" y="29"/>
                    <a:pt x="9" y="29"/>
                  </a:cubicBezTo>
                  <a:cubicBezTo>
                    <a:pt x="9" y="29"/>
                    <a:pt x="9" y="29"/>
                    <a:pt x="9" y="29"/>
                  </a:cubicBezTo>
                  <a:cubicBezTo>
                    <a:pt x="9" y="29"/>
                    <a:pt x="9" y="29"/>
                    <a:pt x="8" y="29"/>
                  </a:cubicBezTo>
                  <a:cubicBezTo>
                    <a:pt x="8" y="29"/>
                    <a:pt x="8" y="29"/>
                    <a:pt x="8" y="29"/>
                  </a:cubicBezTo>
                  <a:cubicBezTo>
                    <a:pt x="6" y="29"/>
                    <a:pt x="5" y="29"/>
                    <a:pt x="4" y="29"/>
                  </a:cubicBezTo>
                  <a:cubicBezTo>
                    <a:pt x="4" y="29"/>
                    <a:pt x="4" y="29"/>
                    <a:pt x="4" y="29"/>
                  </a:cubicBezTo>
                  <a:cubicBezTo>
                    <a:pt x="3" y="30"/>
                    <a:pt x="3" y="30"/>
                    <a:pt x="3" y="30"/>
                  </a:cubicBezTo>
                  <a:cubicBezTo>
                    <a:pt x="3" y="30"/>
                    <a:pt x="3" y="30"/>
                    <a:pt x="3" y="30"/>
                  </a:cubicBezTo>
                  <a:cubicBezTo>
                    <a:pt x="3" y="30"/>
                    <a:pt x="4" y="32"/>
                    <a:pt x="8" y="33"/>
                  </a:cubicBezTo>
                  <a:cubicBezTo>
                    <a:pt x="8" y="33"/>
                    <a:pt x="8" y="33"/>
                    <a:pt x="8" y="33"/>
                  </a:cubicBezTo>
                  <a:cubicBezTo>
                    <a:pt x="8" y="33"/>
                    <a:pt x="16" y="34"/>
                    <a:pt x="25"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147"/>
            <p:cNvSpPr/>
            <p:nvPr/>
          </p:nvSpPr>
          <p:spPr bwMode="auto">
            <a:xfrm>
              <a:off x="2987" y="2602"/>
              <a:ext cx="549" cy="297"/>
            </a:xfrm>
            <a:custGeom>
              <a:avLst/>
              <a:gdLst>
                <a:gd name="T0" fmla="*/ 50 w 101"/>
                <a:gd name="T1" fmla="*/ 0 h 55"/>
                <a:gd name="T2" fmla="*/ 0 w 101"/>
                <a:gd name="T3" fmla="*/ 28 h 55"/>
                <a:gd name="T4" fmla="*/ 50 w 101"/>
                <a:gd name="T5" fmla="*/ 55 h 55"/>
                <a:gd name="T6" fmla="*/ 101 w 101"/>
                <a:gd name="T7" fmla="*/ 27 h 55"/>
                <a:gd name="T8" fmla="*/ 50 w 101"/>
                <a:gd name="T9" fmla="*/ 0 h 55"/>
              </a:gdLst>
              <a:ahLst/>
              <a:cxnLst>
                <a:cxn ang="0">
                  <a:pos x="T0" y="T1"/>
                </a:cxn>
                <a:cxn ang="0">
                  <a:pos x="T2" y="T3"/>
                </a:cxn>
                <a:cxn ang="0">
                  <a:pos x="T4" y="T5"/>
                </a:cxn>
                <a:cxn ang="0">
                  <a:pos x="T6" y="T7"/>
                </a:cxn>
                <a:cxn ang="0">
                  <a:pos x="T8" y="T9"/>
                </a:cxn>
              </a:cxnLst>
              <a:rect l="0" t="0" r="r" b="b"/>
              <a:pathLst>
                <a:path w="101" h="55">
                  <a:moveTo>
                    <a:pt x="50" y="0"/>
                  </a:moveTo>
                  <a:cubicBezTo>
                    <a:pt x="22" y="0"/>
                    <a:pt x="0" y="12"/>
                    <a:pt x="0" y="28"/>
                  </a:cubicBezTo>
                  <a:cubicBezTo>
                    <a:pt x="0" y="43"/>
                    <a:pt x="22" y="55"/>
                    <a:pt x="50" y="55"/>
                  </a:cubicBezTo>
                  <a:cubicBezTo>
                    <a:pt x="78" y="55"/>
                    <a:pt x="101" y="42"/>
                    <a:pt x="101" y="27"/>
                  </a:cubicBezTo>
                  <a:cubicBezTo>
                    <a:pt x="101" y="12"/>
                    <a:pt x="78" y="0"/>
                    <a:pt x="5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148"/>
            <p:cNvSpPr>
              <a:spLocks noEditPoints="1"/>
            </p:cNvSpPr>
            <p:nvPr/>
          </p:nvSpPr>
          <p:spPr bwMode="auto">
            <a:xfrm>
              <a:off x="2976" y="2591"/>
              <a:ext cx="565" cy="314"/>
            </a:xfrm>
            <a:custGeom>
              <a:avLst/>
              <a:gdLst>
                <a:gd name="T0" fmla="*/ 52 w 104"/>
                <a:gd name="T1" fmla="*/ 58 h 58"/>
                <a:gd name="T2" fmla="*/ 0 w 104"/>
                <a:gd name="T3" fmla="*/ 30 h 58"/>
                <a:gd name="T4" fmla="*/ 0 w 104"/>
                <a:gd name="T5" fmla="*/ 30 h 58"/>
                <a:gd name="T6" fmla="*/ 0 w 104"/>
                <a:gd name="T7" fmla="*/ 30 h 58"/>
                <a:gd name="T8" fmla="*/ 0 w 104"/>
                <a:gd name="T9" fmla="*/ 30 h 58"/>
                <a:gd name="T10" fmla="*/ 0 w 104"/>
                <a:gd name="T11" fmla="*/ 30 h 58"/>
                <a:gd name="T12" fmla="*/ 0 w 104"/>
                <a:gd name="T13" fmla="*/ 30 h 58"/>
                <a:gd name="T14" fmla="*/ 52 w 104"/>
                <a:gd name="T15" fmla="*/ 0 h 58"/>
                <a:gd name="T16" fmla="*/ 52 w 104"/>
                <a:gd name="T17" fmla="*/ 0 h 58"/>
                <a:gd name="T18" fmla="*/ 52 w 104"/>
                <a:gd name="T19" fmla="*/ 0 h 58"/>
                <a:gd name="T20" fmla="*/ 52 w 104"/>
                <a:gd name="T21" fmla="*/ 0 h 58"/>
                <a:gd name="T22" fmla="*/ 52 w 104"/>
                <a:gd name="T23" fmla="*/ 0 h 58"/>
                <a:gd name="T24" fmla="*/ 104 w 104"/>
                <a:gd name="T25" fmla="*/ 29 h 58"/>
                <a:gd name="T26" fmla="*/ 104 w 104"/>
                <a:gd name="T27" fmla="*/ 29 h 58"/>
                <a:gd name="T28" fmla="*/ 104 w 104"/>
                <a:gd name="T29" fmla="*/ 29 h 58"/>
                <a:gd name="T30" fmla="*/ 104 w 104"/>
                <a:gd name="T31" fmla="*/ 29 h 58"/>
                <a:gd name="T32" fmla="*/ 104 w 104"/>
                <a:gd name="T33" fmla="*/ 29 h 58"/>
                <a:gd name="T34" fmla="*/ 104 w 104"/>
                <a:gd name="T35" fmla="*/ 29 h 58"/>
                <a:gd name="T36" fmla="*/ 52 w 104"/>
                <a:gd name="T37" fmla="*/ 58 h 58"/>
                <a:gd name="T38" fmla="*/ 52 w 104"/>
                <a:gd name="T39" fmla="*/ 58 h 58"/>
                <a:gd name="T40" fmla="*/ 52 w 104"/>
                <a:gd name="T41" fmla="*/ 58 h 58"/>
                <a:gd name="T42" fmla="*/ 3 w 104"/>
                <a:gd name="T43" fmla="*/ 30 h 58"/>
                <a:gd name="T44" fmla="*/ 17 w 104"/>
                <a:gd name="T45" fmla="*/ 47 h 58"/>
                <a:gd name="T46" fmla="*/ 17 w 104"/>
                <a:gd name="T47" fmla="*/ 47 h 58"/>
                <a:gd name="T48" fmla="*/ 52 w 104"/>
                <a:gd name="T49" fmla="*/ 55 h 58"/>
                <a:gd name="T50" fmla="*/ 52 w 104"/>
                <a:gd name="T51" fmla="*/ 55 h 58"/>
                <a:gd name="T52" fmla="*/ 52 w 104"/>
                <a:gd name="T53" fmla="*/ 55 h 58"/>
                <a:gd name="T54" fmla="*/ 52 w 104"/>
                <a:gd name="T55" fmla="*/ 55 h 58"/>
                <a:gd name="T56" fmla="*/ 87 w 104"/>
                <a:gd name="T57" fmla="*/ 47 h 58"/>
                <a:gd name="T58" fmla="*/ 87 w 104"/>
                <a:gd name="T59" fmla="*/ 47 h 58"/>
                <a:gd name="T60" fmla="*/ 101 w 104"/>
                <a:gd name="T61" fmla="*/ 29 h 58"/>
                <a:gd name="T62" fmla="*/ 101 w 104"/>
                <a:gd name="T63" fmla="*/ 29 h 58"/>
                <a:gd name="T64" fmla="*/ 101 w 104"/>
                <a:gd name="T65" fmla="*/ 29 h 58"/>
                <a:gd name="T66" fmla="*/ 101 w 104"/>
                <a:gd name="T67" fmla="*/ 29 h 58"/>
                <a:gd name="T68" fmla="*/ 101 w 104"/>
                <a:gd name="T69" fmla="*/ 29 h 58"/>
                <a:gd name="T70" fmla="*/ 101 w 104"/>
                <a:gd name="T71" fmla="*/ 29 h 58"/>
                <a:gd name="T72" fmla="*/ 87 w 104"/>
                <a:gd name="T73" fmla="*/ 11 h 58"/>
                <a:gd name="T74" fmla="*/ 87 w 104"/>
                <a:gd name="T75" fmla="*/ 11 h 58"/>
                <a:gd name="T76" fmla="*/ 52 w 104"/>
                <a:gd name="T77" fmla="*/ 3 h 58"/>
                <a:gd name="T78" fmla="*/ 52 w 104"/>
                <a:gd name="T79" fmla="*/ 3 h 58"/>
                <a:gd name="T80" fmla="*/ 52 w 104"/>
                <a:gd name="T81" fmla="*/ 3 h 58"/>
                <a:gd name="T82" fmla="*/ 52 w 104"/>
                <a:gd name="T83" fmla="*/ 3 h 58"/>
                <a:gd name="T84" fmla="*/ 52 w 104"/>
                <a:gd name="T85" fmla="*/ 2 h 58"/>
                <a:gd name="T86" fmla="*/ 52 w 104"/>
                <a:gd name="T87" fmla="*/ 3 h 58"/>
                <a:gd name="T88" fmla="*/ 17 w 104"/>
                <a:gd name="T89" fmla="*/ 11 h 58"/>
                <a:gd name="T90" fmla="*/ 17 w 104"/>
                <a:gd name="T91" fmla="*/ 11 h 58"/>
                <a:gd name="T92" fmla="*/ 3 w 104"/>
                <a:gd name="T93" fmla="*/ 30 h 58"/>
                <a:gd name="T94" fmla="*/ 3 w 104"/>
                <a:gd name="T95" fmla="*/ 30 h 58"/>
                <a:gd name="T96" fmla="*/ 3 w 104"/>
                <a:gd name="T97" fmla="*/ 30 h 58"/>
                <a:gd name="T98" fmla="*/ 3 w 104"/>
                <a:gd name="T9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58">
                  <a:moveTo>
                    <a:pt x="52" y="58"/>
                  </a:moveTo>
                  <a:cubicBezTo>
                    <a:pt x="24" y="58"/>
                    <a:pt x="1" y="46"/>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13"/>
                    <a:pt x="24" y="1"/>
                    <a:pt x="52" y="0"/>
                  </a:cubicBezTo>
                  <a:cubicBezTo>
                    <a:pt x="52" y="0"/>
                    <a:pt x="52" y="0"/>
                    <a:pt x="52" y="0"/>
                  </a:cubicBezTo>
                  <a:cubicBezTo>
                    <a:pt x="52" y="0"/>
                    <a:pt x="52" y="0"/>
                    <a:pt x="52" y="0"/>
                  </a:cubicBezTo>
                  <a:cubicBezTo>
                    <a:pt x="52" y="0"/>
                    <a:pt x="52" y="0"/>
                    <a:pt x="52" y="0"/>
                  </a:cubicBezTo>
                  <a:cubicBezTo>
                    <a:pt x="52" y="0"/>
                    <a:pt x="52" y="0"/>
                    <a:pt x="52" y="0"/>
                  </a:cubicBezTo>
                  <a:cubicBezTo>
                    <a:pt x="81" y="1"/>
                    <a:pt x="104" y="13"/>
                    <a:pt x="104" y="29"/>
                  </a:cubicBezTo>
                  <a:cubicBezTo>
                    <a:pt x="104" y="29"/>
                    <a:pt x="104" y="29"/>
                    <a:pt x="104" y="29"/>
                  </a:cubicBezTo>
                  <a:cubicBezTo>
                    <a:pt x="104" y="29"/>
                    <a:pt x="104" y="29"/>
                    <a:pt x="104" y="29"/>
                  </a:cubicBezTo>
                  <a:cubicBezTo>
                    <a:pt x="104" y="29"/>
                    <a:pt x="104" y="29"/>
                    <a:pt x="104" y="29"/>
                  </a:cubicBezTo>
                  <a:cubicBezTo>
                    <a:pt x="104" y="29"/>
                    <a:pt x="104" y="29"/>
                    <a:pt x="104" y="29"/>
                  </a:cubicBezTo>
                  <a:cubicBezTo>
                    <a:pt x="104" y="29"/>
                    <a:pt x="104" y="29"/>
                    <a:pt x="104" y="29"/>
                  </a:cubicBezTo>
                  <a:cubicBezTo>
                    <a:pt x="104" y="46"/>
                    <a:pt x="81" y="58"/>
                    <a:pt x="52" y="58"/>
                  </a:cubicBezTo>
                  <a:cubicBezTo>
                    <a:pt x="52" y="58"/>
                    <a:pt x="52" y="58"/>
                    <a:pt x="52" y="58"/>
                  </a:cubicBezTo>
                  <a:cubicBezTo>
                    <a:pt x="52" y="58"/>
                    <a:pt x="52" y="58"/>
                    <a:pt x="52" y="58"/>
                  </a:cubicBezTo>
                  <a:close/>
                  <a:moveTo>
                    <a:pt x="3" y="30"/>
                  </a:moveTo>
                  <a:cubicBezTo>
                    <a:pt x="3" y="36"/>
                    <a:pt x="8" y="43"/>
                    <a:pt x="17" y="47"/>
                  </a:cubicBezTo>
                  <a:cubicBezTo>
                    <a:pt x="17" y="47"/>
                    <a:pt x="17" y="47"/>
                    <a:pt x="17" y="47"/>
                  </a:cubicBezTo>
                  <a:cubicBezTo>
                    <a:pt x="26" y="52"/>
                    <a:pt x="38" y="55"/>
                    <a:pt x="52" y="55"/>
                  </a:cubicBezTo>
                  <a:cubicBezTo>
                    <a:pt x="52" y="55"/>
                    <a:pt x="52" y="55"/>
                    <a:pt x="52" y="55"/>
                  </a:cubicBezTo>
                  <a:cubicBezTo>
                    <a:pt x="52" y="55"/>
                    <a:pt x="52" y="55"/>
                    <a:pt x="52" y="55"/>
                  </a:cubicBezTo>
                  <a:cubicBezTo>
                    <a:pt x="52" y="55"/>
                    <a:pt x="52" y="55"/>
                    <a:pt x="52" y="55"/>
                  </a:cubicBezTo>
                  <a:cubicBezTo>
                    <a:pt x="66" y="55"/>
                    <a:pt x="79" y="52"/>
                    <a:pt x="87" y="47"/>
                  </a:cubicBezTo>
                  <a:cubicBezTo>
                    <a:pt x="87" y="47"/>
                    <a:pt x="87" y="47"/>
                    <a:pt x="87" y="47"/>
                  </a:cubicBezTo>
                  <a:cubicBezTo>
                    <a:pt x="96" y="42"/>
                    <a:pt x="101" y="36"/>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2"/>
                    <a:pt x="96" y="16"/>
                    <a:pt x="87" y="11"/>
                  </a:cubicBezTo>
                  <a:cubicBezTo>
                    <a:pt x="87" y="11"/>
                    <a:pt x="87" y="11"/>
                    <a:pt x="87" y="11"/>
                  </a:cubicBezTo>
                  <a:cubicBezTo>
                    <a:pt x="79" y="6"/>
                    <a:pt x="66" y="3"/>
                    <a:pt x="52" y="3"/>
                  </a:cubicBezTo>
                  <a:cubicBezTo>
                    <a:pt x="52" y="3"/>
                    <a:pt x="52" y="3"/>
                    <a:pt x="52" y="3"/>
                  </a:cubicBezTo>
                  <a:cubicBezTo>
                    <a:pt x="52" y="3"/>
                    <a:pt x="52" y="3"/>
                    <a:pt x="52" y="3"/>
                  </a:cubicBezTo>
                  <a:cubicBezTo>
                    <a:pt x="52" y="3"/>
                    <a:pt x="52" y="3"/>
                    <a:pt x="52" y="3"/>
                  </a:cubicBezTo>
                  <a:cubicBezTo>
                    <a:pt x="52" y="2"/>
                    <a:pt x="52" y="2"/>
                    <a:pt x="52" y="2"/>
                  </a:cubicBezTo>
                  <a:cubicBezTo>
                    <a:pt x="52" y="3"/>
                    <a:pt x="52" y="3"/>
                    <a:pt x="52" y="3"/>
                  </a:cubicBezTo>
                  <a:cubicBezTo>
                    <a:pt x="38" y="4"/>
                    <a:pt x="26" y="7"/>
                    <a:pt x="17" y="11"/>
                  </a:cubicBezTo>
                  <a:cubicBezTo>
                    <a:pt x="17" y="11"/>
                    <a:pt x="17" y="11"/>
                    <a:pt x="17" y="11"/>
                  </a:cubicBezTo>
                  <a:cubicBezTo>
                    <a:pt x="8" y="16"/>
                    <a:pt x="3" y="23"/>
                    <a:pt x="3" y="30"/>
                  </a:cubicBezTo>
                  <a:cubicBezTo>
                    <a:pt x="3" y="30"/>
                    <a:pt x="3" y="30"/>
                    <a:pt x="3" y="30"/>
                  </a:cubicBezTo>
                  <a:cubicBezTo>
                    <a:pt x="3" y="30"/>
                    <a:pt x="3" y="30"/>
                    <a:pt x="3" y="30"/>
                  </a:cubicBezTo>
                  <a:cubicBezTo>
                    <a:pt x="3" y="30"/>
                    <a:pt x="3" y="30"/>
                    <a:pt x="3" y="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149"/>
            <p:cNvSpPr/>
            <p:nvPr/>
          </p:nvSpPr>
          <p:spPr bwMode="auto">
            <a:xfrm>
              <a:off x="2987" y="2558"/>
              <a:ext cx="549" cy="298"/>
            </a:xfrm>
            <a:custGeom>
              <a:avLst/>
              <a:gdLst>
                <a:gd name="T0" fmla="*/ 50 w 101"/>
                <a:gd name="T1" fmla="*/ 0 h 55"/>
                <a:gd name="T2" fmla="*/ 0 w 101"/>
                <a:gd name="T3" fmla="*/ 27 h 55"/>
                <a:gd name="T4" fmla="*/ 50 w 101"/>
                <a:gd name="T5" fmla="*/ 55 h 55"/>
                <a:gd name="T6" fmla="*/ 101 w 101"/>
                <a:gd name="T7" fmla="*/ 27 h 55"/>
                <a:gd name="T8" fmla="*/ 50 w 101"/>
                <a:gd name="T9" fmla="*/ 0 h 55"/>
              </a:gdLst>
              <a:ahLst/>
              <a:cxnLst>
                <a:cxn ang="0">
                  <a:pos x="T0" y="T1"/>
                </a:cxn>
                <a:cxn ang="0">
                  <a:pos x="T2" y="T3"/>
                </a:cxn>
                <a:cxn ang="0">
                  <a:pos x="T4" y="T5"/>
                </a:cxn>
                <a:cxn ang="0">
                  <a:pos x="T6" y="T7"/>
                </a:cxn>
                <a:cxn ang="0">
                  <a:pos x="T8" y="T9"/>
                </a:cxn>
              </a:cxnLst>
              <a:rect l="0" t="0" r="r" b="b"/>
              <a:pathLst>
                <a:path w="101" h="55">
                  <a:moveTo>
                    <a:pt x="50" y="0"/>
                  </a:moveTo>
                  <a:cubicBezTo>
                    <a:pt x="22" y="0"/>
                    <a:pt x="0" y="12"/>
                    <a:pt x="0" y="27"/>
                  </a:cubicBezTo>
                  <a:cubicBezTo>
                    <a:pt x="0" y="42"/>
                    <a:pt x="22" y="55"/>
                    <a:pt x="50" y="55"/>
                  </a:cubicBezTo>
                  <a:cubicBezTo>
                    <a:pt x="78" y="54"/>
                    <a:pt x="101" y="42"/>
                    <a:pt x="101" y="27"/>
                  </a:cubicBezTo>
                  <a:cubicBezTo>
                    <a:pt x="101" y="12"/>
                    <a:pt x="78" y="0"/>
                    <a:pt x="5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150"/>
            <p:cNvSpPr>
              <a:spLocks noEditPoints="1"/>
            </p:cNvSpPr>
            <p:nvPr/>
          </p:nvSpPr>
          <p:spPr bwMode="auto">
            <a:xfrm>
              <a:off x="2976" y="2547"/>
              <a:ext cx="565" cy="315"/>
            </a:xfrm>
            <a:custGeom>
              <a:avLst/>
              <a:gdLst>
                <a:gd name="T0" fmla="*/ 52 w 104"/>
                <a:gd name="T1" fmla="*/ 58 h 58"/>
                <a:gd name="T2" fmla="*/ 0 w 104"/>
                <a:gd name="T3" fmla="*/ 30 h 58"/>
                <a:gd name="T4" fmla="*/ 0 w 104"/>
                <a:gd name="T5" fmla="*/ 30 h 58"/>
                <a:gd name="T6" fmla="*/ 0 w 104"/>
                <a:gd name="T7" fmla="*/ 29 h 58"/>
                <a:gd name="T8" fmla="*/ 0 w 104"/>
                <a:gd name="T9" fmla="*/ 29 h 58"/>
                <a:gd name="T10" fmla="*/ 52 w 104"/>
                <a:gd name="T11" fmla="*/ 0 h 58"/>
                <a:gd name="T12" fmla="*/ 52 w 104"/>
                <a:gd name="T13" fmla="*/ 0 h 58"/>
                <a:gd name="T14" fmla="*/ 52 w 104"/>
                <a:gd name="T15" fmla="*/ 0 h 58"/>
                <a:gd name="T16" fmla="*/ 52 w 104"/>
                <a:gd name="T17" fmla="*/ 0 h 58"/>
                <a:gd name="T18" fmla="*/ 52 w 104"/>
                <a:gd name="T19" fmla="*/ 0 h 58"/>
                <a:gd name="T20" fmla="*/ 104 w 104"/>
                <a:gd name="T21" fmla="*/ 29 h 58"/>
                <a:gd name="T22" fmla="*/ 104 w 104"/>
                <a:gd name="T23" fmla="*/ 29 h 58"/>
                <a:gd name="T24" fmla="*/ 104 w 104"/>
                <a:gd name="T25" fmla="*/ 29 h 58"/>
                <a:gd name="T26" fmla="*/ 104 w 104"/>
                <a:gd name="T27" fmla="*/ 29 h 58"/>
                <a:gd name="T28" fmla="*/ 52 w 104"/>
                <a:gd name="T29" fmla="*/ 58 h 58"/>
                <a:gd name="T30" fmla="*/ 52 w 104"/>
                <a:gd name="T31" fmla="*/ 58 h 58"/>
                <a:gd name="T32" fmla="*/ 52 w 104"/>
                <a:gd name="T33" fmla="*/ 58 h 58"/>
                <a:gd name="T34" fmla="*/ 52 w 104"/>
                <a:gd name="T35" fmla="*/ 55 h 58"/>
                <a:gd name="T36" fmla="*/ 87 w 104"/>
                <a:gd name="T37" fmla="*/ 47 h 58"/>
                <a:gd name="T38" fmla="*/ 87 w 104"/>
                <a:gd name="T39" fmla="*/ 47 h 58"/>
                <a:gd name="T40" fmla="*/ 101 w 104"/>
                <a:gd name="T41" fmla="*/ 29 h 58"/>
                <a:gd name="T42" fmla="*/ 101 w 104"/>
                <a:gd name="T43" fmla="*/ 29 h 58"/>
                <a:gd name="T44" fmla="*/ 101 w 104"/>
                <a:gd name="T45" fmla="*/ 29 h 58"/>
                <a:gd name="T46" fmla="*/ 101 w 104"/>
                <a:gd name="T47" fmla="*/ 29 h 58"/>
                <a:gd name="T48" fmla="*/ 101 w 104"/>
                <a:gd name="T49" fmla="*/ 29 h 58"/>
                <a:gd name="T50" fmla="*/ 101 w 104"/>
                <a:gd name="T51" fmla="*/ 29 h 58"/>
                <a:gd name="T52" fmla="*/ 87 w 104"/>
                <a:gd name="T53" fmla="*/ 11 h 58"/>
                <a:gd name="T54" fmla="*/ 87 w 104"/>
                <a:gd name="T55" fmla="*/ 11 h 58"/>
                <a:gd name="T56" fmla="*/ 52 w 104"/>
                <a:gd name="T57" fmla="*/ 3 h 58"/>
                <a:gd name="T58" fmla="*/ 52 w 104"/>
                <a:gd name="T59" fmla="*/ 3 h 58"/>
                <a:gd name="T60" fmla="*/ 52 w 104"/>
                <a:gd name="T61" fmla="*/ 3 h 58"/>
                <a:gd name="T62" fmla="*/ 52 w 104"/>
                <a:gd name="T63" fmla="*/ 3 h 58"/>
                <a:gd name="T64" fmla="*/ 52 w 104"/>
                <a:gd name="T65" fmla="*/ 2 h 58"/>
                <a:gd name="T66" fmla="*/ 52 w 104"/>
                <a:gd name="T67" fmla="*/ 3 h 58"/>
                <a:gd name="T68" fmla="*/ 17 w 104"/>
                <a:gd name="T69" fmla="*/ 11 h 58"/>
                <a:gd name="T70" fmla="*/ 17 w 104"/>
                <a:gd name="T71" fmla="*/ 11 h 58"/>
                <a:gd name="T72" fmla="*/ 3 w 104"/>
                <a:gd name="T73" fmla="*/ 29 h 58"/>
                <a:gd name="T74" fmla="*/ 3 w 104"/>
                <a:gd name="T75" fmla="*/ 29 h 58"/>
                <a:gd name="T76" fmla="*/ 3 w 104"/>
                <a:gd name="T77" fmla="*/ 29 h 58"/>
                <a:gd name="T78" fmla="*/ 3 w 104"/>
                <a:gd name="T79" fmla="*/ 29 h 58"/>
                <a:gd name="T80" fmla="*/ 17 w 104"/>
                <a:gd name="T81" fmla="*/ 47 h 58"/>
                <a:gd name="T82" fmla="*/ 17 w 104"/>
                <a:gd name="T83" fmla="*/ 47 h 58"/>
                <a:gd name="T84" fmla="*/ 52 w 104"/>
                <a:gd name="T85" fmla="*/ 55 h 58"/>
                <a:gd name="T86" fmla="*/ 52 w 104"/>
                <a:gd name="T87" fmla="*/ 55 h 58"/>
                <a:gd name="T88" fmla="*/ 52 w 104"/>
                <a:gd name="T89" fmla="*/ 55 h 58"/>
                <a:gd name="T90" fmla="*/ 52 w 104"/>
                <a:gd name="T91" fmla="*/ 55 h 58"/>
                <a:gd name="T92" fmla="*/ 52 w 104"/>
                <a:gd name="T93" fmla="*/ 55 h 58"/>
                <a:gd name="T94" fmla="*/ 104 w 104"/>
                <a:gd name="T95" fmla="*/ 29 h 58"/>
                <a:gd name="T96" fmla="*/ 104 w 104"/>
                <a:gd name="T97" fmla="*/ 29 h 58"/>
                <a:gd name="T98" fmla="*/ 104 w 104"/>
                <a:gd name="T99" fmla="*/ 29 h 58"/>
                <a:gd name="T100" fmla="*/ 104 w 104"/>
                <a:gd name="T101" fmla="*/ 29 h 58"/>
                <a:gd name="T102" fmla="*/ 104 w 104"/>
                <a:gd name="T10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58">
                  <a:moveTo>
                    <a:pt x="52" y="58"/>
                  </a:moveTo>
                  <a:cubicBezTo>
                    <a:pt x="24" y="58"/>
                    <a:pt x="1" y="46"/>
                    <a:pt x="0" y="30"/>
                  </a:cubicBezTo>
                  <a:cubicBezTo>
                    <a:pt x="0" y="30"/>
                    <a:pt x="0" y="30"/>
                    <a:pt x="0" y="30"/>
                  </a:cubicBezTo>
                  <a:cubicBezTo>
                    <a:pt x="0" y="29"/>
                    <a:pt x="0" y="29"/>
                    <a:pt x="0" y="29"/>
                  </a:cubicBezTo>
                  <a:cubicBezTo>
                    <a:pt x="0" y="29"/>
                    <a:pt x="0" y="29"/>
                    <a:pt x="0" y="29"/>
                  </a:cubicBezTo>
                  <a:cubicBezTo>
                    <a:pt x="0" y="13"/>
                    <a:pt x="24" y="1"/>
                    <a:pt x="52" y="0"/>
                  </a:cubicBezTo>
                  <a:cubicBezTo>
                    <a:pt x="52" y="0"/>
                    <a:pt x="52" y="0"/>
                    <a:pt x="52" y="0"/>
                  </a:cubicBezTo>
                  <a:cubicBezTo>
                    <a:pt x="52" y="0"/>
                    <a:pt x="52" y="0"/>
                    <a:pt x="52" y="0"/>
                  </a:cubicBezTo>
                  <a:cubicBezTo>
                    <a:pt x="52" y="0"/>
                    <a:pt x="52" y="0"/>
                    <a:pt x="52" y="0"/>
                  </a:cubicBezTo>
                  <a:cubicBezTo>
                    <a:pt x="52" y="0"/>
                    <a:pt x="52" y="0"/>
                    <a:pt x="52" y="0"/>
                  </a:cubicBezTo>
                  <a:cubicBezTo>
                    <a:pt x="81" y="0"/>
                    <a:pt x="104" y="12"/>
                    <a:pt x="104" y="29"/>
                  </a:cubicBezTo>
                  <a:cubicBezTo>
                    <a:pt x="104" y="29"/>
                    <a:pt x="104" y="29"/>
                    <a:pt x="104" y="29"/>
                  </a:cubicBezTo>
                  <a:cubicBezTo>
                    <a:pt x="104" y="29"/>
                    <a:pt x="104" y="29"/>
                    <a:pt x="104" y="29"/>
                  </a:cubicBezTo>
                  <a:cubicBezTo>
                    <a:pt x="104" y="29"/>
                    <a:pt x="104" y="29"/>
                    <a:pt x="104" y="29"/>
                  </a:cubicBezTo>
                  <a:cubicBezTo>
                    <a:pt x="104" y="46"/>
                    <a:pt x="80" y="58"/>
                    <a:pt x="52" y="58"/>
                  </a:cubicBezTo>
                  <a:cubicBezTo>
                    <a:pt x="52" y="58"/>
                    <a:pt x="52" y="58"/>
                    <a:pt x="52" y="58"/>
                  </a:cubicBezTo>
                  <a:cubicBezTo>
                    <a:pt x="52" y="58"/>
                    <a:pt x="52" y="58"/>
                    <a:pt x="52" y="58"/>
                  </a:cubicBezTo>
                  <a:close/>
                  <a:moveTo>
                    <a:pt x="52" y="55"/>
                  </a:moveTo>
                  <a:cubicBezTo>
                    <a:pt x="66" y="55"/>
                    <a:pt x="79" y="52"/>
                    <a:pt x="87" y="47"/>
                  </a:cubicBezTo>
                  <a:cubicBezTo>
                    <a:pt x="87" y="47"/>
                    <a:pt x="87" y="47"/>
                    <a:pt x="87" y="47"/>
                  </a:cubicBezTo>
                  <a:cubicBezTo>
                    <a:pt x="96" y="42"/>
                    <a:pt x="101" y="36"/>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2"/>
                    <a:pt x="96" y="16"/>
                    <a:pt x="87" y="11"/>
                  </a:cubicBezTo>
                  <a:cubicBezTo>
                    <a:pt x="87" y="11"/>
                    <a:pt x="87" y="11"/>
                    <a:pt x="87" y="11"/>
                  </a:cubicBezTo>
                  <a:cubicBezTo>
                    <a:pt x="79" y="6"/>
                    <a:pt x="66" y="3"/>
                    <a:pt x="52" y="3"/>
                  </a:cubicBezTo>
                  <a:cubicBezTo>
                    <a:pt x="52" y="3"/>
                    <a:pt x="52" y="3"/>
                    <a:pt x="52" y="3"/>
                  </a:cubicBezTo>
                  <a:cubicBezTo>
                    <a:pt x="52" y="3"/>
                    <a:pt x="52" y="3"/>
                    <a:pt x="52" y="3"/>
                  </a:cubicBezTo>
                  <a:cubicBezTo>
                    <a:pt x="52" y="3"/>
                    <a:pt x="52" y="3"/>
                    <a:pt x="52" y="3"/>
                  </a:cubicBezTo>
                  <a:cubicBezTo>
                    <a:pt x="52" y="2"/>
                    <a:pt x="52" y="2"/>
                    <a:pt x="52" y="2"/>
                  </a:cubicBezTo>
                  <a:cubicBezTo>
                    <a:pt x="52" y="3"/>
                    <a:pt x="52" y="3"/>
                    <a:pt x="52" y="3"/>
                  </a:cubicBezTo>
                  <a:cubicBezTo>
                    <a:pt x="38" y="3"/>
                    <a:pt x="26" y="6"/>
                    <a:pt x="17" y="11"/>
                  </a:cubicBezTo>
                  <a:cubicBezTo>
                    <a:pt x="17" y="11"/>
                    <a:pt x="17" y="11"/>
                    <a:pt x="17" y="11"/>
                  </a:cubicBezTo>
                  <a:cubicBezTo>
                    <a:pt x="8" y="16"/>
                    <a:pt x="3" y="23"/>
                    <a:pt x="3" y="29"/>
                  </a:cubicBezTo>
                  <a:cubicBezTo>
                    <a:pt x="3" y="29"/>
                    <a:pt x="3" y="29"/>
                    <a:pt x="3" y="29"/>
                  </a:cubicBezTo>
                  <a:cubicBezTo>
                    <a:pt x="3" y="29"/>
                    <a:pt x="3" y="29"/>
                    <a:pt x="3" y="29"/>
                  </a:cubicBezTo>
                  <a:cubicBezTo>
                    <a:pt x="3" y="29"/>
                    <a:pt x="3" y="29"/>
                    <a:pt x="3" y="29"/>
                  </a:cubicBezTo>
                  <a:cubicBezTo>
                    <a:pt x="3" y="36"/>
                    <a:pt x="8" y="42"/>
                    <a:pt x="17" y="47"/>
                  </a:cubicBezTo>
                  <a:cubicBezTo>
                    <a:pt x="17" y="47"/>
                    <a:pt x="17" y="47"/>
                    <a:pt x="17" y="47"/>
                  </a:cubicBezTo>
                  <a:cubicBezTo>
                    <a:pt x="26" y="52"/>
                    <a:pt x="38" y="55"/>
                    <a:pt x="52" y="55"/>
                  </a:cubicBezTo>
                  <a:cubicBezTo>
                    <a:pt x="52" y="55"/>
                    <a:pt x="52" y="55"/>
                    <a:pt x="52" y="55"/>
                  </a:cubicBezTo>
                  <a:cubicBezTo>
                    <a:pt x="52" y="55"/>
                    <a:pt x="52" y="55"/>
                    <a:pt x="52" y="55"/>
                  </a:cubicBezTo>
                  <a:cubicBezTo>
                    <a:pt x="52" y="55"/>
                    <a:pt x="52" y="55"/>
                    <a:pt x="52" y="55"/>
                  </a:cubicBezTo>
                  <a:cubicBezTo>
                    <a:pt x="52" y="55"/>
                    <a:pt x="52" y="55"/>
                    <a:pt x="52" y="55"/>
                  </a:cubicBezTo>
                  <a:close/>
                  <a:moveTo>
                    <a:pt x="104" y="29"/>
                  </a:moveTo>
                  <a:cubicBezTo>
                    <a:pt x="104" y="29"/>
                    <a:pt x="104" y="29"/>
                    <a:pt x="104" y="29"/>
                  </a:cubicBezTo>
                  <a:cubicBezTo>
                    <a:pt x="104" y="29"/>
                    <a:pt x="104" y="29"/>
                    <a:pt x="104" y="29"/>
                  </a:cubicBezTo>
                  <a:cubicBezTo>
                    <a:pt x="104" y="29"/>
                    <a:pt x="104" y="29"/>
                    <a:pt x="104" y="29"/>
                  </a:cubicBezTo>
                  <a:cubicBezTo>
                    <a:pt x="104" y="29"/>
                    <a:pt x="104" y="29"/>
                    <a:pt x="104" y="2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151"/>
            <p:cNvSpPr/>
            <p:nvPr/>
          </p:nvSpPr>
          <p:spPr bwMode="auto">
            <a:xfrm>
              <a:off x="3074" y="1925"/>
              <a:ext cx="364" cy="817"/>
            </a:xfrm>
            <a:custGeom>
              <a:avLst/>
              <a:gdLst>
                <a:gd name="T0" fmla="*/ 0 w 364"/>
                <a:gd name="T1" fmla="*/ 817 h 817"/>
                <a:gd name="T2" fmla="*/ 0 w 364"/>
                <a:gd name="T3" fmla="*/ 5 h 817"/>
                <a:gd name="T4" fmla="*/ 364 w 364"/>
                <a:gd name="T5" fmla="*/ 0 h 817"/>
                <a:gd name="T6" fmla="*/ 364 w 364"/>
                <a:gd name="T7" fmla="*/ 812 h 817"/>
                <a:gd name="T8" fmla="*/ 174 w 364"/>
                <a:gd name="T9" fmla="*/ 774 h 817"/>
                <a:gd name="T10" fmla="*/ 0 w 364"/>
                <a:gd name="T11" fmla="*/ 817 h 817"/>
              </a:gdLst>
              <a:ahLst/>
              <a:cxnLst>
                <a:cxn ang="0">
                  <a:pos x="T0" y="T1"/>
                </a:cxn>
                <a:cxn ang="0">
                  <a:pos x="T2" y="T3"/>
                </a:cxn>
                <a:cxn ang="0">
                  <a:pos x="T4" y="T5"/>
                </a:cxn>
                <a:cxn ang="0">
                  <a:pos x="T6" y="T7"/>
                </a:cxn>
                <a:cxn ang="0">
                  <a:pos x="T8" y="T9"/>
                </a:cxn>
                <a:cxn ang="0">
                  <a:pos x="T10" y="T11"/>
                </a:cxn>
              </a:cxnLst>
              <a:rect l="0" t="0" r="r" b="b"/>
              <a:pathLst>
                <a:path w="364" h="817">
                  <a:moveTo>
                    <a:pt x="0" y="817"/>
                  </a:moveTo>
                  <a:lnTo>
                    <a:pt x="0" y="5"/>
                  </a:lnTo>
                  <a:lnTo>
                    <a:pt x="364" y="0"/>
                  </a:lnTo>
                  <a:lnTo>
                    <a:pt x="364" y="812"/>
                  </a:lnTo>
                  <a:lnTo>
                    <a:pt x="174" y="774"/>
                  </a:lnTo>
                  <a:lnTo>
                    <a:pt x="0" y="81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152"/>
            <p:cNvSpPr>
              <a:spLocks noEditPoints="1"/>
            </p:cNvSpPr>
            <p:nvPr/>
          </p:nvSpPr>
          <p:spPr bwMode="auto">
            <a:xfrm>
              <a:off x="3063" y="1919"/>
              <a:ext cx="386" cy="829"/>
            </a:xfrm>
            <a:custGeom>
              <a:avLst/>
              <a:gdLst>
                <a:gd name="T0" fmla="*/ 1 w 71"/>
                <a:gd name="T1" fmla="*/ 153 h 153"/>
                <a:gd name="T2" fmla="*/ 0 w 71"/>
                <a:gd name="T3" fmla="*/ 152 h 153"/>
                <a:gd name="T4" fmla="*/ 0 w 71"/>
                <a:gd name="T5" fmla="*/ 152 h 153"/>
                <a:gd name="T6" fmla="*/ 1 w 71"/>
                <a:gd name="T7" fmla="*/ 2 h 153"/>
                <a:gd name="T8" fmla="*/ 2 w 71"/>
                <a:gd name="T9" fmla="*/ 0 h 153"/>
                <a:gd name="T10" fmla="*/ 2 w 71"/>
                <a:gd name="T11" fmla="*/ 0 h 153"/>
                <a:gd name="T12" fmla="*/ 69 w 71"/>
                <a:gd name="T13" fmla="*/ 0 h 153"/>
                <a:gd name="T14" fmla="*/ 70 w 71"/>
                <a:gd name="T15" fmla="*/ 0 h 153"/>
                <a:gd name="T16" fmla="*/ 70 w 71"/>
                <a:gd name="T17" fmla="*/ 0 h 153"/>
                <a:gd name="T18" fmla="*/ 71 w 71"/>
                <a:gd name="T19" fmla="*/ 1 h 153"/>
                <a:gd name="T20" fmla="*/ 71 w 71"/>
                <a:gd name="T21" fmla="*/ 1 h 153"/>
                <a:gd name="T22" fmla="*/ 71 w 71"/>
                <a:gd name="T23" fmla="*/ 151 h 153"/>
                <a:gd name="T24" fmla="*/ 70 w 71"/>
                <a:gd name="T25" fmla="*/ 153 h 153"/>
                <a:gd name="T26" fmla="*/ 70 w 71"/>
                <a:gd name="T27" fmla="*/ 153 h 153"/>
                <a:gd name="T28" fmla="*/ 69 w 71"/>
                <a:gd name="T29" fmla="*/ 153 h 153"/>
                <a:gd name="T30" fmla="*/ 69 w 71"/>
                <a:gd name="T31" fmla="*/ 153 h 153"/>
                <a:gd name="T32" fmla="*/ 34 w 71"/>
                <a:gd name="T33" fmla="*/ 145 h 153"/>
                <a:gd name="T34" fmla="*/ 2 w 71"/>
                <a:gd name="T35" fmla="*/ 153 h 153"/>
                <a:gd name="T36" fmla="*/ 2 w 71"/>
                <a:gd name="T37" fmla="*/ 153 h 153"/>
                <a:gd name="T38" fmla="*/ 2 w 71"/>
                <a:gd name="T39" fmla="*/ 153 h 153"/>
                <a:gd name="T40" fmla="*/ 1 w 71"/>
                <a:gd name="T41" fmla="*/ 153 h 153"/>
                <a:gd name="T42" fmla="*/ 3 w 71"/>
                <a:gd name="T43" fmla="*/ 152 h 153"/>
                <a:gd name="T44" fmla="*/ 2 w 71"/>
                <a:gd name="T45" fmla="*/ 152 h 153"/>
                <a:gd name="T46" fmla="*/ 3 w 71"/>
                <a:gd name="T47" fmla="*/ 152 h 153"/>
                <a:gd name="T48" fmla="*/ 4 w 71"/>
                <a:gd name="T49" fmla="*/ 3 h 153"/>
                <a:gd name="T50" fmla="*/ 3 w 71"/>
                <a:gd name="T51" fmla="*/ 150 h 153"/>
                <a:gd name="T52" fmla="*/ 34 w 71"/>
                <a:gd name="T53" fmla="*/ 142 h 153"/>
                <a:gd name="T54" fmla="*/ 35 w 71"/>
                <a:gd name="T55" fmla="*/ 142 h 153"/>
                <a:gd name="T56" fmla="*/ 68 w 71"/>
                <a:gd name="T57" fmla="*/ 149 h 153"/>
                <a:gd name="T58" fmla="*/ 68 w 71"/>
                <a:gd name="T59" fmla="*/ 3 h 153"/>
                <a:gd name="T60" fmla="*/ 4 w 71"/>
                <a:gd name="T61" fmla="*/ 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153">
                  <a:moveTo>
                    <a:pt x="1" y="153"/>
                  </a:moveTo>
                  <a:cubicBezTo>
                    <a:pt x="1" y="152"/>
                    <a:pt x="0" y="152"/>
                    <a:pt x="0" y="152"/>
                  </a:cubicBezTo>
                  <a:cubicBezTo>
                    <a:pt x="0" y="152"/>
                    <a:pt x="0" y="152"/>
                    <a:pt x="0" y="152"/>
                  </a:cubicBezTo>
                  <a:cubicBezTo>
                    <a:pt x="1" y="2"/>
                    <a:pt x="1" y="2"/>
                    <a:pt x="1" y="2"/>
                  </a:cubicBezTo>
                  <a:cubicBezTo>
                    <a:pt x="1" y="1"/>
                    <a:pt x="1" y="0"/>
                    <a:pt x="2" y="0"/>
                  </a:cubicBezTo>
                  <a:cubicBezTo>
                    <a:pt x="2" y="0"/>
                    <a:pt x="2" y="0"/>
                    <a:pt x="2" y="0"/>
                  </a:cubicBezTo>
                  <a:cubicBezTo>
                    <a:pt x="69" y="0"/>
                    <a:pt x="69" y="0"/>
                    <a:pt x="69" y="0"/>
                  </a:cubicBezTo>
                  <a:cubicBezTo>
                    <a:pt x="69" y="0"/>
                    <a:pt x="70" y="0"/>
                    <a:pt x="70" y="0"/>
                  </a:cubicBezTo>
                  <a:cubicBezTo>
                    <a:pt x="70" y="0"/>
                    <a:pt x="70" y="0"/>
                    <a:pt x="70" y="0"/>
                  </a:cubicBezTo>
                  <a:cubicBezTo>
                    <a:pt x="70" y="1"/>
                    <a:pt x="71" y="1"/>
                    <a:pt x="71" y="1"/>
                  </a:cubicBezTo>
                  <a:cubicBezTo>
                    <a:pt x="71" y="1"/>
                    <a:pt x="71" y="1"/>
                    <a:pt x="71" y="1"/>
                  </a:cubicBezTo>
                  <a:cubicBezTo>
                    <a:pt x="71" y="151"/>
                    <a:pt x="71" y="151"/>
                    <a:pt x="71" y="151"/>
                  </a:cubicBezTo>
                  <a:cubicBezTo>
                    <a:pt x="71" y="152"/>
                    <a:pt x="70" y="152"/>
                    <a:pt x="70" y="153"/>
                  </a:cubicBezTo>
                  <a:cubicBezTo>
                    <a:pt x="70" y="153"/>
                    <a:pt x="70" y="153"/>
                    <a:pt x="70" y="153"/>
                  </a:cubicBezTo>
                  <a:cubicBezTo>
                    <a:pt x="70" y="153"/>
                    <a:pt x="69" y="153"/>
                    <a:pt x="69" y="153"/>
                  </a:cubicBezTo>
                  <a:cubicBezTo>
                    <a:pt x="69" y="153"/>
                    <a:pt x="69" y="153"/>
                    <a:pt x="69" y="153"/>
                  </a:cubicBezTo>
                  <a:cubicBezTo>
                    <a:pt x="34" y="145"/>
                    <a:pt x="34" y="145"/>
                    <a:pt x="34" y="145"/>
                  </a:cubicBezTo>
                  <a:cubicBezTo>
                    <a:pt x="2" y="153"/>
                    <a:pt x="2" y="153"/>
                    <a:pt x="2" y="153"/>
                  </a:cubicBezTo>
                  <a:cubicBezTo>
                    <a:pt x="2" y="153"/>
                    <a:pt x="2" y="153"/>
                    <a:pt x="2" y="153"/>
                  </a:cubicBezTo>
                  <a:cubicBezTo>
                    <a:pt x="2" y="153"/>
                    <a:pt x="2" y="153"/>
                    <a:pt x="2" y="153"/>
                  </a:cubicBezTo>
                  <a:cubicBezTo>
                    <a:pt x="2" y="153"/>
                    <a:pt x="1" y="153"/>
                    <a:pt x="1" y="153"/>
                  </a:cubicBezTo>
                  <a:close/>
                  <a:moveTo>
                    <a:pt x="3" y="152"/>
                  </a:moveTo>
                  <a:cubicBezTo>
                    <a:pt x="2" y="152"/>
                    <a:pt x="2" y="152"/>
                    <a:pt x="2" y="152"/>
                  </a:cubicBezTo>
                  <a:cubicBezTo>
                    <a:pt x="3" y="152"/>
                    <a:pt x="3" y="152"/>
                    <a:pt x="3" y="152"/>
                  </a:cubicBezTo>
                  <a:close/>
                  <a:moveTo>
                    <a:pt x="4" y="3"/>
                  </a:moveTo>
                  <a:cubicBezTo>
                    <a:pt x="3" y="150"/>
                    <a:pt x="3" y="150"/>
                    <a:pt x="3" y="150"/>
                  </a:cubicBezTo>
                  <a:cubicBezTo>
                    <a:pt x="34" y="142"/>
                    <a:pt x="34" y="142"/>
                    <a:pt x="34" y="142"/>
                  </a:cubicBezTo>
                  <a:cubicBezTo>
                    <a:pt x="35" y="142"/>
                    <a:pt x="35" y="142"/>
                    <a:pt x="35" y="142"/>
                  </a:cubicBezTo>
                  <a:cubicBezTo>
                    <a:pt x="68" y="149"/>
                    <a:pt x="68" y="149"/>
                    <a:pt x="68" y="149"/>
                  </a:cubicBezTo>
                  <a:cubicBezTo>
                    <a:pt x="68" y="3"/>
                    <a:pt x="68" y="3"/>
                    <a:pt x="68" y="3"/>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153"/>
            <p:cNvSpPr/>
            <p:nvPr/>
          </p:nvSpPr>
          <p:spPr bwMode="auto">
            <a:xfrm>
              <a:off x="3237" y="2195"/>
              <a:ext cx="98" cy="596"/>
            </a:xfrm>
            <a:custGeom>
              <a:avLst/>
              <a:gdLst>
                <a:gd name="T0" fmla="*/ 92 w 98"/>
                <a:gd name="T1" fmla="*/ 596 h 596"/>
                <a:gd name="T2" fmla="*/ 98 w 98"/>
                <a:gd name="T3" fmla="*/ 0 h 596"/>
                <a:gd name="T4" fmla="*/ 0 w 98"/>
                <a:gd name="T5" fmla="*/ 0 h 596"/>
                <a:gd name="T6" fmla="*/ 0 w 98"/>
                <a:gd name="T7" fmla="*/ 509 h 596"/>
                <a:gd name="T8" fmla="*/ 92 w 98"/>
                <a:gd name="T9" fmla="*/ 596 h 596"/>
              </a:gdLst>
              <a:ahLst/>
              <a:cxnLst>
                <a:cxn ang="0">
                  <a:pos x="T0" y="T1"/>
                </a:cxn>
                <a:cxn ang="0">
                  <a:pos x="T2" y="T3"/>
                </a:cxn>
                <a:cxn ang="0">
                  <a:pos x="T4" y="T5"/>
                </a:cxn>
                <a:cxn ang="0">
                  <a:pos x="T6" y="T7"/>
                </a:cxn>
                <a:cxn ang="0">
                  <a:pos x="T8" y="T9"/>
                </a:cxn>
              </a:cxnLst>
              <a:rect l="0" t="0" r="r" b="b"/>
              <a:pathLst>
                <a:path w="98" h="596">
                  <a:moveTo>
                    <a:pt x="92" y="596"/>
                  </a:moveTo>
                  <a:lnTo>
                    <a:pt x="98" y="0"/>
                  </a:lnTo>
                  <a:lnTo>
                    <a:pt x="0" y="0"/>
                  </a:lnTo>
                  <a:lnTo>
                    <a:pt x="0" y="509"/>
                  </a:lnTo>
                  <a:lnTo>
                    <a:pt x="92" y="59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4" name="Freeform 154"/>
            <p:cNvSpPr>
              <a:spLocks noEditPoints="1"/>
            </p:cNvSpPr>
            <p:nvPr/>
          </p:nvSpPr>
          <p:spPr bwMode="auto">
            <a:xfrm>
              <a:off x="3226" y="2190"/>
              <a:ext cx="114" cy="607"/>
            </a:xfrm>
            <a:custGeom>
              <a:avLst/>
              <a:gdLst>
                <a:gd name="T0" fmla="*/ 18 w 21"/>
                <a:gd name="T1" fmla="*/ 112 h 112"/>
                <a:gd name="T2" fmla="*/ 1 w 21"/>
                <a:gd name="T3" fmla="*/ 96 h 112"/>
                <a:gd name="T4" fmla="*/ 0 w 21"/>
                <a:gd name="T5" fmla="*/ 95 h 112"/>
                <a:gd name="T6" fmla="*/ 0 w 21"/>
                <a:gd name="T7" fmla="*/ 95 h 112"/>
                <a:gd name="T8" fmla="*/ 0 w 21"/>
                <a:gd name="T9" fmla="*/ 1 h 112"/>
                <a:gd name="T10" fmla="*/ 2 w 21"/>
                <a:gd name="T11" fmla="*/ 0 h 112"/>
                <a:gd name="T12" fmla="*/ 2 w 21"/>
                <a:gd name="T13" fmla="*/ 0 h 112"/>
                <a:gd name="T14" fmla="*/ 20 w 21"/>
                <a:gd name="T15" fmla="*/ 0 h 112"/>
                <a:gd name="T16" fmla="*/ 21 w 21"/>
                <a:gd name="T17" fmla="*/ 0 h 112"/>
                <a:gd name="T18" fmla="*/ 21 w 21"/>
                <a:gd name="T19" fmla="*/ 0 h 112"/>
                <a:gd name="T20" fmla="*/ 21 w 21"/>
                <a:gd name="T21" fmla="*/ 1 h 112"/>
                <a:gd name="T22" fmla="*/ 21 w 21"/>
                <a:gd name="T23" fmla="*/ 1 h 112"/>
                <a:gd name="T24" fmla="*/ 21 w 21"/>
                <a:gd name="T25" fmla="*/ 111 h 112"/>
                <a:gd name="T26" fmla="*/ 20 w 21"/>
                <a:gd name="T27" fmla="*/ 112 h 112"/>
                <a:gd name="T28" fmla="*/ 20 w 21"/>
                <a:gd name="T29" fmla="*/ 112 h 112"/>
                <a:gd name="T30" fmla="*/ 19 w 21"/>
                <a:gd name="T31" fmla="*/ 112 h 112"/>
                <a:gd name="T32" fmla="*/ 19 w 21"/>
                <a:gd name="T33" fmla="*/ 112 h 112"/>
                <a:gd name="T34" fmla="*/ 18 w 21"/>
                <a:gd name="T35" fmla="*/ 112 h 112"/>
                <a:gd name="T36" fmla="*/ 19 w 21"/>
                <a:gd name="T37" fmla="*/ 111 h 112"/>
                <a:gd name="T38" fmla="*/ 20 w 21"/>
                <a:gd name="T39" fmla="*/ 110 h 112"/>
                <a:gd name="T40" fmla="*/ 19 w 21"/>
                <a:gd name="T41" fmla="*/ 111 h 112"/>
                <a:gd name="T42" fmla="*/ 3 w 21"/>
                <a:gd name="T43" fmla="*/ 3 h 112"/>
                <a:gd name="T44" fmla="*/ 3 w 21"/>
                <a:gd name="T45" fmla="*/ 94 h 112"/>
                <a:gd name="T46" fmla="*/ 18 w 21"/>
                <a:gd name="T47" fmla="*/ 108 h 112"/>
                <a:gd name="T48" fmla="*/ 18 w 21"/>
                <a:gd name="T49" fmla="*/ 3 h 112"/>
                <a:gd name="T50" fmla="*/ 3 w 21"/>
                <a:gd name="T51" fmla="*/ 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12">
                  <a:moveTo>
                    <a:pt x="18" y="112"/>
                  </a:moveTo>
                  <a:cubicBezTo>
                    <a:pt x="1" y="96"/>
                    <a:pt x="1" y="96"/>
                    <a:pt x="1" y="96"/>
                  </a:cubicBezTo>
                  <a:cubicBezTo>
                    <a:pt x="0" y="96"/>
                    <a:pt x="0" y="95"/>
                    <a:pt x="0" y="95"/>
                  </a:cubicBezTo>
                  <a:cubicBezTo>
                    <a:pt x="0" y="95"/>
                    <a:pt x="0" y="95"/>
                    <a:pt x="0" y="95"/>
                  </a:cubicBezTo>
                  <a:cubicBezTo>
                    <a:pt x="0" y="1"/>
                    <a:pt x="0" y="1"/>
                    <a:pt x="0" y="1"/>
                  </a:cubicBezTo>
                  <a:cubicBezTo>
                    <a:pt x="0" y="0"/>
                    <a:pt x="1" y="0"/>
                    <a:pt x="2" y="0"/>
                  </a:cubicBezTo>
                  <a:cubicBezTo>
                    <a:pt x="2" y="0"/>
                    <a:pt x="2" y="0"/>
                    <a:pt x="2" y="0"/>
                  </a:cubicBezTo>
                  <a:cubicBezTo>
                    <a:pt x="20" y="0"/>
                    <a:pt x="20" y="0"/>
                    <a:pt x="20" y="0"/>
                  </a:cubicBezTo>
                  <a:cubicBezTo>
                    <a:pt x="20" y="0"/>
                    <a:pt x="20" y="0"/>
                    <a:pt x="21" y="0"/>
                  </a:cubicBezTo>
                  <a:cubicBezTo>
                    <a:pt x="21" y="0"/>
                    <a:pt x="21" y="0"/>
                    <a:pt x="21" y="0"/>
                  </a:cubicBezTo>
                  <a:cubicBezTo>
                    <a:pt x="21" y="0"/>
                    <a:pt x="21" y="1"/>
                    <a:pt x="21" y="1"/>
                  </a:cubicBezTo>
                  <a:cubicBezTo>
                    <a:pt x="21" y="1"/>
                    <a:pt x="21" y="1"/>
                    <a:pt x="21" y="1"/>
                  </a:cubicBezTo>
                  <a:cubicBezTo>
                    <a:pt x="21" y="111"/>
                    <a:pt x="21" y="111"/>
                    <a:pt x="21" y="111"/>
                  </a:cubicBezTo>
                  <a:cubicBezTo>
                    <a:pt x="21" y="112"/>
                    <a:pt x="21" y="112"/>
                    <a:pt x="20" y="112"/>
                  </a:cubicBezTo>
                  <a:cubicBezTo>
                    <a:pt x="20" y="112"/>
                    <a:pt x="20" y="112"/>
                    <a:pt x="20" y="112"/>
                  </a:cubicBezTo>
                  <a:cubicBezTo>
                    <a:pt x="20" y="112"/>
                    <a:pt x="20" y="112"/>
                    <a:pt x="19" y="112"/>
                  </a:cubicBezTo>
                  <a:cubicBezTo>
                    <a:pt x="19" y="112"/>
                    <a:pt x="19" y="112"/>
                    <a:pt x="19" y="112"/>
                  </a:cubicBezTo>
                  <a:cubicBezTo>
                    <a:pt x="19" y="112"/>
                    <a:pt x="19" y="112"/>
                    <a:pt x="18" y="112"/>
                  </a:cubicBezTo>
                  <a:close/>
                  <a:moveTo>
                    <a:pt x="19" y="111"/>
                  </a:moveTo>
                  <a:cubicBezTo>
                    <a:pt x="20" y="110"/>
                    <a:pt x="20" y="110"/>
                    <a:pt x="20" y="110"/>
                  </a:cubicBezTo>
                  <a:cubicBezTo>
                    <a:pt x="19" y="111"/>
                    <a:pt x="19" y="111"/>
                    <a:pt x="19" y="111"/>
                  </a:cubicBezTo>
                  <a:close/>
                  <a:moveTo>
                    <a:pt x="3" y="3"/>
                  </a:moveTo>
                  <a:cubicBezTo>
                    <a:pt x="3" y="94"/>
                    <a:pt x="3" y="94"/>
                    <a:pt x="3" y="94"/>
                  </a:cubicBezTo>
                  <a:cubicBezTo>
                    <a:pt x="18" y="108"/>
                    <a:pt x="18" y="108"/>
                    <a:pt x="18" y="108"/>
                  </a:cubicBezTo>
                  <a:cubicBezTo>
                    <a:pt x="18" y="3"/>
                    <a:pt x="18" y="3"/>
                    <a:pt x="18"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5" name="Freeform 155"/>
            <p:cNvSpPr/>
            <p:nvPr/>
          </p:nvSpPr>
          <p:spPr bwMode="auto">
            <a:xfrm>
              <a:off x="2835" y="2000"/>
              <a:ext cx="869" cy="472"/>
            </a:xfrm>
            <a:custGeom>
              <a:avLst/>
              <a:gdLst>
                <a:gd name="T0" fmla="*/ 80 w 160"/>
                <a:gd name="T1" fmla="*/ 0 h 87"/>
                <a:gd name="T2" fmla="*/ 0 w 160"/>
                <a:gd name="T3" fmla="*/ 44 h 87"/>
                <a:gd name="T4" fmla="*/ 80 w 160"/>
                <a:gd name="T5" fmla="*/ 87 h 87"/>
                <a:gd name="T6" fmla="*/ 160 w 160"/>
                <a:gd name="T7" fmla="*/ 43 h 87"/>
                <a:gd name="T8" fmla="*/ 80 w 160"/>
                <a:gd name="T9" fmla="*/ 0 h 87"/>
              </a:gdLst>
              <a:ahLst/>
              <a:cxnLst>
                <a:cxn ang="0">
                  <a:pos x="T0" y="T1"/>
                </a:cxn>
                <a:cxn ang="0">
                  <a:pos x="T2" y="T3"/>
                </a:cxn>
                <a:cxn ang="0">
                  <a:pos x="T4" y="T5"/>
                </a:cxn>
                <a:cxn ang="0">
                  <a:pos x="T6" y="T7"/>
                </a:cxn>
                <a:cxn ang="0">
                  <a:pos x="T8" y="T9"/>
                </a:cxn>
              </a:cxnLst>
              <a:rect l="0" t="0" r="r" b="b"/>
              <a:pathLst>
                <a:path w="160" h="87">
                  <a:moveTo>
                    <a:pt x="80" y="0"/>
                  </a:moveTo>
                  <a:cubicBezTo>
                    <a:pt x="35" y="0"/>
                    <a:pt x="0" y="20"/>
                    <a:pt x="0" y="44"/>
                  </a:cubicBezTo>
                  <a:cubicBezTo>
                    <a:pt x="0" y="68"/>
                    <a:pt x="36" y="87"/>
                    <a:pt x="80" y="87"/>
                  </a:cubicBezTo>
                  <a:cubicBezTo>
                    <a:pt x="124" y="87"/>
                    <a:pt x="160" y="67"/>
                    <a:pt x="160" y="43"/>
                  </a:cubicBezTo>
                  <a:cubicBezTo>
                    <a:pt x="160" y="19"/>
                    <a:pt x="124" y="0"/>
                    <a:pt x="8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156"/>
            <p:cNvSpPr>
              <a:spLocks noEditPoints="1"/>
            </p:cNvSpPr>
            <p:nvPr/>
          </p:nvSpPr>
          <p:spPr bwMode="auto">
            <a:xfrm>
              <a:off x="2824" y="1995"/>
              <a:ext cx="886" cy="482"/>
            </a:xfrm>
            <a:custGeom>
              <a:avLst/>
              <a:gdLst>
                <a:gd name="T0" fmla="*/ 81 w 163"/>
                <a:gd name="T1" fmla="*/ 89 h 89"/>
                <a:gd name="T2" fmla="*/ 0 w 163"/>
                <a:gd name="T3" fmla="*/ 45 h 89"/>
                <a:gd name="T4" fmla="*/ 0 w 163"/>
                <a:gd name="T5" fmla="*/ 45 h 89"/>
                <a:gd name="T6" fmla="*/ 0 w 163"/>
                <a:gd name="T7" fmla="*/ 45 h 89"/>
                <a:gd name="T8" fmla="*/ 0 w 163"/>
                <a:gd name="T9" fmla="*/ 45 h 89"/>
                <a:gd name="T10" fmla="*/ 81 w 163"/>
                <a:gd name="T11" fmla="*/ 0 h 89"/>
                <a:gd name="T12" fmla="*/ 81 w 163"/>
                <a:gd name="T13" fmla="*/ 0 h 89"/>
                <a:gd name="T14" fmla="*/ 81 w 163"/>
                <a:gd name="T15" fmla="*/ 0 h 89"/>
                <a:gd name="T16" fmla="*/ 82 w 163"/>
                <a:gd name="T17" fmla="*/ 0 h 89"/>
                <a:gd name="T18" fmla="*/ 82 w 163"/>
                <a:gd name="T19" fmla="*/ 0 h 89"/>
                <a:gd name="T20" fmla="*/ 163 w 163"/>
                <a:gd name="T21" fmla="*/ 44 h 89"/>
                <a:gd name="T22" fmla="*/ 163 w 163"/>
                <a:gd name="T23" fmla="*/ 44 h 89"/>
                <a:gd name="T24" fmla="*/ 163 w 163"/>
                <a:gd name="T25" fmla="*/ 44 h 89"/>
                <a:gd name="T26" fmla="*/ 163 w 163"/>
                <a:gd name="T27" fmla="*/ 44 h 89"/>
                <a:gd name="T28" fmla="*/ 163 w 163"/>
                <a:gd name="T29" fmla="*/ 44 h 89"/>
                <a:gd name="T30" fmla="*/ 82 w 163"/>
                <a:gd name="T31" fmla="*/ 89 h 89"/>
                <a:gd name="T32" fmla="*/ 82 w 163"/>
                <a:gd name="T33" fmla="*/ 89 h 89"/>
                <a:gd name="T34" fmla="*/ 81 w 163"/>
                <a:gd name="T35" fmla="*/ 89 h 89"/>
                <a:gd name="T36" fmla="*/ 3 w 163"/>
                <a:gd name="T37" fmla="*/ 45 h 89"/>
                <a:gd name="T38" fmla="*/ 26 w 163"/>
                <a:gd name="T39" fmla="*/ 74 h 89"/>
                <a:gd name="T40" fmla="*/ 26 w 163"/>
                <a:gd name="T41" fmla="*/ 74 h 89"/>
                <a:gd name="T42" fmla="*/ 81 w 163"/>
                <a:gd name="T43" fmla="*/ 86 h 89"/>
                <a:gd name="T44" fmla="*/ 81 w 163"/>
                <a:gd name="T45" fmla="*/ 86 h 89"/>
                <a:gd name="T46" fmla="*/ 82 w 163"/>
                <a:gd name="T47" fmla="*/ 86 h 89"/>
                <a:gd name="T48" fmla="*/ 82 w 163"/>
                <a:gd name="T49" fmla="*/ 86 h 89"/>
                <a:gd name="T50" fmla="*/ 138 w 163"/>
                <a:gd name="T51" fmla="*/ 74 h 89"/>
                <a:gd name="T52" fmla="*/ 138 w 163"/>
                <a:gd name="T53" fmla="*/ 74 h 89"/>
                <a:gd name="T54" fmla="*/ 160 w 163"/>
                <a:gd name="T55" fmla="*/ 44 h 89"/>
                <a:gd name="T56" fmla="*/ 160 w 163"/>
                <a:gd name="T57" fmla="*/ 44 h 89"/>
                <a:gd name="T58" fmla="*/ 160 w 163"/>
                <a:gd name="T59" fmla="*/ 44 h 89"/>
                <a:gd name="T60" fmla="*/ 160 w 163"/>
                <a:gd name="T61" fmla="*/ 44 h 89"/>
                <a:gd name="T62" fmla="*/ 138 w 163"/>
                <a:gd name="T63" fmla="*/ 15 h 89"/>
                <a:gd name="T64" fmla="*/ 138 w 163"/>
                <a:gd name="T65" fmla="*/ 15 h 89"/>
                <a:gd name="T66" fmla="*/ 82 w 163"/>
                <a:gd name="T67" fmla="*/ 3 h 89"/>
                <a:gd name="T68" fmla="*/ 82 w 163"/>
                <a:gd name="T69" fmla="*/ 3 h 89"/>
                <a:gd name="T70" fmla="*/ 82 w 163"/>
                <a:gd name="T71" fmla="*/ 3 h 89"/>
                <a:gd name="T72" fmla="*/ 82 w 163"/>
                <a:gd name="T73" fmla="*/ 3 h 89"/>
                <a:gd name="T74" fmla="*/ 82 w 163"/>
                <a:gd name="T75" fmla="*/ 1 h 89"/>
                <a:gd name="T76" fmla="*/ 82 w 163"/>
                <a:gd name="T77" fmla="*/ 3 h 89"/>
                <a:gd name="T78" fmla="*/ 26 w 163"/>
                <a:gd name="T79" fmla="*/ 15 h 89"/>
                <a:gd name="T80" fmla="*/ 26 w 163"/>
                <a:gd name="T81" fmla="*/ 15 h 89"/>
                <a:gd name="T82" fmla="*/ 3 w 163"/>
                <a:gd name="T83" fmla="*/ 45 h 89"/>
                <a:gd name="T84" fmla="*/ 3 w 163"/>
                <a:gd name="T85" fmla="*/ 45 h 89"/>
                <a:gd name="T86" fmla="*/ 3 w 163"/>
                <a:gd name="T87" fmla="*/ 45 h 89"/>
                <a:gd name="T88" fmla="*/ 3 w 163"/>
                <a:gd name="T89" fmla="*/ 45 h 89"/>
                <a:gd name="T90" fmla="*/ 3 w 163"/>
                <a:gd name="T91" fmla="*/ 45 h 89"/>
                <a:gd name="T92" fmla="*/ 3 w 163"/>
                <a:gd name="T93" fmla="*/ 45 h 89"/>
                <a:gd name="T94" fmla="*/ 3 w 163"/>
                <a:gd name="T95"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 h="89">
                  <a:moveTo>
                    <a:pt x="81" y="89"/>
                  </a:moveTo>
                  <a:cubicBezTo>
                    <a:pt x="37" y="89"/>
                    <a:pt x="1" y="70"/>
                    <a:pt x="0" y="45"/>
                  </a:cubicBezTo>
                  <a:cubicBezTo>
                    <a:pt x="0" y="45"/>
                    <a:pt x="0" y="45"/>
                    <a:pt x="0" y="45"/>
                  </a:cubicBezTo>
                  <a:cubicBezTo>
                    <a:pt x="0" y="45"/>
                    <a:pt x="0" y="45"/>
                    <a:pt x="0" y="45"/>
                  </a:cubicBezTo>
                  <a:cubicBezTo>
                    <a:pt x="0" y="45"/>
                    <a:pt x="0" y="45"/>
                    <a:pt x="0" y="45"/>
                  </a:cubicBezTo>
                  <a:cubicBezTo>
                    <a:pt x="1" y="19"/>
                    <a:pt x="37" y="0"/>
                    <a:pt x="81" y="0"/>
                  </a:cubicBezTo>
                  <a:cubicBezTo>
                    <a:pt x="81" y="0"/>
                    <a:pt x="81" y="0"/>
                    <a:pt x="81" y="0"/>
                  </a:cubicBezTo>
                  <a:cubicBezTo>
                    <a:pt x="81" y="0"/>
                    <a:pt x="81" y="0"/>
                    <a:pt x="81" y="0"/>
                  </a:cubicBezTo>
                  <a:cubicBezTo>
                    <a:pt x="82" y="0"/>
                    <a:pt x="82" y="0"/>
                    <a:pt x="82" y="0"/>
                  </a:cubicBezTo>
                  <a:cubicBezTo>
                    <a:pt x="82" y="0"/>
                    <a:pt x="82" y="0"/>
                    <a:pt x="82" y="0"/>
                  </a:cubicBezTo>
                  <a:cubicBezTo>
                    <a:pt x="126" y="0"/>
                    <a:pt x="163" y="19"/>
                    <a:pt x="163" y="44"/>
                  </a:cubicBezTo>
                  <a:cubicBezTo>
                    <a:pt x="163" y="44"/>
                    <a:pt x="163" y="44"/>
                    <a:pt x="163" y="44"/>
                  </a:cubicBezTo>
                  <a:cubicBezTo>
                    <a:pt x="163" y="44"/>
                    <a:pt x="163" y="44"/>
                    <a:pt x="163" y="44"/>
                  </a:cubicBezTo>
                  <a:cubicBezTo>
                    <a:pt x="163" y="44"/>
                    <a:pt x="163" y="44"/>
                    <a:pt x="163" y="44"/>
                  </a:cubicBezTo>
                  <a:cubicBezTo>
                    <a:pt x="163" y="44"/>
                    <a:pt x="163" y="44"/>
                    <a:pt x="163" y="44"/>
                  </a:cubicBezTo>
                  <a:cubicBezTo>
                    <a:pt x="163" y="70"/>
                    <a:pt x="126" y="89"/>
                    <a:pt x="82" y="89"/>
                  </a:cubicBezTo>
                  <a:cubicBezTo>
                    <a:pt x="82" y="89"/>
                    <a:pt x="82" y="89"/>
                    <a:pt x="82" y="89"/>
                  </a:cubicBezTo>
                  <a:cubicBezTo>
                    <a:pt x="82" y="89"/>
                    <a:pt x="81" y="89"/>
                    <a:pt x="81" y="89"/>
                  </a:cubicBezTo>
                  <a:close/>
                  <a:moveTo>
                    <a:pt x="3" y="45"/>
                  </a:moveTo>
                  <a:cubicBezTo>
                    <a:pt x="3" y="56"/>
                    <a:pt x="12" y="66"/>
                    <a:pt x="26" y="74"/>
                  </a:cubicBezTo>
                  <a:cubicBezTo>
                    <a:pt x="26" y="74"/>
                    <a:pt x="26" y="74"/>
                    <a:pt x="26" y="74"/>
                  </a:cubicBezTo>
                  <a:cubicBezTo>
                    <a:pt x="40" y="81"/>
                    <a:pt x="60" y="86"/>
                    <a:pt x="81" y="86"/>
                  </a:cubicBezTo>
                  <a:cubicBezTo>
                    <a:pt x="81" y="86"/>
                    <a:pt x="81" y="86"/>
                    <a:pt x="81" y="86"/>
                  </a:cubicBezTo>
                  <a:cubicBezTo>
                    <a:pt x="81" y="86"/>
                    <a:pt x="82" y="86"/>
                    <a:pt x="82" y="86"/>
                  </a:cubicBezTo>
                  <a:cubicBezTo>
                    <a:pt x="82" y="86"/>
                    <a:pt x="82" y="86"/>
                    <a:pt x="82" y="86"/>
                  </a:cubicBezTo>
                  <a:cubicBezTo>
                    <a:pt x="104" y="86"/>
                    <a:pt x="123" y="81"/>
                    <a:pt x="138" y="74"/>
                  </a:cubicBezTo>
                  <a:cubicBezTo>
                    <a:pt x="138" y="74"/>
                    <a:pt x="138" y="74"/>
                    <a:pt x="138" y="74"/>
                  </a:cubicBezTo>
                  <a:cubicBezTo>
                    <a:pt x="152" y="66"/>
                    <a:pt x="160" y="55"/>
                    <a:pt x="160" y="44"/>
                  </a:cubicBezTo>
                  <a:cubicBezTo>
                    <a:pt x="160" y="44"/>
                    <a:pt x="160" y="44"/>
                    <a:pt x="160" y="44"/>
                  </a:cubicBezTo>
                  <a:cubicBezTo>
                    <a:pt x="160" y="44"/>
                    <a:pt x="160" y="44"/>
                    <a:pt x="160" y="44"/>
                  </a:cubicBezTo>
                  <a:cubicBezTo>
                    <a:pt x="160" y="44"/>
                    <a:pt x="160" y="44"/>
                    <a:pt x="160" y="44"/>
                  </a:cubicBezTo>
                  <a:cubicBezTo>
                    <a:pt x="160" y="33"/>
                    <a:pt x="152" y="23"/>
                    <a:pt x="138" y="15"/>
                  </a:cubicBezTo>
                  <a:cubicBezTo>
                    <a:pt x="138" y="15"/>
                    <a:pt x="138" y="15"/>
                    <a:pt x="138" y="15"/>
                  </a:cubicBezTo>
                  <a:cubicBezTo>
                    <a:pt x="123" y="8"/>
                    <a:pt x="104" y="3"/>
                    <a:pt x="82" y="3"/>
                  </a:cubicBezTo>
                  <a:cubicBezTo>
                    <a:pt x="82" y="3"/>
                    <a:pt x="82" y="3"/>
                    <a:pt x="82" y="3"/>
                  </a:cubicBezTo>
                  <a:cubicBezTo>
                    <a:pt x="82" y="3"/>
                    <a:pt x="82" y="3"/>
                    <a:pt x="82" y="3"/>
                  </a:cubicBezTo>
                  <a:cubicBezTo>
                    <a:pt x="82" y="3"/>
                    <a:pt x="82" y="3"/>
                    <a:pt x="82" y="3"/>
                  </a:cubicBezTo>
                  <a:cubicBezTo>
                    <a:pt x="82" y="1"/>
                    <a:pt x="82" y="1"/>
                    <a:pt x="82" y="1"/>
                  </a:cubicBezTo>
                  <a:cubicBezTo>
                    <a:pt x="82" y="3"/>
                    <a:pt x="82" y="3"/>
                    <a:pt x="82" y="3"/>
                  </a:cubicBezTo>
                  <a:cubicBezTo>
                    <a:pt x="60" y="3"/>
                    <a:pt x="40" y="8"/>
                    <a:pt x="26" y="15"/>
                  </a:cubicBezTo>
                  <a:cubicBezTo>
                    <a:pt x="26" y="15"/>
                    <a:pt x="26" y="15"/>
                    <a:pt x="26" y="15"/>
                  </a:cubicBezTo>
                  <a:cubicBezTo>
                    <a:pt x="12" y="23"/>
                    <a:pt x="3" y="34"/>
                    <a:pt x="3" y="45"/>
                  </a:cubicBezTo>
                  <a:cubicBezTo>
                    <a:pt x="3" y="45"/>
                    <a:pt x="3" y="45"/>
                    <a:pt x="3" y="45"/>
                  </a:cubicBezTo>
                  <a:cubicBezTo>
                    <a:pt x="3" y="45"/>
                    <a:pt x="3" y="45"/>
                    <a:pt x="3" y="45"/>
                  </a:cubicBezTo>
                  <a:cubicBezTo>
                    <a:pt x="3" y="45"/>
                    <a:pt x="3" y="45"/>
                    <a:pt x="3" y="45"/>
                  </a:cubicBezTo>
                  <a:close/>
                  <a:moveTo>
                    <a:pt x="3" y="45"/>
                  </a:moveTo>
                  <a:cubicBezTo>
                    <a:pt x="3" y="45"/>
                    <a:pt x="3" y="45"/>
                    <a:pt x="3" y="45"/>
                  </a:cubicBezTo>
                  <a:cubicBezTo>
                    <a:pt x="3" y="45"/>
                    <a:pt x="3" y="45"/>
                    <a:pt x="3"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157"/>
            <p:cNvSpPr/>
            <p:nvPr/>
          </p:nvSpPr>
          <p:spPr bwMode="auto">
            <a:xfrm>
              <a:off x="2835" y="1957"/>
              <a:ext cx="869" cy="471"/>
            </a:xfrm>
            <a:custGeom>
              <a:avLst/>
              <a:gdLst>
                <a:gd name="T0" fmla="*/ 79 w 160"/>
                <a:gd name="T1" fmla="*/ 0 h 87"/>
                <a:gd name="T2" fmla="*/ 0 w 160"/>
                <a:gd name="T3" fmla="*/ 43 h 87"/>
                <a:gd name="T4" fmla="*/ 80 w 160"/>
                <a:gd name="T5" fmla="*/ 86 h 87"/>
                <a:gd name="T6" fmla="*/ 160 w 160"/>
                <a:gd name="T7" fmla="*/ 43 h 87"/>
                <a:gd name="T8" fmla="*/ 79 w 160"/>
                <a:gd name="T9" fmla="*/ 0 h 87"/>
              </a:gdLst>
              <a:ahLst/>
              <a:cxnLst>
                <a:cxn ang="0">
                  <a:pos x="T0" y="T1"/>
                </a:cxn>
                <a:cxn ang="0">
                  <a:pos x="T2" y="T3"/>
                </a:cxn>
                <a:cxn ang="0">
                  <a:pos x="T4" y="T5"/>
                </a:cxn>
                <a:cxn ang="0">
                  <a:pos x="T6" y="T7"/>
                </a:cxn>
                <a:cxn ang="0">
                  <a:pos x="T8" y="T9"/>
                </a:cxn>
              </a:cxnLst>
              <a:rect l="0" t="0" r="r" b="b"/>
              <a:pathLst>
                <a:path w="160" h="87">
                  <a:moveTo>
                    <a:pt x="79" y="0"/>
                  </a:moveTo>
                  <a:cubicBezTo>
                    <a:pt x="35" y="0"/>
                    <a:pt x="0" y="20"/>
                    <a:pt x="0" y="43"/>
                  </a:cubicBezTo>
                  <a:cubicBezTo>
                    <a:pt x="0" y="67"/>
                    <a:pt x="36" y="87"/>
                    <a:pt x="80" y="86"/>
                  </a:cubicBezTo>
                  <a:cubicBezTo>
                    <a:pt x="124" y="86"/>
                    <a:pt x="160" y="67"/>
                    <a:pt x="160" y="43"/>
                  </a:cubicBezTo>
                  <a:cubicBezTo>
                    <a:pt x="160" y="19"/>
                    <a:pt x="124" y="0"/>
                    <a:pt x="7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8" name="Freeform 158"/>
            <p:cNvSpPr>
              <a:spLocks noEditPoints="1"/>
            </p:cNvSpPr>
            <p:nvPr/>
          </p:nvSpPr>
          <p:spPr bwMode="auto">
            <a:xfrm>
              <a:off x="2824" y="1946"/>
              <a:ext cx="886" cy="488"/>
            </a:xfrm>
            <a:custGeom>
              <a:avLst/>
              <a:gdLst>
                <a:gd name="T0" fmla="*/ 81 w 163"/>
                <a:gd name="T1" fmla="*/ 90 h 90"/>
                <a:gd name="T2" fmla="*/ 0 w 163"/>
                <a:gd name="T3" fmla="*/ 46 h 90"/>
                <a:gd name="T4" fmla="*/ 0 w 163"/>
                <a:gd name="T5" fmla="*/ 46 h 90"/>
                <a:gd name="T6" fmla="*/ 0 w 163"/>
                <a:gd name="T7" fmla="*/ 45 h 90"/>
                <a:gd name="T8" fmla="*/ 0 w 163"/>
                <a:gd name="T9" fmla="*/ 45 h 90"/>
                <a:gd name="T10" fmla="*/ 81 w 163"/>
                <a:gd name="T11" fmla="*/ 0 h 90"/>
                <a:gd name="T12" fmla="*/ 81 w 163"/>
                <a:gd name="T13" fmla="*/ 0 h 90"/>
                <a:gd name="T14" fmla="*/ 81 w 163"/>
                <a:gd name="T15" fmla="*/ 0 h 90"/>
                <a:gd name="T16" fmla="*/ 82 w 163"/>
                <a:gd name="T17" fmla="*/ 0 h 90"/>
                <a:gd name="T18" fmla="*/ 82 w 163"/>
                <a:gd name="T19" fmla="*/ 0 h 90"/>
                <a:gd name="T20" fmla="*/ 163 w 163"/>
                <a:gd name="T21" fmla="*/ 45 h 90"/>
                <a:gd name="T22" fmla="*/ 163 w 163"/>
                <a:gd name="T23" fmla="*/ 45 h 90"/>
                <a:gd name="T24" fmla="*/ 163 w 163"/>
                <a:gd name="T25" fmla="*/ 45 h 90"/>
                <a:gd name="T26" fmla="*/ 163 w 163"/>
                <a:gd name="T27" fmla="*/ 45 h 90"/>
                <a:gd name="T28" fmla="*/ 163 w 163"/>
                <a:gd name="T29" fmla="*/ 45 h 90"/>
                <a:gd name="T30" fmla="*/ 163 w 163"/>
                <a:gd name="T31" fmla="*/ 45 h 90"/>
                <a:gd name="T32" fmla="*/ 163 w 163"/>
                <a:gd name="T33" fmla="*/ 45 h 90"/>
                <a:gd name="T34" fmla="*/ 163 w 163"/>
                <a:gd name="T35" fmla="*/ 45 h 90"/>
                <a:gd name="T36" fmla="*/ 82 w 163"/>
                <a:gd name="T37" fmla="*/ 90 h 90"/>
                <a:gd name="T38" fmla="*/ 82 w 163"/>
                <a:gd name="T39" fmla="*/ 90 h 90"/>
                <a:gd name="T40" fmla="*/ 81 w 163"/>
                <a:gd name="T41" fmla="*/ 90 h 90"/>
                <a:gd name="T42" fmla="*/ 82 w 163"/>
                <a:gd name="T43" fmla="*/ 87 h 90"/>
                <a:gd name="T44" fmla="*/ 138 w 163"/>
                <a:gd name="T45" fmla="*/ 74 h 90"/>
                <a:gd name="T46" fmla="*/ 138 w 163"/>
                <a:gd name="T47" fmla="*/ 74 h 90"/>
                <a:gd name="T48" fmla="*/ 160 w 163"/>
                <a:gd name="T49" fmla="*/ 45 h 90"/>
                <a:gd name="T50" fmla="*/ 160 w 163"/>
                <a:gd name="T51" fmla="*/ 45 h 90"/>
                <a:gd name="T52" fmla="*/ 160 w 163"/>
                <a:gd name="T53" fmla="*/ 45 h 90"/>
                <a:gd name="T54" fmla="*/ 160 w 163"/>
                <a:gd name="T55" fmla="*/ 45 h 90"/>
                <a:gd name="T56" fmla="*/ 160 w 163"/>
                <a:gd name="T57" fmla="*/ 45 h 90"/>
                <a:gd name="T58" fmla="*/ 138 w 163"/>
                <a:gd name="T59" fmla="*/ 16 h 90"/>
                <a:gd name="T60" fmla="*/ 138 w 163"/>
                <a:gd name="T61" fmla="*/ 16 h 90"/>
                <a:gd name="T62" fmla="*/ 82 w 163"/>
                <a:gd name="T63" fmla="*/ 3 h 90"/>
                <a:gd name="T64" fmla="*/ 82 w 163"/>
                <a:gd name="T65" fmla="*/ 3 h 90"/>
                <a:gd name="T66" fmla="*/ 82 w 163"/>
                <a:gd name="T67" fmla="*/ 3 h 90"/>
                <a:gd name="T68" fmla="*/ 82 w 163"/>
                <a:gd name="T69" fmla="*/ 3 h 90"/>
                <a:gd name="T70" fmla="*/ 82 w 163"/>
                <a:gd name="T71" fmla="*/ 2 h 90"/>
                <a:gd name="T72" fmla="*/ 82 w 163"/>
                <a:gd name="T73" fmla="*/ 3 h 90"/>
                <a:gd name="T74" fmla="*/ 26 w 163"/>
                <a:gd name="T75" fmla="*/ 16 h 90"/>
                <a:gd name="T76" fmla="*/ 26 w 163"/>
                <a:gd name="T77" fmla="*/ 16 h 90"/>
                <a:gd name="T78" fmla="*/ 3 w 163"/>
                <a:gd name="T79" fmla="*/ 45 h 90"/>
                <a:gd name="T80" fmla="*/ 3 w 163"/>
                <a:gd name="T81" fmla="*/ 45 h 90"/>
                <a:gd name="T82" fmla="*/ 3 w 163"/>
                <a:gd name="T83" fmla="*/ 45 h 90"/>
                <a:gd name="T84" fmla="*/ 3 w 163"/>
                <a:gd name="T85" fmla="*/ 45 h 90"/>
                <a:gd name="T86" fmla="*/ 26 w 163"/>
                <a:gd name="T87" fmla="*/ 74 h 90"/>
                <a:gd name="T88" fmla="*/ 26 w 163"/>
                <a:gd name="T89" fmla="*/ 74 h 90"/>
                <a:gd name="T90" fmla="*/ 81 w 163"/>
                <a:gd name="T91" fmla="*/ 87 h 90"/>
                <a:gd name="T92" fmla="*/ 81 w 163"/>
                <a:gd name="T93" fmla="*/ 87 h 90"/>
                <a:gd name="T94" fmla="*/ 82 w 163"/>
                <a:gd name="T95" fmla="*/ 87 h 90"/>
                <a:gd name="T96" fmla="*/ 82 w 163"/>
                <a:gd name="T97" fmla="*/ 87 h 90"/>
                <a:gd name="T98" fmla="*/ 82 w 163"/>
                <a:gd name="T99"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 h="90">
                  <a:moveTo>
                    <a:pt x="81" y="90"/>
                  </a:moveTo>
                  <a:cubicBezTo>
                    <a:pt x="37" y="90"/>
                    <a:pt x="1" y="71"/>
                    <a:pt x="0" y="46"/>
                  </a:cubicBezTo>
                  <a:cubicBezTo>
                    <a:pt x="0" y="46"/>
                    <a:pt x="0" y="46"/>
                    <a:pt x="0" y="46"/>
                  </a:cubicBezTo>
                  <a:cubicBezTo>
                    <a:pt x="0" y="45"/>
                    <a:pt x="0" y="45"/>
                    <a:pt x="0" y="45"/>
                  </a:cubicBezTo>
                  <a:cubicBezTo>
                    <a:pt x="0" y="45"/>
                    <a:pt x="0" y="45"/>
                    <a:pt x="0" y="45"/>
                  </a:cubicBezTo>
                  <a:cubicBezTo>
                    <a:pt x="1" y="20"/>
                    <a:pt x="37" y="1"/>
                    <a:pt x="81" y="0"/>
                  </a:cubicBezTo>
                  <a:cubicBezTo>
                    <a:pt x="81" y="0"/>
                    <a:pt x="81" y="0"/>
                    <a:pt x="81" y="0"/>
                  </a:cubicBezTo>
                  <a:cubicBezTo>
                    <a:pt x="81" y="0"/>
                    <a:pt x="81" y="0"/>
                    <a:pt x="81" y="0"/>
                  </a:cubicBezTo>
                  <a:cubicBezTo>
                    <a:pt x="82" y="0"/>
                    <a:pt x="82" y="0"/>
                    <a:pt x="82" y="0"/>
                  </a:cubicBezTo>
                  <a:cubicBezTo>
                    <a:pt x="82" y="0"/>
                    <a:pt x="82" y="0"/>
                    <a:pt x="82" y="0"/>
                  </a:cubicBezTo>
                  <a:cubicBezTo>
                    <a:pt x="126" y="0"/>
                    <a:pt x="163" y="19"/>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70"/>
                    <a:pt x="126" y="90"/>
                    <a:pt x="82" y="90"/>
                  </a:cubicBezTo>
                  <a:cubicBezTo>
                    <a:pt x="82" y="90"/>
                    <a:pt x="82" y="90"/>
                    <a:pt x="82" y="90"/>
                  </a:cubicBezTo>
                  <a:cubicBezTo>
                    <a:pt x="82" y="90"/>
                    <a:pt x="81" y="90"/>
                    <a:pt x="81" y="90"/>
                  </a:cubicBezTo>
                  <a:close/>
                  <a:moveTo>
                    <a:pt x="82" y="87"/>
                  </a:moveTo>
                  <a:cubicBezTo>
                    <a:pt x="104" y="87"/>
                    <a:pt x="123" y="82"/>
                    <a:pt x="138" y="74"/>
                  </a:cubicBezTo>
                  <a:cubicBezTo>
                    <a:pt x="138" y="74"/>
                    <a:pt x="138" y="74"/>
                    <a:pt x="138" y="74"/>
                  </a:cubicBezTo>
                  <a:cubicBezTo>
                    <a:pt x="152" y="66"/>
                    <a:pt x="160" y="56"/>
                    <a:pt x="160" y="45"/>
                  </a:cubicBezTo>
                  <a:cubicBezTo>
                    <a:pt x="160" y="45"/>
                    <a:pt x="160" y="45"/>
                    <a:pt x="160" y="45"/>
                  </a:cubicBezTo>
                  <a:cubicBezTo>
                    <a:pt x="160" y="45"/>
                    <a:pt x="160" y="45"/>
                    <a:pt x="160" y="45"/>
                  </a:cubicBezTo>
                  <a:cubicBezTo>
                    <a:pt x="160" y="45"/>
                    <a:pt x="160" y="45"/>
                    <a:pt x="160" y="45"/>
                  </a:cubicBezTo>
                  <a:cubicBezTo>
                    <a:pt x="160" y="45"/>
                    <a:pt x="160" y="45"/>
                    <a:pt x="160" y="45"/>
                  </a:cubicBezTo>
                  <a:cubicBezTo>
                    <a:pt x="160" y="34"/>
                    <a:pt x="152" y="23"/>
                    <a:pt x="138" y="16"/>
                  </a:cubicBezTo>
                  <a:cubicBezTo>
                    <a:pt x="138" y="16"/>
                    <a:pt x="138" y="16"/>
                    <a:pt x="138" y="16"/>
                  </a:cubicBezTo>
                  <a:cubicBezTo>
                    <a:pt x="123" y="8"/>
                    <a:pt x="104" y="3"/>
                    <a:pt x="82" y="3"/>
                  </a:cubicBezTo>
                  <a:cubicBezTo>
                    <a:pt x="82" y="3"/>
                    <a:pt x="82" y="3"/>
                    <a:pt x="82" y="3"/>
                  </a:cubicBezTo>
                  <a:cubicBezTo>
                    <a:pt x="82" y="3"/>
                    <a:pt x="82" y="3"/>
                    <a:pt x="82" y="3"/>
                  </a:cubicBezTo>
                  <a:cubicBezTo>
                    <a:pt x="82" y="3"/>
                    <a:pt x="82" y="3"/>
                    <a:pt x="82" y="3"/>
                  </a:cubicBezTo>
                  <a:cubicBezTo>
                    <a:pt x="82" y="2"/>
                    <a:pt x="82" y="2"/>
                    <a:pt x="82" y="2"/>
                  </a:cubicBezTo>
                  <a:cubicBezTo>
                    <a:pt x="82" y="3"/>
                    <a:pt x="82" y="3"/>
                    <a:pt x="82" y="3"/>
                  </a:cubicBezTo>
                  <a:cubicBezTo>
                    <a:pt x="60" y="3"/>
                    <a:pt x="40" y="8"/>
                    <a:pt x="26" y="16"/>
                  </a:cubicBezTo>
                  <a:cubicBezTo>
                    <a:pt x="26" y="16"/>
                    <a:pt x="26" y="16"/>
                    <a:pt x="26" y="16"/>
                  </a:cubicBezTo>
                  <a:cubicBezTo>
                    <a:pt x="12" y="24"/>
                    <a:pt x="3" y="34"/>
                    <a:pt x="3" y="45"/>
                  </a:cubicBezTo>
                  <a:cubicBezTo>
                    <a:pt x="3" y="45"/>
                    <a:pt x="3" y="45"/>
                    <a:pt x="3" y="45"/>
                  </a:cubicBezTo>
                  <a:cubicBezTo>
                    <a:pt x="3" y="45"/>
                    <a:pt x="3" y="45"/>
                    <a:pt x="3" y="45"/>
                  </a:cubicBezTo>
                  <a:cubicBezTo>
                    <a:pt x="3" y="45"/>
                    <a:pt x="3" y="45"/>
                    <a:pt x="3" y="45"/>
                  </a:cubicBezTo>
                  <a:cubicBezTo>
                    <a:pt x="3" y="56"/>
                    <a:pt x="12" y="67"/>
                    <a:pt x="26" y="74"/>
                  </a:cubicBezTo>
                  <a:cubicBezTo>
                    <a:pt x="26" y="74"/>
                    <a:pt x="26" y="74"/>
                    <a:pt x="26" y="74"/>
                  </a:cubicBezTo>
                  <a:cubicBezTo>
                    <a:pt x="40" y="82"/>
                    <a:pt x="60" y="87"/>
                    <a:pt x="81" y="87"/>
                  </a:cubicBezTo>
                  <a:cubicBezTo>
                    <a:pt x="81" y="87"/>
                    <a:pt x="81" y="87"/>
                    <a:pt x="81" y="87"/>
                  </a:cubicBezTo>
                  <a:cubicBezTo>
                    <a:pt x="81" y="87"/>
                    <a:pt x="81" y="87"/>
                    <a:pt x="82" y="87"/>
                  </a:cubicBezTo>
                  <a:cubicBezTo>
                    <a:pt x="82" y="87"/>
                    <a:pt x="82" y="87"/>
                    <a:pt x="82" y="87"/>
                  </a:cubicBezTo>
                  <a:cubicBezTo>
                    <a:pt x="82" y="87"/>
                    <a:pt x="82" y="87"/>
                    <a:pt x="82" y="8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9" name="Freeform 159"/>
            <p:cNvSpPr/>
            <p:nvPr/>
          </p:nvSpPr>
          <p:spPr bwMode="auto">
            <a:xfrm>
              <a:off x="3079" y="1865"/>
              <a:ext cx="364" cy="368"/>
            </a:xfrm>
            <a:custGeom>
              <a:avLst/>
              <a:gdLst>
                <a:gd name="T0" fmla="*/ 0 w 67"/>
                <a:gd name="T1" fmla="*/ 1 h 68"/>
                <a:gd name="T2" fmla="*/ 0 w 67"/>
                <a:gd name="T3" fmla="*/ 52 h 68"/>
                <a:gd name="T4" fmla="*/ 33 w 67"/>
                <a:gd name="T5" fmla="*/ 67 h 68"/>
                <a:gd name="T6" fmla="*/ 33 w 67"/>
                <a:gd name="T7" fmla="*/ 67 h 68"/>
                <a:gd name="T8" fmla="*/ 67 w 67"/>
                <a:gd name="T9" fmla="*/ 52 h 68"/>
                <a:gd name="T10" fmla="*/ 67 w 67"/>
                <a:gd name="T11" fmla="*/ 0 h 68"/>
                <a:gd name="T12" fmla="*/ 0 w 6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67" h="68">
                  <a:moveTo>
                    <a:pt x="0" y="1"/>
                  </a:moveTo>
                  <a:cubicBezTo>
                    <a:pt x="0" y="52"/>
                    <a:pt x="0" y="52"/>
                    <a:pt x="0" y="52"/>
                  </a:cubicBezTo>
                  <a:cubicBezTo>
                    <a:pt x="0" y="62"/>
                    <a:pt x="15" y="68"/>
                    <a:pt x="33" y="67"/>
                  </a:cubicBezTo>
                  <a:cubicBezTo>
                    <a:pt x="33" y="67"/>
                    <a:pt x="33" y="67"/>
                    <a:pt x="33" y="67"/>
                  </a:cubicBezTo>
                  <a:cubicBezTo>
                    <a:pt x="52" y="67"/>
                    <a:pt x="67" y="62"/>
                    <a:pt x="67" y="52"/>
                  </a:cubicBezTo>
                  <a:cubicBezTo>
                    <a:pt x="67" y="0"/>
                    <a:pt x="67" y="0"/>
                    <a:pt x="67"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0" name="Freeform 160"/>
            <p:cNvSpPr>
              <a:spLocks noEditPoints="1"/>
            </p:cNvSpPr>
            <p:nvPr/>
          </p:nvSpPr>
          <p:spPr bwMode="auto">
            <a:xfrm>
              <a:off x="3068" y="1860"/>
              <a:ext cx="381" cy="379"/>
            </a:xfrm>
            <a:custGeom>
              <a:avLst/>
              <a:gdLst>
                <a:gd name="T0" fmla="*/ 35 w 70"/>
                <a:gd name="T1" fmla="*/ 70 h 70"/>
                <a:gd name="T2" fmla="*/ 0 w 70"/>
                <a:gd name="T3" fmla="*/ 53 h 70"/>
                <a:gd name="T4" fmla="*/ 0 w 70"/>
                <a:gd name="T5" fmla="*/ 53 h 70"/>
                <a:gd name="T6" fmla="*/ 0 w 70"/>
                <a:gd name="T7" fmla="*/ 2 h 70"/>
                <a:gd name="T8" fmla="*/ 2 w 70"/>
                <a:gd name="T9" fmla="*/ 0 h 70"/>
                <a:gd name="T10" fmla="*/ 2 w 70"/>
                <a:gd name="T11" fmla="*/ 0 h 70"/>
                <a:gd name="T12" fmla="*/ 69 w 70"/>
                <a:gd name="T13" fmla="*/ 0 h 70"/>
                <a:gd name="T14" fmla="*/ 70 w 70"/>
                <a:gd name="T15" fmla="*/ 1 h 70"/>
                <a:gd name="T16" fmla="*/ 70 w 70"/>
                <a:gd name="T17" fmla="*/ 1 h 70"/>
                <a:gd name="T18" fmla="*/ 70 w 70"/>
                <a:gd name="T19" fmla="*/ 53 h 70"/>
                <a:gd name="T20" fmla="*/ 70 w 70"/>
                <a:gd name="T21" fmla="*/ 53 h 70"/>
                <a:gd name="T22" fmla="*/ 70 w 70"/>
                <a:gd name="T23" fmla="*/ 53 h 70"/>
                <a:gd name="T24" fmla="*/ 35 w 70"/>
                <a:gd name="T25" fmla="*/ 70 h 70"/>
                <a:gd name="T26" fmla="*/ 35 w 70"/>
                <a:gd name="T27" fmla="*/ 70 h 70"/>
                <a:gd name="T28" fmla="*/ 35 w 70"/>
                <a:gd name="T29" fmla="*/ 70 h 70"/>
                <a:gd name="T30" fmla="*/ 35 w 70"/>
                <a:gd name="T31" fmla="*/ 67 h 70"/>
                <a:gd name="T32" fmla="*/ 58 w 70"/>
                <a:gd name="T33" fmla="*/ 63 h 70"/>
                <a:gd name="T34" fmla="*/ 58 w 70"/>
                <a:gd name="T35" fmla="*/ 63 h 70"/>
                <a:gd name="T36" fmla="*/ 67 w 70"/>
                <a:gd name="T37" fmla="*/ 53 h 70"/>
                <a:gd name="T38" fmla="*/ 67 w 70"/>
                <a:gd name="T39" fmla="*/ 53 h 70"/>
                <a:gd name="T40" fmla="*/ 67 w 70"/>
                <a:gd name="T41" fmla="*/ 53 h 70"/>
                <a:gd name="T42" fmla="*/ 67 w 70"/>
                <a:gd name="T43" fmla="*/ 53 h 70"/>
                <a:gd name="T44" fmla="*/ 67 w 70"/>
                <a:gd name="T45" fmla="*/ 3 h 70"/>
                <a:gd name="T46" fmla="*/ 3 w 70"/>
                <a:gd name="T47" fmla="*/ 3 h 70"/>
                <a:gd name="T48" fmla="*/ 3 w 70"/>
                <a:gd name="T49" fmla="*/ 53 h 70"/>
                <a:gd name="T50" fmla="*/ 12 w 70"/>
                <a:gd name="T51" fmla="*/ 63 h 70"/>
                <a:gd name="T52" fmla="*/ 12 w 70"/>
                <a:gd name="T53" fmla="*/ 63 h 70"/>
                <a:gd name="T54" fmla="*/ 35 w 70"/>
                <a:gd name="T55" fmla="*/ 67 h 70"/>
                <a:gd name="T56" fmla="*/ 35 w 70"/>
                <a:gd name="T57" fmla="*/ 67 h 70"/>
                <a:gd name="T58" fmla="*/ 35 w 70"/>
                <a:gd name="T59" fmla="*/ 67 h 70"/>
                <a:gd name="T60" fmla="*/ 2 w 70"/>
                <a:gd name="T61" fmla="*/ 3 h 70"/>
                <a:gd name="T62" fmla="*/ 2 w 70"/>
                <a:gd name="T63" fmla="*/ 2 h 70"/>
                <a:gd name="T64" fmla="*/ 2 w 70"/>
                <a:gd name="T65"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70">
                  <a:moveTo>
                    <a:pt x="35" y="70"/>
                  </a:moveTo>
                  <a:cubicBezTo>
                    <a:pt x="16" y="70"/>
                    <a:pt x="1" y="64"/>
                    <a:pt x="0" y="53"/>
                  </a:cubicBezTo>
                  <a:cubicBezTo>
                    <a:pt x="0" y="53"/>
                    <a:pt x="0" y="53"/>
                    <a:pt x="0" y="53"/>
                  </a:cubicBezTo>
                  <a:cubicBezTo>
                    <a:pt x="0" y="2"/>
                    <a:pt x="0" y="2"/>
                    <a:pt x="0" y="2"/>
                  </a:cubicBezTo>
                  <a:cubicBezTo>
                    <a:pt x="0" y="1"/>
                    <a:pt x="1" y="0"/>
                    <a:pt x="2" y="0"/>
                  </a:cubicBezTo>
                  <a:cubicBezTo>
                    <a:pt x="2" y="0"/>
                    <a:pt x="2" y="0"/>
                    <a:pt x="2" y="0"/>
                  </a:cubicBezTo>
                  <a:cubicBezTo>
                    <a:pt x="69" y="0"/>
                    <a:pt x="69" y="0"/>
                    <a:pt x="69" y="0"/>
                  </a:cubicBezTo>
                  <a:cubicBezTo>
                    <a:pt x="69" y="0"/>
                    <a:pt x="70" y="1"/>
                    <a:pt x="70" y="1"/>
                  </a:cubicBezTo>
                  <a:cubicBezTo>
                    <a:pt x="70" y="1"/>
                    <a:pt x="70" y="1"/>
                    <a:pt x="70" y="1"/>
                  </a:cubicBezTo>
                  <a:cubicBezTo>
                    <a:pt x="70" y="53"/>
                    <a:pt x="70" y="53"/>
                    <a:pt x="70" y="53"/>
                  </a:cubicBezTo>
                  <a:cubicBezTo>
                    <a:pt x="70" y="53"/>
                    <a:pt x="70" y="53"/>
                    <a:pt x="70" y="53"/>
                  </a:cubicBezTo>
                  <a:cubicBezTo>
                    <a:pt x="70" y="53"/>
                    <a:pt x="70" y="53"/>
                    <a:pt x="70" y="53"/>
                  </a:cubicBezTo>
                  <a:cubicBezTo>
                    <a:pt x="70" y="65"/>
                    <a:pt x="54" y="70"/>
                    <a:pt x="35" y="70"/>
                  </a:cubicBezTo>
                  <a:cubicBezTo>
                    <a:pt x="35" y="70"/>
                    <a:pt x="35" y="70"/>
                    <a:pt x="35" y="70"/>
                  </a:cubicBezTo>
                  <a:cubicBezTo>
                    <a:pt x="35" y="70"/>
                    <a:pt x="35" y="70"/>
                    <a:pt x="35" y="70"/>
                  </a:cubicBezTo>
                  <a:close/>
                  <a:moveTo>
                    <a:pt x="35" y="67"/>
                  </a:moveTo>
                  <a:cubicBezTo>
                    <a:pt x="44" y="67"/>
                    <a:pt x="52" y="66"/>
                    <a:pt x="58" y="63"/>
                  </a:cubicBezTo>
                  <a:cubicBezTo>
                    <a:pt x="58" y="63"/>
                    <a:pt x="58" y="63"/>
                    <a:pt x="58" y="63"/>
                  </a:cubicBezTo>
                  <a:cubicBezTo>
                    <a:pt x="64" y="61"/>
                    <a:pt x="67" y="57"/>
                    <a:pt x="67" y="53"/>
                  </a:cubicBezTo>
                  <a:cubicBezTo>
                    <a:pt x="67" y="53"/>
                    <a:pt x="67" y="53"/>
                    <a:pt x="67" y="53"/>
                  </a:cubicBezTo>
                  <a:cubicBezTo>
                    <a:pt x="67" y="53"/>
                    <a:pt x="67" y="53"/>
                    <a:pt x="67" y="53"/>
                  </a:cubicBezTo>
                  <a:cubicBezTo>
                    <a:pt x="67" y="53"/>
                    <a:pt x="67" y="53"/>
                    <a:pt x="67" y="53"/>
                  </a:cubicBezTo>
                  <a:cubicBezTo>
                    <a:pt x="67" y="3"/>
                    <a:pt x="67" y="3"/>
                    <a:pt x="67" y="3"/>
                  </a:cubicBezTo>
                  <a:cubicBezTo>
                    <a:pt x="3" y="3"/>
                    <a:pt x="3" y="3"/>
                    <a:pt x="3" y="3"/>
                  </a:cubicBezTo>
                  <a:cubicBezTo>
                    <a:pt x="3" y="53"/>
                    <a:pt x="3" y="53"/>
                    <a:pt x="3" y="53"/>
                  </a:cubicBezTo>
                  <a:cubicBezTo>
                    <a:pt x="3" y="57"/>
                    <a:pt x="6" y="60"/>
                    <a:pt x="12" y="63"/>
                  </a:cubicBezTo>
                  <a:cubicBezTo>
                    <a:pt x="12" y="63"/>
                    <a:pt x="12" y="63"/>
                    <a:pt x="12" y="63"/>
                  </a:cubicBezTo>
                  <a:cubicBezTo>
                    <a:pt x="18" y="65"/>
                    <a:pt x="26" y="67"/>
                    <a:pt x="35" y="67"/>
                  </a:cubicBezTo>
                  <a:cubicBezTo>
                    <a:pt x="35" y="67"/>
                    <a:pt x="35" y="67"/>
                    <a:pt x="35" y="67"/>
                  </a:cubicBezTo>
                  <a:cubicBezTo>
                    <a:pt x="35" y="67"/>
                    <a:pt x="35" y="67"/>
                    <a:pt x="35" y="67"/>
                  </a:cubicBezTo>
                  <a:close/>
                  <a:moveTo>
                    <a:pt x="2" y="3"/>
                  </a:moveTo>
                  <a:cubicBezTo>
                    <a:pt x="2" y="2"/>
                    <a:pt x="2" y="2"/>
                    <a:pt x="2" y="2"/>
                  </a:cubicBezTo>
                  <a:cubicBezTo>
                    <a:pt x="2" y="3"/>
                    <a:pt x="2" y="3"/>
                    <a:pt x="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161"/>
            <p:cNvSpPr/>
            <p:nvPr/>
          </p:nvSpPr>
          <p:spPr bwMode="auto">
            <a:xfrm>
              <a:off x="3003" y="1177"/>
              <a:ext cx="511" cy="899"/>
            </a:xfrm>
            <a:custGeom>
              <a:avLst/>
              <a:gdLst>
                <a:gd name="T0" fmla="*/ 0 w 94"/>
                <a:gd name="T1" fmla="*/ 0 h 166"/>
                <a:gd name="T2" fmla="*/ 1 w 94"/>
                <a:gd name="T3" fmla="*/ 141 h 166"/>
                <a:gd name="T4" fmla="*/ 47 w 94"/>
                <a:gd name="T5" fmla="*/ 166 h 166"/>
                <a:gd name="T6" fmla="*/ 47 w 94"/>
                <a:gd name="T7" fmla="*/ 166 h 166"/>
                <a:gd name="T8" fmla="*/ 94 w 94"/>
                <a:gd name="T9" fmla="*/ 141 h 166"/>
                <a:gd name="T10" fmla="*/ 93 w 94"/>
                <a:gd name="T11" fmla="*/ 0 h 166"/>
                <a:gd name="T12" fmla="*/ 0 w 94"/>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94" h="166">
                  <a:moveTo>
                    <a:pt x="0" y="0"/>
                  </a:moveTo>
                  <a:cubicBezTo>
                    <a:pt x="1" y="141"/>
                    <a:pt x="1" y="141"/>
                    <a:pt x="1" y="141"/>
                  </a:cubicBezTo>
                  <a:cubicBezTo>
                    <a:pt x="1" y="155"/>
                    <a:pt x="22" y="166"/>
                    <a:pt x="47" y="166"/>
                  </a:cubicBezTo>
                  <a:cubicBezTo>
                    <a:pt x="47" y="166"/>
                    <a:pt x="47" y="166"/>
                    <a:pt x="47" y="166"/>
                  </a:cubicBezTo>
                  <a:cubicBezTo>
                    <a:pt x="73" y="166"/>
                    <a:pt x="94" y="155"/>
                    <a:pt x="94" y="141"/>
                  </a:cubicBezTo>
                  <a:cubicBezTo>
                    <a:pt x="93" y="0"/>
                    <a:pt x="93" y="0"/>
                    <a:pt x="93" y="0"/>
                  </a:cubicBezTo>
                  <a:lnTo>
                    <a:pt x="0"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Freeform 162"/>
            <p:cNvSpPr>
              <a:spLocks noEditPoints="1"/>
            </p:cNvSpPr>
            <p:nvPr/>
          </p:nvSpPr>
          <p:spPr bwMode="auto">
            <a:xfrm>
              <a:off x="2998" y="1166"/>
              <a:ext cx="521" cy="921"/>
            </a:xfrm>
            <a:custGeom>
              <a:avLst/>
              <a:gdLst>
                <a:gd name="T0" fmla="*/ 48 w 96"/>
                <a:gd name="T1" fmla="*/ 170 h 170"/>
                <a:gd name="T2" fmla="*/ 0 w 96"/>
                <a:gd name="T3" fmla="*/ 143 h 170"/>
                <a:gd name="T4" fmla="*/ 0 w 96"/>
                <a:gd name="T5" fmla="*/ 143 h 170"/>
                <a:gd name="T6" fmla="*/ 0 w 96"/>
                <a:gd name="T7" fmla="*/ 2 h 170"/>
                <a:gd name="T8" fmla="*/ 1 w 96"/>
                <a:gd name="T9" fmla="*/ 1 h 170"/>
                <a:gd name="T10" fmla="*/ 1 w 96"/>
                <a:gd name="T11" fmla="*/ 1 h 170"/>
                <a:gd name="T12" fmla="*/ 94 w 96"/>
                <a:gd name="T13" fmla="*/ 0 h 170"/>
                <a:gd name="T14" fmla="*/ 95 w 96"/>
                <a:gd name="T15" fmla="*/ 1 h 170"/>
                <a:gd name="T16" fmla="*/ 95 w 96"/>
                <a:gd name="T17" fmla="*/ 1 h 170"/>
                <a:gd name="T18" fmla="*/ 96 w 96"/>
                <a:gd name="T19" fmla="*/ 2 h 170"/>
                <a:gd name="T20" fmla="*/ 96 w 96"/>
                <a:gd name="T21" fmla="*/ 2 h 170"/>
                <a:gd name="T22" fmla="*/ 96 w 96"/>
                <a:gd name="T23" fmla="*/ 143 h 170"/>
                <a:gd name="T24" fmla="*/ 96 w 96"/>
                <a:gd name="T25" fmla="*/ 143 h 170"/>
                <a:gd name="T26" fmla="*/ 96 w 96"/>
                <a:gd name="T27" fmla="*/ 143 h 170"/>
                <a:gd name="T28" fmla="*/ 96 w 96"/>
                <a:gd name="T29" fmla="*/ 143 h 170"/>
                <a:gd name="T30" fmla="*/ 96 w 96"/>
                <a:gd name="T31" fmla="*/ 143 h 170"/>
                <a:gd name="T32" fmla="*/ 96 w 96"/>
                <a:gd name="T33" fmla="*/ 143 h 170"/>
                <a:gd name="T34" fmla="*/ 96 w 96"/>
                <a:gd name="T35" fmla="*/ 143 h 170"/>
                <a:gd name="T36" fmla="*/ 96 w 96"/>
                <a:gd name="T37" fmla="*/ 143 h 170"/>
                <a:gd name="T38" fmla="*/ 96 w 96"/>
                <a:gd name="T39" fmla="*/ 143 h 170"/>
                <a:gd name="T40" fmla="*/ 96 w 96"/>
                <a:gd name="T41" fmla="*/ 143 h 170"/>
                <a:gd name="T42" fmla="*/ 96 w 96"/>
                <a:gd name="T43" fmla="*/ 143 h 170"/>
                <a:gd name="T44" fmla="*/ 96 w 96"/>
                <a:gd name="T45" fmla="*/ 143 h 170"/>
                <a:gd name="T46" fmla="*/ 96 w 96"/>
                <a:gd name="T47" fmla="*/ 143 h 170"/>
                <a:gd name="T48" fmla="*/ 48 w 96"/>
                <a:gd name="T49" fmla="*/ 170 h 170"/>
                <a:gd name="T50" fmla="*/ 48 w 96"/>
                <a:gd name="T51" fmla="*/ 170 h 170"/>
                <a:gd name="T52" fmla="*/ 48 w 96"/>
                <a:gd name="T53" fmla="*/ 170 h 170"/>
                <a:gd name="T54" fmla="*/ 3 w 96"/>
                <a:gd name="T55" fmla="*/ 143 h 170"/>
                <a:gd name="T56" fmla="*/ 16 w 96"/>
                <a:gd name="T57" fmla="*/ 160 h 170"/>
                <a:gd name="T58" fmla="*/ 16 w 96"/>
                <a:gd name="T59" fmla="*/ 160 h 170"/>
                <a:gd name="T60" fmla="*/ 48 w 96"/>
                <a:gd name="T61" fmla="*/ 167 h 170"/>
                <a:gd name="T62" fmla="*/ 48 w 96"/>
                <a:gd name="T63" fmla="*/ 167 h 170"/>
                <a:gd name="T64" fmla="*/ 48 w 96"/>
                <a:gd name="T65" fmla="*/ 167 h 170"/>
                <a:gd name="T66" fmla="*/ 48 w 96"/>
                <a:gd name="T67" fmla="*/ 167 h 170"/>
                <a:gd name="T68" fmla="*/ 80 w 96"/>
                <a:gd name="T69" fmla="*/ 159 h 170"/>
                <a:gd name="T70" fmla="*/ 80 w 96"/>
                <a:gd name="T71" fmla="*/ 159 h 170"/>
                <a:gd name="T72" fmla="*/ 93 w 96"/>
                <a:gd name="T73" fmla="*/ 143 h 170"/>
                <a:gd name="T74" fmla="*/ 93 w 96"/>
                <a:gd name="T75" fmla="*/ 143 h 170"/>
                <a:gd name="T76" fmla="*/ 93 w 96"/>
                <a:gd name="T77" fmla="*/ 142 h 170"/>
                <a:gd name="T78" fmla="*/ 93 w 96"/>
                <a:gd name="T79" fmla="*/ 142 h 170"/>
                <a:gd name="T80" fmla="*/ 93 w 96"/>
                <a:gd name="T81" fmla="*/ 142 h 170"/>
                <a:gd name="T82" fmla="*/ 93 w 96"/>
                <a:gd name="T83" fmla="*/ 142 h 170"/>
                <a:gd name="T84" fmla="*/ 93 w 96"/>
                <a:gd name="T85" fmla="*/ 4 h 170"/>
                <a:gd name="T86" fmla="*/ 3 w 96"/>
                <a:gd name="T87" fmla="*/ 4 h 170"/>
                <a:gd name="T88" fmla="*/ 3 w 96"/>
                <a:gd name="T89" fmla="*/ 143 h 170"/>
                <a:gd name="T90" fmla="*/ 1 w 96"/>
                <a:gd name="T91" fmla="*/ 4 h 170"/>
                <a:gd name="T92" fmla="*/ 1 w 96"/>
                <a:gd name="T93" fmla="*/ 2 h 170"/>
                <a:gd name="T94" fmla="*/ 1 w 96"/>
                <a:gd name="T95" fmla="*/ 4 h 170"/>
                <a:gd name="T96" fmla="*/ 96 w 96"/>
                <a:gd name="T97" fmla="*/ 143 h 170"/>
                <a:gd name="T98" fmla="*/ 96 w 96"/>
                <a:gd name="T99" fmla="*/ 143 h 170"/>
                <a:gd name="T100" fmla="*/ 96 w 96"/>
                <a:gd name="T101" fmla="*/ 14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70">
                  <a:moveTo>
                    <a:pt x="48" y="170"/>
                  </a:moveTo>
                  <a:cubicBezTo>
                    <a:pt x="22" y="170"/>
                    <a:pt x="1" y="159"/>
                    <a:pt x="0" y="143"/>
                  </a:cubicBezTo>
                  <a:cubicBezTo>
                    <a:pt x="0" y="143"/>
                    <a:pt x="0" y="143"/>
                    <a:pt x="0" y="143"/>
                  </a:cubicBezTo>
                  <a:cubicBezTo>
                    <a:pt x="0" y="2"/>
                    <a:pt x="0" y="2"/>
                    <a:pt x="0" y="2"/>
                  </a:cubicBezTo>
                  <a:cubicBezTo>
                    <a:pt x="0" y="1"/>
                    <a:pt x="0" y="1"/>
                    <a:pt x="1" y="1"/>
                  </a:cubicBezTo>
                  <a:cubicBezTo>
                    <a:pt x="1" y="1"/>
                    <a:pt x="1" y="1"/>
                    <a:pt x="1" y="1"/>
                  </a:cubicBezTo>
                  <a:cubicBezTo>
                    <a:pt x="94" y="0"/>
                    <a:pt x="94" y="0"/>
                    <a:pt x="94" y="0"/>
                  </a:cubicBezTo>
                  <a:cubicBezTo>
                    <a:pt x="94" y="0"/>
                    <a:pt x="95" y="1"/>
                    <a:pt x="95" y="1"/>
                  </a:cubicBezTo>
                  <a:cubicBezTo>
                    <a:pt x="95" y="1"/>
                    <a:pt x="95" y="1"/>
                    <a:pt x="95" y="1"/>
                  </a:cubicBezTo>
                  <a:cubicBezTo>
                    <a:pt x="95" y="1"/>
                    <a:pt x="96" y="2"/>
                    <a:pt x="96" y="2"/>
                  </a:cubicBezTo>
                  <a:cubicBezTo>
                    <a:pt x="96" y="2"/>
                    <a:pt x="96" y="2"/>
                    <a:pt x="96" y="2"/>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58"/>
                    <a:pt x="74" y="170"/>
                    <a:pt x="48" y="170"/>
                  </a:cubicBezTo>
                  <a:cubicBezTo>
                    <a:pt x="48" y="170"/>
                    <a:pt x="48" y="170"/>
                    <a:pt x="48" y="170"/>
                  </a:cubicBezTo>
                  <a:cubicBezTo>
                    <a:pt x="48" y="170"/>
                    <a:pt x="48" y="170"/>
                    <a:pt x="48" y="170"/>
                  </a:cubicBezTo>
                  <a:close/>
                  <a:moveTo>
                    <a:pt x="3" y="143"/>
                  </a:moveTo>
                  <a:cubicBezTo>
                    <a:pt x="3" y="149"/>
                    <a:pt x="8" y="155"/>
                    <a:pt x="16" y="160"/>
                  </a:cubicBezTo>
                  <a:cubicBezTo>
                    <a:pt x="16" y="160"/>
                    <a:pt x="16" y="160"/>
                    <a:pt x="16" y="160"/>
                  </a:cubicBezTo>
                  <a:cubicBezTo>
                    <a:pt x="24" y="164"/>
                    <a:pt x="35" y="167"/>
                    <a:pt x="48" y="167"/>
                  </a:cubicBezTo>
                  <a:cubicBezTo>
                    <a:pt x="48" y="167"/>
                    <a:pt x="48" y="167"/>
                    <a:pt x="48" y="167"/>
                  </a:cubicBezTo>
                  <a:cubicBezTo>
                    <a:pt x="48" y="167"/>
                    <a:pt x="48" y="167"/>
                    <a:pt x="48" y="167"/>
                  </a:cubicBezTo>
                  <a:cubicBezTo>
                    <a:pt x="48" y="167"/>
                    <a:pt x="48" y="167"/>
                    <a:pt x="48" y="167"/>
                  </a:cubicBezTo>
                  <a:cubicBezTo>
                    <a:pt x="61" y="167"/>
                    <a:pt x="72" y="164"/>
                    <a:pt x="80" y="159"/>
                  </a:cubicBezTo>
                  <a:cubicBezTo>
                    <a:pt x="80" y="159"/>
                    <a:pt x="80" y="159"/>
                    <a:pt x="80" y="159"/>
                  </a:cubicBezTo>
                  <a:cubicBezTo>
                    <a:pt x="88" y="155"/>
                    <a:pt x="93" y="149"/>
                    <a:pt x="93" y="143"/>
                  </a:cubicBezTo>
                  <a:cubicBezTo>
                    <a:pt x="93" y="143"/>
                    <a:pt x="93" y="143"/>
                    <a:pt x="93" y="143"/>
                  </a:cubicBezTo>
                  <a:cubicBezTo>
                    <a:pt x="93" y="143"/>
                    <a:pt x="93" y="143"/>
                    <a:pt x="93" y="142"/>
                  </a:cubicBezTo>
                  <a:cubicBezTo>
                    <a:pt x="93" y="142"/>
                    <a:pt x="93" y="142"/>
                    <a:pt x="93" y="142"/>
                  </a:cubicBezTo>
                  <a:cubicBezTo>
                    <a:pt x="93" y="142"/>
                    <a:pt x="93" y="142"/>
                    <a:pt x="93" y="142"/>
                  </a:cubicBezTo>
                  <a:cubicBezTo>
                    <a:pt x="93" y="142"/>
                    <a:pt x="93" y="142"/>
                    <a:pt x="93" y="142"/>
                  </a:cubicBezTo>
                  <a:cubicBezTo>
                    <a:pt x="93" y="4"/>
                    <a:pt x="93" y="4"/>
                    <a:pt x="93" y="4"/>
                  </a:cubicBezTo>
                  <a:cubicBezTo>
                    <a:pt x="3" y="4"/>
                    <a:pt x="3" y="4"/>
                    <a:pt x="3" y="4"/>
                  </a:cubicBezTo>
                  <a:cubicBezTo>
                    <a:pt x="3" y="143"/>
                    <a:pt x="3" y="143"/>
                    <a:pt x="3" y="143"/>
                  </a:cubicBezTo>
                  <a:close/>
                  <a:moveTo>
                    <a:pt x="1" y="4"/>
                  </a:moveTo>
                  <a:cubicBezTo>
                    <a:pt x="1" y="2"/>
                    <a:pt x="1" y="2"/>
                    <a:pt x="1" y="2"/>
                  </a:cubicBezTo>
                  <a:cubicBezTo>
                    <a:pt x="1" y="4"/>
                    <a:pt x="1" y="4"/>
                    <a:pt x="1" y="4"/>
                  </a:cubicBezTo>
                  <a:close/>
                  <a:moveTo>
                    <a:pt x="96" y="143"/>
                  </a:moveTo>
                  <a:cubicBezTo>
                    <a:pt x="96" y="143"/>
                    <a:pt x="96" y="143"/>
                    <a:pt x="96" y="143"/>
                  </a:cubicBezTo>
                  <a:cubicBezTo>
                    <a:pt x="96" y="143"/>
                    <a:pt x="96" y="143"/>
                    <a:pt x="96" y="1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163"/>
            <p:cNvSpPr/>
            <p:nvPr/>
          </p:nvSpPr>
          <p:spPr bwMode="auto">
            <a:xfrm>
              <a:off x="3003" y="1096"/>
              <a:ext cx="506" cy="173"/>
            </a:xfrm>
            <a:custGeom>
              <a:avLst/>
              <a:gdLst>
                <a:gd name="T0" fmla="*/ 47 w 93"/>
                <a:gd name="T1" fmla="*/ 0 h 32"/>
                <a:gd name="T2" fmla="*/ 0 w 93"/>
                <a:gd name="T3" fmla="*/ 16 h 32"/>
                <a:gd name="T4" fmla="*/ 47 w 93"/>
                <a:gd name="T5" fmla="*/ 32 h 32"/>
                <a:gd name="T6" fmla="*/ 93 w 93"/>
                <a:gd name="T7" fmla="*/ 16 h 32"/>
                <a:gd name="T8" fmla="*/ 47 w 93"/>
                <a:gd name="T9" fmla="*/ 0 h 32"/>
              </a:gdLst>
              <a:ahLst/>
              <a:cxnLst>
                <a:cxn ang="0">
                  <a:pos x="T0" y="T1"/>
                </a:cxn>
                <a:cxn ang="0">
                  <a:pos x="T2" y="T3"/>
                </a:cxn>
                <a:cxn ang="0">
                  <a:pos x="T4" y="T5"/>
                </a:cxn>
                <a:cxn ang="0">
                  <a:pos x="T6" y="T7"/>
                </a:cxn>
                <a:cxn ang="0">
                  <a:pos x="T8" y="T9"/>
                </a:cxn>
              </a:cxnLst>
              <a:rect l="0" t="0" r="r" b="b"/>
              <a:pathLst>
                <a:path w="93" h="32">
                  <a:moveTo>
                    <a:pt x="47" y="0"/>
                  </a:moveTo>
                  <a:cubicBezTo>
                    <a:pt x="21" y="0"/>
                    <a:pt x="0" y="7"/>
                    <a:pt x="0" y="16"/>
                  </a:cubicBezTo>
                  <a:cubicBezTo>
                    <a:pt x="0" y="25"/>
                    <a:pt x="21" y="32"/>
                    <a:pt x="47" y="32"/>
                  </a:cubicBezTo>
                  <a:cubicBezTo>
                    <a:pt x="72" y="31"/>
                    <a:pt x="93" y="24"/>
                    <a:pt x="93" y="16"/>
                  </a:cubicBezTo>
                  <a:cubicBezTo>
                    <a:pt x="93" y="7"/>
                    <a:pt x="72" y="0"/>
                    <a:pt x="47" y="0"/>
                  </a:cubicBezTo>
                  <a:close/>
                </a:path>
              </a:pathLst>
            </a:custGeom>
            <a:solidFill>
              <a:srgbClr val="F239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164"/>
            <p:cNvSpPr>
              <a:spLocks noEditPoints="1"/>
            </p:cNvSpPr>
            <p:nvPr/>
          </p:nvSpPr>
          <p:spPr bwMode="auto">
            <a:xfrm>
              <a:off x="2998" y="1090"/>
              <a:ext cx="521" cy="185"/>
            </a:xfrm>
            <a:custGeom>
              <a:avLst/>
              <a:gdLst>
                <a:gd name="T0" fmla="*/ 14 w 96"/>
                <a:gd name="T1" fmla="*/ 29 h 34"/>
                <a:gd name="T2" fmla="*/ 0 w 96"/>
                <a:gd name="T3" fmla="*/ 17 h 34"/>
                <a:gd name="T4" fmla="*/ 0 w 96"/>
                <a:gd name="T5" fmla="*/ 17 h 34"/>
                <a:gd name="T6" fmla="*/ 14 w 96"/>
                <a:gd name="T7" fmla="*/ 4 h 34"/>
                <a:gd name="T8" fmla="*/ 48 w 96"/>
                <a:gd name="T9" fmla="*/ 0 h 34"/>
                <a:gd name="T10" fmla="*/ 48 w 96"/>
                <a:gd name="T11" fmla="*/ 0 h 34"/>
                <a:gd name="T12" fmla="*/ 48 w 96"/>
                <a:gd name="T13" fmla="*/ 0 h 34"/>
                <a:gd name="T14" fmla="*/ 81 w 96"/>
                <a:gd name="T15" fmla="*/ 4 h 34"/>
                <a:gd name="T16" fmla="*/ 96 w 96"/>
                <a:gd name="T17" fmla="*/ 17 h 34"/>
                <a:gd name="T18" fmla="*/ 96 w 96"/>
                <a:gd name="T19" fmla="*/ 17 h 34"/>
                <a:gd name="T20" fmla="*/ 96 w 96"/>
                <a:gd name="T21" fmla="*/ 17 h 34"/>
                <a:gd name="T22" fmla="*/ 81 w 96"/>
                <a:gd name="T23" fmla="*/ 29 h 34"/>
                <a:gd name="T24" fmla="*/ 48 w 96"/>
                <a:gd name="T25" fmla="*/ 34 h 34"/>
                <a:gd name="T26" fmla="*/ 47 w 96"/>
                <a:gd name="T27" fmla="*/ 34 h 34"/>
                <a:gd name="T28" fmla="*/ 47 w 96"/>
                <a:gd name="T29" fmla="*/ 31 h 34"/>
                <a:gd name="T30" fmla="*/ 48 w 96"/>
                <a:gd name="T31" fmla="*/ 31 h 34"/>
                <a:gd name="T32" fmla="*/ 80 w 96"/>
                <a:gd name="T33" fmla="*/ 26 h 34"/>
                <a:gd name="T34" fmla="*/ 93 w 96"/>
                <a:gd name="T35" fmla="*/ 17 h 34"/>
                <a:gd name="T36" fmla="*/ 93 w 96"/>
                <a:gd name="T37" fmla="*/ 16 h 34"/>
                <a:gd name="T38" fmla="*/ 80 w 96"/>
                <a:gd name="T39" fmla="*/ 7 h 34"/>
                <a:gd name="T40" fmla="*/ 48 w 96"/>
                <a:gd name="T41" fmla="*/ 3 h 34"/>
                <a:gd name="T42" fmla="*/ 48 w 96"/>
                <a:gd name="T43" fmla="*/ 3 h 34"/>
                <a:gd name="T44" fmla="*/ 48 w 96"/>
                <a:gd name="T45" fmla="*/ 1 h 34"/>
                <a:gd name="T46" fmla="*/ 15 w 96"/>
                <a:gd name="T47" fmla="*/ 7 h 34"/>
                <a:gd name="T48" fmla="*/ 3 w 96"/>
                <a:gd name="T49" fmla="*/ 17 h 34"/>
                <a:gd name="T50" fmla="*/ 3 w 96"/>
                <a:gd name="T51" fmla="*/ 17 h 34"/>
                <a:gd name="T52" fmla="*/ 3 w 96"/>
                <a:gd name="T53" fmla="*/ 17 h 34"/>
                <a:gd name="T54" fmla="*/ 3 w 96"/>
                <a:gd name="T55" fmla="*/ 17 h 34"/>
                <a:gd name="T56" fmla="*/ 3 w 96"/>
                <a:gd name="T57" fmla="*/ 17 h 34"/>
                <a:gd name="T58" fmla="*/ 3 w 96"/>
                <a:gd name="T59" fmla="*/ 17 h 34"/>
                <a:gd name="T60" fmla="*/ 3 w 96"/>
                <a:gd name="T61" fmla="*/ 17 h 34"/>
                <a:gd name="T62" fmla="*/ 15 w 96"/>
                <a:gd name="T63"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34">
                  <a:moveTo>
                    <a:pt x="47" y="34"/>
                  </a:moveTo>
                  <a:cubicBezTo>
                    <a:pt x="34" y="34"/>
                    <a:pt x="23" y="32"/>
                    <a:pt x="14" y="29"/>
                  </a:cubicBezTo>
                  <a:cubicBezTo>
                    <a:pt x="14" y="29"/>
                    <a:pt x="14" y="29"/>
                    <a:pt x="14" y="29"/>
                  </a:cubicBezTo>
                  <a:cubicBezTo>
                    <a:pt x="6" y="27"/>
                    <a:pt x="0" y="23"/>
                    <a:pt x="0" y="17"/>
                  </a:cubicBezTo>
                  <a:cubicBezTo>
                    <a:pt x="0" y="17"/>
                    <a:pt x="0" y="17"/>
                    <a:pt x="0" y="17"/>
                  </a:cubicBezTo>
                  <a:cubicBezTo>
                    <a:pt x="0" y="17"/>
                    <a:pt x="0" y="17"/>
                    <a:pt x="0" y="17"/>
                  </a:cubicBezTo>
                  <a:cubicBezTo>
                    <a:pt x="0" y="17"/>
                    <a:pt x="0" y="17"/>
                    <a:pt x="0" y="17"/>
                  </a:cubicBezTo>
                  <a:cubicBezTo>
                    <a:pt x="0" y="11"/>
                    <a:pt x="6" y="7"/>
                    <a:pt x="14" y="4"/>
                  </a:cubicBezTo>
                  <a:cubicBezTo>
                    <a:pt x="14" y="4"/>
                    <a:pt x="14" y="4"/>
                    <a:pt x="14" y="4"/>
                  </a:cubicBezTo>
                  <a:cubicBezTo>
                    <a:pt x="23" y="2"/>
                    <a:pt x="35" y="0"/>
                    <a:pt x="48" y="0"/>
                  </a:cubicBezTo>
                  <a:cubicBezTo>
                    <a:pt x="48" y="0"/>
                    <a:pt x="48" y="0"/>
                    <a:pt x="48" y="0"/>
                  </a:cubicBezTo>
                  <a:cubicBezTo>
                    <a:pt x="48" y="0"/>
                    <a:pt x="48" y="0"/>
                    <a:pt x="48" y="0"/>
                  </a:cubicBezTo>
                  <a:cubicBezTo>
                    <a:pt x="48" y="0"/>
                    <a:pt x="48" y="0"/>
                    <a:pt x="48" y="0"/>
                  </a:cubicBezTo>
                  <a:cubicBezTo>
                    <a:pt x="48" y="0"/>
                    <a:pt x="48" y="0"/>
                    <a:pt x="48" y="0"/>
                  </a:cubicBezTo>
                  <a:cubicBezTo>
                    <a:pt x="61" y="0"/>
                    <a:pt x="72" y="1"/>
                    <a:pt x="81" y="4"/>
                  </a:cubicBezTo>
                  <a:cubicBezTo>
                    <a:pt x="81" y="4"/>
                    <a:pt x="81" y="4"/>
                    <a:pt x="81" y="4"/>
                  </a:cubicBezTo>
                  <a:cubicBezTo>
                    <a:pt x="89" y="7"/>
                    <a:pt x="95" y="11"/>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5" y="22"/>
                    <a:pt x="89" y="26"/>
                    <a:pt x="81" y="29"/>
                  </a:cubicBezTo>
                  <a:cubicBezTo>
                    <a:pt x="81" y="29"/>
                    <a:pt x="81" y="29"/>
                    <a:pt x="81" y="29"/>
                  </a:cubicBezTo>
                  <a:cubicBezTo>
                    <a:pt x="72" y="32"/>
                    <a:pt x="61" y="34"/>
                    <a:pt x="48" y="34"/>
                  </a:cubicBezTo>
                  <a:cubicBezTo>
                    <a:pt x="48" y="34"/>
                    <a:pt x="48" y="34"/>
                    <a:pt x="48" y="34"/>
                  </a:cubicBezTo>
                  <a:cubicBezTo>
                    <a:pt x="48" y="34"/>
                    <a:pt x="47" y="34"/>
                    <a:pt x="47" y="34"/>
                  </a:cubicBezTo>
                  <a:close/>
                  <a:moveTo>
                    <a:pt x="15" y="27"/>
                  </a:moveTo>
                  <a:cubicBezTo>
                    <a:pt x="23" y="29"/>
                    <a:pt x="35" y="31"/>
                    <a:pt x="47" y="31"/>
                  </a:cubicBezTo>
                  <a:cubicBezTo>
                    <a:pt x="47" y="31"/>
                    <a:pt x="47" y="31"/>
                    <a:pt x="47" y="31"/>
                  </a:cubicBezTo>
                  <a:cubicBezTo>
                    <a:pt x="47" y="31"/>
                    <a:pt x="48" y="31"/>
                    <a:pt x="48" y="31"/>
                  </a:cubicBezTo>
                  <a:cubicBezTo>
                    <a:pt x="48" y="31"/>
                    <a:pt x="48" y="31"/>
                    <a:pt x="48" y="31"/>
                  </a:cubicBezTo>
                  <a:cubicBezTo>
                    <a:pt x="60" y="31"/>
                    <a:pt x="72" y="29"/>
                    <a:pt x="80" y="26"/>
                  </a:cubicBezTo>
                  <a:cubicBezTo>
                    <a:pt x="80" y="26"/>
                    <a:pt x="80" y="26"/>
                    <a:pt x="80" y="26"/>
                  </a:cubicBezTo>
                  <a:cubicBezTo>
                    <a:pt x="88" y="24"/>
                    <a:pt x="93" y="20"/>
                    <a:pt x="93" y="17"/>
                  </a:cubicBezTo>
                  <a:cubicBezTo>
                    <a:pt x="93" y="17"/>
                    <a:pt x="93" y="17"/>
                    <a:pt x="93" y="17"/>
                  </a:cubicBezTo>
                  <a:cubicBezTo>
                    <a:pt x="93" y="17"/>
                    <a:pt x="93" y="17"/>
                    <a:pt x="93" y="16"/>
                  </a:cubicBezTo>
                  <a:cubicBezTo>
                    <a:pt x="93" y="16"/>
                    <a:pt x="93" y="16"/>
                    <a:pt x="93" y="16"/>
                  </a:cubicBezTo>
                  <a:cubicBezTo>
                    <a:pt x="92" y="13"/>
                    <a:pt x="88" y="10"/>
                    <a:pt x="80" y="7"/>
                  </a:cubicBezTo>
                  <a:cubicBezTo>
                    <a:pt x="80" y="7"/>
                    <a:pt x="80" y="7"/>
                    <a:pt x="80" y="7"/>
                  </a:cubicBezTo>
                  <a:cubicBezTo>
                    <a:pt x="72" y="4"/>
                    <a:pt x="61" y="3"/>
                    <a:pt x="48" y="3"/>
                  </a:cubicBezTo>
                  <a:cubicBezTo>
                    <a:pt x="48" y="3"/>
                    <a:pt x="48" y="3"/>
                    <a:pt x="48" y="3"/>
                  </a:cubicBezTo>
                  <a:cubicBezTo>
                    <a:pt x="48" y="3"/>
                    <a:pt x="48" y="3"/>
                    <a:pt x="48" y="3"/>
                  </a:cubicBezTo>
                  <a:cubicBezTo>
                    <a:pt x="48" y="3"/>
                    <a:pt x="48" y="3"/>
                    <a:pt x="48" y="3"/>
                  </a:cubicBezTo>
                  <a:cubicBezTo>
                    <a:pt x="48" y="1"/>
                    <a:pt x="48" y="1"/>
                    <a:pt x="48" y="1"/>
                  </a:cubicBezTo>
                  <a:cubicBezTo>
                    <a:pt x="48" y="3"/>
                    <a:pt x="48" y="3"/>
                    <a:pt x="48" y="3"/>
                  </a:cubicBezTo>
                  <a:cubicBezTo>
                    <a:pt x="35" y="3"/>
                    <a:pt x="23" y="4"/>
                    <a:pt x="15" y="7"/>
                  </a:cubicBezTo>
                  <a:cubicBezTo>
                    <a:pt x="15" y="7"/>
                    <a:pt x="15" y="7"/>
                    <a:pt x="15" y="7"/>
                  </a:cubicBezTo>
                  <a:cubicBezTo>
                    <a:pt x="7" y="10"/>
                    <a:pt x="3" y="14"/>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20"/>
                    <a:pt x="7" y="24"/>
                    <a:pt x="15"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165"/>
            <p:cNvSpPr/>
            <p:nvPr/>
          </p:nvSpPr>
          <p:spPr bwMode="auto">
            <a:xfrm>
              <a:off x="3009" y="1881"/>
              <a:ext cx="505" cy="195"/>
            </a:xfrm>
            <a:custGeom>
              <a:avLst/>
              <a:gdLst>
                <a:gd name="T0" fmla="*/ 0 w 93"/>
                <a:gd name="T1" fmla="*/ 0 h 36"/>
                <a:gd name="T2" fmla="*/ 0 w 93"/>
                <a:gd name="T3" fmla="*/ 11 h 36"/>
                <a:gd name="T4" fmla="*/ 46 w 93"/>
                <a:gd name="T5" fmla="*/ 36 h 36"/>
                <a:gd name="T6" fmla="*/ 93 w 93"/>
                <a:gd name="T7" fmla="*/ 11 h 36"/>
                <a:gd name="T8" fmla="*/ 92 w 93"/>
                <a:gd name="T9" fmla="*/ 0 h 36"/>
                <a:gd name="T10" fmla="*/ 45 w 93"/>
                <a:gd name="T11" fmla="*/ 19 h 36"/>
                <a:gd name="T12" fmla="*/ 0 w 93"/>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93" h="36">
                  <a:moveTo>
                    <a:pt x="0" y="0"/>
                  </a:moveTo>
                  <a:cubicBezTo>
                    <a:pt x="0" y="11"/>
                    <a:pt x="0" y="11"/>
                    <a:pt x="0" y="11"/>
                  </a:cubicBezTo>
                  <a:cubicBezTo>
                    <a:pt x="0" y="25"/>
                    <a:pt x="21" y="36"/>
                    <a:pt x="46" y="36"/>
                  </a:cubicBezTo>
                  <a:cubicBezTo>
                    <a:pt x="72" y="36"/>
                    <a:pt x="93" y="25"/>
                    <a:pt x="93" y="11"/>
                  </a:cubicBezTo>
                  <a:cubicBezTo>
                    <a:pt x="92" y="0"/>
                    <a:pt x="92" y="0"/>
                    <a:pt x="92" y="0"/>
                  </a:cubicBezTo>
                  <a:cubicBezTo>
                    <a:pt x="92" y="0"/>
                    <a:pt x="84" y="20"/>
                    <a:pt x="45" y="19"/>
                  </a:cubicBezTo>
                  <a:cubicBezTo>
                    <a:pt x="6" y="19"/>
                    <a:pt x="0" y="0"/>
                    <a:pt x="0" y="0"/>
                  </a:cubicBezTo>
                  <a:close/>
                </a:path>
              </a:pathLst>
            </a:custGeom>
            <a:solidFill>
              <a:srgbClr val="7077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166"/>
            <p:cNvSpPr>
              <a:spLocks noEditPoints="1"/>
            </p:cNvSpPr>
            <p:nvPr/>
          </p:nvSpPr>
          <p:spPr bwMode="auto">
            <a:xfrm>
              <a:off x="2998" y="1870"/>
              <a:ext cx="521" cy="217"/>
            </a:xfrm>
            <a:custGeom>
              <a:avLst/>
              <a:gdLst>
                <a:gd name="T0" fmla="*/ 0 w 96"/>
                <a:gd name="T1" fmla="*/ 13 h 40"/>
                <a:gd name="T2" fmla="*/ 0 w 96"/>
                <a:gd name="T3" fmla="*/ 2 h 40"/>
                <a:gd name="T4" fmla="*/ 1 w 96"/>
                <a:gd name="T5" fmla="*/ 0 h 40"/>
                <a:gd name="T6" fmla="*/ 3 w 96"/>
                <a:gd name="T7" fmla="*/ 1 h 40"/>
                <a:gd name="T8" fmla="*/ 4 w 96"/>
                <a:gd name="T9" fmla="*/ 4 h 40"/>
                <a:gd name="T10" fmla="*/ 10 w 96"/>
                <a:gd name="T11" fmla="*/ 10 h 40"/>
                <a:gd name="T12" fmla="*/ 47 w 96"/>
                <a:gd name="T13" fmla="*/ 20 h 40"/>
                <a:gd name="T14" fmla="*/ 49 w 96"/>
                <a:gd name="T15" fmla="*/ 20 h 40"/>
                <a:gd name="T16" fmla="*/ 91 w 96"/>
                <a:gd name="T17" fmla="*/ 4 h 40"/>
                <a:gd name="T18" fmla="*/ 93 w 96"/>
                <a:gd name="T19" fmla="*/ 1 h 40"/>
                <a:gd name="T20" fmla="*/ 95 w 96"/>
                <a:gd name="T21" fmla="*/ 0 h 40"/>
                <a:gd name="T22" fmla="*/ 96 w 96"/>
                <a:gd name="T23" fmla="*/ 2 h 40"/>
                <a:gd name="T24" fmla="*/ 96 w 96"/>
                <a:gd name="T25" fmla="*/ 13 h 40"/>
                <a:gd name="T26" fmla="*/ 96 w 96"/>
                <a:gd name="T27" fmla="*/ 13 h 40"/>
                <a:gd name="T28" fmla="*/ 96 w 96"/>
                <a:gd name="T29" fmla="*/ 13 h 40"/>
                <a:gd name="T30" fmla="*/ 96 w 96"/>
                <a:gd name="T31" fmla="*/ 13 h 40"/>
                <a:gd name="T32" fmla="*/ 96 w 96"/>
                <a:gd name="T33" fmla="*/ 13 h 40"/>
                <a:gd name="T34" fmla="*/ 96 w 96"/>
                <a:gd name="T35" fmla="*/ 13 h 40"/>
                <a:gd name="T36" fmla="*/ 48 w 96"/>
                <a:gd name="T37" fmla="*/ 40 h 40"/>
                <a:gd name="T38" fmla="*/ 48 w 96"/>
                <a:gd name="T39" fmla="*/ 40 h 40"/>
                <a:gd name="T40" fmla="*/ 16 w 96"/>
                <a:gd name="T41" fmla="*/ 30 h 40"/>
                <a:gd name="T42" fmla="*/ 48 w 96"/>
                <a:gd name="T43" fmla="*/ 37 h 40"/>
                <a:gd name="T44" fmla="*/ 48 w 96"/>
                <a:gd name="T45" fmla="*/ 37 h 40"/>
                <a:gd name="T46" fmla="*/ 80 w 96"/>
                <a:gd name="T47" fmla="*/ 29 h 40"/>
                <a:gd name="T48" fmla="*/ 93 w 96"/>
                <a:gd name="T49" fmla="*/ 13 h 40"/>
                <a:gd name="T50" fmla="*/ 93 w 96"/>
                <a:gd name="T51" fmla="*/ 12 h 40"/>
                <a:gd name="T52" fmla="*/ 93 w 96"/>
                <a:gd name="T53" fmla="*/ 12 h 40"/>
                <a:gd name="T54" fmla="*/ 93 w 96"/>
                <a:gd name="T55" fmla="*/ 7 h 40"/>
                <a:gd name="T56" fmla="*/ 49 w 96"/>
                <a:gd name="T57" fmla="*/ 23 h 40"/>
                <a:gd name="T58" fmla="*/ 47 w 96"/>
                <a:gd name="T59" fmla="*/ 23 h 40"/>
                <a:gd name="T60" fmla="*/ 3 w 96"/>
                <a:gd name="T61" fmla="*/ 7 h 40"/>
                <a:gd name="T62" fmla="*/ 0 w 96"/>
                <a:gd name="T63" fmla="*/ 2 h 40"/>
                <a:gd name="T64" fmla="*/ 0 w 96"/>
                <a:gd name="T65" fmla="*/ 2 h 40"/>
                <a:gd name="T66" fmla="*/ 96 w 96"/>
                <a:gd name="T67" fmla="*/ 1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 h="40">
                  <a:moveTo>
                    <a:pt x="48" y="40"/>
                  </a:moveTo>
                  <a:cubicBezTo>
                    <a:pt x="22" y="40"/>
                    <a:pt x="1" y="29"/>
                    <a:pt x="0" y="13"/>
                  </a:cubicBezTo>
                  <a:cubicBezTo>
                    <a:pt x="0" y="13"/>
                    <a:pt x="0" y="13"/>
                    <a:pt x="0" y="13"/>
                  </a:cubicBezTo>
                  <a:cubicBezTo>
                    <a:pt x="0" y="2"/>
                    <a:pt x="0" y="2"/>
                    <a:pt x="0" y="2"/>
                  </a:cubicBezTo>
                  <a:cubicBezTo>
                    <a:pt x="0" y="1"/>
                    <a:pt x="1" y="1"/>
                    <a:pt x="1" y="0"/>
                  </a:cubicBezTo>
                  <a:cubicBezTo>
                    <a:pt x="1" y="0"/>
                    <a:pt x="1" y="0"/>
                    <a:pt x="1" y="0"/>
                  </a:cubicBezTo>
                  <a:cubicBezTo>
                    <a:pt x="2" y="0"/>
                    <a:pt x="3" y="1"/>
                    <a:pt x="3" y="1"/>
                  </a:cubicBezTo>
                  <a:cubicBezTo>
                    <a:pt x="3" y="1"/>
                    <a:pt x="3" y="1"/>
                    <a:pt x="3" y="1"/>
                  </a:cubicBezTo>
                  <a:cubicBezTo>
                    <a:pt x="3" y="1"/>
                    <a:pt x="3" y="2"/>
                    <a:pt x="4" y="4"/>
                  </a:cubicBezTo>
                  <a:cubicBezTo>
                    <a:pt x="4" y="4"/>
                    <a:pt x="4" y="4"/>
                    <a:pt x="4" y="4"/>
                  </a:cubicBezTo>
                  <a:cubicBezTo>
                    <a:pt x="6" y="6"/>
                    <a:pt x="7" y="8"/>
                    <a:pt x="10" y="10"/>
                  </a:cubicBezTo>
                  <a:cubicBezTo>
                    <a:pt x="10" y="10"/>
                    <a:pt x="10" y="10"/>
                    <a:pt x="10" y="10"/>
                  </a:cubicBezTo>
                  <a:cubicBezTo>
                    <a:pt x="17" y="15"/>
                    <a:pt x="28" y="20"/>
                    <a:pt x="47" y="20"/>
                  </a:cubicBezTo>
                  <a:cubicBezTo>
                    <a:pt x="47" y="20"/>
                    <a:pt x="47" y="20"/>
                    <a:pt x="47" y="20"/>
                  </a:cubicBezTo>
                  <a:cubicBezTo>
                    <a:pt x="48" y="20"/>
                    <a:pt x="48" y="20"/>
                    <a:pt x="49" y="20"/>
                  </a:cubicBezTo>
                  <a:cubicBezTo>
                    <a:pt x="49" y="20"/>
                    <a:pt x="49" y="20"/>
                    <a:pt x="49" y="20"/>
                  </a:cubicBezTo>
                  <a:cubicBezTo>
                    <a:pt x="77" y="20"/>
                    <a:pt x="88" y="9"/>
                    <a:pt x="91" y="4"/>
                  </a:cubicBezTo>
                  <a:cubicBezTo>
                    <a:pt x="91" y="4"/>
                    <a:pt x="91" y="4"/>
                    <a:pt x="91" y="4"/>
                  </a:cubicBezTo>
                  <a:cubicBezTo>
                    <a:pt x="93" y="2"/>
                    <a:pt x="93" y="1"/>
                    <a:pt x="93" y="1"/>
                  </a:cubicBezTo>
                  <a:cubicBezTo>
                    <a:pt x="93" y="1"/>
                    <a:pt x="93" y="1"/>
                    <a:pt x="93" y="1"/>
                  </a:cubicBezTo>
                  <a:cubicBezTo>
                    <a:pt x="93" y="0"/>
                    <a:pt x="94" y="0"/>
                    <a:pt x="95" y="0"/>
                  </a:cubicBezTo>
                  <a:cubicBezTo>
                    <a:pt x="95" y="0"/>
                    <a:pt x="95" y="0"/>
                    <a:pt x="95" y="0"/>
                  </a:cubicBezTo>
                  <a:cubicBezTo>
                    <a:pt x="95" y="0"/>
                    <a:pt x="96" y="1"/>
                    <a:pt x="96" y="2"/>
                  </a:cubicBezTo>
                  <a:cubicBezTo>
                    <a:pt x="96" y="2"/>
                    <a:pt x="96" y="2"/>
                    <a:pt x="96" y="2"/>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28"/>
                    <a:pt x="74" y="40"/>
                    <a:pt x="48" y="40"/>
                  </a:cubicBezTo>
                  <a:cubicBezTo>
                    <a:pt x="48" y="40"/>
                    <a:pt x="48" y="40"/>
                    <a:pt x="48" y="40"/>
                  </a:cubicBezTo>
                  <a:cubicBezTo>
                    <a:pt x="48" y="40"/>
                    <a:pt x="48" y="40"/>
                    <a:pt x="48" y="40"/>
                  </a:cubicBezTo>
                  <a:close/>
                  <a:moveTo>
                    <a:pt x="3" y="13"/>
                  </a:moveTo>
                  <a:cubicBezTo>
                    <a:pt x="3" y="19"/>
                    <a:pt x="8" y="25"/>
                    <a:pt x="16" y="30"/>
                  </a:cubicBezTo>
                  <a:cubicBezTo>
                    <a:pt x="16" y="30"/>
                    <a:pt x="16" y="30"/>
                    <a:pt x="16" y="30"/>
                  </a:cubicBezTo>
                  <a:cubicBezTo>
                    <a:pt x="24" y="34"/>
                    <a:pt x="35" y="37"/>
                    <a:pt x="48" y="37"/>
                  </a:cubicBezTo>
                  <a:cubicBezTo>
                    <a:pt x="48" y="37"/>
                    <a:pt x="48" y="37"/>
                    <a:pt x="48" y="37"/>
                  </a:cubicBezTo>
                  <a:cubicBezTo>
                    <a:pt x="48" y="37"/>
                    <a:pt x="48" y="37"/>
                    <a:pt x="48" y="37"/>
                  </a:cubicBezTo>
                  <a:cubicBezTo>
                    <a:pt x="48" y="37"/>
                    <a:pt x="48" y="37"/>
                    <a:pt x="48" y="37"/>
                  </a:cubicBezTo>
                  <a:cubicBezTo>
                    <a:pt x="61" y="37"/>
                    <a:pt x="72" y="34"/>
                    <a:pt x="80" y="29"/>
                  </a:cubicBezTo>
                  <a:cubicBezTo>
                    <a:pt x="80" y="29"/>
                    <a:pt x="80" y="29"/>
                    <a:pt x="80" y="29"/>
                  </a:cubicBezTo>
                  <a:cubicBezTo>
                    <a:pt x="88" y="25"/>
                    <a:pt x="93" y="19"/>
                    <a:pt x="93" y="13"/>
                  </a:cubicBezTo>
                  <a:cubicBezTo>
                    <a:pt x="93" y="13"/>
                    <a:pt x="93" y="13"/>
                    <a:pt x="93" y="13"/>
                  </a:cubicBezTo>
                  <a:cubicBezTo>
                    <a:pt x="93" y="13"/>
                    <a:pt x="93" y="13"/>
                    <a:pt x="93" y="12"/>
                  </a:cubicBezTo>
                  <a:cubicBezTo>
                    <a:pt x="93" y="12"/>
                    <a:pt x="93" y="12"/>
                    <a:pt x="93" y="12"/>
                  </a:cubicBezTo>
                  <a:cubicBezTo>
                    <a:pt x="93" y="12"/>
                    <a:pt x="93" y="12"/>
                    <a:pt x="93" y="12"/>
                  </a:cubicBezTo>
                  <a:cubicBezTo>
                    <a:pt x="93" y="12"/>
                    <a:pt x="93" y="12"/>
                    <a:pt x="93" y="12"/>
                  </a:cubicBezTo>
                  <a:cubicBezTo>
                    <a:pt x="93" y="7"/>
                    <a:pt x="93" y="7"/>
                    <a:pt x="93" y="7"/>
                  </a:cubicBezTo>
                  <a:cubicBezTo>
                    <a:pt x="88" y="13"/>
                    <a:pt x="76" y="23"/>
                    <a:pt x="49" y="23"/>
                  </a:cubicBezTo>
                  <a:cubicBezTo>
                    <a:pt x="49" y="23"/>
                    <a:pt x="49" y="23"/>
                    <a:pt x="49" y="23"/>
                  </a:cubicBezTo>
                  <a:cubicBezTo>
                    <a:pt x="48" y="23"/>
                    <a:pt x="48" y="23"/>
                    <a:pt x="47" y="23"/>
                  </a:cubicBezTo>
                  <a:cubicBezTo>
                    <a:pt x="47" y="23"/>
                    <a:pt x="47" y="23"/>
                    <a:pt x="47" y="23"/>
                  </a:cubicBezTo>
                  <a:cubicBezTo>
                    <a:pt x="20" y="23"/>
                    <a:pt x="8" y="13"/>
                    <a:pt x="3" y="7"/>
                  </a:cubicBezTo>
                  <a:cubicBezTo>
                    <a:pt x="3" y="7"/>
                    <a:pt x="3" y="7"/>
                    <a:pt x="3" y="7"/>
                  </a:cubicBezTo>
                  <a:cubicBezTo>
                    <a:pt x="3" y="13"/>
                    <a:pt x="3" y="13"/>
                    <a:pt x="3" y="13"/>
                  </a:cubicBezTo>
                  <a:close/>
                  <a:moveTo>
                    <a:pt x="0" y="2"/>
                  </a:moveTo>
                  <a:cubicBezTo>
                    <a:pt x="2" y="2"/>
                    <a:pt x="2" y="2"/>
                    <a:pt x="2" y="2"/>
                  </a:cubicBezTo>
                  <a:cubicBezTo>
                    <a:pt x="0" y="2"/>
                    <a:pt x="0" y="2"/>
                    <a:pt x="0" y="2"/>
                  </a:cubicBezTo>
                  <a:close/>
                  <a:moveTo>
                    <a:pt x="96" y="13"/>
                  </a:moveTo>
                  <a:cubicBezTo>
                    <a:pt x="96" y="13"/>
                    <a:pt x="96" y="13"/>
                    <a:pt x="96" y="13"/>
                  </a:cubicBezTo>
                  <a:cubicBezTo>
                    <a:pt x="96" y="13"/>
                    <a:pt x="96" y="13"/>
                    <a:pt x="96"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167"/>
            <p:cNvSpPr/>
            <p:nvPr/>
          </p:nvSpPr>
          <p:spPr bwMode="auto">
            <a:xfrm>
              <a:off x="3411" y="1139"/>
              <a:ext cx="70" cy="856"/>
            </a:xfrm>
            <a:custGeom>
              <a:avLst/>
              <a:gdLst>
                <a:gd name="T0" fmla="*/ 1 w 13"/>
                <a:gd name="T1" fmla="*/ 152 h 158"/>
                <a:gd name="T2" fmla="*/ 0 w 13"/>
                <a:gd name="T3" fmla="*/ 6 h 158"/>
                <a:gd name="T4" fmla="*/ 6 w 13"/>
                <a:gd name="T5" fmla="*/ 0 h 158"/>
                <a:gd name="T6" fmla="*/ 6 w 13"/>
                <a:gd name="T7" fmla="*/ 0 h 158"/>
                <a:gd name="T8" fmla="*/ 12 w 13"/>
                <a:gd name="T9" fmla="*/ 6 h 158"/>
                <a:gd name="T10" fmla="*/ 12 w 13"/>
                <a:gd name="T11" fmla="*/ 6 h 158"/>
                <a:gd name="T12" fmla="*/ 13 w 13"/>
                <a:gd name="T13" fmla="*/ 152 h 158"/>
                <a:gd name="T14" fmla="*/ 7 w 13"/>
                <a:gd name="T15" fmla="*/ 158 h 158"/>
                <a:gd name="T16" fmla="*/ 7 w 13"/>
                <a:gd name="T17" fmla="*/ 158 h 158"/>
                <a:gd name="T18" fmla="*/ 1 w 13"/>
                <a:gd name="T19" fmla="*/ 1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8">
                  <a:moveTo>
                    <a:pt x="1" y="152"/>
                  </a:moveTo>
                  <a:cubicBezTo>
                    <a:pt x="0" y="6"/>
                    <a:pt x="0" y="6"/>
                    <a:pt x="0" y="6"/>
                  </a:cubicBezTo>
                  <a:cubicBezTo>
                    <a:pt x="0" y="3"/>
                    <a:pt x="3" y="0"/>
                    <a:pt x="6" y="0"/>
                  </a:cubicBezTo>
                  <a:cubicBezTo>
                    <a:pt x="6" y="0"/>
                    <a:pt x="6" y="0"/>
                    <a:pt x="6" y="0"/>
                  </a:cubicBezTo>
                  <a:cubicBezTo>
                    <a:pt x="9" y="0"/>
                    <a:pt x="12" y="3"/>
                    <a:pt x="12" y="6"/>
                  </a:cubicBezTo>
                  <a:cubicBezTo>
                    <a:pt x="12" y="6"/>
                    <a:pt x="12" y="6"/>
                    <a:pt x="12" y="6"/>
                  </a:cubicBezTo>
                  <a:cubicBezTo>
                    <a:pt x="13" y="152"/>
                    <a:pt x="13" y="152"/>
                    <a:pt x="13" y="152"/>
                  </a:cubicBezTo>
                  <a:cubicBezTo>
                    <a:pt x="13" y="155"/>
                    <a:pt x="10" y="158"/>
                    <a:pt x="7" y="158"/>
                  </a:cubicBezTo>
                  <a:cubicBezTo>
                    <a:pt x="7" y="158"/>
                    <a:pt x="7" y="158"/>
                    <a:pt x="7" y="158"/>
                  </a:cubicBezTo>
                  <a:cubicBezTo>
                    <a:pt x="3" y="158"/>
                    <a:pt x="1" y="155"/>
                    <a:pt x="1" y="1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Freeform 168"/>
            <p:cNvSpPr/>
            <p:nvPr/>
          </p:nvSpPr>
          <p:spPr bwMode="auto">
            <a:xfrm>
              <a:off x="3313" y="1134"/>
              <a:ext cx="65" cy="449"/>
            </a:xfrm>
            <a:custGeom>
              <a:avLst/>
              <a:gdLst>
                <a:gd name="T0" fmla="*/ 0 w 12"/>
                <a:gd name="T1" fmla="*/ 77 h 83"/>
                <a:gd name="T2" fmla="*/ 0 w 12"/>
                <a:gd name="T3" fmla="*/ 6 h 83"/>
                <a:gd name="T4" fmla="*/ 5 w 12"/>
                <a:gd name="T5" fmla="*/ 0 h 83"/>
                <a:gd name="T6" fmla="*/ 5 w 12"/>
                <a:gd name="T7" fmla="*/ 0 h 83"/>
                <a:gd name="T8" fmla="*/ 12 w 12"/>
                <a:gd name="T9" fmla="*/ 6 h 83"/>
                <a:gd name="T10" fmla="*/ 12 w 12"/>
                <a:gd name="T11" fmla="*/ 6 h 83"/>
                <a:gd name="T12" fmla="*/ 12 w 12"/>
                <a:gd name="T13" fmla="*/ 77 h 83"/>
                <a:gd name="T14" fmla="*/ 6 w 12"/>
                <a:gd name="T15" fmla="*/ 83 h 83"/>
                <a:gd name="T16" fmla="*/ 6 w 12"/>
                <a:gd name="T17" fmla="*/ 83 h 83"/>
                <a:gd name="T18" fmla="*/ 0 w 12"/>
                <a:gd name="T19" fmla="*/ 7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3">
                  <a:moveTo>
                    <a:pt x="0" y="77"/>
                  </a:moveTo>
                  <a:cubicBezTo>
                    <a:pt x="0" y="6"/>
                    <a:pt x="0" y="6"/>
                    <a:pt x="0" y="6"/>
                  </a:cubicBezTo>
                  <a:cubicBezTo>
                    <a:pt x="0" y="2"/>
                    <a:pt x="2" y="0"/>
                    <a:pt x="5" y="0"/>
                  </a:cubicBezTo>
                  <a:cubicBezTo>
                    <a:pt x="5" y="0"/>
                    <a:pt x="5" y="0"/>
                    <a:pt x="5" y="0"/>
                  </a:cubicBezTo>
                  <a:cubicBezTo>
                    <a:pt x="9" y="0"/>
                    <a:pt x="11" y="2"/>
                    <a:pt x="12" y="6"/>
                  </a:cubicBezTo>
                  <a:cubicBezTo>
                    <a:pt x="12" y="6"/>
                    <a:pt x="12" y="6"/>
                    <a:pt x="12" y="6"/>
                  </a:cubicBezTo>
                  <a:cubicBezTo>
                    <a:pt x="12" y="77"/>
                    <a:pt x="12" y="77"/>
                    <a:pt x="12" y="77"/>
                  </a:cubicBezTo>
                  <a:cubicBezTo>
                    <a:pt x="12" y="80"/>
                    <a:pt x="9" y="83"/>
                    <a:pt x="6" y="83"/>
                  </a:cubicBezTo>
                  <a:cubicBezTo>
                    <a:pt x="6" y="83"/>
                    <a:pt x="6" y="83"/>
                    <a:pt x="6" y="83"/>
                  </a:cubicBezTo>
                  <a:cubicBezTo>
                    <a:pt x="2" y="83"/>
                    <a:pt x="0" y="80"/>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169"/>
            <p:cNvSpPr/>
            <p:nvPr/>
          </p:nvSpPr>
          <p:spPr bwMode="auto">
            <a:xfrm>
              <a:off x="3161" y="798"/>
              <a:ext cx="212" cy="255"/>
            </a:xfrm>
            <a:custGeom>
              <a:avLst/>
              <a:gdLst>
                <a:gd name="T0" fmla="*/ 0 w 39"/>
                <a:gd name="T1" fmla="*/ 0 h 47"/>
                <a:gd name="T2" fmla="*/ 0 w 39"/>
                <a:gd name="T3" fmla="*/ 35 h 47"/>
                <a:gd name="T4" fmla="*/ 20 w 39"/>
                <a:gd name="T5" fmla="*/ 47 h 47"/>
                <a:gd name="T6" fmla="*/ 20 w 39"/>
                <a:gd name="T7" fmla="*/ 47 h 47"/>
                <a:gd name="T8" fmla="*/ 39 w 39"/>
                <a:gd name="T9" fmla="*/ 35 h 47"/>
                <a:gd name="T10" fmla="*/ 39 w 39"/>
                <a:gd name="T11" fmla="*/ 0 h 47"/>
                <a:gd name="T12" fmla="*/ 0 w 39"/>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9" h="47">
                  <a:moveTo>
                    <a:pt x="0" y="0"/>
                  </a:moveTo>
                  <a:cubicBezTo>
                    <a:pt x="0" y="35"/>
                    <a:pt x="0" y="35"/>
                    <a:pt x="0" y="35"/>
                  </a:cubicBezTo>
                  <a:cubicBezTo>
                    <a:pt x="0" y="43"/>
                    <a:pt x="9" y="47"/>
                    <a:pt x="20" y="47"/>
                  </a:cubicBezTo>
                  <a:cubicBezTo>
                    <a:pt x="20" y="47"/>
                    <a:pt x="20" y="47"/>
                    <a:pt x="20" y="47"/>
                  </a:cubicBezTo>
                  <a:cubicBezTo>
                    <a:pt x="31" y="47"/>
                    <a:pt x="39" y="43"/>
                    <a:pt x="39" y="35"/>
                  </a:cubicBezTo>
                  <a:cubicBezTo>
                    <a:pt x="39" y="0"/>
                    <a:pt x="39" y="0"/>
                    <a:pt x="39"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170"/>
            <p:cNvSpPr>
              <a:spLocks noEditPoints="1"/>
            </p:cNvSpPr>
            <p:nvPr/>
          </p:nvSpPr>
          <p:spPr bwMode="auto">
            <a:xfrm>
              <a:off x="3155" y="793"/>
              <a:ext cx="229" cy="270"/>
            </a:xfrm>
            <a:custGeom>
              <a:avLst/>
              <a:gdLst>
                <a:gd name="T0" fmla="*/ 0 w 42"/>
                <a:gd name="T1" fmla="*/ 36 h 50"/>
                <a:gd name="T2" fmla="*/ 0 w 42"/>
                <a:gd name="T3" fmla="*/ 1 h 50"/>
                <a:gd name="T4" fmla="*/ 1 w 42"/>
                <a:gd name="T5" fmla="*/ 0 h 50"/>
                <a:gd name="T6" fmla="*/ 1 w 42"/>
                <a:gd name="T7" fmla="*/ 0 h 50"/>
                <a:gd name="T8" fmla="*/ 40 w 42"/>
                <a:gd name="T9" fmla="*/ 0 h 50"/>
                <a:gd name="T10" fmla="*/ 41 w 42"/>
                <a:gd name="T11" fmla="*/ 0 h 50"/>
                <a:gd name="T12" fmla="*/ 41 w 42"/>
                <a:gd name="T13" fmla="*/ 0 h 50"/>
                <a:gd name="T14" fmla="*/ 42 w 42"/>
                <a:gd name="T15" fmla="*/ 1 h 50"/>
                <a:gd name="T16" fmla="*/ 42 w 42"/>
                <a:gd name="T17" fmla="*/ 1 h 50"/>
                <a:gd name="T18" fmla="*/ 42 w 42"/>
                <a:gd name="T19" fmla="*/ 36 h 50"/>
                <a:gd name="T20" fmla="*/ 42 w 42"/>
                <a:gd name="T21" fmla="*/ 36 h 50"/>
                <a:gd name="T22" fmla="*/ 42 w 42"/>
                <a:gd name="T23" fmla="*/ 36 h 50"/>
                <a:gd name="T24" fmla="*/ 42 w 42"/>
                <a:gd name="T25" fmla="*/ 36 h 50"/>
                <a:gd name="T26" fmla="*/ 42 w 42"/>
                <a:gd name="T27" fmla="*/ 36 h 50"/>
                <a:gd name="T28" fmla="*/ 21 w 42"/>
                <a:gd name="T29" fmla="*/ 50 h 50"/>
                <a:gd name="T30" fmla="*/ 21 w 42"/>
                <a:gd name="T31" fmla="*/ 50 h 50"/>
                <a:gd name="T32" fmla="*/ 21 w 42"/>
                <a:gd name="T33" fmla="*/ 50 h 50"/>
                <a:gd name="T34" fmla="*/ 21 w 42"/>
                <a:gd name="T35" fmla="*/ 50 h 50"/>
                <a:gd name="T36" fmla="*/ 21 w 42"/>
                <a:gd name="T37" fmla="*/ 50 h 50"/>
                <a:gd name="T38" fmla="*/ 0 w 42"/>
                <a:gd name="T39" fmla="*/ 36 h 50"/>
                <a:gd name="T40" fmla="*/ 21 w 42"/>
                <a:gd name="T41" fmla="*/ 47 h 50"/>
                <a:gd name="T42" fmla="*/ 34 w 42"/>
                <a:gd name="T43" fmla="*/ 44 h 50"/>
                <a:gd name="T44" fmla="*/ 34 w 42"/>
                <a:gd name="T45" fmla="*/ 44 h 50"/>
                <a:gd name="T46" fmla="*/ 39 w 42"/>
                <a:gd name="T47" fmla="*/ 36 h 50"/>
                <a:gd name="T48" fmla="*/ 39 w 42"/>
                <a:gd name="T49" fmla="*/ 36 h 50"/>
                <a:gd name="T50" fmla="*/ 39 w 42"/>
                <a:gd name="T51" fmla="*/ 36 h 50"/>
                <a:gd name="T52" fmla="*/ 39 w 42"/>
                <a:gd name="T53" fmla="*/ 36 h 50"/>
                <a:gd name="T54" fmla="*/ 39 w 42"/>
                <a:gd name="T55" fmla="*/ 36 h 50"/>
                <a:gd name="T56" fmla="*/ 39 w 42"/>
                <a:gd name="T57" fmla="*/ 3 h 50"/>
                <a:gd name="T58" fmla="*/ 3 w 42"/>
                <a:gd name="T59" fmla="*/ 3 h 50"/>
                <a:gd name="T60" fmla="*/ 3 w 42"/>
                <a:gd name="T61" fmla="*/ 36 h 50"/>
                <a:gd name="T62" fmla="*/ 8 w 42"/>
                <a:gd name="T63" fmla="*/ 44 h 50"/>
                <a:gd name="T64" fmla="*/ 8 w 42"/>
                <a:gd name="T65" fmla="*/ 44 h 50"/>
                <a:gd name="T66" fmla="*/ 21 w 42"/>
                <a:gd name="T67" fmla="*/ 47 h 50"/>
                <a:gd name="T68" fmla="*/ 21 w 42"/>
                <a:gd name="T69" fmla="*/ 47 h 50"/>
                <a:gd name="T70" fmla="*/ 21 w 42"/>
                <a:gd name="T71" fmla="*/ 47 h 50"/>
                <a:gd name="T72" fmla="*/ 1 w 42"/>
                <a:gd name="T73" fmla="*/ 3 h 50"/>
                <a:gd name="T74" fmla="*/ 1 w 42"/>
                <a:gd name="T75" fmla="*/ 1 h 50"/>
                <a:gd name="T76" fmla="*/ 1 w 42"/>
                <a:gd name="T7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50">
                  <a:moveTo>
                    <a:pt x="0" y="36"/>
                  </a:moveTo>
                  <a:cubicBezTo>
                    <a:pt x="0" y="1"/>
                    <a:pt x="0" y="1"/>
                    <a:pt x="0" y="1"/>
                  </a:cubicBezTo>
                  <a:cubicBezTo>
                    <a:pt x="0" y="0"/>
                    <a:pt x="0" y="0"/>
                    <a:pt x="1" y="0"/>
                  </a:cubicBezTo>
                  <a:cubicBezTo>
                    <a:pt x="1" y="0"/>
                    <a:pt x="1" y="0"/>
                    <a:pt x="1" y="0"/>
                  </a:cubicBezTo>
                  <a:cubicBezTo>
                    <a:pt x="40" y="0"/>
                    <a:pt x="40" y="0"/>
                    <a:pt x="40" y="0"/>
                  </a:cubicBezTo>
                  <a:cubicBezTo>
                    <a:pt x="41" y="0"/>
                    <a:pt x="41" y="0"/>
                    <a:pt x="41" y="0"/>
                  </a:cubicBezTo>
                  <a:cubicBezTo>
                    <a:pt x="41" y="0"/>
                    <a:pt x="41" y="0"/>
                    <a:pt x="41" y="0"/>
                  </a:cubicBezTo>
                  <a:cubicBezTo>
                    <a:pt x="42" y="0"/>
                    <a:pt x="42" y="1"/>
                    <a:pt x="42" y="1"/>
                  </a:cubicBezTo>
                  <a:cubicBezTo>
                    <a:pt x="42" y="1"/>
                    <a:pt x="42" y="1"/>
                    <a:pt x="42" y="1"/>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45"/>
                    <a:pt x="32"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10" y="50"/>
                    <a:pt x="0" y="45"/>
                    <a:pt x="0" y="36"/>
                  </a:cubicBezTo>
                  <a:close/>
                  <a:moveTo>
                    <a:pt x="21" y="47"/>
                  </a:moveTo>
                  <a:cubicBezTo>
                    <a:pt x="26" y="47"/>
                    <a:pt x="31" y="46"/>
                    <a:pt x="34" y="44"/>
                  </a:cubicBezTo>
                  <a:cubicBezTo>
                    <a:pt x="34" y="44"/>
                    <a:pt x="34" y="44"/>
                    <a:pt x="34" y="44"/>
                  </a:cubicBezTo>
                  <a:cubicBezTo>
                    <a:pt x="37" y="42"/>
                    <a:pt x="39" y="40"/>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
                    <a:pt x="39" y="3"/>
                    <a:pt x="39" y="3"/>
                  </a:cubicBezTo>
                  <a:cubicBezTo>
                    <a:pt x="3" y="3"/>
                    <a:pt x="3" y="3"/>
                    <a:pt x="3" y="3"/>
                  </a:cubicBezTo>
                  <a:cubicBezTo>
                    <a:pt x="3" y="36"/>
                    <a:pt x="3" y="36"/>
                    <a:pt x="3" y="36"/>
                  </a:cubicBezTo>
                  <a:cubicBezTo>
                    <a:pt x="3" y="40"/>
                    <a:pt x="5" y="42"/>
                    <a:pt x="8" y="44"/>
                  </a:cubicBezTo>
                  <a:cubicBezTo>
                    <a:pt x="8" y="44"/>
                    <a:pt x="8" y="44"/>
                    <a:pt x="8" y="44"/>
                  </a:cubicBezTo>
                  <a:cubicBezTo>
                    <a:pt x="11" y="46"/>
                    <a:pt x="16" y="47"/>
                    <a:pt x="21" y="47"/>
                  </a:cubicBezTo>
                  <a:cubicBezTo>
                    <a:pt x="21" y="47"/>
                    <a:pt x="21" y="47"/>
                    <a:pt x="21" y="47"/>
                  </a:cubicBezTo>
                  <a:cubicBezTo>
                    <a:pt x="21" y="47"/>
                    <a:pt x="21" y="47"/>
                    <a:pt x="21" y="47"/>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171"/>
            <p:cNvSpPr>
              <a:spLocks noEditPoints="1"/>
            </p:cNvSpPr>
            <p:nvPr/>
          </p:nvSpPr>
          <p:spPr bwMode="auto">
            <a:xfrm>
              <a:off x="2949" y="977"/>
              <a:ext cx="619" cy="1332"/>
            </a:xfrm>
            <a:custGeom>
              <a:avLst/>
              <a:gdLst>
                <a:gd name="T0" fmla="*/ 57 w 114"/>
                <a:gd name="T1" fmla="*/ 246 h 246"/>
                <a:gd name="T2" fmla="*/ 1 w 114"/>
                <a:gd name="T3" fmla="*/ 216 h 246"/>
                <a:gd name="T4" fmla="*/ 1 w 114"/>
                <a:gd name="T5" fmla="*/ 216 h 246"/>
                <a:gd name="T6" fmla="*/ 0 w 114"/>
                <a:gd name="T7" fmla="*/ 29 h 246"/>
                <a:gd name="T8" fmla="*/ 0 w 114"/>
                <a:gd name="T9" fmla="*/ 28 h 246"/>
                <a:gd name="T10" fmla="*/ 0 w 114"/>
                <a:gd name="T11" fmla="*/ 28 h 246"/>
                <a:gd name="T12" fmla="*/ 39 w 114"/>
                <a:gd name="T13" fmla="*/ 0 h 246"/>
                <a:gd name="T14" fmla="*/ 39 w 114"/>
                <a:gd name="T15" fmla="*/ 0 h 246"/>
                <a:gd name="T16" fmla="*/ 40 w 114"/>
                <a:gd name="T17" fmla="*/ 0 h 246"/>
                <a:gd name="T18" fmla="*/ 40 w 114"/>
                <a:gd name="T19" fmla="*/ 0 h 246"/>
                <a:gd name="T20" fmla="*/ 41 w 114"/>
                <a:gd name="T21" fmla="*/ 2 h 246"/>
                <a:gd name="T22" fmla="*/ 41 w 114"/>
                <a:gd name="T23" fmla="*/ 2 h 246"/>
                <a:gd name="T24" fmla="*/ 41 w 114"/>
                <a:gd name="T25" fmla="*/ 2 h 246"/>
                <a:gd name="T26" fmla="*/ 41 w 114"/>
                <a:gd name="T27" fmla="*/ 2 h 246"/>
                <a:gd name="T28" fmla="*/ 44 w 114"/>
                <a:gd name="T29" fmla="*/ 9 h 246"/>
                <a:gd name="T30" fmla="*/ 44 w 114"/>
                <a:gd name="T31" fmla="*/ 9 h 246"/>
                <a:gd name="T32" fmla="*/ 59 w 114"/>
                <a:gd name="T33" fmla="*/ 13 h 246"/>
                <a:gd name="T34" fmla="*/ 59 w 114"/>
                <a:gd name="T35" fmla="*/ 13 h 246"/>
                <a:gd name="T36" fmla="*/ 63 w 114"/>
                <a:gd name="T37" fmla="*/ 13 h 246"/>
                <a:gd name="T38" fmla="*/ 63 w 114"/>
                <a:gd name="T39" fmla="*/ 13 h 246"/>
                <a:gd name="T40" fmla="*/ 77 w 114"/>
                <a:gd name="T41" fmla="*/ 2 h 246"/>
                <a:gd name="T42" fmla="*/ 77 w 114"/>
                <a:gd name="T43" fmla="*/ 2 h 246"/>
                <a:gd name="T44" fmla="*/ 77 w 114"/>
                <a:gd name="T45" fmla="*/ 2 h 246"/>
                <a:gd name="T46" fmla="*/ 77 w 114"/>
                <a:gd name="T47" fmla="*/ 2 h 246"/>
                <a:gd name="T48" fmla="*/ 77 w 114"/>
                <a:gd name="T49" fmla="*/ 1 h 246"/>
                <a:gd name="T50" fmla="*/ 77 w 114"/>
                <a:gd name="T51" fmla="*/ 1 h 246"/>
                <a:gd name="T52" fmla="*/ 79 w 114"/>
                <a:gd name="T53" fmla="*/ 1 h 246"/>
                <a:gd name="T54" fmla="*/ 79 w 114"/>
                <a:gd name="T55" fmla="*/ 1 h 246"/>
                <a:gd name="T56" fmla="*/ 113 w 114"/>
                <a:gd name="T57" fmla="*/ 28 h 246"/>
                <a:gd name="T58" fmla="*/ 113 w 114"/>
                <a:gd name="T59" fmla="*/ 28 h 246"/>
                <a:gd name="T60" fmla="*/ 113 w 114"/>
                <a:gd name="T61" fmla="*/ 29 h 246"/>
                <a:gd name="T62" fmla="*/ 114 w 114"/>
                <a:gd name="T63" fmla="*/ 216 h 246"/>
                <a:gd name="T64" fmla="*/ 114 w 114"/>
                <a:gd name="T65" fmla="*/ 216 h 246"/>
                <a:gd name="T66" fmla="*/ 57 w 114"/>
                <a:gd name="T67" fmla="*/ 246 h 246"/>
                <a:gd name="T68" fmla="*/ 57 w 114"/>
                <a:gd name="T69" fmla="*/ 246 h 246"/>
                <a:gd name="T70" fmla="*/ 57 w 114"/>
                <a:gd name="T71" fmla="*/ 246 h 246"/>
                <a:gd name="T72" fmla="*/ 4 w 114"/>
                <a:gd name="T73" fmla="*/ 216 h 246"/>
                <a:gd name="T74" fmla="*/ 19 w 114"/>
                <a:gd name="T75" fmla="*/ 235 h 246"/>
                <a:gd name="T76" fmla="*/ 19 w 114"/>
                <a:gd name="T77" fmla="*/ 235 h 246"/>
                <a:gd name="T78" fmla="*/ 57 w 114"/>
                <a:gd name="T79" fmla="*/ 243 h 246"/>
                <a:gd name="T80" fmla="*/ 57 w 114"/>
                <a:gd name="T81" fmla="*/ 243 h 246"/>
                <a:gd name="T82" fmla="*/ 57 w 114"/>
                <a:gd name="T83" fmla="*/ 243 h 246"/>
                <a:gd name="T84" fmla="*/ 57 w 114"/>
                <a:gd name="T85" fmla="*/ 243 h 246"/>
                <a:gd name="T86" fmla="*/ 96 w 114"/>
                <a:gd name="T87" fmla="*/ 235 h 246"/>
                <a:gd name="T88" fmla="*/ 96 w 114"/>
                <a:gd name="T89" fmla="*/ 235 h 246"/>
                <a:gd name="T90" fmla="*/ 111 w 114"/>
                <a:gd name="T91" fmla="*/ 216 h 246"/>
                <a:gd name="T92" fmla="*/ 111 w 114"/>
                <a:gd name="T93" fmla="*/ 216 h 246"/>
                <a:gd name="T94" fmla="*/ 111 w 114"/>
                <a:gd name="T95" fmla="*/ 216 h 246"/>
                <a:gd name="T96" fmla="*/ 111 w 114"/>
                <a:gd name="T97" fmla="*/ 216 h 246"/>
                <a:gd name="T98" fmla="*/ 110 w 114"/>
                <a:gd name="T99" fmla="*/ 29 h 246"/>
                <a:gd name="T100" fmla="*/ 80 w 114"/>
                <a:gd name="T101" fmla="*/ 4 h 246"/>
                <a:gd name="T102" fmla="*/ 80 w 114"/>
                <a:gd name="T103" fmla="*/ 4 h 246"/>
                <a:gd name="T104" fmla="*/ 63 w 114"/>
                <a:gd name="T105" fmla="*/ 16 h 246"/>
                <a:gd name="T106" fmla="*/ 63 w 114"/>
                <a:gd name="T107" fmla="*/ 16 h 246"/>
                <a:gd name="T108" fmla="*/ 59 w 114"/>
                <a:gd name="T109" fmla="*/ 16 h 246"/>
                <a:gd name="T110" fmla="*/ 59 w 114"/>
                <a:gd name="T111" fmla="*/ 16 h 246"/>
                <a:gd name="T112" fmla="*/ 42 w 114"/>
                <a:gd name="T113" fmla="*/ 11 h 246"/>
                <a:gd name="T114" fmla="*/ 42 w 114"/>
                <a:gd name="T115" fmla="*/ 11 h 246"/>
                <a:gd name="T116" fmla="*/ 38 w 114"/>
                <a:gd name="T117" fmla="*/ 4 h 246"/>
                <a:gd name="T118" fmla="*/ 38 w 114"/>
                <a:gd name="T119" fmla="*/ 4 h 246"/>
                <a:gd name="T120" fmla="*/ 3 w 114"/>
                <a:gd name="T121" fmla="*/ 30 h 246"/>
                <a:gd name="T122" fmla="*/ 3 w 114"/>
                <a:gd name="T123" fmla="*/ 30 h 246"/>
                <a:gd name="T124" fmla="*/ 4 w 114"/>
                <a:gd name="T125" fmla="*/ 21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246">
                  <a:moveTo>
                    <a:pt x="57" y="246"/>
                  </a:moveTo>
                  <a:cubicBezTo>
                    <a:pt x="26" y="246"/>
                    <a:pt x="1" y="234"/>
                    <a:pt x="1" y="216"/>
                  </a:cubicBezTo>
                  <a:cubicBezTo>
                    <a:pt x="1" y="216"/>
                    <a:pt x="1" y="216"/>
                    <a:pt x="1" y="216"/>
                  </a:cubicBezTo>
                  <a:cubicBezTo>
                    <a:pt x="0" y="29"/>
                    <a:pt x="0" y="29"/>
                    <a:pt x="0" y="29"/>
                  </a:cubicBezTo>
                  <a:cubicBezTo>
                    <a:pt x="0" y="29"/>
                    <a:pt x="0" y="29"/>
                    <a:pt x="0" y="28"/>
                  </a:cubicBezTo>
                  <a:cubicBezTo>
                    <a:pt x="0" y="28"/>
                    <a:pt x="0" y="28"/>
                    <a:pt x="0" y="28"/>
                  </a:cubicBezTo>
                  <a:cubicBezTo>
                    <a:pt x="0" y="28"/>
                    <a:pt x="18" y="9"/>
                    <a:pt x="39" y="0"/>
                  </a:cubicBezTo>
                  <a:cubicBezTo>
                    <a:pt x="39" y="0"/>
                    <a:pt x="39" y="0"/>
                    <a:pt x="39" y="0"/>
                  </a:cubicBezTo>
                  <a:cubicBezTo>
                    <a:pt x="39" y="0"/>
                    <a:pt x="40" y="0"/>
                    <a:pt x="40" y="0"/>
                  </a:cubicBezTo>
                  <a:cubicBezTo>
                    <a:pt x="40" y="0"/>
                    <a:pt x="40" y="0"/>
                    <a:pt x="40" y="0"/>
                  </a:cubicBezTo>
                  <a:cubicBezTo>
                    <a:pt x="41" y="1"/>
                    <a:pt x="41" y="1"/>
                    <a:pt x="41" y="2"/>
                  </a:cubicBezTo>
                  <a:cubicBezTo>
                    <a:pt x="41" y="2"/>
                    <a:pt x="41" y="2"/>
                    <a:pt x="41" y="2"/>
                  </a:cubicBezTo>
                  <a:cubicBezTo>
                    <a:pt x="41" y="2"/>
                    <a:pt x="41" y="2"/>
                    <a:pt x="41" y="2"/>
                  </a:cubicBezTo>
                  <a:cubicBezTo>
                    <a:pt x="41" y="2"/>
                    <a:pt x="41" y="2"/>
                    <a:pt x="41" y="2"/>
                  </a:cubicBezTo>
                  <a:cubicBezTo>
                    <a:pt x="41" y="3"/>
                    <a:pt x="41" y="7"/>
                    <a:pt x="44" y="9"/>
                  </a:cubicBezTo>
                  <a:cubicBezTo>
                    <a:pt x="44" y="9"/>
                    <a:pt x="44" y="9"/>
                    <a:pt x="44" y="9"/>
                  </a:cubicBezTo>
                  <a:cubicBezTo>
                    <a:pt x="48" y="12"/>
                    <a:pt x="55" y="13"/>
                    <a:pt x="59" y="13"/>
                  </a:cubicBezTo>
                  <a:cubicBezTo>
                    <a:pt x="59" y="13"/>
                    <a:pt x="59" y="13"/>
                    <a:pt x="59" y="13"/>
                  </a:cubicBezTo>
                  <a:cubicBezTo>
                    <a:pt x="61" y="13"/>
                    <a:pt x="63" y="13"/>
                    <a:pt x="63" y="13"/>
                  </a:cubicBezTo>
                  <a:cubicBezTo>
                    <a:pt x="63" y="13"/>
                    <a:pt x="63" y="13"/>
                    <a:pt x="63" y="13"/>
                  </a:cubicBezTo>
                  <a:cubicBezTo>
                    <a:pt x="77" y="11"/>
                    <a:pt x="77" y="4"/>
                    <a:pt x="77" y="2"/>
                  </a:cubicBezTo>
                  <a:cubicBezTo>
                    <a:pt x="77" y="2"/>
                    <a:pt x="77" y="2"/>
                    <a:pt x="77" y="2"/>
                  </a:cubicBezTo>
                  <a:cubicBezTo>
                    <a:pt x="77" y="2"/>
                    <a:pt x="77" y="2"/>
                    <a:pt x="77" y="2"/>
                  </a:cubicBezTo>
                  <a:cubicBezTo>
                    <a:pt x="77" y="2"/>
                    <a:pt x="77" y="2"/>
                    <a:pt x="77" y="2"/>
                  </a:cubicBezTo>
                  <a:cubicBezTo>
                    <a:pt x="77" y="2"/>
                    <a:pt x="77" y="1"/>
                    <a:pt x="77" y="1"/>
                  </a:cubicBezTo>
                  <a:cubicBezTo>
                    <a:pt x="77" y="1"/>
                    <a:pt x="77" y="1"/>
                    <a:pt x="77" y="1"/>
                  </a:cubicBezTo>
                  <a:cubicBezTo>
                    <a:pt x="78" y="0"/>
                    <a:pt x="78" y="0"/>
                    <a:pt x="79" y="1"/>
                  </a:cubicBezTo>
                  <a:cubicBezTo>
                    <a:pt x="79" y="1"/>
                    <a:pt x="79" y="1"/>
                    <a:pt x="79" y="1"/>
                  </a:cubicBezTo>
                  <a:cubicBezTo>
                    <a:pt x="99" y="10"/>
                    <a:pt x="113" y="28"/>
                    <a:pt x="113" y="28"/>
                  </a:cubicBezTo>
                  <a:cubicBezTo>
                    <a:pt x="113" y="28"/>
                    <a:pt x="113" y="28"/>
                    <a:pt x="113" y="28"/>
                  </a:cubicBezTo>
                  <a:cubicBezTo>
                    <a:pt x="113" y="29"/>
                    <a:pt x="113" y="29"/>
                    <a:pt x="113" y="29"/>
                  </a:cubicBezTo>
                  <a:cubicBezTo>
                    <a:pt x="114" y="216"/>
                    <a:pt x="114" y="216"/>
                    <a:pt x="114" y="216"/>
                  </a:cubicBezTo>
                  <a:cubicBezTo>
                    <a:pt x="114" y="216"/>
                    <a:pt x="114" y="216"/>
                    <a:pt x="114" y="216"/>
                  </a:cubicBezTo>
                  <a:cubicBezTo>
                    <a:pt x="114" y="233"/>
                    <a:pt x="88" y="246"/>
                    <a:pt x="57" y="246"/>
                  </a:cubicBezTo>
                  <a:cubicBezTo>
                    <a:pt x="57" y="246"/>
                    <a:pt x="57" y="246"/>
                    <a:pt x="57" y="246"/>
                  </a:cubicBezTo>
                  <a:cubicBezTo>
                    <a:pt x="57" y="246"/>
                    <a:pt x="57" y="246"/>
                    <a:pt x="57" y="246"/>
                  </a:cubicBezTo>
                  <a:close/>
                  <a:moveTo>
                    <a:pt x="4" y="216"/>
                  </a:moveTo>
                  <a:cubicBezTo>
                    <a:pt x="4" y="223"/>
                    <a:pt x="9" y="230"/>
                    <a:pt x="19" y="235"/>
                  </a:cubicBezTo>
                  <a:cubicBezTo>
                    <a:pt x="19" y="235"/>
                    <a:pt x="19" y="235"/>
                    <a:pt x="19" y="235"/>
                  </a:cubicBezTo>
                  <a:cubicBezTo>
                    <a:pt x="29" y="240"/>
                    <a:pt x="42" y="243"/>
                    <a:pt x="57" y="243"/>
                  </a:cubicBezTo>
                  <a:cubicBezTo>
                    <a:pt x="57" y="243"/>
                    <a:pt x="57" y="243"/>
                    <a:pt x="57" y="243"/>
                  </a:cubicBezTo>
                  <a:cubicBezTo>
                    <a:pt x="57" y="243"/>
                    <a:pt x="57" y="243"/>
                    <a:pt x="57" y="243"/>
                  </a:cubicBezTo>
                  <a:cubicBezTo>
                    <a:pt x="57" y="243"/>
                    <a:pt x="57" y="243"/>
                    <a:pt x="57" y="243"/>
                  </a:cubicBezTo>
                  <a:cubicBezTo>
                    <a:pt x="72" y="243"/>
                    <a:pt x="86" y="240"/>
                    <a:pt x="96" y="235"/>
                  </a:cubicBezTo>
                  <a:cubicBezTo>
                    <a:pt x="96" y="235"/>
                    <a:pt x="96" y="235"/>
                    <a:pt x="96" y="235"/>
                  </a:cubicBezTo>
                  <a:cubicBezTo>
                    <a:pt x="105" y="230"/>
                    <a:pt x="111" y="223"/>
                    <a:pt x="111" y="216"/>
                  </a:cubicBezTo>
                  <a:cubicBezTo>
                    <a:pt x="111" y="216"/>
                    <a:pt x="111" y="216"/>
                    <a:pt x="111" y="216"/>
                  </a:cubicBezTo>
                  <a:cubicBezTo>
                    <a:pt x="111" y="216"/>
                    <a:pt x="111" y="216"/>
                    <a:pt x="111" y="216"/>
                  </a:cubicBezTo>
                  <a:cubicBezTo>
                    <a:pt x="111" y="216"/>
                    <a:pt x="111" y="216"/>
                    <a:pt x="111" y="216"/>
                  </a:cubicBezTo>
                  <a:cubicBezTo>
                    <a:pt x="110" y="29"/>
                    <a:pt x="110" y="29"/>
                    <a:pt x="110" y="29"/>
                  </a:cubicBezTo>
                  <a:cubicBezTo>
                    <a:pt x="108" y="27"/>
                    <a:pt x="96" y="12"/>
                    <a:pt x="80" y="4"/>
                  </a:cubicBezTo>
                  <a:cubicBezTo>
                    <a:pt x="80" y="4"/>
                    <a:pt x="80" y="4"/>
                    <a:pt x="80" y="4"/>
                  </a:cubicBezTo>
                  <a:cubicBezTo>
                    <a:pt x="79" y="8"/>
                    <a:pt x="76" y="14"/>
                    <a:pt x="63" y="16"/>
                  </a:cubicBezTo>
                  <a:cubicBezTo>
                    <a:pt x="63" y="16"/>
                    <a:pt x="63" y="16"/>
                    <a:pt x="63" y="16"/>
                  </a:cubicBezTo>
                  <a:cubicBezTo>
                    <a:pt x="63" y="16"/>
                    <a:pt x="62" y="16"/>
                    <a:pt x="59" y="16"/>
                  </a:cubicBezTo>
                  <a:cubicBezTo>
                    <a:pt x="59" y="16"/>
                    <a:pt x="59" y="16"/>
                    <a:pt x="59" y="16"/>
                  </a:cubicBezTo>
                  <a:cubicBezTo>
                    <a:pt x="55" y="16"/>
                    <a:pt x="47" y="15"/>
                    <a:pt x="42" y="11"/>
                  </a:cubicBezTo>
                  <a:cubicBezTo>
                    <a:pt x="42" y="11"/>
                    <a:pt x="42" y="11"/>
                    <a:pt x="42" y="11"/>
                  </a:cubicBezTo>
                  <a:cubicBezTo>
                    <a:pt x="39" y="9"/>
                    <a:pt x="38" y="6"/>
                    <a:pt x="38" y="4"/>
                  </a:cubicBezTo>
                  <a:cubicBezTo>
                    <a:pt x="38" y="4"/>
                    <a:pt x="38" y="4"/>
                    <a:pt x="38" y="4"/>
                  </a:cubicBezTo>
                  <a:cubicBezTo>
                    <a:pt x="21" y="12"/>
                    <a:pt x="6" y="27"/>
                    <a:pt x="3" y="30"/>
                  </a:cubicBezTo>
                  <a:cubicBezTo>
                    <a:pt x="3" y="30"/>
                    <a:pt x="3" y="30"/>
                    <a:pt x="3" y="30"/>
                  </a:cubicBezTo>
                  <a:cubicBezTo>
                    <a:pt x="4" y="216"/>
                    <a:pt x="4" y="216"/>
                    <a:pt x="4" y="2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172"/>
            <p:cNvSpPr/>
            <p:nvPr/>
          </p:nvSpPr>
          <p:spPr bwMode="auto">
            <a:xfrm>
              <a:off x="3161" y="755"/>
              <a:ext cx="212" cy="86"/>
            </a:xfrm>
            <a:custGeom>
              <a:avLst/>
              <a:gdLst>
                <a:gd name="T0" fmla="*/ 20 w 39"/>
                <a:gd name="T1" fmla="*/ 0 h 16"/>
                <a:gd name="T2" fmla="*/ 0 w 39"/>
                <a:gd name="T3" fmla="*/ 8 h 16"/>
                <a:gd name="T4" fmla="*/ 20 w 39"/>
                <a:gd name="T5" fmla="*/ 16 h 16"/>
                <a:gd name="T6" fmla="*/ 39 w 39"/>
                <a:gd name="T7" fmla="*/ 8 h 16"/>
                <a:gd name="T8" fmla="*/ 20 w 39"/>
                <a:gd name="T9" fmla="*/ 0 h 16"/>
              </a:gdLst>
              <a:ahLst/>
              <a:cxnLst>
                <a:cxn ang="0">
                  <a:pos x="T0" y="T1"/>
                </a:cxn>
                <a:cxn ang="0">
                  <a:pos x="T2" y="T3"/>
                </a:cxn>
                <a:cxn ang="0">
                  <a:pos x="T4" y="T5"/>
                </a:cxn>
                <a:cxn ang="0">
                  <a:pos x="T6" y="T7"/>
                </a:cxn>
                <a:cxn ang="0">
                  <a:pos x="T8" y="T9"/>
                </a:cxn>
              </a:cxnLst>
              <a:rect l="0" t="0" r="r" b="b"/>
              <a:pathLst>
                <a:path w="39" h="16">
                  <a:moveTo>
                    <a:pt x="20" y="0"/>
                  </a:moveTo>
                  <a:cubicBezTo>
                    <a:pt x="9" y="0"/>
                    <a:pt x="0" y="3"/>
                    <a:pt x="0" y="8"/>
                  </a:cubicBezTo>
                  <a:cubicBezTo>
                    <a:pt x="0" y="13"/>
                    <a:pt x="9" y="16"/>
                    <a:pt x="20" y="16"/>
                  </a:cubicBezTo>
                  <a:cubicBezTo>
                    <a:pt x="31" y="16"/>
                    <a:pt x="39" y="13"/>
                    <a:pt x="39" y="8"/>
                  </a:cubicBezTo>
                  <a:cubicBezTo>
                    <a:pt x="39" y="3"/>
                    <a:pt x="30" y="0"/>
                    <a:pt x="2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173"/>
            <p:cNvSpPr>
              <a:spLocks noEditPoints="1"/>
            </p:cNvSpPr>
            <p:nvPr/>
          </p:nvSpPr>
          <p:spPr bwMode="auto">
            <a:xfrm>
              <a:off x="3155" y="744"/>
              <a:ext cx="229" cy="108"/>
            </a:xfrm>
            <a:custGeom>
              <a:avLst/>
              <a:gdLst>
                <a:gd name="T0" fmla="*/ 0 w 42"/>
                <a:gd name="T1" fmla="*/ 10 h 20"/>
                <a:gd name="T2" fmla="*/ 0 w 42"/>
                <a:gd name="T3" fmla="*/ 10 h 20"/>
                <a:gd name="T4" fmla="*/ 0 w 42"/>
                <a:gd name="T5" fmla="*/ 10 h 20"/>
                <a:gd name="T6" fmla="*/ 0 w 42"/>
                <a:gd name="T7" fmla="*/ 10 h 20"/>
                <a:gd name="T8" fmla="*/ 0 w 42"/>
                <a:gd name="T9" fmla="*/ 10 h 20"/>
                <a:gd name="T10" fmla="*/ 21 w 42"/>
                <a:gd name="T11" fmla="*/ 0 h 20"/>
                <a:gd name="T12" fmla="*/ 21 w 42"/>
                <a:gd name="T13" fmla="*/ 0 h 20"/>
                <a:gd name="T14" fmla="*/ 42 w 42"/>
                <a:gd name="T15" fmla="*/ 10 h 20"/>
                <a:gd name="T16" fmla="*/ 42 w 42"/>
                <a:gd name="T17" fmla="*/ 10 h 20"/>
                <a:gd name="T18" fmla="*/ 42 w 42"/>
                <a:gd name="T19" fmla="*/ 10 h 20"/>
                <a:gd name="T20" fmla="*/ 42 w 42"/>
                <a:gd name="T21" fmla="*/ 10 h 20"/>
                <a:gd name="T22" fmla="*/ 21 w 42"/>
                <a:gd name="T23" fmla="*/ 20 h 20"/>
                <a:gd name="T24" fmla="*/ 21 w 42"/>
                <a:gd name="T25" fmla="*/ 17 h 20"/>
                <a:gd name="T26" fmla="*/ 34 w 42"/>
                <a:gd name="T27" fmla="*/ 14 h 20"/>
                <a:gd name="T28" fmla="*/ 39 w 42"/>
                <a:gd name="T29" fmla="*/ 10 h 20"/>
                <a:gd name="T30" fmla="*/ 39 w 42"/>
                <a:gd name="T31" fmla="*/ 10 h 20"/>
                <a:gd name="T32" fmla="*/ 39 w 42"/>
                <a:gd name="T33" fmla="*/ 10 h 20"/>
                <a:gd name="T34" fmla="*/ 34 w 42"/>
                <a:gd name="T35" fmla="*/ 5 h 20"/>
                <a:gd name="T36" fmla="*/ 21 w 42"/>
                <a:gd name="T37" fmla="*/ 3 h 20"/>
                <a:gd name="T38" fmla="*/ 21 w 42"/>
                <a:gd name="T39" fmla="*/ 3 h 20"/>
                <a:gd name="T40" fmla="*/ 21 w 42"/>
                <a:gd name="T41" fmla="*/ 3 h 20"/>
                <a:gd name="T42" fmla="*/ 7 w 42"/>
                <a:gd name="T43" fmla="*/ 5 h 20"/>
                <a:gd name="T44" fmla="*/ 3 w 42"/>
                <a:gd name="T45" fmla="*/ 10 h 20"/>
                <a:gd name="T46" fmla="*/ 3 w 42"/>
                <a:gd name="T47" fmla="*/ 10 h 20"/>
                <a:gd name="T48" fmla="*/ 3 w 42"/>
                <a:gd name="T49" fmla="*/ 10 h 20"/>
                <a:gd name="T50" fmla="*/ 7 w 42"/>
                <a:gd name="T51" fmla="*/ 15 h 20"/>
                <a:gd name="T52" fmla="*/ 21 w 42"/>
                <a:gd name="T53" fmla="*/ 17 h 20"/>
                <a:gd name="T54" fmla="*/ 41 w 42"/>
                <a:gd name="T55" fmla="*/ 11 h 20"/>
                <a:gd name="T56" fmla="*/ 41 w 42"/>
                <a:gd name="T57" fmla="*/ 11 h 20"/>
                <a:gd name="T58" fmla="*/ 3 w 42"/>
                <a:gd name="T59" fmla="*/ 10 h 20"/>
                <a:gd name="T60" fmla="*/ 3 w 42"/>
                <a:gd name="T61" fmla="*/ 10 h 20"/>
                <a:gd name="T62" fmla="*/ 39 w 42"/>
                <a:gd name="T63" fmla="*/ 10 h 20"/>
                <a:gd name="T64" fmla="*/ 39 w 42"/>
                <a:gd name="T65" fmla="*/ 10 h 20"/>
                <a:gd name="T66" fmla="*/ 3 w 42"/>
                <a:gd name="T67" fmla="*/ 10 h 20"/>
                <a:gd name="T68" fmla="*/ 3 w 42"/>
                <a:gd name="T69" fmla="*/ 10 h 20"/>
                <a:gd name="T70" fmla="*/ 3 w 42"/>
                <a:gd name="T71" fmla="*/ 10 h 20"/>
                <a:gd name="T72" fmla="*/ 3 w 42"/>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20">
                  <a:moveTo>
                    <a:pt x="21" y="20"/>
                  </a:moveTo>
                  <a:cubicBezTo>
                    <a:pt x="10" y="20"/>
                    <a:pt x="0" y="17"/>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3"/>
                    <a:pt x="10" y="0"/>
                    <a:pt x="21" y="0"/>
                  </a:cubicBezTo>
                  <a:cubicBezTo>
                    <a:pt x="21" y="0"/>
                    <a:pt x="21" y="0"/>
                    <a:pt x="21" y="0"/>
                  </a:cubicBezTo>
                  <a:cubicBezTo>
                    <a:pt x="21" y="0"/>
                    <a:pt x="21" y="0"/>
                    <a:pt x="21" y="0"/>
                  </a:cubicBezTo>
                  <a:cubicBezTo>
                    <a:pt x="21" y="0"/>
                    <a:pt x="21" y="0"/>
                    <a:pt x="21" y="0"/>
                  </a:cubicBezTo>
                  <a:cubicBezTo>
                    <a:pt x="32" y="0"/>
                    <a:pt x="41" y="3"/>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1" y="17"/>
                    <a:pt x="32" y="20"/>
                    <a:pt x="21" y="20"/>
                  </a:cubicBezTo>
                  <a:cubicBezTo>
                    <a:pt x="21" y="20"/>
                    <a:pt x="21" y="20"/>
                    <a:pt x="21" y="20"/>
                  </a:cubicBezTo>
                  <a:cubicBezTo>
                    <a:pt x="21" y="20"/>
                    <a:pt x="21" y="20"/>
                    <a:pt x="21" y="20"/>
                  </a:cubicBezTo>
                  <a:close/>
                  <a:moveTo>
                    <a:pt x="21" y="17"/>
                  </a:moveTo>
                  <a:cubicBezTo>
                    <a:pt x="26" y="17"/>
                    <a:pt x="31" y="16"/>
                    <a:pt x="34" y="14"/>
                  </a:cubicBezTo>
                  <a:cubicBezTo>
                    <a:pt x="34" y="14"/>
                    <a:pt x="34" y="14"/>
                    <a:pt x="34" y="14"/>
                  </a:cubicBezTo>
                  <a:cubicBezTo>
                    <a:pt x="37" y="13"/>
                    <a:pt x="39" y="11"/>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7" y="7"/>
                    <a:pt x="34" y="5"/>
                  </a:cubicBezTo>
                  <a:cubicBezTo>
                    <a:pt x="34" y="5"/>
                    <a:pt x="34" y="5"/>
                    <a:pt x="34" y="5"/>
                  </a:cubicBezTo>
                  <a:cubicBezTo>
                    <a:pt x="31" y="4"/>
                    <a:pt x="26" y="3"/>
                    <a:pt x="21" y="3"/>
                  </a:cubicBezTo>
                  <a:cubicBezTo>
                    <a:pt x="21" y="3"/>
                    <a:pt x="21" y="3"/>
                    <a:pt x="21" y="3"/>
                  </a:cubicBezTo>
                  <a:cubicBezTo>
                    <a:pt x="21" y="3"/>
                    <a:pt x="21" y="3"/>
                    <a:pt x="21" y="3"/>
                  </a:cubicBezTo>
                  <a:cubicBezTo>
                    <a:pt x="21" y="3"/>
                    <a:pt x="21" y="3"/>
                    <a:pt x="21" y="3"/>
                  </a:cubicBezTo>
                  <a:cubicBezTo>
                    <a:pt x="21" y="2"/>
                    <a:pt x="21" y="2"/>
                    <a:pt x="21" y="2"/>
                  </a:cubicBezTo>
                  <a:cubicBezTo>
                    <a:pt x="21" y="3"/>
                    <a:pt x="21" y="3"/>
                    <a:pt x="21" y="3"/>
                  </a:cubicBezTo>
                  <a:cubicBezTo>
                    <a:pt x="15" y="3"/>
                    <a:pt x="11" y="4"/>
                    <a:pt x="7" y="5"/>
                  </a:cubicBezTo>
                  <a:cubicBezTo>
                    <a:pt x="7" y="5"/>
                    <a:pt x="7" y="5"/>
                    <a:pt x="7" y="5"/>
                  </a:cubicBezTo>
                  <a:cubicBezTo>
                    <a:pt x="4" y="7"/>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4" y="13"/>
                    <a:pt x="7" y="15"/>
                  </a:cubicBezTo>
                  <a:cubicBezTo>
                    <a:pt x="7" y="15"/>
                    <a:pt x="7" y="15"/>
                    <a:pt x="7" y="15"/>
                  </a:cubicBezTo>
                  <a:cubicBezTo>
                    <a:pt x="11" y="16"/>
                    <a:pt x="15" y="17"/>
                    <a:pt x="21" y="17"/>
                  </a:cubicBezTo>
                  <a:cubicBezTo>
                    <a:pt x="21" y="17"/>
                    <a:pt x="21" y="17"/>
                    <a:pt x="21" y="17"/>
                  </a:cubicBezTo>
                  <a:cubicBezTo>
                    <a:pt x="21" y="17"/>
                    <a:pt x="21" y="17"/>
                    <a:pt x="21" y="17"/>
                  </a:cubicBezTo>
                  <a:close/>
                  <a:moveTo>
                    <a:pt x="41" y="11"/>
                  </a:moveTo>
                  <a:cubicBezTo>
                    <a:pt x="41" y="11"/>
                    <a:pt x="41" y="11"/>
                    <a:pt x="41" y="11"/>
                  </a:cubicBezTo>
                  <a:cubicBezTo>
                    <a:pt x="41" y="11"/>
                    <a:pt x="41" y="11"/>
                    <a:pt x="41" y="11"/>
                  </a:cubicBezTo>
                  <a:close/>
                  <a:moveTo>
                    <a:pt x="3" y="11"/>
                  </a:moveTo>
                  <a:cubicBezTo>
                    <a:pt x="3" y="10"/>
                    <a:pt x="3" y="10"/>
                    <a:pt x="3" y="10"/>
                  </a:cubicBezTo>
                  <a:cubicBezTo>
                    <a:pt x="3" y="10"/>
                    <a:pt x="3" y="10"/>
                    <a:pt x="3" y="10"/>
                  </a:cubicBezTo>
                  <a:cubicBezTo>
                    <a:pt x="3" y="10"/>
                    <a:pt x="3" y="10"/>
                    <a:pt x="3" y="10"/>
                  </a:cubicBezTo>
                  <a:cubicBezTo>
                    <a:pt x="3" y="10"/>
                    <a:pt x="3" y="10"/>
                    <a:pt x="3" y="11"/>
                  </a:cubicBezTo>
                  <a:close/>
                  <a:moveTo>
                    <a:pt x="39" y="10"/>
                  </a:moveTo>
                  <a:cubicBezTo>
                    <a:pt x="39" y="10"/>
                    <a:pt x="39" y="10"/>
                    <a:pt x="39" y="10"/>
                  </a:cubicBezTo>
                  <a:cubicBezTo>
                    <a:pt x="39" y="10"/>
                    <a:pt x="39" y="10"/>
                    <a:pt x="39" y="10"/>
                  </a:cubicBezTo>
                  <a:cubicBezTo>
                    <a:pt x="39" y="10"/>
                    <a:pt x="39" y="10"/>
                    <a:pt x="39" y="10"/>
                  </a:cubicBezTo>
                  <a:close/>
                  <a:moveTo>
                    <a:pt x="3" y="10"/>
                  </a:moveTo>
                  <a:cubicBezTo>
                    <a:pt x="3" y="10"/>
                    <a:pt x="3" y="10"/>
                    <a:pt x="3" y="10"/>
                  </a:cubicBezTo>
                  <a:cubicBezTo>
                    <a:pt x="3" y="10"/>
                    <a:pt x="3" y="10"/>
                    <a:pt x="3" y="10"/>
                  </a:cubicBezTo>
                  <a:cubicBezTo>
                    <a:pt x="3" y="10"/>
                    <a:pt x="3" y="10"/>
                    <a:pt x="3" y="10"/>
                  </a:cubicBezTo>
                  <a:close/>
                  <a:moveTo>
                    <a:pt x="3" y="10"/>
                  </a:moveTo>
                  <a:cubicBezTo>
                    <a:pt x="3" y="10"/>
                    <a:pt x="3" y="10"/>
                    <a:pt x="3" y="10"/>
                  </a:cubicBezTo>
                  <a:cubicBezTo>
                    <a:pt x="3" y="10"/>
                    <a:pt x="3" y="10"/>
                    <a:pt x="3" y="10"/>
                  </a:cubicBezTo>
                  <a:cubicBezTo>
                    <a:pt x="3" y="10"/>
                    <a:pt x="3" y="10"/>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174"/>
            <p:cNvSpPr/>
            <p:nvPr/>
          </p:nvSpPr>
          <p:spPr bwMode="auto">
            <a:xfrm>
              <a:off x="3248" y="457"/>
              <a:ext cx="49" cy="336"/>
            </a:xfrm>
            <a:custGeom>
              <a:avLst/>
              <a:gdLst>
                <a:gd name="T0" fmla="*/ 0 w 9"/>
                <a:gd name="T1" fmla="*/ 0 h 62"/>
                <a:gd name="T2" fmla="*/ 0 w 9"/>
                <a:gd name="T3" fmla="*/ 59 h 62"/>
                <a:gd name="T4" fmla="*/ 5 w 9"/>
                <a:gd name="T5" fmla="*/ 62 h 62"/>
                <a:gd name="T6" fmla="*/ 5 w 9"/>
                <a:gd name="T7" fmla="*/ 62 h 62"/>
                <a:gd name="T8" fmla="*/ 9 w 9"/>
                <a:gd name="T9" fmla="*/ 59 h 62"/>
                <a:gd name="T10" fmla="*/ 9 w 9"/>
                <a:gd name="T11" fmla="*/ 0 h 62"/>
                <a:gd name="T12" fmla="*/ 0 w 9"/>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9" h="62">
                  <a:moveTo>
                    <a:pt x="0" y="0"/>
                  </a:moveTo>
                  <a:cubicBezTo>
                    <a:pt x="0" y="59"/>
                    <a:pt x="0" y="59"/>
                    <a:pt x="0" y="59"/>
                  </a:cubicBezTo>
                  <a:cubicBezTo>
                    <a:pt x="0" y="60"/>
                    <a:pt x="2" y="62"/>
                    <a:pt x="5" y="62"/>
                  </a:cubicBezTo>
                  <a:cubicBezTo>
                    <a:pt x="5" y="62"/>
                    <a:pt x="5" y="62"/>
                    <a:pt x="5" y="62"/>
                  </a:cubicBezTo>
                  <a:cubicBezTo>
                    <a:pt x="7" y="62"/>
                    <a:pt x="9" y="60"/>
                    <a:pt x="9" y="59"/>
                  </a:cubicBezTo>
                  <a:cubicBezTo>
                    <a:pt x="9" y="0"/>
                    <a:pt x="9" y="0"/>
                    <a:pt x="9" y="0"/>
                  </a:cubicBezTo>
                  <a:lnTo>
                    <a:pt x="0" y="0"/>
                  </a:lnTo>
                  <a:close/>
                </a:path>
              </a:pathLst>
            </a:custGeom>
            <a:solidFill>
              <a:srgbClr val="7077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175"/>
            <p:cNvSpPr>
              <a:spLocks noEditPoints="1"/>
            </p:cNvSpPr>
            <p:nvPr/>
          </p:nvSpPr>
          <p:spPr bwMode="auto">
            <a:xfrm>
              <a:off x="3242" y="451"/>
              <a:ext cx="60" cy="347"/>
            </a:xfrm>
            <a:custGeom>
              <a:avLst/>
              <a:gdLst>
                <a:gd name="T0" fmla="*/ 6 w 11"/>
                <a:gd name="T1" fmla="*/ 64 h 64"/>
                <a:gd name="T2" fmla="*/ 0 w 11"/>
                <a:gd name="T3" fmla="*/ 60 h 64"/>
                <a:gd name="T4" fmla="*/ 0 w 11"/>
                <a:gd name="T5" fmla="*/ 60 h 64"/>
                <a:gd name="T6" fmla="*/ 0 w 11"/>
                <a:gd name="T7" fmla="*/ 1 h 64"/>
                <a:gd name="T8" fmla="*/ 1 w 11"/>
                <a:gd name="T9" fmla="*/ 0 h 64"/>
                <a:gd name="T10" fmla="*/ 1 w 11"/>
                <a:gd name="T11" fmla="*/ 0 h 64"/>
                <a:gd name="T12" fmla="*/ 10 w 11"/>
                <a:gd name="T13" fmla="*/ 0 h 64"/>
                <a:gd name="T14" fmla="*/ 11 w 11"/>
                <a:gd name="T15" fmla="*/ 0 h 64"/>
                <a:gd name="T16" fmla="*/ 11 w 11"/>
                <a:gd name="T17" fmla="*/ 0 h 64"/>
                <a:gd name="T18" fmla="*/ 11 w 11"/>
                <a:gd name="T19" fmla="*/ 1 h 64"/>
                <a:gd name="T20" fmla="*/ 11 w 11"/>
                <a:gd name="T21" fmla="*/ 1 h 64"/>
                <a:gd name="T22" fmla="*/ 11 w 11"/>
                <a:gd name="T23" fmla="*/ 60 h 64"/>
                <a:gd name="T24" fmla="*/ 6 w 11"/>
                <a:gd name="T25" fmla="*/ 64 h 64"/>
                <a:gd name="T26" fmla="*/ 6 w 11"/>
                <a:gd name="T27" fmla="*/ 64 h 64"/>
                <a:gd name="T28" fmla="*/ 6 w 11"/>
                <a:gd name="T29" fmla="*/ 64 h 64"/>
                <a:gd name="T30" fmla="*/ 6 w 11"/>
                <a:gd name="T31" fmla="*/ 64 h 64"/>
                <a:gd name="T32" fmla="*/ 3 w 11"/>
                <a:gd name="T33" fmla="*/ 60 h 64"/>
                <a:gd name="T34" fmla="*/ 6 w 11"/>
                <a:gd name="T35" fmla="*/ 61 h 64"/>
                <a:gd name="T36" fmla="*/ 6 w 11"/>
                <a:gd name="T37" fmla="*/ 61 h 64"/>
                <a:gd name="T38" fmla="*/ 6 w 11"/>
                <a:gd name="T39" fmla="*/ 61 h 64"/>
                <a:gd name="T40" fmla="*/ 6 w 11"/>
                <a:gd name="T41" fmla="*/ 61 h 64"/>
                <a:gd name="T42" fmla="*/ 6 w 11"/>
                <a:gd name="T43" fmla="*/ 61 h 64"/>
                <a:gd name="T44" fmla="*/ 6 w 11"/>
                <a:gd name="T45" fmla="*/ 61 h 64"/>
                <a:gd name="T46" fmla="*/ 8 w 11"/>
                <a:gd name="T47" fmla="*/ 60 h 64"/>
                <a:gd name="T48" fmla="*/ 8 w 11"/>
                <a:gd name="T49" fmla="*/ 60 h 64"/>
                <a:gd name="T50" fmla="*/ 8 w 11"/>
                <a:gd name="T51" fmla="*/ 3 h 64"/>
                <a:gd name="T52" fmla="*/ 3 w 11"/>
                <a:gd name="T53" fmla="*/ 3 h 64"/>
                <a:gd name="T54" fmla="*/ 3 w 11"/>
                <a:gd name="T55"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64">
                  <a:moveTo>
                    <a:pt x="6" y="64"/>
                  </a:moveTo>
                  <a:cubicBezTo>
                    <a:pt x="3" y="64"/>
                    <a:pt x="0" y="63"/>
                    <a:pt x="0" y="60"/>
                  </a:cubicBezTo>
                  <a:cubicBezTo>
                    <a:pt x="0" y="60"/>
                    <a:pt x="0" y="60"/>
                    <a:pt x="0" y="60"/>
                  </a:cubicBezTo>
                  <a:cubicBezTo>
                    <a:pt x="0" y="1"/>
                    <a:pt x="0" y="1"/>
                    <a:pt x="0" y="1"/>
                  </a:cubicBezTo>
                  <a:cubicBezTo>
                    <a:pt x="0" y="1"/>
                    <a:pt x="0" y="0"/>
                    <a:pt x="1" y="0"/>
                  </a:cubicBezTo>
                  <a:cubicBezTo>
                    <a:pt x="1" y="0"/>
                    <a:pt x="1" y="0"/>
                    <a:pt x="1" y="0"/>
                  </a:cubicBezTo>
                  <a:cubicBezTo>
                    <a:pt x="10" y="0"/>
                    <a:pt x="10" y="0"/>
                    <a:pt x="10" y="0"/>
                  </a:cubicBezTo>
                  <a:cubicBezTo>
                    <a:pt x="10" y="0"/>
                    <a:pt x="10" y="0"/>
                    <a:pt x="11" y="0"/>
                  </a:cubicBezTo>
                  <a:cubicBezTo>
                    <a:pt x="11" y="0"/>
                    <a:pt x="11" y="0"/>
                    <a:pt x="11" y="0"/>
                  </a:cubicBezTo>
                  <a:cubicBezTo>
                    <a:pt x="11" y="1"/>
                    <a:pt x="11" y="1"/>
                    <a:pt x="11" y="1"/>
                  </a:cubicBezTo>
                  <a:cubicBezTo>
                    <a:pt x="11" y="1"/>
                    <a:pt x="11" y="1"/>
                    <a:pt x="11" y="1"/>
                  </a:cubicBezTo>
                  <a:cubicBezTo>
                    <a:pt x="11" y="60"/>
                    <a:pt x="11" y="60"/>
                    <a:pt x="11" y="60"/>
                  </a:cubicBezTo>
                  <a:cubicBezTo>
                    <a:pt x="11" y="62"/>
                    <a:pt x="9" y="64"/>
                    <a:pt x="6" y="64"/>
                  </a:cubicBezTo>
                  <a:cubicBezTo>
                    <a:pt x="6" y="64"/>
                    <a:pt x="6" y="64"/>
                    <a:pt x="6" y="64"/>
                  </a:cubicBezTo>
                  <a:cubicBezTo>
                    <a:pt x="6" y="64"/>
                    <a:pt x="6" y="64"/>
                    <a:pt x="6" y="64"/>
                  </a:cubicBezTo>
                  <a:cubicBezTo>
                    <a:pt x="6" y="64"/>
                    <a:pt x="6" y="64"/>
                    <a:pt x="6" y="64"/>
                  </a:cubicBezTo>
                  <a:close/>
                  <a:moveTo>
                    <a:pt x="3" y="60"/>
                  </a:moveTo>
                  <a:cubicBezTo>
                    <a:pt x="3" y="60"/>
                    <a:pt x="4" y="61"/>
                    <a:pt x="6" y="61"/>
                  </a:cubicBezTo>
                  <a:cubicBezTo>
                    <a:pt x="6" y="61"/>
                    <a:pt x="6" y="61"/>
                    <a:pt x="6" y="61"/>
                  </a:cubicBezTo>
                  <a:cubicBezTo>
                    <a:pt x="6" y="61"/>
                    <a:pt x="6" y="61"/>
                    <a:pt x="6" y="61"/>
                  </a:cubicBezTo>
                  <a:cubicBezTo>
                    <a:pt x="6" y="61"/>
                    <a:pt x="6" y="61"/>
                    <a:pt x="6" y="61"/>
                  </a:cubicBezTo>
                  <a:cubicBezTo>
                    <a:pt x="6" y="61"/>
                    <a:pt x="6" y="61"/>
                    <a:pt x="6" y="61"/>
                  </a:cubicBezTo>
                  <a:cubicBezTo>
                    <a:pt x="6" y="61"/>
                    <a:pt x="6" y="61"/>
                    <a:pt x="6" y="61"/>
                  </a:cubicBezTo>
                  <a:cubicBezTo>
                    <a:pt x="7" y="61"/>
                    <a:pt x="8" y="60"/>
                    <a:pt x="8" y="60"/>
                  </a:cubicBezTo>
                  <a:cubicBezTo>
                    <a:pt x="8" y="60"/>
                    <a:pt x="8" y="60"/>
                    <a:pt x="8" y="60"/>
                  </a:cubicBezTo>
                  <a:cubicBezTo>
                    <a:pt x="8" y="3"/>
                    <a:pt x="8" y="3"/>
                    <a:pt x="8" y="3"/>
                  </a:cubicBezTo>
                  <a:cubicBezTo>
                    <a:pt x="3" y="3"/>
                    <a:pt x="3" y="3"/>
                    <a:pt x="3" y="3"/>
                  </a:cubicBezTo>
                  <a:cubicBezTo>
                    <a:pt x="3" y="60"/>
                    <a:pt x="3" y="60"/>
                    <a:pt x="3" y="6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176"/>
            <p:cNvSpPr/>
            <p:nvPr/>
          </p:nvSpPr>
          <p:spPr bwMode="auto">
            <a:xfrm>
              <a:off x="3248" y="446"/>
              <a:ext cx="49" cy="22"/>
            </a:xfrm>
            <a:custGeom>
              <a:avLst/>
              <a:gdLst>
                <a:gd name="T0" fmla="*/ 4 w 9"/>
                <a:gd name="T1" fmla="*/ 0 h 4"/>
                <a:gd name="T2" fmla="*/ 0 w 9"/>
                <a:gd name="T3" fmla="*/ 2 h 4"/>
                <a:gd name="T4" fmla="*/ 4 w 9"/>
                <a:gd name="T5" fmla="*/ 4 h 4"/>
                <a:gd name="T6" fmla="*/ 9 w 9"/>
                <a:gd name="T7" fmla="*/ 2 h 4"/>
                <a:gd name="T8" fmla="*/ 4 w 9"/>
                <a:gd name="T9" fmla="*/ 0 h 4"/>
              </a:gdLst>
              <a:ahLst/>
              <a:cxnLst>
                <a:cxn ang="0">
                  <a:pos x="T0" y="T1"/>
                </a:cxn>
                <a:cxn ang="0">
                  <a:pos x="T2" y="T3"/>
                </a:cxn>
                <a:cxn ang="0">
                  <a:pos x="T4" y="T5"/>
                </a:cxn>
                <a:cxn ang="0">
                  <a:pos x="T6" y="T7"/>
                </a:cxn>
                <a:cxn ang="0">
                  <a:pos x="T8" y="T9"/>
                </a:cxn>
              </a:cxnLst>
              <a:rect l="0" t="0" r="r" b="b"/>
              <a:pathLst>
                <a:path w="9" h="4">
                  <a:moveTo>
                    <a:pt x="4" y="0"/>
                  </a:moveTo>
                  <a:cubicBezTo>
                    <a:pt x="2" y="1"/>
                    <a:pt x="0" y="1"/>
                    <a:pt x="0" y="2"/>
                  </a:cubicBezTo>
                  <a:cubicBezTo>
                    <a:pt x="0" y="3"/>
                    <a:pt x="2" y="4"/>
                    <a:pt x="4" y="4"/>
                  </a:cubicBezTo>
                  <a:cubicBezTo>
                    <a:pt x="7" y="4"/>
                    <a:pt x="9" y="3"/>
                    <a:pt x="9" y="2"/>
                  </a:cubicBezTo>
                  <a:cubicBezTo>
                    <a:pt x="9" y="1"/>
                    <a:pt x="7"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177"/>
            <p:cNvSpPr>
              <a:spLocks noEditPoints="1"/>
            </p:cNvSpPr>
            <p:nvPr/>
          </p:nvSpPr>
          <p:spPr bwMode="auto">
            <a:xfrm>
              <a:off x="3242" y="441"/>
              <a:ext cx="60" cy="37"/>
            </a:xfrm>
            <a:custGeom>
              <a:avLst/>
              <a:gdLst>
                <a:gd name="T0" fmla="*/ 5 w 11"/>
                <a:gd name="T1" fmla="*/ 7 h 7"/>
                <a:gd name="T2" fmla="*/ 5 w 11"/>
                <a:gd name="T3" fmla="*/ 7 h 7"/>
                <a:gd name="T4" fmla="*/ 5 w 11"/>
                <a:gd name="T5" fmla="*/ 7 h 7"/>
                <a:gd name="T6" fmla="*/ 0 w 11"/>
                <a:gd name="T7" fmla="*/ 4 h 7"/>
                <a:gd name="T8" fmla="*/ 0 w 11"/>
                <a:gd name="T9" fmla="*/ 4 h 7"/>
                <a:gd name="T10" fmla="*/ 0 w 11"/>
                <a:gd name="T11" fmla="*/ 3 h 7"/>
                <a:gd name="T12" fmla="*/ 5 w 11"/>
                <a:gd name="T13" fmla="*/ 0 h 7"/>
                <a:gd name="T14" fmla="*/ 5 w 11"/>
                <a:gd name="T15" fmla="*/ 0 h 7"/>
                <a:gd name="T16" fmla="*/ 5 w 11"/>
                <a:gd name="T17" fmla="*/ 0 h 7"/>
                <a:gd name="T18" fmla="*/ 5 w 11"/>
                <a:gd name="T19" fmla="*/ 0 h 7"/>
                <a:gd name="T20" fmla="*/ 11 w 11"/>
                <a:gd name="T21" fmla="*/ 3 h 7"/>
                <a:gd name="T22" fmla="*/ 11 w 11"/>
                <a:gd name="T23" fmla="*/ 4 h 7"/>
                <a:gd name="T24" fmla="*/ 5 w 11"/>
                <a:gd name="T25" fmla="*/ 7 h 7"/>
                <a:gd name="T26" fmla="*/ 5 w 11"/>
                <a:gd name="T27" fmla="*/ 7 h 7"/>
                <a:gd name="T28" fmla="*/ 10 w 11"/>
                <a:gd name="T29" fmla="*/ 5 h 7"/>
                <a:gd name="T30" fmla="*/ 10 w 11"/>
                <a:gd name="T31" fmla="*/ 5 h 7"/>
                <a:gd name="T32" fmla="*/ 3 w 11"/>
                <a:gd name="T33" fmla="*/ 4 h 7"/>
                <a:gd name="T34" fmla="*/ 3 w 11"/>
                <a:gd name="T35" fmla="*/ 4 h 7"/>
                <a:gd name="T36" fmla="*/ 3 w 11"/>
                <a:gd name="T37" fmla="*/ 4 h 7"/>
                <a:gd name="T38" fmla="*/ 3 w 11"/>
                <a:gd name="T39" fmla="*/ 4 h 7"/>
                <a:gd name="T40" fmla="*/ 5 w 11"/>
                <a:gd name="T41" fmla="*/ 4 h 7"/>
                <a:gd name="T42" fmla="*/ 7 w 11"/>
                <a:gd name="T43" fmla="*/ 3 h 7"/>
                <a:gd name="T44" fmla="*/ 5 w 11"/>
                <a:gd name="T45" fmla="*/ 3 h 7"/>
                <a:gd name="T46" fmla="*/ 5 w 11"/>
                <a:gd name="T47" fmla="*/ 3 h 7"/>
                <a:gd name="T48" fmla="*/ 3 w 11"/>
                <a:gd name="T49" fmla="*/ 3 h 7"/>
                <a:gd name="T50" fmla="*/ 5 w 11"/>
                <a:gd name="T51" fmla="*/ 4 h 7"/>
                <a:gd name="T52" fmla="*/ 6 w 11"/>
                <a:gd name="T53" fmla="*/ 3 h 7"/>
                <a:gd name="T54" fmla="*/ 7 w 11"/>
                <a:gd name="T55" fmla="*/ 2 h 7"/>
                <a:gd name="T56" fmla="*/ 7 w 11"/>
                <a:gd name="T57" fmla="*/ 2 h 7"/>
                <a:gd name="T58" fmla="*/ 7 w 11"/>
                <a:gd name="T59" fmla="*/ 2 h 7"/>
                <a:gd name="T60" fmla="*/ 7 w 11"/>
                <a:gd name="T61" fmla="*/ 2 h 7"/>
                <a:gd name="T62" fmla="*/ 7 w 11"/>
                <a:gd name="T63" fmla="*/ 2 h 7"/>
                <a:gd name="T64" fmla="*/ 5 w 11"/>
                <a:gd name="T65" fmla="*/ 1 h 7"/>
                <a:gd name="T66" fmla="*/ 7 w 11"/>
                <a:gd name="T67" fmla="*/ 1 h 7"/>
                <a:gd name="T68" fmla="*/ 7 w 11"/>
                <a:gd name="T69" fmla="*/ 1 h 7"/>
                <a:gd name="T70" fmla="*/ 5 w 11"/>
                <a:gd name="T71" fmla="*/ 1 h 7"/>
                <a:gd name="T72" fmla="*/ 5 w 11"/>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5" y="7"/>
                  </a:move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3" y="6"/>
                    <a:pt x="1" y="6"/>
                    <a:pt x="0" y="4"/>
                  </a:cubicBezTo>
                  <a:cubicBezTo>
                    <a:pt x="0" y="4"/>
                    <a:pt x="0" y="4"/>
                    <a:pt x="0" y="4"/>
                  </a:cubicBezTo>
                  <a:cubicBezTo>
                    <a:pt x="0" y="4"/>
                    <a:pt x="0" y="4"/>
                    <a:pt x="0" y="4"/>
                  </a:cubicBezTo>
                  <a:cubicBezTo>
                    <a:pt x="0" y="4"/>
                    <a:pt x="0" y="4"/>
                    <a:pt x="0" y="4"/>
                  </a:cubicBezTo>
                  <a:cubicBezTo>
                    <a:pt x="0" y="3"/>
                    <a:pt x="0" y="3"/>
                    <a:pt x="0" y="3"/>
                  </a:cubicBezTo>
                  <a:cubicBezTo>
                    <a:pt x="0" y="3"/>
                    <a:pt x="0" y="3"/>
                    <a:pt x="0" y="3"/>
                  </a:cubicBezTo>
                  <a:cubicBezTo>
                    <a:pt x="1" y="0"/>
                    <a:pt x="3"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8" y="0"/>
                    <a:pt x="11" y="0"/>
                    <a:pt x="11" y="3"/>
                  </a:cubicBezTo>
                  <a:cubicBezTo>
                    <a:pt x="11" y="3"/>
                    <a:pt x="11" y="3"/>
                    <a:pt x="11" y="3"/>
                  </a:cubicBezTo>
                  <a:cubicBezTo>
                    <a:pt x="11" y="4"/>
                    <a:pt x="11" y="4"/>
                    <a:pt x="11" y="4"/>
                  </a:cubicBezTo>
                  <a:cubicBezTo>
                    <a:pt x="11" y="4"/>
                    <a:pt x="11" y="4"/>
                    <a:pt x="11" y="4"/>
                  </a:cubicBezTo>
                  <a:cubicBezTo>
                    <a:pt x="10" y="6"/>
                    <a:pt x="8" y="6"/>
                    <a:pt x="5" y="7"/>
                  </a:cubicBezTo>
                  <a:cubicBezTo>
                    <a:pt x="5" y="7"/>
                    <a:pt x="5" y="7"/>
                    <a:pt x="5" y="7"/>
                  </a:cubicBezTo>
                  <a:cubicBezTo>
                    <a:pt x="5" y="7"/>
                    <a:pt x="5" y="7"/>
                    <a:pt x="5" y="7"/>
                  </a:cubicBezTo>
                  <a:cubicBezTo>
                    <a:pt x="5" y="7"/>
                    <a:pt x="5" y="7"/>
                    <a:pt x="5" y="7"/>
                  </a:cubicBezTo>
                  <a:close/>
                  <a:moveTo>
                    <a:pt x="10" y="5"/>
                  </a:moveTo>
                  <a:cubicBezTo>
                    <a:pt x="10" y="5"/>
                    <a:pt x="10" y="5"/>
                    <a:pt x="10" y="5"/>
                  </a:cubicBezTo>
                  <a:cubicBezTo>
                    <a:pt x="10" y="5"/>
                    <a:pt x="10" y="5"/>
                    <a:pt x="10" y="5"/>
                  </a:cubicBezTo>
                  <a:close/>
                  <a:moveTo>
                    <a:pt x="3" y="4"/>
                  </a:move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lose/>
                  <a:moveTo>
                    <a:pt x="5" y="4"/>
                  </a:moveTo>
                  <a:cubicBezTo>
                    <a:pt x="5" y="4"/>
                    <a:pt x="6" y="4"/>
                    <a:pt x="5" y="4"/>
                  </a:cubicBezTo>
                  <a:cubicBezTo>
                    <a:pt x="5" y="4"/>
                    <a:pt x="5" y="4"/>
                    <a:pt x="5" y="4"/>
                  </a:cubicBezTo>
                  <a:cubicBezTo>
                    <a:pt x="6" y="4"/>
                    <a:pt x="7" y="3"/>
                    <a:pt x="7" y="3"/>
                  </a:cubicBezTo>
                  <a:cubicBezTo>
                    <a:pt x="7" y="3"/>
                    <a:pt x="7" y="3"/>
                    <a:pt x="7" y="3"/>
                  </a:cubicBezTo>
                  <a:cubicBezTo>
                    <a:pt x="7" y="3"/>
                    <a:pt x="6" y="3"/>
                    <a:pt x="5" y="3"/>
                  </a:cubicBezTo>
                  <a:cubicBezTo>
                    <a:pt x="5" y="3"/>
                    <a:pt x="5" y="3"/>
                    <a:pt x="5" y="3"/>
                  </a:cubicBezTo>
                  <a:cubicBezTo>
                    <a:pt x="5" y="3"/>
                    <a:pt x="5" y="3"/>
                    <a:pt x="5" y="3"/>
                  </a:cubicBezTo>
                  <a:cubicBezTo>
                    <a:pt x="5" y="3"/>
                    <a:pt x="4" y="3"/>
                    <a:pt x="3" y="3"/>
                  </a:cubicBezTo>
                  <a:cubicBezTo>
                    <a:pt x="3" y="3"/>
                    <a:pt x="3" y="3"/>
                    <a:pt x="3" y="3"/>
                  </a:cubicBezTo>
                  <a:cubicBezTo>
                    <a:pt x="4" y="3"/>
                    <a:pt x="5" y="4"/>
                    <a:pt x="5" y="4"/>
                  </a:cubicBezTo>
                  <a:cubicBezTo>
                    <a:pt x="5" y="4"/>
                    <a:pt x="5" y="4"/>
                    <a:pt x="5" y="4"/>
                  </a:cubicBezTo>
                  <a:cubicBezTo>
                    <a:pt x="5" y="4"/>
                    <a:pt x="5" y="4"/>
                    <a:pt x="5" y="4"/>
                  </a:cubicBezTo>
                  <a:close/>
                  <a:moveTo>
                    <a:pt x="6" y="3"/>
                  </a:moveTo>
                  <a:cubicBezTo>
                    <a:pt x="6" y="2"/>
                    <a:pt x="6" y="2"/>
                    <a:pt x="7" y="2"/>
                  </a:cubicBezTo>
                  <a:cubicBezTo>
                    <a:pt x="7" y="2"/>
                    <a:pt x="7" y="2"/>
                    <a:pt x="7" y="2"/>
                  </a:cubicBezTo>
                  <a:cubicBezTo>
                    <a:pt x="6" y="2"/>
                    <a:pt x="6" y="2"/>
                    <a:pt x="6" y="3"/>
                  </a:cubicBezTo>
                  <a:close/>
                  <a:moveTo>
                    <a:pt x="7" y="2"/>
                  </a:moveTo>
                  <a:cubicBezTo>
                    <a:pt x="7" y="2"/>
                    <a:pt x="7" y="2"/>
                    <a:pt x="7" y="2"/>
                  </a:cubicBezTo>
                  <a:cubicBezTo>
                    <a:pt x="7" y="2"/>
                    <a:pt x="7" y="2"/>
                    <a:pt x="7" y="2"/>
                  </a:cubicBezTo>
                  <a:cubicBezTo>
                    <a:pt x="7" y="2"/>
                    <a:pt x="7" y="2"/>
                    <a:pt x="7" y="2"/>
                  </a:cubicBezTo>
                  <a:close/>
                  <a:moveTo>
                    <a:pt x="7" y="2"/>
                  </a:moveTo>
                  <a:cubicBezTo>
                    <a:pt x="7" y="2"/>
                    <a:pt x="7" y="2"/>
                    <a:pt x="7" y="2"/>
                  </a:cubicBezTo>
                  <a:cubicBezTo>
                    <a:pt x="7" y="2"/>
                    <a:pt x="7" y="2"/>
                    <a:pt x="7" y="2"/>
                  </a:cubicBezTo>
                  <a:cubicBezTo>
                    <a:pt x="7" y="2"/>
                    <a:pt x="7" y="2"/>
                    <a:pt x="7" y="2"/>
                  </a:cubicBezTo>
                  <a:close/>
                  <a:moveTo>
                    <a:pt x="5"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5" y="1"/>
                    <a:pt x="5" y="1"/>
                  </a:cubicBezTo>
                  <a:cubicBezTo>
                    <a:pt x="5" y="0"/>
                    <a:pt x="5" y="0"/>
                    <a:pt x="5" y="0"/>
                  </a:cubicBezTo>
                  <a:cubicBezTo>
                    <a:pt x="5" y="1"/>
                    <a:pt x="5" y="1"/>
                    <a:pt x="5" y="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barn(inVertical)">
                                      <p:cBhvr>
                                        <p:cTn id="7" dur="500"/>
                                        <p:tgtEl>
                                          <p:spTgt spid="228"/>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136"/>
                                        </p:tgtEl>
                                        <p:attrNameLst>
                                          <p:attrName>style.visibility</p:attrName>
                                        </p:attrNameLst>
                                      </p:cBhvr>
                                      <p:to>
                                        <p:strVal val="visible"/>
                                      </p:to>
                                    </p:set>
                                    <p:animEffect transition="in" filter="randombar(horizontal)">
                                      <p:cBhvr>
                                        <p:cTn id="11" dur="500"/>
                                        <p:tgtEl>
                                          <p:spTgt spid="13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1+#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1+#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1+#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1+#ppt_w/2"/>
                                          </p:val>
                                        </p:tav>
                                        <p:tav tm="100000">
                                          <p:val>
                                            <p:strVal val="#ppt_x"/>
                                          </p:val>
                                        </p:tav>
                                      </p:tavLst>
                                    </p:anim>
                                    <p:anim calcmode="lin" valueType="num">
                                      <p:cBhvr additive="base">
                                        <p:cTn id="2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p:cNvGrpSpPr/>
          <p:nvPr/>
        </p:nvGrpSpPr>
        <p:grpSpPr>
          <a:xfrm>
            <a:off x="6256858" y="1939790"/>
            <a:ext cx="879499" cy="879500"/>
            <a:chOff x="6199708" y="1939790"/>
            <a:chExt cx="879499" cy="879500"/>
          </a:xfrm>
        </p:grpSpPr>
        <p:sp>
          <p:nvSpPr>
            <p:cNvPr id="33" name="椭圆 32"/>
            <p:cNvSpPr/>
            <p:nvPr/>
          </p:nvSpPr>
          <p:spPr>
            <a:xfrm>
              <a:off x="6199708" y="1939790"/>
              <a:ext cx="879499" cy="879500"/>
            </a:xfrm>
            <a:prstGeom prst="ellipse">
              <a:avLst/>
            </a:prstGeom>
            <a:solidFill>
              <a:srgbClr val="B0EBF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4" name="任意多边形 33"/>
            <p:cNvSpPr/>
            <p:nvPr/>
          </p:nvSpPr>
          <p:spPr bwMode="auto">
            <a:xfrm>
              <a:off x="6477308" y="2155026"/>
              <a:ext cx="324298" cy="449028"/>
            </a:xfrm>
            <a:custGeom>
              <a:avLst/>
              <a:gdLst>
                <a:gd name="connsiteX0" fmla="*/ 2530737 w 4953000"/>
                <a:gd name="connsiteY0" fmla="*/ 1639888 h 6858001"/>
                <a:gd name="connsiteX1" fmla="*/ 2545023 w 4953000"/>
                <a:gd name="connsiteY1" fmla="*/ 1639888 h 6858001"/>
                <a:gd name="connsiteX2" fmla="*/ 2558780 w 4953000"/>
                <a:gd name="connsiteY2" fmla="*/ 1639888 h 6858001"/>
                <a:gd name="connsiteX3" fmla="*/ 2572008 w 4953000"/>
                <a:gd name="connsiteY3" fmla="*/ 1640947 h 6858001"/>
                <a:gd name="connsiteX4" fmla="*/ 2584177 w 4953000"/>
                <a:gd name="connsiteY4" fmla="*/ 1642534 h 6858001"/>
                <a:gd name="connsiteX5" fmla="*/ 2597405 w 4953000"/>
                <a:gd name="connsiteY5" fmla="*/ 1644651 h 6858001"/>
                <a:gd name="connsiteX6" fmla="*/ 2609045 w 4953000"/>
                <a:gd name="connsiteY6" fmla="*/ 1646768 h 6858001"/>
                <a:gd name="connsiteX7" fmla="*/ 2620157 w 4953000"/>
                <a:gd name="connsiteY7" fmla="*/ 1649414 h 6858001"/>
                <a:gd name="connsiteX8" fmla="*/ 2631797 w 4953000"/>
                <a:gd name="connsiteY8" fmla="*/ 1652589 h 6858001"/>
                <a:gd name="connsiteX9" fmla="*/ 2642908 w 4953000"/>
                <a:gd name="connsiteY9" fmla="*/ 1656823 h 6858001"/>
                <a:gd name="connsiteX10" fmla="*/ 2653491 w 4953000"/>
                <a:gd name="connsiteY10" fmla="*/ 1661057 h 6858001"/>
                <a:gd name="connsiteX11" fmla="*/ 2663543 w 4953000"/>
                <a:gd name="connsiteY11" fmla="*/ 1665820 h 6858001"/>
                <a:gd name="connsiteX12" fmla="*/ 2673067 w 4953000"/>
                <a:gd name="connsiteY12" fmla="*/ 1670583 h 6858001"/>
                <a:gd name="connsiteX13" fmla="*/ 2683121 w 4953000"/>
                <a:gd name="connsiteY13" fmla="*/ 1675875 h 6858001"/>
                <a:gd name="connsiteX14" fmla="*/ 2692645 w 4953000"/>
                <a:gd name="connsiteY14" fmla="*/ 1681697 h 6858001"/>
                <a:gd name="connsiteX15" fmla="*/ 2701639 w 4953000"/>
                <a:gd name="connsiteY15" fmla="*/ 1687518 h 6858001"/>
                <a:gd name="connsiteX16" fmla="*/ 2710105 w 4953000"/>
                <a:gd name="connsiteY16" fmla="*/ 1693339 h 6858001"/>
                <a:gd name="connsiteX17" fmla="*/ 2726508 w 4953000"/>
                <a:gd name="connsiteY17" fmla="*/ 1707099 h 6858001"/>
                <a:gd name="connsiteX18" fmla="*/ 2742910 w 4953000"/>
                <a:gd name="connsiteY18" fmla="*/ 1720330 h 6858001"/>
                <a:gd name="connsiteX19" fmla="*/ 2757725 w 4953000"/>
                <a:gd name="connsiteY19" fmla="*/ 1735148 h 6858001"/>
                <a:gd name="connsiteX20" fmla="*/ 2772011 w 4953000"/>
                <a:gd name="connsiteY20" fmla="*/ 1749966 h 6858001"/>
                <a:gd name="connsiteX21" fmla="*/ 2785239 w 4953000"/>
                <a:gd name="connsiteY21" fmla="*/ 1765313 h 6858001"/>
                <a:gd name="connsiteX22" fmla="*/ 2797408 w 4953000"/>
                <a:gd name="connsiteY22" fmla="*/ 1781190 h 6858001"/>
                <a:gd name="connsiteX23" fmla="*/ 2822277 w 4953000"/>
                <a:gd name="connsiteY23" fmla="*/ 1811356 h 6858001"/>
                <a:gd name="connsiteX24" fmla="*/ 2841853 w 4953000"/>
                <a:gd name="connsiteY24" fmla="*/ 1836758 h 6858001"/>
                <a:gd name="connsiteX25" fmla="*/ 2851907 w 4953000"/>
                <a:gd name="connsiteY25" fmla="*/ 1848401 h 6858001"/>
                <a:gd name="connsiteX26" fmla="*/ 2861431 w 4953000"/>
                <a:gd name="connsiteY26" fmla="*/ 1858985 h 6858001"/>
                <a:gd name="connsiteX27" fmla="*/ 2870955 w 4953000"/>
                <a:gd name="connsiteY27" fmla="*/ 1869041 h 6858001"/>
                <a:gd name="connsiteX28" fmla="*/ 2881537 w 4953000"/>
                <a:gd name="connsiteY28" fmla="*/ 1879096 h 6858001"/>
                <a:gd name="connsiteX29" fmla="*/ 2892119 w 4953000"/>
                <a:gd name="connsiteY29" fmla="*/ 1888622 h 6858001"/>
                <a:gd name="connsiteX30" fmla="*/ 2902701 w 4953000"/>
                <a:gd name="connsiteY30" fmla="*/ 1897089 h 6858001"/>
                <a:gd name="connsiteX31" fmla="*/ 2914341 w 4953000"/>
                <a:gd name="connsiteY31" fmla="*/ 1905028 h 6858001"/>
                <a:gd name="connsiteX32" fmla="*/ 2925982 w 4953000"/>
                <a:gd name="connsiteY32" fmla="*/ 1913495 h 6858001"/>
                <a:gd name="connsiteX33" fmla="*/ 2937093 w 4953000"/>
                <a:gd name="connsiteY33" fmla="*/ 1920904 h 6858001"/>
                <a:gd name="connsiteX34" fmla="*/ 2949792 w 4953000"/>
                <a:gd name="connsiteY34" fmla="*/ 1927784 h 6858001"/>
                <a:gd name="connsiteX35" fmla="*/ 2961961 w 4953000"/>
                <a:gd name="connsiteY35" fmla="*/ 1934135 h 6858001"/>
                <a:gd name="connsiteX36" fmla="*/ 2975189 w 4953000"/>
                <a:gd name="connsiteY36" fmla="*/ 1940485 h 6858001"/>
                <a:gd name="connsiteX37" fmla="*/ 2988417 w 4953000"/>
                <a:gd name="connsiteY37" fmla="*/ 1945778 h 6858001"/>
                <a:gd name="connsiteX38" fmla="*/ 3002174 w 4953000"/>
                <a:gd name="connsiteY38" fmla="*/ 1951070 h 6858001"/>
                <a:gd name="connsiteX39" fmla="*/ 3016459 w 4953000"/>
                <a:gd name="connsiteY39" fmla="*/ 1956362 h 6858001"/>
                <a:gd name="connsiteX40" fmla="*/ 3030745 w 4953000"/>
                <a:gd name="connsiteY40" fmla="*/ 1960067 h 6858001"/>
                <a:gd name="connsiteX41" fmla="*/ 3046090 w 4953000"/>
                <a:gd name="connsiteY41" fmla="*/ 1963771 h 6858001"/>
                <a:gd name="connsiteX42" fmla="*/ 3061434 w 4953000"/>
                <a:gd name="connsiteY42" fmla="*/ 1968005 h 6858001"/>
                <a:gd name="connsiteX43" fmla="*/ 3077307 w 4953000"/>
                <a:gd name="connsiteY43" fmla="*/ 1971180 h 6858001"/>
                <a:gd name="connsiteX44" fmla="*/ 3093709 w 4953000"/>
                <a:gd name="connsiteY44" fmla="*/ 1973826 h 6858001"/>
                <a:gd name="connsiteX45" fmla="*/ 3110641 w 4953000"/>
                <a:gd name="connsiteY45" fmla="*/ 1975414 h 6858001"/>
                <a:gd name="connsiteX46" fmla="*/ 3128102 w 4953000"/>
                <a:gd name="connsiteY46" fmla="*/ 1977531 h 6858001"/>
                <a:gd name="connsiteX47" fmla="*/ 3146091 w 4953000"/>
                <a:gd name="connsiteY47" fmla="*/ 1978589 h 6858001"/>
                <a:gd name="connsiteX48" fmla="*/ 3164610 w 4953000"/>
                <a:gd name="connsiteY48" fmla="*/ 1979118 h 6858001"/>
                <a:gd name="connsiteX49" fmla="*/ 3183658 w 4953000"/>
                <a:gd name="connsiteY49" fmla="*/ 1980177 h 6858001"/>
                <a:gd name="connsiteX50" fmla="*/ 3202706 w 4953000"/>
                <a:gd name="connsiteY50" fmla="*/ 1980177 h 6858001"/>
                <a:gd name="connsiteX51" fmla="*/ 3243977 w 4953000"/>
                <a:gd name="connsiteY51" fmla="*/ 1979118 h 6858001"/>
                <a:gd name="connsiteX52" fmla="*/ 3287363 w 4953000"/>
                <a:gd name="connsiteY52" fmla="*/ 1977002 h 6858001"/>
                <a:gd name="connsiteX53" fmla="*/ 3332338 w 4953000"/>
                <a:gd name="connsiteY53" fmla="*/ 1972768 h 6858001"/>
                <a:gd name="connsiteX54" fmla="*/ 3364613 w 4953000"/>
                <a:gd name="connsiteY54" fmla="*/ 1970122 h 6858001"/>
                <a:gd name="connsiteX55" fmla="*/ 3397418 w 4953000"/>
                <a:gd name="connsiteY55" fmla="*/ 1968534 h 6858001"/>
                <a:gd name="connsiteX56" fmla="*/ 3431281 w 4953000"/>
                <a:gd name="connsiteY56" fmla="*/ 1966946 h 6858001"/>
                <a:gd name="connsiteX57" fmla="*/ 3466203 w 4953000"/>
                <a:gd name="connsiteY57" fmla="*/ 1966417 h 6858001"/>
                <a:gd name="connsiteX58" fmla="*/ 3502182 w 4953000"/>
                <a:gd name="connsiteY58" fmla="*/ 1966946 h 6858001"/>
                <a:gd name="connsiteX59" fmla="*/ 3538161 w 4953000"/>
                <a:gd name="connsiteY59" fmla="*/ 1969063 h 6858001"/>
                <a:gd name="connsiteX60" fmla="*/ 3575199 w 4953000"/>
                <a:gd name="connsiteY60" fmla="*/ 1971180 h 6858001"/>
                <a:gd name="connsiteX61" fmla="*/ 3611708 w 4953000"/>
                <a:gd name="connsiteY61" fmla="*/ 1974885 h 6858001"/>
                <a:gd name="connsiteX62" fmla="*/ 3649275 w 4953000"/>
                <a:gd name="connsiteY62" fmla="*/ 1978589 h 6858001"/>
                <a:gd name="connsiteX63" fmla="*/ 3685783 w 4953000"/>
                <a:gd name="connsiteY63" fmla="*/ 1984411 h 6858001"/>
                <a:gd name="connsiteX64" fmla="*/ 3722821 w 4953000"/>
                <a:gd name="connsiteY64" fmla="*/ 1990761 h 6858001"/>
                <a:gd name="connsiteX65" fmla="*/ 3759329 w 4953000"/>
                <a:gd name="connsiteY65" fmla="*/ 1998170 h 6858001"/>
                <a:gd name="connsiteX66" fmla="*/ 3795838 w 4953000"/>
                <a:gd name="connsiteY66" fmla="*/ 2006638 h 6858001"/>
                <a:gd name="connsiteX67" fmla="*/ 3831288 w 4953000"/>
                <a:gd name="connsiteY67" fmla="*/ 2016164 h 6858001"/>
                <a:gd name="connsiteX68" fmla="*/ 3866209 w 4953000"/>
                <a:gd name="connsiteY68" fmla="*/ 2027277 h 6858001"/>
                <a:gd name="connsiteX69" fmla="*/ 3900601 w 4953000"/>
                <a:gd name="connsiteY69" fmla="*/ 2038391 h 6858001"/>
                <a:gd name="connsiteX70" fmla="*/ 3884199 w 4953000"/>
                <a:gd name="connsiteY70" fmla="*/ 2315173 h 6858001"/>
                <a:gd name="connsiteX71" fmla="*/ 3844516 w 4953000"/>
                <a:gd name="connsiteY71" fmla="*/ 2307764 h 6858001"/>
                <a:gd name="connsiteX72" fmla="*/ 3802716 w 4953000"/>
                <a:gd name="connsiteY72" fmla="*/ 2301414 h 6858001"/>
                <a:gd name="connsiteX73" fmla="*/ 3758271 w 4953000"/>
                <a:gd name="connsiteY73" fmla="*/ 2295063 h 6858001"/>
                <a:gd name="connsiteX74" fmla="*/ 3711709 w 4953000"/>
                <a:gd name="connsiteY74" fmla="*/ 2289771 h 6858001"/>
                <a:gd name="connsiteX75" fmla="*/ 3662502 w 4953000"/>
                <a:gd name="connsiteY75" fmla="*/ 2284479 h 6858001"/>
                <a:gd name="connsiteX76" fmla="*/ 3611708 w 4953000"/>
                <a:gd name="connsiteY76" fmla="*/ 2280774 h 6858001"/>
                <a:gd name="connsiteX77" fmla="*/ 3558797 w 4953000"/>
                <a:gd name="connsiteY77" fmla="*/ 2278128 h 6858001"/>
                <a:gd name="connsiteX78" fmla="*/ 3504299 w 4953000"/>
                <a:gd name="connsiteY78" fmla="*/ 2277070 h 6858001"/>
                <a:gd name="connsiteX79" fmla="*/ 3447684 w 4953000"/>
                <a:gd name="connsiteY79" fmla="*/ 2276540 h 6858001"/>
                <a:gd name="connsiteX80" fmla="*/ 3388953 w 4953000"/>
                <a:gd name="connsiteY80" fmla="*/ 2277599 h 6858001"/>
                <a:gd name="connsiteX81" fmla="*/ 3359323 w 4953000"/>
                <a:gd name="connsiteY81" fmla="*/ 2278657 h 6858001"/>
                <a:gd name="connsiteX82" fmla="*/ 3329163 w 4953000"/>
                <a:gd name="connsiteY82" fmla="*/ 2280774 h 6858001"/>
                <a:gd name="connsiteX83" fmla="*/ 3297946 w 4953000"/>
                <a:gd name="connsiteY83" fmla="*/ 2282891 h 6858001"/>
                <a:gd name="connsiteX84" fmla="*/ 3267257 w 4953000"/>
                <a:gd name="connsiteY84" fmla="*/ 2285537 h 6858001"/>
                <a:gd name="connsiteX85" fmla="*/ 3236040 w 4953000"/>
                <a:gd name="connsiteY85" fmla="*/ 2287654 h 6858001"/>
                <a:gd name="connsiteX86" fmla="*/ 3204823 w 4953000"/>
                <a:gd name="connsiteY86" fmla="*/ 2291888 h 6858001"/>
                <a:gd name="connsiteX87" fmla="*/ 3172547 w 4953000"/>
                <a:gd name="connsiteY87" fmla="*/ 2295592 h 6858001"/>
                <a:gd name="connsiteX88" fmla="*/ 3140271 w 4953000"/>
                <a:gd name="connsiteY88" fmla="*/ 2300355 h 6858001"/>
                <a:gd name="connsiteX89" fmla="*/ 3107995 w 4953000"/>
                <a:gd name="connsiteY89" fmla="*/ 2305118 h 6858001"/>
                <a:gd name="connsiteX90" fmla="*/ 3075191 w 4953000"/>
                <a:gd name="connsiteY90" fmla="*/ 2310411 h 6858001"/>
                <a:gd name="connsiteX91" fmla="*/ 3041857 w 4953000"/>
                <a:gd name="connsiteY91" fmla="*/ 2316761 h 6858001"/>
                <a:gd name="connsiteX92" fmla="*/ 3007994 w 4953000"/>
                <a:gd name="connsiteY92" fmla="*/ 2323112 h 6858001"/>
                <a:gd name="connsiteX93" fmla="*/ 2975189 w 4953000"/>
                <a:gd name="connsiteY93" fmla="*/ 2331050 h 6858001"/>
                <a:gd name="connsiteX94" fmla="*/ 2942913 w 4953000"/>
                <a:gd name="connsiteY94" fmla="*/ 2339518 h 6858001"/>
                <a:gd name="connsiteX95" fmla="*/ 2911696 w 4953000"/>
                <a:gd name="connsiteY95" fmla="*/ 2348514 h 6858001"/>
                <a:gd name="connsiteX96" fmla="*/ 2881537 w 4953000"/>
                <a:gd name="connsiteY96" fmla="*/ 2357511 h 6858001"/>
                <a:gd name="connsiteX97" fmla="*/ 2851907 w 4953000"/>
                <a:gd name="connsiteY97" fmla="*/ 2367566 h 6858001"/>
                <a:gd name="connsiteX98" fmla="*/ 2822805 w 4953000"/>
                <a:gd name="connsiteY98" fmla="*/ 2378680 h 6858001"/>
                <a:gd name="connsiteX99" fmla="*/ 2794763 w 4953000"/>
                <a:gd name="connsiteY99" fmla="*/ 2390323 h 6858001"/>
                <a:gd name="connsiteX100" fmla="*/ 2767778 w 4953000"/>
                <a:gd name="connsiteY100" fmla="*/ 2401966 h 6858001"/>
                <a:gd name="connsiteX101" fmla="*/ 2742381 w 4953000"/>
                <a:gd name="connsiteY101" fmla="*/ 2414138 h 6858001"/>
                <a:gd name="connsiteX102" fmla="*/ 2716984 w 4953000"/>
                <a:gd name="connsiteY102" fmla="*/ 2426839 h 6858001"/>
                <a:gd name="connsiteX103" fmla="*/ 2692645 w 4953000"/>
                <a:gd name="connsiteY103" fmla="*/ 2440599 h 6858001"/>
                <a:gd name="connsiteX104" fmla="*/ 2668835 w 4953000"/>
                <a:gd name="connsiteY104" fmla="*/ 2453829 h 6858001"/>
                <a:gd name="connsiteX105" fmla="*/ 2646083 w 4953000"/>
                <a:gd name="connsiteY105" fmla="*/ 2468118 h 6858001"/>
                <a:gd name="connsiteX106" fmla="*/ 2624389 w 4953000"/>
                <a:gd name="connsiteY106" fmla="*/ 2482936 h 6858001"/>
                <a:gd name="connsiteX107" fmla="*/ 2603225 w 4953000"/>
                <a:gd name="connsiteY107" fmla="*/ 2497754 h 6858001"/>
                <a:gd name="connsiteX108" fmla="*/ 2582590 w 4953000"/>
                <a:gd name="connsiteY108" fmla="*/ 2512573 h 6858001"/>
                <a:gd name="connsiteX109" fmla="*/ 2563013 w 4953000"/>
                <a:gd name="connsiteY109" fmla="*/ 2527920 h 6858001"/>
                <a:gd name="connsiteX110" fmla="*/ 2543965 w 4953000"/>
                <a:gd name="connsiteY110" fmla="*/ 2543797 h 6858001"/>
                <a:gd name="connsiteX111" fmla="*/ 2525975 w 4953000"/>
                <a:gd name="connsiteY111" fmla="*/ 2559144 h 6858001"/>
                <a:gd name="connsiteX112" fmla="*/ 2508515 w 4953000"/>
                <a:gd name="connsiteY112" fmla="*/ 2575021 h 6858001"/>
                <a:gd name="connsiteX113" fmla="*/ 2491583 w 4953000"/>
                <a:gd name="connsiteY113" fmla="*/ 2590897 h 6858001"/>
                <a:gd name="connsiteX114" fmla="*/ 2475710 w 4953000"/>
                <a:gd name="connsiteY114" fmla="*/ 2606774 h 6858001"/>
                <a:gd name="connsiteX115" fmla="*/ 2459837 w 4953000"/>
                <a:gd name="connsiteY115" fmla="*/ 2622650 h 6858001"/>
                <a:gd name="connsiteX116" fmla="*/ 2445021 w 4953000"/>
                <a:gd name="connsiteY116" fmla="*/ 2639056 h 6858001"/>
                <a:gd name="connsiteX117" fmla="*/ 2431265 w 4953000"/>
                <a:gd name="connsiteY117" fmla="*/ 2654933 h 6858001"/>
                <a:gd name="connsiteX118" fmla="*/ 2417508 w 4953000"/>
                <a:gd name="connsiteY118" fmla="*/ 2671339 h 6858001"/>
                <a:gd name="connsiteX119" fmla="*/ 2404809 w 4953000"/>
                <a:gd name="connsiteY119" fmla="*/ 2687215 h 6858001"/>
                <a:gd name="connsiteX120" fmla="*/ 2393169 w 4953000"/>
                <a:gd name="connsiteY120" fmla="*/ 2703621 h 6858001"/>
                <a:gd name="connsiteX121" fmla="*/ 2381528 w 4953000"/>
                <a:gd name="connsiteY121" fmla="*/ 2718969 h 6858001"/>
                <a:gd name="connsiteX122" fmla="*/ 2369888 w 4953000"/>
                <a:gd name="connsiteY122" fmla="*/ 2734316 h 6858001"/>
                <a:gd name="connsiteX123" fmla="*/ 2349782 w 4953000"/>
                <a:gd name="connsiteY123" fmla="*/ 2764482 h 6858001"/>
                <a:gd name="connsiteX124" fmla="*/ 2337612 w 4953000"/>
                <a:gd name="connsiteY124" fmla="*/ 2784592 h 6858001"/>
                <a:gd name="connsiteX125" fmla="*/ 2325443 w 4953000"/>
                <a:gd name="connsiteY125" fmla="*/ 2804702 h 6858001"/>
                <a:gd name="connsiteX126" fmla="*/ 2314331 w 4953000"/>
                <a:gd name="connsiteY126" fmla="*/ 2825342 h 6858001"/>
                <a:gd name="connsiteX127" fmla="*/ 2303220 w 4953000"/>
                <a:gd name="connsiteY127" fmla="*/ 2845452 h 6858001"/>
                <a:gd name="connsiteX128" fmla="*/ 2293167 w 4953000"/>
                <a:gd name="connsiteY128" fmla="*/ 2866092 h 6858001"/>
                <a:gd name="connsiteX129" fmla="*/ 2283643 w 4953000"/>
                <a:gd name="connsiteY129" fmla="*/ 2887790 h 6858001"/>
                <a:gd name="connsiteX130" fmla="*/ 2273590 w 4953000"/>
                <a:gd name="connsiteY130" fmla="*/ 2908959 h 6858001"/>
                <a:gd name="connsiteX131" fmla="*/ 2264595 w 4953000"/>
                <a:gd name="connsiteY131" fmla="*/ 2930127 h 6858001"/>
                <a:gd name="connsiteX132" fmla="*/ 2257187 w 4953000"/>
                <a:gd name="connsiteY132" fmla="*/ 2951296 h 6858001"/>
                <a:gd name="connsiteX133" fmla="*/ 2248722 w 4953000"/>
                <a:gd name="connsiteY133" fmla="*/ 2972994 h 6858001"/>
                <a:gd name="connsiteX134" fmla="*/ 2241843 w 4953000"/>
                <a:gd name="connsiteY134" fmla="*/ 2994692 h 6858001"/>
                <a:gd name="connsiteX135" fmla="*/ 2234965 w 4953000"/>
                <a:gd name="connsiteY135" fmla="*/ 3016390 h 6858001"/>
                <a:gd name="connsiteX136" fmla="*/ 2228616 w 4953000"/>
                <a:gd name="connsiteY136" fmla="*/ 3038089 h 6858001"/>
                <a:gd name="connsiteX137" fmla="*/ 2222795 w 4953000"/>
                <a:gd name="connsiteY137" fmla="*/ 3060316 h 6858001"/>
                <a:gd name="connsiteX138" fmla="*/ 2218033 w 4953000"/>
                <a:gd name="connsiteY138" fmla="*/ 3082014 h 6858001"/>
                <a:gd name="connsiteX139" fmla="*/ 2213271 w 4953000"/>
                <a:gd name="connsiteY139" fmla="*/ 3104241 h 6858001"/>
                <a:gd name="connsiteX140" fmla="*/ 2209568 w 4953000"/>
                <a:gd name="connsiteY140" fmla="*/ 3126468 h 6858001"/>
                <a:gd name="connsiteX141" fmla="*/ 2205335 w 4953000"/>
                <a:gd name="connsiteY141" fmla="*/ 3148696 h 6858001"/>
                <a:gd name="connsiteX142" fmla="*/ 2203219 w 4953000"/>
                <a:gd name="connsiteY142" fmla="*/ 3170394 h 6858001"/>
                <a:gd name="connsiteX143" fmla="*/ 2200573 w 4953000"/>
                <a:gd name="connsiteY143" fmla="*/ 3192092 h 6858001"/>
                <a:gd name="connsiteX144" fmla="*/ 2198457 w 4953000"/>
                <a:gd name="connsiteY144" fmla="*/ 3214319 h 6858001"/>
                <a:gd name="connsiteX145" fmla="*/ 2197398 w 4953000"/>
                <a:gd name="connsiteY145" fmla="*/ 3236017 h 6858001"/>
                <a:gd name="connsiteX146" fmla="*/ 2196340 w 4953000"/>
                <a:gd name="connsiteY146" fmla="*/ 3257715 h 6858001"/>
                <a:gd name="connsiteX147" fmla="*/ 2196340 w 4953000"/>
                <a:gd name="connsiteY147" fmla="*/ 3279942 h 6858001"/>
                <a:gd name="connsiteX148" fmla="*/ 2196340 w 4953000"/>
                <a:gd name="connsiteY148" fmla="*/ 3301640 h 6858001"/>
                <a:gd name="connsiteX149" fmla="*/ 2197927 w 4953000"/>
                <a:gd name="connsiteY149" fmla="*/ 3322809 h 6858001"/>
                <a:gd name="connsiteX150" fmla="*/ 2198985 w 4953000"/>
                <a:gd name="connsiteY150" fmla="*/ 3344507 h 6858001"/>
                <a:gd name="connsiteX151" fmla="*/ 2201102 w 4953000"/>
                <a:gd name="connsiteY151" fmla="*/ 3365676 h 6858001"/>
                <a:gd name="connsiteX152" fmla="*/ 2203747 w 4953000"/>
                <a:gd name="connsiteY152" fmla="*/ 3386845 h 6858001"/>
                <a:gd name="connsiteX153" fmla="*/ 2206922 w 4953000"/>
                <a:gd name="connsiteY153" fmla="*/ 3407484 h 6858001"/>
                <a:gd name="connsiteX154" fmla="*/ 2210626 w 4953000"/>
                <a:gd name="connsiteY154" fmla="*/ 3428124 h 6858001"/>
                <a:gd name="connsiteX155" fmla="*/ 2215388 w 4953000"/>
                <a:gd name="connsiteY155" fmla="*/ 3448763 h 6858001"/>
                <a:gd name="connsiteX156" fmla="*/ 2223854 w 4953000"/>
                <a:gd name="connsiteY156" fmla="*/ 3486867 h 6858001"/>
                <a:gd name="connsiteX157" fmla="*/ 2233378 w 4953000"/>
                <a:gd name="connsiteY157" fmla="*/ 3523384 h 6858001"/>
                <a:gd name="connsiteX158" fmla="*/ 2242902 w 4953000"/>
                <a:gd name="connsiteY158" fmla="*/ 3558312 h 6858001"/>
                <a:gd name="connsiteX159" fmla="*/ 2254542 w 4953000"/>
                <a:gd name="connsiteY159" fmla="*/ 3591653 h 6858001"/>
                <a:gd name="connsiteX160" fmla="*/ 2266183 w 4953000"/>
                <a:gd name="connsiteY160" fmla="*/ 3623406 h 6858001"/>
                <a:gd name="connsiteX161" fmla="*/ 2278352 w 4953000"/>
                <a:gd name="connsiteY161" fmla="*/ 3654101 h 6858001"/>
                <a:gd name="connsiteX162" fmla="*/ 2292109 w 4953000"/>
                <a:gd name="connsiteY162" fmla="*/ 3683208 h 6858001"/>
                <a:gd name="connsiteX163" fmla="*/ 2305866 w 4953000"/>
                <a:gd name="connsiteY163" fmla="*/ 3710728 h 6858001"/>
                <a:gd name="connsiteX164" fmla="*/ 2320151 w 4953000"/>
                <a:gd name="connsiteY164" fmla="*/ 3737718 h 6858001"/>
                <a:gd name="connsiteX165" fmla="*/ 2335496 w 4953000"/>
                <a:gd name="connsiteY165" fmla="*/ 3763120 h 6858001"/>
                <a:gd name="connsiteX166" fmla="*/ 2351898 w 4953000"/>
                <a:gd name="connsiteY166" fmla="*/ 3787464 h 6858001"/>
                <a:gd name="connsiteX167" fmla="*/ 2367771 w 4953000"/>
                <a:gd name="connsiteY167" fmla="*/ 3810750 h 6858001"/>
                <a:gd name="connsiteX168" fmla="*/ 2385232 w 4953000"/>
                <a:gd name="connsiteY168" fmla="*/ 3832448 h 6858001"/>
                <a:gd name="connsiteX169" fmla="*/ 2402693 w 4953000"/>
                <a:gd name="connsiteY169" fmla="*/ 3853617 h 6858001"/>
                <a:gd name="connsiteX170" fmla="*/ 2420683 w 4953000"/>
                <a:gd name="connsiteY170" fmla="*/ 3873727 h 6858001"/>
                <a:gd name="connsiteX171" fmla="*/ 2439201 w 4953000"/>
                <a:gd name="connsiteY171" fmla="*/ 3893309 h 6858001"/>
                <a:gd name="connsiteX172" fmla="*/ 2458249 w 4953000"/>
                <a:gd name="connsiteY172" fmla="*/ 3911831 h 6858001"/>
                <a:gd name="connsiteX173" fmla="*/ 2477297 w 4953000"/>
                <a:gd name="connsiteY173" fmla="*/ 3929296 h 6858001"/>
                <a:gd name="connsiteX174" fmla="*/ 2497403 w 4953000"/>
                <a:gd name="connsiteY174" fmla="*/ 3946760 h 6858001"/>
                <a:gd name="connsiteX175" fmla="*/ 2517509 w 4953000"/>
                <a:gd name="connsiteY175" fmla="*/ 3962636 h 6858001"/>
                <a:gd name="connsiteX176" fmla="*/ 2537087 w 4953000"/>
                <a:gd name="connsiteY176" fmla="*/ 3977984 h 6858001"/>
                <a:gd name="connsiteX177" fmla="*/ 2557722 w 4953000"/>
                <a:gd name="connsiteY177" fmla="*/ 3992802 h 6858001"/>
                <a:gd name="connsiteX178" fmla="*/ 2579415 w 4953000"/>
                <a:gd name="connsiteY178" fmla="*/ 4007620 h 6858001"/>
                <a:gd name="connsiteX179" fmla="*/ 2600579 w 4953000"/>
                <a:gd name="connsiteY179" fmla="*/ 4021380 h 6858001"/>
                <a:gd name="connsiteX180" fmla="*/ 2621744 w 4953000"/>
                <a:gd name="connsiteY180" fmla="*/ 4034610 h 6858001"/>
                <a:gd name="connsiteX181" fmla="*/ 2642908 w 4953000"/>
                <a:gd name="connsiteY181" fmla="*/ 4048370 h 6858001"/>
                <a:gd name="connsiteX182" fmla="*/ 2686295 w 4953000"/>
                <a:gd name="connsiteY182" fmla="*/ 4073243 h 6858001"/>
                <a:gd name="connsiteX183" fmla="*/ 2729682 w 4953000"/>
                <a:gd name="connsiteY183" fmla="*/ 4098117 h 6858001"/>
                <a:gd name="connsiteX184" fmla="*/ 2773069 w 4953000"/>
                <a:gd name="connsiteY184" fmla="*/ 4121932 h 6858001"/>
                <a:gd name="connsiteX185" fmla="*/ 2842912 w 4953000"/>
                <a:gd name="connsiteY185" fmla="*/ 4159506 h 6858001"/>
                <a:gd name="connsiteX186" fmla="*/ 2876245 w 4953000"/>
                <a:gd name="connsiteY186" fmla="*/ 4179088 h 6858001"/>
                <a:gd name="connsiteX187" fmla="*/ 2909579 w 4953000"/>
                <a:gd name="connsiteY187" fmla="*/ 4199198 h 6858001"/>
                <a:gd name="connsiteX188" fmla="*/ 2942913 w 4953000"/>
                <a:gd name="connsiteY188" fmla="*/ 4219838 h 6858001"/>
                <a:gd name="connsiteX189" fmla="*/ 2976247 w 4953000"/>
                <a:gd name="connsiteY189" fmla="*/ 4241536 h 6858001"/>
                <a:gd name="connsiteX190" fmla="*/ 3007994 w 4953000"/>
                <a:gd name="connsiteY190" fmla="*/ 4264292 h 6858001"/>
                <a:gd name="connsiteX191" fmla="*/ 3023867 w 4953000"/>
                <a:gd name="connsiteY191" fmla="*/ 4276464 h 6858001"/>
                <a:gd name="connsiteX192" fmla="*/ 3039741 w 4953000"/>
                <a:gd name="connsiteY192" fmla="*/ 4288636 h 6858001"/>
                <a:gd name="connsiteX193" fmla="*/ 3055085 w 4953000"/>
                <a:gd name="connsiteY193" fmla="*/ 4301337 h 6858001"/>
                <a:gd name="connsiteX194" fmla="*/ 3069900 w 4953000"/>
                <a:gd name="connsiteY194" fmla="*/ 4314568 h 6858001"/>
                <a:gd name="connsiteX195" fmla="*/ 3085773 w 4953000"/>
                <a:gd name="connsiteY195" fmla="*/ 4327798 h 6858001"/>
                <a:gd name="connsiteX196" fmla="*/ 3100588 w 4953000"/>
                <a:gd name="connsiteY196" fmla="*/ 4342087 h 6858001"/>
                <a:gd name="connsiteX197" fmla="*/ 3115403 w 4953000"/>
                <a:gd name="connsiteY197" fmla="*/ 4356906 h 6858001"/>
                <a:gd name="connsiteX198" fmla="*/ 3130218 w 4953000"/>
                <a:gd name="connsiteY198" fmla="*/ 4372253 h 6858001"/>
                <a:gd name="connsiteX199" fmla="*/ 3145033 w 4953000"/>
                <a:gd name="connsiteY199" fmla="*/ 4388659 h 6858001"/>
                <a:gd name="connsiteX200" fmla="*/ 3158790 w 4953000"/>
                <a:gd name="connsiteY200" fmla="*/ 4404535 h 6858001"/>
                <a:gd name="connsiteX201" fmla="*/ 3172547 w 4953000"/>
                <a:gd name="connsiteY201" fmla="*/ 4422000 h 6858001"/>
                <a:gd name="connsiteX202" fmla="*/ 3186833 w 4953000"/>
                <a:gd name="connsiteY202" fmla="*/ 4439464 h 6858001"/>
                <a:gd name="connsiteX203" fmla="*/ 3200061 w 4953000"/>
                <a:gd name="connsiteY203" fmla="*/ 4457987 h 6858001"/>
                <a:gd name="connsiteX204" fmla="*/ 3213817 w 4953000"/>
                <a:gd name="connsiteY204" fmla="*/ 4477039 h 6858001"/>
                <a:gd name="connsiteX205" fmla="*/ 3226516 w 4953000"/>
                <a:gd name="connsiteY205" fmla="*/ 4497149 h 6858001"/>
                <a:gd name="connsiteX206" fmla="*/ 3239215 w 4953000"/>
                <a:gd name="connsiteY206" fmla="*/ 4517789 h 6858001"/>
                <a:gd name="connsiteX207" fmla="*/ 3252443 w 4953000"/>
                <a:gd name="connsiteY207" fmla="*/ 4538957 h 6858001"/>
                <a:gd name="connsiteX208" fmla="*/ 3264612 w 4953000"/>
                <a:gd name="connsiteY208" fmla="*/ 4561714 h 6858001"/>
                <a:gd name="connsiteX209" fmla="*/ 3267787 w 4953000"/>
                <a:gd name="connsiteY209" fmla="*/ 4567535 h 6858001"/>
                <a:gd name="connsiteX210" fmla="*/ 3271490 w 4953000"/>
                <a:gd name="connsiteY210" fmla="*/ 4573357 h 6858001"/>
                <a:gd name="connsiteX211" fmla="*/ 3276252 w 4953000"/>
                <a:gd name="connsiteY211" fmla="*/ 4579178 h 6858001"/>
                <a:gd name="connsiteX212" fmla="*/ 3280485 w 4953000"/>
                <a:gd name="connsiteY212" fmla="*/ 4583412 h 6858001"/>
                <a:gd name="connsiteX213" fmla="*/ 3285776 w 4953000"/>
                <a:gd name="connsiteY213" fmla="*/ 4588704 h 6858001"/>
                <a:gd name="connsiteX214" fmla="*/ 3291067 w 4953000"/>
                <a:gd name="connsiteY214" fmla="*/ 4592409 h 6858001"/>
                <a:gd name="connsiteX215" fmla="*/ 3296359 w 4953000"/>
                <a:gd name="connsiteY215" fmla="*/ 4596642 h 6858001"/>
                <a:gd name="connsiteX216" fmla="*/ 3302179 w 4953000"/>
                <a:gd name="connsiteY216" fmla="*/ 4600347 h 6858001"/>
                <a:gd name="connsiteX217" fmla="*/ 3307999 w 4953000"/>
                <a:gd name="connsiteY217" fmla="*/ 4603522 h 6858001"/>
                <a:gd name="connsiteX218" fmla="*/ 3313819 w 4953000"/>
                <a:gd name="connsiteY218" fmla="*/ 4606168 h 6858001"/>
                <a:gd name="connsiteX219" fmla="*/ 3320169 w 4953000"/>
                <a:gd name="connsiteY219" fmla="*/ 4608814 h 6858001"/>
                <a:gd name="connsiteX220" fmla="*/ 3325989 w 4953000"/>
                <a:gd name="connsiteY220" fmla="*/ 4610402 h 6858001"/>
                <a:gd name="connsiteX221" fmla="*/ 3332338 w 4953000"/>
                <a:gd name="connsiteY221" fmla="*/ 4611990 h 6858001"/>
                <a:gd name="connsiteX222" fmla="*/ 3338687 w 4953000"/>
                <a:gd name="connsiteY222" fmla="*/ 4613048 h 6858001"/>
                <a:gd name="connsiteX223" fmla="*/ 3345566 w 4953000"/>
                <a:gd name="connsiteY223" fmla="*/ 4614107 h 6858001"/>
                <a:gd name="connsiteX224" fmla="*/ 3352444 w 4953000"/>
                <a:gd name="connsiteY224" fmla="*/ 4614107 h 6858001"/>
                <a:gd name="connsiteX225" fmla="*/ 3364613 w 4953000"/>
                <a:gd name="connsiteY225" fmla="*/ 4613048 h 6858001"/>
                <a:gd name="connsiteX226" fmla="*/ 3376254 w 4953000"/>
                <a:gd name="connsiteY226" fmla="*/ 4611461 h 6858001"/>
                <a:gd name="connsiteX227" fmla="*/ 3387895 w 4953000"/>
                <a:gd name="connsiteY227" fmla="*/ 4607227 h 6858001"/>
                <a:gd name="connsiteX228" fmla="*/ 3393185 w 4953000"/>
                <a:gd name="connsiteY228" fmla="*/ 4604581 h 6858001"/>
                <a:gd name="connsiteX229" fmla="*/ 3399006 w 4953000"/>
                <a:gd name="connsiteY229" fmla="*/ 4602464 h 6858001"/>
                <a:gd name="connsiteX230" fmla="*/ 3408001 w 4953000"/>
                <a:gd name="connsiteY230" fmla="*/ 4596642 h 6858001"/>
                <a:gd name="connsiteX231" fmla="*/ 3415937 w 4953000"/>
                <a:gd name="connsiteY231" fmla="*/ 4590821 h 6858001"/>
                <a:gd name="connsiteX232" fmla="*/ 3422815 w 4953000"/>
                <a:gd name="connsiteY232" fmla="*/ 4584470 h 6858001"/>
                <a:gd name="connsiteX233" fmla="*/ 3429694 w 4953000"/>
                <a:gd name="connsiteY233" fmla="*/ 4576532 h 6858001"/>
                <a:gd name="connsiteX234" fmla="*/ 3435514 w 4953000"/>
                <a:gd name="connsiteY234" fmla="*/ 4568594 h 6858001"/>
                <a:gd name="connsiteX235" fmla="*/ 3440276 w 4953000"/>
                <a:gd name="connsiteY235" fmla="*/ 4561185 h 6858001"/>
                <a:gd name="connsiteX236" fmla="*/ 3444509 w 4953000"/>
                <a:gd name="connsiteY236" fmla="*/ 4552188 h 6858001"/>
                <a:gd name="connsiteX237" fmla="*/ 3447684 w 4953000"/>
                <a:gd name="connsiteY237" fmla="*/ 4543191 h 6858001"/>
                <a:gd name="connsiteX238" fmla="*/ 3449271 w 4953000"/>
                <a:gd name="connsiteY238" fmla="*/ 4534194 h 6858001"/>
                <a:gd name="connsiteX239" fmla="*/ 3450859 w 4953000"/>
                <a:gd name="connsiteY239" fmla="*/ 4524139 h 6858001"/>
                <a:gd name="connsiteX240" fmla="*/ 3451387 w 4953000"/>
                <a:gd name="connsiteY240" fmla="*/ 4514613 h 6858001"/>
                <a:gd name="connsiteX241" fmla="*/ 3451387 w 4953000"/>
                <a:gd name="connsiteY241" fmla="*/ 4505087 h 6858001"/>
                <a:gd name="connsiteX242" fmla="*/ 3449271 w 4953000"/>
                <a:gd name="connsiteY242" fmla="*/ 4495561 h 6858001"/>
                <a:gd name="connsiteX243" fmla="*/ 3447684 w 4953000"/>
                <a:gd name="connsiteY243" fmla="*/ 4485506 h 6858001"/>
                <a:gd name="connsiteX244" fmla="*/ 3444509 w 4953000"/>
                <a:gd name="connsiteY244" fmla="*/ 4476509 h 6858001"/>
                <a:gd name="connsiteX245" fmla="*/ 3439747 w 4953000"/>
                <a:gd name="connsiteY245" fmla="*/ 4466983 h 6858001"/>
                <a:gd name="connsiteX246" fmla="*/ 3424403 w 4953000"/>
                <a:gd name="connsiteY246" fmla="*/ 4439993 h 6858001"/>
                <a:gd name="connsiteX247" fmla="*/ 3409588 w 4953000"/>
                <a:gd name="connsiteY247" fmla="*/ 4414061 h 6858001"/>
                <a:gd name="connsiteX248" fmla="*/ 3393185 w 4953000"/>
                <a:gd name="connsiteY248" fmla="*/ 4389188 h 6858001"/>
                <a:gd name="connsiteX249" fmla="*/ 3377312 w 4953000"/>
                <a:gd name="connsiteY249" fmla="*/ 4364315 h 6858001"/>
                <a:gd name="connsiteX250" fmla="*/ 3361439 w 4953000"/>
                <a:gd name="connsiteY250" fmla="*/ 4341558 h 6858001"/>
                <a:gd name="connsiteX251" fmla="*/ 3344507 w 4953000"/>
                <a:gd name="connsiteY251" fmla="*/ 4318802 h 6858001"/>
                <a:gd name="connsiteX252" fmla="*/ 3327576 w 4953000"/>
                <a:gd name="connsiteY252" fmla="*/ 4297104 h 6858001"/>
                <a:gd name="connsiteX253" fmla="*/ 3311173 w 4953000"/>
                <a:gd name="connsiteY253" fmla="*/ 4276464 h 6858001"/>
                <a:gd name="connsiteX254" fmla="*/ 3293713 w 4953000"/>
                <a:gd name="connsiteY254" fmla="*/ 4256354 h 6858001"/>
                <a:gd name="connsiteX255" fmla="*/ 3276252 w 4953000"/>
                <a:gd name="connsiteY255" fmla="*/ 4236773 h 6858001"/>
                <a:gd name="connsiteX256" fmla="*/ 3258263 w 4953000"/>
                <a:gd name="connsiteY256" fmla="*/ 4218779 h 6858001"/>
                <a:gd name="connsiteX257" fmla="*/ 3240273 w 4953000"/>
                <a:gd name="connsiteY257" fmla="*/ 4200786 h 6858001"/>
                <a:gd name="connsiteX258" fmla="*/ 3222283 w 4953000"/>
                <a:gd name="connsiteY258" fmla="*/ 4183321 h 6858001"/>
                <a:gd name="connsiteX259" fmla="*/ 3204293 w 4953000"/>
                <a:gd name="connsiteY259" fmla="*/ 4167445 h 6858001"/>
                <a:gd name="connsiteX260" fmla="*/ 3185245 w 4953000"/>
                <a:gd name="connsiteY260" fmla="*/ 4151568 h 6858001"/>
                <a:gd name="connsiteX261" fmla="*/ 3167256 w 4953000"/>
                <a:gd name="connsiteY261" fmla="*/ 4135691 h 6858001"/>
                <a:gd name="connsiteX262" fmla="*/ 3148737 w 4953000"/>
                <a:gd name="connsiteY262" fmla="*/ 4121932 h 6858001"/>
                <a:gd name="connsiteX263" fmla="*/ 3130218 w 4953000"/>
                <a:gd name="connsiteY263" fmla="*/ 4107643 h 6858001"/>
                <a:gd name="connsiteX264" fmla="*/ 3111170 w 4953000"/>
                <a:gd name="connsiteY264" fmla="*/ 4093354 h 6858001"/>
                <a:gd name="connsiteX265" fmla="*/ 3092651 w 4953000"/>
                <a:gd name="connsiteY265" fmla="*/ 4080653 h 6858001"/>
                <a:gd name="connsiteX266" fmla="*/ 3054555 w 4953000"/>
                <a:gd name="connsiteY266" fmla="*/ 4055250 h 6858001"/>
                <a:gd name="connsiteX267" fmla="*/ 3016989 w 4953000"/>
                <a:gd name="connsiteY267" fmla="*/ 4031435 h 6858001"/>
                <a:gd name="connsiteX268" fmla="*/ 2979951 w 4953000"/>
                <a:gd name="connsiteY268" fmla="*/ 4009208 h 6858001"/>
                <a:gd name="connsiteX269" fmla="*/ 2942384 w 4953000"/>
                <a:gd name="connsiteY269" fmla="*/ 3987510 h 6858001"/>
                <a:gd name="connsiteX270" fmla="*/ 2868838 w 4953000"/>
                <a:gd name="connsiteY270" fmla="*/ 3947289 h 6858001"/>
                <a:gd name="connsiteX271" fmla="*/ 2828626 w 4953000"/>
                <a:gd name="connsiteY271" fmla="*/ 3925062 h 6858001"/>
                <a:gd name="connsiteX272" fmla="*/ 2788943 w 4953000"/>
                <a:gd name="connsiteY272" fmla="*/ 3903364 h 6858001"/>
                <a:gd name="connsiteX273" fmla="*/ 2750317 w 4953000"/>
                <a:gd name="connsiteY273" fmla="*/ 3880607 h 6858001"/>
                <a:gd name="connsiteX274" fmla="*/ 2713809 w 4953000"/>
                <a:gd name="connsiteY274" fmla="*/ 3858380 h 6858001"/>
                <a:gd name="connsiteX275" fmla="*/ 2696349 w 4953000"/>
                <a:gd name="connsiteY275" fmla="*/ 3846737 h 6858001"/>
                <a:gd name="connsiteX276" fmla="*/ 2678888 w 4953000"/>
                <a:gd name="connsiteY276" fmla="*/ 3834565 h 6858001"/>
                <a:gd name="connsiteX277" fmla="*/ 2661427 w 4953000"/>
                <a:gd name="connsiteY277" fmla="*/ 3822393 h 6858001"/>
                <a:gd name="connsiteX278" fmla="*/ 2645025 w 4953000"/>
                <a:gd name="connsiteY278" fmla="*/ 3810221 h 6858001"/>
                <a:gd name="connsiteX279" fmla="*/ 2628623 w 4953000"/>
                <a:gd name="connsiteY279" fmla="*/ 3796461 h 6858001"/>
                <a:gd name="connsiteX280" fmla="*/ 2612749 w 4953000"/>
                <a:gd name="connsiteY280" fmla="*/ 3782701 h 6858001"/>
                <a:gd name="connsiteX281" fmla="*/ 2597405 w 4953000"/>
                <a:gd name="connsiteY281" fmla="*/ 3769471 h 6858001"/>
                <a:gd name="connsiteX282" fmla="*/ 2582590 w 4953000"/>
                <a:gd name="connsiteY282" fmla="*/ 3754653 h 6858001"/>
                <a:gd name="connsiteX283" fmla="*/ 2567775 w 4953000"/>
                <a:gd name="connsiteY283" fmla="*/ 3739305 h 6858001"/>
                <a:gd name="connsiteX284" fmla="*/ 2553489 w 4953000"/>
                <a:gd name="connsiteY284" fmla="*/ 3723429 h 6858001"/>
                <a:gd name="connsiteX285" fmla="*/ 2539732 w 4953000"/>
                <a:gd name="connsiteY285" fmla="*/ 3707023 h 6858001"/>
                <a:gd name="connsiteX286" fmla="*/ 2527033 w 4953000"/>
                <a:gd name="connsiteY286" fmla="*/ 3689559 h 6858001"/>
                <a:gd name="connsiteX287" fmla="*/ 2514335 w 4953000"/>
                <a:gd name="connsiteY287" fmla="*/ 3671565 h 6858001"/>
                <a:gd name="connsiteX288" fmla="*/ 2501636 w 4953000"/>
                <a:gd name="connsiteY288" fmla="*/ 3653043 h 6858001"/>
                <a:gd name="connsiteX289" fmla="*/ 2490525 w 4953000"/>
                <a:gd name="connsiteY289" fmla="*/ 3632932 h 6858001"/>
                <a:gd name="connsiteX290" fmla="*/ 2478885 w 4953000"/>
                <a:gd name="connsiteY290" fmla="*/ 3612293 h 6858001"/>
                <a:gd name="connsiteX291" fmla="*/ 2468302 w 4953000"/>
                <a:gd name="connsiteY291" fmla="*/ 3590065 h 6858001"/>
                <a:gd name="connsiteX292" fmla="*/ 2458249 w 4953000"/>
                <a:gd name="connsiteY292" fmla="*/ 3567309 h 6858001"/>
                <a:gd name="connsiteX293" fmla="*/ 2448196 w 4953000"/>
                <a:gd name="connsiteY293" fmla="*/ 3543494 h 6858001"/>
                <a:gd name="connsiteX294" fmla="*/ 2439201 w 4953000"/>
                <a:gd name="connsiteY294" fmla="*/ 3518091 h 6858001"/>
                <a:gd name="connsiteX295" fmla="*/ 2431265 w 4953000"/>
                <a:gd name="connsiteY295" fmla="*/ 3492160 h 6858001"/>
                <a:gd name="connsiteX296" fmla="*/ 2423328 w 4953000"/>
                <a:gd name="connsiteY296" fmla="*/ 3464640 h 6858001"/>
                <a:gd name="connsiteX297" fmla="*/ 2416449 w 4953000"/>
                <a:gd name="connsiteY297" fmla="*/ 3436591 h 6858001"/>
                <a:gd name="connsiteX298" fmla="*/ 2409571 w 4953000"/>
                <a:gd name="connsiteY298" fmla="*/ 3405897 h 6858001"/>
                <a:gd name="connsiteX299" fmla="*/ 2406397 w 4953000"/>
                <a:gd name="connsiteY299" fmla="*/ 3390549 h 6858001"/>
                <a:gd name="connsiteX300" fmla="*/ 2403222 w 4953000"/>
                <a:gd name="connsiteY300" fmla="*/ 3374673 h 6858001"/>
                <a:gd name="connsiteX301" fmla="*/ 2400576 w 4953000"/>
                <a:gd name="connsiteY301" fmla="*/ 3358267 h 6858001"/>
                <a:gd name="connsiteX302" fmla="*/ 2398989 w 4953000"/>
                <a:gd name="connsiteY302" fmla="*/ 3342390 h 6858001"/>
                <a:gd name="connsiteX303" fmla="*/ 2397401 w 4953000"/>
                <a:gd name="connsiteY303" fmla="*/ 3325984 h 6858001"/>
                <a:gd name="connsiteX304" fmla="*/ 2396343 w 4953000"/>
                <a:gd name="connsiteY304" fmla="*/ 3309579 h 6858001"/>
                <a:gd name="connsiteX305" fmla="*/ 2395814 w 4953000"/>
                <a:gd name="connsiteY305" fmla="*/ 3292644 h 6858001"/>
                <a:gd name="connsiteX306" fmla="*/ 2395814 w 4953000"/>
                <a:gd name="connsiteY306" fmla="*/ 3276238 h 6858001"/>
                <a:gd name="connsiteX307" fmla="*/ 2396343 w 4953000"/>
                <a:gd name="connsiteY307" fmla="*/ 3259303 h 6858001"/>
                <a:gd name="connsiteX308" fmla="*/ 2396873 w 4953000"/>
                <a:gd name="connsiteY308" fmla="*/ 3241838 h 6858001"/>
                <a:gd name="connsiteX309" fmla="*/ 2397401 w 4953000"/>
                <a:gd name="connsiteY309" fmla="*/ 3224903 h 6858001"/>
                <a:gd name="connsiteX310" fmla="*/ 2399518 w 4953000"/>
                <a:gd name="connsiteY310" fmla="*/ 3207968 h 6858001"/>
                <a:gd name="connsiteX311" fmla="*/ 2401635 w 4953000"/>
                <a:gd name="connsiteY311" fmla="*/ 3190504 h 6858001"/>
                <a:gd name="connsiteX312" fmla="*/ 2403751 w 4953000"/>
                <a:gd name="connsiteY312" fmla="*/ 3173040 h 6858001"/>
                <a:gd name="connsiteX313" fmla="*/ 2406397 w 4953000"/>
                <a:gd name="connsiteY313" fmla="*/ 3155575 h 6858001"/>
                <a:gd name="connsiteX314" fmla="*/ 2409571 w 4953000"/>
                <a:gd name="connsiteY314" fmla="*/ 3138111 h 6858001"/>
                <a:gd name="connsiteX315" fmla="*/ 2413804 w 4953000"/>
                <a:gd name="connsiteY315" fmla="*/ 3121176 h 6858001"/>
                <a:gd name="connsiteX316" fmla="*/ 2417508 w 4953000"/>
                <a:gd name="connsiteY316" fmla="*/ 3104241 h 6858001"/>
                <a:gd name="connsiteX317" fmla="*/ 2422270 w 4953000"/>
                <a:gd name="connsiteY317" fmla="*/ 3086777 h 6858001"/>
                <a:gd name="connsiteX318" fmla="*/ 2427032 w 4953000"/>
                <a:gd name="connsiteY318" fmla="*/ 3069313 h 6858001"/>
                <a:gd name="connsiteX319" fmla="*/ 2432323 w 4953000"/>
                <a:gd name="connsiteY319" fmla="*/ 3051848 h 6858001"/>
                <a:gd name="connsiteX320" fmla="*/ 2438143 w 4953000"/>
                <a:gd name="connsiteY320" fmla="*/ 3034913 h 6858001"/>
                <a:gd name="connsiteX321" fmla="*/ 2444492 w 4953000"/>
                <a:gd name="connsiteY321" fmla="*/ 3018507 h 6858001"/>
                <a:gd name="connsiteX322" fmla="*/ 2450842 w 4953000"/>
                <a:gd name="connsiteY322" fmla="*/ 3001043 h 6858001"/>
                <a:gd name="connsiteX323" fmla="*/ 2458249 w 4953000"/>
                <a:gd name="connsiteY323" fmla="*/ 2984108 h 6858001"/>
                <a:gd name="connsiteX324" fmla="*/ 2465127 w 4953000"/>
                <a:gd name="connsiteY324" fmla="*/ 2968231 h 6858001"/>
                <a:gd name="connsiteX325" fmla="*/ 2473064 w 4953000"/>
                <a:gd name="connsiteY325" fmla="*/ 2951296 h 6858001"/>
                <a:gd name="connsiteX326" fmla="*/ 2481530 w 4953000"/>
                <a:gd name="connsiteY326" fmla="*/ 2935420 h 6858001"/>
                <a:gd name="connsiteX327" fmla="*/ 2489467 w 4953000"/>
                <a:gd name="connsiteY327" fmla="*/ 2919014 h 6858001"/>
                <a:gd name="connsiteX328" fmla="*/ 2498461 w 4953000"/>
                <a:gd name="connsiteY328" fmla="*/ 2903137 h 6858001"/>
                <a:gd name="connsiteX329" fmla="*/ 2507456 w 4953000"/>
                <a:gd name="connsiteY329" fmla="*/ 2887790 h 6858001"/>
                <a:gd name="connsiteX330" fmla="*/ 2517509 w 4953000"/>
                <a:gd name="connsiteY330" fmla="*/ 2871913 h 6858001"/>
                <a:gd name="connsiteX331" fmla="*/ 2533383 w 4953000"/>
                <a:gd name="connsiteY331" fmla="*/ 2847569 h 6858001"/>
                <a:gd name="connsiteX332" fmla="*/ 2551373 w 4953000"/>
                <a:gd name="connsiteY332" fmla="*/ 2822696 h 6858001"/>
                <a:gd name="connsiteX333" fmla="*/ 2572008 w 4953000"/>
                <a:gd name="connsiteY333" fmla="*/ 2797293 h 6858001"/>
                <a:gd name="connsiteX334" fmla="*/ 2594230 w 4953000"/>
                <a:gd name="connsiteY334" fmla="*/ 2771891 h 6858001"/>
                <a:gd name="connsiteX335" fmla="*/ 2605341 w 4953000"/>
                <a:gd name="connsiteY335" fmla="*/ 2758660 h 6858001"/>
                <a:gd name="connsiteX336" fmla="*/ 2618040 w 4953000"/>
                <a:gd name="connsiteY336" fmla="*/ 2745959 h 6858001"/>
                <a:gd name="connsiteX337" fmla="*/ 2630739 w 4953000"/>
                <a:gd name="connsiteY337" fmla="*/ 2732728 h 6858001"/>
                <a:gd name="connsiteX338" fmla="*/ 2644496 w 4953000"/>
                <a:gd name="connsiteY338" fmla="*/ 2720027 h 6858001"/>
                <a:gd name="connsiteX339" fmla="*/ 2658253 w 4953000"/>
                <a:gd name="connsiteY339" fmla="*/ 2707326 h 6858001"/>
                <a:gd name="connsiteX340" fmla="*/ 2673067 w 4953000"/>
                <a:gd name="connsiteY340" fmla="*/ 2695154 h 6858001"/>
                <a:gd name="connsiteX341" fmla="*/ 2688941 w 4953000"/>
                <a:gd name="connsiteY341" fmla="*/ 2682982 h 6858001"/>
                <a:gd name="connsiteX342" fmla="*/ 2704285 w 4953000"/>
                <a:gd name="connsiteY342" fmla="*/ 2670280 h 6858001"/>
                <a:gd name="connsiteX343" fmla="*/ 2720687 w 4953000"/>
                <a:gd name="connsiteY343" fmla="*/ 2658108 h 6858001"/>
                <a:gd name="connsiteX344" fmla="*/ 2738148 w 4953000"/>
                <a:gd name="connsiteY344" fmla="*/ 2646466 h 6858001"/>
                <a:gd name="connsiteX345" fmla="*/ 2755609 w 4953000"/>
                <a:gd name="connsiteY345" fmla="*/ 2634822 h 6858001"/>
                <a:gd name="connsiteX346" fmla="*/ 2774127 w 4953000"/>
                <a:gd name="connsiteY346" fmla="*/ 2623709 h 6858001"/>
                <a:gd name="connsiteX347" fmla="*/ 2793175 w 4953000"/>
                <a:gd name="connsiteY347" fmla="*/ 2612595 h 6858001"/>
                <a:gd name="connsiteX348" fmla="*/ 2813281 w 4953000"/>
                <a:gd name="connsiteY348" fmla="*/ 2601482 h 6858001"/>
                <a:gd name="connsiteX349" fmla="*/ 2833388 w 4953000"/>
                <a:gd name="connsiteY349" fmla="*/ 2591426 h 6858001"/>
                <a:gd name="connsiteX350" fmla="*/ 2854023 w 4953000"/>
                <a:gd name="connsiteY350" fmla="*/ 2581371 h 6858001"/>
                <a:gd name="connsiteX351" fmla="*/ 2876245 w 4953000"/>
                <a:gd name="connsiteY351" fmla="*/ 2571845 h 6858001"/>
                <a:gd name="connsiteX352" fmla="*/ 2898468 w 4953000"/>
                <a:gd name="connsiteY352" fmla="*/ 2562849 h 6858001"/>
                <a:gd name="connsiteX353" fmla="*/ 2921749 w 4953000"/>
                <a:gd name="connsiteY353" fmla="*/ 2553852 h 6858001"/>
                <a:gd name="connsiteX354" fmla="*/ 2945559 w 4953000"/>
                <a:gd name="connsiteY354" fmla="*/ 2545384 h 6858001"/>
                <a:gd name="connsiteX355" fmla="*/ 2970956 w 4953000"/>
                <a:gd name="connsiteY355" fmla="*/ 2538504 h 6858001"/>
                <a:gd name="connsiteX356" fmla="*/ 2995824 w 4953000"/>
                <a:gd name="connsiteY356" fmla="*/ 2530566 h 6858001"/>
                <a:gd name="connsiteX357" fmla="*/ 3022280 w 4953000"/>
                <a:gd name="connsiteY357" fmla="*/ 2524215 h 6858001"/>
                <a:gd name="connsiteX358" fmla="*/ 3049264 w 4953000"/>
                <a:gd name="connsiteY358" fmla="*/ 2518394 h 6858001"/>
                <a:gd name="connsiteX359" fmla="*/ 3083657 w 4953000"/>
                <a:gd name="connsiteY359" fmla="*/ 2511514 h 6858001"/>
                <a:gd name="connsiteX360" fmla="*/ 3116990 w 4953000"/>
                <a:gd name="connsiteY360" fmla="*/ 2505163 h 6858001"/>
                <a:gd name="connsiteX361" fmla="*/ 3150324 w 4953000"/>
                <a:gd name="connsiteY361" fmla="*/ 2499871 h 6858001"/>
                <a:gd name="connsiteX362" fmla="*/ 3184187 w 4953000"/>
                <a:gd name="connsiteY362" fmla="*/ 2494579 h 6858001"/>
                <a:gd name="connsiteX363" fmla="*/ 3216992 w 4953000"/>
                <a:gd name="connsiteY363" fmla="*/ 2490875 h 6858001"/>
                <a:gd name="connsiteX364" fmla="*/ 3249268 w 4953000"/>
                <a:gd name="connsiteY364" fmla="*/ 2487170 h 6858001"/>
                <a:gd name="connsiteX365" fmla="*/ 3281543 w 4953000"/>
                <a:gd name="connsiteY365" fmla="*/ 2483466 h 6858001"/>
                <a:gd name="connsiteX366" fmla="*/ 3312761 w 4953000"/>
                <a:gd name="connsiteY366" fmla="*/ 2481349 h 6858001"/>
                <a:gd name="connsiteX367" fmla="*/ 3344507 w 4953000"/>
                <a:gd name="connsiteY367" fmla="*/ 2479232 h 6858001"/>
                <a:gd name="connsiteX368" fmla="*/ 3375196 w 4953000"/>
                <a:gd name="connsiteY368" fmla="*/ 2478173 h 6858001"/>
                <a:gd name="connsiteX369" fmla="*/ 3405884 w 4953000"/>
                <a:gd name="connsiteY369" fmla="*/ 2476586 h 6858001"/>
                <a:gd name="connsiteX370" fmla="*/ 3436043 w 4953000"/>
                <a:gd name="connsiteY370" fmla="*/ 2476056 h 6858001"/>
                <a:gd name="connsiteX371" fmla="*/ 3465144 w 4953000"/>
                <a:gd name="connsiteY371" fmla="*/ 2476056 h 6858001"/>
                <a:gd name="connsiteX372" fmla="*/ 3493716 w 4953000"/>
                <a:gd name="connsiteY372" fmla="*/ 2476056 h 6858001"/>
                <a:gd name="connsiteX373" fmla="*/ 3550860 w 4953000"/>
                <a:gd name="connsiteY373" fmla="*/ 2478173 h 6858001"/>
                <a:gd name="connsiteX374" fmla="*/ 3604829 w 4953000"/>
                <a:gd name="connsiteY374" fmla="*/ 2480290 h 6858001"/>
                <a:gd name="connsiteX375" fmla="*/ 3656682 w 4953000"/>
                <a:gd name="connsiteY375" fmla="*/ 2485053 h 6858001"/>
                <a:gd name="connsiteX376" fmla="*/ 3706418 w 4953000"/>
                <a:gd name="connsiteY376" fmla="*/ 2490345 h 6858001"/>
                <a:gd name="connsiteX377" fmla="*/ 3753509 w 4953000"/>
                <a:gd name="connsiteY377" fmla="*/ 2496167 h 6858001"/>
                <a:gd name="connsiteX378" fmla="*/ 3797425 w 4953000"/>
                <a:gd name="connsiteY378" fmla="*/ 2502518 h 6858001"/>
                <a:gd name="connsiteX379" fmla="*/ 3838695 w 4953000"/>
                <a:gd name="connsiteY379" fmla="*/ 2509397 h 6858001"/>
                <a:gd name="connsiteX380" fmla="*/ 3876791 w 4953000"/>
                <a:gd name="connsiteY380" fmla="*/ 2516807 h 6858001"/>
                <a:gd name="connsiteX381" fmla="*/ 3911183 w 4953000"/>
                <a:gd name="connsiteY381" fmla="*/ 2524215 h 6858001"/>
                <a:gd name="connsiteX382" fmla="*/ 3922824 w 4953000"/>
                <a:gd name="connsiteY382" fmla="*/ 2539563 h 6858001"/>
                <a:gd name="connsiteX383" fmla="*/ 3934993 w 4953000"/>
                <a:gd name="connsiteY383" fmla="*/ 2557556 h 6858001"/>
                <a:gd name="connsiteX384" fmla="*/ 3948221 w 4953000"/>
                <a:gd name="connsiteY384" fmla="*/ 2578196 h 6858001"/>
                <a:gd name="connsiteX385" fmla="*/ 3961449 w 4953000"/>
                <a:gd name="connsiteY385" fmla="*/ 2601482 h 6858001"/>
                <a:gd name="connsiteX386" fmla="*/ 3975735 w 4953000"/>
                <a:gd name="connsiteY386" fmla="*/ 2627943 h 6858001"/>
                <a:gd name="connsiteX387" fmla="*/ 3990021 w 4953000"/>
                <a:gd name="connsiteY387" fmla="*/ 2657050 h 6858001"/>
                <a:gd name="connsiteX388" fmla="*/ 4004836 w 4953000"/>
                <a:gd name="connsiteY388" fmla="*/ 2688803 h 6858001"/>
                <a:gd name="connsiteX389" fmla="*/ 4019122 w 4953000"/>
                <a:gd name="connsiteY389" fmla="*/ 2723202 h 6858001"/>
                <a:gd name="connsiteX390" fmla="*/ 4032879 w 4953000"/>
                <a:gd name="connsiteY390" fmla="*/ 2761306 h 6858001"/>
                <a:gd name="connsiteX391" fmla="*/ 4046635 w 4953000"/>
                <a:gd name="connsiteY391" fmla="*/ 2802056 h 6858001"/>
                <a:gd name="connsiteX392" fmla="*/ 4052985 w 4953000"/>
                <a:gd name="connsiteY392" fmla="*/ 2823754 h 6858001"/>
                <a:gd name="connsiteX393" fmla="*/ 4059334 w 4953000"/>
                <a:gd name="connsiteY393" fmla="*/ 2845452 h 6858001"/>
                <a:gd name="connsiteX394" fmla="*/ 4066213 w 4953000"/>
                <a:gd name="connsiteY394" fmla="*/ 2869796 h 6858001"/>
                <a:gd name="connsiteX395" fmla="*/ 4071504 w 4953000"/>
                <a:gd name="connsiteY395" fmla="*/ 2893611 h 6858001"/>
                <a:gd name="connsiteX396" fmla="*/ 4077324 w 4953000"/>
                <a:gd name="connsiteY396" fmla="*/ 2917955 h 6858001"/>
                <a:gd name="connsiteX397" fmla="*/ 4083144 w 4953000"/>
                <a:gd name="connsiteY397" fmla="*/ 2943887 h 6858001"/>
                <a:gd name="connsiteX398" fmla="*/ 4088435 w 4953000"/>
                <a:gd name="connsiteY398" fmla="*/ 2970877 h 6858001"/>
                <a:gd name="connsiteX399" fmla="*/ 4093197 w 4953000"/>
                <a:gd name="connsiteY399" fmla="*/ 2997868 h 6858001"/>
                <a:gd name="connsiteX400" fmla="*/ 4097430 w 4953000"/>
                <a:gd name="connsiteY400" fmla="*/ 3025917 h 6858001"/>
                <a:gd name="connsiteX401" fmla="*/ 4102192 w 4953000"/>
                <a:gd name="connsiteY401" fmla="*/ 3055023 h 6858001"/>
                <a:gd name="connsiteX402" fmla="*/ 4105896 w 4953000"/>
                <a:gd name="connsiteY402" fmla="*/ 3085189 h 6858001"/>
                <a:gd name="connsiteX403" fmla="*/ 4109071 w 4953000"/>
                <a:gd name="connsiteY403" fmla="*/ 3115355 h 6858001"/>
                <a:gd name="connsiteX404" fmla="*/ 4085790 w 4953000"/>
                <a:gd name="connsiteY404" fmla="*/ 3104770 h 6858001"/>
                <a:gd name="connsiteX405" fmla="*/ 4061980 w 4953000"/>
                <a:gd name="connsiteY405" fmla="*/ 3094186 h 6858001"/>
                <a:gd name="connsiteX406" fmla="*/ 4038170 w 4953000"/>
                <a:gd name="connsiteY406" fmla="*/ 3084131 h 6858001"/>
                <a:gd name="connsiteX407" fmla="*/ 4014360 w 4953000"/>
                <a:gd name="connsiteY407" fmla="*/ 3074605 h 6858001"/>
                <a:gd name="connsiteX408" fmla="*/ 3966211 w 4953000"/>
                <a:gd name="connsiteY408" fmla="*/ 3055023 h 6858001"/>
                <a:gd name="connsiteX409" fmla="*/ 3917004 w 4953000"/>
                <a:gd name="connsiteY409" fmla="*/ 3037559 h 6858001"/>
                <a:gd name="connsiteX410" fmla="*/ 3868326 w 4953000"/>
                <a:gd name="connsiteY410" fmla="*/ 3022212 h 6858001"/>
                <a:gd name="connsiteX411" fmla="*/ 3819119 w 4953000"/>
                <a:gd name="connsiteY411" fmla="*/ 3007394 h 6858001"/>
                <a:gd name="connsiteX412" fmla="*/ 3770441 w 4953000"/>
                <a:gd name="connsiteY412" fmla="*/ 2993105 h 6858001"/>
                <a:gd name="connsiteX413" fmla="*/ 3721233 w 4953000"/>
                <a:gd name="connsiteY413" fmla="*/ 2980933 h 6858001"/>
                <a:gd name="connsiteX414" fmla="*/ 3672555 w 4953000"/>
                <a:gd name="connsiteY414" fmla="*/ 2969819 h 6858001"/>
                <a:gd name="connsiteX415" fmla="*/ 3623877 w 4953000"/>
                <a:gd name="connsiteY415" fmla="*/ 2959764 h 6858001"/>
                <a:gd name="connsiteX416" fmla="*/ 3576257 w 4953000"/>
                <a:gd name="connsiteY416" fmla="*/ 2950238 h 6858001"/>
                <a:gd name="connsiteX417" fmla="*/ 3529167 w 4953000"/>
                <a:gd name="connsiteY417" fmla="*/ 2941770 h 6858001"/>
                <a:gd name="connsiteX418" fmla="*/ 3483134 w 4953000"/>
                <a:gd name="connsiteY418" fmla="*/ 2934361 h 6858001"/>
                <a:gd name="connsiteX419" fmla="*/ 3437631 w 4953000"/>
                <a:gd name="connsiteY419" fmla="*/ 2928011 h 6858001"/>
                <a:gd name="connsiteX420" fmla="*/ 3394244 w 4953000"/>
                <a:gd name="connsiteY420" fmla="*/ 2922189 h 6858001"/>
                <a:gd name="connsiteX421" fmla="*/ 3350857 w 4953000"/>
                <a:gd name="connsiteY421" fmla="*/ 2917426 h 6858001"/>
                <a:gd name="connsiteX422" fmla="*/ 3309586 w 4953000"/>
                <a:gd name="connsiteY422" fmla="*/ 2912663 h 6858001"/>
                <a:gd name="connsiteX423" fmla="*/ 3269903 w 4953000"/>
                <a:gd name="connsiteY423" fmla="*/ 2909488 h 6858001"/>
                <a:gd name="connsiteX424" fmla="*/ 3231278 w 4953000"/>
                <a:gd name="connsiteY424" fmla="*/ 2906313 h 6858001"/>
                <a:gd name="connsiteX425" fmla="*/ 3194240 w 4953000"/>
                <a:gd name="connsiteY425" fmla="*/ 2903666 h 6858001"/>
                <a:gd name="connsiteX426" fmla="*/ 3127573 w 4953000"/>
                <a:gd name="connsiteY426" fmla="*/ 2900491 h 6858001"/>
                <a:gd name="connsiteX427" fmla="*/ 3069371 w 4953000"/>
                <a:gd name="connsiteY427" fmla="*/ 2898374 h 6858001"/>
                <a:gd name="connsiteX428" fmla="*/ 3020693 w 4953000"/>
                <a:gd name="connsiteY428" fmla="*/ 2897845 h 6858001"/>
                <a:gd name="connsiteX429" fmla="*/ 2983126 w 4953000"/>
                <a:gd name="connsiteY429" fmla="*/ 2897845 h 6858001"/>
                <a:gd name="connsiteX430" fmla="*/ 2945559 w 4953000"/>
                <a:gd name="connsiteY430" fmla="*/ 2898374 h 6858001"/>
                <a:gd name="connsiteX431" fmla="*/ 2935506 w 4953000"/>
                <a:gd name="connsiteY431" fmla="*/ 2899433 h 6858001"/>
                <a:gd name="connsiteX432" fmla="*/ 2925982 w 4953000"/>
                <a:gd name="connsiteY432" fmla="*/ 2901020 h 6858001"/>
                <a:gd name="connsiteX433" fmla="*/ 2915929 w 4953000"/>
                <a:gd name="connsiteY433" fmla="*/ 2903666 h 6858001"/>
                <a:gd name="connsiteX434" fmla="*/ 2906934 w 4953000"/>
                <a:gd name="connsiteY434" fmla="*/ 2907371 h 6858001"/>
                <a:gd name="connsiteX435" fmla="*/ 2898468 w 4953000"/>
                <a:gd name="connsiteY435" fmla="*/ 2912134 h 6858001"/>
                <a:gd name="connsiteX436" fmla="*/ 2891061 w 4953000"/>
                <a:gd name="connsiteY436" fmla="*/ 2917426 h 6858001"/>
                <a:gd name="connsiteX437" fmla="*/ 2883124 w 4953000"/>
                <a:gd name="connsiteY437" fmla="*/ 2923777 h 6858001"/>
                <a:gd name="connsiteX438" fmla="*/ 2876245 w 4953000"/>
                <a:gd name="connsiteY438" fmla="*/ 2930127 h 6858001"/>
                <a:gd name="connsiteX439" fmla="*/ 2870425 w 4953000"/>
                <a:gd name="connsiteY439" fmla="*/ 2937007 h 6858001"/>
                <a:gd name="connsiteX440" fmla="*/ 2864605 w 4953000"/>
                <a:gd name="connsiteY440" fmla="*/ 2944946 h 6858001"/>
                <a:gd name="connsiteX441" fmla="*/ 2859843 w 4953000"/>
                <a:gd name="connsiteY441" fmla="*/ 2953413 h 6858001"/>
                <a:gd name="connsiteX442" fmla="*/ 2856139 w 4953000"/>
                <a:gd name="connsiteY442" fmla="*/ 2962410 h 6858001"/>
                <a:gd name="connsiteX443" fmla="*/ 2853494 w 4953000"/>
                <a:gd name="connsiteY443" fmla="*/ 2971936 h 6858001"/>
                <a:gd name="connsiteX444" fmla="*/ 2850848 w 4953000"/>
                <a:gd name="connsiteY444" fmla="*/ 2980933 h 6858001"/>
                <a:gd name="connsiteX445" fmla="*/ 2849790 w 4953000"/>
                <a:gd name="connsiteY445" fmla="*/ 2991517 h 6858001"/>
                <a:gd name="connsiteX446" fmla="*/ 2849790 w 4953000"/>
                <a:gd name="connsiteY446" fmla="*/ 3001572 h 6858001"/>
                <a:gd name="connsiteX447" fmla="*/ 2850848 w 4953000"/>
                <a:gd name="connsiteY447" fmla="*/ 3011098 h 6858001"/>
                <a:gd name="connsiteX448" fmla="*/ 2852436 w 4953000"/>
                <a:gd name="connsiteY448" fmla="*/ 3021683 h 6858001"/>
                <a:gd name="connsiteX449" fmla="*/ 2855610 w 4953000"/>
                <a:gd name="connsiteY449" fmla="*/ 3030679 h 6858001"/>
                <a:gd name="connsiteX450" fmla="*/ 2858785 w 4953000"/>
                <a:gd name="connsiteY450" fmla="*/ 3039676 h 6858001"/>
                <a:gd name="connsiteX451" fmla="*/ 2863018 w 4953000"/>
                <a:gd name="connsiteY451" fmla="*/ 3048144 h 6858001"/>
                <a:gd name="connsiteX452" fmla="*/ 2868309 w 4953000"/>
                <a:gd name="connsiteY452" fmla="*/ 3056082 h 6858001"/>
                <a:gd name="connsiteX453" fmla="*/ 2874129 w 4953000"/>
                <a:gd name="connsiteY453" fmla="*/ 3063491 h 6858001"/>
                <a:gd name="connsiteX454" fmla="*/ 2881537 w 4953000"/>
                <a:gd name="connsiteY454" fmla="*/ 3070371 h 6858001"/>
                <a:gd name="connsiteX455" fmla="*/ 2888415 w 4953000"/>
                <a:gd name="connsiteY455" fmla="*/ 3076192 h 6858001"/>
                <a:gd name="connsiteX456" fmla="*/ 2896352 w 4953000"/>
                <a:gd name="connsiteY456" fmla="*/ 3082014 h 6858001"/>
                <a:gd name="connsiteX457" fmla="*/ 2904289 w 4953000"/>
                <a:gd name="connsiteY457" fmla="*/ 3086777 h 6858001"/>
                <a:gd name="connsiteX458" fmla="*/ 2913283 w 4953000"/>
                <a:gd name="connsiteY458" fmla="*/ 3090481 h 6858001"/>
                <a:gd name="connsiteX459" fmla="*/ 2922278 w 4953000"/>
                <a:gd name="connsiteY459" fmla="*/ 3093657 h 6858001"/>
                <a:gd name="connsiteX460" fmla="*/ 2932331 w 4953000"/>
                <a:gd name="connsiteY460" fmla="*/ 3095773 h 6858001"/>
                <a:gd name="connsiteX461" fmla="*/ 2942384 w 4953000"/>
                <a:gd name="connsiteY461" fmla="*/ 3096832 h 6858001"/>
                <a:gd name="connsiteX462" fmla="*/ 2952967 w 4953000"/>
                <a:gd name="connsiteY462" fmla="*/ 3096832 h 6858001"/>
                <a:gd name="connsiteX463" fmla="*/ 2984184 w 4953000"/>
                <a:gd name="connsiteY463" fmla="*/ 3096832 h 6858001"/>
                <a:gd name="connsiteX464" fmla="*/ 3019105 w 4953000"/>
                <a:gd name="connsiteY464" fmla="*/ 3096832 h 6858001"/>
                <a:gd name="connsiteX465" fmla="*/ 3066196 w 4953000"/>
                <a:gd name="connsiteY465" fmla="*/ 3097361 h 6858001"/>
                <a:gd name="connsiteX466" fmla="*/ 3122811 w 4953000"/>
                <a:gd name="connsiteY466" fmla="*/ 3099478 h 6858001"/>
                <a:gd name="connsiteX467" fmla="*/ 3189478 w 4953000"/>
                <a:gd name="connsiteY467" fmla="*/ 3103183 h 6858001"/>
                <a:gd name="connsiteX468" fmla="*/ 3225458 w 4953000"/>
                <a:gd name="connsiteY468" fmla="*/ 3105829 h 6858001"/>
                <a:gd name="connsiteX469" fmla="*/ 3262495 w 4953000"/>
                <a:gd name="connsiteY469" fmla="*/ 3109004 h 6858001"/>
                <a:gd name="connsiteX470" fmla="*/ 3302179 w 4953000"/>
                <a:gd name="connsiteY470" fmla="*/ 3113238 h 6858001"/>
                <a:gd name="connsiteX471" fmla="*/ 3343449 w 4953000"/>
                <a:gd name="connsiteY471" fmla="*/ 3116942 h 6858001"/>
                <a:gd name="connsiteX472" fmla="*/ 3385249 w 4953000"/>
                <a:gd name="connsiteY472" fmla="*/ 3122234 h 6858001"/>
                <a:gd name="connsiteX473" fmla="*/ 3428636 w 4953000"/>
                <a:gd name="connsiteY473" fmla="*/ 3128056 h 6858001"/>
                <a:gd name="connsiteX474" fmla="*/ 3473081 w 4953000"/>
                <a:gd name="connsiteY474" fmla="*/ 3134936 h 6858001"/>
                <a:gd name="connsiteX475" fmla="*/ 3518585 w 4953000"/>
                <a:gd name="connsiteY475" fmla="*/ 3142874 h 6858001"/>
                <a:gd name="connsiteX476" fmla="*/ 3564088 w 4953000"/>
                <a:gd name="connsiteY476" fmla="*/ 3150813 h 6858001"/>
                <a:gd name="connsiteX477" fmla="*/ 3610649 w 4953000"/>
                <a:gd name="connsiteY477" fmla="*/ 3159809 h 6858001"/>
                <a:gd name="connsiteX478" fmla="*/ 3657740 w 4953000"/>
                <a:gd name="connsiteY478" fmla="*/ 3170923 h 6858001"/>
                <a:gd name="connsiteX479" fmla="*/ 3704831 w 4953000"/>
                <a:gd name="connsiteY479" fmla="*/ 3182037 h 6858001"/>
                <a:gd name="connsiteX480" fmla="*/ 3751393 w 4953000"/>
                <a:gd name="connsiteY480" fmla="*/ 3194738 h 6858001"/>
                <a:gd name="connsiteX481" fmla="*/ 3798483 w 4953000"/>
                <a:gd name="connsiteY481" fmla="*/ 3209027 h 6858001"/>
                <a:gd name="connsiteX482" fmla="*/ 3845574 w 4953000"/>
                <a:gd name="connsiteY482" fmla="*/ 3223845 h 6858001"/>
                <a:gd name="connsiteX483" fmla="*/ 3892136 w 4953000"/>
                <a:gd name="connsiteY483" fmla="*/ 3239721 h 6858001"/>
                <a:gd name="connsiteX484" fmla="*/ 3938168 w 4953000"/>
                <a:gd name="connsiteY484" fmla="*/ 3257715 h 6858001"/>
                <a:gd name="connsiteX485" fmla="*/ 3960920 w 4953000"/>
                <a:gd name="connsiteY485" fmla="*/ 3267241 h 6858001"/>
                <a:gd name="connsiteX486" fmla="*/ 3983671 w 4953000"/>
                <a:gd name="connsiteY486" fmla="*/ 3276767 h 6858001"/>
                <a:gd name="connsiteX487" fmla="*/ 4005894 w 4953000"/>
                <a:gd name="connsiteY487" fmla="*/ 3286822 h 6858001"/>
                <a:gd name="connsiteX488" fmla="*/ 4028117 w 4953000"/>
                <a:gd name="connsiteY488" fmla="*/ 3297406 h 6858001"/>
                <a:gd name="connsiteX489" fmla="*/ 4049810 w 4953000"/>
                <a:gd name="connsiteY489" fmla="*/ 3307991 h 6858001"/>
                <a:gd name="connsiteX490" fmla="*/ 4070975 w 4953000"/>
                <a:gd name="connsiteY490" fmla="*/ 3319104 h 6858001"/>
                <a:gd name="connsiteX491" fmla="*/ 4138701 w 4953000"/>
                <a:gd name="connsiteY491" fmla="*/ 3355621 h 6858001"/>
                <a:gd name="connsiteX492" fmla="*/ 4204310 w 4953000"/>
                <a:gd name="connsiteY492" fmla="*/ 3392137 h 6858001"/>
                <a:gd name="connsiteX493" fmla="*/ 4267803 w 4953000"/>
                <a:gd name="connsiteY493" fmla="*/ 3428124 h 6858001"/>
                <a:gd name="connsiteX494" fmla="*/ 4328651 w 4953000"/>
                <a:gd name="connsiteY494" fmla="*/ 3464111 h 6858001"/>
                <a:gd name="connsiteX495" fmla="*/ 4387911 w 4953000"/>
                <a:gd name="connsiteY495" fmla="*/ 3500098 h 6858001"/>
                <a:gd name="connsiteX496" fmla="*/ 4445584 w 4953000"/>
                <a:gd name="connsiteY496" fmla="*/ 3536085 h 6858001"/>
                <a:gd name="connsiteX497" fmla="*/ 4500611 w 4953000"/>
                <a:gd name="connsiteY497" fmla="*/ 3572072 h 6858001"/>
                <a:gd name="connsiteX498" fmla="*/ 4555109 w 4953000"/>
                <a:gd name="connsiteY498" fmla="*/ 3609117 h 6858001"/>
                <a:gd name="connsiteX499" fmla="*/ 4574157 w 4953000"/>
                <a:gd name="connsiteY499" fmla="*/ 3634520 h 6858001"/>
                <a:gd name="connsiteX500" fmla="*/ 4592677 w 4953000"/>
                <a:gd name="connsiteY500" fmla="*/ 3660981 h 6858001"/>
                <a:gd name="connsiteX501" fmla="*/ 4611195 w 4953000"/>
                <a:gd name="connsiteY501" fmla="*/ 3689030 h 6858001"/>
                <a:gd name="connsiteX502" fmla="*/ 4629714 w 4953000"/>
                <a:gd name="connsiteY502" fmla="*/ 3716549 h 6858001"/>
                <a:gd name="connsiteX503" fmla="*/ 4647175 w 4953000"/>
                <a:gd name="connsiteY503" fmla="*/ 3745656 h 6858001"/>
                <a:gd name="connsiteX504" fmla="*/ 4664635 w 4953000"/>
                <a:gd name="connsiteY504" fmla="*/ 3775292 h 6858001"/>
                <a:gd name="connsiteX505" fmla="*/ 4681038 w 4953000"/>
                <a:gd name="connsiteY505" fmla="*/ 3804929 h 6858001"/>
                <a:gd name="connsiteX506" fmla="*/ 4697969 w 4953000"/>
                <a:gd name="connsiteY506" fmla="*/ 3835624 h 6858001"/>
                <a:gd name="connsiteX507" fmla="*/ 4713843 w 4953000"/>
                <a:gd name="connsiteY507" fmla="*/ 3867377 h 6858001"/>
                <a:gd name="connsiteX508" fmla="*/ 4729716 w 4953000"/>
                <a:gd name="connsiteY508" fmla="*/ 3899659 h 6858001"/>
                <a:gd name="connsiteX509" fmla="*/ 4745060 w 4953000"/>
                <a:gd name="connsiteY509" fmla="*/ 3932471 h 6858001"/>
                <a:gd name="connsiteX510" fmla="*/ 4759346 w 4953000"/>
                <a:gd name="connsiteY510" fmla="*/ 3966341 h 6858001"/>
                <a:gd name="connsiteX511" fmla="*/ 4774161 w 4953000"/>
                <a:gd name="connsiteY511" fmla="*/ 4000740 h 6858001"/>
                <a:gd name="connsiteX512" fmla="*/ 4787389 w 4953000"/>
                <a:gd name="connsiteY512" fmla="*/ 4035669 h 6858001"/>
                <a:gd name="connsiteX513" fmla="*/ 4801145 w 4953000"/>
                <a:gd name="connsiteY513" fmla="*/ 4071656 h 6858001"/>
                <a:gd name="connsiteX514" fmla="*/ 4813844 w 4953000"/>
                <a:gd name="connsiteY514" fmla="*/ 4108172 h 6858001"/>
                <a:gd name="connsiteX515" fmla="*/ 4826013 w 4953000"/>
                <a:gd name="connsiteY515" fmla="*/ 4145747 h 6858001"/>
                <a:gd name="connsiteX516" fmla="*/ 4837654 w 4953000"/>
                <a:gd name="connsiteY516" fmla="*/ 4183321 h 6858001"/>
                <a:gd name="connsiteX517" fmla="*/ 4849295 w 4953000"/>
                <a:gd name="connsiteY517" fmla="*/ 4222484 h 6858001"/>
                <a:gd name="connsiteX518" fmla="*/ 4860406 w 4953000"/>
                <a:gd name="connsiteY518" fmla="*/ 4261646 h 6858001"/>
                <a:gd name="connsiteX519" fmla="*/ 4869930 w 4953000"/>
                <a:gd name="connsiteY519" fmla="*/ 4301337 h 6858001"/>
                <a:gd name="connsiteX520" fmla="*/ 4879454 w 4953000"/>
                <a:gd name="connsiteY520" fmla="*/ 4342617 h 6858001"/>
                <a:gd name="connsiteX521" fmla="*/ 4888978 w 4953000"/>
                <a:gd name="connsiteY521" fmla="*/ 4383896 h 6858001"/>
                <a:gd name="connsiteX522" fmla="*/ 4897443 w 4953000"/>
                <a:gd name="connsiteY522" fmla="*/ 4426233 h 6858001"/>
                <a:gd name="connsiteX523" fmla="*/ 4905380 w 4953000"/>
                <a:gd name="connsiteY523" fmla="*/ 4469630 h 6858001"/>
                <a:gd name="connsiteX524" fmla="*/ 4912259 w 4953000"/>
                <a:gd name="connsiteY524" fmla="*/ 4513555 h 6858001"/>
                <a:gd name="connsiteX525" fmla="*/ 4919666 w 4953000"/>
                <a:gd name="connsiteY525" fmla="*/ 4558539 h 6858001"/>
                <a:gd name="connsiteX526" fmla="*/ 4925487 w 4953000"/>
                <a:gd name="connsiteY526" fmla="*/ 4603522 h 6858001"/>
                <a:gd name="connsiteX527" fmla="*/ 4931307 w 4953000"/>
                <a:gd name="connsiteY527" fmla="*/ 4650094 h 6858001"/>
                <a:gd name="connsiteX528" fmla="*/ 4935539 w 4953000"/>
                <a:gd name="connsiteY528" fmla="*/ 4697194 h 6858001"/>
                <a:gd name="connsiteX529" fmla="*/ 4940301 w 4953000"/>
                <a:gd name="connsiteY529" fmla="*/ 4744824 h 6858001"/>
                <a:gd name="connsiteX530" fmla="*/ 4943476 w 4953000"/>
                <a:gd name="connsiteY530" fmla="*/ 4792983 h 6858001"/>
                <a:gd name="connsiteX531" fmla="*/ 4947709 w 4953000"/>
                <a:gd name="connsiteY531" fmla="*/ 4871308 h 6858001"/>
                <a:gd name="connsiteX532" fmla="*/ 4950883 w 4953000"/>
                <a:gd name="connsiteY532" fmla="*/ 4950162 h 6858001"/>
                <a:gd name="connsiteX533" fmla="*/ 4953000 w 4953000"/>
                <a:gd name="connsiteY533" fmla="*/ 5027428 h 6858001"/>
                <a:gd name="connsiteX534" fmla="*/ 4953000 w 4953000"/>
                <a:gd name="connsiteY534" fmla="*/ 5103636 h 6858001"/>
                <a:gd name="connsiteX535" fmla="*/ 4952471 w 4953000"/>
                <a:gd name="connsiteY535" fmla="*/ 5178785 h 6858001"/>
                <a:gd name="connsiteX536" fmla="*/ 4950355 w 4953000"/>
                <a:gd name="connsiteY536" fmla="*/ 5252876 h 6858001"/>
                <a:gd name="connsiteX537" fmla="*/ 4947180 w 4953000"/>
                <a:gd name="connsiteY537" fmla="*/ 5326437 h 6858001"/>
                <a:gd name="connsiteX538" fmla="*/ 4943476 w 4953000"/>
                <a:gd name="connsiteY538" fmla="*/ 5398411 h 6858001"/>
                <a:gd name="connsiteX539" fmla="*/ 4937656 w 4953000"/>
                <a:gd name="connsiteY539" fmla="*/ 5469327 h 6858001"/>
                <a:gd name="connsiteX540" fmla="*/ 4931307 w 4953000"/>
                <a:gd name="connsiteY540" fmla="*/ 5538655 h 6858001"/>
                <a:gd name="connsiteX541" fmla="*/ 4923899 w 4953000"/>
                <a:gd name="connsiteY541" fmla="*/ 5606924 h 6858001"/>
                <a:gd name="connsiteX542" fmla="*/ 4915433 w 4953000"/>
                <a:gd name="connsiteY542" fmla="*/ 5673606 h 6858001"/>
                <a:gd name="connsiteX543" fmla="*/ 4905909 w 4953000"/>
                <a:gd name="connsiteY543" fmla="*/ 5739229 h 6858001"/>
                <a:gd name="connsiteX544" fmla="*/ 4896385 w 4953000"/>
                <a:gd name="connsiteY544" fmla="*/ 5802736 h 6858001"/>
                <a:gd name="connsiteX545" fmla="*/ 4885274 w 4953000"/>
                <a:gd name="connsiteY545" fmla="*/ 5864655 h 6858001"/>
                <a:gd name="connsiteX546" fmla="*/ 4873105 w 4953000"/>
                <a:gd name="connsiteY546" fmla="*/ 5925515 h 6858001"/>
                <a:gd name="connsiteX547" fmla="*/ 4860935 w 4953000"/>
                <a:gd name="connsiteY547" fmla="*/ 5983729 h 6858001"/>
                <a:gd name="connsiteX548" fmla="*/ 4847178 w 4953000"/>
                <a:gd name="connsiteY548" fmla="*/ 6041414 h 6858001"/>
                <a:gd name="connsiteX549" fmla="*/ 4833421 w 4953000"/>
                <a:gd name="connsiteY549" fmla="*/ 6096453 h 6858001"/>
                <a:gd name="connsiteX550" fmla="*/ 4818606 w 4953000"/>
                <a:gd name="connsiteY550" fmla="*/ 6149375 h 6858001"/>
                <a:gd name="connsiteX551" fmla="*/ 4802733 w 4953000"/>
                <a:gd name="connsiteY551" fmla="*/ 6201239 h 6858001"/>
                <a:gd name="connsiteX552" fmla="*/ 4787389 w 4953000"/>
                <a:gd name="connsiteY552" fmla="*/ 6249927 h 6858001"/>
                <a:gd name="connsiteX553" fmla="*/ 4770457 w 4953000"/>
                <a:gd name="connsiteY553" fmla="*/ 6297557 h 6858001"/>
                <a:gd name="connsiteX554" fmla="*/ 4754055 w 4953000"/>
                <a:gd name="connsiteY554" fmla="*/ 6342541 h 6858001"/>
                <a:gd name="connsiteX555" fmla="*/ 4736595 w 4953000"/>
                <a:gd name="connsiteY555" fmla="*/ 6385407 h 6858001"/>
                <a:gd name="connsiteX556" fmla="*/ 4718605 w 4953000"/>
                <a:gd name="connsiteY556" fmla="*/ 6425628 h 6858001"/>
                <a:gd name="connsiteX557" fmla="*/ 4700615 w 4953000"/>
                <a:gd name="connsiteY557" fmla="*/ 6463732 h 6858001"/>
                <a:gd name="connsiteX558" fmla="*/ 4681567 w 4953000"/>
                <a:gd name="connsiteY558" fmla="*/ 6499719 h 6858001"/>
                <a:gd name="connsiteX559" fmla="*/ 4663048 w 4953000"/>
                <a:gd name="connsiteY559" fmla="*/ 6533589 h 6858001"/>
                <a:gd name="connsiteX560" fmla="*/ 4653524 w 4953000"/>
                <a:gd name="connsiteY560" fmla="*/ 6548937 h 6858001"/>
                <a:gd name="connsiteX561" fmla="*/ 4644000 w 4953000"/>
                <a:gd name="connsiteY561" fmla="*/ 6564284 h 6858001"/>
                <a:gd name="connsiteX562" fmla="*/ 4635005 w 4953000"/>
                <a:gd name="connsiteY562" fmla="*/ 6578573 h 6858001"/>
                <a:gd name="connsiteX563" fmla="*/ 4624952 w 4953000"/>
                <a:gd name="connsiteY563" fmla="*/ 6591803 h 6858001"/>
                <a:gd name="connsiteX564" fmla="*/ 4614899 w 4953000"/>
                <a:gd name="connsiteY564" fmla="*/ 6605563 h 6858001"/>
                <a:gd name="connsiteX565" fmla="*/ 4605375 w 4953000"/>
                <a:gd name="connsiteY565" fmla="*/ 6617735 h 6858001"/>
                <a:gd name="connsiteX566" fmla="*/ 4596381 w 4953000"/>
                <a:gd name="connsiteY566" fmla="*/ 6627790 h 6858001"/>
                <a:gd name="connsiteX567" fmla="*/ 4585798 w 4953000"/>
                <a:gd name="connsiteY567" fmla="*/ 6638375 h 6858001"/>
                <a:gd name="connsiteX568" fmla="*/ 4573629 w 4953000"/>
                <a:gd name="connsiteY568" fmla="*/ 6648430 h 6858001"/>
                <a:gd name="connsiteX569" fmla="*/ 4559871 w 4953000"/>
                <a:gd name="connsiteY569" fmla="*/ 6658485 h 6858001"/>
                <a:gd name="connsiteX570" fmla="*/ 4545057 w 4953000"/>
                <a:gd name="connsiteY570" fmla="*/ 6668011 h 6858001"/>
                <a:gd name="connsiteX571" fmla="*/ 4528655 w 4953000"/>
                <a:gd name="connsiteY571" fmla="*/ 6678066 h 6858001"/>
                <a:gd name="connsiteX572" fmla="*/ 4511193 w 4953000"/>
                <a:gd name="connsiteY572" fmla="*/ 6688122 h 6858001"/>
                <a:gd name="connsiteX573" fmla="*/ 4492675 w 4953000"/>
                <a:gd name="connsiteY573" fmla="*/ 6697118 h 6858001"/>
                <a:gd name="connsiteX574" fmla="*/ 4466749 w 4953000"/>
                <a:gd name="connsiteY574" fmla="*/ 6682300 h 6858001"/>
                <a:gd name="connsiteX575" fmla="*/ 4442409 w 4953000"/>
                <a:gd name="connsiteY575" fmla="*/ 6667482 h 6858001"/>
                <a:gd name="connsiteX576" fmla="*/ 4417541 w 4953000"/>
                <a:gd name="connsiteY576" fmla="*/ 6652135 h 6858001"/>
                <a:gd name="connsiteX577" fmla="*/ 4394261 w 4953000"/>
                <a:gd name="connsiteY577" fmla="*/ 6637316 h 6858001"/>
                <a:gd name="connsiteX578" fmla="*/ 4372038 w 4953000"/>
                <a:gd name="connsiteY578" fmla="*/ 6621440 h 6858001"/>
                <a:gd name="connsiteX579" fmla="*/ 4349286 w 4953000"/>
                <a:gd name="connsiteY579" fmla="*/ 6605563 h 6858001"/>
                <a:gd name="connsiteX580" fmla="*/ 4328122 w 4953000"/>
                <a:gd name="connsiteY580" fmla="*/ 6589157 h 6858001"/>
                <a:gd name="connsiteX581" fmla="*/ 4307487 w 4953000"/>
                <a:gd name="connsiteY581" fmla="*/ 6573810 h 6858001"/>
                <a:gd name="connsiteX582" fmla="*/ 4287381 w 4953000"/>
                <a:gd name="connsiteY582" fmla="*/ 6557404 h 6858001"/>
                <a:gd name="connsiteX583" fmla="*/ 4268333 w 4953000"/>
                <a:gd name="connsiteY583" fmla="*/ 6540998 h 6858001"/>
                <a:gd name="connsiteX584" fmla="*/ 4249813 w 4953000"/>
                <a:gd name="connsiteY584" fmla="*/ 6524592 h 6858001"/>
                <a:gd name="connsiteX585" fmla="*/ 4231295 w 4953000"/>
                <a:gd name="connsiteY585" fmla="*/ 6507657 h 6858001"/>
                <a:gd name="connsiteX586" fmla="*/ 4214363 w 4953000"/>
                <a:gd name="connsiteY586" fmla="*/ 6490722 h 6858001"/>
                <a:gd name="connsiteX587" fmla="*/ 4197432 w 4953000"/>
                <a:gd name="connsiteY587" fmla="*/ 6474316 h 6858001"/>
                <a:gd name="connsiteX588" fmla="*/ 4181029 w 4953000"/>
                <a:gd name="connsiteY588" fmla="*/ 6456852 h 6858001"/>
                <a:gd name="connsiteX589" fmla="*/ 4165156 w 4953000"/>
                <a:gd name="connsiteY589" fmla="*/ 6439388 h 6858001"/>
                <a:gd name="connsiteX590" fmla="*/ 4150341 w 4953000"/>
                <a:gd name="connsiteY590" fmla="*/ 6421924 h 6858001"/>
                <a:gd name="connsiteX591" fmla="*/ 4135526 w 4953000"/>
                <a:gd name="connsiteY591" fmla="*/ 6404459 h 6858001"/>
                <a:gd name="connsiteX592" fmla="*/ 4121769 w 4953000"/>
                <a:gd name="connsiteY592" fmla="*/ 6386466 h 6858001"/>
                <a:gd name="connsiteX593" fmla="*/ 4108541 w 4953000"/>
                <a:gd name="connsiteY593" fmla="*/ 6369002 h 6858001"/>
                <a:gd name="connsiteX594" fmla="*/ 4095843 w 4953000"/>
                <a:gd name="connsiteY594" fmla="*/ 6351008 h 6858001"/>
                <a:gd name="connsiteX595" fmla="*/ 4082615 w 4953000"/>
                <a:gd name="connsiteY595" fmla="*/ 6333015 h 6858001"/>
                <a:gd name="connsiteX596" fmla="*/ 4070975 w 4953000"/>
                <a:gd name="connsiteY596" fmla="*/ 6314492 h 6858001"/>
                <a:gd name="connsiteX597" fmla="*/ 4059334 w 4953000"/>
                <a:gd name="connsiteY597" fmla="*/ 6296498 h 6858001"/>
                <a:gd name="connsiteX598" fmla="*/ 4048752 w 4953000"/>
                <a:gd name="connsiteY598" fmla="*/ 6277446 h 6858001"/>
                <a:gd name="connsiteX599" fmla="*/ 4037641 w 4953000"/>
                <a:gd name="connsiteY599" fmla="*/ 6259453 h 6858001"/>
                <a:gd name="connsiteX600" fmla="*/ 4028117 w 4953000"/>
                <a:gd name="connsiteY600" fmla="*/ 6240930 h 6858001"/>
                <a:gd name="connsiteX601" fmla="*/ 4018064 w 4953000"/>
                <a:gd name="connsiteY601" fmla="*/ 6222408 h 6858001"/>
                <a:gd name="connsiteX602" fmla="*/ 4008540 w 4953000"/>
                <a:gd name="connsiteY602" fmla="*/ 6202826 h 6858001"/>
                <a:gd name="connsiteX603" fmla="*/ 4000074 w 4953000"/>
                <a:gd name="connsiteY603" fmla="*/ 6184304 h 6858001"/>
                <a:gd name="connsiteX604" fmla="*/ 3992137 w 4953000"/>
                <a:gd name="connsiteY604" fmla="*/ 6164723 h 6858001"/>
                <a:gd name="connsiteX605" fmla="*/ 3983671 w 4953000"/>
                <a:gd name="connsiteY605" fmla="*/ 6146200 h 6858001"/>
                <a:gd name="connsiteX606" fmla="*/ 3968857 w 4953000"/>
                <a:gd name="connsiteY606" fmla="*/ 6107567 h 6858001"/>
                <a:gd name="connsiteX607" fmla="*/ 3955100 w 4953000"/>
                <a:gd name="connsiteY607" fmla="*/ 6068404 h 6858001"/>
                <a:gd name="connsiteX608" fmla="*/ 3942930 w 4953000"/>
                <a:gd name="connsiteY608" fmla="*/ 6029771 h 6858001"/>
                <a:gd name="connsiteX609" fmla="*/ 3931819 w 4953000"/>
                <a:gd name="connsiteY609" fmla="*/ 5989551 h 6858001"/>
                <a:gd name="connsiteX610" fmla="*/ 3922295 w 4953000"/>
                <a:gd name="connsiteY610" fmla="*/ 5950388 h 6858001"/>
                <a:gd name="connsiteX611" fmla="*/ 3913829 w 4953000"/>
                <a:gd name="connsiteY611" fmla="*/ 5910697 h 6858001"/>
                <a:gd name="connsiteX612" fmla="*/ 3906421 w 4953000"/>
                <a:gd name="connsiteY612" fmla="*/ 5870476 h 6858001"/>
                <a:gd name="connsiteX613" fmla="*/ 3899014 w 4953000"/>
                <a:gd name="connsiteY613" fmla="*/ 5829726 h 6858001"/>
                <a:gd name="connsiteX614" fmla="*/ 3892665 w 4953000"/>
                <a:gd name="connsiteY614" fmla="*/ 5790034 h 6858001"/>
                <a:gd name="connsiteX615" fmla="*/ 3887374 w 4953000"/>
                <a:gd name="connsiteY615" fmla="*/ 5749284 h 6858001"/>
                <a:gd name="connsiteX616" fmla="*/ 3882612 w 4953000"/>
                <a:gd name="connsiteY616" fmla="*/ 5709064 h 6858001"/>
                <a:gd name="connsiteX617" fmla="*/ 3877850 w 4953000"/>
                <a:gd name="connsiteY617" fmla="*/ 5668314 h 6858001"/>
                <a:gd name="connsiteX618" fmla="*/ 3869913 w 4953000"/>
                <a:gd name="connsiteY618" fmla="*/ 5587343 h 6858001"/>
                <a:gd name="connsiteX619" fmla="*/ 3863035 w 4953000"/>
                <a:gd name="connsiteY619" fmla="*/ 5505314 h 6858001"/>
                <a:gd name="connsiteX620" fmla="*/ 3854040 w 4953000"/>
                <a:gd name="connsiteY620" fmla="*/ 5400528 h 6858001"/>
                <a:gd name="connsiteX621" fmla="*/ 3848749 w 4953000"/>
                <a:gd name="connsiteY621" fmla="*/ 5348665 h 6858001"/>
                <a:gd name="connsiteX622" fmla="*/ 3842929 w 4953000"/>
                <a:gd name="connsiteY622" fmla="*/ 5297859 h 6858001"/>
                <a:gd name="connsiteX623" fmla="*/ 3836579 w 4953000"/>
                <a:gd name="connsiteY623" fmla="*/ 5247054 h 6858001"/>
                <a:gd name="connsiteX624" fmla="*/ 3828643 w 4953000"/>
                <a:gd name="connsiteY624" fmla="*/ 5197308 h 6858001"/>
                <a:gd name="connsiteX625" fmla="*/ 3819648 w 4953000"/>
                <a:gd name="connsiteY625" fmla="*/ 5148619 h 6858001"/>
                <a:gd name="connsiteX626" fmla="*/ 3814886 w 4953000"/>
                <a:gd name="connsiteY626" fmla="*/ 5123746 h 6858001"/>
                <a:gd name="connsiteX627" fmla="*/ 3809595 w 4953000"/>
                <a:gd name="connsiteY627" fmla="*/ 5099931 h 6858001"/>
                <a:gd name="connsiteX628" fmla="*/ 3803775 w 4953000"/>
                <a:gd name="connsiteY628" fmla="*/ 5076116 h 6858001"/>
                <a:gd name="connsiteX629" fmla="*/ 3797425 w 4953000"/>
                <a:gd name="connsiteY629" fmla="*/ 5052301 h 6858001"/>
                <a:gd name="connsiteX630" fmla="*/ 3791076 w 4953000"/>
                <a:gd name="connsiteY630" fmla="*/ 5029545 h 6858001"/>
                <a:gd name="connsiteX631" fmla="*/ 3783139 w 4953000"/>
                <a:gd name="connsiteY631" fmla="*/ 5006788 h 6858001"/>
                <a:gd name="connsiteX632" fmla="*/ 3775203 w 4953000"/>
                <a:gd name="connsiteY632" fmla="*/ 4983503 h 6858001"/>
                <a:gd name="connsiteX633" fmla="*/ 3767266 w 4953000"/>
                <a:gd name="connsiteY633" fmla="*/ 4961275 h 6858001"/>
                <a:gd name="connsiteX634" fmla="*/ 3758800 w 4953000"/>
                <a:gd name="connsiteY634" fmla="*/ 4939048 h 6858001"/>
                <a:gd name="connsiteX635" fmla="*/ 3749276 w 4953000"/>
                <a:gd name="connsiteY635" fmla="*/ 4917350 h 6858001"/>
                <a:gd name="connsiteX636" fmla="*/ 3738694 w 4953000"/>
                <a:gd name="connsiteY636" fmla="*/ 4896181 h 6858001"/>
                <a:gd name="connsiteX637" fmla="*/ 3727583 w 4953000"/>
                <a:gd name="connsiteY637" fmla="*/ 4874483 h 6858001"/>
                <a:gd name="connsiteX638" fmla="*/ 3715942 w 4953000"/>
                <a:gd name="connsiteY638" fmla="*/ 4853314 h 6858001"/>
                <a:gd name="connsiteX639" fmla="*/ 3703773 w 4953000"/>
                <a:gd name="connsiteY639" fmla="*/ 4832675 h 6858001"/>
                <a:gd name="connsiteX640" fmla="*/ 3691074 w 4953000"/>
                <a:gd name="connsiteY640" fmla="*/ 4813094 h 6858001"/>
                <a:gd name="connsiteX641" fmla="*/ 3677317 w 4953000"/>
                <a:gd name="connsiteY641" fmla="*/ 4792983 h 6858001"/>
                <a:gd name="connsiteX642" fmla="*/ 3662502 w 4953000"/>
                <a:gd name="connsiteY642" fmla="*/ 4772873 h 6858001"/>
                <a:gd name="connsiteX643" fmla="*/ 3647158 w 4953000"/>
                <a:gd name="connsiteY643" fmla="*/ 4754350 h 6858001"/>
                <a:gd name="connsiteX644" fmla="*/ 3640279 w 4953000"/>
                <a:gd name="connsiteY644" fmla="*/ 4746412 h 6858001"/>
                <a:gd name="connsiteX645" fmla="*/ 3632872 w 4953000"/>
                <a:gd name="connsiteY645" fmla="*/ 4740061 h 6858001"/>
                <a:gd name="connsiteX646" fmla="*/ 3624935 w 4953000"/>
                <a:gd name="connsiteY646" fmla="*/ 4734240 h 6858001"/>
                <a:gd name="connsiteX647" fmla="*/ 3616470 w 4953000"/>
                <a:gd name="connsiteY647" fmla="*/ 4728948 h 6858001"/>
                <a:gd name="connsiteX648" fmla="*/ 3608004 w 4953000"/>
                <a:gd name="connsiteY648" fmla="*/ 4725243 h 6858001"/>
                <a:gd name="connsiteX649" fmla="*/ 3599009 w 4953000"/>
                <a:gd name="connsiteY649" fmla="*/ 4722068 h 6858001"/>
                <a:gd name="connsiteX650" fmla="*/ 3589485 w 4953000"/>
                <a:gd name="connsiteY650" fmla="*/ 4719951 h 6858001"/>
                <a:gd name="connsiteX651" fmla="*/ 3579432 w 4953000"/>
                <a:gd name="connsiteY651" fmla="*/ 4718892 h 6858001"/>
                <a:gd name="connsiteX652" fmla="*/ 3570437 w 4953000"/>
                <a:gd name="connsiteY652" fmla="*/ 4718363 h 6858001"/>
                <a:gd name="connsiteX653" fmla="*/ 3560913 w 4953000"/>
                <a:gd name="connsiteY653" fmla="*/ 4718892 h 6858001"/>
                <a:gd name="connsiteX654" fmla="*/ 3551389 w 4953000"/>
                <a:gd name="connsiteY654" fmla="*/ 4719951 h 6858001"/>
                <a:gd name="connsiteX655" fmla="*/ 3542394 w 4953000"/>
                <a:gd name="connsiteY655" fmla="*/ 4722597 h 6858001"/>
                <a:gd name="connsiteX656" fmla="*/ 3532341 w 4953000"/>
                <a:gd name="connsiteY656" fmla="*/ 4725772 h 6858001"/>
                <a:gd name="connsiteX657" fmla="*/ 3524405 w 4953000"/>
                <a:gd name="connsiteY657" fmla="*/ 4730006 h 6858001"/>
                <a:gd name="connsiteX658" fmla="*/ 3515410 w 4953000"/>
                <a:gd name="connsiteY658" fmla="*/ 4734769 h 6858001"/>
                <a:gd name="connsiteX659" fmla="*/ 3507473 w 4953000"/>
                <a:gd name="connsiteY659" fmla="*/ 4741649 h 6858001"/>
                <a:gd name="connsiteX660" fmla="*/ 3499537 w 4953000"/>
                <a:gd name="connsiteY660" fmla="*/ 4748529 h 6858001"/>
                <a:gd name="connsiteX661" fmla="*/ 3493187 w 4953000"/>
                <a:gd name="connsiteY661" fmla="*/ 4755409 h 6858001"/>
                <a:gd name="connsiteX662" fmla="*/ 3487367 w 4953000"/>
                <a:gd name="connsiteY662" fmla="*/ 4763876 h 6858001"/>
                <a:gd name="connsiteX663" fmla="*/ 3482076 w 4953000"/>
                <a:gd name="connsiteY663" fmla="*/ 4772344 h 6858001"/>
                <a:gd name="connsiteX664" fmla="*/ 3478372 w 4953000"/>
                <a:gd name="connsiteY664" fmla="*/ 4780811 h 6858001"/>
                <a:gd name="connsiteX665" fmla="*/ 3475197 w 4953000"/>
                <a:gd name="connsiteY665" fmla="*/ 4789808 h 6858001"/>
                <a:gd name="connsiteX666" fmla="*/ 3473081 w 4953000"/>
                <a:gd name="connsiteY666" fmla="*/ 4799334 h 6858001"/>
                <a:gd name="connsiteX667" fmla="*/ 3472023 w 4953000"/>
                <a:gd name="connsiteY667" fmla="*/ 4808860 h 6858001"/>
                <a:gd name="connsiteX668" fmla="*/ 3471494 w 4953000"/>
                <a:gd name="connsiteY668" fmla="*/ 4817857 h 6858001"/>
                <a:gd name="connsiteX669" fmla="*/ 3472023 w 4953000"/>
                <a:gd name="connsiteY669" fmla="*/ 4827912 h 6858001"/>
                <a:gd name="connsiteX670" fmla="*/ 3473081 w 4953000"/>
                <a:gd name="connsiteY670" fmla="*/ 4837438 h 6858001"/>
                <a:gd name="connsiteX671" fmla="*/ 3475727 w 4953000"/>
                <a:gd name="connsiteY671" fmla="*/ 4846434 h 6858001"/>
                <a:gd name="connsiteX672" fmla="*/ 3478901 w 4953000"/>
                <a:gd name="connsiteY672" fmla="*/ 4855960 h 6858001"/>
                <a:gd name="connsiteX673" fmla="*/ 3483134 w 4953000"/>
                <a:gd name="connsiteY673" fmla="*/ 4864428 h 6858001"/>
                <a:gd name="connsiteX674" fmla="*/ 3487896 w 4953000"/>
                <a:gd name="connsiteY674" fmla="*/ 4873425 h 6858001"/>
                <a:gd name="connsiteX675" fmla="*/ 3494775 w 4953000"/>
                <a:gd name="connsiteY675" fmla="*/ 4881363 h 6858001"/>
                <a:gd name="connsiteX676" fmla="*/ 3506415 w 4953000"/>
                <a:gd name="connsiteY676" fmla="*/ 4896181 h 6858001"/>
                <a:gd name="connsiteX677" fmla="*/ 3516997 w 4953000"/>
                <a:gd name="connsiteY677" fmla="*/ 4911529 h 6858001"/>
                <a:gd name="connsiteX678" fmla="*/ 3528109 w 4953000"/>
                <a:gd name="connsiteY678" fmla="*/ 4926876 h 6858001"/>
                <a:gd name="connsiteX679" fmla="*/ 3537632 w 4953000"/>
                <a:gd name="connsiteY679" fmla="*/ 4942223 h 6858001"/>
                <a:gd name="connsiteX680" fmla="*/ 3547156 w 4953000"/>
                <a:gd name="connsiteY680" fmla="*/ 4959158 h 6858001"/>
                <a:gd name="connsiteX681" fmla="*/ 3556151 w 4953000"/>
                <a:gd name="connsiteY681" fmla="*/ 4976093 h 6858001"/>
                <a:gd name="connsiteX682" fmla="*/ 3564617 w 4953000"/>
                <a:gd name="connsiteY682" fmla="*/ 4992499 h 6858001"/>
                <a:gd name="connsiteX683" fmla="*/ 3572553 w 4953000"/>
                <a:gd name="connsiteY683" fmla="*/ 5009964 h 6858001"/>
                <a:gd name="connsiteX684" fmla="*/ 3579432 w 4953000"/>
                <a:gd name="connsiteY684" fmla="*/ 5027957 h 6858001"/>
                <a:gd name="connsiteX685" fmla="*/ 3586839 w 4953000"/>
                <a:gd name="connsiteY685" fmla="*/ 5045951 h 6858001"/>
                <a:gd name="connsiteX686" fmla="*/ 3593189 w 4953000"/>
                <a:gd name="connsiteY686" fmla="*/ 5065002 h 6858001"/>
                <a:gd name="connsiteX687" fmla="*/ 3599009 w 4953000"/>
                <a:gd name="connsiteY687" fmla="*/ 5083525 h 6858001"/>
                <a:gd name="connsiteX688" fmla="*/ 3604829 w 4953000"/>
                <a:gd name="connsiteY688" fmla="*/ 5102577 h 6858001"/>
                <a:gd name="connsiteX689" fmla="*/ 3610120 w 4953000"/>
                <a:gd name="connsiteY689" fmla="*/ 5122158 h 6858001"/>
                <a:gd name="connsiteX690" fmla="*/ 3614882 w 4953000"/>
                <a:gd name="connsiteY690" fmla="*/ 5142269 h 6858001"/>
                <a:gd name="connsiteX691" fmla="*/ 3619644 w 4953000"/>
                <a:gd name="connsiteY691" fmla="*/ 5161850 h 6858001"/>
                <a:gd name="connsiteX692" fmla="*/ 3628110 w 4953000"/>
                <a:gd name="connsiteY692" fmla="*/ 5203129 h 6858001"/>
                <a:gd name="connsiteX693" fmla="*/ 3634989 w 4953000"/>
                <a:gd name="connsiteY693" fmla="*/ 5245996 h 6858001"/>
                <a:gd name="connsiteX694" fmla="*/ 3641338 w 4953000"/>
                <a:gd name="connsiteY694" fmla="*/ 5289392 h 6858001"/>
                <a:gd name="connsiteX695" fmla="*/ 3647158 w 4953000"/>
                <a:gd name="connsiteY695" fmla="*/ 5333846 h 6858001"/>
                <a:gd name="connsiteX696" fmla="*/ 3651920 w 4953000"/>
                <a:gd name="connsiteY696" fmla="*/ 5379889 h 6858001"/>
                <a:gd name="connsiteX697" fmla="*/ 3656153 w 4953000"/>
                <a:gd name="connsiteY697" fmla="*/ 5425931 h 6858001"/>
                <a:gd name="connsiteX698" fmla="*/ 3664619 w 4953000"/>
                <a:gd name="connsiteY698" fmla="*/ 5522778 h 6858001"/>
                <a:gd name="connsiteX699" fmla="*/ 3671497 w 4953000"/>
                <a:gd name="connsiteY699" fmla="*/ 5600044 h 6858001"/>
                <a:gd name="connsiteX700" fmla="*/ 3678905 w 4953000"/>
                <a:gd name="connsiteY700" fmla="*/ 5678369 h 6858001"/>
                <a:gd name="connsiteX701" fmla="*/ 3683137 w 4953000"/>
                <a:gd name="connsiteY701" fmla="*/ 5718590 h 6858001"/>
                <a:gd name="connsiteX702" fmla="*/ 3688429 w 4953000"/>
                <a:gd name="connsiteY702" fmla="*/ 5759340 h 6858001"/>
                <a:gd name="connsiteX703" fmla="*/ 3693719 w 4953000"/>
                <a:gd name="connsiteY703" fmla="*/ 5799560 h 6858001"/>
                <a:gd name="connsiteX704" fmla="*/ 3699540 w 4953000"/>
                <a:gd name="connsiteY704" fmla="*/ 5840310 h 6858001"/>
                <a:gd name="connsiteX705" fmla="*/ 3705889 w 4953000"/>
                <a:gd name="connsiteY705" fmla="*/ 5881060 h 6858001"/>
                <a:gd name="connsiteX706" fmla="*/ 3713826 w 4953000"/>
                <a:gd name="connsiteY706" fmla="*/ 5922340 h 6858001"/>
                <a:gd name="connsiteX707" fmla="*/ 3721763 w 4953000"/>
                <a:gd name="connsiteY707" fmla="*/ 5963090 h 6858001"/>
                <a:gd name="connsiteX708" fmla="*/ 3730757 w 4953000"/>
                <a:gd name="connsiteY708" fmla="*/ 6003840 h 6858001"/>
                <a:gd name="connsiteX709" fmla="*/ 3741339 w 4953000"/>
                <a:gd name="connsiteY709" fmla="*/ 6045119 h 6858001"/>
                <a:gd name="connsiteX710" fmla="*/ 3752980 w 4953000"/>
                <a:gd name="connsiteY710" fmla="*/ 6086398 h 6858001"/>
                <a:gd name="connsiteX711" fmla="*/ 3765679 w 4953000"/>
                <a:gd name="connsiteY711" fmla="*/ 6127677 h 6858001"/>
                <a:gd name="connsiteX712" fmla="*/ 3779965 w 4953000"/>
                <a:gd name="connsiteY712" fmla="*/ 6167898 h 6858001"/>
                <a:gd name="connsiteX713" fmla="*/ 3795309 w 4953000"/>
                <a:gd name="connsiteY713" fmla="*/ 6209177 h 6858001"/>
                <a:gd name="connsiteX714" fmla="*/ 3812240 w 4953000"/>
                <a:gd name="connsiteY714" fmla="*/ 6249927 h 6858001"/>
                <a:gd name="connsiteX715" fmla="*/ 3821235 w 4953000"/>
                <a:gd name="connsiteY715" fmla="*/ 6270037 h 6858001"/>
                <a:gd name="connsiteX716" fmla="*/ 3830759 w 4953000"/>
                <a:gd name="connsiteY716" fmla="*/ 6290677 h 6858001"/>
                <a:gd name="connsiteX717" fmla="*/ 3840283 w 4953000"/>
                <a:gd name="connsiteY717" fmla="*/ 6310258 h 6858001"/>
                <a:gd name="connsiteX718" fmla="*/ 3850865 w 4953000"/>
                <a:gd name="connsiteY718" fmla="*/ 6330369 h 6858001"/>
                <a:gd name="connsiteX719" fmla="*/ 3860918 w 4953000"/>
                <a:gd name="connsiteY719" fmla="*/ 6350479 h 6858001"/>
                <a:gd name="connsiteX720" fmla="*/ 3872559 w 4953000"/>
                <a:gd name="connsiteY720" fmla="*/ 6370589 h 6858001"/>
                <a:gd name="connsiteX721" fmla="*/ 3884199 w 4953000"/>
                <a:gd name="connsiteY721" fmla="*/ 6390170 h 6858001"/>
                <a:gd name="connsiteX722" fmla="*/ 3895839 w 4953000"/>
                <a:gd name="connsiteY722" fmla="*/ 6409752 h 6858001"/>
                <a:gd name="connsiteX723" fmla="*/ 3908538 w 4953000"/>
                <a:gd name="connsiteY723" fmla="*/ 6429862 h 6858001"/>
                <a:gd name="connsiteX724" fmla="*/ 3921766 w 4953000"/>
                <a:gd name="connsiteY724" fmla="*/ 6448914 h 6858001"/>
                <a:gd name="connsiteX725" fmla="*/ 3934993 w 4953000"/>
                <a:gd name="connsiteY725" fmla="*/ 6468495 h 6858001"/>
                <a:gd name="connsiteX726" fmla="*/ 3949279 w 4953000"/>
                <a:gd name="connsiteY726" fmla="*/ 6488076 h 6858001"/>
                <a:gd name="connsiteX727" fmla="*/ 3963565 w 4953000"/>
                <a:gd name="connsiteY727" fmla="*/ 6507128 h 6858001"/>
                <a:gd name="connsiteX728" fmla="*/ 3978381 w 4953000"/>
                <a:gd name="connsiteY728" fmla="*/ 6526180 h 6858001"/>
                <a:gd name="connsiteX729" fmla="*/ 3994254 w 4953000"/>
                <a:gd name="connsiteY729" fmla="*/ 6545761 h 6858001"/>
                <a:gd name="connsiteX730" fmla="*/ 4010656 w 4953000"/>
                <a:gd name="connsiteY730" fmla="*/ 6564284 h 6858001"/>
                <a:gd name="connsiteX731" fmla="*/ 4027059 w 4953000"/>
                <a:gd name="connsiteY731" fmla="*/ 6582807 h 6858001"/>
                <a:gd name="connsiteX732" fmla="*/ 4043990 w 4953000"/>
                <a:gd name="connsiteY732" fmla="*/ 6601859 h 6858001"/>
                <a:gd name="connsiteX733" fmla="*/ 4061980 w 4953000"/>
                <a:gd name="connsiteY733" fmla="*/ 6619852 h 6858001"/>
                <a:gd name="connsiteX734" fmla="*/ 4081028 w 4953000"/>
                <a:gd name="connsiteY734" fmla="*/ 6638375 h 6858001"/>
                <a:gd name="connsiteX735" fmla="*/ 4099547 w 4953000"/>
                <a:gd name="connsiteY735" fmla="*/ 6656368 h 6858001"/>
                <a:gd name="connsiteX736" fmla="*/ 4119653 w 4953000"/>
                <a:gd name="connsiteY736" fmla="*/ 6674362 h 6858001"/>
                <a:gd name="connsiteX737" fmla="*/ 4139230 w 4953000"/>
                <a:gd name="connsiteY737" fmla="*/ 6692355 h 6858001"/>
                <a:gd name="connsiteX738" fmla="*/ 4160394 w 4953000"/>
                <a:gd name="connsiteY738" fmla="*/ 6709820 h 6858001"/>
                <a:gd name="connsiteX739" fmla="*/ 4182087 w 4953000"/>
                <a:gd name="connsiteY739" fmla="*/ 6727284 h 6858001"/>
                <a:gd name="connsiteX740" fmla="*/ 4203781 w 4953000"/>
                <a:gd name="connsiteY740" fmla="*/ 6744748 h 6858001"/>
                <a:gd name="connsiteX741" fmla="*/ 4227062 w 4953000"/>
                <a:gd name="connsiteY741" fmla="*/ 6762212 h 6858001"/>
                <a:gd name="connsiteX742" fmla="*/ 4250343 w 4953000"/>
                <a:gd name="connsiteY742" fmla="*/ 6778618 h 6858001"/>
                <a:gd name="connsiteX743" fmla="*/ 4222300 w 4953000"/>
                <a:gd name="connsiteY743" fmla="*/ 6786027 h 6858001"/>
                <a:gd name="connsiteX744" fmla="*/ 4193728 w 4953000"/>
                <a:gd name="connsiteY744" fmla="*/ 6792378 h 6858001"/>
                <a:gd name="connsiteX745" fmla="*/ 4164627 w 4953000"/>
                <a:gd name="connsiteY745" fmla="*/ 6798199 h 6858001"/>
                <a:gd name="connsiteX746" fmla="*/ 4134468 w 4953000"/>
                <a:gd name="connsiteY746" fmla="*/ 6804021 h 6858001"/>
                <a:gd name="connsiteX747" fmla="*/ 4070975 w 4953000"/>
                <a:gd name="connsiteY747" fmla="*/ 6814605 h 6858001"/>
                <a:gd name="connsiteX748" fmla="*/ 4005365 w 4953000"/>
                <a:gd name="connsiteY748" fmla="*/ 6825190 h 6858001"/>
                <a:gd name="connsiteX749" fmla="*/ 3937110 w 4953000"/>
                <a:gd name="connsiteY749" fmla="*/ 6833657 h 6858001"/>
                <a:gd name="connsiteX750" fmla="*/ 3866209 w 4953000"/>
                <a:gd name="connsiteY750" fmla="*/ 6841066 h 6858001"/>
                <a:gd name="connsiteX751" fmla="*/ 3792663 w 4953000"/>
                <a:gd name="connsiteY751" fmla="*/ 6846888 h 6858001"/>
                <a:gd name="connsiteX752" fmla="*/ 3755625 w 4953000"/>
                <a:gd name="connsiteY752" fmla="*/ 6849534 h 6858001"/>
                <a:gd name="connsiteX753" fmla="*/ 3717529 w 4953000"/>
                <a:gd name="connsiteY753" fmla="*/ 6852180 h 6858001"/>
                <a:gd name="connsiteX754" fmla="*/ 3678905 w 4953000"/>
                <a:gd name="connsiteY754" fmla="*/ 6854297 h 6858001"/>
                <a:gd name="connsiteX755" fmla="*/ 3640279 w 4953000"/>
                <a:gd name="connsiteY755" fmla="*/ 6855355 h 6858001"/>
                <a:gd name="connsiteX756" fmla="*/ 3601125 w 4953000"/>
                <a:gd name="connsiteY756" fmla="*/ 6856943 h 6858001"/>
                <a:gd name="connsiteX757" fmla="*/ 3560913 w 4953000"/>
                <a:gd name="connsiteY757" fmla="*/ 6857472 h 6858001"/>
                <a:gd name="connsiteX758" fmla="*/ 3520172 w 4953000"/>
                <a:gd name="connsiteY758" fmla="*/ 6858001 h 6858001"/>
                <a:gd name="connsiteX759" fmla="*/ 3479959 w 4953000"/>
                <a:gd name="connsiteY759" fmla="*/ 6858001 h 6858001"/>
                <a:gd name="connsiteX760" fmla="*/ 3438689 w 4953000"/>
                <a:gd name="connsiteY760" fmla="*/ 6857472 h 6858001"/>
                <a:gd name="connsiteX761" fmla="*/ 3396889 w 4953000"/>
                <a:gd name="connsiteY761" fmla="*/ 6855884 h 6858001"/>
                <a:gd name="connsiteX762" fmla="*/ 3354561 w 4953000"/>
                <a:gd name="connsiteY762" fmla="*/ 6854826 h 6858001"/>
                <a:gd name="connsiteX763" fmla="*/ 3312761 w 4953000"/>
                <a:gd name="connsiteY763" fmla="*/ 6853238 h 6858001"/>
                <a:gd name="connsiteX764" fmla="*/ 3270432 w 4953000"/>
                <a:gd name="connsiteY764" fmla="*/ 6851121 h 6858001"/>
                <a:gd name="connsiteX765" fmla="*/ 3227045 w 4953000"/>
                <a:gd name="connsiteY765" fmla="*/ 6848475 h 6858001"/>
                <a:gd name="connsiteX766" fmla="*/ 3184187 w 4953000"/>
                <a:gd name="connsiteY766" fmla="*/ 6845300 h 6858001"/>
                <a:gd name="connsiteX767" fmla="*/ 3140800 w 4953000"/>
                <a:gd name="connsiteY767" fmla="*/ 6842125 h 6858001"/>
                <a:gd name="connsiteX768" fmla="*/ 3096884 w 4953000"/>
                <a:gd name="connsiteY768" fmla="*/ 6837362 h 6858001"/>
                <a:gd name="connsiteX769" fmla="*/ 3053497 w 4953000"/>
                <a:gd name="connsiteY769" fmla="*/ 6833128 h 6858001"/>
                <a:gd name="connsiteX770" fmla="*/ 3009581 w 4953000"/>
                <a:gd name="connsiteY770" fmla="*/ 6827836 h 6858001"/>
                <a:gd name="connsiteX771" fmla="*/ 2965136 w 4953000"/>
                <a:gd name="connsiteY771" fmla="*/ 6822543 h 6858001"/>
                <a:gd name="connsiteX772" fmla="*/ 2920691 w 4953000"/>
                <a:gd name="connsiteY772" fmla="*/ 6816193 h 6858001"/>
                <a:gd name="connsiteX773" fmla="*/ 2876245 w 4953000"/>
                <a:gd name="connsiteY773" fmla="*/ 6809842 h 6858001"/>
                <a:gd name="connsiteX774" fmla="*/ 2831801 w 4953000"/>
                <a:gd name="connsiteY774" fmla="*/ 6802433 h 6858001"/>
                <a:gd name="connsiteX775" fmla="*/ 2787355 w 4953000"/>
                <a:gd name="connsiteY775" fmla="*/ 6795024 h 6858001"/>
                <a:gd name="connsiteX776" fmla="*/ 2742381 w 4953000"/>
                <a:gd name="connsiteY776" fmla="*/ 6786556 h 6858001"/>
                <a:gd name="connsiteX777" fmla="*/ 2697936 w 4953000"/>
                <a:gd name="connsiteY777" fmla="*/ 6777560 h 6858001"/>
                <a:gd name="connsiteX778" fmla="*/ 2652432 w 4953000"/>
                <a:gd name="connsiteY778" fmla="*/ 6768563 h 6858001"/>
                <a:gd name="connsiteX779" fmla="*/ 2607458 w 4953000"/>
                <a:gd name="connsiteY779" fmla="*/ 6757979 h 6858001"/>
                <a:gd name="connsiteX780" fmla="*/ 2563013 w 4953000"/>
                <a:gd name="connsiteY780" fmla="*/ 6747923 h 6858001"/>
                <a:gd name="connsiteX781" fmla="*/ 2518039 w 4953000"/>
                <a:gd name="connsiteY781" fmla="*/ 6736281 h 6858001"/>
                <a:gd name="connsiteX782" fmla="*/ 2473064 w 4953000"/>
                <a:gd name="connsiteY782" fmla="*/ 6724638 h 6858001"/>
                <a:gd name="connsiteX783" fmla="*/ 2428619 w 4953000"/>
                <a:gd name="connsiteY783" fmla="*/ 6712466 h 6858001"/>
                <a:gd name="connsiteX784" fmla="*/ 2384174 w 4953000"/>
                <a:gd name="connsiteY784" fmla="*/ 6699764 h 6858001"/>
                <a:gd name="connsiteX785" fmla="*/ 2338671 w 4953000"/>
                <a:gd name="connsiteY785" fmla="*/ 6686005 h 6858001"/>
                <a:gd name="connsiteX786" fmla="*/ 2294225 w 4953000"/>
                <a:gd name="connsiteY786" fmla="*/ 6671186 h 6858001"/>
                <a:gd name="connsiteX787" fmla="*/ 2250838 w 4953000"/>
                <a:gd name="connsiteY787" fmla="*/ 6656368 h 6858001"/>
                <a:gd name="connsiteX788" fmla="*/ 2206393 w 4953000"/>
                <a:gd name="connsiteY788" fmla="*/ 6641021 h 6858001"/>
                <a:gd name="connsiteX789" fmla="*/ 2162477 w 4953000"/>
                <a:gd name="connsiteY789" fmla="*/ 6624615 h 6858001"/>
                <a:gd name="connsiteX790" fmla="*/ 2118561 w 4953000"/>
                <a:gd name="connsiteY790" fmla="*/ 6607680 h 6858001"/>
                <a:gd name="connsiteX791" fmla="*/ 2074645 w 4953000"/>
                <a:gd name="connsiteY791" fmla="*/ 6590216 h 6858001"/>
                <a:gd name="connsiteX792" fmla="*/ 2031787 w 4953000"/>
                <a:gd name="connsiteY792" fmla="*/ 6572222 h 6858001"/>
                <a:gd name="connsiteX793" fmla="*/ 1988400 w 4953000"/>
                <a:gd name="connsiteY793" fmla="*/ 6552641 h 6858001"/>
                <a:gd name="connsiteX794" fmla="*/ 1946071 w 4953000"/>
                <a:gd name="connsiteY794" fmla="*/ 6532531 h 6858001"/>
                <a:gd name="connsiteX795" fmla="*/ 1903213 w 4953000"/>
                <a:gd name="connsiteY795" fmla="*/ 6512950 h 6858001"/>
                <a:gd name="connsiteX796" fmla="*/ 1861414 w 4953000"/>
                <a:gd name="connsiteY796" fmla="*/ 6491252 h 6858001"/>
                <a:gd name="connsiteX797" fmla="*/ 1819614 w 4953000"/>
                <a:gd name="connsiteY797" fmla="*/ 6469553 h 6858001"/>
                <a:gd name="connsiteX798" fmla="*/ 1778344 w 4953000"/>
                <a:gd name="connsiteY798" fmla="*/ 6446797 h 6858001"/>
                <a:gd name="connsiteX799" fmla="*/ 1737073 w 4953000"/>
                <a:gd name="connsiteY799" fmla="*/ 6422982 h 6858001"/>
                <a:gd name="connsiteX800" fmla="*/ 1696861 w 4953000"/>
                <a:gd name="connsiteY800" fmla="*/ 6399167 h 6858001"/>
                <a:gd name="connsiteX801" fmla="*/ 1656119 w 4953000"/>
                <a:gd name="connsiteY801" fmla="*/ 6374294 h 6858001"/>
                <a:gd name="connsiteX802" fmla="*/ 1614320 w 4953000"/>
                <a:gd name="connsiteY802" fmla="*/ 6346774 h 6858001"/>
                <a:gd name="connsiteX803" fmla="*/ 1572520 w 4953000"/>
                <a:gd name="connsiteY803" fmla="*/ 6318726 h 6858001"/>
                <a:gd name="connsiteX804" fmla="*/ 1532308 w 4953000"/>
                <a:gd name="connsiteY804" fmla="*/ 6290677 h 6858001"/>
                <a:gd name="connsiteX805" fmla="*/ 1492625 w 4953000"/>
                <a:gd name="connsiteY805" fmla="*/ 6262099 h 6858001"/>
                <a:gd name="connsiteX806" fmla="*/ 1454529 w 4953000"/>
                <a:gd name="connsiteY806" fmla="*/ 6232992 h 6858001"/>
                <a:gd name="connsiteX807" fmla="*/ 1416433 w 4953000"/>
                <a:gd name="connsiteY807" fmla="*/ 6204414 h 6858001"/>
                <a:gd name="connsiteX808" fmla="*/ 1380453 w 4953000"/>
                <a:gd name="connsiteY808" fmla="*/ 6174778 h 6858001"/>
                <a:gd name="connsiteX809" fmla="*/ 1344474 w 4953000"/>
                <a:gd name="connsiteY809" fmla="*/ 6145141 h 6858001"/>
                <a:gd name="connsiteX810" fmla="*/ 1309553 w 4953000"/>
                <a:gd name="connsiteY810" fmla="*/ 6114447 h 6858001"/>
                <a:gd name="connsiteX811" fmla="*/ 1276219 w 4953000"/>
                <a:gd name="connsiteY811" fmla="*/ 6084281 h 6858001"/>
                <a:gd name="connsiteX812" fmla="*/ 1242356 w 4953000"/>
                <a:gd name="connsiteY812" fmla="*/ 6053586 h 6858001"/>
                <a:gd name="connsiteX813" fmla="*/ 1211138 w 4953000"/>
                <a:gd name="connsiteY813" fmla="*/ 6022362 h 6858001"/>
                <a:gd name="connsiteX814" fmla="*/ 1179392 w 4953000"/>
                <a:gd name="connsiteY814" fmla="*/ 5991667 h 6858001"/>
                <a:gd name="connsiteX815" fmla="*/ 1149233 w 4953000"/>
                <a:gd name="connsiteY815" fmla="*/ 5960973 h 6858001"/>
                <a:gd name="connsiteX816" fmla="*/ 1119603 w 4953000"/>
                <a:gd name="connsiteY816" fmla="*/ 5929219 h 6858001"/>
                <a:gd name="connsiteX817" fmla="*/ 1090502 w 4953000"/>
                <a:gd name="connsiteY817" fmla="*/ 5897466 h 6858001"/>
                <a:gd name="connsiteX818" fmla="*/ 1062988 w 4953000"/>
                <a:gd name="connsiteY818" fmla="*/ 5866242 h 6858001"/>
                <a:gd name="connsiteX819" fmla="*/ 1035474 w 4953000"/>
                <a:gd name="connsiteY819" fmla="*/ 5834489 h 6858001"/>
                <a:gd name="connsiteX820" fmla="*/ 1009548 w 4953000"/>
                <a:gd name="connsiteY820" fmla="*/ 5802736 h 6858001"/>
                <a:gd name="connsiteX821" fmla="*/ 983621 w 4953000"/>
                <a:gd name="connsiteY821" fmla="*/ 5771512 h 6858001"/>
                <a:gd name="connsiteX822" fmla="*/ 959282 w 4953000"/>
                <a:gd name="connsiteY822" fmla="*/ 5739229 h 6858001"/>
                <a:gd name="connsiteX823" fmla="*/ 935473 w 4953000"/>
                <a:gd name="connsiteY823" fmla="*/ 5707476 h 6858001"/>
                <a:gd name="connsiteX824" fmla="*/ 912192 w 4953000"/>
                <a:gd name="connsiteY824" fmla="*/ 5675194 h 6858001"/>
                <a:gd name="connsiteX825" fmla="*/ 889440 w 4953000"/>
                <a:gd name="connsiteY825" fmla="*/ 5643970 h 6858001"/>
                <a:gd name="connsiteX826" fmla="*/ 867747 w 4953000"/>
                <a:gd name="connsiteY826" fmla="*/ 5612216 h 6858001"/>
                <a:gd name="connsiteX827" fmla="*/ 846582 w 4953000"/>
                <a:gd name="connsiteY827" fmla="*/ 5580463 h 6858001"/>
                <a:gd name="connsiteX828" fmla="*/ 825947 w 4953000"/>
                <a:gd name="connsiteY828" fmla="*/ 5549239 h 6858001"/>
                <a:gd name="connsiteX829" fmla="*/ 806370 w 4953000"/>
                <a:gd name="connsiteY829" fmla="*/ 5517486 h 6858001"/>
                <a:gd name="connsiteX830" fmla="*/ 787322 w 4953000"/>
                <a:gd name="connsiteY830" fmla="*/ 5486262 h 6858001"/>
                <a:gd name="connsiteX831" fmla="*/ 768803 w 4953000"/>
                <a:gd name="connsiteY831" fmla="*/ 5455038 h 6858001"/>
                <a:gd name="connsiteX832" fmla="*/ 750813 w 4953000"/>
                <a:gd name="connsiteY832" fmla="*/ 5423285 h 6858001"/>
                <a:gd name="connsiteX833" fmla="*/ 734411 w 4953000"/>
                <a:gd name="connsiteY833" fmla="*/ 5393119 h 6858001"/>
                <a:gd name="connsiteX834" fmla="*/ 717479 w 4953000"/>
                <a:gd name="connsiteY834" fmla="*/ 5362424 h 6858001"/>
                <a:gd name="connsiteX835" fmla="*/ 702135 w 4953000"/>
                <a:gd name="connsiteY835" fmla="*/ 5332259 h 6858001"/>
                <a:gd name="connsiteX836" fmla="*/ 686791 w 4953000"/>
                <a:gd name="connsiteY836" fmla="*/ 5301564 h 6858001"/>
                <a:gd name="connsiteX837" fmla="*/ 671976 w 4953000"/>
                <a:gd name="connsiteY837" fmla="*/ 5271928 h 6858001"/>
                <a:gd name="connsiteX838" fmla="*/ 658219 w 4953000"/>
                <a:gd name="connsiteY838" fmla="*/ 5242291 h 6858001"/>
                <a:gd name="connsiteX839" fmla="*/ 644462 w 4953000"/>
                <a:gd name="connsiteY839" fmla="*/ 5212655 h 6858001"/>
                <a:gd name="connsiteX840" fmla="*/ 619594 w 4953000"/>
                <a:gd name="connsiteY840" fmla="*/ 5155499 h 6858001"/>
                <a:gd name="connsiteX841" fmla="*/ 596313 w 4953000"/>
                <a:gd name="connsiteY841" fmla="*/ 5099402 h 6858001"/>
                <a:gd name="connsiteX842" fmla="*/ 575149 w 4953000"/>
                <a:gd name="connsiteY842" fmla="*/ 5044892 h 6858001"/>
                <a:gd name="connsiteX843" fmla="*/ 556630 w 4953000"/>
                <a:gd name="connsiteY843" fmla="*/ 4992499 h 6858001"/>
                <a:gd name="connsiteX844" fmla="*/ 539170 w 4953000"/>
                <a:gd name="connsiteY844" fmla="*/ 4941694 h 6858001"/>
                <a:gd name="connsiteX845" fmla="*/ 523825 w 4953000"/>
                <a:gd name="connsiteY845" fmla="*/ 4893006 h 6858001"/>
                <a:gd name="connsiteX846" fmla="*/ 510069 w 4953000"/>
                <a:gd name="connsiteY846" fmla="*/ 4846964 h 6858001"/>
                <a:gd name="connsiteX847" fmla="*/ 497899 w 4953000"/>
                <a:gd name="connsiteY847" fmla="*/ 4803038 h 6858001"/>
                <a:gd name="connsiteX848" fmla="*/ 486788 w 4953000"/>
                <a:gd name="connsiteY848" fmla="*/ 4761230 h 6858001"/>
                <a:gd name="connsiteX849" fmla="*/ 477793 w 4953000"/>
                <a:gd name="connsiteY849" fmla="*/ 4723126 h 6858001"/>
                <a:gd name="connsiteX850" fmla="*/ 470385 w 4953000"/>
                <a:gd name="connsiteY850" fmla="*/ 4687139 h 6858001"/>
                <a:gd name="connsiteX851" fmla="*/ 463507 w 4953000"/>
                <a:gd name="connsiteY851" fmla="*/ 4654857 h 6858001"/>
                <a:gd name="connsiteX852" fmla="*/ 457687 w 4953000"/>
                <a:gd name="connsiteY852" fmla="*/ 4625220 h 6858001"/>
                <a:gd name="connsiteX853" fmla="*/ 481497 w 4953000"/>
                <a:gd name="connsiteY853" fmla="*/ 4615694 h 6858001"/>
                <a:gd name="connsiteX854" fmla="*/ 515360 w 4953000"/>
                <a:gd name="connsiteY854" fmla="*/ 4601405 h 6858001"/>
                <a:gd name="connsiteX855" fmla="*/ 547635 w 4953000"/>
                <a:gd name="connsiteY855" fmla="*/ 4586058 h 6858001"/>
                <a:gd name="connsiteX856" fmla="*/ 578853 w 4953000"/>
                <a:gd name="connsiteY856" fmla="*/ 4570711 h 6858001"/>
                <a:gd name="connsiteX857" fmla="*/ 609541 w 4953000"/>
                <a:gd name="connsiteY857" fmla="*/ 4554834 h 6858001"/>
                <a:gd name="connsiteX858" fmla="*/ 639700 w 4953000"/>
                <a:gd name="connsiteY858" fmla="*/ 4538428 h 6858001"/>
                <a:gd name="connsiteX859" fmla="*/ 668801 w 4953000"/>
                <a:gd name="connsiteY859" fmla="*/ 4521493 h 6858001"/>
                <a:gd name="connsiteX860" fmla="*/ 697373 w 4953000"/>
                <a:gd name="connsiteY860" fmla="*/ 4504558 h 6858001"/>
                <a:gd name="connsiteX861" fmla="*/ 725416 w 4953000"/>
                <a:gd name="connsiteY861" fmla="*/ 4486565 h 6858001"/>
                <a:gd name="connsiteX862" fmla="*/ 752401 w 4953000"/>
                <a:gd name="connsiteY862" fmla="*/ 4469100 h 6858001"/>
                <a:gd name="connsiteX863" fmla="*/ 778856 w 4953000"/>
                <a:gd name="connsiteY863" fmla="*/ 4450048 h 6858001"/>
                <a:gd name="connsiteX864" fmla="*/ 803724 w 4953000"/>
                <a:gd name="connsiteY864" fmla="*/ 4431526 h 6858001"/>
                <a:gd name="connsiteX865" fmla="*/ 829122 w 4953000"/>
                <a:gd name="connsiteY865" fmla="*/ 4413003 h 6858001"/>
                <a:gd name="connsiteX866" fmla="*/ 853461 w 4953000"/>
                <a:gd name="connsiteY866" fmla="*/ 4393422 h 6858001"/>
                <a:gd name="connsiteX867" fmla="*/ 877270 w 4953000"/>
                <a:gd name="connsiteY867" fmla="*/ 4374370 h 6858001"/>
                <a:gd name="connsiteX868" fmla="*/ 900022 w 4953000"/>
                <a:gd name="connsiteY868" fmla="*/ 4354789 h 6858001"/>
                <a:gd name="connsiteX869" fmla="*/ 922245 w 4953000"/>
                <a:gd name="connsiteY869" fmla="*/ 4335208 h 6858001"/>
                <a:gd name="connsiteX870" fmla="*/ 943409 w 4953000"/>
                <a:gd name="connsiteY870" fmla="*/ 4315097 h 6858001"/>
                <a:gd name="connsiteX871" fmla="*/ 965103 w 4953000"/>
                <a:gd name="connsiteY871" fmla="*/ 4294987 h 6858001"/>
                <a:gd name="connsiteX872" fmla="*/ 984680 w 4953000"/>
                <a:gd name="connsiteY872" fmla="*/ 4274347 h 6858001"/>
                <a:gd name="connsiteX873" fmla="*/ 1004786 w 4953000"/>
                <a:gd name="connsiteY873" fmla="*/ 4254237 h 6858001"/>
                <a:gd name="connsiteX874" fmla="*/ 1024363 w 4953000"/>
                <a:gd name="connsiteY874" fmla="*/ 4233597 h 6858001"/>
                <a:gd name="connsiteX875" fmla="*/ 1042353 w 4953000"/>
                <a:gd name="connsiteY875" fmla="*/ 4214016 h 6858001"/>
                <a:gd name="connsiteX876" fmla="*/ 1060342 w 4953000"/>
                <a:gd name="connsiteY876" fmla="*/ 4193376 h 6858001"/>
                <a:gd name="connsiteX877" fmla="*/ 1077803 w 4953000"/>
                <a:gd name="connsiteY877" fmla="*/ 4172737 h 6858001"/>
                <a:gd name="connsiteX878" fmla="*/ 1094205 w 4953000"/>
                <a:gd name="connsiteY878" fmla="*/ 4152097 h 6858001"/>
                <a:gd name="connsiteX879" fmla="*/ 1110608 w 4953000"/>
                <a:gd name="connsiteY879" fmla="*/ 4131987 h 6858001"/>
                <a:gd name="connsiteX880" fmla="*/ 1125952 w 4953000"/>
                <a:gd name="connsiteY880" fmla="*/ 4111347 h 6858001"/>
                <a:gd name="connsiteX881" fmla="*/ 1140767 w 4953000"/>
                <a:gd name="connsiteY881" fmla="*/ 4091237 h 6858001"/>
                <a:gd name="connsiteX882" fmla="*/ 1169868 w 4953000"/>
                <a:gd name="connsiteY882" fmla="*/ 4051016 h 6858001"/>
                <a:gd name="connsiteX883" fmla="*/ 1195265 w 4953000"/>
                <a:gd name="connsiteY883" fmla="*/ 4011854 h 6858001"/>
                <a:gd name="connsiteX884" fmla="*/ 1220133 w 4953000"/>
                <a:gd name="connsiteY884" fmla="*/ 3972692 h 6858001"/>
                <a:gd name="connsiteX885" fmla="*/ 1241827 w 4953000"/>
                <a:gd name="connsiteY885" fmla="*/ 3935117 h 6858001"/>
                <a:gd name="connsiteX886" fmla="*/ 1262462 w 4953000"/>
                <a:gd name="connsiteY886" fmla="*/ 3898072 h 6858001"/>
                <a:gd name="connsiteX887" fmla="*/ 1280452 w 4953000"/>
                <a:gd name="connsiteY887" fmla="*/ 3863672 h 6858001"/>
                <a:gd name="connsiteX888" fmla="*/ 1297383 w 4953000"/>
                <a:gd name="connsiteY888" fmla="*/ 3829273 h 6858001"/>
                <a:gd name="connsiteX889" fmla="*/ 1312198 w 4953000"/>
                <a:gd name="connsiteY889" fmla="*/ 3797520 h 6858001"/>
                <a:gd name="connsiteX890" fmla="*/ 1324897 w 4953000"/>
                <a:gd name="connsiteY890" fmla="*/ 3767354 h 6858001"/>
                <a:gd name="connsiteX891" fmla="*/ 1336537 w 4953000"/>
                <a:gd name="connsiteY891" fmla="*/ 3739835 h 6858001"/>
                <a:gd name="connsiteX892" fmla="*/ 1347120 w 4953000"/>
                <a:gd name="connsiteY892" fmla="*/ 3713903 h 6858001"/>
                <a:gd name="connsiteX893" fmla="*/ 1355056 w 4953000"/>
                <a:gd name="connsiteY893" fmla="*/ 3690617 h 6858001"/>
                <a:gd name="connsiteX894" fmla="*/ 1362464 w 4953000"/>
                <a:gd name="connsiteY894" fmla="*/ 3669978 h 6858001"/>
                <a:gd name="connsiteX895" fmla="*/ 1368284 w 4953000"/>
                <a:gd name="connsiteY895" fmla="*/ 3653043 h 6858001"/>
                <a:gd name="connsiteX896" fmla="*/ 1376750 w 4953000"/>
                <a:gd name="connsiteY896" fmla="*/ 3626582 h 6858001"/>
                <a:gd name="connsiteX897" fmla="*/ 1379924 w 4953000"/>
                <a:gd name="connsiteY897" fmla="*/ 3614409 h 6858001"/>
                <a:gd name="connsiteX898" fmla="*/ 1381512 w 4953000"/>
                <a:gd name="connsiteY898" fmla="*/ 3603825 h 6858001"/>
                <a:gd name="connsiteX899" fmla="*/ 1383099 w 4953000"/>
                <a:gd name="connsiteY899" fmla="*/ 3594299 h 6858001"/>
                <a:gd name="connsiteX900" fmla="*/ 1383099 w 4953000"/>
                <a:gd name="connsiteY900" fmla="*/ 3584773 h 6858001"/>
                <a:gd name="connsiteX901" fmla="*/ 1381512 w 4953000"/>
                <a:gd name="connsiteY901" fmla="*/ 3574718 h 6858001"/>
                <a:gd name="connsiteX902" fmla="*/ 1379924 w 4953000"/>
                <a:gd name="connsiteY902" fmla="*/ 3565192 h 6858001"/>
                <a:gd name="connsiteX903" fmla="*/ 1377279 w 4953000"/>
                <a:gd name="connsiteY903" fmla="*/ 3556195 h 6858001"/>
                <a:gd name="connsiteX904" fmla="*/ 1373046 w 4953000"/>
                <a:gd name="connsiteY904" fmla="*/ 3547198 h 6858001"/>
                <a:gd name="connsiteX905" fmla="*/ 1368813 w 4953000"/>
                <a:gd name="connsiteY905" fmla="*/ 3538731 h 6858001"/>
                <a:gd name="connsiteX906" fmla="*/ 1363522 w 4953000"/>
                <a:gd name="connsiteY906" fmla="*/ 3531322 h 6858001"/>
                <a:gd name="connsiteX907" fmla="*/ 1357702 w 4953000"/>
                <a:gd name="connsiteY907" fmla="*/ 3523384 h 6858001"/>
                <a:gd name="connsiteX908" fmla="*/ 1350823 w 4953000"/>
                <a:gd name="connsiteY908" fmla="*/ 3517033 h 6858001"/>
                <a:gd name="connsiteX909" fmla="*/ 1343416 w 4953000"/>
                <a:gd name="connsiteY909" fmla="*/ 3510682 h 6858001"/>
                <a:gd name="connsiteX910" fmla="*/ 1335479 w 4953000"/>
                <a:gd name="connsiteY910" fmla="*/ 3504861 h 6858001"/>
                <a:gd name="connsiteX911" fmla="*/ 1327013 w 4953000"/>
                <a:gd name="connsiteY911" fmla="*/ 3500098 h 6858001"/>
                <a:gd name="connsiteX912" fmla="*/ 1318019 w 4953000"/>
                <a:gd name="connsiteY912" fmla="*/ 3496393 h 6858001"/>
                <a:gd name="connsiteX913" fmla="*/ 1307966 w 4953000"/>
                <a:gd name="connsiteY913" fmla="*/ 3493218 h 6858001"/>
                <a:gd name="connsiteX914" fmla="*/ 1297912 w 4953000"/>
                <a:gd name="connsiteY914" fmla="*/ 3491101 h 6858001"/>
                <a:gd name="connsiteX915" fmla="*/ 1288388 w 4953000"/>
                <a:gd name="connsiteY915" fmla="*/ 3490572 h 6858001"/>
                <a:gd name="connsiteX916" fmla="*/ 1278335 w 4953000"/>
                <a:gd name="connsiteY916" fmla="*/ 3490572 h 6858001"/>
                <a:gd name="connsiteX917" fmla="*/ 1268811 w 4953000"/>
                <a:gd name="connsiteY917" fmla="*/ 3491101 h 6858001"/>
                <a:gd name="connsiteX918" fmla="*/ 1259287 w 4953000"/>
                <a:gd name="connsiteY918" fmla="*/ 3493218 h 6858001"/>
                <a:gd name="connsiteX919" fmla="*/ 1250293 w 4953000"/>
                <a:gd name="connsiteY919" fmla="*/ 3496393 h 6858001"/>
                <a:gd name="connsiteX920" fmla="*/ 1241298 w 4953000"/>
                <a:gd name="connsiteY920" fmla="*/ 3499569 h 6858001"/>
                <a:gd name="connsiteX921" fmla="*/ 1232832 w 4953000"/>
                <a:gd name="connsiteY921" fmla="*/ 3503802 h 6858001"/>
                <a:gd name="connsiteX922" fmla="*/ 1224366 w 4953000"/>
                <a:gd name="connsiteY922" fmla="*/ 3509095 h 6858001"/>
                <a:gd name="connsiteX923" fmla="*/ 1217488 w 4953000"/>
                <a:gd name="connsiteY923" fmla="*/ 3515445 h 6858001"/>
                <a:gd name="connsiteX924" fmla="*/ 1210080 w 4953000"/>
                <a:gd name="connsiteY924" fmla="*/ 3521796 h 6858001"/>
                <a:gd name="connsiteX925" fmla="*/ 1204260 w 4953000"/>
                <a:gd name="connsiteY925" fmla="*/ 3529205 h 6858001"/>
                <a:gd name="connsiteX926" fmla="*/ 1198969 w 4953000"/>
                <a:gd name="connsiteY926" fmla="*/ 3537672 h 6858001"/>
                <a:gd name="connsiteX927" fmla="*/ 1194207 w 4953000"/>
                <a:gd name="connsiteY927" fmla="*/ 3546140 h 6858001"/>
                <a:gd name="connsiteX928" fmla="*/ 1190503 w 4953000"/>
                <a:gd name="connsiteY928" fmla="*/ 3555137 h 6858001"/>
                <a:gd name="connsiteX929" fmla="*/ 1187329 w 4953000"/>
                <a:gd name="connsiteY929" fmla="*/ 3564663 h 6858001"/>
                <a:gd name="connsiteX930" fmla="*/ 1184683 w 4953000"/>
                <a:gd name="connsiteY930" fmla="*/ 3573130 h 6858001"/>
                <a:gd name="connsiteX931" fmla="*/ 1178334 w 4953000"/>
                <a:gd name="connsiteY931" fmla="*/ 3592711 h 6858001"/>
                <a:gd name="connsiteX932" fmla="*/ 1167222 w 4953000"/>
                <a:gd name="connsiteY932" fmla="*/ 3624465 h 6858001"/>
                <a:gd name="connsiteX933" fmla="*/ 1159815 w 4953000"/>
                <a:gd name="connsiteY933" fmla="*/ 3644046 h 6858001"/>
                <a:gd name="connsiteX934" fmla="*/ 1150820 w 4953000"/>
                <a:gd name="connsiteY934" fmla="*/ 3665744 h 6858001"/>
                <a:gd name="connsiteX935" fmla="*/ 1141296 w 4953000"/>
                <a:gd name="connsiteY935" fmla="*/ 3689559 h 6858001"/>
                <a:gd name="connsiteX936" fmla="*/ 1129656 w 4953000"/>
                <a:gd name="connsiteY936" fmla="*/ 3715491 h 6858001"/>
                <a:gd name="connsiteX937" fmla="*/ 1116957 w 4953000"/>
                <a:gd name="connsiteY937" fmla="*/ 3743010 h 6858001"/>
                <a:gd name="connsiteX938" fmla="*/ 1102142 w 4953000"/>
                <a:gd name="connsiteY938" fmla="*/ 3772646 h 6858001"/>
                <a:gd name="connsiteX939" fmla="*/ 1085740 w 4953000"/>
                <a:gd name="connsiteY939" fmla="*/ 3802812 h 6858001"/>
                <a:gd name="connsiteX940" fmla="*/ 1067750 w 4953000"/>
                <a:gd name="connsiteY940" fmla="*/ 3835094 h 6858001"/>
                <a:gd name="connsiteX941" fmla="*/ 1048702 w 4953000"/>
                <a:gd name="connsiteY941" fmla="*/ 3867906 h 6858001"/>
                <a:gd name="connsiteX942" fmla="*/ 1027538 w 4953000"/>
                <a:gd name="connsiteY942" fmla="*/ 3902305 h 6858001"/>
                <a:gd name="connsiteX943" fmla="*/ 1004257 w 4953000"/>
                <a:gd name="connsiteY943" fmla="*/ 3936705 h 6858001"/>
                <a:gd name="connsiteX944" fmla="*/ 979918 w 4953000"/>
                <a:gd name="connsiteY944" fmla="*/ 3971633 h 6858001"/>
                <a:gd name="connsiteX945" fmla="*/ 952404 w 4953000"/>
                <a:gd name="connsiteY945" fmla="*/ 4007620 h 6858001"/>
                <a:gd name="connsiteX946" fmla="*/ 923832 w 4953000"/>
                <a:gd name="connsiteY946" fmla="*/ 4043607 h 6858001"/>
                <a:gd name="connsiteX947" fmla="*/ 909017 w 4953000"/>
                <a:gd name="connsiteY947" fmla="*/ 4061601 h 6858001"/>
                <a:gd name="connsiteX948" fmla="*/ 892615 w 4953000"/>
                <a:gd name="connsiteY948" fmla="*/ 4080123 h 6858001"/>
                <a:gd name="connsiteX949" fmla="*/ 876741 w 4953000"/>
                <a:gd name="connsiteY949" fmla="*/ 4098117 h 6858001"/>
                <a:gd name="connsiteX950" fmla="*/ 859810 w 4953000"/>
                <a:gd name="connsiteY950" fmla="*/ 4115052 h 6858001"/>
                <a:gd name="connsiteX951" fmla="*/ 842878 w 4953000"/>
                <a:gd name="connsiteY951" fmla="*/ 4133575 h 6858001"/>
                <a:gd name="connsiteX952" fmla="*/ 824889 w 4953000"/>
                <a:gd name="connsiteY952" fmla="*/ 4151568 h 6858001"/>
                <a:gd name="connsiteX953" fmla="*/ 806370 w 4953000"/>
                <a:gd name="connsiteY953" fmla="*/ 4168503 h 6858001"/>
                <a:gd name="connsiteX954" fmla="*/ 787851 w 4953000"/>
                <a:gd name="connsiteY954" fmla="*/ 4187026 h 6858001"/>
                <a:gd name="connsiteX955" fmla="*/ 768274 w 4953000"/>
                <a:gd name="connsiteY955" fmla="*/ 4203961 h 6858001"/>
                <a:gd name="connsiteX956" fmla="*/ 748168 w 4953000"/>
                <a:gd name="connsiteY956" fmla="*/ 4220896 h 6858001"/>
                <a:gd name="connsiteX957" fmla="*/ 728062 w 4953000"/>
                <a:gd name="connsiteY957" fmla="*/ 4238360 h 6858001"/>
                <a:gd name="connsiteX958" fmla="*/ 706368 w 4953000"/>
                <a:gd name="connsiteY958" fmla="*/ 4255295 h 6858001"/>
                <a:gd name="connsiteX959" fmla="*/ 684675 w 4953000"/>
                <a:gd name="connsiteY959" fmla="*/ 4271701 h 6858001"/>
                <a:gd name="connsiteX960" fmla="*/ 661923 w 4953000"/>
                <a:gd name="connsiteY960" fmla="*/ 4288107 h 6858001"/>
                <a:gd name="connsiteX961" fmla="*/ 639171 w 4953000"/>
                <a:gd name="connsiteY961" fmla="*/ 4303984 h 6858001"/>
                <a:gd name="connsiteX962" fmla="*/ 615890 w 4953000"/>
                <a:gd name="connsiteY962" fmla="*/ 4320389 h 6858001"/>
                <a:gd name="connsiteX963" fmla="*/ 591022 w 4953000"/>
                <a:gd name="connsiteY963" fmla="*/ 4335737 h 6858001"/>
                <a:gd name="connsiteX964" fmla="*/ 566683 w 4953000"/>
                <a:gd name="connsiteY964" fmla="*/ 4350555 h 6858001"/>
                <a:gd name="connsiteX965" fmla="*/ 540757 w 4953000"/>
                <a:gd name="connsiteY965" fmla="*/ 4365373 h 6858001"/>
                <a:gd name="connsiteX966" fmla="*/ 514831 w 4953000"/>
                <a:gd name="connsiteY966" fmla="*/ 4379133 h 6858001"/>
                <a:gd name="connsiteX967" fmla="*/ 488375 w 4953000"/>
                <a:gd name="connsiteY967" fmla="*/ 4393422 h 6858001"/>
                <a:gd name="connsiteX968" fmla="*/ 460332 w 4953000"/>
                <a:gd name="connsiteY968" fmla="*/ 4407182 h 6858001"/>
                <a:gd name="connsiteX969" fmla="*/ 432819 w 4953000"/>
                <a:gd name="connsiteY969" fmla="*/ 4419883 h 6858001"/>
                <a:gd name="connsiteX970" fmla="*/ 403718 w 4953000"/>
                <a:gd name="connsiteY970" fmla="*/ 4433113 h 6858001"/>
                <a:gd name="connsiteX971" fmla="*/ 390490 w 4953000"/>
                <a:gd name="connsiteY971" fmla="*/ 4438406 h 6858001"/>
                <a:gd name="connsiteX972" fmla="*/ 374087 w 4953000"/>
                <a:gd name="connsiteY972" fmla="*/ 4410886 h 6858001"/>
                <a:gd name="connsiteX973" fmla="*/ 357156 w 4953000"/>
                <a:gd name="connsiteY973" fmla="*/ 4379133 h 6858001"/>
                <a:gd name="connsiteX974" fmla="*/ 338637 w 4953000"/>
                <a:gd name="connsiteY974" fmla="*/ 4344734 h 6858001"/>
                <a:gd name="connsiteX975" fmla="*/ 319589 w 4953000"/>
                <a:gd name="connsiteY975" fmla="*/ 4306630 h 6858001"/>
                <a:gd name="connsiteX976" fmla="*/ 299483 w 4953000"/>
                <a:gd name="connsiteY976" fmla="*/ 4265350 h 6858001"/>
                <a:gd name="connsiteX977" fmla="*/ 278848 w 4953000"/>
                <a:gd name="connsiteY977" fmla="*/ 4220896 h 6858001"/>
                <a:gd name="connsiteX978" fmla="*/ 257683 w 4953000"/>
                <a:gd name="connsiteY978" fmla="*/ 4173795 h 6858001"/>
                <a:gd name="connsiteX979" fmla="*/ 237048 w 4953000"/>
                <a:gd name="connsiteY979" fmla="*/ 4124578 h 6858001"/>
                <a:gd name="connsiteX980" fmla="*/ 215884 w 4953000"/>
                <a:gd name="connsiteY980" fmla="*/ 4071656 h 6858001"/>
                <a:gd name="connsiteX981" fmla="*/ 195778 w 4953000"/>
                <a:gd name="connsiteY981" fmla="*/ 4016617 h 6858001"/>
                <a:gd name="connsiteX982" fmla="*/ 175671 w 4953000"/>
                <a:gd name="connsiteY982" fmla="*/ 3959461 h 6858001"/>
                <a:gd name="connsiteX983" fmla="*/ 166147 w 4953000"/>
                <a:gd name="connsiteY983" fmla="*/ 3929825 h 6858001"/>
                <a:gd name="connsiteX984" fmla="*/ 157153 w 4953000"/>
                <a:gd name="connsiteY984" fmla="*/ 3900188 h 6858001"/>
                <a:gd name="connsiteX985" fmla="*/ 148158 w 4953000"/>
                <a:gd name="connsiteY985" fmla="*/ 3869494 h 6858001"/>
                <a:gd name="connsiteX986" fmla="*/ 139163 w 4953000"/>
                <a:gd name="connsiteY986" fmla="*/ 3838270 h 6858001"/>
                <a:gd name="connsiteX987" fmla="*/ 130697 w 4953000"/>
                <a:gd name="connsiteY987" fmla="*/ 3806516 h 6858001"/>
                <a:gd name="connsiteX988" fmla="*/ 122761 w 4953000"/>
                <a:gd name="connsiteY988" fmla="*/ 3774763 h 6858001"/>
                <a:gd name="connsiteX989" fmla="*/ 115353 w 4953000"/>
                <a:gd name="connsiteY989" fmla="*/ 3742481 h 6858001"/>
                <a:gd name="connsiteX990" fmla="*/ 107945 w 4953000"/>
                <a:gd name="connsiteY990" fmla="*/ 3709669 h 6858001"/>
                <a:gd name="connsiteX991" fmla="*/ 101067 w 4953000"/>
                <a:gd name="connsiteY991" fmla="*/ 3675799 h 6858001"/>
                <a:gd name="connsiteX992" fmla="*/ 94718 w 4953000"/>
                <a:gd name="connsiteY992" fmla="*/ 3642458 h 6858001"/>
                <a:gd name="connsiteX993" fmla="*/ 88898 w 4953000"/>
                <a:gd name="connsiteY993" fmla="*/ 3608588 h 6858001"/>
                <a:gd name="connsiteX994" fmla="*/ 83606 w 4953000"/>
                <a:gd name="connsiteY994" fmla="*/ 3573659 h 6858001"/>
                <a:gd name="connsiteX995" fmla="*/ 78315 w 4953000"/>
                <a:gd name="connsiteY995" fmla="*/ 3538731 h 6858001"/>
                <a:gd name="connsiteX996" fmla="*/ 74612 w 4953000"/>
                <a:gd name="connsiteY996" fmla="*/ 3503273 h 6858001"/>
                <a:gd name="connsiteX997" fmla="*/ 70908 w 4953000"/>
                <a:gd name="connsiteY997" fmla="*/ 3467815 h 6858001"/>
                <a:gd name="connsiteX998" fmla="*/ 68262 w 4953000"/>
                <a:gd name="connsiteY998" fmla="*/ 3432358 h 6858001"/>
                <a:gd name="connsiteX999" fmla="*/ 65617 w 4953000"/>
                <a:gd name="connsiteY999" fmla="*/ 3396371 h 6858001"/>
                <a:gd name="connsiteX1000" fmla="*/ 64558 w 4953000"/>
                <a:gd name="connsiteY1000" fmla="*/ 3359854 h 6858001"/>
                <a:gd name="connsiteX1001" fmla="*/ 63500 w 4953000"/>
                <a:gd name="connsiteY1001" fmla="*/ 3322809 h 6858001"/>
                <a:gd name="connsiteX1002" fmla="*/ 63500 w 4953000"/>
                <a:gd name="connsiteY1002" fmla="*/ 3286293 h 6858001"/>
                <a:gd name="connsiteX1003" fmla="*/ 64558 w 4953000"/>
                <a:gd name="connsiteY1003" fmla="*/ 3248718 h 6858001"/>
                <a:gd name="connsiteX1004" fmla="*/ 65617 w 4953000"/>
                <a:gd name="connsiteY1004" fmla="*/ 3212202 h 6858001"/>
                <a:gd name="connsiteX1005" fmla="*/ 68262 w 4953000"/>
                <a:gd name="connsiteY1005" fmla="*/ 3174098 h 6858001"/>
                <a:gd name="connsiteX1006" fmla="*/ 71437 w 4953000"/>
                <a:gd name="connsiteY1006" fmla="*/ 3137053 h 6858001"/>
                <a:gd name="connsiteX1007" fmla="*/ 75141 w 4953000"/>
                <a:gd name="connsiteY1007" fmla="*/ 3098949 h 6858001"/>
                <a:gd name="connsiteX1008" fmla="*/ 80432 w 4953000"/>
                <a:gd name="connsiteY1008" fmla="*/ 3060845 h 6858001"/>
                <a:gd name="connsiteX1009" fmla="*/ 86252 w 4953000"/>
                <a:gd name="connsiteY1009" fmla="*/ 3022741 h 6858001"/>
                <a:gd name="connsiteX1010" fmla="*/ 93130 w 4953000"/>
                <a:gd name="connsiteY1010" fmla="*/ 2984637 h 6858001"/>
                <a:gd name="connsiteX1011" fmla="*/ 101067 w 4953000"/>
                <a:gd name="connsiteY1011" fmla="*/ 2946004 h 6858001"/>
                <a:gd name="connsiteX1012" fmla="*/ 110062 w 4953000"/>
                <a:gd name="connsiteY1012" fmla="*/ 2908429 h 6858001"/>
                <a:gd name="connsiteX1013" fmla="*/ 120115 w 4953000"/>
                <a:gd name="connsiteY1013" fmla="*/ 2869796 h 6858001"/>
                <a:gd name="connsiteX1014" fmla="*/ 131755 w 4953000"/>
                <a:gd name="connsiteY1014" fmla="*/ 2831693 h 6858001"/>
                <a:gd name="connsiteX1015" fmla="*/ 143925 w 4953000"/>
                <a:gd name="connsiteY1015" fmla="*/ 2793059 h 6858001"/>
                <a:gd name="connsiteX1016" fmla="*/ 157682 w 4953000"/>
                <a:gd name="connsiteY1016" fmla="*/ 2754426 h 6858001"/>
                <a:gd name="connsiteX1017" fmla="*/ 171968 w 4953000"/>
                <a:gd name="connsiteY1017" fmla="*/ 2715793 h 6858001"/>
                <a:gd name="connsiteX1018" fmla="*/ 187841 w 4953000"/>
                <a:gd name="connsiteY1018" fmla="*/ 2677690 h 6858001"/>
                <a:gd name="connsiteX1019" fmla="*/ 204772 w 4953000"/>
                <a:gd name="connsiteY1019" fmla="*/ 2639056 h 6858001"/>
                <a:gd name="connsiteX1020" fmla="*/ 223291 w 4953000"/>
                <a:gd name="connsiteY1020" fmla="*/ 2600423 h 6858001"/>
                <a:gd name="connsiteX1021" fmla="*/ 242868 w 4953000"/>
                <a:gd name="connsiteY1021" fmla="*/ 2562319 h 6858001"/>
                <a:gd name="connsiteX1022" fmla="*/ 264033 w 4953000"/>
                <a:gd name="connsiteY1022" fmla="*/ 2524215 h 6858001"/>
                <a:gd name="connsiteX1023" fmla="*/ 286784 w 4953000"/>
                <a:gd name="connsiteY1023" fmla="*/ 2486112 h 6858001"/>
                <a:gd name="connsiteX1024" fmla="*/ 309536 w 4953000"/>
                <a:gd name="connsiteY1024" fmla="*/ 2448537 h 6858001"/>
                <a:gd name="connsiteX1025" fmla="*/ 327526 w 4953000"/>
                <a:gd name="connsiteY1025" fmla="*/ 2437423 h 6858001"/>
                <a:gd name="connsiteX1026" fmla="*/ 346045 w 4953000"/>
                <a:gd name="connsiteY1026" fmla="*/ 2426839 h 6858001"/>
                <a:gd name="connsiteX1027" fmla="*/ 364563 w 4953000"/>
                <a:gd name="connsiteY1027" fmla="*/ 2417313 h 6858001"/>
                <a:gd name="connsiteX1028" fmla="*/ 383082 w 4953000"/>
                <a:gd name="connsiteY1028" fmla="*/ 2407787 h 6858001"/>
                <a:gd name="connsiteX1029" fmla="*/ 402659 w 4953000"/>
                <a:gd name="connsiteY1029" fmla="*/ 2398790 h 6858001"/>
                <a:gd name="connsiteX1030" fmla="*/ 422236 w 4953000"/>
                <a:gd name="connsiteY1030" fmla="*/ 2390323 h 6858001"/>
                <a:gd name="connsiteX1031" fmla="*/ 442343 w 4953000"/>
                <a:gd name="connsiteY1031" fmla="*/ 2381855 h 6858001"/>
                <a:gd name="connsiteX1032" fmla="*/ 462449 w 4953000"/>
                <a:gd name="connsiteY1032" fmla="*/ 2374446 h 6858001"/>
                <a:gd name="connsiteX1033" fmla="*/ 483084 w 4953000"/>
                <a:gd name="connsiteY1033" fmla="*/ 2367037 h 6858001"/>
                <a:gd name="connsiteX1034" fmla="*/ 504248 w 4953000"/>
                <a:gd name="connsiteY1034" fmla="*/ 2360157 h 6858001"/>
                <a:gd name="connsiteX1035" fmla="*/ 525413 w 4953000"/>
                <a:gd name="connsiteY1035" fmla="*/ 2354336 h 6858001"/>
                <a:gd name="connsiteX1036" fmla="*/ 547635 w 4953000"/>
                <a:gd name="connsiteY1036" fmla="*/ 2348514 h 6858001"/>
                <a:gd name="connsiteX1037" fmla="*/ 569329 w 4953000"/>
                <a:gd name="connsiteY1037" fmla="*/ 2343222 h 6858001"/>
                <a:gd name="connsiteX1038" fmla="*/ 591022 w 4953000"/>
                <a:gd name="connsiteY1038" fmla="*/ 2338988 h 6858001"/>
                <a:gd name="connsiteX1039" fmla="*/ 613774 w 4953000"/>
                <a:gd name="connsiteY1039" fmla="*/ 2334225 h 6858001"/>
                <a:gd name="connsiteX1040" fmla="*/ 636526 w 4953000"/>
                <a:gd name="connsiteY1040" fmla="*/ 2331050 h 6858001"/>
                <a:gd name="connsiteX1041" fmla="*/ 659277 w 4953000"/>
                <a:gd name="connsiteY1041" fmla="*/ 2328404 h 6858001"/>
                <a:gd name="connsiteX1042" fmla="*/ 682558 w 4953000"/>
                <a:gd name="connsiteY1042" fmla="*/ 2325758 h 6858001"/>
                <a:gd name="connsiteX1043" fmla="*/ 705839 w 4953000"/>
                <a:gd name="connsiteY1043" fmla="*/ 2324699 h 6858001"/>
                <a:gd name="connsiteX1044" fmla="*/ 729649 w 4953000"/>
                <a:gd name="connsiteY1044" fmla="*/ 2324170 h 6858001"/>
                <a:gd name="connsiteX1045" fmla="*/ 753988 w 4953000"/>
                <a:gd name="connsiteY1045" fmla="*/ 2324170 h 6858001"/>
                <a:gd name="connsiteX1046" fmla="*/ 778327 w 4953000"/>
                <a:gd name="connsiteY1046" fmla="*/ 2324699 h 6858001"/>
                <a:gd name="connsiteX1047" fmla="*/ 802666 w 4953000"/>
                <a:gd name="connsiteY1047" fmla="*/ 2325758 h 6858001"/>
                <a:gd name="connsiteX1048" fmla="*/ 827005 w 4953000"/>
                <a:gd name="connsiteY1048" fmla="*/ 2327875 h 6858001"/>
                <a:gd name="connsiteX1049" fmla="*/ 852402 w 4953000"/>
                <a:gd name="connsiteY1049" fmla="*/ 2331050 h 6858001"/>
                <a:gd name="connsiteX1050" fmla="*/ 876741 w 4953000"/>
                <a:gd name="connsiteY1050" fmla="*/ 2334755 h 6858001"/>
                <a:gd name="connsiteX1051" fmla="*/ 902139 w 4953000"/>
                <a:gd name="connsiteY1051" fmla="*/ 2339518 h 6858001"/>
                <a:gd name="connsiteX1052" fmla="*/ 927536 w 4953000"/>
                <a:gd name="connsiteY1052" fmla="*/ 2344810 h 6858001"/>
                <a:gd name="connsiteX1053" fmla="*/ 952404 w 4953000"/>
                <a:gd name="connsiteY1053" fmla="*/ 2351160 h 6858001"/>
                <a:gd name="connsiteX1054" fmla="*/ 978330 w 4953000"/>
                <a:gd name="connsiteY1054" fmla="*/ 2358040 h 6858001"/>
                <a:gd name="connsiteX1055" fmla="*/ 1004257 w 4953000"/>
                <a:gd name="connsiteY1055" fmla="*/ 2366508 h 6858001"/>
                <a:gd name="connsiteX1056" fmla="*/ 1030712 w 4953000"/>
                <a:gd name="connsiteY1056" fmla="*/ 2375504 h 6858001"/>
                <a:gd name="connsiteX1057" fmla="*/ 1068808 w 4953000"/>
                <a:gd name="connsiteY1057" fmla="*/ 2389794 h 6858001"/>
                <a:gd name="connsiteX1058" fmla="*/ 1104788 w 4953000"/>
                <a:gd name="connsiteY1058" fmla="*/ 2405141 h 6858001"/>
                <a:gd name="connsiteX1059" fmla="*/ 1138121 w 4953000"/>
                <a:gd name="connsiteY1059" fmla="*/ 2420488 h 6858001"/>
                <a:gd name="connsiteX1060" fmla="*/ 1169868 w 4953000"/>
                <a:gd name="connsiteY1060" fmla="*/ 2436894 h 6858001"/>
                <a:gd name="connsiteX1061" fmla="*/ 1198969 w 4953000"/>
                <a:gd name="connsiteY1061" fmla="*/ 2452771 h 6858001"/>
                <a:gd name="connsiteX1062" fmla="*/ 1225954 w 4953000"/>
                <a:gd name="connsiteY1062" fmla="*/ 2469706 h 6858001"/>
                <a:gd name="connsiteX1063" fmla="*/ 1250822 w 4953000"/>
                <a:gd name="connsiteY1063" fmla="*/ 2486112 h 6858001"/>
                <a:gd name="connsiteX1064" fmla="*/ 1273573 w 4953000"/>
                <a:gd name="connsiteY1064" fmla="*/ 2503047 h 6858001"/>
                <a:gd name="connsiteX1065" fmla="*/ 1294738 w 4953000"/>
                <a:gd name="connsiteY1065" fmla="*/ 2519982 h 6858001"/>
                <a:gd name="connsiteX1066" fmla="*/ 1313786 w 4953000"/>
                <a:gd name="connsiteY1066" fmla="*/ 2536387 h 6858001"/>
                <a:gd name="connsiteX1067" fmla="*/ 1332305 w 4953000"/>
                <a:gd name="connsiteY1067" fmla="*/ 2553323 h 6858001"/>
                <a:gd name="connsiteX1068" fmla="*/ 1348178 w 4953000"/>
                <a:gd name="connsiteY1068" fmla="*/ 2570258 h 6858001"/>
                <a:gd name="connsiteX1069" fmla="*/ 1362464 w 4953000"/>
                <a:gd name="connsiteY1069" fmla="*/ 2586663 h 6858001"/>
                <a:gd name="connsiteX1070" fmla="*/ 1375162 w 4953000"/>
                <a:gd name="connsiteY1070" fmla="*/ 2603598 h 6858001"/>
                <a:gd name="connsiteX1071" fmla="*/ 1386803 w 4953000"/>
                <a:gd name="connsiteY1071" fmla="*/ 2618946 h 6858001"/>
                <a:gd name="connsiteX1072" fmla="*/ 1397385 w 4953000"/>
                <a:gd name="connsiteY1072" fmla="*/ 2634822 h 6858001"/>
                <a:gd name="connsiteX1073" fmla="*/ 1406380 w 4953000"/>
                <a:gd name="connsiteY1073" fmla="*/ 2649641 h 6858001"/>
                <a:gd name="connsiteX1074" fmla="*/ 1414316 w 4953000"/>
                <a:gd name="connsiteY1074" fmla="*/ 2664459 h 6858001"/>
                <a:gd name="connsiteX1075" fmla="*/ 1421195 w 4953000"/>
                <a:gd name="connsiteY1075" fmla="*/ 2678748 h 6858001"/>
                <a:gd name="connsiteX1076" fmla="*/ 1427015 w 4953000"/>
                <a:gd name="connsiteY1076" fmla="*/ 2693037 h 6858001"/>
                <a:gd name="connsiteX1077" fmla="*/ 1431777 w 4953000"/>
                <a:gd name="connsiteY1077" fmla="*/ 2705738 h 6858001"/>
                <a:gd name="connsiteX1078" fmla="*/ 1436010 w 4953000"/>
                <a:gd name="connsiteY1078" fmla="*/ 2718439 h 6858001"/>
                <a:gd name="connsiteX1079" fmla="*/ 1439185 w 4953000"/>
                <a:gd name="connsiteY1079" fmla="*/ 2729024 h 6858001"/>
                <a:gd name="connsiteX1080" fmla="*/ 1441830 w 4953000"/>
                <a:gd name="connsiteY1080" fmla="*/ 2740137 h 6858001"/>
                <a:gd name="connsiteX1081" fmla="*/ 1445534 w 4953000"/>
                <a:gd name="connsiteY1081" fmla="*/ 2758131 h 6858001"/>
                <a:gd name="connsiteX1082" fmla="*/ 1446592 w 4953000"/>
                <a:gd name="connsiteY1082" fmla="*/ 2772420 h 6858001"/>
                <a:gd name="connsiteX1083" fmla="*/ 1447121 w 4953000"/>
                <a:gd name="connsiteY1083" fmla="*/ 2781946 h 6858001"/>
                <a:gd name="connsiteX1084" fmla="*/ 1447121 w 4953000"/>
                <a:gd name="connsiteY1084" fmla="*/ 2786709 h 6858001"/>
                <a:gd name="connsiteX1085" fmla="*/ 1447121 w 4953000"/>
                <a:gd name="connsiteY1085" fmla="*/ 2793589 h 6858001"/>
                <a:gd name="connsiteX1086" fmla="*/ 1447121 w 4953000"/>
                <a:gd name="connsiteY1086" fmla="*/ 2801527 h 6858001"/>
                <a:gd name="connsiteX1087" fmla="*/ 1448709 w 4953000"/>
                <a:gd name="connsiteY1087" fmla="*/ 2808407 h 6858001"/>
                <a:gd name="connsiteX1088" fmla="*/ 1449767 w 4953000"/>
                <a:gd name="connsiteY1088" fmla="*/ 2815287 h 6858001"/>
                <a:gd name="connsiteX1089" fmla="*/ 1436010 w 4953000"/>
                <a:gd name="connsiteY1089" fmla="*/ 2852861 h 6858001"/>
                <a:gd name="connsiteX1090" fmla="*/ 1422253 w 4953000"/>
                <a:gd name="connsiteY1090" fmla="*/ 2889378 h 6858001"/>
                <a:gd name="connsiteX1091" fmla="*/ 1410613 w 4953000"/>
                <a:gd name="connsiteY1091" fmla="*/ 2924835 h 6858001"/>
                <a:gd name="connsiteX1092" fmla="*/ 1398972 w 4953000"/>
                <a:gd name="connsiteY1092" fmla="*/ 2958176 h 6858001"/>
                <a:gd name="connsiteX1093" fmla="*/ 1388919 w 4953000"/>
                <a:gd name="connsiteY1093" fmla="*/ 2990459 h 6858001"/>
                <a:gd name="connsiteX1094" fmla="*/ 1379924 w 4953000"/>
                <a:gd name="connsiteY1094" fmla="*/ 3021153 h 6858001"/>
                <a:gd name="connsiteX1095" fmla="*/ 1364051 w 4953000"/>
                <a:gd name="connsiteY1095" fmla="*/ 3075663 h 6858001"/>
                <a:gd name="connsiteX1096" fmla="*/ 1351882 w 4953000"/>
                <a:gd name="connsiteY1096" fmla="*/ 3121176 h 6858001"/>
                <a:gd name="connsiteX1097" fmla="*/ 1342887 w 4953000"/>
                <a:gd name="connsiteY1097" fmla="*/ 3156634 h 6858001"/>
                <a:gd name="connsiteX1098" fmla="*/ 1335479 w 4953000"/>
                <a:gd name="connsiteY1098" fmla="*/ 3191562 h 6858001"/>
                <a:gd name="connsiteX1099" fmla="*/ 1333363 w 4953000"/>
                <a:gd name="connsiteY1099" fmla="*/ 3201088 h 6858001"/>
                <a:gd name="connsiteX1100" fmla="*/ 1333363 w 4953000"/>
                <a:gd name="connsiteY1100" fmla="*/ 3211673 h 6858001"/>
                <a:gd name="connsiteX1101" fmla="*/ 1333363 w 4953000"/>
                <a:gd name="connsiteY1101" fmla="*/ 3221199 h 6858001"/>
                <a:gd name="connsiteX1102" fmla="*/ 1334421 w 4953000"/>
                <a:gd name="connsiteY1102" fmla="*/ 3230725 h 6858001"/>
                <a:gd name="connsiteX1103" fmla="*/ 1337067 w 4953000"/>
                <a:gd name="connsiteY1103" fmla="*/ 3240780 h 6858001"/>
                <a:gd name="connsiteX1104" fmla="*/ 1340241 w 4953000"/>
                <a:gd name="connsiteY1104" fmla="*/ 3249777 h 6858001"/>
                <a:gd name="connsiteX1105" fmla="*/ 1344474 w 4953000"/>
                <a:gd name="connsiteY1105" fmla="*/ 3257715 h 6858001"/>
                <a:gd name="connsiteX1106" fmla="*/ 1349236 w 4953000"/>
                <a:gd name="connsiteY1106" fmla="*/ 3266182 h 6858001"/>
                <a:gd name="connsiteX1107" fmla="*/ 1355056 w 4953000"/>
                <a:gd name="connsiteY1107" fmla="*/ 3274121 h 6858001"/>
                <a:gd name="connsiteX1108" fmla="*/ 1361935 w 4953000"/>
                <a:gd name="connsiteY1108" fmla="*/ 3281001 h 6858001"/>
                <a:gd name="connsiteX1109" fmla="*/ 1368284 w 4953000"/>
                <a:gd name="connsiteY1109" fmla="*/ 3287351 h 6858001"/>
                <a:gd name="connsiteX1110" fmla="*/ 1375692 w 4953000"/>
                <a:gd name="connsiteY1110" fmla="*/ 3293173 h 6858001"/>
                <a:gd name="connsiteX1111" fmla="*/ 1384157 w 4953000"/>
                <a:gd name="connsiteY1111" fmla="*/ 3298465 h 6858001"/>
                <a:gd name="connsiteX1112" fmla="*/ 1393152 w 4953000"/>
                <a:gd name="connsiteY1112" fmla="*/ 3303228 h 6858001"/>
                <a:gd name="connsiteX1113" fmla="*/ 1402147 w 4953000"/>
                <a:gd name="connsiteY1113" fmla="*/ 3306403 h 6858001"/>
                <a:gd name="connsiteX1114" fmla="*/ 1412729 w 4953000"/>
                <a:gd name="connsiteY1114" fmla="*/ 3309049 h 6858001"/>
                <a:gd name="connsiteX1115" fmla="*/ 1422253 w 4953000"/>
                <a:gd name="connsiteY1115" fmla="*/ 3310637 h 6858001"/>
                <a:gd name="connsiteX1116" fmla="*/ 1432306 w 4953000"/>
                <a:gd name="connsiteY1116" fmla="*/ 3310637 h 6858001"/>
                <a:gd name="connsiteX1117" fmla="*/ 1440772 w 4953000"/>
                <a:gd name="connsiteY1117" fmla="*/ 3310637 h 6858001"/>
                <a:gd name="connsiteX1118" fmla="*/ 1449767 w 4953000"/>
                <a:gd name="connsiteY1118" fmla="*/ 3309579 h 6858001"/>
                <a:gd name="connsiteX1119" fmla="*/ 1457703 w 4953000"/>
                <a:gd name="connsiteY1119" fmla="*/ 3307462 h 6858001"/>
                <a:gd name="connsiteX1120" fmla="*/ 1466169 w 4953000"/>
                <a:gd name="connsiteY1120" fmla="*/ 3304816 h 6858001"/>
                <a:gd name="connsiteX1121" fmla="*/ 1473577 w 4953000"/>
                <a:gd name="connsiteY1121" fmla="*/ 3302169 h 6858001"/>
                <a:gd name="connsiteX1122" fmla="*/ 1480984 w 4953000"/>
                <a:gd name="connsiteY1122" fmla="*/ 3298465 h 6858001"/>
                <a:gd name="connsiteX1123" fmla="*/ 1487863 w 4953000"/>
                <a:gd name="connsiteY1123" fmla="*/ 3294231 h 6858001"/>
                <a:gd name="connsiteX1124" fmla="*/ 1495270 w 4953000"/>
                <a:gd name="connsiteY1124" fmla="*/ 3288939 h 6858001"/>
                <a:gd name="connsiteX1125" fmla="*/ 1501620 w 4953000"/>
                <a:gd name="connsiteY1125" fmla="*/ 3283647 h 6858001"/>
                <a:gd name="connsiteX1126" fmla="*/ 1507440 w 4953000"/>
                <a:gd name="connsiteY1126" fmla="*/ 3277296 h 6858001"/>
                <a:gd name="connsiteX1127" fmla="*/ 1512202 w 4953000"/>
                <a:gd name="connsiteY1127" fmla="*/ 3270945 h 6858001"/>
                <a:gd name="connsiteX1128" fmla="*/ 1516964 w 4953000"/>
                <a:gd name="connsiteY1128" fmla="*/ 3263536 h 6858001"/>
                <a:gd name="connsiteX1129" fmla="*/ 1521197 w 4953000"/>
                <a:gd name="connsiteY1129" fmla="*/ 3256656 h 6858001"/>
                <a:gd name="connsiteX1130" fmla="*/ 1524900 w 4953000"/>
                <a:gd name="connsiteY1130" fmla="*/ 3248718 h 6858001"/>
                <a:gd name="connsiteX1131" fmla="*/ 1528075 w 4953000"/>
                <a:gd name="connsiteY1131" fmla="*/ 3240780 h 6858001"/>
                <a:gd name="connsiteX1132" fmla="*/ 1529662 w 4953000"/>
                <a:gd name="connsiteY1132" fmla="*/ 3231783 h 6858001"/>
                <a:gd name="connsiteX1133" fmla="*/ 1534953 w 4953000"/>
                <a:gd name="connsiteY1133" fmla="*/ 3211144 h 6858001"/>
                <a:gd name="connsiteX1134" fmla="*/ 1540774 w 4953000"/>
                <a:gd name="connsiteY1134" fmla="*/ 3187329 h 6858001"/>
                <a:gd name="connsiteX1135" fmla="*/ 1548710 w 4953000"/>
                <a:gd name="connsiteY1135" fmla="*/ 3155575 h 6858001"/>
                <a:gd name="connsiteX1136" fmla="*/ 1559292 w 4953000"/>
                <a:gd name="connsiteY1136" fmla="*/ 3116942 h 6858001"/>
                <a:gd name="connsiteX1137" fmla="*/ 1572520 w 4953000"/>
                <a:gd name="connsiteY1137" fmla="*/ 3072488 h 6858001"/>
                <a:gd name="connsiteX1138" fmla="*/ 1587864 w 4953000"/>
                <a:gd name="connsiteY1138" fmla="*/ 3022212 h 6858001"/>
                <a:gd name="connsiteX1139" fmla="*/ 1606383 w 4953000"/>
                <a:gd name="connsiteY1139" fmla="*/ 2967702 h 6858001"/>
                <a:gd name="connsiteX1140" fmla="*/ 1627018 w 4953000"/>
                <a:gd name="connsiteY1140" fmla="*/ 2908959 h 6858001"/>
                <a:gd name="connsiteX1141" fmla="*/ 1638659 w 4953000"/>
                <a:gd name="connsiteY1141" fmla="*/ 2878793 h 6858001"/>
                <a:gd name="connsiteX1142" fmla="*/ 1650828 w 4953000"/>
                <a:gd name="connsiteY1142" fmla="*/ 2847569 h 6858001"/>
                <a:gd name="connsiteX1143" fmla="*/ 1664585 w 4953000"/>
                <a:gd name="connsiteY1143" fmla="*/ 2815287 h 6858001"/>
                <a:gd name="connsiteX1144" fmla="*/ 1677813 w 4953000"/>
                <a:gd name="connsiteY1144" fmla="*/ 2784063 h 6858001"/>
                <a:gd name="connsiteX1145" fmla="*/ 1692099 w 4953000"/>
                <a:gd name="connsiteY1145" fmla="*/ 2751251 h 6858001"/>
                <a:gd name="connsiteX1146" fmla="*/ 1707443 w 4953000"/>
                <a:gd name="connsiteY1146" fmla="*/ 2718439 h 6858001"/>
                <a:gd name="connsiteX1147" fmla="*/ 1723845 w 4953000"/>
                <a:gd name="connsiteY1147" fmla="*/ 2685098 h 6858001"/>
                <a:gd name="connsiteX1148" fmla="*/ 1740248 w 4953000"/>
                <a:gd name="connsiteY1148" fmla="*/ 2652287 h 6858001"/>
                <a:gd name="connsiteX1149" fmla="*/ 1757708 w 4953000"/>
                <a:gd name="connsiteY1149" fmla="*/ 2619475 h 6858001"/>
                <a:gd name="connsiteX1150" fmla="*/ 1775698 w 4953000"/>
                <a:gd name="connsiteY1150" fmla="*/ 2586663 h 6858001"/>
                <a:gd name="connsiteX1151" fmla="*/ 1795275 w 4953000"/>
                <a:gd name="connsiteY1151" fmla="*/ 2553852 h 6858001"/>
                <a:gd name="connsiteX1152" fmla="*/ 1815381 w 4953000"/>
                <a:gd name="connsiteY1152" fmla="*/ 2521570 h 6858001"/>
                <a:gd name="connsiteX1153" fmla="*/ 1836017 w 4953000"/>
                <a:gd name="connsiteY1153" fmla="*/ 2489287 h 6858001"/>
                <a:gd name="connsiteX1154" fmla="*/ 1857181 w 4953000"/>
                <a:gd name="connsiteY1154" fmla="*/ 2458592 h 6858001"/>
                <a:gd name="connsiteX1155" fmla="*/ 1876229 w 4953000"/>
                <a:gd name="connsiteY1155" fmla="*/ 2431073 h 6858001"/>
                <a:gd name="connsiteX1156" fmla="*/ 1895277 w 4953000"/>
                <a:gd name="connsiteY1156" fmla="*/ 2405670 h 6858001"/>
                <a:gd name="connsiteX1157" fmla="*/ 1913267 w 4953000"/>
                <a:gd name="connsiteY1157" fmla="*/ 2381855 h 6858001"/>
                <a:gd name="connsiteX1158" fmla="*/ 1930727 w 4953000"/>
                <a:gd name="connsiteY1158" fmla="*/ 2360157 h 6858001"/>
                <a:gd name="connsiteX1159" fmla="*/ 1946600 w 4953000"/>
                <a:gd name="connsiteY1159" fmla="*/ 2340047 h 6858001"/>
                <a:gd name="connsiteX1160" fmla="*/ 1961945 w 4953000"/>
                <a:gd name="connsiteY1160" fmla="*/ 2321524 h 6858001"/>
                <a:gd name="connsiteX1161" fmla="*/ 1976760 w 4953000"/>
                <a:gd name="connsiteY1161" fmla="*/ 2304589 h 6858001"/>
                <a:gd name="connsiteX1162" fmla="*/ 1991575 w 4953000"/>
                <a:gd name="connsiteY1162" fmla="*/ 2288712 h 6858001"/>
                <a:gd name="connsiteX1163" fmla="*/ 2018030 w 4953000"/>
                <a:gd name="connsiteY1163" fmla="*/ 2260664 h 6858001"/>
                <a:gd name="connsiteX1164" fmla="*/ 2041840 w 4953000"/>
                <a:gd name="connsiteY1164" fmla="*/ 2236320 h 6858001"/>
                <a:gd name="connsiteX1165" fmla="*/ 2064592 w 4953000"/>
                <a:gd name="connsiteY1165" fmla="*/ 2215680 h 6858001"/>
                <a:gd name="connsiteX1166" fmla="*/ 2084698 w 4953000"/>
                <a:gd name="connsiteY1166" fmla="*/ 2197687 h 6858001"/>
                <a:gd name="connsiteX1167" fmla="*/ 2111683 w 4953000"/>
                <a:gd name="connsiteY1167" fmla="*/ 2171755 h 6858001"/>
                <a:gd name="connsiteX1168" fmla="*/ 2124381 w 4953000"/>
                <a:gd name="connsiteY1168" fmla="*/ 2159583 h 6858001"/>
                <a:gd name="connsiteX1169" fmla="*/ 2136551 w 4953000"/>
                <a:gd name="connsiteY1169" fmla="*/ 2147411 h 6858001"/>
                <a:gd name="connsiteX1170" fmla="*/ 2148191 w 4953000"/>
                <a:gd name="connsiteY1170" fmla="*/ 2134709 h 6858001"/>
                <a:gd name="connsiteX1171" fmla="*/ 2159302 w 4953000"/>
                <a:gd name="connsiteY1171" fmla="*/ 2121479 h 6858001"/>
                <a:gd name="connsiteX1172" fmla="*/ 2169355 w 4953000"/>
                <a:gd name="connsiteY1172" fmla="*/ 2108248 h 6858001"/>
                <a:gd name="connsiteX1173" fmla="*/ 2179937 w 4953000"/>
                <a:gd name="connsiteY1173" fmla="*/ 2093430 h 6858001"/>
                <a:gd name="connsiteX1174" fmla="*/ 2188933 w 4953000"/>
                <a:gd name="connsiteY1174" fmla="*/ 2078083 h 6858001"/>
                <a:gd name="connsiteX1175" fmla="*/ 2197927 w 4953000"/>
                <a:gd name="connsiteY1175" fmla="*/ 2061677 h 6858001"/>
                <a:gd name="connsiteX1176" fmla="*/ 2206922 w 4953000"/>
                <a:gd name="connsiteY1176" fmla="*/ 2043683 h 6858001"/>
                <a:gd name="connsiteX1177" fmla="*/ 2215388 w 4953000"/>
                <a:gd name="connsiteY1177" fmla="*/ 2024631 h 6858001"/>
                <a:gd name="connsiteX1178" fmla="*/ 2222795 w 4953000"/>
                <a:gd name="connsiteY1178" fmla="*/ 2002933 h 6858001"/>
                <a:gd name="connsiteX1179" fmla="*/ 2230732 w 4953000"/>
                <a:gd name="connsiteY1179" fmla="*/ 1980177 h 6858001"/>
                <a:gd name="connsiteX1180" fmla="*/ 2238669 w 4953000"/>
                <a:gd name="connsiteY1180" fmla="*/ 1954774 h 6858001"/>
                <a:gd name="connsiteX1181" fmla="*/ 2245547 w 4953000"/>
                <a:gd name="connsiteY1181" fmla="*/ 1927784 h 6858001"/>
                <a:gd name="connsiteX1182" fmla="*/ 2255071 w 4953000"/>
                <a:gd name="connsiteY1182" fmla="*/ 1889680 h 6858001"/>
                <a:gd name="connsiteX1183" fmla="*/ 2266183 w 4953000"/>
                <a:gd name="connsiteY1183" fmla="*/ 1854222 h 6858001"/>
                <a:gd name="connsiteX1184" fmla="*/ 2271473 w 4953000"/>
                <a:gd name="connsiteY1184" fmla="*/ 1838346 h 6858001"/>
                <a:gd name="connsiteX1185" fmla="*/ 2277294 w 4953000"/>
                <a:gd name="connsiteY1185" fmla="*/ 1822998 h 6858001"/>
                <a:gd name="connsiteX1186" fmla="*/ 2283114 w 4953000"/>
                <a:gd name="connsiteY1186" fmla="*/ 1808180 h 6858001"/>
                <a:gd name="connsiteX1187" fmla="*/ 2289463 w 4953000"/>
                <a:gd name="connsiteY1187" fmla="*/ 1793891 h 6858001"/>
                <a:gd name="connsiteX1188" fmla="*/ 2295283 w 4953000"/>
                <a:gd name="connsiteY1188" fmla="*/ 1781190 h 6858001"/>
                <a:gd name="connsiteX1189" fmla="*/ 2301633 w 4953000"/>
                <a:gd name="connsiteY1189" fmla="*/ 1767960 h 6858001"/>
                <a:gd name="connsiteX1190" fmla="*/ 2308511 w 4953000"/>
                <a:gd name="connsiteY1190" fmla="*/ 1756317 h 6858001"/>
                <a:gd name="connsiteX1191" fmla="*/ 2314861 w 4953000"/>
                <a:gd name="connsiteY1191" fmla="*/ 1744674 h 6858001"/>
                <a:gd name="connsiteX1192" fmla="*/ 2322797 w 4953000"/>
                <a:gd name="connsiteY1192" fmla="*/ 1734619 h 6858001"/>
                <a:gd name="connsiteX1193" fmla="*/ 2329675 w 4953000"/>
                <a:gd name="connsiteY1193" fmla="*/ 1725093 h 6858001"/>
                <a:gd name="connsiteX1194" fmla="*/ 2337612 w 4953000"/>
                <a:gd name="connsiteY1194" fmla="*/ 1715037 h 6858001"/>
                <a:gd name="connsiteX1195" fmla="*/ 2346078 w 4953000"/>
                <a:gd name="connsiteY1195" fmla="*/ 1707099 h 6858001"/>
                <a:gd name="connsiteX1196" fmla="*/ 2354544 w 4953000"/>
                <a:gd name="connsiteY1196" fmla="*/ 1698632 h 6858001"/>
                <a:gd name="connsiteX1197" fmla="*/ 2363539 w 4953000"/>
                <a:gd name="connsiteY1197" fmla="*/ 1691223 h 6858001"/>
                <a:gd name="connsiteX1198" fmla="*/ 2372533 w 4953000"/>
                <a:gd name="connsiteY1198" fmla="*/ 1684343 h 6858001"/>
                <a:gd name="connsiteX1199" fmla="*/ 2382057 w 4953000"/>
                <a:gd name="connsiteY1199" fmla="*/ 1678521 h 6858001"/>
                <a:gd name="connsiteX1200" fmla="*/ 2391581 w 4953000"/>
                <a:gd name="connsiteY1200" fmla="*/ 1672700 h 6858001"/>
                <a:gd name="connsiteX1201" fmla="*/ 2402163 w 4953000"/>
                <a:gd name="connsiteY1201" fmla="*/ 1666878 h 6858001"/>
                <a:gd name="connsiteX1202" fmla="*/ 2412746 w 4953000"/>
                <a:gd name="connsiteY1202" fmla="*/ 1662645 h 6858001"/>
                <a:gd name="connsiteX1203" fmla="*/ 2423857 w 4953000"/>
                <a:gd name="connsiteY1203" fmla="*/ 1657882 h 6858001"/>
                <a:gd name="connsiteX1204" fmla="*/ 2435497 w 4953000"/>
                <a:gd name="connsiteY1204" fmla="*/ 1654706 h 6858001"/>
                <a:gd name="connsiteX1205" fmla="*/ 2447667 w 4953000"/>
                <a:gd name="connsiteY1205" fmla="*/ 1651531 h 6858001"/>
                <a:gd name="connsiteX1206" fmla="*/ 2459837 w 4953000"/>
                <a:gd name="connsiteY1206" fmla="*/ 1648356 h 6858001"/>
                <a:gd name="connsiteX1207" fmla="*/ 2473593 w 4953000"/>
                <a:gd name="connsiteY1207" fmla="*/ 1645710 h 6858001"/>
                <a:gd name="connsiteX1208" fmla="*/ 2486821 w 4953000"/>
                <a:gd name="connsiteY1208" fmla="*/ 1643593 h 6858001"/>
                <a:gd name="connsiteX1209" fmla="*/ 2501107 w 4953000"/>
                <a:gd name="connsiteY1209" fmla="*/ 1642534 h 6858001"/>
                <a:gd name="connsiteX1210" fmla="*/ 2515922 w 4953000"/>
                <a:gd name="connsiteY1210" fmla="*/ 1640947 h 6858001"/>
                <a:gd name="connsiteX1211" fmla="*/ 168804 w 4953000"/>
                <a:gd name="connsiteY1211" fmla="*/ 249238 h 6858001"/>
                <a:gd name="connsiteX1212" fmla="*/ 186796 w 4953000"/>
                <a:gd name="connsiteY1212" fmla="*/ 264055 h 6858001"/>
                <a:gd name="connsiteX1213" fmla="*/ 207434 w 4953000"/>
                <a:gd name="connsiteY1213" fmla="*/ 280459 h 6858001"/>
                <a:gd name="connsiteX1214" fmla="*/ 236538 w 4953000"/>
                <a:gd name="connsiteY1214" fmla="*/ 302684 h 6858001"/>
                <a:gd name="connsiteX1215" fmla="*/ 271992 w 4953000"/>
                <a:gd name="connsiteY1215" fmla="*/ 328613 h 6858001"/>
                <a:gd name="connsiteX1216" fmla="*/ 313796 w 4953000"/>
                <a:gd name="connsiteY1216" fmla="*/ 358247 h 6858001"/>
                <a:gd name="connsiteX1217" fmla="*/ 337079 w 4953000"/>
                <a:gd name="connsiteY1217" fmla="*/ 373592 h 6858001"/>
                <a:gd name="connsiteX1218" fmla="*/ 361421 w 4953000"/>
                <a:gd name="connsiteY1218" fmla="*/ 389467 h 6858001"/>
                <a:gd name="connsiteX1219" fmla="*/ 387350 w 4953000"/>
                <a:gd name="connsiteY1219" fmla="*/ 405872 h 6858001"/>
                <a:gd name="connsiteX1220" fmla="*/ 413809 w 4953000"/>
                <a:gd name="connsiteY1220" fmla="*/ 422276 h 6858001"/>
                <a:gd name="connsiteX1221" fmla="*/ 441854 w 4953000"/>
                <a:gd name="connsiteY1221" fmla="*/ 439209 h 6858001"/>
                <a:gd name="connsiteX1222" fmla="*/ 470959 w 4953000"/>
                <a:gd name="connsiteY1222" fmla="*/ 456142 h 6858001"/>
                <a:gd name="connsiteX1223" fmla="*/ 501121 w 4953000"/>
                <a:gd name="connsiteY1223" fmla="*/ 472547 h 6858001"/>
                <a:gd name="connsiteX1224" fmla="*/ 532342 w 4953000"/>
                <a:gd name="connsiteY1224" fmla="*/ 488951 h 6858001"/>
                <a:gd name="connsiteX1225" fmla="*/ 564621 w 4953000"/>
                <a:gd name="connsiteY1225" fmla="*/ 504826 h 6858001"/>
                <a:gd name="connsiteX1226" fmla="*/ 596371 w 4953000"/>
                <a:gd name="connsiteY1226" fmla="*/ 520172 h 6858001"/>
                <a:gd name="connsiteX1227" fmla="*/ 630238 w 4953000"/>
                <a:gd name="connsiteY1227" fmla="*/ 534988 h 6858001"/>
                <a:gd name="connsiteX1228" fmla="*/ 664104 w 4953000"/>
                <a:gd name="connsiteY1228" fmla="*/ 549276 h 6858001"/>
                <a:gd name="connsiteX1229" fmla="*/ 698500 w 4953000"/>
                <a:gd name="connsiteY1229" fmla="*/ 561976 h 6858001"/>
                <a:gd name="connsiteX1230" fmla="*/ 733954 w 4953000"/>
                <a:gd name="connsiteY1230" fmla="*/ 574147 h 6858001"/>
                <a:gd name="connsiteX1231" fmla="*/ 769409 w 4953000"/>
                <a:gd name="connsiteY1231" fmla="*/ 585788 h 6858001"/>
                <a:gd name="connsiteX1232" fmla="*/ 804863 w 4953000"/>
                <a:gd name="connsiteY1232" fmla="*/ 596372 h 6858001"/>
                <a:gd name="connsiteX1233" fmla="*/ 840846 w 4953000"/>
                <a:gd name="connsiteY1233" fmla="*/ 604838 h 6858001"/>
                <a:gd name="connsiteX1234" fmla="*/ 876829 w 4953000"/>
                <a:gd name="connsiteY1234" fmla="*/ 612247 h 6858001"/>
                <a:gd name="connsiteX1235" fmla="*/ 894821 w 4953000"/>
                <a:gd name="connsiteY1235" fmla="*/ 614892 h 6858001"/>
                <a:gd name="connsiteX1236" fmla="*/ 913342 w 4953000"/>
                <a:gd name="connsiteY1236" fmla="*/ 618067 h 6858001"/>
                <a:gd name="connsiteX1237" fmla="*/ 931334 w 4953000"/>
                <a:gd name="connsiteY1237" fmla="*/ 620184 h 6858001"/>
                <a:gd name="connsiteX1238" fmla="*/ 949854 w 4953000"/>
                <a:gd name="connsiteY1238" fmla="*/ 622301 h 6858001"/>
                <a:gd name="connsiteX1239" fmla="*/ 978429 w 4953000"/>
                <a:gd name="connsiteY1239" fmla="*/ 623888 h 6858001"/>
                <a:gd name="connsiteX1240" fmla="*/ 1009121 w 4953000"/>
                <a:gd name="connsiteY1240" fmla="*/ 624417 h 6858001"/>
                <a:gd name="connsiteX1241" fmla="*/ 1038754 w 4953000"/>
                <a:gd name="connsiteY1241" fmla="*/ 623888 h 6858001"/>
                <a:gd name="connsiteX1242" fmla="*/ 1068917 w 4953000"/>
                <a:gd name="connsiteY1242" fmla="*/ 622830 h 6858001"/>
                <a:gd name="connsiteX1243" fmla="*/ 1099609 w 4953000"/>
                <a:gd name="connsiteY1243" fmla="*/ 620184 h 6858001"/>
                <a:gd name="connsiteX1244" fmla="*/ 1130829 w 4953000"/>
                <a:gd name="connsiteY1244" fmla="*/ 616480 h 6858001"/>
                <a:gd name="connsiteX1245" fmla="*/ 1161521 w 4953000"/>
                <a:gd name="connsiteY1245" fmla="*/ 611717 h 6858001"/>
                <a:gd name="connsiteX1246" fmla="*/ 1193271 w 4953000"/>
                <a:gd name="connsiteY1246" fmla="*/ 605897 h 6858001"/>
                <a:gd name="connsiteX1247" fmla="*/ 1223963 w 4953000"/>
                <a:gd name="connsiteY1247" fmla="*/ 600076 h 6858001"/>
                <a:gd name="connsiteX1248" fmla="*/ 1255713 w 4953000"/>
                <a:gd name="connsiteY1248" fmla="*/ 593197 h 6858001"/>
                <a:gd name="connsiteX1249" fmla="*/ 1286404 w 4953000"/>
                <a:gd name="connsiteY1249" fmla="*/ 585259 h 6858001"/>
                <a:gd name="connsiteX1250" fmla="*/ 1317625 w 4953000"/>
                <a:gd name="connsiteY1250" fmla="*/ 576792 h 6858001"/>
                <a:gd name="connsiteX1251" fmla="*/ 1348317 w 4953000"/>
                <a:gd name="connsiteY1251" fmla="*/ 567797 h 6858001"/>
                <a:gd name="connsiteX1252" fmla="*/ 1378479 w 4953000"/>
                <a:gd name="connsiteY1252" fmla="*/ 558272 h 6858001"/>
                <a:gd name="connsiteX1253" fmla="*/ 1409171 w 4953000"/>
                <a:gd name="connsiteY1253" fmla="*/ 548747 h 6858001"/>
                <a:gd name="connsiteX1254" fmla="*/ 1438804 w 4953000"/>
                <a:gd name="connsiteY1254" fmla="*/ 538163 h 6858001"/>
                <a:gd name="connsiteX1255" fmla="*/ 1467379 w 4953000"/>
                <a:gd name="connsiteY1255" fmla="*/ 527580 h 6858001"/>
                <a:gd name="connsiteX1256" fmla="*/ 1496484 w 4953000"/>
                <a:gd name="connsiteY1256" fmla="*/ 516997 h 6858001"/>
                <a:gd name="connsiteX1257" fmla="*/ 1552046 w 4953000"/>
                <a:gd name="connsiteY1257" fmla="*/ 494771 h 6858001"/>
                <a:gd name="connsiteX1258" fmla="*/ 1604963 w 4953000"/>
                <a:gd name="connsiteY1258" fmla="*/ 472017 h 6858001"/>
                <a:gd name="connsiteX1259" fmla="*/ 1654175 w 4953000"/>
                <a:gd name="connsiteY1259" fmla="*/ 450321 h 6858001"/>
                <a:gd name="connsiteX1260" fmla="*/ 1700213 w 4953000"/>
                <a:gd name="connsiteY1260" fmla="*/ 428097 h 6858001"/>
                <a:gd name="connsiteX1261" fmla="*/ 1741488 w 4953000"/>
                <a:gd name="connsiteY1261" fmla="*/ 407988 h 6858001"/>
                <a:gd name="connsiteX1262" fmla="*/ 1777471 w 4953000"/>
                <a:gd name="connsiteY1262" fmla="*/ 389467 h 6858001"/>
                <a:gd name="connsiteX1263" fmla="*/ 1809221 w 4953000"/>
                <a:gd name="connsiteY1263" fmla="*/ 373063 h 6858001"/>
                <a:gd name="connsiteX1264" fmla="*/ 1818217 w 4953000"/>
                <a:gd name="connsiteY1264" fmla="*/ 393172 h 6858001"/>
                <a:gd name="connsiteX1265" fmla="*/ 1827213 w 4953000"/>
                <a:gd name="connsiteY1265" fmla="*/ 414867 h 6858001"/>
                <a:gd name="connsiteX1266" fmla="*/ 1835679 w 4953000"/>
                <a:gd name="connsiteY1266" fmla="*/ 436563 h 6858001"/>
                <a:gd name="connsiteX1267" fmla="*/ 1843087 w 4953000"/>
                <a:gd name="connsiteY1267" fmla="*/ 457730 h 6858001"/>
                <a:gd name="connsiteX1268" fmla="*/ 1851025 w 4953000"/>
                <a:gd name="connsiteY1268" fmla="*/ 479955 h 6858001"/>
                <a:gd name="connsiteX1269" fmla="*/ 1857375 w 4953000"/>
                <a:gd name="connsiteY1269" fmla="*/ 502180 h 6858001"/>
                <a:gd name="connsiteX1270" fmla="*/ 1863725 w 4953000"/>
                <a:gd name="connsiteY1270" fmla="*/ 524934 h 6858001"/>
                <a:gd name="connsiteX1271" fmla="*/ 1869017 w 4953000"/>
                <a:gd name="connsiteY1271" fmla="*/ 547159 h 6858001"/>
                <a:gd name="connsiteX1272" fmla="*/ 1874308 w 4953000"/>
                <a:gd name="connsiteY1272" fmla="*/ 569913 h 6858001"/>
                <a:gd name="connsiteX1273" fmla="*/ 1878013 w 4953000"/>
                <a:gd name="connsiteY1273" fmla="*/ 593197 h 6858001"/>
                <a:gd name="connsiteX1274" fmla="*/ 1881187 w 4953000"/>
                <a:gd name="connsiteY1274" fmla="*/ 615422 h 6858001"/>
                <a:gd name="connsiteX1275" fmla="*/ 1883833 w 4953000"/>
                <a:gd name="connsiteY1275" fmla="*/ 638705 h 6858001"/>
                <a:gd name="connsiteX1276" fmla="*/ 1884892 w 4953000"/>
                <a:gd name="connsiteY1276" fmla="*/ 661988 h 6858001"/>
                <a:gd name="connsiteX1277" fmla="*/ 1885950 w 4953000"/>
                <a:gd name="connsiteY1277" fmla="*/ 685272 h 6858001"/>
                <a:gd name="connsiteX1278" fmla="*/ 1884892 w 4953000"/>
                <a:gd name="connsiteY1278" fmla="*/ 708555 h 6858001"/>
                <a:gd name="connsiteX1279" fmla="*/ 1883833 w 4953000"/>
                <a:gd name="connsiteY1279" fmla="*/ 732367 h 6858001"/>
                <a:gd name="connsiteX1280" fmla="*/ 1866371 w 4953000"/>
                <a:gd name="connsiteY1280" fmla="*/ 733955 h 6858001"/>
                <a:gd name="connsiteX1281" fmla="*/ 1848379 w 4953000"/>
                <a:gd name="connsiteY1281" fmla="*/ 737130 h 6858001"/>
                <a:gd name="connsiteX1282" fmla="*/ 1830388 w 4953000"/>
                <a:gd name="connsiteY1282" fmla="*/ 740305 h 6858001"/>
                <a:gd name="connsiteX1283" fmla="*/ 1812396 w 4953000"/>
                <a:gd name="connsiteY1283" fmla="*/ 744009 h 6858001"/>
                <a:gd name="connsiteX1284" fmla="*/ 1793346 w 4953000"/>
                <a:gd name="connsiteY1284" fmla="*/ 748242 h 6858001"/>
                <a:gd name="connsiteX1285" fmla="*/ 1774825 w 4953000"/>
                <a:gd name="connsiteY1285" fmla="*/ 753005 h 6858001"/>
                <a:gd name="connsiteX1286" fmla="*/ 1755775 w 4953000"/>
                <a:gd name="connsiteY1286" fmla="*/ 757767 h 6858001"/>
                <a:gd name="connsiteX1287" fmla="*/ 1736196 w 4953000"/>
                <a:gd name="connsiteY1287" fmla="*/ 763588 h 6858001"/>
                <a:gd name="connsiteX1288" fmla="*/ 1717146 w 4953000"/>
                <a:gd name="connsiteY1288" fmla="*/ 769409 h 6858001"/>
                <a:gd name="connsiteX1289" fmla="*/ 1697567 w 4953000"/>
                <a:gd name="connsiteY1289" fmla="*/ 776817 h 6858001"/>
                <a:gd name="connsiteX1290" fmla="*/ 1677459 w 4953000"/>
                <a:gd name="connsiteY1290" fmla="*/ 783697 h 6858001"/>
                <a:gd name="connsiteX1291" fmla="*/ 1657879 w 4953000"/>
                <a:gd name="connsiteY1291" fmla="*/ 791634 h 6858001"/>
                <a:gd name="connsiteX1292" fmla="*/ 1637771 w 4953000"/>
                <a:gd name="connsiteY1292" fmla="*/ 799042 h 6858001"/>
                <a:gd name="connsiteX1293" fmla="*/ 1617663 w 4953000"/>
                <a:gd name="connsiteY1293" fmla="*/ 808038 h 6858001"/>
                <a:gd name="connsiteX1294" fmla="*/ 1597554 w 4953000"/>
                <a:gd name="connsiteY1294" fmla="*/ 818092 h 6858001"/>
                <a:gd name="connsiteX1295" fmla="*/ 1577975 w 4953000"/>
                <a:gd name="connsiteY1295" fmla="*/ 827617 h 6858001"/>
                <a:gd name="connsiteX1296" fmla="*/ 1557338 w 4953000"/>
                <a:gd name="connsiteY1296" fmla="*/ 837672 h 6858001"/>
                <a:gd name="connsiteX1297" fmla="*/ 1537229 w 4953000"/>
                <a:gd name="connsiteY1297" fmla="*/ 848784 h 6858001"/>
                <a:gd name="connsiteX1298" fmla="*/ 1516592 w 4953000"/>
                <a:gd name="connsiteY1298" fmla="*/ 860426 h 6858001"/>
                <a:gd name="connsiteX1299" fmla="*/ 1496484 w 4953000"/>
                <a:gd name="connsiteY1299" fmla="*/ 872597 h 6858001"/>
                <a:gd name="connsiteX1300" fmla="*/ 1475846 w 4953000"/>
                <a:gd name="connsiteY1300" fmla="*/ 885296 h 6858001"/>
                <a:gd name="connsiteX1301" fmla="*/ 1456267 w 4953000"/>
                <a:gd name="connsiteY1301" fmla="*/ 899055 h 6858001"/>
                <a:gd name="connsiteX1302" fmla="*/ 1436159 w 4953000"/>
                <a:gd name="connsiteY1302" fmla="*/ 912284 h 6858001"/>
                <a:gd name="connsiteX1303" fmla="*/ 1415521 w 4953000"/>
                <a:gd name="connsiteY1303" fmla="*/ 927101 h 6858001"/>
                <a:gd name="connsiteX1304" fmla="*/ 1395413 w 4953000"/>
                <a:gd name="connsiteY1304" fmla="*/ 942976 h 6858001"/>
                <a:gd name="connsiteX1305" fmla="*/ 1376363 w 4953000"/>
                <a:gd name="connsiteY1305" fmla="*/ 958851 h 6858001"/>
                <a:gd name="connsiteX1306" fmla="*/ 1356254 w 4953000"/>
                <a:gd name="connsiteY1306" fmla="*/ 975255 h 6858001"/>
                <a:gd name="connsiteX1307" fmla="*/ 1336146 w 4953000"/>
                <a:gd name="connsiteY1307" fmla="*/ 992188 h 6858001"/>
                <a:gd name="connsiteX1308" fmla="*/ 1317096 w 4953000"/>
                <a:gd name="connsiteY1308" fmla="*/ 1010180 h 6858001"/>
                <a:gd name="connsiteX1309" fmla="*/ 1297517 w 4953000"/>
                <a:gd name="connsiteY1309" fmla="*/ 1029230 h 6858001"/>
                <a:gd name="connsiteX1310" fmla="*/ 1278996 w 4953000"/>
                <a:gd name="connsiteY1310" fmla="*/ 1048280 h 6858001"/>
                <a:gd name="connsiteX1311" fmla="*/ 1259946 w 4953000"/>
                <a:gd name="connsiteY1311" fmla="*/ 1067859 h 6858001"/>
                <a:gd name="connsiteX1312" fmla="*/ 1244071 w 4953000"/>
                <a:gd name="connsiteY1312" fmla="*/ 1085851 h 6858001"/>
                <a:gd name="connsiteX1313" fmla="*/ 1227138 w 4953000"/>
                <a:gd name="connsiteY1313" fmla="*/ 1104371 h 6858001"/>
                <a:gd name="connsiteX1314" fmla="*/ 1211263 w 4953000"/>
                <a:gd name="connsiteY1314" fmla="*/ 1124480 h 6858001"/>
                <a:gd name="connsiteX1315" fmla="*/ 1194859 w 4953000"/>
                <a:gd name="connsiteY1315" fmla="*/ 1145117 h 6858001"/>
                <a:gd name="connsiteX1316" fmla="*/ 1178984 w 4953000"/>
                <a:gd name="connsiteY1316" fmla="*/ 1166284 h 6858001"/>
                <a:gd name="connsiteX1317" fmla="*/ 1163109 w 4953000"/>
                <a:gd name="connsiteY1317" fmla="*/ 1189038 h 6858001"/>
                <a:gd name="connsiteX1318" fmla="*/ 1146704 w 4953000"/>
                <a:gd name="connsiteY1318" fmla="*/ 1211792 h 6858001"/>
                <a:gd name="connsiteX1319" fmla="*/ 1130829 w 4953000"/>
                <a:gd name="connsiteY1319" fmla="*/ 1236663 h 6858001"/>
                <a:gd name="connsiteX1320" fmla="*/ 1114954 w 4953000"/>
                <a:gd name="connsiteY1320" fmla="*/ 1261534 h 6858001"/>
                <a:gd name="connsiteX1321" fmla="*/ 1099609 w 4953000"/>
                <a:gd name="connsiteY1321" fmla="*/ 1287992 h 6858001"/>
                <a:gd name="connsiteX1322" fmla="*/ 1084792 w 4953000"/>
                <a:gd name="connsiteY1322" fmla="*/ 1314980 h 6858001"/>
                <a:gd name="connsiteX1323" fmla="*/ 1069975 w 4953000"/>
                <a:gd name="connsiteY1323" fmla="*/ 1343555 h 6858001"/>
                <a:gd name="connsiteX1324" fmla="*/ 1055688 w 4953000"/>
                <a:gd name="connsiteY1324" fmla="*/ 1373188 h 6858001"/>
                <a:gd name="connsiteX1325" fmla="*/ 1041929 w 4953000"/>
                <a:gd name="connsiteY1325" fmla="*/ 1403351 h 6858001"/>
                <a:gd name="connsiteX1326" fmla="*/ 1028171 w 4953000"/>
                <a:gd name="connsiteY1326" fmla="*/ 1435101 h 6858001"/>
                <a:gd name="connsiteX1327" fmla="*/ 1015471 w 4953000"/>
                <a:gd name="connsiteY1327" fmla="*/ 1466851 h 6858001"/>
                <a:gd name="connsiteX1328" fmla="*/ 1003300 w 4953000"/>
                <a:gd name="connsiteY1328" fmla="*/ 1500717 h 6858001"/>
                <a:gd name="connsiteX1329" fmla="*/ 991659 w 4953000"/>
                <a:gd name="connsiteY1329" fmla="*/ 1535113 h 6858001"/>
                <a:gd name="connsiteX1330" fmla="*/ 980546 w 4953000"/>
                <a:gd name="connsiteY1330" fmla="*/ 1570567 h 6858001"/>
                <a:gd name="connsiteX1331" fmla="*/ 969434 w 4953000"/>
                <a:gd name="connsiteY1331" fmla="*/ 1607609 h 6858001"/>
                <a:gd name="connsiteX1332" fmla="*/ 959909 w 4953000"/>
                <a:gd name="connsiteY1332" fmla="*/ 1645709 h 6858001"/>
                <a:gd name="connsiteX1333" fmla="*/ 951442 w 4953000"/>
                <a:gd name="connsiteY1333" fmla="*/ 1684867 h 6858001"/>
                <a:gd name="connsiteX1334" fmla="*/ 942975 w 4953000"/>
                <a:gd name="connsiteY1334" fmla="*/ 1724555 h 6858001"/>
                <a:gd name="connsiteX1335" fmla="*/ 936096 w 4953000"/>
                <a:gd name="connsiteY1335" fmla="*/ 1766359 h 6858001"/>
                <a:gd name="connsiteX1336" fmla="*/ 929746 w 4953000"/>
                <a:gd name="connsiteY1336" fmla="*/ 1809221 h 6858001"/>
                <a:gd name="connsiteX1337" fmla="*/ 923925 w 4953000"/>
                <a:gd name="connsiteY1337" fmla="*/ 1852613 h 6858001"/>
                <a:gd name="connsiteX1338" fmla="*/ 920221 w 4953000"/>
                <a:gd name="connsiteY1338" fmla="*/ 1897063 h 6858001"/>
                <a:gd name="connsiteX1339" fmla="*/ 915988 w 4953000"/>
                <a:gd name="connsiteY1339" fmla="*/ 1943630 h 6858001"/>
                <a:gd name="connsiteX1340" fmla="*/ 914400 w 4953000"/>
                <a:gd name="connsiteY1340" fmla="*/ 1991255 h 6858001"/>
                <a:gd name="connsiteX1341" fmla="*/ 912813 w 4953000"/>
                <a:gd name="connsiteY1341" fmla="*/ 2039409 h 6858001"/>
                <a:gd name="connsiteX1342" fmla="*/ 912813 w 4953000"/>
                <a:gd name="connsiteY1342" fmla="*/ 2089680 h 6858001"/>
                <a:gd name="connsiteX1343" fmla="*/ 914400 w 4953000"/>
                <a:gd name="connsiteY1343" fmla="*/ 2141009 h 6858001"/>
                <a:gd name="connsiteX1344" fmla="*/ 892175 w 4953000"/>
                <a:gd name="connsiteY1344" fmla="*/ 2137305 h 6858001"/>
                <a:gd name="connsiteX1345" fmla="*/ 871009 w 4953000"/>
                <a:gd name="connsiteY1345" fmla="*/ 2134130 h 6858001"/>
                <a:gd name="connsiteX1346" fmla="*/ 849842 w 4953000"/>
                <a:gd name="connsiteY1346" fmla="*/ 2131484 h 6858001"/>
                <a:gd name="connsiteX1347" fmla="*/ 828675 w 4953000"/>
                <a:gd name="connsiteY1347" fmla="*/ 2129897 h 6858001"/>
                <a:gd name="connsiteX1348" fmla="*/ 808038 w 4953000"/>
                <a:gd name="connsiteY1348" fmla="*/ 2128309 h 6858001"/>
                <a:gd name="connsiteX1349" fmla="*/ 786871 w 4953000"/>
                <a:gd name="connsiteY1349" fmla="*/ 2127251 h 6858001"/>
                <a:gd name="connsiteX1350" fmla="*/ 766234 w 4953000"/>
                <a:gd name="connsiteY1350" fmla="*/ 2126722 h 6858001"/>
                <a:gd name="connsiteX1351" fmla="*/ 745596 w 4953000"/>
                <a:gd name="connsiteY1351" fmla="*/ 2126722 h 6858001"/>
                <a:gd name="connsiteX1352" fmla="*/ 724959 w 4953000"/>
                <a:gd name="connsiteY1352" fmla="*/ 2127251 h 6858001"/>
                <a:gd name="connsiteX1353" fmla="*/ 704321 w 4953000"/>
                <a:gd name="connsiteY1353" fmla="*/ 2127780 h 6858001"/>
                <a:gd name="connsiteX1354" fmla="*/ 684213 w 4953000"/>
                <a:gd name="connsiteY1354" fmla="*/ 2128309 h 6858001"/>
                <a:gd name="connsiteX1355" fmla="*/ 664104 w 4953000"/>
                <a:gd name="connsiteY1355" fmla="*/ 2130426 h 6858001"/>
                <a:gd name="connsiteX1356" fmla="*/ 643996 w 4953000"/>
                <a:gd name="connsiteY1356" fmla="*/ 2132542 h 6858001"/>
                <a:gd name="connsiteX1357" fmla="*/ 624417 w 4953000"/>
                <a:gd name="connsiteY1357" fmla="*/ 2134130 h 6858001"/>
                <a:gd name="connsiteX1358" fmla="*/ 604309 w 4953000"/>
                <a:gd name="connsiteY1358" fmla="*/ 2136776 h 6858001"/>
                <a:gd name="connsiteX1359" fmla="*/ 584729 w 4953000"/>
                <a:gd name="connsiteY1359" fmla="*/ 2139951 h 6858001"/>
                <a:gd name="connsiteX1360" fmla="*/ 546100 w 4953000"/>
                <a:gd name="connsiteY1360" fmla="*/ 2147359 h 6858001"/>
                <a:gd name="connsiteX1361" fmla="*/ 509059 w 4953000"/>
                <a:gd name="connsiteY1361" fmla="*/ 2156355 h 6858001"/>
                <a:gd name="connsiteX1362" fmla="*/ 471488 w 4953000"/>
                <a:gd name="connsiteY1362" fmla="*/ 2165880 h 6858001"/>
                <a:gd name="connsiteX1363" fmla="*/ 434975 w 4953000"/>
                <a:gd name="connsiteY1363" fmla="*/ 2176992 h 6858001"/>
                <a:gd name="connsiteX1364" fmla="*/ 399521 w 4953000"/>
                <a:gd name="connsiteY1364" fmla="*/ 2189692 h 6858001"/>
                <a:gd name="connsiteX1365" fmla="*/ 364067 w 4953000"/>
                <a:gd name="connsiteY1365" fmla="*/ 2203451 h 6858001"/>
                <a:gd name="connsiteX1366" fmla="*/ 329671 w 4953000"/>
                <a:gd name="connsiteY1366" fmla="*/ 2217209 h 6858001"/>
                <a:gd name="connsiteX1367" fmla="*/ 296334 w 4953000"/>
                <a:gd name="connsiteY1367" fmla="*/ 2233613 h 6858001"/>
                <a:gd name="connsiteX1368" fmla="*/ 290513 w 4953000"/>
                <a:gd name="connsiteY1368" fmla="*/ 2213505 h 6858001"/>
                <a:gd name="connsiteX1369" fmla="*/ 285221 w 4953000"/>
                <a:gd name="connsiteY1369" fmla="*/ 2194455 h 6858001"/>
                <a:gd name="connsiteX1370" fmla="*/ 280459 w 4953000"/>
                <a:gd name="connsiteY1370" fmla="*/ 2174347 h 6858001"/>
                <a:gd name="connsiteX1371" fmla="*/ 276225 w 4953000"/>
                <a:gd name="connsiteY1371" fmla="*/ 2154238 h 6858001"/>
                <a:gd name="connsiteX1372" fmla="*/ 272521 w 4953000"/>
                <a:gd name="connsiteY1372" fmla="*/ 2135188 h 6858001"/>
                <a:gd name="connsiteX1373" fmla="*/ 268817 w 4953000"/>
                <a:gd name="connsiteY1373" fmla="*/ 2115080 h 6858001"/>
                <a:gd name="connsiteX1374" fmla="*/ 265642 w 4953000"/>
                <a:gd name="connsiteY1374" fmla="*/ 2094972 h 6858001"/>
                <a:gd name="connsiteX1375" fmla="*/ 262996 w 4953000"/>
                <a:gd name="connsiteY1375" fmla="*/ 2074334 h 6858001"/>
                <a:gd name="connsiteX1376" fmla="*/ 260879 w 4953000"/>
                <a:gd name="connsiteY1376" fmla="*/ 2054226 h 6858001"/>
                <a:gd name="connsiteX1377" fmla="*/ 258763 w 4953000"/>
                <a:gd name="connsiteY1377" fmla="*/ 2034647 h 6858001"/>
                <a:gd name="connsiteX1378" fmla="*/ 257704 w 4953000"/>
                <a:gd name="connsiteY1378" fmla="*/ 2014538 h 6858001"/>
                <a:gd name="connsiteX1379" fmla="*/ 256646 w 4953000"/>
                <a:gd name="connsiteY1379" fmla="*/ 1994430 h 6858001"/>
                <a:gd name="connsiteX1380" fmla="*/ 255588 w 4953000"/>
                <a:gd name="connsiteY1380" fmla="*/ 1954213 h 6858001"/>
                <a:gd name="connsiteX1381" fmla="*/ 256646 w 4953000"/>
                <a:gd name="connsiteY1381" fmla="*/ 1913997 h 6858001"/>
                <a:gd name="connsiteX1382" fmla="*/ 257704 w 4953000"/>
                <a:gd name="connsiteY1382" fmla="*/ 1874309 h 6858001"/>
                <a:gd name="connsiteX1383" fmla="*/ 260879 w 4953000"/>
                <a:gd name="connsiteY1383" fmla="*/ 1834092 h 6858001"/>
                <a:gd name="connsiteX1384" fmla="*/ 265642 w 4953000"/>
                <a:gd name="connsiteY1384" fmla="*/ 1794934 h 6858001"/>
                <a:gd name="connsiteX1385" fmla="*/ 270404 w 4953000"/>
                <a:gd name="connsiteY1385" fmla="*/ 1756305 h 6858001"/>
                <a:gd name="connsiteX1386" fmla="*/ 277284 w 4953000"/>
                <a:gd name="connsiteY1386" fmla="*/ 1717676 h 6858001"/>
                <a:gd name="connsiteX1387" fmla="*/ 284163 w 4953000"/>
                <a:gd name="connsiteY1387" fmla="*/ 1679576 h 6858001"/>
                <a:gd name="connsiteX1388" fmla="*/ 292100 w 4953000"/>
                <a:gd name="connsiteY1388" fmla="*/ 1643063 h 6858001"/>
                <a:gd name="connsiteX1389" fmla="*/ 301096 w 4953000"/>
                <a:gd name="connsiteY1389" fmla="*/ 1606022 h 6858001"/>
                <a:gd name="connsiteX1390" fmla="*/ 310092 w 4953000"/>
                <a:gd name="connsiteY1390" fmla="*/ 1570567 h 6858001"/>
                <a:gd name="connsiteX1391" fmla="*/ 320146 w 4953000"/>
                <a:gd name="connsiteY1391" fmla="*/ 1535113 h 6858001"/>
                <a:gd name="connsiteX1392" fmla="*/ 330729 w 4953000"/>
                <a:gd name="connsiteY1392" fmla="*/ 1501776 h 6858001"/>
                <a:gd name="connsiteX1393" fmla="*/ 341313 w 4953000"/>
                <a:gd name="connsiteY1393" fmla="*/ 1468967 h 6858001"/>
                <a:gd name="connsiteX1394" fmla="*/ 352425 w 4953000"/>
                <a:gd name="connsiteY1394" fmla="*/ 1437217 h 6858001"/>
                <a:gd name="connsiteX1395" fmla="*/ 364067 w 4953000"/>
                <a:gd name="connsiteY1395" fmla="*/ 1406526 h 6858001"/>
                <a:gd name="connsiteX1396" fmla="*/ 375709 w 4953000"/>
                <a:gd name="connsiteY1396" fmla="*/ 1377422 h 6858001"/>
                <a:gd name="connsiteX1397" fmla="*/ 387350 w 4953000"/>
                <a:gd name="connsiteY1397" fmla="*/ 1349376 h 6858001"/>
                <a:gd name="connsiteX1398" fmla="*/ 398992 w 4953000"/>
                <a:gd name="connsiteY1398" fmla="*/ 1322917 h 6858001"/>
                <a:gd name="connsiteX1399" fmla="*/ 410634 w 4953000"/>
                <a:gd name="connsiteY1399" fmla="*/ 1297517 h 6858001"/>
                <a:gd name="connsiteX1400" fmla="*/ 421217 w 4953000"/>
                <a:gd name="connsiteY1400" fmla="*/ 1274234 h 6858001"/>
                <a:gd name="connsiteX1401" fmla="*/ 432329 w 4953000"/>
                <a:gd name="connsiteY1401" fmla="*/ 1252538 h 6858001"/>
                <a:gd name="connsiteX1402" fmla="*/ 443442 w 4953000"/>
                <a:gd name="connsiteY1402" fmla="*/ 1232430 h 6858001"/>
                <a:gd name="connsiteX1403" fmla="*/ 453496 w 4953000"/>
                <a:gd name="connsiteY1403" fmla="*/ 1214438 h 6858001"/>
                <a:gd name="connsiteX1404" fmla="*/ 463021 w 4953000"/>
                <a:gd name="connsiteY1404" fmla="*/ 1198563 h 6858001"/>
                <a:gd name="connsiteX1405" fmla="*/ 472017 w 4953000"/>
                <a:gd name="connsiteY1405" fmla="*/ 1183746 h 6858001"/>
                <a:gd name="connsiteX1406" fmla="*/ 476779 w 4953000"/>
                <a:gd name="connsiteY1406" fmla="*/ 1176338 h 6858001"/>
                <a:gd name="connsiteX1407" fmla="*/ 480484 w 4953000"/>
                <a:gd name="connsiteY1407" fmla="*/ 1168401 h 6858001"/>
                <a:gd name="connsiteX1408" fmla="*/ 483659 w 4953000"/>
                <a:gd name="connsiteY1408" fmla="*/ 1160463 h 6858001"/>
                <a:gd name="connsiteX1409" fmla="*/ 486304 w 4953000"/>
                <a:gd name="connsiteY1409" fmla="*/ 1151996 h 6858001"/>
                <a:gd name="connsiteX1410" fmla="*/ 488421 w 4953000"/>
                <a:gd name="connsiteY1410" fmla="*/ 1143530 h 6858001"/>
                <a:gd name="connsiteX1411" fmla="*/ 488950 w 4953000"/>
                <a:gd name="connsiteY1411" fmla="*/ 1134534 h 6858001"/>
                <a:gd name="connsiteX1412" fmla="*/ 489479 w 4953000"/>
                <a:gd name="connsiteY1412" fmla="*/ 1125538 h 6858001"/>
                <a:gd name="connsiteX1413" fmla="*/ 489479 w 4953000"/>
                <a:gd name="connsiteY1413" fmla="*/ 1116542 h 6858001"/>
                <a:gd name="connsiteX1414" fmla="*/ 488950 w 4953000"/>
                <a:gd name="connsiteY1414" fmla="*/ 1107546 h 6858001"/>
                <a:gd name="connsiteX1415" fmla="*/ 487892 w 4953000"/>
                <a:gd name="connsiteY1415" fmla="*/ 1098021 h 6858001"/>
                <a:gd name="connsiteX1416" fmla="*/ 485775 w 4953000"/>
                <a:gd name="connsiteY1416" fmla="*/ 1088496 h 6858001"/>
                <a:gd name="connsiteX1417" fmla="*/ 483659 w 4953000"/>
                <a:gd name="connsiteY1417" fmla="*/ 1078442 h 6858001"/>
                <a:gd name="connsiteX1418" fmla="*/ 480484 w 4953000"/>
                <a:gd name="connsiteY1418" fmla="*/ 1068388 h 6858001"/>
                <a:gd name="connsiteX1419" fmla="*/ 477309 w 4953000"/>
                <a:gd name="connsiteY1419" fmla="*/ 1058863 h 6858001"/>
                <a:gd name="connsiteX1420" fmla="*/ 473604 w 4953000"/>
                <a:gd name="connsiteY1420" fmla="*/ 1048280 h 6858001"/>
                <a:gd name="connsiteX1421" fmla="*/ 468842 w 4953000"/>
                <a:gd name="connsiteY1421" fmla="*/ 1038226 h 6858001"/>
                <a:gd name="connsiteX1422" fmla="*/ 458788 w 4953000"/>
                <a:gd name="connsiteY1422" fmla="*/ 1017588 h 6858001"/>
                <a:gd name="connsiteX1423" fmla="*/ 447146 w 4953000"/>
                <a:gd name="connsiteY1423" fmla="*/ 996421 h 6858001"/>
                <a:gd name="connsiteX1424" fmla="*/ 433388 w 4953000"/>
                <a:gd name="connsiteY1424" fmla="*/ 975255 h 6858001"/>
                <a:gd name="connsiteX1425" fmla="*/ 418571 w 4953000"/>
                <a:gd name="connsiteY1425" fmla="*/ 953030 h 6858001"/>
                <a:gd name="connsiteX1426" fmla="*/ 402167 w 4953000"/>
                <a:gd name="connsiteY1426" fmla="*/ 931863 h 6858001"/>
                <a:gd name="connsiteX1427" fmla="*/ 384704 w 4953000"/>
                <a:gd name="connsiteY1427" fmla="*/ 910167 h 6858001"/>
                <a:gd name="connsiteX1428" fmla="*/ 366184 w 4953000"/>
                <a:gd name="connsiteY1428" fmla="*/ 888471 h 6858001"/>
                <a:gd name="connsiteX1429" fmla="*/ 346075 w 4953000"/>
                <a:gd name="connsiteY1429" fmla="*/ 867305 h 6858001"/>
                <a:gd name="connsiteX1430" fmla="*/ 325438 w 4953000"/>
                <a:gd name="connsiteY1430" fmla="*/ 846667 h 6858001"/>
                <a:gd name="connsiteX1431" fmla="*/ 304271 w 4953000"/>
                <a:gd name="connsiteY1431" fmla="*/ 826030 h 6858001"/>
                <a:gd name="connsiteX1432" fmla="*/ 282046 w 4953000"/>
                <a:gd name="connsiteY1432" fmla="*/ 805392 h 6858001"/>
                <a:gd name="connsiteX1433" fmla="*/ 259821 w 4953000"/>
                <a:gd name="connsiteY1433" fmla="*/ 786342 h 6858001"/>
                <a:gd name="connsiteX1434" fmla="*/ 237067 w 4953000"/>
                <a:gd name="connsiteY1434" fmla="*/ 766763 h 6858001"/>
                <a:gd name="connsiteX1435" fmla="*/ 213784 w 4953000"/>
                <a:gd name="connsiteY1435" fmla="*/ 748772 h 6858001"/>
                <a:gd name="connsiteX1436" fmla="*/ 191559 w 4953000"/>
                <a:gd name="connsiteY1436" fmla="*/ 731309 h 6858001"/>
                <a:gd name="connsiteX1437" fmla="*/ 168275 w 4953000"/>
                <a:gd name="connsiteY1437" fmla="*/ 714905 h 6858001"/>
                <a:gd name="connsiteX1438" fmla="*/ 144992 w 4953000"/>
                <a:gd name="connsiteY1438" fmla="*/ 698501 h 6858001"/>
                <a:gd name="connsiteX1439" fmla="*/ 122238 w 4953000"/>
                <a:gd name="connsiteY1439" fmla="*/ 684742 h 6858001"/>
                <a:gd name="connsiteX1440" fmla="*/ 100542 w 4953000"/>
                <a:gd name="connsiteY1440" fmla="*/ 670455 h 6858001"/>
                <a:gd name="connsiteX1441" fmla="*/ 78846 w 4953000"/>
                <a:gd name="connsiteY1441" fmla="*/ 658284 h 6858001"/>
                <a:gd name="connsiteX1442" fmla="*/ 57150 w 4953000"/>
                <a:gd name="connsiteY1442" fmla="*/ 647172 h 6858001"/>
                <a:gd name="connsiteX1443" fmla="*/ 37571 w 4953000"/>
                <a:gd name="connsiteY1443" fmla="*/ 637647 h 6858001"/>
                <a:gd name="connsiteX1444" fmla="*/ 17992 w 4953000"/>
                <a:gd name="connsiteY1444" fmla="*/ 629180 h 6858001"/>
                <a:gd name="connsiteX1445" fmla="*/ 0 w 4953000"/>
                <a:gd name="connsiteY1445" fmla="*/ 622301 h 6858001"/>
                <a:gd name="connsiteX1446" fmla="*/ 1168135 w 4953000"/>
                <a:gd name="connsiteY1446" fmla="*/ 92075 h 6858001"/>
                <a:gd name="connsiteX1447" fmla="*/ 1178159 w 4953000"/>
                <a:gd name="connsiteY1447" fmla="*/ 92075 h 6858001"/>
                <a:gd name="connsiteX1448" fmla="*/ 1187656 w 4953000"/>
                <a:gd name="connsiteY1448" fmla="*/ 92075 h 6858001"/>
                <a:gd name="connsiteX1449" fmla="*/ 1196626 w 4953000"/>
                <a:gd name="connsiteY1449" fmla="*/ 93660 h 6858001"/>
                <a:gd name="connsiteX1450" fmla="*/ 1206123 w 4953000"/>
                <a:gd name="connsiteY1450" fmla="*/ 95773 h 6858001"/>
                <a:gd name="connsiteX1451" fmla="*/ 1215092 w 4953000"/>
                <a:gd name="connsiteY1451" fmla="*/ 98943 h 6858001"/>
                <a:gd name="connsiteX1452" fmla="*/ 1224061 w 4953000"/>
                <a:gd name="connsiteY1452" fmla="*/ 103698 h 6858001"/>
                <a:gd name="connsiteX1453" fmla="*/ 1232503 w 4953000"/>
                <a:gd name="connsiteY1453" fmla="*/ 108453 h 6858001"/>
                <a:gd name="connsiteX1454" fmla="*/ 1240945 w 4953000"/>
                <a:gd name="connsiteY1454" fmla="*/ 114264 h 6858001"/>
                <a:gd name="connsiteX1455" fmla="*/ 1247276 w 4953000"/>
                <a:gd name="connsiteY1455" fmla="*/ 121132 h 6858001"/>
                <a:gd name="connsiteX1456" fmla="*/ 1263104 w 4953000"/>
                <a:gd name="connsiteY1456" fmla="*/ 134868 h 6858001"/>
                <a:gd name="connsiteX1457" fmla="*/ 1285792 w 4953000"/>
                <a:gd name="connsiteY1457" fmla="*/ 157056 h 6858001"/>
                <a:gd name="connsiteX1458" fmla="*/ 1298454 w 4953000"/>
                <a:gd name="connsiteY1458" fmla="*/ 169736 h 6858001"/>
                <a:gd name="connsiteX1459" fmla="*/ 1312700 w 4953000"/>
                <a:gd name="connsiteY1459" fmla="*/ 185057 h 6858001"/>
                <a:gd name="connsiteX1460" fmla="*/ 1328001 w 4953000"/>
                <a:gd name="connsiteY1460" fmla="*/ 201962 h 6858001"/>
                <a:gd name="connsiteX1461" fmla="*/ 1343829 w 4953000"/>
                <a:gd name="connsiteY1461" fmla="*/ 219925 h 6858001"/>
                <a:gd name="connsiteX1462" fmla="*/ 1359657 w 4953000"/>
                <a:gd name="connsiteY1462" fmla="*/ 239472 h 6858001"/>
                <a:gd name="connsiteX1463" fmla="*/ 1376013 w 4953000"/>
                <a:gd name="connsiteY1463" fmla="*/ 260604 h 6858001"/>
                <a:gd name="connsiteX1464" fmla="*/ 1391841 w 4953000"/>
                <a:gd name="connsiteY1464" fmla="*/ 282264 h 6858001"/>
                <a:gd name="connsiteX1465" fmla="*/ 1407142 w 4953000"/>
                <a:gd name="connsiteY1465" fmla="*/ 305510 h 6858001"/>
                <a:gd name="connsiteX1466" fmla="*/ 1422443 w 4953000"/>
                <a:gd name="connsiteY1466" fmla="*/ 329812 h 6858001"/>
                <a:gd name="connsiteX1467" fmla="*/ 1436688 w 4953000"/>
                <a:gd name="connsiteY1467" fmla="*/ 355170 h 6858001"/>
                <a:gd name="connsiteX1468" fmla="*/ 1412418 w 4953000"/>
                <a:gd name="connsiteY1468" fmla="*/ 365208 h 6858001"/>
                <a:gd name="connsiteX1469" fmla="*/ 1388148 w 4953000"/>
                <a:gd name="connsiteY1469" fmla="*/ 374718 h 6858001"/>
                <a:gd name="connsiteX1470" fmla="*/ 1363350 w 4953000"/>
                <a:gd name="connsiteY1470" fmla="*/ 383170 h 6858001"/>
                <a:gd name="connsiteX1471" fmla="*/ 1339080 w 4953000"/>
                <a:gd name="connsiteY1471" fmla="*/ 391623 h 6858001"/>
                <a:gd name="connsiteX1472" fmla="*/ 1314810 w 4953000"/>
                <a:gd name="connsiteY1472" fmla="*/ 398491 h 6858001"/>
                <a:gd name="connsiteX1473" fmla="*/ 1290540 w 4953000"/>
                <a:gd name="connsiteY1473" fmla="*/ 405359 h 6858001"/>
                <a:gd name="connsiteX1474" fmla="*/ 1266798 w 4953000"/>
                <a:gd name="connsiteY1474" fmla="*/ 411170 h 6858001"/>
                <a:gd name="connsiteX1475" fmla="*/ 1243055 w 4953000"/>
                <a:gd name="connsiteY1475" fmla="*/ 415925 h 6858001"/>
                <a:gd name="connsiteX1476" fmla="*/ 1232503 w 4953000"/>
                <a:gd name="connsiteY1476" fmla="*/ 400076 h 6858001"/>
                <a:gd name="connsiteX1477" fmla="*/ 1221423 w 4953000"/>
                <a:gd name="connsiteY1477" fmla="*/ 385284 h 6858001"/>
                <a:gd name="connsiteX1478" fmla="*/ 1210871 w 4953000"/>
                <a:gd name="connsiteY1478" fmla="*/ 370491 h 6858001"/>
                <a:gd name="connsiteX1479" fmla="*/ 1199791 w 4953000"/>
                <a:gd name="connsiteY1479" fmla="*/ 356755 h 6858001"/>
                <a:gd name="connsiteX1480" fmla="*/ 1178159 w 4953000"/>
                <a:gd name="connsiteY1480" fmla="*/ 331397 h 6858001"/>
                <a:gd name="connsiteX1481" fmla="*/ 1158110 w 4953000"/>
                <a:gd name="connsiteY1481" fmla="*/ 309736 h 6858001"/>
                <a:gd name="connsiteX1482" fmla="*/ 1140699 w 4953000"/>
                <a:gd name="connsiteY1482" fmla="*/ 291774 h 6858001"/>
                <a:gd name="connsiteX1483" fmla="*/ 1126453 w 4953000"/>
                <a:gd name="connsiteY1483" fmla="*/ 278566 h 6858001"/>
                <a:gd name="connsiteX1484" fmla="*/ 1113791 w 4953000"/>
                <a:gd name="connsiteY1484" fmla="*/ 266944 h 6858001"/>
                <a:gd name="connsiteX1485" fmla="*/ 1105877 w 4953000"/>
                <a:gd name="connsiteY1485" fmla="*/ 260604 h 6858001"/>
                <a:gd name="connsiteX1486" fmla="*/ 1099545 w 4953000"/>
                <a:gd name="connsiteY1486" fmla="*/ 252679 h 6858001"/>
                <a:gd name="connsiteX1487" fmla="*/ 1093742 w 4953000"/>
                <a:gd name="connsiteY1487" fmla="*/ 245283 h 6858001"/>
                <a:gd name="connsiteX1488" fmla="*/ 1088465 w 4953000"/>
                <a:gd name="connsiteY1488" fmla="*/ 235774 h 6858001"/>
                <a:gd name="connsiteX1489" fmla="*/ 1084772 w 4953000"/>
                <a:gd name="connsiteY1489" fmla="*/ 227849 h 6858001"/>
                <a:gd name="connsiteX1490" fmla="*/ 1081607 w 4953000"/>
                <a:gd name="connsiteY1490" fmla="*/ 218868 h 6858001"/>
                <a:gd name="connsiteX1491" fmla="*/ 1079496 w 4953000"/>
                <a:gd name="connsiteY1491" fmla="*/ 208830 h 6858001"/>
                <a:gd name="connsiteX1492" fmla="*/ 1078441 w 4953000"/>
                <a:gd name="connsiteY1492" fmla="*/ 199849 h 6858001"/>
                <a:gd name="connsiteX1493" fmla="*/ 1077913 w 4953000"/>
                <a:gd name="connsiteY1493" fmla="*/ 190340 h 6858001"/>
                <a:gd name="connsiteX1494" fmla="*/ 1078441 w 4953000"/>
                <a:gd name="connsiteY1494" fmla="*/ 180830 h 6858001"/>
                <a:gd name="connsiteX1495" fmla="*/ 1080024 w 4953000"/>
                <a:gd name="connsiteY1495" fmla="*/ 171321 h 6858001"/>
                <a:gd name="connsiteX1496" fmla="*/ 1082134 w 4953000"/>
                <a:gd name="connsiteY1496" fmla="*/ 161811 h 6858001"/>
                <a:gd name="connsiteX1497" fmla="*/ 1085300 w 4953000"/>
                <a:gd name="connsiteY1497" fmla="*/ 152830 h 6858001"/>
                <a:gd name="connsiteX1498" fmla="*/ 1090048 w 4953000"/>
                <a:gd name="connsiteY1498" fmla="*/ 143849 h 6858001"/>
                <a:gd name="connsiteX1499" fmla="*/ 1095324 w 4953000"/>
                <a:gd name="connsiteY1499" fmla="*/ 135924 h 6858001"/>
                <a:gd name="connsiteX1500" fmla="*/ 1100600 w 4953000"/>
                <a:gd name="connsiteY1500" fmla="*/ 127472 h 6858001"/>
                <a:gd name="connsiteX1501" fmla="*/ 1107987 w 4953000"/>
                <a:gd name="connsiteY1501" fmla="*/ 119547 h 6858001"/>
                <a:gd name="connsiteX1502" fmla="*/ 1115374 w 4953000"/>
                <a:gd name="connsiteY1502" fmla="*/ 113207 h 6858001"/>
                <a:gd name="connsiteX1503" fmla="*/ 1123288 w 4953000"/>
                <a:gd name="connsiteY1503" fmla="*/ 107396 h 6858001"/>
                <a:gd name="connsiteX1504" fmla="*/ 1131729 w 4953000"/>
                <a:gd name="connsiteY1504" fmla="*/ 103170 h 6858001"/>
                <a:gd name="connsiteX1505" fmla="*/ 1140699 w 4953000"/>
                <a:gd name="connsiteY1505" fmla="*/ 98415 h 6858001"/>
                <a:gd name="connsiteX1506" fmla="*/ 1149668 w 4953000"/>
                <a:gd name="connsiteY1506" fmla="*/ 95773 h 6858001"/>
                <a:gd name="connsiteX1507" fmla="*/ 1158638 w 4953000"/>
                <a:gd name="connsiteY1507" fmla="*/ 93132 h 6858001"/>
                <a:gd name="connsiteX1508" fmla="*/ 2004357 w 4953000"/>
                <a:gd name="connsiteY1508" fmla="*/ 0 h 6858001"/>
                <a:gd name="connsiteX1509" fmla="*/ 2010181 w 4953000"/>
                <a:gd name="connsiteY1509" fmla="*/ 8469 h 6858001"/>
                <a:gd name="connsiteX1510" fmla="*/ 2026063 w 4953000"/>
                <a:gd name="connsiteY1510" fmla="*/ 33345 h 6858001"/>
                <a:gd name="connsiteX1511" fmla="*/ 2050415 w 4953000"/>
                <a:gd name="connsiteY1511" fmla="*/ 71982 h 6858001"/>
                <a:gd name="connsiteX1512" fmla="*/ 2064709 w 4953000"/>
                <a:gd name="connsiteY1512" fmla="*/ 96858 h 6858001"/>
                <a:gd name="connsiteX1513" fmla="*/ 2080062 w 4953000"/>
                <a:gd name="connsiteY1513" fmla="*/ 124380 h 6858001"/>
                <a:gd name="connsiteX1514" fmla="*/ 2097003 w 4953000"/>
                <a:gd name="connsiteY1514" fmla="*/ 154549 h 6858001"/>
                <a:gd name="connsiteX1515" fmla="*/ 2114473 w 4953000"/>
                <a:gd name="connsiteY1515" fmla="*/ 187364 h 6858001"/>
                <a:gd name="connsiteX1516" fmla="*/ 2130885 w 4953000"/>
                <a:gd name="connsiteY1516" fmla="*/ 222826 h 6858001"/>
                <a:gd name="connsiteX1517" fmla="*/ 2148355 w 4953000"/>
                <a:gd name="connsiteY1517" fmla="*/ 260404 h 6858001"/>
                <a:gd name="connsiteX1518" fmla="*/ 2165826 w 4953000"/>
                <a:gd name="connsiteY1518" fmla="*/ 299571 h 6858001"/>
                <a:gd name="connsiteX1519" fmla="*/ 2182767 w 4953000"/>
                <a:gd name="connsiteY1519" fmla="*/ 340854 h 6858001"/>
                <a:gd name="connsiteX1520" fmla="*/ 2198119 w 4953000"/>
                <a:gd name="connsiteY1520" fmla="*/ 383197 h 6858001"/>
                <a:gd name="connsiteX1521" fmla="*/ 2206061 w 4953000"/>
                <a:gd name="connsiteY1521" fmla="*/ 405426 h 6858001"/>
                <a:gd name="connsiteX1522" fmla="*/ 2212943 w 4953000"/>
                <a:gd name="connsiteY1522" fmla="*/ 427656 h 6858001"/>
                <a:gd name="connsiteX1523" fmla="*/ 2239943 w 4953000"/>
                <a:gd name="connsiteY1523" fmla="*/ 512340 h 6858001"/>
                <a:gd name="connsiteX1524" fmla="*/ 2253178 w 4953000"/>
                <a:gd name="connsiteY1524" fmla="*/ 549919 h 6858001"/>
                <a:gd name="connsiteX1525" fmla="*/ 2265354 w 4953000"/>
                <a:gd name="connsiteY1525" fmla="*/ 585380 h 6858001"/>
                <a:gd name="connsiteX1526" fmla="*/ 2278060 w 4953000"/>
                <a:gd name="connsiteY1526" fmla="*/ 618196 h 6858001"/>
                <a:gd name="connsiteX1527" fmla="*/ 2290236 w 4953000"/>
                <a:gd name="connsiteY1527" fmla="*/ 648893 h 6858001"/>
                <a:gd name="connsiteX1528" fmla="*/ 2302412 w 4953000"/>
                <a:gd name="connsiteY1528" fmla="*/ 676416 h 6858001"/>
                <a:gd name="connsiteX1529" fmla="*/ 2314589 w 4953000"/>
                <a:gd name="connsiteY1529" fmla="*/ 700763 h 6858001"/>
                <a:gd name="connsiteX1530" fmla="*/ 2321471 w 4953000"/>
                <a:gd name="connsiteY1530" fmla="*/ 711877 h 6858001"/>
                <a:gd name="connsiteX1531" fmla="*/ 2327824 w 4953000"/>
                <a:gd name="connsiteY1531" fmla="*/ 721934 h 6858001"/>
                <a:gd name="connsiteX1532" fmla="*/ 2334177 w 4953000"/>
                <a:gd name="connsiteY1532" fmla="*/ 731990 h 6858001"/>
                <a:gd name="connsiteX1533" fmla="*/ 2340529 w 4953000"/>
                <a:gd name="connsiteY1533" fmla="*/ 740988 h 6858001"/>
                <a:gd name="connsiteX1534" fmla="*/ 2347941 w 4953000"/>
                <a:gd name="connsiteY1534" fmla="*/ 749456 h 6858001"/>
                <a:gd name="connsiteX1535" fmla="*/ 2354294 w 4953000"/>
                <a:gd name="connsiteY1535" fmla="*/ 756866 h 6858001"/>
                <a:gd name="connsiteX1536" fmla="*/ 2361176 w 4953000"/>
                <a:gd name="connsiteY1536" fmla="*/ 763217 h 6858001"/>
                <a:gd name="connsiteX1537" fmla="*/ 2368059 w 4953000"/>
                <a:gd name="connsiteY1537" fmla="*/ 769569 h 6858001"/>
                <a:gd name="connsiteX1538" fmla="*/ 2375470 w 4953000"/>
                <a:gd name="connsiteY1538" fmla="*/ 774861 h 6858001"/>
                <a:gd name="connsiteX1539" fmla="*/ 2382882 w 4953000"/>
                <a:gd name="connsiteY1539" fmla="*/ 779625 h 6858001"/>
                <a:gd name="connsiteX1540" fmla="*/ 2390823 w 4953000"/>
                <a:gd name="connsiteY1540" fmla="*/ 783330 h 6858001"/>
                <a:gd name="connsiteX1541" fmla="*/ 2398764 w 4953000"/>
                <a:gd name="connsiteY1541" fmla="*/ 786505 h 6858001"/>
                <a:gd name="connsiteX1542" fmla="*/ 2406176 w 4953000"/>
                <a:gd name="connsiteY1542" fmla="*/ 788623 h 6858001"/>
                <a:gd name="connsiteX1543" fmla="*/ 2414646 w 4953000"/>
                <a:gd name="connsiteY1543" fmla="*/ 789681 h 6858001"/>
                <a:gd name="connsiteX1544" fmla="*/ 2423117 w 4953000"/>
                <a:gd name="connsiteY1544" fmla="*/ 791269 h 6858001"/>
                <a:gd name="connsiteX1545" fmla="*/ 2432117 w 4953000"/>
                <a:gd name="connsiteY1545" fmla="*/ 790210 h 6858001"/>
                <a:gd name="connsiteX1546" fmla="*/ 2440587 w 4953000"/>
                <a:gd name="connsiteY1546" fmla="*/ 789681 h 6858001"/>
                <a:gd name="connsiteX1547" fmla="*/ 2449058 w 4953000"/>
                <a:gd name="connsiteY1547" fmla="*/ 788623 h 6858001"/>
                <a:gd name="connsiteX1548" fmla="*/ 2456469 w 4953000"/>
                <a:gd name="connsiteY1548" fmla="*/ 785976 h 6858001"/>
                <a:gd name="connsiteX1549" fmla="*/ 2463881 w 4953000"/>
                <a:gd name="connsiteY1549" fmla="*/ 783330 h 6858001"/>
                <a:gd name="connsiteX1550" fmla="*/ 2470763 w 4953000"/>
                <a:gd name="connsiteY1550" fmla="*/ 780154 h 6858001"/>
                <a:gd name="connsiteX1551" fmla="*/ 2477116 w 4953000"/>
                <a:gd name="connsiteY1551" fmla="*/ 775391 h 6858001"/>
                <a:gd name="connsiteX1552" fmla="*/ 2482939 w 4953000"/>
                <a:gd name="connsiteY1552" fmla="*/ 771156 h 6858001"/>
                <a:gd name="connsiteX1553" fmla="*/ 2488763 w 4953000"/>
                <a:gd name="connsiteY1553" fmla="*/ 765864 h 6858001"/>
                <a:gd name="connsiteX1554" fmla="*/ 2494057 w 4953000"/>
                <a:gd name="connsiteY1554" fmla="*/ 759512 h 6858001"/>
                <a:gd name="connsiteX1555" fmla="*/ 2499351 w 4953000"/>
                <a:gd name="connsiteY1555" fmla="*/ 753161 h 6858001"/>
                <a:gd name="connsiteX1556" fmla="*/ 2503586 w 4953000"/>
                <a:gd name="connsiteY1556" fmla="*/ 745751 h 6858001"/>
                <a:gd name="connsiteX1557" fmla="*/ 2508351 w 4953000"/>
                <a:gd name="connsiteY1557" fmla="*/ 738341 h 6858001"/>
                <a:gd name="connsiteX1558" fmla="*/ 2512057 w 4953000"/>
                <a:gd name="connsiteY1558" fmla="*/ 730402 h 6858001"/>
                <a:gd name="connsiteX1559" fmla="*/ 2515763 w 4953000"/>
                <a:gd name="connsiteY1559" fmla="*/ 721404 h 6858001"/>
                <a:gd name="connsiteX1560" fmla="*/ 2518939 w 4953000"/>
                <a:gd name="connsiteY1560" fmla="*/ 712407 h 6858001"/>
                <a:gd name="connsiteX1561" fmla="*/ 2522115 w 4953000"/>
                <a:gd name="connsiteY1561" fmla="*/ 702350 h 6858001"/>
                <a:gd name="connsiteX1562" fmla="*/ 2527410 w 4953000"/>
                <a:gd name="connsiteY1562" fmla="*/ 681709 h 6858001"/>
                <a:gd name="connsiteX1563" fmla="*/ 2531115 w 4953000"/>
                <a:gd name="connsiteY1563" fmla="*/ 658420 h 6858001"/>
                <a:gd name="connsiteX1564" fmla="*/ 2535351 w 4953000"/>
                <a:gd name="connsiteY1564" fmla="*/ 634074 h 6858001"/>
                <a:gd name="connsiteX1565" fmla="*/ 2537998 w 4953000"/>
                <a:gd name="connsiteY1565" fmla="*/ 607610 h 6858001"/>
                <a:gd name="connsiteX1566" fmla="*/ 2539057 w 4953000"/>
                <a:gd name="connsiteY1566" fmla="*/ 579558 h 6858001"/>
                <a:gd name="connsiteX1567" fmla="*/ 2540645 w 4953000"/>
                <a:gd name="connsiteY1567" fmla="*/ 549919 h 6858001"/>
                <a:gd name="connsiteX1568" fmla="*/ 2541174 w 4953000"/>
                <a:gd name="connsiteY1568" fmla="*/ 519221 h 6858001"/>
                <a:gd name="connsiteX1569" fmla="*/ 2541174 w 4953000"/>
                <a:gd name="connsiteY1569" fmla="*/ 487464 h 6858001"/>
                <a:gd name="connsiteX1570" fmla="*/ 2542233 w 4953000"/>
                <a:gd name="connsiteY1570" fmla="*/ 454120 h 6858001"/>
                <a:gd name="connsiteX1571" fmla="*/ 2544351 w 4953000"/>
                <a:gd name="connsiteY1571" fmla="*/ 418658 h 6858001"/>
                <a:gd name="connsiteX1572" fmla="*/ 2547527 w 4953000"/>
                <a:gd name="connsiteY1572" fmla="*/ 383197 h 6858001"/>
                <a:gd name="connsiteX1573" fmla="*/ 2551233 w 4953000"/>
                <a:gd name="connsiteY1573" fmla="*/ 347206 h 6858001"/>
                <a:gd name="connsiteX1574" fmla="*/ 2556527 w 4953000"/>
                <a:gd name="connsiteY1574" fmla="*/ 311215 h 6858001"/>
                <a:gd name="connsiteX1575" fmla="*/ 2561821 w 4953000"/>
                <a:gd name="connsiteY1575" fmla="*/ 275753 h 6858001"/>
                <a:gd name="connsiteX1576" fmla="*/ 2567644 w 4953000"/>
                <a:gd name="connsiteY1576" fmla="*/ 240821 h 6858001"/>
                <a:gd name="connsiteX1577" fmla="*/ 2573997 w 4953000"/>
                <a:gd name="connsiteY1577" fmla="*/ 208006 h 6858001"/>
                <a:gd name="connsiteX1578" fmla="*/ 2585644 w 4953000"/>
                <a:gd name="connsiteY1578" fmla="*/ 148727 h 6858001"/>
                <a:gd name="connsiteX1579" fmla="*/ 2595703 w 4953000"/>
                <a:gd name="connsiteY1579" fmla="*/ 101621 h 6858001"/>
                <a:gd name="connsiteX1580" fmla="*/ 2606291 w 4953000"/>
                <a:gd name="connsiteY1580" fmla="*/ 59808 h 6858001"/>
                <a:gd name="connsiteX1581" fmla="*/ 2884758 w 4953000"/>
                <a:gd name="connsiteY1581" fmla="*/ 124380 h 6858001"/>
                <a:gd name="connsiteX1582" fmla="*/ 2877347 w 4953000"/>
                <a:gd name="connsiteY1582" fmla="*/ 144493 h 6858001"/>
                <a:gd name="connsiteX1583" fmla="*/ 2869935 w 4953000"/>
                <a:gd name="connsiteY1583" fmla="*/ 168310 h 6858001"/>
                <a:gd name="connsiteX1584" fmla="*/ 2859876 w 4953000"/>
                <a:gd name="connsiteY1584" fmla="*/ 199008 h 6858001"/>
                <a:gd name="connsiteX1585" fmla="*/ 2848229 w 4953000"/>
                <a:gd name="connsiteY1585" fmla="*/ 237116 h 6858001"/>
                <a:gd name="connsiteX1586" fmla="*/ 2836053 w 4953000"/>
                <a:gd name="connsiteY1586" fmla="*/ 279988 h 6858001"/>
                <a:gd name="connsiteX1587" fmla="*/ 2823877 w 4953000"/>
                <a:gd name="connsiteY1587" fmla="*/ 328152 h 6858001"/>
                <a:gd name="connsiteX1588" fmla="*/ 2818053 w 4953000"/>
                <a:gd name="connsiteY1588" fmla="*/ 353028 h 6858001"/>
                <a:gd name="connsiteX1589" fmla="*/ 2812230 w 4953000"/>
                <a:gd name="connsiteY1589" fmla="*/ 379492 h 6858001"/>
                <a:gd name="connsiteX1590" fmla="*/ 2807465 w 4953000"/>
                <a:gd name="connsiteY1590" fmla="*/ 405955 h 6858001"/>
                <a:gd name="connsiteX1591" fmla="*/ 2802171 w 4953000"/>
                <a:gd name="connsiteY1591" fmla="*/ 432949 h 6858001"/>
                <a:gd name="connsiteX1592" fmla="*/ 2797406 w 4953000"/>
                <a:gd name="connsiteY1592" fmla="*/ 460471 h 6858001"/>
                <a:gd name="connsiteX1593" fmla="*/ 2793171 w 4953000"/>
                <a:gd name="connsiteY1593" fmla="*/ 488523 h 6858001"/>
                <a:gd name="connsiteX1594" fmla="*/ 2789995 w 4953000"/>
                <a:gd name="connsiteY1594" fmla="*/ 516045 h 6858001"/>
                <a:gd name="connsiteX1595" fmla="*/ 2787348 w 4953000"/>
                <a:gd name="connsiteY1595" fmla="*/ 543567 h 6858001"/>
                <a:gd name="connsiteX1596" fmla="*/ 2785230 w 4953000"/>
                <a:gd name="connsiteY1596" fmla="*/ 571619 h 6858001"/>
                <a:gd name="connsiteX1597" fmla="*/ 2784171 w 4953000"/>
                <a:gd name="connsiteY1597" fmla="*/ 598612 h 6858001"/>
                <a:gd name="connsiteX1598" fmla="*/ 2784171 w 4953000"/>
                <a:gd name="connsiteY1598" fmla="*/ 625605 h 6858001"/>
                <a:gd name="connsiteX1599" fmla="*/ 2784701 w 4953000"/>
                <a:gd name="connsiteY1599" fmla="*/ 652069 h 6858001"/>
                <a:gd name="connsiteX1600" fmla="*/ 2786818 w 4953000"/>
                <a:gd name="connsiteY1600" fmla="*/ 677474 h 6858001"/>
                <a:gd name="connsiteX1601" fmla="*/ 2788936 w 4953000"/>
                <a:gd name="connsiteY1601" fmla="*/ 702350 h 6858001"/>
                <a:gd name="connsiteX1602" fmla="*/ 2793701 w 4953000"/>
                <a:gd name="connsiteY1602" fmla="*/ 726168 h 6858001"/>
                <a:gd name="connsiteX1603" fmla="*/ 2796348 w 4953000"/>
                <a:gd name="connsiteY1603" fmla="*/ 737812 h 6858001"/>
                <a:gd name="connsiteX1604" fmla="*/ 2799524 w 4953000"/>
                <a:gd name="connsiteY1604" fmla="*/ 749456 h 6858001"/>
                <a:gd name="connsiteX1605" fmla="*/ 2802701 w 4953000"/>
                <a:gd name="connsiteY1605" fmla="*/ 760042 h 6858001"/>
                <a:gd name="connsiteX1606" fmla="*/ 2806406 w 4953000"/>
                <a:gd name="connsiteY1606" fmla="*/ 770627 h 6858001"/>
                <a:gd name="connsiteX1607" fmla="*/ 2810641 w 4953000"/>
                <a:gd name="connsiteY1607" fmla="*/ 780683 h 6858001"/>
                <a:gd name="connsiteX1608" fmla="*/ 2814877 w 4953000"/>
                <a:gd name="connsiteY1608" fmla="*/ 791269 h 6858001"/>
                <a:gd name="connsiteX1609" fmla="*/ 2820171 w 4953000"/>
                <a:gd name="connsiteY1609" fmla="*/ 800267 h 6858001"/>
                <a:gd name="connsiteX1610" fmla="*/ 2825465 w 4953000"/>
                <a:gd name="connsiteY1610" fmla="*/ 809794 h 6858001"/>
                <a:gd name="connsiteX1611" fmla="*/ 2831818 w 4953000"/>
                <a:gd name="connsiteY1611" fmla="*/ 818791 h 6858001"/>
                <a:gd name="connsiteX1612" fmla="*/ 2838171 w 4953000"/>
                <a:gd name="connsiteY1612" fmla="*/ 828318 h 6858001"/>
                <a:gd name="connsiteX1613" fmla="*/ 2845053 w 4953000"/>
                <a:gd name="connsiteY1613" fmla="*/ 837316 h 6858001"/>
                <a:gd name="connsiteX1614" fmla="*/ 2853523 w 4953000"/>
                <a:gd name="connsiteY1614" fmla="*/ 846314 h 6858001"/>
                <a:gd name="connsiteX1615" fmla="*/ 2870464 w 4953000"/>
                <a:gd name="connsiteY1615" fmla="*/ 864309 h 6858001"/>
                <a:gd name="connsiteX1616" fmla="*/ 2889523 w 4953000"/>
                <a:gd name="connsiteY1616" fmla="*/ 883363 h 6858001"/>
                <a:gd name="connsiteX1617" fmla="*/ 2910170 w 4953000"/>
                <a:gd name="connsiteY1617" fmla="*/ 901359 h 6858001"/>
                <a:gd name="connsiteX1618" fmla="*/ 2932405 w 4953000"/>
                <a:gd name="connsiteY1618" fmla="*/ 919354 h 6858001"/>
                <a:gd name="connsiteX1619" fmla="*/ 2956228 w 4953000"/>
                <a:gd name="connsiteY1619" fmla="*/ 937879 h 6858001"/>
                <a:gd name="connsiteX1620" fmla="*/ 3007051 w 4953000"/>
                <a:gd name="connsiteY1620" fmla="*/ 977045 h 6858001"/>
                <a:gd name="connsiteX1621" fmla="*/ 3060521 w 4953000"/>
                <a:gd name="connsiteY1621" fmla="*/ 1018329 h 6858001"/>
                <a:gd name="connsiteX1622" fmla="*/ 3088050 w 4953000"/>
                <a:gd name="connsiteY1622" fmla="*/ 1040558 h 6858001"/>
                <a:gd name="connsiteX1623" fmla="*/ 3116109 w 4953000"/>
                <a:gd name="connsiteY1623" fmla="*/ 1063317 h 6858001"/>
                <a:gd name="connsiteX1624" fmla="*/ 3144167 w 4953000"/>
                <a:gd name="connsiteY1624" fmla="*/ 1087664 h 6858001"/>
                <a:gd name="connsiteX1625" fmla="*/ 3172225 w 4953000"/>
                <a:gd name="connsiteY1625" fmla="*/ 1112540 h 6858001"/>
                <a:gd name="connsiteX1626" fmla="*/ 3199755 w 4953000"/>
                <a:gd name="connsiteY1626" fmla="*/ 1139004 h 6858001"/>
                <a:gd name="connsiteX1627" fmla="*/ 3226754 w 4953000"/>
                <a:gd name="connsiteY1627" fmla="*/ 1166526 h 6858001"/>
                <a:gd name="connsiteX1628" fmla="*/ 3240519 w 4953000"/>
                <a:gd name="connsiteY1628" fmla="*/ 1181346 h 6858001"/>
                <a:gd name="connsiteX1629" fmla="*/ 3253225 w 4953000"/>
                <a:gd name="connsiteY1629" fmla="*/ 1196166 h 6858001"/>
                <a:gd name="connsiteX1630" fmla="*/ 3265930 w 4953000"/>
                <a:gd name="connsiteY1630" fmla="*/ 1211515 h 6858001"/>
                <a:gd name="connsiteX1631" fmla="*/ 3279165 w 4953000"/>
                <a:gd name="connsiteY1631" fmla="*/ 1227393 h 6858001"/>
                <a:gd name="connsiteX1632" fmla="*/ 3291342 w 4953000"/>
                <a:gd name="connsiteY1632" fmla="*/ 1243271 h 6858001"/>
                <a:gd name="connsiteX1633" fmla="*/ 3303518 w 4953000"/>
                <a:gd name="connsiteY1633" fmla="*/ 1260208 h 6858001"/>
                <a:gd name="connsiteX1634" fmla="*/ 3315694 w 4953000"/>
                <a:gd name="connsiteY1634" fmla="*/ 1277674 h 6858001"/>
                <a:gd name="connsiteX1635" fmla="*/ 3327341 w 4953000"/>
                <a:gd name="connsiteY1635" fmla="*/ 1294611 h 6858001"/>
                <a:gd name="connsiteX1636" fmla="*/ 3338459 w 4953000"/>
                <a:gd name="connsiteY1636" fmla="*/ 1313136 h 6858001"/>
                <a:gd name="connsiteX1637" fmla="*/ 3349047 w 4953000"/>
                <a:gd name="connsiteY1637" fmla="*/ 1331661 h 6858001"/>
                <a:gd name="connsiteX1638" fmla="*/ 3359635 w 4953000"/>
                <a:gd name="connsiteY1638" fmla="*/ 1350715 h 6858001"/>
                <a:gd name="connsiteX1639" fmla="*/ 3369694 w 4953000"/>
                <a:gd name="connsiteY1639" fmla="*/ 1370298 h 6858001"/>
                <a:gd name="connsiteX1640" fmla="*/ 3379753 w 4953000"/>
                <a:gd name="connsiteY1640" fmla="*/ 1390940 h 6858001"/>
                <a:gd name="connsiteX1641" fmla="*/ 3388752 w 4953000"/>
                <a:gd name="connsiteY1641" fmla="*/ 1411581 h 6858001"/>
                <a:gd name="connsiteX1642" fmla="*/ 3397752 w 4953000"/>
                <a:gd name="connsiteY1642" fmla="*/ 1432752 h 6858001"/>
                <a:gd name="connsiteX1643" fmla="*/ 3406223 w 4953000"/>
                <a:gd name="connsiteY1643" fmla="*/ 1454453 h 6858001"/>
                <a:gd name="connsiteX1644" fmla="*/ 3413634 w 4953000"/>
                <a:gd name="connsiteY1644" fmla="*/ 1477212 h 6858001"/>
                <a:gd name="connsiteX1645" fmla="*/ 3421046 w 4953000"/>
                <a:gd name="connsiteY1645" fmla="*/ 1500500 h 6858001"/>
                <a:gd name="connsiteX1646" fmla="*/ 3427399 w 4953000"/>
                <a:gd name="connsiteY1646" fmla="*/ 1524317 h 6858001"/>
                <a:gd name="connsiteX1647" fmla="*/ 3433222 w 4953000"/>
                <a:gd name="connsiteY1647" fmla="*/ 1548664 h 6858001"/>
                <a:gd name="connsiteX1648" fmla="*/ 3439046 w 4953000"/>
                <a:gd name="connsiteY1648" fmla="*/ 1573540 h 6858001"/>
                <a:gd name="connsiteX1649" fmla="*/ 3443281 w 4953000"/>
                <a:gd name="connsiteY1649" fmla="*/ 1599475 h 6858001"/>
                <a:gd name="connsiteX1650" fmla="*/ 3447516 w 4953000"/>
                <a:gd name="connsiteY1650" fmla="*/ 1625938 h 6858001"/>
                <a:gd name="connsiteX1651" fmla="*/ 3451222 w 4953000"/>
                <a:gd name="connsiteY1651" fmla="*/ 1652932 h 6858001"/>
                <a:gd name="connsiteX1652" fmla="*/ 3453869 w 4953000"/>
                <a:gd name="connsiteY1652" fmla="*/ 1680454 h 6858001"/>
                <a:gd name="connsiteX1653" fmla="*/ 3455457 w 4953000"/>
                <a:gd name="connsiteY1653" fmla="*/ 1709564 h 6858001"/>
                <a:gd name="connsiteX1654" fmla="*/ 3457045 w 4953000"/>
                <a:gd name="connsiteY1654" fmla="*/ 1738674 h 6858001"/>
                <a:gd name="connsiteX1655" fmla="*/ 3457575 w 4953000"/>
                <a:gd name="connsiteY1655" fmla="*/ 1768843 h 6858001"/>
                <a:gd name="connsiteX1656" fmla="*/ 3419987 w 4953000"/>
                <a:gd name="connsiteY1656" fmla="*/ 1769373 h 6858001"/>
                <a:gd name="connsiteX1657" fmla="*/ 3383458 w 4953000"/>
                <a:gd name="connsiteY1657" fmla="*/ 1770960 h 6858001"/>
                <a:gd name="connsiteX1658" fmla="*/ 3347459 w 4953000"/>
                <a:gd name="connsiteY1658" fmla="*/ 1773077 h 6858001"/>
                <a:gd name="connsiteX1659" fmla="*/ 3312518 w 4953000"/>
                <a:gd name="connsiteY1659" fmla="*/ 1776253 h 6858001"/>
                <a:gd name="connsiteX1660" fmla="*/ 3268577 w 4953000"/>
                <a:gd name="connsiteY1660" fmla="*/ 1779958 h 6858001"/>
                <a:gd name="connsiteX1661" fmla="*/ 3229931 w 4953000"/>
                <a:gd name="connsiteY1661" fmla="*/ 1782075 h 6858001"/>
                <a:gd name="connsiteX1662" fmla="*/ 3194461 w 4953000"/>
                <a:gd name="connsiteY1662" fmla="*/ 1782604 h 6858001"/>
                <a:gd name="connsiteX1663" fmla="*/ 3163755 w 4953000"/>
                <a:gd name="connsiteY1663" fmla="*/ 1781017 h 6858001"/>
                <a:gd name="connsiteX1664" fmla="*/ 3136755 w 4953000"/>
                <a:gd name="connsiteY1664" fmla="*/ 1779429 h 6858001"/>
                <a:gd name="connsiteX1665" fmla="*/ 3111873 w 4953000"/>
                <a:gd name="connsiteY1665" fmla="*/ 1775195 h 6858001"/>
                <a:gd name="connsiteX1666" fmla="*/ 3091226 w 4953000"/>
                <a:gd name="connsiteY1666" fmla="*/ 1771490 h 6858001"/>
                <a:gd name="connsiteX1667" fmla="*/ 3072697 w 4953000"/>
                <a:gd name="connsiteY1667" fmla="*/ 1765667 h 6858001"/>
                <a:gd name="connsiteX1668" fmla="*/ 3057345 w 4953000"/>
                <a:gd name="connsiteY1668" fmla="*/ 1759846 h 6858001"/>
                <a:gd name="connsiteX1669" fmla="*/ 3043580 w 4953000"/>
                <a:gd name="connsiteY1669" fmla="*/ 1753494 h 6858001"/>
                <a:gd name="connsiteX1670" fmla="*/ 3032992 w 4953000"/>
                <a:gd name="connsiteY1670" fmla="*/ 1747143 h 6858001"/>
                <a:gd name="connsiteX1671" fmla="*/ 3022933 w 4953000"/>
                <a:gd name="connsiteY1671" fmla="*/ 1739733 h 6858001"/>
                <a:gd name="connsiteX1672" fmla="*/ 3014992 w 4953000"/>
                <a:gd name="connsiteY1672" fmla="*/ 1732852 h 6858001"/>
                <a:gd name="connsiteX1673" fmla="*/ 3007580 w 4953000"/>
                <a:gd name="connsiteY1673" fmla="*/ 1725972 h 6858001"/>
                <a:gd name="connsiteX1674" fmla="*/ 2996992 w 4953000"/>
                <a:gd name="connsiteY1674" fmla="*/ 1712740 h 6858001"/>
                <a:gd name="connsiteX1675" fmla="*/ 2978463 w 4953000"/>
                <a:gd name="connsiteY1675" fmla="*/ 1689981 h 6858001"/>
                <a:gd name="connsiteX1676" fmla="*/ 2948816 w 4953000"/>
                <a:gd name="connsiteY1676" fmla="*/ 1652932 h 6858001"/>
                <a:gd name="connsiteX1677" fmla="*/ 2932405 w 4953000"/>
                <a:gd name="connsiteY1677" fmla="*/ 1632290 h 6858001"/>
                <a:gd name="connsiteX1678" fmla="*/ 2913346 w 4953000"/>
                <a:gd name="connsiteY1678" fmla="*/ 1611119 h 6858001"/>
                <a:gd name="connsiteX1679" fmla="*/ 2892699 w 4953000"/>
                <a:gd name="connsiteY1679" fmla="*/ 1589948 h 6858001"/>
                <a:gd name="connsiteX1680" fmla="*/ 2882111 w 4953000"/>
                <a:gd name="connsiteY1680" fmla="*/ 1579362 h 6858001"/>
                <a:gd name="connsiteX1681" fmla="*/ 2870464 w 4953000"/>
                <a:gd name="connsiteY1681" fmla="*/ 1568777 h 6858001"/>
                <a:gd name="connsiteX1682" fmla="*/ 2858288 w 4953000"/>
                <a:gd name="connsiteY1682" fmla="*/ 1558191 h 6858001"/>
                <a:gd name="connsiteX1683" fmla="*/ 2846112 w 4953000"/>
                <a:gd name="connsiteY1683" fmla="*/ 1548135 h 6858001"/>
                <a:gd name="connsiteX1684" fmla="*/ 2832877 w 4953000"/>
                <a:gd name="connsiteY1684" fmla="*/ 1537549 h 6858001"/>
                <a:gd name="connsiteX1685" fmla="*/ 2819641 w 4953000"/>
                <a:gd name="connsiteY1685" fmla="*/ 1528022 h 6858001"/>
                <a:gd name="connsiteX1686" fmla="*/ 2805347 w 4953000"/>
                <a:gd name="connsiteY1686" fmla="*/ 1518495 h 6858001"/>
                <a:gd name="connsiteX1687" fmla="*/ 2791053 w 4953000"/>
                <a:gd name="connsiteY1687" fmla="*/ 1508968 h 6858001"/>
                <a:gd name="connsiteX1688" fmla="*/ 2775701 w 4953000"/>
                <a:gd name="connsiteY1688" fmla="*/ 1500500 h 6858001"/>
                <a:gd name="connsiteX1689" fmla="*/ 2760348 w 4953000"/>
                <a:gd name="connsiteY1689" fmla="*/ 1492031 h 6858001"/>
                <a:gd name="connsiteX1690" fmla="*/ 2743407 w 4953000"/>
                <a:gd name="connsiteY1690" fmla="*/ 1483563 h 6858001"/>
                <a:gd name="connsiteX1691" fmla="*/ 2726466 w 4953000"/>
                <a:gd name="connsiteY1691" fmla="*/ 1476682 h 6858001"/>
                <a:gd name="connsiteX1692" fmla="*/ 2709525 w 4953000"/>
                <a:gd name="connsiteY1692" fmla="*/ 1469273 h 6858001"/>
                <a:gd name="connsiteX1693" fmla="*/ 2690996 w 4953000"/>
                <a:gd name="connsiteY1693" fmla="*/ 1463451 h 6858001"/>
                <a:gd name="connsiteX1694" fmla="*/ 2672467 w 4953000"/>
                <a:gd name="connsiteY1694" fmla="*/ 1457628 h 6858001"/>
                <a:gd name="connsiteX1695" fmla="*/ 2652349 w 4953000"/>
                <a:gd name="connsiteY1695" fmla="*/ 1453394 h 6858001"/>
                <a:gd name="connsiteX1696" fmla="*/ 2632761 w 4953000"/>
                <a:gd name="connsiteY1696" fmla="*/ 1448631 h 6858001"/>
                <a:gd name="connsiteX1697" fmla="*/ 2612115 w 4953000"/>
                <a:gd name="connsiteY1697" fmla="*/ 1445455 h 6858001"/>
                <a:gd name="connsiteX1698" fmla="*/ 2590409 w 4953000"/>
                <a:gd name="connsiteY1698" fmla="*/ 1443867 h 6858001"/>
                <a:gd name="connsiteX1699" fmla="*/ 2568174 w 4953000"/>
                <a:gd name="connsiteY1699" fmla="*/ 1442279 h 6858001"/>
                <a:gd name="connsiteX1700" fmla="*/ 2545409 w 4953000"/>
                <a:gd name="connsiteY1700" fmla="*/ 1441750 h 6858001"/>
                <a:gd name="connsiteX1701" fmla="*/ 2521586 w 4953000"/>
                <a:gd name="connsiteY1701" fmla="*/ 1442279 h 6858001"/>
                <a:gd name="connsiteX1702" fmla="*/ 2492469 w 4953000"/>
                <a:gd name="connsiteY1702" fmla="*/ 1444397 h 6858001"/>
                <a:gd name="connsiteX1703" fmla="*/ 2464410 w 4953000"/>
                <a:gd name="connsiteY1703" fmla="*/ 1447572 h 6858001"/>
                <a:gd name="connsiteX1704" fmla="*/ 2437411 w 4953000"/>
                <a:gd name="connsiteY1704" fmla="*/ 1451277 h 6858001"/>
                <a:gd name="connsiteX1705" fmla="*/ 2411470 w 4953000"/>
                <a:gd name="connsiteY1705" fmla="*/ 1456570 h 6858001"/>
                <a:gd name="connsiteX1706" fmla="*/ 2387117 w 4953000"/>
                <a:gd name="connsiteY1706" fmla="*/ 1462921 h 6858001"/>
                <a:gd name="connsiteX1707" fmla="*/ 2363823 w 4953000"/>
                <a:gd name="connsiteY1707" fmla="*/ 1469802 h 6858001"/>
                <a:gd name="connsiteX1708" fmla="*/ 2341059 w 4953000"/>
                <a:gd name="connsiteY1708" fmla="*/ 1478270 h 6858001"/>
                <a:gd name="connsiteX1709" fmla="*/ 2319883 w 4953000"/>
                <a:gd name="connsiteY1709" fmla="*/ 1487268 h 6858001"/>
                <a:gd name="connsiteX1710" fmla="*/ 2299765 w 4953000"/>
                <a:gd name="connsiteY1710" fmla="*/ 1497324 h 6858001"/>
                <a:gd name="connsiteX1711" fmla="*/ 2281236 w 4953000"/>
                <a:gd name="connsiteY1711" fmla="*/ 1507910 h 6858001"/>
                <a:gd name="connsiteX1712" fmla="*/ 2262707 w 4953000"/>
                <a:gd name="connsiteY1712" fmla="*/ 1519554 h 6858001"/>
                <a:gd name="connsiteX1713" fmla="*/ 2245766 w 4953000"/>
                <a:gd name="connsiteY1713" fmla="*/ 1532786 h 6858001"/>
                <a:gd name="connsiteX1714" fmla="*/ 2229884 w 4953000"/>
                <a:gd name="connsiteY1714" fmla="*/ 1545488 h 6858001"/>
                <a:gd name="connsiteX1715" fmla="*/ 2214002 w 4953000"/>
                <a:gd name="connsiteY1715" fmla="*/ 1558720 h 6858001"/>
                <a:gd name="connsiteX1716" fmla="*/ 2199178 w 4953000"/>
                <a:gd name="connsiteY1716" fmla="*/ 1573540 h 6858001"/>
                <a:gd name="connsiteX1717" fmla="*/ 2185943 w 4953000"/>
                <a:gd name="connsiteY1717" fmla="*/ 1588360 h 6858001"/>
                <a:gd name="connsiteX1718" fmla="*/ 2173237 w 4953000"/>
                <a:gd name="connsiteY1718" fmla="*/ 1604238 h 6858001"/>
                <a:gd name="connsiteX1719" fmla="*/ 2160532 w 4953000"/>
                <a:gd name="connsiteY1719" fmla="*/ 1620116 h 6858001"/>
                <a:gd name="connsiteX1720" fmla="*/ 2149414 w 4953000"/>
                <a:gd name="connsiteY1720" fmla="*/ 1637053 h 6858001"/>
                <a:gd name="connsiteX1721" fmla="*/ 2138826 w 4953000"/>
                <a:gd name="connsiteY1721" fmla="*/ 1654519 h 6858001"/>
                <a:gd name="connsiteX1722" fmla="*/ 2128767 w 4953000"/>
                <a:gd name="connsiteY1722" fmla="*/ 1671456 h 6858001"/>
                <a:gd name="connsiteX1723" fmla="*/ 2119767 w 4953000"/>
                <a:gd name="connsiteY1723" fmla="*/ 1688922 h 6858001"/>
                <a:gd name="connsiteX1724" fmla="*/ 2110238 w 4953000"/>
                <a:gd name="connsiteY1724" fmla="*/ 1707976 h 6858001"/>
                <a:gd name="connsiteX1725" fmla="*/ 2102297 w 4953000"/>
                <a:gd name="connsiteY1725" fmla="*/ 1725972 h 6858001"/>
                <a:gd name="connsiteX1726" fmla="*/ 2094356 w 4953000"/>
                <a:gd name="connsiteY1726" fmla="*/ 1745026 h 6858001"/>
                <a:gd name="connsiteX1727" fmla="*/ 2087474 w 4953000"/>
                <a:gd name="connsiteY1727" fmla="*/ 1764080 h 6858001"/>
                <a:gd name="connsiteX1728" fmla="*/ 2080062 w 4953000"/>
                <a:gd name="connsiteY1728" fmla="*/ 1783134 h 6858001"/>
                <a:gd name="connsiteX1729" fmla="*/ 2073709 w 4953000"/>
                <a:gd name="connsiteY1729" fmla="*/ 1802717 h 6858001"/>
                <a:gd name="connsiteX1730" fmla="*/ 2062062 w 4953000"/>
                <a:gd name="connsiteY1730" fmla="*/ 1841883 h 6858001"/>
                <a:gd name="connsiteX1731" fmla="*/ 2052003 w 4953000"/>
                <a:gd name="connsiteY1731" fmla="*/ 1880521 h 6858001"/>
                <a:gd name="connsiteX1732" fmla="*/ 2043004 w 4953000"/>
                <a:gd name="connsiteY1732" fmla="*/ 1914394 h 6858001"/>
                <a:gd name="connsiteX1733" fmla="*/ 2038239 w 4953000"/>
                <a:gd name="connsiteY1733" fmla="*/ 1929214 h 6858001"/>
                <a:gd name="connsiteX1734" fmla="*/ 2034004 w 4953000"/>
                <a:gd name="connsiteY1734" fmla="*/ 1942446 h 6858001"/>
                <a:gd name="connsiteX1735" fmla="*/ 2029239 w 4953000"/>
                <a:gd name="connsiteY1735" fmla="*/ 1954619 h 6858001"/>
                <a:gd name="connsiteX1736" fmla="*/ 2023945 w 4953000"/>
                <a:gd name="connsiteY1736" fmla="*/ 1964676 h 6858001"/>
                <a:gd name="connsiteX1737" fmla="*/ 2019180 w 4953000"/>
                <a:gd name="connsiteY1737" fmla="*/ 1974732 h 6858001"/>
                <a:gd name="connsiteX1738" fmla="*/ 2013886 w 4953000"/>
                <a:gd name="connsiteY1738" fmla="*/ 1984259 h 6858001"/>
                <a:gd name="connsiteX1739" fmla="*/ 2008063 w 4953000"/>
                <a:gd name="connsiteY1739" fmla="*/ 1992727 h 6858001"/>
                <a:gd name="connsiteX1740" fmla="*/ 2001710 w 4953000"/>
                <a:gd name="connsiteY1740" fmla="*/ 2000137 h 6858001"/>
                <a:gd name="connsiteX1741" fmla="*/ 1994298 w 4953000"/>
                <a:gd name="connsiteY1741" fmla="*/ 2008606 h 6858001"/>
                <a:gd name="connsiteX1742" fmla="*/ 1987416 w 4953000"/>
                <a:gd name="connsiteY1742" fmla="*/ 2016545 h 6858001"/>
                <a:gd name="connsiteX1743" fmla="*/ 1970475 w 4953000"/>
                <a:gd name="connsiteY1743" fmla="*/ 2032423 h 6858001"/>
                <a:gd name="connsiteX1744" fmla="*/ 1949828 w 4953000"/>
                <a:gd name="connsiteY1744" fmla="*/ 2050948 h 6858001"/>
                <a:gd name="connsiteX1745" fmla="*/ 1928123 w 4953000"/>
                <a:gd name="connsiteY1745" fmla="*/ 2071060 h 6858001"/>
                <a:gd name="connsiteX1746" fmla="*/ 1903770 w 4953000"/>
                <a:gd name="connsiteY1746" fmla="*/ 2094348 h 6858001"/>
                <a:gd name="connsiteX1747" fmla="*/ 1876770 w 4953000"/>
                <a:gd name="connsiteY1747" fmla="*/ 2121342 h 6858001"/>
                <a:gd name="connsiteX1748" fmla="*/ 1846065 w 4953000"/>
                <a:gd name="connsiteY1748" fmla="*/ 2153098 h 6858001"/>
                <a:gd name="connsiteX1749" fmla="*/ 1830183 w 4953000"/>
                <a:gd name="connsiteY1749" fmla="*/ 2171094 h 6858001"/>
                <a:gd name="connsiteX1750" fmla="*/ 1812712 w 4953000"/>
                <a:gd name="connsiteY1750" fmla="*/ 2190148 h 6858001"/>
                <a:gd name="connsiteX1751" fmla="*/ 1795242 w 4953000"/>
                <a:gd name="connsiteY1751" fmla="*/ 2211319 h 6858001"/>
                <a:gd name="connsiteX1752" fmla="*/ 1776713 w 4953000"/>
                <a:gd name="connsiteY1752" fmla="*/ 2234607 h 6858001"/>
                <a:gd name="connsiteX1753" fmla="*/ 1757125 w 4953000"/>
                <a:gd name="connsiteY1753" fmla="*/ 2258953 h 6858001"/>
                <a:gd name="connsiteX1754" fmla="*/ 1736478 w 4953000"/>
                <a:gd name="connsiteY1754" fmla="*/ 2285417 h 6858001"/>
                <a:gd name="connsiteX1755" fmla="*/ 1715302 w 4953000"/>
                <a:gd name="connsiteY1755" fmla="*/ 2313998 h 6858001"/>
                <a:gd name="connsiteX1756" fmla="*/ 1693596 w 4953000"/>
                <a:gd name="connsiteY1756" fmla="*/ 2344697 h 6858001"/>
                <a:gd name="connsiteX1757" fmla="*/ 1676655 w 4953000"/>
                <a:gd name="connsiteY1757" fmla="*/ 2368514 h 6858001"/>
                <a:gd name="connsiteX1758" fmla="*/ 1660773 w 4953000"/>
                <a:gd name="connsiteY1758" fmla="*/ 2393390 h 6858001"/>
                <a:gd name="connsiteX1759" fmla="*/ 1644891 w 4953000"/>
                <a:gd name="connsiteY1759" fmla="*/ 2418266 h 6858001"/>
                <a:gd name="connsiteX1760" fmla="*/ 1629538 w 4953000"/>
                <a:gd name="connsiteY1760" fmla="*/ 2442613 h 6858001"/>
                <a:gd name="connsiteX1761" fmla="*/ 1614715 w 4953000"/>
                <a:gd name="connsiteY1761" fmla="*/ 2468018 h 6858001"/>
                <a:gd name="connsiteX1762" fmla="*/ 1599891 w 4953000"/>
                <a:gd name="connsiteY1762" fmla="*/ 2492894 h 6858001"/>
                <a:gd name="connsiteX1763" fmla="*/ 1586656 w 4953000"/>
                <a:gd name="connsiteY1763" fmla="*/ 2518299 h 6858001"/>
                <a:gd name="connsiteX1764" fmla="*/ 1572892 w 4953000"/>
                <a:gd name="connsiteY1764" fmla="*/ 2543175 h 6858001"/>
                <a:gd name="connsiteX1765" fmla="*/ 1558598 w 4953000"/>
                <a:gd name="connsiteY1765" fmla="*/ 2520946 h 6858001"/>
                <a:gd name="connsiteX1766" fmla="*/ 1543774 w 4953000"/>
                <a:gd name="connsiteY1766" fmla="*/ 2498716 h 6858001"/>
                <a:gd name="connsiteX1767" fmla="*/ 1527363 w 4953000"/>
                <a:gd name="connsiteY1767" fmla="*/ 2476486 h 6858001"/>
                <a:gd name="connsiteX1768" fmla="*/ 1508304 w 4953000"/>
                <a:gd name="connsiteY1768" fmla="*/ 2453198 h 6858001"/>
                <a:gd name="connsiteX1769" fmla="*/ 1487658 w 4953000"/>
                <a:gd name="connsiteY1769" fmla="*/ 2430439 h 6858001"/>
                <a:gd name="connsiteX1770" fmla="*/ 1465422 w 4953000"/>
                <a:gd name="connsiteY1770" fmla="*/ 2407151 h 6858001"/>
                <a:gd name="connsiteX1771" fmla="*/ 1441070 w 4953000"/>
                <a:gd name="connsiteY1771" fmla="*/ 2384921 h 6858001"/>
                <a:gd name="connsiteX1772" fmla="*/ 1427835 w 4953000"/>
                <a:gd name="connsiteY1772" fmla="*/ 2373278 h 6858001"/>
                <a:gd name="connsiteX1773" fmla="*/ 1414600 w 4953000"/>
                <a:gd name="connsiteY1773" fmla="*/ 2362162 h 6858001"/>
                <a:gd name="connsiteX1774" fmla="*/ 1400306 w 4953000"/>
                <a:gd name="connsiteY1774" fmla="*/ 2350518 h 6858001"/>
                <a:gd name="connsiteX1775" fmla="*/ 1385482 w 4953000"/>
                <a:gd name="connsiteY1775" fmla="*/ 2339933 h 6858001"/>
                <a:gd name="connsiteX1776" fmla="*/ 1370659 w 4953000"/>
                <a:gd name="connsiteY1776" fmla="*/ 2328818 h 6858001"/>
                <a:gd name="connsiteX1777" fmla="*/ 1354247 w 4953000"/>
                <a:gd name="connsiteY1777" fmla="*/ 2317703 h 6858001"/>
                <a:gd name="connsiteX1778" fmla="*/ 1338365 w 4953000"/>
                <a:gd name="connsiteY1778" fmla="*/ 2307118 h 6858001"/>
                <a:gd name="connsiteX1779" fmla="*/ 1320895 w 4953000"/>
                <a:gd name="connsiteY1779" fmla="*/ 2296003 h 6858001"/>
                <a:gd name="connsiteX1780" fmla="*/ 1303424 w 4953000"/>
                <a:gd name="connsiteY1780" fmla="*/ 2285417 h 6858001"/>
                <a:gd name="connsiteX1781" fmla="*/ 1285425 w 4953000"/>
                <a:gd name="connsiteY1781" fmla="*/ 2274832 h 6858001"/>
                <a:gd name="connsiteX1782" fmla="*/ 1266366 w 4953000"/>
                <a:gd name="connsiteY1782" fmla="*/ 2264246 h 6858001"/>
                <a:gd name="connsiteX1783" fmla="*/ 1246778 w 4953000"/>
                <a:gd name="connsiteY1783" fmla="*/ 2254190 h 6858001"/>
                <a:gd name="connsiteX1784" fmla="*/ 1226661 w 4953000"/>
                <a:gd name="connsiteY1784" fmla="*/ 2244134 h 6858001"/>
                <a:gd name="connsiteX1785" fmla="*/ 1205484 w 4953000"/>
                <a:gd name="connsiteY1785" fmla="*/ 2234077 h 6858001"/>
                <a:gd name="connsiteX1786" fmla="*/ 1184308 w 4953000"/>
                <a:gd name="connsiteY1786" fmla="*/ 2224550 h 6858001"/>
                <a:gd name="connsiteX1787" fmla="*/ 1162603 w 4953000"/>
                <a:gd name="connsiteY1787" fmla="*/ 2214494 h 6858001"/>
                <a:gd name="connsiteX1788" fmla="*/ 1139309 w 4953000"/>
                <a:gd name="connsiteY1788" fmla="*/ 2205497 h 6858001"/>
                <a:gd name="connsiteX1789" fmla="*/ 1116015 w 4953000"/>
                <a:gd name="connsiteY1789" fmla="*/ 2195970 h 6858001"/>
                <a:gd name="connsiteX1790" fmla="*/ 1113368 w 4953000"/>
                <a:gd name="connsiteY1790" fmla="*/ 2147805 h 6858001"/>
                <a:gd name="connsiteX1791" fmla="*/ 1112309 w 4953000"/>
                <a:gd name="connsiteY1791" fmla="*/ 2100700 h 6858001"/>
                <a:gd name="connsiteX1792" fmla="*/ 1111250 w 4953000"/>
                <a:gd name="connsiteY1792" fmla="*/ 2055182 h 6858001"/>
                <a:gd name="connsiteX1793" fmla="*/ 1112838 w 4953000"/>
                <a:gd name="connsiteY1793" fmla="*/ 2009664 h 6858001"/>
                <a:gd name="connsiteX1794" fmla="*/ 1113897 w 4953000"/>
                <a:gd name="connsiteY1794" fmla="*/ 1966793 h 6858001"/>
                <a:gd name="connsiteX1795" fmla="*/ 1117074 w 4953000"/>
                <a:gd name="connsiteY1795" fmla="*/ 1924451 h 6858001"/>
                <a:gd name="connsiteX1796" fmla="*/ 1121309 w 4953000"/>
                <a:gd name="connsiteY1796" fmla="*/ 1883696 h 6858001"/>
                <a:gd name="connsiteX1797" fmla="*/ 1125544 w 4953000"/>
                <a:gd name="connsiteY1797" fmla="*/ 1843471 h 6858001"/>
                <a:gd name="connsiteX1798" fmla="*/ 1131368 w 4953000"/>
                <a:gd name="connsiteY1798" fmla="*/ 1804834 h 6858001"/>
                <a:gd name="connsiteX1799" fmla="*/ 1137721 w 4953000"/>
                <a:gd name="connsiteY1799" fmla="*/ 1767255 h 6858001"/>
                <a:gd name="connsiteX1800" fmla="*/ 1145132 w 4953000"/>
                <a:gd name="connsiteY1800" fmla="*/ 1730735 h 6858001"/>
                <a:gd name="connsiteX1801" fmla="*/ 1152544 w 4953000"/>
                <a:gd name="connsiteY1801" fmla="*/ 1695274 h 6858001"/>
                <a:gd name="connsiteX1802" fmla="*/ 1161544 w 4953000"/>
                <a:gd name="connsiteY1802" fmla="*/ 1661400 h 6858001"/>
                <a:gd name="connsiteX1803" fmla="*/ 1170544 w 4953000"/>
                <a:gd name="connsiteY1803" fmla="*/ 1628056 h 6858001"/>
                <a:gd name="connsiteX1804" fmla="*/ 1181132 w 4953000"/>
                <a:gd name="connsiteY1804" fmla="*/ 1596299 h 6858001"/>
                <a:gd name="connsiteX1805" fmla="*/ 1191190 w 4953000"/>
                <a:gd name="connsiteY1805" fmla="*/ 1565601 h 6858001"/>
                <a:gd name="connsiteX1806" fmla="*/ 1202308 w 4953000"/>
                <a:gd name="connsiteY1806" fmla="*/ 1534903 h 6858001"/>
                <a:gd name="connsiteX1807" fmla="*/ 1213955 w 4953000"/>
                <a:gd name="connsiteY1807" fmla="*/ 1506322 h 6858001"/>
                <a:gd name="connsiteX1808" fmla="*/ 1226131 w 4953000"/>
                <a:gd name="connsiteY1808" fmla="*/ 1478270 h 6858001"/>
                <a:gd name="connsiteX1809" fmla="*/ 1238308 w 4953000"/>
                <a:gd name="connsiteY1809" fmla="*/ 1451277 h 6858001"/>
                <a:gd name="connsiteX1810" fmla="*/ 1251543 w 4953000"/>
                <a:gd name="connsiteY1810" fmla="*/ 1425872 h 6858001"/>
                <a:gd name="connsiteX1811" fmla="*/ 1264248 w 4953000"/>
                <a:gd name="connsiteY1811" fmla="*/ 1400467 h 6858001"/>
                <a:gd name="connsiteX1812" fmla="*/ 1277484 w 4953000"/>
                <a:gd name="connsiteY1812" fmla="*/ 1376649 h 6858001"/>
                <a:gd name="connsiteX1813" fmla="*/ 1291778 w 4953000"/>
                <a:gd name="connsiteY1813" fmla="*/ 1353890 h 6858001"/>
                <a:gd name="connsiteX1814" fmla="*/ 1305542 w 4953000"/>
                <a:gd name="connsiteY1814" fmla="*/ 1331661 h 6858001"/>
                <a:gd name="connsiteX1815" fmla="*/ 1319836 w 4953000"/>
                <a:gd name="connsiteY1815" fmla="*/ 1311019 h 6858001"/>
                <a:gd name="connsiteX1816" fmla="*/ 1333601 w 4953000"/>
                <a:gd name="connsiteY1816" fmla="*/ 1290377 h 6858001"/>
                <a:gd name="connsiteX1817" fmla="*/ 1347894 w 4953000"/>
                <a:gd name="connsiteY1817" fmla="*/ 1270794 h 6858001"/>
                <a:gd name="connsiteX1818" fmla="*/ 1362718 w 4953000"/>
                <a:gd name="connsiteY1818" fmla="*/ 1252798 h 6858001"/>
                <a:gd name="connsiteX1819" fmla="*/ 1377012 w 4953000"/>
                <a:gd name="connsiteY1819" fmla="*/ 1234803 h 6858001"/>
                <a:gd name="connsiteX1820" fmla="*/ 1391306 w 4953000"/>
                <a:gd name="connsiteY1820" fmla="*/ 1218395 h 6858001"/>
                <a:gd name="connsiteX1821" fmla="*/ 1406129 w 4953000"/>
                <a:gd name="connsiteY1821" fmla="*/ 1202517 h 6858001"/>
                <a:gd name="connsiteX1822" fmla="*/ 1423599 w 4953000"/>
                <a:gd name="connsiteY1822" fmla="*/ 1183992 h 6858001"/>
                <a:gd name="connsiteX1823" fmla="*/ 1441599 w 4953000"/>
                <a:gd name="connsiteY1823" fmla="*/ 1165997 h 6858001"/>
                <a:gd name="connsiteX1824" fmla="*/ 1460128 w 4953000"/>
                <a:gd name="connsiteY1824" fmla="*/ 1148531 h 6858001"/>
                <a:gd name="connsiteX1825" fmla="*/ 1478128 w 4953000"/>
                <a:gd name="connsiteY1825" fmla="*/ 1131594 h 6858001"/>
                <a:gd name="connsiteX1826" fmla="*/ 1496657 w 4953000"/>
                <a:gd name="connsiteY1826" fmla="*/ 1115716 h 6858001"/>
                <a:gd name="connsiteX1827" fmla="*/ 1515716 w 4953000"/>
                <a:gd name="connsiteY1827" fmla="*/ 1100896 h 6858001"/>
                <a:gd name="connsiteX1828" fmla="*/ 1534775 w 4953000"/>
                <a:gd name="connsiteY1828" fmla="*/ 1086605 h 6858001"/>
                <a:gd name="connsiteX1829" fmla="*/ 1553833 w 4953000"/>
                <a:gd name="connsiteY1829" fmla="*/ 1072844 h 6858001"/>
                <a:gd name="connsiteX1830" fmla="*/ 1572362 w 4953000"/>
                <a:gd name="connsiteY1830" fmla="*/ 1059612 h 6858001"/>
                <a:gd name="connsiteX1831" fmla="*/ 1591421 w 4953000"/>
                <a:gd name="connsiteY1831" fmla="*/ 1047439 h 6858001"/>
                <a:gd name="connsiteX1832" fmla="*/ 1611009 w 4953000"/>
                <a:gd name="connsiteY1832" fmla="*/ 1035795 h 6858001"/>
                <a:gd name="connsiteX1833" fmla="*/ 1629538 w 4953000"/>
                <a:gd name="connsiteY1833" fmla="*/ 1024680 h 6858001"/>
                <a:gd name="connsiteX1834" fmla="*/ 1649126 w 4953000"/>
                <a:gd name="connsiteY1834" fmla="*/ 1014624 h 6858001"/>
                <a:gd name="connsiteX1835" fmla="*/ 1667655 w 4953000"/>
                <a:gd name="connsiteY1835" fmla="*/ 1004568 h 6858001"/>
                <a:gd name="connsiteX1836" fmla="*/ 1686185 w 4953000"/>
                <a:gd name="connsiteY1836" fmla="*/ 995041 h 6858001"/>
                <a:gd name="connsiteX1837" fmla="*/ 1705243 w 4953000"/>
                <a:gd name="connsiteY1837" fmla="*/ 987101 h 6858001"/>
                <a:gd name="connsiteX1838" fmla="*/ 1723772 w 4953000"/>
                <a:gd name="connsiteY1838" fmla="*/ 979162 h 6858001"/>
                <a:gd name="connsiteX1839" fmla="*/ 1742302 w 4953000"/>
                <a:gd name="connsiteY1839" fmla="*/ 971223 h 6858001"/>
                <a:gd name="connsiteX1840" fmla="*/ 1760301 w 4953000"/>
                <a:gd name="connsiteY1840" fmla="*/ 964872 h 6858001"/>
                <a:gd name="connsiteX1841" fmla="*/ 1778301 w 4953000"/>
                <a:gd name="connsiteY1841" fmla="*/ 958520 h 6858001"/>
                <a:gd name="connsiteX1842" fmla="*/ 1795771 w 4953000"/>
                <a:gd name="connsiteY1842" fmla="*/ 953228 h 6858001"/>
                <a:gd name="connsiteX1843" fmla="*/ 1813771 w 4953000"/>
                <a:gd name="connsiteY1843" fmla="*/ 948464 h 6858001"/>
                <a:gd name="connsiteX1844" fmla="*/ 1830712 w 4953000"/>
                <a:gd name="connsiteY1844" fmla="*/ 943701 h 6858001"/>
                <a:gd name="connsiteX1845" fmla="*/ 1848182 w 4953000"/>
                <a:gd name="connsiteY1845" fmla="*/ 939466 h 6858001"/>
                <a:gd name="connsiteX1846" fmla="*/ 1864065 w 4953000"/>
                <a:gd name="connsiteY1846" fmla="*/ 935762 h 6858001"/>
                <a:gd name="connsiteX1847" fmla="*/ 1881006 w 4953000"/>
                <a:gd name="connsiteY1847" fmla="*/ 932586 h 6858001"/>
                <a:gd name="connsiteX1848" fmla="*/ 1896358 w 4953000"/>
                <a:gd name="connsiteY1848" fmla="*/ 930998 h 6858001"/>
                <a:gd name="connsiteX1849" fmla="*/ 1911711 w 4953000"/>
                <a:gd name="connsiteY1849" fmla="*/ 928352 h 6858001"/>
                <a:gd name="connsiteX1850" fmla="*/ 1926534 w 4953000"/>
                <a:gd name="connsiteY1850" fmla="*/ 926764 h 6858001"/>
                <a:gd name="connsiteX1851" fmla="*/ 1941358 w 4953000"/>
                <a:gd name="connsiteY1851" fmla="*/ 925705 h 6858001"/>
                <a:gd name="connsiteX1852" fmla="*/ 1955652 w 4953000"/>
                <a:gd name="connsiteY1852" fmla="*/ 925176 h 6858001"/>
                <a:gd name="connsiteX1853" fmla="*/ 1969416 w 4953000"/>
                <a:gd name="connsiteY1853" fmla="*/ 925176 h 6858001"/>
                <a:gd name="connsiteX1854" fmla="*/ 2047768 w 4953000"/>
                <a:gd name="connsiteY1854" fmla="*/ 925176 h 6858001"/>
                <a:gd name="connsiteX1855" fmla="*/ 2065768 w 4953000"/>
                <a:gd name="connsiteY1855" fmla="*/ 848431 h 6858001"/>
                <a:gd name="connsiteX1856" fmla="*/ 2071591 w 4953000"/>
                <a:gd name="connsiteY1856" fmla="*/ 821438 h 6858001"/>
                <a:gd name="connsiteX1857" fmla="*/ 2076356 w 4953000"/>
                <a:gd name="connsiteY1857" fmla="*/ 793915 h 6858001"/>
                <a:gd name="connsiteX1858" fmla="*/ 2080062 w 4953000"/>
                <a:gd name="connsiteY1858" fmla="*/ 766393 h 6858001"/>
                <a:gd name="connsiteX1859" fmla="*/ 2082709 w 4953000"/>
                <a:gd name="connsiteY1859" fmla="*/ 739400 h 6858001"/>
                <a:gd name="connsiteX1860" fmla="*/ 2084297 w 4953000"/>
                <a:gd name="connsiteY1860" fmla="*/ 712407 h 6858001"/>
                <a:gd name="connsiteX1861" fmla="*/ 2084827 w 4953000"/>
                <a:gd name="connsiteY1861" fmla="*/ 685414 h 6858001"/>
                <a:gd name="connsiteX1862" fmla="*/ 2084297 w 4953000"/>
                <a:gd name="connsiteY1862" fmla="*/ 658950 h 6858001"/>
                <a:gd name="connsiteX1863" fmla="*/ 2082709 w 4953000"/>
                <a:gd name="connsiteY1863" fmla="*/ 631957 h 6858001"/>
                <a:gd name="connsiteX1864" fmla="*/ 2080062 w 4953000"/>
                <a:gd name="connsiteY1864" fmla="*/ 605493 h 6858001"/>
                <a:gd name="connsiteX1865" fmla="*/ 2076886 w 4953000"/>
                <a:gd name="connsiteY1865" fmla="*/ 579558 h 6858001"/>
                <a:gd name="connsiteX1866" fmla="*/ 2073180 w 4953000"/>
                <a:gd name="connsiteY1866" fmla="*/ 553624 h 6858001"/>
                <a:gd name="connsiteX1867" fmla="*/ 2067886 w 4953000"/>
                <a:gd name="connsiteY1867" fmla="*/ 527689 h 6858001"/>
                <a:gd name="connsiteX1868" fmla="*/ 2062592 w 4953000"/>
                <a:gd name="connsiteY1868" fmla="*/ 501755 h 6858001"/>
                <a:gd name="connsiteX1869" fmla="*/ 2056239 w 4953000"/>
                <a:gd name="connsiteY1869" fmla="*/ 476879 h 6858001"/>
                <a:gd name="connsiteX1870" fmla="*/ 2049886 w 4953000"/>
                <a:gd name="connsiteY1870" fmla="*/ 451473 h 6858001"/>
                <a:gd name="connsiteX1871" fmla="*/ 2041945 w 4953000"/>
                <a:gd name="connsiteY1871" fmla="*/ 426597 h 6858001"/>
                <a:gd name="connsiteX1872" fmla="*/ 2034533 w 4953000"/>
                <a:gd name="connsiteY1872" fmla="*/ 401721 h 6858001"/>
                <a:gd name="connsiteX1873" fmla="*/ 2026063 w 4953000"/>
                <a:gd name="connsiteY1873" fmla="*/ 377374 h 6858001"/>
                <a:gd name="connsiteX1874" fmla="*/ 2017063 w 4953000"/>
                <a:gd name="connsiteY1874" fmla="*/ 353557 h 6858001"/>
                <a:gd name="connsiteX1875" fmla="*/ 2007533 w 4953000"/>
                <a:gd name="connsiteY1875" fmla="*/ 330269 h 6858001"/>
                <a:gd name="connsiteX1876" fmla="*/ 1997475 w 4953000"/>
                <a:gd name="connsiteY1876" fmla="*/ 307510 h 6858001"/>
                <a:gd name="connsiteX1877" fmla="*/ 1987416 w 4953000"/>
                <a:gd name="connsiteY1877" fmla="*/ 284222 h 6858001"/>
                <a:gd name="connsiteX1878" fmla="*/ 1976299 w 4953000"/>
                <a:gd name="connsiteY1878" fmla="*/ 261992 h 6858001"/>
                <a:gd name="connsiteX1879" fmla="*/ 1965710 w 4953000"/>
                <a:gd name="connsiteY1879" fmla="*/ 240292 h 6858001"/>
                <a:gd name="connsiteX1880" fmla="*/ 1954593 w 4953000"/>
                <a:gd name="connsiteY1880" fmla="*/ 218591 h 6858001"/>
                <a:gd name="connsiteX1881" fmla="*/ 1942946 w 4953000"/>
                <a:gd name="connsiteY1881" fmla="*/ 197950 h 6858001"/>
                <a:gd name="connsiteX1882" fmla="*/ 1919652 w 4953000"/>
                <a:gd name="connsiteY1882" fmla="*/ 156666 h 6858001"/>
                <a:gd name="connsiteX1883" fmla="*/ 1896358 w 4953000"/>
                <a:gd name="connsiteY1883" fmla="*/ 118029 h 6858001"/>
                <a:gd name="connsiteX1884" fmla="*/ 1872535 w 4953000"/>
                <a:gd name="connsiteY1884" fmla="*/ 8098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4953000" h="6858001">
                  <a:moveTo>
                    <a:pt x="2530737" y="1639888"/>
                  </a:moveTo>
                  <a:lnTo>
                    <a:pt x="2545023" y="1639888"/>
                  </a:lnTo>
                  <a:lnTo>
                    <a:pt x="2558780" y="1639888"/>
                  </a:lnTo>
                  <a:lnTo>
                    <a:pt x="2572008" y="1640947"/>
                  </a:lnTo>
                  <a:lnTo>
                    <a:pt x="2584177" y="1642534"/>
                  </a:lnTo>
                  <a:lnTo>
                    <a:pt x="2597405" y="1644651"/>
                  </a:lnTo>
                  <a:lnTo>
                    <a:pt x="2609045" y="1646768"/>
                  </a:lnTo>
                  <a:lnTo>
                    <a:pt x="2620157" y="1649414"/>
                  </a:lnTo>
                  <a:lnTo>
                    <a:pt x="2631797" y="1652589"/>
                  </a:lnTo>
                  <a:lnTo>
                    <a:pt x="2642908" y="1656823"/>
                  </a:lnTo>
                  <a:lnTo>
                    <a:pt x="2653491" y="1661057"/>
                  </a:lnTo>
                  <a:lnTo>
                    <a:pt x="2663543" y="1665820"/>
                  </a:lnTo>
                  <a:lnTo>
                    <a:pt x="2673067" y="1670583"/>
                  </a:lnTo>
                  <a:lnTo>
                    <a:pt x="2683121" y="1675875"/>
                  </a:lnTo>
                  <a:lnTo>
                    <a:pt x="2692645" y="1681697"/>
                  </a:lnTo>
                  <a:lnTo>
                    <a:pt x="2701639" y="1687518"/>
                  </a:lnTo>
                  <a:lnTo>
                    <a:pt x="2710105" y="1693339"/>
                  </a:lnTo>
                  <a:lnTo>
                    <a:pt x="2726508" y="1707099"/>
                  </a:lnTo>
                  <a:lnTo>
                    <a:pt x="2742910" y="1720330"/>
                  </a:lnTo>
                  <a:lnTo>
                    <a:pt x="2757725" y="1735148"/>
                  </a:lnTo>
                  <a:lnTo>
                    <a:pt x="2772011" y="1749966"/>
                  </a:lnTo>
                  <a:lnTo>
                    <a:pt x="2785239" y="1765313"/>
                  </a:lnTo>
                  <a:lnTo>
                    <a:pt x="2797408" y="1781190"/>
                  </a:lnTo>
                  <a:lnTo>
                    <a:pt x="2822277" y="1811356"/>
                  </a:lnTo>
                  <a:lnTo>
                    <a:pt x="2841853" y="1836758"/>
                  </a:lnTo>
                  <a:lnTo>
                    <a:pt x="2851907" y="1848401"/>
                  </a:lnTo>
                  <a:lnTo>
                    <a:pt x="2861431" y="1858985"/>
                  </a:lnTo>
                  <a:lnTo>
                    <a:pt x="2870955" y="1869041"/>
                  </a:lnTo>
                  <a:lnTo>
                    <a:pt x="2881537" y="1879096"/>
                  </a:lnTo>
                  <a:lnTo>
                    <a:pt x="2892119" y="1888622"/>
                  </a:lnTo>
                  <a:lnTo>
                    <a:pt x="2902701" y="1897089"/>
                  </a:lnTo>
                  <a:lnTo>
                    <a:pt x="2914341" y="1905028"/>
                  </a:lnTo>
                  <a:lnTo>
                    <a:pt x="2925982" y="1913495"/>
                  </a:lnTo>
                  <a:lnTo>
                    <a:pt x="2937093" y="1920904"/>
                  </a:lnTo>
                  <a:lnTo>
                    <a:pt x="2949792" y="1927784"/>
                  </a:lnTo>
                  <a:lnTo>
                    <a:pt x="2961961" y="1934135"/>
                  </a:lnTo>
                  <a:lnTo>
                    <a:pt x="2975189" y="1940485"/>
                  </a:lnTo>
                  <a:lnTo>
                    <a:pt x="2988417" y="1945778"/>
                  </a:lnTo>
                  <a:lnTo>
                    <a:pt x="3002174" y="1951070"/>
                  </a:lnTo>
                  <a:lnTo>
                    <a:pt x="3016459" y="1956362"/>
                  </a:lnTo>
                  <a:lnTo>
                    <a:pt x="3030745" y="1960067"/>
                  </a:lnTo>
                  <a:lnTo>
                    <a:pt x="3046090" y="1963771"/>
                  </a:lnTo>
                  <a:lnTo>
                    <a:pt x="3061434" y="1968005"/>
                  </a:lnTo>
                  <a:lnTo>
                    <a:pt x="3077307" y="1971180"/>
                  </a:lnTo>
                  <a:lnTo>
                    <a:pt x="3093709" y="1973826"/>
                  </a:lnTo>
                  <a:lnTo>
                    <a:pt x="3110641" y="1975414"/>
                  </a:lnTo>
                  <a:lnTo>
                    <a:pt x="3128102" y="1977531"/>
                  </a:lnTo>
                  <a:lnTo>
                    <a:pt x="3146091" y="1978589"/>
                  </a:lnTo>
                  <a:lnTo>
                    <a:pt x="3164610" y="1979118"/>
                  </a:lnTo>
                  <a:lnTo>
                    <a:pt x="3183658" y="1980177"/>
                  </a:lnTo>
                  <a:lnTo>
                    <a:pt x="3202706" y="1980177"/>
                  </a:lnTo>
                  <a:lnTo>
                    <a:pt x="3243977" y="1979118"/>
                  </a:lnTo>
                  <a:lnTo>
                    <a:pt x="3287363" y="1977002"/>
                  </a:lnTo>
                  <a:lnTo>
                    <a:pt x="3332338" y="1972768"/>
                  </a:lnTo>
                  <a:lnTo>
                    <a:pt x="3364613" y="1970122"/>
                  </a:lnTo>
                  <a:lnTo>
                    <a:pt x="3397418" y="1968534"/>
                  </a:lnTo>
                  <a:lnTo>
                    <a:pt x="3431281" y="1966946"/>
                  </a:lnTo>
                  <a:lnTo>
                    <a:pt x="3466203" y="1966417"/>
                  </a:lnTo>
                  <a:lnTo>
                    <a:pt x="3502182" y="1966946"/>
                  </a:lnTo>
                  <a:lnTo>
                    <a:pt x="3538161" y="1969063"/>
                  </a:lnTo>
                  <a:lnTo>
                    <a:pt x="3575199" y="1971180"/>
                  </a:lnTo>
                  <a:lnTo>
                    <a:pt x="3611708" y="1974885"/>
                  </a:lnTo>
                  <a:lnTo>
                    <a:pt x="3649275" y="1978589"/>
                  </a:lnTo>
                  <a:lnTo>
                    <a:pt x="3685783" y="1984411"/>
                  </a:lnTo>
                  <a:lnTo>
                    <a:pt x="3722821" y="1990761"/>
                  </a:lnTo>
                  <a:lnTo>
                    <a:pt x="3759329" y="1998170"/>
                  </a:lnTo>
                  <a:lnTo>
                    <a:pt x="3795838" y="2006638"/>
                  </a:lnTo>
                  <a:lnTo>
                    <a:pt x="3831288" y="2016164"/>
                  </a:lnTo>
                  <a:lnTo>
                    <a:pt x="3866209" y="2027277"/>
                  </a:lnTo>
                  <a:lnTo>
                    <a:pt x="3900601" y="2038391"/>
                  </a:lnTo>
                  <a:lnTo>
                    <a:pt x="3884199" y="2315173"/>
                  </a:lnTo>
                  <a:lnTo>
                    <a:pt x="3844516" y="2307764"/>
                  </a:lnTo>
                  <a:lnTo>
                    <a:pt x="3802716" y="2301414"/>
                  </a:lnTo>
                  <a:lnTo>
                    <a:pt x="3758271" y="2295063"/>
                  </a:lnTo>
                  <a:lnTo>
                    <a:pt x="3711709" y="2289771"/>
                  </a:lnTo>
                  <a:lnTo>
                    <a:pt x="3662502" y="2284479"/>
                  </a:lnTo>
                  <a:lnTo>
                    <a:pt x="3611708" y="2280774"/>
                  </a:lnTo>
                  <a:lnTo>
                    <a:pt x="3558797" y="2278128"/>
                  </a:lnTo>
                  <a:lnTo>
                    <a:pt x="3504299" y="2277070"/>
                  </a:lnTo>
                  <a:lnTo>
                    <a:pt x="3447684" y="2276540"/>
                  </a:lnTo>
                  <a:lnTo>
                    <a:pt x="3388953" y="2277599"/>
                  </a:lnTo>
                  <a:lnTo>
                    <a:pt x="3359323" y="2278657"/>
                  </a:lnTo>
                  <a:lnTo>
                    <a:pt x="3329163" y="2280774"/>
                  </a:lnTo>
                  <a:lnTo>
                    <a:pt x="3297946" y="2282891"/>
                  </a:lnTo>
                  <a:lnTo>
                    <a:pt x="3267257" y="2285537"/>
                  </a:lnTo>
                  <a:lnTo>
                    <a:pt x="3236040" y="2287654"/>
                  </a:lnTo>
                  <a:lnTo>
                    <a:pt x="3204823" y="2291888"/>
                  </a:lnTo>
                  <a:lnTo>
                    <a:pt x="3172547" y="2295592"/>
                  </a:lnTo>
                  <a:lnTo>
                    <a:pt x="3140271" y="2300355"/>
                  </a:lnTo>
                  <a:lnTo>
                    <a:pt x="3107995" y="2305118"/>
                  </a:lnTo>
                  <a:lnTo>
                    <a:pt x="3075191" y="2310411"/>
                  </a:lnTo>
                  <a:lnTo>
                    <a:pt x="3041857" y="2316761"/>
                  </a:lnTo>
                  <a:lnTo>
                    <a:pt x="3007994" y="2323112"/>
                  </a:lnTo>
                  <a:lnTo>
                    <a:pt x="2975189" y="2331050"/>
                  </a:lnTo>
                  <a:lnTo>
                    <a:pt x="2942913" y="2339518"/>
                  </a:lnTo>
                  <a:lnTo>
                    <a:pt x="2911696" y="2348514"/>
                  </a:lnTo>
                  <a:lnTo>
                    <a:pt x="2881537" y="2357511"/>
                  </a:lnTo>
                  <a:lnTo>
                    <a:pt x="2851907" y="2367566"/>
                  </a:lnTo>
                  <a:lnTo>
                    <a:pt x="2822805" y="2378680"/>
                  </a:lnTo>
                  <a:lnTo>
                    <a:pt x="2794763" y="2390323"/>
                  </a:lnTo>
                  <a:lnTo>
                    <a:pt x="2767778" y="2401966"/>
                  </a:lnTo>
                  <a:lnTo>
                    <a:pt x="2742381" y="2414138"/>
                  </a:lnTo>
                  <a:lnTo>
                    <a:pt x="2716984" y="2426839"/>
                  </a:lnTo>
                  <a:lnTo>
                    <a:pt x="2692645" y="2440599"/>
                  </a:lnTo>
                  <a:lnTo>
                    <a:pt x="2668835" y="2453829"/>
                  </a:lnTo>
                  <a:lnTo>
                    <a:pt x="2646083" y="2468118"/>
                  </a:lnTo>
                  <a:lnTo>
                    <a:pt x="2624389" y="2482936"/>
                  </a:lnTo>
                  <a:lnTo>
                    <a:pt x="2603225" y="2497754"/>
                  </a:lnTo>
                  <a:lnTo>
                    <a:pt x="2582590" y="2512573"/>
                  </a:lnTo>
                  <a:lnTo>
                    <a:pt x="2563013" y="2527920"/>
                  </a:lnTo>
                  <a:lnTo>
                    <a:pt x="2543965" y="2543797"/>
                  </a:lnTo>
                  <a:lnTo>
                    <a:pt x="2525975" y="2559144"/>
                  </a:lnTo>
                  <a:lnTo>
                    <a:pt x="2508515" y="2575021"/>
                  </a:lnTo>
                  <a:lnTo>
                    <a:pt x="2491583" y="2590897"/>
                  </a:lnTo>
                  <a:lnTo>
                    <a:pt x="2475710" y="2606774"/>
                  </a:lnTo>
                  <a:lnTo>
                    <a:pt x="2459837" y="2622650"/>
                  </a:lnTo>
                  <a:lnTo>
                    <a:pt x="2445021" y="2639056"/>
                  </a:lnTo>
                  <a:lnTo>
                    <a:pt x="2431265" y="2654933"/>
                  </a:lnTo>
                  <a:lnTo>
                    <a:pt x="2417508" y="2671339"/>
                  </a:lnTo>
                  <a:lnTo>
                    <a:pt x="2404809" y="2687215"/>
                  </a:lnTo>
                  <a:lnTo>
                    <a:pt x="2393169" y="2703621"/>
                  </a:lnTo>
                  <a:lnTo>
                    <a:pt x="2381528" y="2718969"/>
                  </a:lnTo>
                  <a:lnTo>
                    <a:pt x="2369888" y="2734316"/>
                  </a:lnTo>
                  <a:lnTo>
                    <a:pt x="2349782" y="2764482"/>
                  </a:lnTo>
                  <a:lnTo>
                    <a:pt x="2337612" y="2784592"/>
                  </a:lnTo>
                  <a:lnTo>
                    <a:pt x="2325443" y="2804702"/>
                  </a:lnTo>
                  <a:lnTo>
                    <a:pt x="2314331" y="2825342"/>
                  </a:lnTo>
                  <a:lnTo>
                    <a:pt x="2303220" y="2845452"/>
                  </a:lnTo>
                  <a:lnTo>
                    <a:pt x="2293167" y="2866092"/>
                  </a:lnTo>
                  <a:lnTo>
                    <a:pt x="2283643" y="2887790"/>
                  </a:lnTo>
                  <a:lnTo>
                    <a:pt x="2273590" y="2908959"/>
                  </a:lnTo>
                  <a:lnTo>
                    <a:pt x="2264595" y="2930127"/>
                  </a:lnTo>
                  <a:lnTo>
                    <a:pt x="2257187" y="2951296"/>
                  </a:lnTo>
                  <a:lnTo>
                    <a:pt x="2248722" y="2972994"/>
                  </a:lnTo>
                  <a:lnTo>
                    <a:pt x="2241843" y="2994692"/>
                  </a:lnTo>
                  <a:lnTo>
                    <a:pt x="2234965" y="3016390"/>
                  </a:lnTo>
                  <a:lnTo>
                    <a:pt x="2228616" y="3038089"/>
                  </a:lnTo>
                  <a:lnTo>
                    <a:pt x="2222795" y="3060316"/>
                  </a:lnTo>
                  <a:lnTo>
                    <a:pt x="2218033" y="3082014"/>
                  </a:lnTo>
                  <a:lnTo>
                    <a:pt x="2213271" y="3104241"/>
                  </a:lnTo>
                  <a:lnTo>
                    <a:pt x="2209568" y="3126468"/>
                  </a:lnTo>
                  <a:lnTo>
                    <a:pt x="2205335" y="3148696"/>
                  </a:lnTo>
                  <a:lnTo>
                    <a:pt x="2203219" y="3170394"/>
                  </a:lnTo>
                  <a:lnTo>
                    <a:pt x="2200573" y="3192092"/>
                  </a:lnTo>
                  <a:lnTo>
                    <a:pt x="2198457" y="3214319"/>
                  </a:lnTo>
                  <a:lnTo>
                    <a:pt x="2197398" y="3236017"/>
                  </a:lnTo>
                  <a:lnTo>
                    <a:pt x="2196340" y="3257715"/>
                  </a:lnTo>
                  <a:lnTo>
                    <a:pt x="2196340" y="3279942"/>
                  </a:lnTo>
                  <a:lnTo>
                    <a:pt x="2196340" y="3301640"/>
                  </a:lnTo>
                  <a:lnTo>
                    <a:pt x="2197927" y="3322809"/>
                  </a:lnTo>
                  <a:lnTo>
                    <a:pt x="2198985" y="3344507"/>
                  </a:lnTo>
                  <a:lnTo>
                    <a:pt x="2201102" y="3365676"/>
                  </a:lnTo>
                  <a:lnTo>
                    <a:pt x="2203747" y="3386845"/>
                  </a:lnTo>
                  <a:lnTo>
                    <a:pt x="2206922" y="3407484"/>
                  </a:lnTo>
                  <a:lnTo>
                    <a:pt x="2210626" y="3428124"/>
                  </a:lnTo>
                  <a:lnTo>
                    <a:pt x="2215388" y="3448763"/>
                  </a:lnTo>
                  <a:lnTo>
                    <a:pt x="2223854" y="3486867"/>
                  </a:lnTo>
                  <a:lnTo>
                    <a:pt x="2233378" y="3523384"/>
                  </a:lnTo>
                  <a:lnTo>
                    <a:pt x="2242902" y="3558312"/>
                  </a:lnTo>
                  <a:lnTo>
                    <a:pt x="2254542" y="3591653"/>
                  </a:lnTo>
                  <a:lnTo>
                    <a:pt x="2266183" y="3623406"/>
                  </a:lnTo>
                  <a:lnTo>
                    <a:pt x="2278352" y="3654101"/>
                  </a:lnTo>
                  <a:lnTo>
                    <a:pt x="2292109" y="3683208"/>
                  </a:lnTo>
                  <a:lnTo>
                    <a:pt x="2305866" y="3710728"/>
                  </a:lnTo>
                  <a:lnTo>
                    <a:pt x="2320151" y="3737718"/>
                  </a:lnTo>
                  <a:lnTo>
                    <a:pt x="2335496" y="3763120"/>
                  </a:lnTo>
                  <a:lnTo>
                    <a:pt x="2351898" y="3787464"/>
                  </a:lnTo>
                  <a:lnTo>
                    <a:pt x="2367771" y="3810750"/>
                  </a:lnTo>
                  <a:lnTo>
                    <a:pt x="2385232" y="3832448"/>
                  </a:lnTo>
                  <a:lnTo>
                    <a:pt x="2402693" y="3853617"/>
                  </a:lnTo>
                  <a:lnTo>
                    <a:pt x="2420683" y="3873727"/>
                  </a:lnTo>
                  <a:lnTo>
                    <a:pt x="2439201" y="3893309"/>
                  </a:lnTo>
                  <a:lnTo>
                    <a:pt x="2458249" y="3911831"/>
                  </a:lnTo>
                  <a:lnTo>
                    <a:pt x="2477297" y="3929296"/>
                  </a:lnTo>
                  <a:lnTo>
                    <a:pt x="2497403" y="3946760"/>
                  </a:lnTo>
                  <a:lnTo>
                    <a:pt x="2517509" y="3962636"/>
                  </a:lnTo>
                  <a:lnTo>
                    <a:pt x="2537087" y="3977984"/>
                  </a:lnTo>
                  <a:lnTo>
                    <a:pt x="2557722" y="3992802"/>
                  </a:lnTo>
                  <a:lnTo>
                    <a:pt x="2579415" y="4007620"/>
                  </a:lnTo>
                  <a:lnTo>
                    <a:pt x="2600579" y="4021380"/>
                  </a:lnTo>
                  <a:lnTo>
                    <a:pt x="2621744" y="4034610"/>
                  </a:lnTo>
                  <a:lnTo>
                    <a:pt x="2642908" y="4048370"/>
                  </a:lnTo>
                  <a:lnTo>
                    <a:pt x="2686295" y="4073243"/>
                  </a:lnTo>
                  <a:lnTo>
                    <a:pt x="2729682" y="4098117"/>
                  </a:lnTo>
                  <a:lnTo>
                    <a:pt x="2773069" y="4121932"/>
                  </a:lnTo>
                  <a:lnTo>
                    <a:pt x="2842912" y="4159506"/>
                  </a:lnTo>
                  <a:lnTo>
                    <a:pt x="2876245" y="4179088"/>
                  </a:lnTo>
                  <a:lnTo>
                    <a:pt x="2909579" y="4199198"/>
                  </a:lnTo>
                  <a:lnTo>
                    <a:pt x="2942913" y="4219838"/>
                  </a:lnTo>
                  <a:lnTo>
                    <a:pt x="2976247" y="4241536"/>
                  </a:lnTo>
                  <a:lnTo>
                    <a:pt x="3007994" y="4264292"/>
                  </a:lnTo>
                  <a:lnTo>
                    <a:pt x="3023867" y="4276464"/>
                  </a:lnTo>
                  <a:lnTo>
                    <a:pt x="3039741" y="4288636"/>
                  </a:lnTo>
                  <a:lnTo>
                    <a:pt x="3055085" y="4301337"/>
                  </a:lnTo>
                  <a:lnTo>
                    <a:pt x="3069900" y="4314568"/>
                  </a:lnTo>
                  <a:lnTo>
                    <a:pt x="3085773" y="4327798"/>
                  </a:lnTo>
                  <a:lnTo>
                    <a:pt x="3100588" y="4342087"/>
                  </a:lnTo>
                  <a:lnTo>
                    <a:pt x="3115403" y="4356906"/>
                  </a:lnTo>
                  <a:lnTo>
                    <a:pt x="3130218" y="4372253"/>
                  </a:lnTo>
                  <a:lnTo>
                    <a:pt x="3145033" y="4388659"/>
                  </a:lnTo>
                  <a:lnTo>
                    <a:pt x="3158790" y="4404535"/>
                  </a:lnTo>
                  <a:lnTo>
                    <a:pt x="3172547" y="4422000"/>
                  </a:lnTo>
                  <a:lnTo>
                    <a:pt x="3186833" y="4439464"/>
                  </a:lnTo>
                  <a:lnTo>
                    <a:pt x="3200061" y="4457987"/>
                  </a:lnTo>
                  <a:lnTo>
                    <a:pt x="3213817" y="4477039"/>
                  </a:lnTo>
                  <a:lnTo>
                    <a:pt x="3226516" y="4497149"/>
                  </a:lnTo>
                  <a:lnTo>
                    <a:pt x="3239215" y="4517789"/>
                  </a:lnTo>
                  <a:lnTo>
                    <a:pt x="3252443" y="4538957"/>
                  </a:lnTo>
                  <a:lnTo>
                    <a:pt x="3264612" y="4561714"/>
                  </a:lnTo>
                  <a:lnTo>
                    <a:pt x="3267787" y="4567535"/>
                  </a:lnTo>
                  <a:lnTo>
                    <a:pt x="3271490" y="4573357"/>
                  </a:lnTo>
                  <a:lnTo>
                    <a:pt x="3276252" y="4579178"/>
                  </a:lnTo>
                  <a:lnTo>
                    <a:pt x="3280485" y="4583412"/>
                  </a:lnTo>
                  <a:lnTo>
                    <a:pt x="3285776" y="4588704"/>
                  </a:lnTo>
                  <a:lnTo>
                    <a:pt x="3291067" y="4592409"/>
                  </a:lnTo>
                  <a:lnTo>
                    <a:pt x="3296359" y="4596642"/>
                  </a:lnTo>
                  <a:lnTo>
                    <a:pt x="3302179" y="4600347"/>
                  </a:lnTo>
                  <a:lnTo>
                    <a:pt x="3307999" y="4603522"/>
                  </a:lnTo>
                  <a:lnTo>
                    <a:pt x="3313819" y="4606168"/>
                  </a:lnTo>
                  <a:lnTo>
                    <a:pt x="3320169" y="4608814"/>
                  </a:lnTo>
                  <a:lnTo>
                    <a:pt x="3325989" y="4610402"/>
                  </a:lnTo>
                  <a:lnTo>
                    <a:pt x="3332338" y="4611990"/>
                  </a:lnTo>
                  <a:lnTo>
                    <a:pt x="3338687" y="4613048"/>
                  </a:lnTo>
                  <a:lnTo>
                    <a:pt x="3345566" y="4614107"/>
                  </a:lnTo>
                  <a:lnTo>
                    <a:pt x="3352444" y="4614107"/>
                  </a:lnTo>
                  <a:lnTo>
                    <a:pt x="3364613" y="4613048"/>
                  </a:lnTo>
                  <a:lnTo>
                    <a:pt x="3376254" y="4611461"/>
                  </a:lnTo>
                  <a:lnTo>
                    <a:pt x="3387895" y="4607227"/>
                  </a:lnTo>
                  <a:lnTo>
                    <a:pt x="3393185" y="4604581"/>
                  </a:lnTo>
                  <a:lnTo>
                    <a:pt x="3399006" y="4602464"/>
                  </a:lnTo>
                  <a:lnTo>
                    <a:pt x="3408001" y="4596642"/>
                  </a:lnTo>
                  <a:lnTo>
                    <a:pt x="3415937" y="4590821"/>
                  </a:lnTo>
                  <a:lnTo>
                    <a:pt x="3422815" y="4584470"/>
                  </a:lnTo>
                  <a:lnTo>
                    <a:pt x="3429694" y="4576532"/>
                  </a:lnTo>
                  <a:lnTo>
                    <a:pt x="3435514" y="4568594"/>
                  </a:lnTo>
                  <a:lnTo>
                    <a:pt x="3440276" y="4561185"/>
                  </a:lnTo>
                  <a:lnTo>
                    <a:pt x="3444509" y="4552188"/>
                  </a:lnTo>
                  <a:lnTo>
                    <a:pt x="3447684" y="4543191"/>
                  </a:lnTo>
                  <a:lnTo>
                    <a:pt x="3449271" y="4534194"/>
                  </a:lnTo>
                  <a:lnTo>
                    <a:pt x="3450859" y="4524139"/>
                  </a:lnTo>
                  <a:lnTo>
                    <a:pt x="3451387" y="4514613"/>
                  </a:lnTo>
                  <a:lnTo>
                    <a:pt x="3451387" y="4505087"/>
                  </a:lnTo>
                  <a:lnTo>
                    <a:pt x="3449271" y="4495561"/>
                  </a:lnTo>
                  <a:lnTo>
                    <a:pt x="3447684" y="4485506"/>
                  </a:lnTo>
                  <a:lnTo>
                    <a:pt x="3444509" y="4476509"/>
                  </a:lnTo>
                  <a:lnTo>
                    <a:pt x="3439747" y="4466983"/>
                  </a:lnTo>
                  <a:lnTo>
                    <a:pt x="3424403" y="4439993"/>
                  </a:lnTo>
                  <a:lnTo>
                    <a:pt x="3409588" y="4414061"/>
                  </a:lnTo>
                  <a:lnTo>
                    <a:pt x="3393185" y="4389188"/>
                  </a:lnTo>
                  <a:lnTo>
                    <a:pt x="3377312" y="4364315"/>
                  </a:lnTo>
                  <a:lnTo>
                    <a:pt x="3361439" y="4341558"/>
                  </a:lnTo>
                  <a:lnTo>
                    <a:pt x="3344507" y="4318802"/>
                  </a:lnTo>
                  <a:lnTo>
                    <a:pt x="3327576" y="4297104"/>
                  </a:lnTo>
                  <a:lnTo>
                    <a:pt x="3311173" y="4276464"/>
                  </a:lnTo>
                  <a:lnTo>
                    <a:pt x="3293713" y="4256354"/>
                  </a:lnTo>
                  <a:lnTo>
                    <a:pt x="3276252" y="4236773"/>
                  </a:lnTo>
                  <a:lnTo>
                    <a:pt x="3258263" y="4218779"/>
                  </a:lnTo>
                  <a:lnTo>
                    <a:pt x="3240273" y="4200786"/>
                  </a:lnTo>
                  <a:lnTo>
                    <a:pt x="3222283" y="4183321"/>
                  </a:lnTo>
                  <a:lnTo>
                    <a:pt x="3204293" y="4167445"/>
                  </a:lnTo>
                  <a:lnTo>
                    <a:pt x="3185245" y="4151568"/>
                  </a:lnTo>
                  <a:lnTo>
                    <a:pt x="3167256" y="4135691"/>
                  </a:lnTo>
                  <a:lnTo>
                    <a:pt x="3148737" y="4121932"/>
                  </a:lnTo>
                  <a:lnTo>
                    <a:pt x="3130218" y="4107643"/>
                  </a:lnTo>
                  <a:lnTo>
                    <a:pt x="3111170" y="4093354"/>
                  </a:lnTo>
                  <a:lnTo>
                    <a:pt x="3092651" y="4080653"/>
                  </a:lnTo>
                  <a:lnTo>
                    <a:pt x="3054555" y="4055250"/>
                  </a:lnTo>
                  <a:lnTo>
                    <a:pt x="3016989" y="4031435"/>
                  </a:lnTo>
                  <a:lnTo>
                    <a:pt x="2979951" y="4009208"/>
                  </a:lnTo>
                  <a:lnTo>
                    <a:pt x="2942384" y="3987510"/>
                  </a:lnTo>
                  <a:lnTo>
                    <a:pt x="2868838" y="3947289"/>
                  </a:lnTo>
                  <a:lnTo>
                    <a:pt x="2828626" y="3925062"/>
                  </a:lnTo>
                  <a:lnTo>
                    <a:pt x="2788943" y="3903364"/>
                  </a:lnTo>
                  <a:lnTo>
                    <a:pt x="2750317" y="3880607"/>
                  </a:lnTo>
                  <a:lnTo>
                    <a:pt x="2713809" y="3858380"/>
                  </a:lnTo>
                  <a:lnTo>
                    <a:pt x="2696349" y="3846737"/>
                  </a:lnTo>
                  <a:lnTo>
                    <a:pt x="2678888" y="3834565"/>
                  </a:lnTo>
                  <a:lnTo>
                    <a:pt x="2661427" y="3822393"/>
                  </a:lnTo>
                  <a:lnTo>
                    <a:pt x="2645025" y="3810221"/>
                  </a:lnTo>
                  <a:lnTo>
                    <a:pt x="2628623" y="3796461"/>
                  </a:lnTo>
                  <a:lnTo>
                    <a:pt x="2612749" y="3782701"/>
                  </a:lnTo>
                  <a:lnTo>
                    <a:pt x="2597405" y="3769471"/>
                  </a:lnTo>
                  <a:lnTo>
                    <a:pt x="2582590" y="3754653"/>
                  </a:lnTo>
                  <a:lnTo>
                    <a:pt x="2567775" y="3739305"/>
                  </a:lnTo>
                  <a:lnTo>
                    <a:pt x="2553489" y="3723429"/>
                  </a:lnTo>
                  <a:lnTo>
                    <a:pt x="2539732" y="3707023"/>
                  </a:lnTo>
                  <a:lnTo>
                    <a:pt x="2527033" y="3689559"/>
                  </a:lnTo>
                  <a:lnTo>
                    <a:pt x="2514335" y="3671565"/>
                  </a:lnTo>
                  <a:lnTo>
                    <a:pt x="2501636" y="3653043"/>
                  </a:lnTo>
                  <a:lnTo>
                    <a:pt x="2490525" y="3632932"/>
                  </a:lnTo>
                  <a:lnTo>
                    <a:pt x="2478885" y="3612293"/>
                  </a:lnTo>
                  <a:lnTo>
                    <a:pt x="2468302" y="3590065"/>
                  </a:lnTo>
                  <a:lnTo>
                    <a:pt x="2458249" y="3567309"/>
                  </a:lnTo>
                  <a:lnTo>
                    <a:pt x="2448196" y="3543494"/>
                  </a:lnTo>
                  <a:lnTo>
                    <a:pt x="2439201" y="3518091"/>
                  </a:lnTo>
                  <a:lnTo>
                    <a:pt x="2431265" y="3492160"/>
                  </a:lnTo>
                  <a:lnTo>
                    <a:pt x="2423328" y="3464640"/>
                  </a:lnTo>
                  <a:lnTo>
                    <a:pt x="2416449" y="3436591"/>
                  </a:lnTo>
                  <a:lnTo>
                    <a:pt x="2409571" y="3405897"/>
                  </a:lnTo>
                  <a:lnTo>
                    <a:pt x="2406397" y="3390549"/>
                  </a:lnTo>
                  <a:lnTo>
                    <a:pt x="2403222" y="3374673"/>
                  </a:lnTo>
                  <a:lnTo>
                    <a:pt x="2400576" y="3358267"/>
                  </a:lnTo>
                  <a:lnTo>
                    <a:pt x="2398989" y="3342390"/>
                  </a:lnTo>
                  <a:lnTo>
                    <a:pt x="2397401" y="3325984"/>
                  </a:lnTo>
                  <a:lnTo>
                    <a:pt x="2396343" y="3309579"/>
                  </a:lnTo>
                  <a:lnTo>
                    <a:pt x="2395814" y="3292644"/>
                  </a:lnTo>
                  <a:lnTo>
                    <a:pt x="2395814" y="3276238"/>
                  </a:lnTo>
                  <a:lnTo>
                    <a:pt x="2396343" y="3259303"/>
                  </a:lnTo>
                  <a:lnTo>
                    <a:pt x="2396873" y="3241838"/>
                  </a:lnTo>
                  <a:lnTo>
                    <a:pt x="2397401" y="3224903"/>
                  </a:lnTo>
                  <a:lnTo>
                    <a:pt x="2399518" y="3207968"/>
                  </a:lnTo>
                  <a:lnTo>
                    <a:pt x="2401635" y="3190504"/>
                  </a:lnTo>
                  <a:lnTo>
                    <a:pt x="2403751" y="3173040"/>
                  </a:lnTo>
                  <a:lnTo>
                    <a:pt x="2406397" y="3155575"/>
                  </a:lnTo>
                  <a:lnTo>
                    <a:pt x="2409571" y="3138111"/>
                  </a:lnTo>
                  <a:lnTo>
                    <a:pt x="2413804" y="3121176"/>
                  </a:lnTo>
                  <a:lnTo>
                    <a:pt x="2417508" y="3104241"/>
                  </a:lnTo>
                  <a:lnTo>
                    <a:pt x="2422270" y="3086777"/>
                  </a:lnTo>
                  <a:lnTo>
                    <a:pt x="2427032" y="3069313"/>
                  </a:lnTo>
                  <a:lnTo>
                    <a:pt x="2432323" y="3051848"/>
                  </a:lnTo>
                  <a:lnTo>
                    <a:pt x="2438143" y="3034913"/>
                  </a:lnTo>
                  <a:lnTo>
                    <a:pt x="2444492" y="3018507"/>
                  </a:lnTo>
                  <a:lnTo>
                    <a:pt x="2450842" y="3001043"/>
                  </a:lnTo>
                  <a:lnTo>
                    <a:pt x="2458249" y="2984108"/>
                  </a:lnTo>
                  <a:lnTo>
                    <a:pt x="2465127" y="2968231"/>
                  </a:lnTo>
                  <a:lnTo>
                    <a:pt x="2473064" y="2951296"/>
                  </a:lnTo>
                  <a:lnTo>
                    <a:pt x="2481530" y="2935420"/>
                  </a:lnTo>
                  <a:lnTo>
                    <a:pt x="2489467" y="2919014"/>
                  </a:lnTo>
                  <a:lnTo>
                    <a:pt x="2498461" y="2903137"/>
                  </a:lnTo>
                  <a:lnTo>
                    <a:pt x="2507456" y="2887790"/>
                  </a:lnTo>
                  <a:lnTo>
                    <a:pt x="2517509" y="2871913"/>
                  </a:lnTo>
                  <a:lnTo>
                    <a:pt x="2533383" y="2847569"/>
                  </a:lnTo>
                  <a:lnTo>
                    <a:pt x="2551373" y="2822696"/>
                  </a:lnTo>
                  <a:lnTo>
                    <a:pt x="2572008" y="2797293"/>
                  </a:lnTo>
                  <a:lnTo>
                    <a:pt x="2594230" y="2771891"/>
                  </a:lnTo>
                  <a:lnTo>
                    <a:pt x="2605341" y="2758660"/>
                  </a:lnTo>
                  <a:lnTo>
                    <a:pt x="2618040" y="2745959"/>
                  </a:lnTo>
                  <a:lnTo>
                    <a:pt x="2630739" y="2732728"/>
                  </a:lnTo>
                  <a:lnTo>
                    <a:pt x="2644496" y="2720027"/>
                  </a:lnTo>
                  <a:lnTo>
                    <a:pt x="2658253" y="2707326"/>
                  </a:lnTo>
                  <a:lnTo>
                    <a:pt x="2673067" y="2695154"/>
                  </a:lnTo>
                  <a:lnTo>
                    <a:pt x="2688941" y="2682982"/>
                  </a:lnTo>
                  <a:lnTo>
                    <a:pt x="2704285" y="2670280"/>
                  </a:lnTo>
                  <a:lnTo>
                    <a:pt x="2720687" y="2658108"/>
                  </a:lnTo>
                  <a:lnTo>
                    <a:pt x="2738148" y="2646466"/>
                  </a:lnTo>
                  <a:lnTo>
                    <a:pt x="2755609" y="2634822"/>
                  </a:lnTo>
                  <a:lnTo>
                    <a:pt x="2774127" y="2623709"/>
                  </a:lnTo>
                  <a:lnTo>
                    <a:pt x="2793175" y="2612595"/>
                  </a:lnTo>
                  <a:lnTo>
                    <a:pt x="2813281" y="2601482"/>
                  </a:lnTo>
                  <a:lnTo>
                    <a:pt x="2833388" y="2591426"/>
                  </a:lnTo>
                  <a:lnTo>
                    <a:pt x="2854023" y="2581371"/>
                  </a:lnTo>
                  <a:lnTo>
                    <a:pt x="2876245" y="2571845"/>
                  </a:lnTo>
                  <a:lnTo>
                    <a:pt x="2898468" y="2562849"/>
                  </a:lnTo>
                  <a:lnTo>
                    <a:pt x="2921749" y="2553852"/>
                  </a:lnTo>
                  <a:lnTo>
                    <a:pt x="2945559" y="2545384"/>
                  </a:lnTo>
                  <a:lnTo>
                    <a:pt x="2970956" y="2538504"/>
                  </a:lnTo>
                  <a:lnTo>
                    <a:pt x="2995824" y="2530566"/>
                  </a:lnTo>
                  <a:lnTo>
                    <a:pt x="3022280" y="2524215"/>
                  </a:lnTo>
                  <a:lnTo>
                    <a:pt x="3049264" y="2518394"/>
                  </a:lnTo>
                  <a:lnTo>
                    <a:pt x="3083657" y="2511514"/>
                  </a:lnTo>
                  <a:lnTo>
                    <a:pt x="3116990" y="2505163"/>
                  </a:lnTo>
                  <a:lnTo>
                    <a:pt x="3150324" y="2499871"/>
                  </a:lnTo>
                  <a:lnTo>
                    <a:pt x="3184187" y="2494579"/>
                  </a:lnTo>
                  <a:lnTo>
                    <a:pt x="3216992" y="2490875"/>
                  </a:lnTo>
                  <a:lnTo>
                    <a:pt x="3249268" y="2487170"/>
                  </a:lnTo>
                  <a:lnTo>
                    <a:pt x="3281543" y="2483466"/>
                  </a:lnTo>
                  <a:lnTo>
                    <a:pt x="3312761" y="2481349"/>
                  </a:lnTo>
                  <a:lnTo>
                    <a:pt x="3344507" y="2479232"/>
                  </a:lnTo>
                  <a:lnTo>
                    <a:pt x="3375196" y="2478173"/>
                  </a:lnTo>
                  <a:lnTo>
                    <a:pt x="3405884" y="2476586"/>
                  </a:lnTo>
                  <a:lnTo>
                    <a:pt x="3436043" y="2476056"/>
                  </a:lnTo>
                  <a:lnTo>
                    <a:pt x="3465144" y="2476056"/>
                  </a:lnTo>
                  <a:lnTo>
                    <a:pt x="3493716" y="2476056"/>
                  </a:lnTo>
                  <a:lnTo>
                    <a:pt x="3550860" y="2478173"/>
                  </a:lnTo>
                  <a:lnTo>
                    <a:pt x="3604829" y="2480290"/>
                  </a:lnTo>
                  <a:lnTo>
                    <a:pt x="3656682" y="2485053"/>
                  </a:lnTo>
                  <a:lnTo>
                    <a:pt x="3706418" y="2490345"/>
                  </a:lnTo>
                  <a:lnTo>
                    <a:pt x="3753509" y="2496167"/>
                  </a:lnTo>
                  <a:lnTo>
                    <a:pt x="3797425" y="2502518"/>
                  </a:lnTo>
                  <a:lnTo>
                    <a:pt x="3838695" y="2509397"/>
                  </a:lnTo>
                  <a:lnTo>
                    <a:pt x="3876791" y="2516807"/>
                  </a:lnTo>
                  <a:lnTo>
                    <a:pt x="3911183" y="2524215"/>
                  </a:lnTo>
                  <a:lnTo>
                    <a:pt x="3922824" y="2539563"/>
                  </a:lnTo>
                  <a:lnTo>
                    <a:pt x="3934993" y="2557556"/>
                  </a:lnTo>
                  <a:lnTo>
                    <a:pt x="3948221" y="2578196"/>
                  </a:lnTo>
                  <a:lnTo>
                    <a:pt x="3961449" y="2601482"/>
                  </a:lnTo>
                  <a:lnTo>
                    <a:pt x="3975735" y="2627943"/>
                  </a:lnTo>
                  <a:lnTo>
                    <a:pt x="3990021" y="2657050"/>
                  </a:lnTo>
                  <a:lnTo>
                    <a:pt x="4004836" y="2688803"/>
                  </a:lnTo>
                  <a:lnTo>
                    <a:pt x="4019122" y="2723202"/>
                  </a:lnTo>
                  <a:lnTo>
                    <a:pt x="4032879" y="2761306"/>
                  </a:lnTo>
                  <a:lnTo>
                    <a:pt x="4046635" y="2802056"/>
                  </a:lnTo>
                  <a:lnTo>
                    <a:pt x="4052985" y="2823754"/>
                  </a:lnTo>
                  <a:lnTo>
                    <a:pt x="4059334" y="2845452"/>
                  </a:lnTo>
                  <a:lnTo>
                    <a:pt x="4066213" y="2869796"/>
                  </a:lnTo>
                  <a:lnTo>
                    <a:pt x="4071504" y="2893611"/>
                  </a:lnTo>
                  <a:lnTo>
                    <a:pt x="4077324" y="2917955"/>
                  </a:lnTo>
                  <a:lnTo>
                    <a:pt x="4083144" y="2943887"/>
                  </a:lnTo>
                  <a:lnTo>
                    <a:pt x="4088435" y="2970877"/>
                  </a:lnTo>
                  <a:lnTo>
                    <a:pt x="4093197" y="2997868"/>
                  </a:lnTo>
                  <a:lnTo>
                    <a:pt x="4097430" y="3025917"/>
                  </a:lnTo>
                  <a:lnTo>
                    <a:pt x="4102192" y="3055023"/>
                  </a:lnTo>
                  <a:lnTo>
                    <a:pt x="4105896" y="3085189"/>
                  </a:lnTo>
                  <a:lnTo>
                    <a:pt x="4109071" y="3115355"/>
                  </a:lnTo>
                  <a:lnTo>
                    <a:pt x="4085790" y="3104770"/>
                  </a:lnTo>
                  <a:lnTo>
                    <a:pt x="4061980" y="3094186"/>
                  </a:lnTo>
                  <a:lnTo>
                    <a:pt x="4038170" y="3084131"/>
                  </a:lnTo>
                  <a:lnTo>
                    <a:pt x="4014360" y="3074605"/>
                  </a:lnTo>
                  <a:lnTo>
                    <a:pt x="3966211" y="3055023"/>
                  </a:lnTo>
                  <a:lnTo>
                    <a:pt x="3917004" y="3037559"/>
                  </a:lnTo>
                  <a:lnTo>
                    <a:pt x="3868326" y="3022212"/>
                  </a:lnTo>
                  <a:lnTo>
                    <a:pt x="3819119" y="3007394"/>
                  </a:lnTo>
                  <a:lnTo>
                    <a:pt x="3770441" y="2993105"/>
                  </a:lnTo>
                  <a:lnTo>
                    <a:pt x="3721233" y="2980933"/>
                  </a:lnTo>
                  <a:lnTo>
                    <a:pt x="3672555" y="2969819"/>
                  </a:lnTo>
                  <a:lnTo>
                    <a:pt x="3623877" y="2959764"/>
                  </a:lnTo>
                  <a:lnTo>
                    <a:pt x="3576257" y="2950238"/>
                  </a:lnTo>
                  <a:lnTo>
                    <a:pt x="3529167" y="2941770"/>
                  </a:lnTo>
                  <a:lnTo>
                    <a:pt x="3483134" y="2934361"/>
                  </a:lnTo>
                  <a:lnTo>
                    <a:pt x="3437631" y="2928011"/>
                  </a:lnTo>
                  <a:lnTo>
                    <a:pt x="3394244" y="2922189"/>
                  </a:lnTo>
                  <a:lnTo>
                    <a:pt x="3350857" y="2917426"/>
                  </a:lnTo>
                  <a:lnTo>
                    <a:pt x="3309586" y="2912663"/>
                  </a:lnTo>
                  <a:lnTo>
                    <a:pt x="3269903" y="2909488"/>
                  </a:lnTo>
                  <a:lnTo>
                    <a:pt x="3231278" y="2906313"/>
                  </a:lnTo>
                  <a:lnTo>
                    <a:pt x="3194240" y="2903666"/>
                  </a:lnTo>
                  <a:lnTo>
                    <a:pt x="3127573" y="2900491"/>
                  </a:lnTo>
                  <a:lnTo>
                    <a:pt x="3069371" y="2898374"/>
                  </a:lnTo>
                  <a:lnTo>
                    <a:pt x="3020693" y="2897845"/>
                  </a:lnTo>
                  <a:lnTo>
                    <a:pt x="2983126" y="2897845"/>
                  </a:lnTo>
                  <a:lnTo>
                    <a:pt x="2945559" y="2898374"/>
                  </a:lnTo>
                  <a:lnTo>
                    <a:pt x="2935506" y="2899433"/>
                  </a:lnTo>
                  <a:lnTo>
                    <a:pt x="2925982" y="2901020"/>
                  </a:lnTo>
                  <a:lnTo>
                    <a:pt x="2915929" y="2903666"/>
                  </a:lnTo>
                  <a:lnTo>
                    <a:pt x="2906934" y="2907371"/>
                  </a:lnTo>
                  <a:lnTo>
                    <a:pt x="2898468" y="2912134"/>
                  </a:lnTo>
                  <a:lnTo>
                    <a:pt x="2891061" y="2917426"/>
                  </a:lnTo>
                  <a:lnTo>
                    <a:pt x="2883124" y="2923777"/>
                  </a:lnTo>
                  <a:lnTo>
                    <a:pt x="2876245" y="2930127"/>
                  </a:lnTo>
                  <a:lnTo>
                    <a:pt x="2870425" y="2937007"/>
                  </a:lnTo>
                  <a:lnTo>
                    <a:pt x="2864605" y="2944946"/>
                  </a:lnTo>
                  <a:lnTo>
                    <a:pt x="2859843" y="2953413"/>
                  </a:lnTo>
                  <a:lnTo>
                    <a:pt x="2856139" y="2962410"/>
                  </a:lnTo>
                  <a:lnTo>
                    <a:pt x="2853494" y="2971936"/>
                  </a:lnTo>
                  <a:lnTo>
                    <a:pt x="2850848" y="2980933"/>
                  </a:lnTo>
                  <a:lnTo>
                    <a:pt x="2849790" y="2991517"/>
                  </a:lnTo>
                  <a:lnTo>
                    <a:pt x="2849790" y="3001572"/>
                  </a:lnTo>
                  <a:lnTo>
                    <a:pt x="2850848" y="3011098"/>
                  </a:lnTo>
                  <a:lnTo>
                    <a:pt x="2852436" y="3021683"/>
                  </a:lnTo>
                  <a:lnTo>
                    <a:pt x="2855610" y="3030679"/>
                  </a:lnTo>
                  <a:lnTo>
                    <a:pt x="2858785" y="3039676"/>
                  </a:lnTo>
                  <a:lnTo>
                    <a:pt x="2863018" y="3048144"/>
                  </a:lnTo>
                  <a:lnTo>
                    <a:pt x="2868309" y="3056082"/>
                  </a:lnTo>
                  <a:lnTo>
                    <a:pt x="2874129" y="3063491"/>
                  </a:lnTo>
                  <a:lnTo>
                    <a:pt x="2881537" y="3070371"/>
                  </a:lnTo>
                  <a:lnTo>
                    <a:pt x="2888415" y="3076192"/>
                  </a:lnTo>
                  <a:lnTo>
                    <a:pt x="2896352" y="3082014"/>
                  </a:lnTo>
                  <a:lnTo>
                    <a:pt x="2904289" y="3086777"/>
                  </a:lnTo>
                  <a:lnTo>
                    <a:pt x="2913283" y="3090481"/>
                  </a:lnTo>
                  <a:lnTo>
                    <a:pt x="2922278" y="3093657"/>
                  </a:lnTo>
                  <a:lnTo>
                    <a:pt x="2932331" y="3095773"/>
                  </a:lnTo>
                  <a:lnTo>
                    <a:pt x="2942384" y="3096832"/>
                  </a:lnTo>
                  <a:lnTo>
                    <a:pt x="2952967" y="3096832"/>
                  </a:lnTo>
                  <a:lnTo>
                    <a:pt x="2984184" y="3096832"/>
                  </a:lnTo>
                  <a:lnTo>
                    <a:pt x="3019105" y="3096832"/>
                  </a:lnTo>
                  <a:lnTo>
                    <a:pt x="3066196" y="3097361"/>
                  </a:lnTo>
                  <a:lnTo>
                    <a:pt x="3122811" y="3099478"/>
                  </a:lnTo>
                  <a:lnTo>
                    <a:pt x="3189478" y="3103183"/>
                  </a:lnTo>
                  <a:lnTo>
                    <a:pt x="3225458" y="3105829"/>
                  </a:lnTo>
                  <a:lnTo>
                    <a:pt x="3262495" y="3109004"/>
                  </a:lnTo>
                  <a:lnTo>
                    <a:pt x="3302179" y="3113238"/>
                  </a:lnTo>
                  <a:lnTo>
                    <a:pt x="3343449" y="3116942"/>
                  </a:lnTo>
                  <a:lnTo>
                    <a:pt x="3385249" y="3122234"/>
                  </a:lnTo>
                  <a:lnTo>
                    <a:pt x="3428636" y="3128056"/>
                  </a:lnTo>
                  <a:lnTo>
                    <a:pt x="3473081" y="3134936"/>
                  </a:lnTo>
                  <a:lnTo>
                    <a:pt x="3518585" y="3142874"/>
                  </a:lnTo>
                  <a:lnTo>
                    <a:pt x="3564088" y="3150813"/>
                  </a:lnTo>
                  <a:lnTo>
                    <a:pt x="3610649" y="3159809"/>
                  </a:lnTo>
                  <a:lnTo>
                    <a:pt x="3657740" y="3170923"/>
                  </a:lnTo>
                  <a:lnTo>
                    <a:pt x="3704831" y="3182037"/>
                  </a:lnTo>
                  <a:lnTo>
                    <a:pt x="3751393" y="3194738"/>
                  </a:lnTo>
                  <a:lnTo>
                    <a:pt x="3798483" y="3209027"/>
                  </a:lnTo>
                  <a:lnTo>
                    <a:pt x="3845574" y="3223845"/>
                  </a:lnTo>
                  <a:lnTo>
                    <a:pt x="3892136" y="3239721"/>
                  </a:lnTo>
                  <a:lnTo>
                    <a:pt x="3938168" y="3257715"/>
                  </a:lnTo>
                  <a:lnTo>
                    <a:pt x="3960920" y="3267241"/>
                  </a:lnTo>
                  <a:lnTo>
                    <a:pt x="3983671" y="3276767"/>
                  </a:lnTo>
                  <a:lnTo>
                    <a:pt x="4005894" y="3286822"/>
                  </a:lnTo>
                  <a:lnTo>
                    <a:pt x="4028117" y="3297406"/>
                  </a:lnTo>
                  <a:lnTo>
                    <a:pt x="4049810" y="3307991"/>
                  </a:lnTo>
                  <a:lnTo>
                    <a:pt x="4070975" y="3319104"/>
                  </a:lnTo>
                  <a:lnTo>
                    <a:pt x="4138701" y="3355621"/>
                  </a:lnTo>
                  <a:lnTo>
                    <a:pt x="4204310" y="3392137"/>
                  </a:lnTo>
                  <a:lnTo>
                    <a:pt x="4267803" y="3428124"/>
                  </a:lnTo>
                  <a:lnTo>
                    <a:pt x="4328651" y="3464111"/>
                  </a:lnTo>
                  <a:lnTo>
                    <a:pt x="4387911" y="3500098"/>
                  </a:lnTo>
                  <a:lnTo>
                    <a:pt x="4445584" y="3536085"/>
                  </a:lnTo>
                  <a:lnTo>
                    <a:pt x="4500611" y="3572072"/>
                  </a:lnTo>
                  <a:lnTo>
                    <a:pt x="4555109" y="3609117"/>
                  </a:lnTo>
                  <a:lnTo>
                    <a:pt x="4574157" y="3634520"/>
                  </a:lnTo>
                  <a:lnTo>
                    <a:pt x="4592677" y="3660981"/>
                  </a:lnTo>
                  <a:lnTo>
                    <a:pt x="4611195" y="3689030"/>
                  </a:lnTo>
                  <a:lnTo>
                    <a:pt x="4629714" y="3716549"/>
                  </a:lnTo>
                  <a:lnTo>
                    <a:pt x="4647175" y="3745656"/>
                  </a:lnTo>
                  <a:lnTo>
                    <a:pt x="4664635" y="3775292"/>
                  </a:lnTo>
                  <a:lnTo>
                    <a:pt x="4681038" y="3804929"/>
                  </a:lnTo>
                  <a:lnTo>
                    <a:pt x="4697969" y="3835624"/>
                  </a:lnTo>
                  <a:lnTo>
                    <a:pt x="4713843" y="3867377"/>
                  </a:lnTo>
                  <a:lnTo>
                    <a:pt x="4729716" y="3899659"/>
                  </a:lnTo>
                  <a:lnTo>
                    <a:pt x="4745060" y="3932471"/>
                  </a:lnTo>
                  <a:lnTo>
                    <a:pt x="4759346" y="3966341"/>
                  </a:lnTo>
                  <a:lnTo>
                    <a:pt x="4774161" y="4000740"/>
                  </a:lnTo>
                  <a:lnTo>
                    <a:pt x="4787389" y="4035669"/>
                  </a:lnTo>
                  <a:lnTo>
                    <a:pt x="4801145" y="4071656"/>
                  </a:lnTo>
                  <a:lnTo>
                    <a:pt x="4813844" y="4108172"/>
                  </a:lnTo>
                  <a:lnTo>
                    <a:pt x="4826013" y="4145747"/>
                  </a:lnTo>
                  <a:lnTo>
                    <a:pt x="4837654" y="4183321"/>
                  </a:lnTo>
                  <a:lnTo>
                    <a:pt x="4849295" y="4222484"/>
                  </a:lnTo>
                  <a:lnTo>
                    <a:pt x="4860406" y="4261646"/>
                  </a:lnTo>
                  <a:lnTo>
                    <a:pt x="4869930" y="4301337"/>
                  </a:lnTo>
                  <a:lnTo>
                    <a:pt x="4879454" y="4342617"/>
                  </a:lnTo>
                  <a:lnTo>
                    <a:pt x="4888978" y="4383896"/>
                  </a:lnTo>
                  <a:lnTo>
                    <a:pt x="4897443" y="4426233"/>
                  </a:lnTo>
                  <a:lnTo>
                    <a:pt x="4905380" y="4469630"/>
                  </a:lnTo>
                  <a:lnTo>
                    <a:pt x="4912259" y="4513555"/>
                  </a:lnTo>
                  <a:lnTo>
                    <a:pt x="4919666" y="4558539"/>
                  </a:lnTo>
                  <a:lnTo>
                    <a:pt x="4925487" y="4603522"/>
                  </a:lnTo>
                  <a:lnTo>
                    <a:pt x="4931307" y="4650094"/>
                  </a:lnTo>
                  <a:lnTo>
                    <a:pt x="4935539" y="4697194"/>
                  </a:lnTo>
                  <a:lnTo>
                    <a:pt x="4940301" y="4744824"/>
                  </a:lnTo>
                  <a:lnTo>
                    <a:pt x="4943476" y="4792983"/>
                  </a:lnTo>
                  <a:lnTo>
                    <a:pt x="4947709" y="4871308"/>
                  </a:lnTo>
                  <a:lnTo>
                    <a:pt x="4950883" y="4950162"/>
                  </a:lnTo>
                  <a:lnTo>
                    <a:pt x="4953000" y="5027428"/>
                  </a:lnTo>
                  <a:lnTo>
                    <a:pt x="4953000" y="5103636"/>
                  </a:lnTo>
                  <a:lnTo>
                    <a:pt x="4952471" y="5178785"/>
                  </a:lnTo>
                  <a:lnTo>
                    <a:pt x="4950355" y="5252876"/>
                  </a:lnTo>
                  <a:lnTo>
                    <a:pt x="4947180" y="5326437"/>
                  </a:lnTo>
                  <a:lnTo>
                    <a:pt x="4943476" y="5398411"/>
                  </a:lnTo>
                  <a:lnTo>
                    <a:pt x="4937656" y="5469327"/>
                  </a:lnTo>
                  <a:lnTo>
                    <a:pt x="4931307" y="5538655"/>
                  </a:lnTo>
                  <a:lnTo>
                    <a:pt x="4923899" y="5606924"/>
                  </a:lnTo>
                  <a:lnTo>
                    <a:pt x="4915433" y="5673606"/>
                  </a:lnTo>
                  <a:lnTo>
                    <a:pt x="4905909" y="5739229"/>
                  </a:lnTo>
                  <a:lnTo>
                    <a:pt x="4896385" y="5802736"/>
                  </a:lnTo>
                  <a:lnTo>
                    <a:pt x="4885274" y="5864655"/>
                  </a:lnTo>
                  <a:lnTo>
                    <a:pt x="4873105" y="5925515"/>
                  </a:lnTo>
                  <a:lnTo>
                    <a:pt x="4860935" y="5983729"/>
                  </a:lnTo>
                  <a:lnTo>
                    <a:pt x="4847178" y="6041414"/>
                  </a:lnTo>
                  <a:lnTo>
                    <a:pt x="4833421" y="6096453"/>
                  </a:lnTo>
                  <a:lnTo>
                    <a:pt x="4818606" y="6149375"/>
                  </a:lnTo>
                  <a:lnTo>
                    <a:pt x="4802733" y="6201239"/>
                  </a:lnTo>
                  <a:lnTo>
                    <a:pt x="4787389" y="6249927"/>
                  </a:lnTo>
                  <a:lnTo>
                    <a:pt x="4770457" y="6297557"/>
                  </a:lnTo>
                  <a:lnTo>
                    <a:pt x="4754055" y="6342541"/>
                  </a:lnTo>
                  <a:lnTo>
                    <a:pt x="4736595" y="6385407"/>
                  </a:lnTo>
                  <a:lnTo>
                    <a:pt x="4718605" y="6425628"/>
                  </a:lnTo>
                  <a:lnTo>
                    <a:pt x="4700615" y="6463732"/>
                  </a:lnTo>
                  <a:lnTo>
                    <a:pt x="4681567" y="6499719"/>
                  </a:lnTo>
                  <a:lnTo>
                    <a:pt x="4663048" y="6533589"/>
                  </a:lnTo>
                  <a:lnTo>
                    <a:pt x="4653524" y="6548937"/>
                  </a:lnTo>
                  <a:lnTo>
                    <a:pt x="4644000" y="6564284"/>
                  </a:lnTo>
                  <a:lnTo>
                    <a:pt x="4635005" y="6578573"/>
                  </a:lnTo>
                  <a:lnTo>
                    <a:pt x="4624952" y="6591803"/>
                  </a:lnTo>
                  <a:lnTo>
                    <a:pt x="4614899" y="6605563"/>
                  </a:lnTo>
                  <a:lnTo>
                    <a:pt x="4605375" y="6617735"/>
                  </a:lnTo>
                  <a:lnTo>
                    <a:pt x="4596381" y="6627790"/>
                  </a:lnTo>
                  <a:lnTo>
                    <a:pt x="4585798" y="6638375"/>
                  </a:lnTo>
                  <a:lnTo>
                    <a:pt x="4573629" y="6648430"/>
                  </a:lnTo>
                  <a:lnTo>
                    <a:pt x="4559871" y="6658485"/>
                  </a:lnTo>
                  <a:lnTo>
                    <a:pt x="4545057" y="6668011"/>
                  </a:lnTo>
                  <a:lnTo>
                    <a:pt x="4528655" y="6678066"/>
                  </a:lnTo>
                  <a:lnTo>
                    <a:pt x="4511193" y="6688122"/>
                  </a:lnTo>
                  <a:lnTo>
                    <a:pt x="4492675" y="6697118"/>
                  </a:lnTo>
                  <a:lnTo>
                    <a:pt x="4466749" y="6682300"/>
                  </a:lnTo>
                  <a:lnTo>
                    <a:pt x="4442409" y="6667482"/>
                  </a:lnTo>
                  <a:lnTo>
                    <a:pt x="4417541" y="6652135"/>
                  </a:lnTo>
                  <a:lnTo>
                    <a:pt x="4394261" y="6637316"/>
                  </a:lnTo>
                  <a:lnTo>
                    <a:pt x="4372038" y="6621440"/>
                  </a:lnTo>
                  <a:lnTo>
                    <a:pt x="4349286" y="6605563"/>
                  </a:lnTo>
                  <a:lnTo>
                    <a:pt x="4328122" y="6589157"/>
                  </a:lnTo>
                  <a:lnTo>
                    <a:pt x="4307487" y="6573810"/>
                  </a:lnTo>
                  <a:lnTo>
                    <a:pt x="4287381" y="6557404"/>
                  </a:lnTo>
                  <a:lnTo>
                    <a:pt x="4268333" y="6540998"/>
                  </a:lnTo>
                  <a:lnTo>
                    <a:pt x="4249813" y="6524592"/>
                  </a:lnTo>
                  <a:lnTo>
                    <a:pt x="4231295" y="6507657"/>
                  </a:lnTo>
                  <a:lnTo>
                    <a:pt x="4214363" y="6490722"/>
                  </a:lnTo>
                  <a:lnTo>
                    <a:pt x="4197432" y="6474316"/>
                  </a:lnTo>
                  <a:lnTo>
                    <a:pt x="4181029" y="6456852"/>
                  </a:lnTo>
                  <a:lnTo>
                    <a:pt x="4165156" y="6439388"/>
                  </a:lnTo>
                  <a:lnTo>
                    <a:pt x="4150341" y="6421924"/>
                  </a:lnTo>
                  <a:lnTo>
                    <a:pt x="4135526" y="6404459"/>
                  </a:lnTo>
                  <a:lnTo>
                    <a:pt x="4121769" y="6386466"/>
                  </a:lnTo>
                  <a:lnTo>
                    <a:pt x="4108541" y="6369002"/>
                  </a:lnTo>
                  <a:lnTo>
                    <a:pt x="4095843" y="6351008"/>
                  </a:lnTo>
                  <a:lnTo>
                    <a:pt x="4082615" y="6333015"/>
                  </a:lnTo>
                  <a:lnTo>
                    <a:pt x="4070975" y="6314492"/>
                  </a:lnTo>
                  <a:lnTo>
                    <a:pt x="4059334" y="6296498"/>
                  </a:lnTo>
                  <a:lnTo>
                    <a:pt x="4048752" y="6277446"/>
                  </a:lnTo>
                  <a:lnTo>
                    <a:pt x="4037641" y="6259453"/>
                  </a:lnTo>
                  <a:lnTo>
                    <a:pt x="4028117" y="6240930"/>
                  </a:lnTo>
                  <a:lnTo>
                    <a:pt x="4018064" y="6222408"/>
                  </a:lnTo>
                  <a:lnTo>
                    <a:pt x="4008540" y="6202826"/>
                  </a:lnTo>
                  <a:lnTo>
                    <a:pt x="4000074" y="6184304"/>
                  </a:lnTo>
                  <a:lnTo>
                    <a:pt x="3992137" y="6164723"/>
                  </a:lnTo>
                  <a:lnTo>
                    <a:pt x="3983671" y="6146200"/>
                  </a:lnTo>
                  <a:lnTo>
                    <a:pt x="3968857" y="6107567"/>
                  </a:lnTo>
                  <a:lnTo>
                    <a:pt x="3955100" y="6068404"/>
                  </a:lnTo>
                  <a:lnTo>
                    <a:pt x="3942930" y="6029771"/>
                  </a:lnTo>
                  <a:lnTo>
                    <a:pt x="3931819" y="5989551"/>
                  </a:lnTo>
                  <a:lnTo>
                    <a:pt x="3922295" y="5950388"/>
                  </a:lnTo>
                  <a:lnTo>
                    <a:pt x="3913829" y="5910697"/>
                  </a:lnTo>
                  <a:lnTo>
                    <a:pt x="3906421" y="5870476"/>
                  </a:lnTo>
                  <a:lnTo>
                    <a:pt x="3899014" y="5829726"/>
                  </a:lnTo>
                  <a:lnTo>
                    <a:pt x="3892665" y="5790034"/>
                  </a:lnTo>
                  <a:lnTo>
                    <a:pt x="3887374" y="5749284"/>
                  </a:lnTo>
                  <a:lnTo>
                    <a:pt x="3882612" y="5709064"/>
                  </a:lnTo>
                  <a:lnTo>
                    <a:pt x="3877850" y="5668314"/>
                  </a:lnTo>
                  <a:lnTo>
                    <a:pt x="3869913" y="5587343"/>
                  </a:lnTo>
                  <a:lnTo>
                    <a:pt x="3863035" y="5505314"/>
                  </a:lnTo>
                  <a:lnTo>
                    <a:pt x="3854040" y="5400528"/>
                  </a:lnTo>
                  <a:lnTo>
                    <a:pt x="3848749" y="5348665"/>
                  </a:lnTo>
                  <a:lnTo>
                    <a:pt x="3842929" y="5297859"/>
                  </a:lnTo>
                  <a:lnTo>
                    <a:pt x="3836579" y="5247054"/>
                  </a:lnTo>
                  <a:lnTo>
                    <a:pt x="3828643" y="5197308"/>
                  </a:lnTo>
                  <a:lnTo>
                    <a:pt x="3819648" y="5148619"/>
                  </a:lnTo>
                  <a:lnTo>
                    <a:pt x="3814886" y="5123746"/>
                  </a:lnTo>
                  <a:lnTo>
                    <a:pt x="3809595" y="5099931"/>
                  </a:lnTo>
                  <a:lnTo>
                    <a:pt x="3803775" y="5076116"/>
                  </a:lnTo>
                  <a:lnTo>
                    <a:pt x="3797425" y="5052301"/>
                  </a:lnTo>
                  <a:lnTo>
                    <a:pt x="3791076" y="5029545"/>
                  </a:lnTo>
                  <a:lnTo>
                    <a:pt x="3783139" y="5006788"/>
                  </a:lnTo>
                  <a:lnTo>
                    <a:pt x="3775203" y="4983503"/>
                  </a:lnTo>
                  <a:lnTo>
                    <a:pt x="3767266" y="4961275"/>
                  </a:lnTo>
                  <a:lnTo>
                    <a:pt x="3758800" y="4939048"/>
                  </a:lnTo>
                  <a:lnTo>
                    <a:pt x="3749276" y="4917350"/>
                  </a:lnTo>
                  <a:lnTo>
                    <a:pt x="3738694" y="4896181"/>
                  </a:lnTo>
                  <a:lnTo>
                    <a:pt x="3727583" y="4874483"/>
                  </a:lnTo>
                  <a:lnTo>
                    <a:pt x="3715942" y="4853314"/>
                  </a:lnTo>
                  <a:lnTo>
                    <a:pt x="3703773" y="4832675"/>
                  </a:lnTo>
                  <a:lnTo>
                    <a:pt x="3691074" y="4813094"/>
                  </a:lnTo>
                  <a:lnTo>
                    <a:pt x="3677317" y="4792983"/>
                  </a:lnTo>
                  <a:lnTo>
                    <a:pt x="3662502" y="4772873"/>
                  </a:lnTo>
                  <a:lnTo>
                    <a:pt x="3647158" y="4754350"/>
                  </a:lnTo>
                  <a:lnTo>
                    <a:pt x="3640279" y="4746412"/>
                  </a:lnTo>
                  <a:lnTo>
                    <a:pt x="3632872" y="4740061"/>
                  </a:lnTo>
                  <a:lnTo>
                    <a:pt x="3624935" y="4734240"/>
                  </a:lnTo>
                  <a:lnTo>
                    <a:pt x="3616470" y="4728948"/>
                  </a:lnTo>
                  <a:lnTo>
                    <a:pt x="3608004" y="4725243"/>
                  </a:lnTo>
                  <a:lnTo>
                    <a:pt x="3599009" y="4722068"/>
                  </a:lnTo>
                  <a:lnTo>
                    <a:pt x="3589485" y="4719951"/>
                  </a:lnTo>
                  <a:lnTo>
                    <a:pt x="3579432" y="4718892"/>
                  </a:lnTo>
                  <a:lnTo>
                    <a:pt x="3570437" y="4718363"/>
                  </a:lnTo>
                  <a:lnTo>
                    <a:pt x="3560913" y="4718892"/>
                  </a:lnTo>
                  <a:lnTo>
                    <a:pt x="3551389" y="4719951"/>
                  </a:lnTo>
                  <a:lnTo>
                    <a:pt x="3542394" y="4722597"/>
                  </a:lnTo>
                  <a:lnTo>
                    <a:pt x="3532341" y="4725772"/>
                  </a:lnTo>
                  <a:lnTo>
                    <a:pt x="3524405" y="4730006"/>
                  </a:lnTo>
                  <a:lnTo>
                    <a:pt x="3515410" y="4734769"/>
                  </a:lnTo>
                  <a:lnTo>
                    <a:pt x="3507473" y="4741649"/>
                  </a:lnTo>
                  <a:lnTo>
                    <a:pt x="3499537" y="4748529"/>
                  </a:lnTo>
                  <a:lnTo>
                    <a:pt x="3493187" y="4755409"/>
                  </a:lnTo>
                  <a:lnTo>
                    <a:pt x="3487367" y="4763876"/>
                  </a:lnTo>
                  <a:lnTo>
                    <a:pt x="3482076" y="4772344"/>
                  </a:lnTo>
                  <a:lnTo>
                    <a:pt x="3478372" y="4780811"/>
                  </a:lnTo>
                  <a:lnTo>
                    <a:pt x="3475197" y="4789808"/>
                  </a:lnTo>
                  <a:lnTo>
                    <a:pt x="3473081" y="4799334"/>
                  </a:lnTo>
                  <a:lnTo>
                    <a:pt x="3472023" y="4808860"/>
                  </a:lnTo>
                  <a:lnTo>
                    <a:pt x="3471494" y="4817857"/>
                  </a:lnTo>
                  <a:lnTo>
                    <a:pt x="3472023" y="4827912"/>
                  </a:lnTo>
                  <a:lnTo>
                    <a:pt x="3473081" y="4837438"/>
                  </a:lnTo>
                  <a:lnTo>
                    <a:pt x="3475727" y="4846434"/>
                  </a:lnTo>
                  <a:lnTo>
                    <a:pt x="3478901" y="4855960"/>
                  </a:lnTo>
                  <a:lnTo>
                    <a:pt x="3483134" y="4864428"/>
                  </a:lnTo>
                  <a:lnTo>
                    <a:pt x="3487896" y="4873425"/>
                  </a:lnTo>
                  <a:lnTo>
                    <a:pt x="3494775" y="4881363"/>
                  </a:lnTo>
                  <a:lnTo>
                    <a:pt x="3506415" y="4896181"/>
                  </a:lnTo>
                  <a:lnTo>
                    <a:pt x="3516997" y="4911529"/>
                  </a:lnTo>
                  <a:lnTo>
                    <a:pt x="3528109" y="4926876"/>
                  </a:lnTo>
                  <a:lnTo>
                    <a:pt x="3537632" y="4942223"/>
                  </a:lnTo>
                  <a:lnTo>
                    <a:pt x="3547156" y="4959158"/>
                  </a:lnTo>
                  <a:lnTo>
                    <a:pt x="3556151" y="4976093"/>
                  </a:lnTo>
                  <a:lnTo>
                    <a:pt x="3564617" y="4992499"/>
                  </a:lnTo>
                  <a:lnTo>
                    <a:pt x="3572553" y="5009964"/>
                  </a:lnTo>
                  <a:lnTo>
                    <a:pt x="3579432" y="5027957"/>
                  </a:lnTo>
                  <a:lnTo>
                    <a:pt x="3586839" y="5045951"/>
                  </a:lnTo>
                  <a:lnTo>
                    <a:pt x="3593189" y="5065002"/>
                  </a:lnTo>
                  <a:lnTo>
                    <a:pt x="3599009" y="5083525"/>
                  </a:lnTo>
                  <a:lnTo>
                    <a:pt x="3604829" y="5102577"/>
                  </a:lnTo>
                  <a:lnTo>
                    <a:pt x="3610120" y="5122158"/>
                  </a:lnTo>
                  <a:lnTo>
                    <a:pt x="3614882" y="5142269"/>
                  </a:lnTo>
                  <a:lnTo>
                    <a:pt x="3619644" y="5161850"/>
                  </a:lnTo>
                  <a:lnTo>
                    <a:pt x="3628110" y="5203129"/>
                  </a:lnTo>
                  <a:lnTo>
                    <a:pt x="3634989" y="5245996"/>
                  </a:lnTo>
                  <a:lnTo>
                    <a:pt x="3641338" y="5289392"/>
                  </a:lnTo>
                  <a:lnTo>
                    <a:pt x="3647158" y="5333846"/>
                  </a:lnTo>
                  <a:lnTo>
                    <a:pt x="3651920" y="5379889"/>
                  </a:lnTo>
                  <a:lnTo>
                    <a:pt x="3656153" y="5425931"/>
                  </a:lnTo>
                  <a:lnTo>
                    <a:pt x="3664619" y="5522778"/>
                  </a:lnTo>
                  <a:lnTo>
                    <a:pt x="3671497" y="5600044"/>
                  </a:lnTo>
                  <a:lnTo>
                    <a:pt x="3678905" y="5678369"/>
                  </a:lnTo>
                  <a:lnTo>
                    <a:pt x="3683137" y="5718590"/>
                  </a:lnTo>
                  <a:lnTo>
                    <a:pt x="3688429" y="5759340"/>
                  </a:lnTo>
                  <a:lnTo>
                    <a:pt x="3693719" y="5799560"/>
                  </a:lnTo>
                  <a:lnTo>
                    <a:pt x="3699540" y="5840310"/>
                  </a:lnTo>
                  <a:lnTo>
                    <a:pt x="3705889" y="5881060"/>
                  </a:lnTo>
                  <a:lnTo>
                    <a:pt x="3713826" y="5922340"/>
                  </a:lnTo>
                  <a:lnTo>
                    <a:pt x="3721763" y="5963090"/>
                  </a:lnTo>
                  <a:lnTo>
                    <a:pt x="3730757" y="6003840"/>
                  </a:lnTo>
                  <a:lnTo>
                    <a:pt x="3741339" y="6045119"/>
                  </a:lnTo>
                  <a:lnTo>
                    <a:pt x="3752980" y="6086398"/>
                  </a:lnTo>
                  <a:lnTo>
                    <a:pt x="3765679" y="6127677"/>
                  </a:lnTo>
                  <a:lnTo>
                    <a:pt x="3779965" y="6167898"/>
                  </a:lnTo>
                  <a:lnTo>
                    <a:pt x="3795309" y="6209177"/>
                  </a:lnTo>
                  <a:lnTo>
                    <a:pt x="3812240" y="6249927"/>
                  </a:lnTo>
                  <a:lnTo>
                    <a:pt x="3821235" y="6270037"/>
                  </a:lnTo>
                  <a:lnTo>
                    <a:pt x="3830759" y="6290677"/>
                  </a:lnTo>
                  <a:lnTo>
                    <a:pt x="3840283" y="6310258"/>
                  </a:lnTo>
                  <a:lnTo>
                    <a:pt x="3850865" y="6330369"/>
                  </a:lnTo>
                  <a:lnTo>
                    <a:pt x="3860918" y="6350479"/>
                  </a:lnTo>
                  <a:lnTo>
                    <a:pt x="3872559" y="6370589"/>
                  </a:lnTo>
                  <a:lnTo>
                    <a:pt x="3884199" y="6390170"/>
                  </a:lnTo>
                  <a:lnTo>
                    <a:pt x="3895839" y="6409752"/>
                  </a:lnTo>
                  <a:lnTo>
                    <a:pt x="3908538" y="6429862"/>
                  </a:lnTo>
                  <a:lnTo>
                    <a:pt x="3921766" y="6448914"/>
                  </a:lnTo>
                  <a:lnTo>
                    <a:pt x="3934993" y="6468495"/>
                  </a:lnTo>
                  <a:lnTo>
                    <a:pt x="3949279" y="6488076"/>
                  </a:lnTo>
                  <a:lnTo>
                    <a:pt x="3963565" y="6507128"/>
                  </a:lnTo>
                  <a:lnTo>
                    <a:pt x="3978381" y="6526180"/>
                  </a:lnTo>
                  <a:lnTo>
                    <a:pt x="3994254" y="6545761"/>
                  </a:lnTo>
                  <a:lnTo>
                    <a:pt x="4010656" y="6564284"/>
                  </a:lnTo>
                  <a:lnTo>
                    <a:pt x="4027059" y="6582807"/>
                  </a:lnTo>
                  <a:lnTo>
                    <a:pt x="4043990" y="6601859"/>
                  </a:lnTo>
                  <a:lnTo>
                    <a:pt x="4061980" y="6619852"/>
                  </a:lnTo>
                  <a:lnTo>
                    <a:pt x="4081028" y="6638375"/>
                  </a:lnTo>
                  <a:lnTo>
                    <a:pt x="4099547" y="6656368"/>
                  </a:lnTo>
                  <a:lnTo>
                    <a:pt x="4119653" y="6674362"/>
                  </a:lnTo>
                  <a:lnTo>
                    <a:pt x="4139230" y="6692355"/>
                  </a:lnTo>
                  <a:lnTo>
                    <a:pt x="4160394" y="6709820"/>
                  </a:lnTo>
                  <a:lnTo>
                    <a:pt x="4182087" y="6727284"/>
                  </a:lnTo>
                  <a:lnTo>
                    <a:pt x="4203781" y="6744748"/>
                  </a:lnTo>
                  <a:lnTo>
                    <a:pt x="4227062" y="6762212"/>
                  </a:lnTo>
                  <a:lnTo>
                    <a:pt x="4250343" y="6778618"/>
                  </a:lnTo>
                  <a:lnTo>
                    <a:pt x="4222300" y="6786027"/>
                  </a:lnTo>
                  <a:lnTo>
                    <a:pt x="4193728" y="6792378"/>
                  </a:lnTo>
                  <a:lnTo>
                    <a:pt x="4164627" y="6798199"/>
                  </a:lnTo>
                  <a:lnTo>
                    <a:pt x="4134468" y="6804021"/>
                  </a:lnTo>
                  <a:lnTo>
                    <a:pt x="4070975" y="6814605"/>
                  </a:lnTo>
                  <a:lnTo>
                    <a:pt x="4005365" y="6825190"/>
                  </a:lnTo>
                  <a:lnTo>
                    <a:pt x="3937110" y="6833657"/>
                  </a:lnTo>
                  <a:lnTo>
                    <a:pt x="3866209" y="6841066"/>
                  </a:lnTo>
                  <a:lnTo>
                    <a:pt x="3792663" y="6846888"/>
                  </a:lnTo>
                  <a:lnTo>
                    <a:pt x="3755625" y="6849534"/>
                  </a:lnTo>
                  <a:lnTo>
                    <a:pt x="3717529" y="6852180"/>
                  </a:lnTo>
                  <a:lnTo>
                    <a:pt x="3678905" y="6854297"/>
                  </a:lnTo>
                  <a:lnTo>
                    <a:pt x="3640279" y="6855355"/>
                  </a:lnTo>
                  <a:lnTo>
                    <a:pt x="3601125" y="6856943"/>
                  </a:lnTo>
                  <a:lnTo>
                    <a:pt x="3560913" y="6857472"/>
                  </a:lnTo>
                  <a:lnTo>
                    <a:pt x="3520172" y="6858001"/>
                  </a:lnTo>
                  <a:lnTo>
                    <a:pt x="3479959" y="6858001"/>
                  </a:lnTo>
                  <a:lnTo>
                    <a:pt x="3438689" y="6857472"/>
                  </a:lnTo>
                  <a:lnTo>
                    <a:pt x="3396889" y="6855884"/>
                  </a:lnTo>
                  <a:lnTo>
                    <a:pt x="3354561" y="6854826"/>
                  </a:lnTo>
                  <a:lnTo>
                    <a:pt x="3312761" y="6853238"/>
                  </a:lnTo>
                  <a:lnTo>
                    <a:pt x="3270432" y="6851121"/>
                  </a:lnTo>
                  <a:lnTo>
                    <a:pt x="3227045" y="6848475"/>
                  </a:lnTo>
                  <a:lnTo>
                    <a:pt x="3184187" y="6845300"/>
                  </a:lnTo>
                  <a:lnTo>
                    <a:pt x="3140800" y="6842125"/>
                  </a:lnTo>
                  <a:lnTo>
                    <a:pt x="3096884" y="6837362"/>
                  </a:lnTo>
                  <a:lnTo>
                    <a:pt x="3053497" y="6833128"/>
                  </a:lnTo>
                  <a:lnTo>
                    <a:pt x="3009581" y="6827836"/>
                  </a:lnTo>
                  <a:lnTo>
                    <a:pt x="2965136" y="6822543"/>
                  </a:lnTo>
                  <a:lnTo>
                    <a:pt x="2920691" y="6816193"/>
                  </a:lnTo>
                  <a:lnTo>
                    <a:pt x="2876245" y="6809842"/>
                  </a:lnTo>
                  <a:lnTo>
                    <a:pt x="2831801" y="6802433"/>
                  </a:lnTo>
                  <a:lnTo>
                    <a:pt x="2787355" y="6795024"/>
                  </a:lnTo>
                  <a:lnTo>
                    <a:pt x="2742381" y="6786556"/>
                  </a:lnTo>
                  <a:lnTo>
                    <a:pt x="2697936" y="6777560"/>
                  </a:lnTo>
                  <a:lnTo>
                    <a:pt x="2652432" y="6768563"/>
                  </a:lnTo>
                  <a:lnTo>
                    <a:pt x="2607458" y="6757979"/>
                  </a:lnTo>
                  <a:lnTo>
                    <a:pt x="2563013" y="6747923"/>
                  </a:lnTo>
                  <a:lnTo>
                    <a:pt x="2518039" y="6736281"/>
                  </a:lnTo>
                  <a:lnTo>
                    <a:pt x="2473064" y="6724638"/>
                  </a:lnTo>
                  <a:lnTo>
                    <a:pt x="2428619" y="6712466"/>
                  </a:lnTo>
                  <a:lnTo>
                    <a:pt x="2384174" y="6699764"/>
                  </a:lnTo>
                  <a:lnTo>
                    <a:pt x="2338671" y="6686005"/>
                  </a:lnTo>
                  <a:lnTo>
                    <a:pt x="2294225" y="6671186"/>
                  </a:lnTo>
                  <a:lnTo>
                    <a:pt x="2250838" y="6656368"/>
                  </a:lnTo>
                  <a:lnTo>
                    <a:pt x="2206393" y="6641021"/>
                  </a:lnTo>
                  <a:lnTo>
                    <a:pt x="2162477" y="6624615"/>
                  </a:lnTo>
                  <a:lnTo>
                    <a:pt x="2118561" y="6607680"/>
                  </a:lnTo>
                  <a:lnTo>
                    <a:pt x="2074645" y="6590216"/>
                  </a:lnTo>
                  <a:lnTo>
                    <a:pt x="2031787" y="6572222"/>
                  </a:lnTo>
                  <a:lnTo>
                    <a:pt x="1988400" y="6552641"/>
                  </a:lnTo>
                  <a:lnTo>
                    <a:pt x="1946071" y="6532531"/>
                  </a:lnTo>
                  <a:lnTo>
                    <a:pt x="1903213" y="6512950"/>
                  </a:lnTo>
                  <a:lnTo>
                    <a:pt x="1861414" y="6491252"/>
                  </a:lnTo>
                  <a:lnTo>
                    <a:pt x="1819614" y="6469553"/>
                  </a:lnTo>
                  <a:lnTo>
                    <a:pt x="1778344" y="6446797"/>
                  </a:lnTo>
                  <a:lnTo>
                    <a:pt x="1737073" y="6422982"/>
                  </a:lnTo>
                  <a:lnTo>
                    <a:pt x="1696861" y="6399167"/>
                  </a:lnTo>
                  <a:lnTo>
                    <a:pt x="1656119" y="6374294"/>
                  </a:lnTo>
                  <a:lnTo>
                    <a:pt x="1614320" y="6346774"/>
                  </a:lnTo>
                  <a:lnTo>
                    <a:pt x="1572520" y="6318726"/>
                  </a:lnTo>
                  <a:lnTo>
                    <a:pt x="1532308" y="6290677"/>
                  </a:lnTo>
                  <a:lnTo>
                    <a:pt x="1492625" y="6262099"/>
                  </a:lnTo>
                  <a:lnTo>
                    <a:pt x="1454529" y="6232992"/>
                  </a:lnTo>
                  <a:lnTo>
                    <a:pt x="1416433" y="6204414"/>
                  </a:lnTo>
                  <a:lnTo>
                    <a:pt x="1380453" y="6174778"/>
                  </a:lnTo>
                  <a:lnTo>
                    <a:pt x="1344474" y="6145141"/>
                  </a:lnTo>
                  <a:lnTo>
                    <a:pt x="1309553" y="6114447"/>
                  </a:lnTo>
                  <a:lnTo>
                    <a:pt x="1276219" y="6084281"/>
                  </a:lnTo>
                  <a:lnTo>
                    <a:pt x="1242356" y="6053586"/>
                  </a:lnTo>
                  <a:lnTo>
                    <a:pt x="1211138" y="6022362"/>
                  </a:lnTo>
                  <a:lnTo>
                    <a:pt x="1179392" y="5991667"/>
                  </a:lnTo>
                  <a:lnTo>
                    <a:pt x="1149233" y="5960973"/>
                  </a:lnTo>
                  <a:lnTo>
                    <a:pt x="1119603" y="5929219"/>
                  </a:lnTo>
                  <a:lnTo>
                    <a:pt x="1090502" y="5897466"/>
                  </a:lnTo>
                  <a:lnTo>
                    <a:pt x="1062988" y="5866242"/>
                  </a:lnTo>
                  <a:lnTo>
                    <a:pt x="1035474" y="5834489"/>
                  </a:lnTo>
                  <a:lnTo>
                    <a:pt x="1009548" y="5802736"/>
                  </a:lnTo>
                  <a:lnTo>
                    <a:pt x="983621" y="5771512"/>
                  </a:lnTo>
                  <a:lnTo>
                    <a:pt x="959282" y="5739229"/>
                  </a:lnTo>
                  <a:lnTo>
                    <a:pt x="935473" y="5707476"/>
                  </a:lnTo>
                  <a:lnTo>
                    <a:pt x="912192" y="5675194"/>
                  </a:lnTo>
                  <a:lnTo>
                    <a:pt x="889440" y="5643970"/>
                  </a:lnTo>
                  <a:lnTo>
                    <a:pt x="867747" y="5612216"/>
                  </a:lnTo>
                  <a:lnTo>
                    <a:pt x="846582" y="5580463"/>
                  </a:lnTo>
                  <a:lnTo>
                    <a:pt x="825947" y="5549239"/>
                  </a:lnTo>
                  <a:lnTo>
                    <a:pt x="806370" y="5517486"/>
                  </a:lnTo>
                  <a:lnTo>
                    <a:pt x="787322" y="5486262"/>
                  </a:lnTo>
                  <a:lnTo>
                    <a:pt x="768803" y="5455038"/>
                  </a:lnTo>
                  <a:lnTo>
                    <a:pt x="750813" y="5423285"/>
                  </a:lnTo>
                  <a:lnTo>
                    <a:pt x="734411" y="5393119"/>
                  </a:lnTo>
                  <a:lnTo>
                    <a:pt x="717479" y="5362424"/>
                  </a:lnTo>
                  <a:lnTo>
                    <a:pt x="702135" y="5332259"/>
                  </a:lnTo>
                  <a:lnTo>
                    <a:pt x="686791" y="5301564"/>
                  </a:lnTo>
                  <a:lnTo>
                    <a:pt x="671976" y="5271928"/>
                  </a:lnTo>
                  <a:lnTo>
                    <a:pt x="658219" y="5242291"/>
                  </a:lnTo>
                  <a:lnTo>
                    <a:pt x="644462" y="5212655"/>
                  </a:lnTo>
                  <a:lnTo>
                    <a:pt x="619594" y="5155499"/>
                  </a:lnTo>
                  <a:lnTo>
                    <a:pt x="596313" y="5099402"/>
                  </a:lnTo>
                  <a:lnTo>
                    <a:pt x="575149" y="5044892"/>
                  </a:lnTo>
                  <a:lnTo>
                    <a:pt x="556630" y="4992499"/>
                  </a:lnTo>
                  <a:lnTo>
                    <a:pt x="539170" y="4941694"/>
                  </a:lnTo>
                  <a:lnTo>
                    <a:pt x="523825" y="4893006"/>
                  </a:lnTo>
                  <a:lnTo>
                    <a:pt x="510069" y="4846964"/>
                  </a:lnTo>
                  <a:lnTo>
                    <a:pt x="497899" y="4803038"/>
                  </a:lnTo>
                  <a:lnTo>
                    <a:pt x="486788" y="4761230"/>
                  </a:lnTo>
                  <a:lnTo>
                    <a:pt x="477793" y="4723126"/>
                  </a:lnTo>
                  <a:lnTo>
                    <a:pt x="470385" y="4687139"/>
                  </a:lnTo>
                  <a:lnTo>
                    <a:pt x="463507" y="4654857"/>
                  </a:lnTo>
                  <a:lnTo>
                    <a:pt x="457687" y="4625220"/>
                  </a:lnTo>
                  <a:lnTo>
                    <a:pt x="481497" y="4615694"/>
                  </a:lnTo>
                  <a:lnTo>
                    <a:pt x="515360" y="4601405"/>
                  </a:lnTo>
                  <a:lnTo>
                    <a:pt x="547635" y="4586058"/>
                  </a:lnTo>
                  <a:lnTo>
                    <a:pt x="578853" y="4570711"/>
                  </a:lnTo>
                  <a:lnTo>
                    <a:pt x="609541" y="4554834"/>
                  </a:lnTo>
                  <a:lnTo>
                    <a:pt x="639700" y="4538428"/>
                  </a:lnTo>
                  <a:lnTo>
                    <a:pt x="668801" y="4521493"/>
                  </a:lnTo>
                  <a:lnTo>
                    <a:pt x="697373" y="4504558"/>
                  </a:lnTo>
                  <a:lnTo>
                    <a:pt x="725416" y="4486565"/>
                  </a:lnTo>
                  <a:lnTo>
                    <a:pt x="752401" y="4469100"/>
                  </a:lnTo>
                  <a:lnTo>
                    <a:pt x="778856" y="4450048"/>
                  </a:lnTo>
                  <a:lnTo>
                    <a:pt x="803724" y="4431526"/>
                  </a:lnTo>
                  <a:lnTo>
                    <a:pt x="829122" y="4413003"/>
                  </a:lnTo>
                  <a:lnTo>
                    <a:pt x="853461" y="4393422"/>
                  </a:lnTo>
                  <a:lnTo>
                    <a:pt x="877270" y="4374370"/>
                  </a:lnTo>
                  <a:lnTo>
                    <a:pt x="900022" y="4354789"/>
                  </a:lnTo>
                  <a:lnTo>
                    <a:pt x="922245" y="4335208"/>
                  </a:lnTo>
                  <a:lnTo>
                    <a:pt x="943409" y="4315097"/>
                  </a:lnTo>
                  <a:lnTo>
                    <a:pt x="965103" y="4294987"/>
                  </a:lnTo>
                  <a:lnTo>
                    <a:pt x="984680" y="4274347"/>
                  </a:lnTo>
                  <a:lnTo>
                    <a:pt x="1004786" y="4254237"/>
                  </a:lnTo>
                  <a:lnTo>
                    <a:pt x="1024363" y="4233597"/>
                  </a:lnTo>
                  <a:lnTo>
                    <a:pt x="1042353" y="4214016"/>
                  </a:lnTo>
                  <a:lnTo>
                    <a:pt x="1060342" y="4193376"/>
                  </a:lnTo>
                  <a:lnTo>
                    <a:pt x="1077803" y="4172737"/>
                  </a:lnTo>
                  <a:lnTo>
                    <a:pt x="1094205" y="4152097"/>
                  </a:lnTo>
                  <a:lnTo>
                    <a:pt x="1110608" y="4131987"/>
                  </a:lnTo>
                  <a:lnTo>
                    <a:pt x="1125952" y="4111347"/>
                  </a:lnTo>
                  <a:lnTo>
                    <a:pt x="1140767" y="4091237"/>
                  </a:lnTo>
                  <a:lnTo>
                    <a:pt x="1169868" y="4051016"/>
                  </a:lnTo>
                  <a:lnTo>
                    <a:pt x="1195265" y="4011854"/>
                  </a:lnTo>
                  <a:lnTo>
                    <a:pt x="1220133" y="3972692"/>
                  </a:lnTo>
                  <a:lnTo>
                    <a:pt x="1241827" y="3935117"/>
                  </a:lnTo>
                  <a:lnTo>
                    <a:pt x="1262462" y="3898072"/>
                  </a:lnTo>
                  <a:lnTo>
                    <a:pt x="1280452" y="3863672"/>
                  </a:lnTo>
                  <a:lnTo>
                    <a:pt x="1297383" y="3829273"/>
                  </a:lnTo>
                  <a:lnTo>
                    <a:pt x="1312198" y="3797520"/>
                  </a:lnTo>
                  <a:lnTo>
                    <a:pt x="1324897" y="3767354"/>
                  </a:lnTo>
                  <a:lnTo>
                    <a:pt x="1336537" y="3739835"/>
                  </a:lnTo>
                  <a:lnTo>
                    <a:pt x="1347120" y="3713903"/>
                  </a:lnTo>
                  <a:lnTo>
                    <a:pt x="1355056" y="3690617"/>
                  </a:lnTo>
                  <a:lnTo>
                    <a:pt x="1362464" y="3669978"/>
                  </a:lnTo>
                  <a:lnTo>
                    <a:pt x="1368284" y="3653043"/>
                  </a:lnTo>
                  <a:lnTo>
                    <a:pt x="1376750" y="3626582"/>
                  </a:lnTo>
                  <a:lnTo>
                    <a:pt x="1379924" y="3614409"/>
                  </a:lnTo>
                  <a:lnTo>
                    <a:pt x="1381512" y="3603825"/>
                  </a:lnTo>
                  <a:lnTo>
                    <a:pt x="1383099" y="3594299"/>
                  </a:lnTo>
                  <a:lnTo>
                    <a:pt x="1383099" y="3584773"/>
                  </a:lnTo>
                  <a:lnTo>
                    <a:pt x="1381512" y="3574718"/>
                  </a:lnTo>
                  <a:lnTo>
                    <a:pt x="1379924" y="3565192"/>
                  </a:lnTo>
                  <a:lnTo>
                    <a:pt x="1377279" y="3556195"/>
                  </a:lnTo>
                  <a:lnTo>
                    <a:pt x="1373046" y="3547198"/>
                  </a:lnTo>
                  <a:lnTo>
                    <a:pt x="1368813" y="3538731"/>
                  </a:lnTo>
                  <a:lnTo>
                    <a:pt x="1363522" y="3531322"/>
                  </a:lnTo>
                  <a:lnTo>
                    <a:pt x="1357702" y="3523384"/>
                  </a:lnTo>
                  <a:lnTo>
                    <a:pt x="1350823" y="3517033"/>
                  </a:lnTo>
                  <a:lnTo>
                    <a:pt x="1343416" y="3510682"/>
                  </a:lnTo>
                  <a:lnTo>
                    <a:pt x="1335479" y="3504861"/>
                  </a:lnTo>
                  <a:lnTo>
                    <a:pt x="1327013" y="3500098"/>
                  </a:lnTo>
                  <a:lnTo>
                    <a:pt x="1318019" y="3496393"/>
                  </a:lnTo>
                  <a:lnTo>
                    <a:pt x="1307966" y="3493218"/>
                  </a:lnTo>
                  <a:lnTo>
                    <a:pt x="1297912" y="3491101"/>
                  </a:lnTo>
                  <a:lnTo>
                    <a:pt x="1288388" y="3490572"/>
                  </a:lnTo>
                  <a:lnTo>
                    <a:pt x="1278335" y="3490572"/>
                  </a:lnTo>
                  <a:lnTo>
                    <a:pt x="1268811" y="3491101"/>
                  </a:lnTo>
                  <a:lnTo>
                    <a:pt x="1259287" y="3493218"/>
                  </a:lnTo>
                  <a:lnTo>
                    <a:pt x="1250293" y="3496393"/>
                  </a:lnTo>
                  <a:lnTo>
                    <a:pt x="1241298" y="3499569"/>
                  </a:lnTo>
                  <a:lnTo>
                    <a:pt x="1232832" y="3503802"/>
                  </a:lnTo>
                  <a:lnTo>
                    <a:pt x="1224366" y="3509095"/>
                  </a:lnTo>
                  <a:lnTo>
                    <a:pt x="1217488" y="3515445"/>
                  </a:lnTo>
                  <a:lnTo>
                    <a:pt x="1210080" y="3521796"/>
                  </a:lnTo>
                  <a:lnTo>
                    <a:pt x="1204260" y="3529205"/>
                  </a:lnTo>
                  <a:lnTo>
                    <a:pt x="1198969" y="3537672"/>
                  </a:lnTo>
                  <a:lnTo>
                    <a:pt x="1194207" y="3546140"/>
                  </a:lnTo>
                  <a:lnTo>
                    <a:pt x="1190503" y="3555137"/>
                  </a:lnTo>
                  <a:lnTo>
                    <a:pt x="1187329" y="3564663"/>
                  </a:lnTo>
                  <a:lnTo>
                    <a:pt x="1184683" y="3573130"/>
                  </a:lnTo>
                  <a:lnTo>
                    <a:pt x="1178334" y="3592711"/>
                  </a:lnTo>
                  <a:lnTo>
                    <a:pt x="1167222" y="3624465"/>
                  </a:lnTo>
                  <a:lnTo>
                    <a:pt x="1159815" y="3644046"/>
                  </a:lnTo>
                  <a:lnTo>
                    <a:pt x="1150820" y="3665744"/>
                  </a:lnTo>
                  <a:lnTo>
                    <a:pt x="1141296" y="3689559"/>
                  </a:lnTo>
                  <a:lnTo>
                    <a:pt x="1129656" y="3715491"/>
                  </a:lnTo>
                  <a:lnTo>
                    <a:pt x="1116957" y="3743010"/>
                  </a:lnTo>
                  <a:lnTo>
                    <a:pt x="1102142" y="3772646"/>
                  </a:lnTo>
                  <a:lnTo>
                    <a:pt x="1085740" y="3802812"/>
                  </a:lnTo>
                  <a:lnTo>
                    <a:pt x="1067750" y="3835094"/>
                  </a:lnTo>
                  <a:lnTo>
                    <a:pt x="1048702" y="3867906"/>
                  </a:lnTo>
                  <a:lnTo>
                    <a:pt x="1027538" y="3902305"/>
                  </a:lnTo>
                  <a:lnTo>
                    <a:pt x="1004257" y="3936705"/>
                  </a:lnTo>
                  <a:lnTo>
                    <a:pt x="979918" y="3971633"/>
                  </a:lnTo>
                  <a:lnTo>
                    <a:pt x="952404" y="4007620"/>
                  </a:lnTo>
                  <a:lnTo>
                    <a:pt x="923832" y="4043607"/>
                  </a:lnTo>
                  <a:lnTo>
                    <a:pt x="909017" y="4061601"/>
                  </a:lnTo>
                  <a:lnTo>
                    <a:pt x="892615" y="4080123"/>
                  </a:lnTo>
                  <a:lnTo>
                    <a:pt x="876741" y="4098117"/>
                  </a:lnTo>
                  <a:lnTo>
                    <a:pt x="859810" y="4115052"/>
                  </a:lnTo>
                  <a:lnTo>
                    <a:pt x="842878" y="4133575"/>
                  </a:lnTo>
                  <a:lnTo>
                    <a:pt x="824889" y="4151568"/>
                  </a:lnTo>
                  <a:lnTo>
                    <a:pt x="806370" y="4168503"/>
                  </a:lnTo>
                  <a:lnTo>
                    <a:pt x="787851" y="4187026"/>
                  </a:lnTo>
                  <a:lnTo>
                    <a:pt x="768274" y="4203961"/>
                  </a:lnTo>
                  <a:lnTo>
                    <a:pt x="748168" y="4220896"/>
                  </a:lnTo>
                  <a:lnTo>
                    <a:pt x="728062" y="4238360"/>
                  </a:lnTo>
                  <a:lnTo>
                    <a:pt x="706368" y="4255295"/>
                  </a:lnTo>
                  <a:lnTo>
                    <a:pt x="684675" y="4271701"/>
                  </a:lnTo>
                  <a:lnTo>
                    <a:pt x="661923" y="4288107"/>
                  </a:lnTo>
                  <a:lnTo>
                    <a:pt x="639171" y="4303984"/>
                  </a:lnTo>
                  <a:lnTo>
                    <a:pt x="615890" y="4320389"/>
                  </a:lnTo>
                  <a:lnTo>
                    <a:pt x="591022" y="4335737"/>
                  </a:lnTo>
                  <a:lnTo>
                    <a:pt x="566683" y="4350555"/>
                  </a:lnTo>
                  <a:lnTo>
                    <a:pt x="540757" y="4365373"/>
                  </a:lnTo>
                  <a:lnTo>
                    <a:pt x="514831" y="4379133"/>
                  </a:lnTo>
                  <a:lnTo>
                    <a:pt x="488375" y="4393422"/>
                  </a:lnTo>
                  <a:lnTo>
                    <a:pt x="460332" y="4407182"/>
                  </a:lnTo>
                  <a:lnTo>
                    <a:pt x="432819" y="4419883"/>
                  </a:lnTo>
                  <a:lnTo>
                    <a:pt x="403718" y="4433113"/>
                  </a:lnTo>
                  <a:lnTo>
                    <a:pt x="390490" y="4438406"/>
                  </a:lnTo>
                  <a:lnTo>
                    <a:pt x="374087" y="4410886"/>
                  </a:lnTo>
                  <a:lnTo>
                    <a:pt x="357156" y="4379133"/>
                  </a:lnTo>
                  <a:lnTo>
                    <a:pt x="338637" y="4344734"/>
                  </a:lnTo>
                  <a:lnTo>
                    <a:pt x="319589" y="4306630"/>
                  </a:lnTo>
                  <a:lnTo>
                    <a:pt x="299483" y="4265350"/>
                  </a:lnTo>
                  <a:lnTo>
                    <a:pt x="278848" y="4220896"/>
                  </a:lnTo>
                  <a:lnTo>
                    <a:pt x="257683" y="4173795"/>
                  </a:lnTo>
                  <a:lnTo>
                    <a:pt x="237048" y="4124578"/>
                  </a:lnTo>
                  <a:lnTo>
                    <a:pt x="215884" y="4071656"/>
                  </a:lnTo>
                  <a:lnTo>
                    <a:pt x="195778" y="4016617"/>
                  </a:lnTo>
                  <a:lnTo>
                    <a:pt x="175671" y="3959461"/>
                  </a:lnTo>
                  <a:lnTo>
                    <a:pt x="166147" y="3929825"/>
                  </a:lnTo>
                  <a:lnTo>
                    <a:pt x="157153" y="3900188"/>
                  </a:lnTo>
                  <a:lnTo>
                    <a:pt x="148158" y="3869494"/>
                  </a:lnTo>
                  <a:lnTo>
                    <a:pt x="139163" y="3838270"/>
                  </a:lnTo>
                  <a:lnTo>
                    <a:pt x="130697" y="3806516"/>
                  </a:lnTo>
                  <a:lnTo>
                    <a:pt x="122761" y="3774763"/>
                  </a:lnTo>
                  <a:lnTo>
                    <a:pt x="115353" y="3742481"/>
                  </a:lnTo>
                  <a:lnTo>
                    <a:pt x="107945" y="3709669"/>
                  </a:lnTo>
                  <a:lnTo>
                    <a:pt x="101067" y="3675799"/>
                  </a:lnTo>
                  <a:lnTo>
                    <a:pt x="94718" y="3642458"/>
                  </a:lnTo>
                  <a:lnTo>
                    <a:pt x="88898" y="3608588"/>
                  </a:lnTo>
                  <a:lnTo>
                    <a:pt x="83606" y="3573659"/>
                  </a:lnTo>
                  <a:lnTo>
                    <a:pt x="78315" y="3538731"/>
                  </a:lnTo>
                  <a:lnTo>
                    <a:pt x="74612" y="3503273"/>
                  </a:lnTo>
                  <a:lnTo>
                    <a:pt x="70908" y="3467815"/>
                  </a:lnTo>
                  <a:lnTo>
                    <a:pt x="68262" y="3432358"/>
                  </a:lnTo>
                  <a:lnTo>
                    <a:pt x="65617" y="3396371"/>
                  </a:lnTo>
                  <a:lnTo>
                    <a:pt x="64558" y="3359854"/>
                  </a:lnTo>
                  <a:lnTo>
                    <a:pt x="63500" y="3322809"/>
                  </a:lnTo>
                  <a:lnTo>
                    <a:pt x="63500" y="3286293"/>
                  </a:lnTo>
                  <a:lnTo>
                    <a:pt x="64558" y="3248718"/>
                  </a:lnTo>
                  <a:lnTo>
                    <a:pt x="65617" y="3212202"/>
                  </a:lnTo>
                  <a:lnTo>
                    <a:pt x="68262" y="3174098"/>
                  </a:lnTo>
                  <a:lnTo>
                    <a:pt x="71437" y="3137053"/>
                  </a:lnTo>
                  <a:lnTo>
                    <a:pt x="75141" y="3098949"/>
                  </a:lnTo>
                  <a:lnTo>
                    <a:pt x="80432" y="3060845"/>
                  </a:lnTo>
                  <a:lnTo>
                    <a:pt x="86252" y="3022741"/>
                  </a:lnTo>
                  <a:lnTo>
                    <a:pt x="93130" y="2984637"/>
                  </a:lnTo>
                  <a:lnTo>
                    <a:pt x="101067" y="2946004"/>
                  </a:lnTo>
                  <a:lnTo>
                    <a:pt x="110062" y="2908429"/>
                  </a:lnTo>
                  <a:lnTo>
                    <a:pt x="120115" y="2869796"/>
                  </a:lnTo>
                  <a:lnTo>
                    <a:pt x="131755" y="2831693"/>
                  </a:lnTo>
                  <a:lnTo>
                    <a:pt x="143925" y="2793059"/>
                  </a:lnTo>
                  <a:lnTo>
                    <a:pt x="157682" y="2754426"/>
                  </a:lnTo>
                  <a:lnTo>
                    <a:pt x="171968" y="2715793"/>
                  </a:lnTo>
                  <a:lnTo>
                    <a:pt x="187841" y="2677690"/>
                  </a:lnTo>
                  <a:lnTo>
                    <a:pt x="204772" y="2639056"/>
                  </a:lnTo>
                  <a:lnTo>
                    <a:pt x="223291" y="2600423"/>
                  </a:lnTo>
                  <a:lnTo>
                    <a:pt x="242868" y="2562319"/>
                  </a:lnTo>
                  <a:lnTo>
                    <a:pt x="264033" y="2524215"/>
                  </a:lnTo>
                  <a:lnTo>
                    <a:pt x="286784" y="2486112"/>
                  </a:lnTo>
                  <a:lnTo>
                    <a:pt x="309536" y="2448537"/>
                  </a:lnTo>
                  <a:lnTo>
                    <a:pt x="327526" y="2437423"/>
                  </a:lnTo>
                  <a:lnTo>
                    <a:pt x="346045" y="2426839"/>
                  </a:lnTo>
                  <a:lnTo>
                    <a:pt x="364563" y="2417313"/>
                  </a:lnTo>
                  <a:lnTo>
                    <a:pt x="383082" y="2407787"/>
                  </a:lnTo>
                  <a:lnTo>
                    <a:pt x="402659" y="2398790"/>
                  </a:lnTo>
                  <a:lnTo>
                    <a:pt x="422236" y="2390323"/>
                  </a:lnTo>
                  <a:lnTo>
                    <a:pt x="442343" y="2381855"/>
                  </a:lnTo>
                  <a:lnTo>
                    <a:pt x="462449" y="2374446"/>
                  </a:lnTo>
                  <a:lnTo>
                    <a:pt x="483084" y="2367037"/>
                  </a:lnTo>
                  <a:lnTo>
                    <a:pt x="504248" y="2360157"/>
                  </a:lnTo>
                  <a:lnTo>
                    <a:pt x="525413" y="2354336"/>
                  </a:lnTo>
                  <a:lnTo>
                    <a:pt x="547635" y="2348514"/>
                  </a:lnTo>
                  <a:lnTo>
                    <a:pt x="569329" y="2343222"/>
                  </a:lnTo>
                  <a:lnTo>
                    <a:pt x="591022" y="2338988"/>
                  </a:lnTo>
                  <a:lnTo>
                    <a:pt x="613774" y="2334225"/>
                  </a:lnTo>
                  <a:lnTo>
                    <a:pt x="636526" y="2331050"/>
                  </a:lnTo>
                  <a:lnTo>
                    <a:pt x="659277" y="2328404"/>
                  </a:lnTo>
                  <a:lnTo>
                    <a:pt x="682558" y="2325758"/>
                  </a:lnTo>
                  <a:lnTo>
                    <a:pt x="705839" y="2324699"/>
                  </a:lnTo>
                  <a:lnTo>
                    <a:pt x="729649" y="2324170"/>
                  </a:lnTo>
                  <a:lnTo>
                    <a:pt x="753988" y="2324170"/>
                  </a:lnTo>
                  <a:lnTo>
                    <a:pt x="778327" y="2324699"/>
                  </a:lnTo>
                  <a:lnTo>
                    <a:pt x="802666" y="2325758"/>
                  </a:lnTo>
                  <a:lnTo>
                    <a:pt x="827005" y="2327875"/>
                  </a:lnTo>
                  <a:lnTo>
                    <a:pt x="852402" y="2331050"/>
                  </a:lnTo>
                  <a:lnTo>
                    <a:pt x="876741" y="2334755"/>
                  </a:lnTo>
                  <a:lnTo>
                    <a:pt x="902139" y="2339518"/>
                  </a:lnTo>
                  <a:lnTo>
                    <a:pt x="927536" y="2344810"/>
                  </a:lnTo>
                  <a:lnTo>
                    <a:pt x="952404" y="2351160"/>
                  </a:lnTo>
                  <a:lnTo>
                    <a:pt x="978330" y="2358040"/>
                  </a:lnTo>
                  <a:lnTo>
                    <a:pt x="1004257" y="2366508"/>
                  </a:lnTo>
                  <a:lnTo>
                    <a:pt x="1030712" y="2375504"/>
                  </a:lnTo>
                  <a:lnTo>
                    <a:pt x="1068808" y="2389794"/>
                  </a:lnTo>
                  <a:lnTo>
                    <a:pt x="1104788" y="2405141"/>
                  </a:lnTo>
                  <a:lnTo>
                    <a:pt x="1138121" y="2420488"/>
                  </a:lnTo>
                  <a:lnTo>
                    <a:pt x="1169868" y="2436894"/>
                  </a:lnTo>
                  <a:lnTo>
                    <a:pt x="1198969" y="2452771"/>
                  </a:lnTo>
                  <a:lnTo>
                    <a:pt x="1225954" y="2469706"/>
                  </a:lnTo>
                  <a:lnTo>
                    <a:pt x="1250822" y="2486112"/>
                  </a:lnTo>
                  <a:lnTo>
                    <a:pt x="1273573" y="2503047"/>
                  </a:lnTo>
                  <a:lnTo>
                    <a:pt x="1294738" y="2519982"/>
                  </a:lnTo>
                  <a:lnTo>
                    <a:pt x="1313786" y="2536387"/>
                  </a:lnTo>
                  <a:lnTo>
                    <a:pt x="1332305" y="2553323"/>
                  </a:lnTo>
                  <a:lnTo>
                    <a:pt x="1348178" y="2570258"/>
                  </a:lnTo>
                  <a:lnTo>
                    <a:pt x="1362464" y="2586663"/>
                  </a:lnTo>
                  <a:lnTo>
                    <a:pt x="1375162" y="2603598"/>
                  </a:lnTo>
                  <a:lnTo>
                    <a:pt x="1386803" y="2618946"/>
                  </a:lnTo>
                  <a:lnTo>
                    <a:pt x="1397385" y="2634822"/>
                  </a:lnTo>
                  <a:lnTo>
                    <a:pt x="1406380" y="2649641"/>
                  </a:lnTo>
                  <a:lnTo>
                    <a:pt x="1414316" y="2664459"/>
                  </a:lnTo>
                  <a:lnTo>
                    <a:pt x="1421195" y="2678748"/>
                  </a:lnTo>
                  <a:lnTo>
                    <a:pt x="1427015" y="2693037"/>
                  </a:lnTo>
                  <a:lnTo>
                    <a:pt x="1431777" y="2705738"/>
                  </a:lnTo>
                  <a:lnTo>
                    <a:pt x="1436010" y="2718439"/>
                  </a:lnTo>
                  <a:lnTo>
                    <a:pt x="1439185" y="2729024"/>
                  </a:lnTo>
                  <a:lnTo>
                    <a:pt x="1441830" y="2740137"/>
                  </a:lnTo>
                  <a:lnTo>
                    <a:pt x="1445534" y="2758131"/>
                  </a:lnTo>
                  <a:lnTo>
                    <a:pt x="1446592" y="2772420"/>
                  </a:lnTo>
                  <a:lnTo>
                    <a:pt x="1447121" y="2781946"/>
                  </a:lnTo>
                  <a:lnTo>
                    <a:pt x="1447121" y="2786709"/>
                  </a:lnTo>
                  <a:lnTo>
                    <a:pt x="1447121" y="2793589"/>
                  </a:lnTo>
                  <a:lnTo>
                    <a:pt x="1447121" y="2801527"/>
                  </a:lnTo>
                  <a:lnTo>
                    <a:pt x="1448709" y="2808407"/>
                  </a:lnTo>
                  <a:lnTo>
                    <a:pt x="1449767" y="2815287"/>
                  </a:lnTo>
                  <a:lnTo>
                    <a:pt x="1436010" y="2852861"/>
                  </a:lnTo>
                  <a:lnTo>
                    <a:pt x="1422253" y="2889378"/>
                  </a:lnTo>
                  <a:lnTo>
                    <a:pt x="1410613" y="2924835"/>
                  </a:lnTo>
                  <a:lnTo>
                    <a:pt x="1398972" y="2958176"/>
                  </a:lnTo>
                  <a:lnTo>
                    <a:pt x="1388919" y="2990459"/>
                  </a:lnTo>
                  <a:lnTo>
                    <a:pt x="1379924" y="3021153"/>
                  </a:lnTo>
                  <a:lnTo>
                    <a:pt x="1364051" y="3075663"/>
                  </a:lnTo>
                  <a:lnTo>
                    <a:pt x="1351882" y="3121176"/>
                  </a:lnTo>
                  <a:lnTo>
                    <a:pt x="1342887" y="3156634"/>
                  </a:lnTo>
                  <a:lnTo>
                    <a:pt x="1335479" y="3191562"/>
                  </a:lnTo>
                  <a:lnTo>
                    <a:pt x="1333363" y="3201088"/>
                  </a:lnTo>
                  <a:lnTo>
                    <a:pt x="1333363" y="3211673"/>
                  </a:lnTo>
                  <a:lnTo>
                    <a:pt x="1333363" y="3221199"/>
                  </a:lnTo>
                  <a:lnTo>
                    <a:pt x="1334421" y="3230725"/>
                  </a:lnTo>
                  <a:lnTo>
                    <a:pt x="1337067" y="3240780"/>
                  </a:lnTo>
                  <a:lnTo>
                    <a:pt x="1340241" y="3249777"/>
                  </a:lnTo>
                  <a:lnTo>
                    <a:pt x="1344474" y="3257715"/>
                  </a:lnTo>
                  <a:lnTo>
                    <a:pt x="1349236" y="3266182"/>
                  </a:lnTo>
                  <a:lnTo>
                    <a:pt x="1355056" y="3274121"/>
                  </a:lnTo>
                  <a:lnTo>
                    <a:pt x="1361935" y="3281001"/>
                  </a:lnTo>
                  <a:lnTo>
                    <a:pt x="1368284" y="3287351"/>
                  </a:lnTo>
                  <a:lnTo>
                    <a:pt x="1375692" y="3293173"/>
                  </a:lnTo>
                  <a:lnTo>
                    <a:pt x="1384157" y="3298465"/>
                  </a:lnTo>
                  <a:lnTo>
                    <a:pt x="1393152" y="3303228"/>
                  </a:lnTo>
                  <a:lnTo>
                    <a:pt x="1402147" y="3306403"/>
                  </a:lnTo>
                  <a:lnTo>
                    <a:pt x="1412729" y="3309049"/>
                  </a:lnTo>
                  <a:lnTo>
                    <a:pt x="1422253" y="3310637"/>
                  </a:lnTo>
                  <a:lnTo>
                    <a:pt x="1432306" y="3310637"/>
                  </a:lnTo>
                  <a:lnTo>
                    <a:pt x="1440772" y="3310637"/>
                  </a:lnTo>
                  <a:lnTo>
                    <a:pt x="1449767" y="3309579"/>
                  </a:lnTo>
                  <a:lnTo>
                    <a:pt x="1457703" y="3307462"/>
                  </a:lnTo>
                  <a:lnTo>
                    <a:pt x="1466169" y="3304816"/>
                  </a:lnTo>
                  <a:lnTo>
                    <a:pt x="1473577" y="3302169"/>
                  </a:lnTo>
                  <a:lnTo>
                    <a:pt x="1480984" y="3298465"/>
                  </a:lnTo>
                  <a:lnTo>
                    <a:pt x="1487863" y="3294231"/>
                  </a:lnTo>
                  <a:lnTo>
                    <a:pt x="1495270" y="3288939"/>
                  </a:lnTo>
                  <a:lnTo>
                    <a:pt x="1501620" y="3283647"/>
                  </a:lnTo>
                  <a:lnTo>
                    <a:pt x="1507440" y="3277296"/>
                  </a:lnTo>
                  <a:lnTo>
                    <a:pt x="1512202" y="3270945"/>
                  </a:lnTo>
                  <a:lnTo>
                    <a:pt x="1516964" y="3263536"/>
                  </a:lnTo>
                  <a:lnTo>
                    <a:pt x="1521197" y="3256656"/>
                  </a:lnTo>
                  <a:lnTo>
                    <a:pt x="1524900" y="3248718"/>
                  </a:lnTo>
                  <a:lnTo>
                    <a:pt x="1528075" y="3240780"/>
                  </a:lnTo>
                  <a:lnTo>
                    <a:pt x="1529662" y="3231783"/>
                  </a:lnTo>
                  <a:lnTo>
                    <a:pt x="1534953" y="3211144"/>
                  </a:lnTo>
                  <a:lnTo>
                    <a:pt x="1540774" y="3187329"/>
                  </a:lnTo>
                  <a:lnTo>
                    <a:pt x="1548710" y="3155575"/>
                  </a:lnTo>
                  <a:lnTo>
                    <a:pt x="1559292" y="3116942"/>
                  </a:lnTo>
                  <a:lnTo>
                    <a:pt x="1572520" y="3072488"/>
                  </a:lnTo>
                  <a:lnTo>
                    <a:pt x="1587864" y="3022212"/>
                  </a:lnTo>
                  <a:lnTo>
                    <a:pt x="1606383" y="2967702"/>
                  </a:lnTo>
                  <a:lnTo>
                    <a:pt x="1627018" y="2908959"/>
                  </a:lnTo>
                  <a:lnTo>
                    <a:pt x="1638659" y="2878793"/>
                  </a:lnTo>
                  <a:lnTo>
                    <a:pt x="1650828" y="2847569"/>
                  </a:lnTo>
                  <a:lnTo>
                    <a:pt x="1664585" y="2815287"/>
                  </a:lnTo>
                  <a:lnTo>
                    <a:pt x="1677813" y="2784063"/>
                  </a:lnTo>
                  <a:lnTo>
                    <a:pt x="1692099" y="2751251"/>
                  </a:lnTo>
                  <a:lnTo>
                    <a:pt x="1707443" y="2718439"/>
                  </a:lnTo>
                  <a:lnTo>
                    <a:pt x="1723845" y="2685098"/>
                  </a:lnTo>
                  <a:lnTo>
                    <a:pt x="1740248" y="2652287"/>
                  </a:lnTo>
                  <a:lnTo>
                    <a:pt x="1757708" y="2619475"/>
                  </a:lnTo>
                  <a:lnTo>
                    <a:pt x="1775698" y="2586663"/>
                  </a:lnTo>
                  <a:lnTo>
                    <a:pt x="1795275" y="2553852"/>
                  </a:lnTo>
                  <a:lnTo>
                    <a:pt x="1815381" y="2521570"/>
                  </a:lnTo>
                  <a:lnTo>
                    <a:pt x="1836017" y="2489287"/>
                  </a:lnTo>
                  <a:lnTo>
                    <a:pt x="1857181" y="2458592"/>
                  </a:lnTo>
                  <a:lnTo>
                    <a:pt x="1876229" y="2431073"/>
                  </a:lnTo>
                  <a:lnTo>
                    <a:pt x="1895277" y="2405670"/>
                  </a:lnTo>
                  <a:lnTo>
                    <a:pt x="1913267" y="2381855"/>
                  </a:lnTo>
                  <a:lnTo>
                    <a:pt x="1930727" y="2360157"/>
                  </a:lnTo>
                  <a:lnTo>
                    <a:pt x="1946600" y="2340047"/>
                  </a:lnTo>
                  <a:lnTo>
                    <a:pt x="1961945" y="2321524"/>
                  </a:lnTo>
                  <a:lnTo>
                    <a:pt x="1976760" y="2304589"/>
                  </a:lnTo>
                  <a:lnTo>
                    <a:pt x="1991575" y="2288712"/>
                  </a:lnTo>
                  <a:lnTo>
                    <a:pt x="2018030" y="2260664"/>
                  </a:lnTo>
                  <a:lnTo>
                    <a:pt x="2041840" y="2236320"/>
                  </a:lnTo>
                  <a:lnTo>
                    <a:pt x="2064592" y="2215680"/>
                  </a:lnTo>
                  <a:lnTo>
                    <a:pt x="2084698" y="2197687"/>
                  </a:lnTo>
                  <a:lnTo>
                    <a:pt x="2111683" y="2171755"/>
                  </a:lnTo>
                  <a:lnTo>
                    <a:pt x="2124381" y="2159583"/>
                  </a:lnTo>
                  <a:lnTo>
                    <a:pt x="2136551" y="2147411"/>
                  </a:lnTo>
                  <a:lnTo>
                    <a:pt x="2148191" y="2134709"/>
                  </a:lnTo>
                  <a:lnTo>
                    <a:pt x="2159302" y="2121479"/>
                  </a:lnTo>
                  <a:lnTo>
                    <a:pt x="2169355" y="2108248"/>
                  </a:lnTo>
                  <a:lnTo>
                    <a:pt x="2179937" y="2093430"/>
                  </a:lnTo>
                  <a:lnTo>
                    <a:pt x="2188933" y="2078083"/>
                  </a:lnTo>
                  <a:lnTo>
                    <a:pt x="2197927" y="2061677"/>
                  </a:lnTo>
                  <a:lnTo>
                    <a:pt x="2206922" y="2043683"/>
                  </a:lnTo>
                  <a:lnTo>
                    <a:pt x="2215388" y="2024631"/>
                  </a:lnTo>
                  <a:lnTo>
                    <a:pt x="2222795" y="2002933"/>
                  </a:lnTo>
                  <a:lnTo>
                    <a:pt x="2230732" y="1980177"/>
                  </a:lnTo>
                  <a:lnTo>
                    <a:pt x="2238669" y="1954774"/>
                  </a:lnTo>
                  <a:lnTo>
                    <a:pt x="2245547" y="1927784"/>
                  </a:lnTo>
                  <a:lnTo>
                    <a:pt x="2255071" y="1889680"/>
                  </a:lnTo>
                  <a:lnTo>
                    <a:pt x="2266183" y="1854222"/>
                  </a:lnTo>
                  <a:lnTo>
                    <a:pt x="2271473" y="1838346"/>
                  </a:lnTo>
                  <a:lnTo>
                    <a:pt x="2277294" y="1822998"/>
                  </a:lnTo>
                  <a:lnTo>
                    <a:pt x="2283114" y="1808180"/>
                  </a:lnTo>
                  <a:lnTo>
                    <a:pt x="2289463" y="1793891"/>
                  </a:lnTo>
                  <a:lnTo>
                    <a:pt x="2295283" y="1781190"/>
                  </a:lnTo>
                  <a:lnTo>
                    <a:pt x="2301633" y="1767960"/>
                  </a:lnTo>
                  <a:lnTo>
                    <a:pt x="2308511" y="1756317"/>
                  </a:lnTo>
                  <a:lnTo>
                    <a:pt x="2314861" y="1744674"/>
                  </a:lnTo>
                  <a:lnTo>
                    <a:pt x="2322797" y="1734619"/>
                  </a:lnTo>
                  <a:lnTo>
                    <a:pt x="2329675" y="1725093"/>
                  </a:lnTo>
                  <a:lnTo>
                    <a:pt x="2337612" y="1715037"/>
                  </a:lnTo>
                  <a:lnTo>
                    <a:pt x="2346078" y="1707099"/>
                  </a:lnTo>
                  <a:lnTo>
                    <a:pt x="2354544" y="1698632"/>
                  </a:lnTo>
                  <a:lnTo>
                    <a:pt x="2363539" y="1691223"/>
                  </a:lnTo>
                  <a:lnTo>
                    <a:pt x="2372533" y="1684343"/>
                  </a:lnTo>
                  <a:lnTo>
                    <a:pt x="2382057" y="1678521"/>
                  </a:lnTo>
                  <a:lnTo>
                    <a:pt x="2391581" y="1672700"/>
                  </a:lnTo>
                  <a:lnTo>
                    <a:pt x="2402163" y="1666878"/>
                  </a:lnTo>
                  <a:lnTo>
                    <a:pt x="2412746" y="1662645"/>
                  </a:lnTo>
                  <a:lnTo>
                    <a:pt x="2423857" y="1657882"/>
                  </a:lnTo>
                  <a:lnTo>
                    <a:pt x="2435497" y="1654706"/>
                  </a:lnTo>
                  <a:lnTo>
                    <a:pt x="2447667" y="1651531"/>
                  </a:lnTo>
                  <a:lnTo>
                    <a:pt x="2459837" y="1648356"/>
                  </a:lnTo>
                  <a:lnTo>
                    <a:pt x="2473593" y="1645710"/>
                  </a:lnTo>
                  <a:lnTo>
                    <a:pt x="2486821" y="1643593"/>
                  </a:lnTo>
                  <a:lnTo>
                    <a:pt x="2501107" y="1642534"/>
                  </a:lnTo>
                  <a:lnTo>
                    <a:pt x="2515922" y="1640947"/>
                  </a:lnTo>
                  <a:close/>
                  <a:moveTo>
                    <a:pt x="168804" y="249238"/>
                  </a:moveTo>
                  <a:lnTo>
                    <a:pt x="186796" y="264055"/>
                  </a:lnTo>
                  <a:lnTo>
                    <a:pt x="207434" y="280459"/>
                  </a:lnTo>
                  <a:lnTo>
                    <a:pt x="236538" y="302684"/>
                  </a:lnTo>
                  <a:lnTo>
                    <a:pt x="271992" y="328613"/>
                  </a:lnTo>
                  <a:lnTo>
                    <a:pt x="313796" y="358247"/>
                  </a:lnTo>
                  <a:lnTo>
                    <a:pt x="337079" y="373592"/>
                  </a:lnTo>
                  <a:lnTo>
                    <a:pt x="361421" y="389467"/>
                  </a:lnTo>
                  <a:lnTo>
                    <a:pt x="387350" y="405872"/>
                  </a:lnTo>
                  <a:lnTo>
                    <a:pt x="413809" y="422276"/>
                  </a:lnTo>
                  <a:lnTo>
                    <a:pt x="441854" y="439209"/>
                  </a:lnTo>
                  <a:lnTo>
                    <a:pt x="470959" y="456142"/>
                  </a:lnTo>
                  <a:lnTo>
                    <a:pt x="501121" y="472547"/>
                  </a:lnTo>
                  <a:lnTo>
                    <a:pt x="532342" y="488951"/>
                  </a:lnTo>
                  <a:lnTo>
                    <a:pt x="564621" y="504826"/>
                  </a:lnTo>
                  <a:lnTo>
                    <a:pt x="596371" y="520172"/>
                  </a:lnTo>
                  <a:lnTo>
                    <a:pt x="630238" y="534988"/>
                  </a:lnTo>
                  <a:lnTo>
                    <a:pt x="664104" y="549276"/>
                  </a:lnTo>
                  <a:lnTo>
                    <a:pt x="698500" y="561976"/>
                  </a:lnTo>
                  <a:lnTo>
                    <a:pt x="733954" y="574147"/>
                  </a:lnTo>
                  <a:lnTo>
                    <a:pt x="769409" y="585788"/>
                  </a:lnTo>
                  <a:lnTo>
                    <a:pt x="804863" y="596372"/>
                  </a:lnTo>
                  <a:lnTo>
                    <a:pt x="840846" y="604838"/>
                  </a:lnTo>
                  <a:lnTo>
                    <a:pt x="876829" y="612247"/>
                  </a:lnTo>
                  <a:lnTo>
                    <a:pt x="894821" y="614892"/>
                  </a:lnTo>
                  <a:lnTo>
                    <a:pt x="913342" y="618067"/>
                  </a:lnTo>
                  <a:lnTo>
                    <a:pt x="931334" y="620184"/>
                  </a:lnTo>
                  <a:lnTo>
                    <a:pt x="949854" y="622301"/>
                  </a:lnTo>
                  <a:lnTo>
                    <a:pt x="978429" y="623888"/>
                  </a:lnTo>
                  <a:lnTo>
                    <a:pt x="1009121" y="624417"/>
                  </a:lnTo>
                  <a:lnTo>
                    <a:pt x="1038754" y="623888"/>
                  </a:lnTo>
                  <a:lnTo>
                    <a:pt x="1068917" y="622830"/>
                  </a:lnTo>
                  <a:lnTo>
                    <a:pt x="1099609" y="620184"/>
                  </a:lnTo>
                  <a:lnTo>
                    <a:pt x="1130829" y="616480"/>
                  </a:lnTo>
                  <a:lnTo>
                    <a:pt x="1161521" y="611717"/>
                  </a:lnTo>
                  <a:lnTo>
                    <a:pt x="1193271" y="605897"/>
                  </a:lnTo>
                  <a:lnTo>
                    <a:pt x="1223963" y="600076"/>
                  </a:lnTo>
                  <a:lnTo>
                    <a:pt x="1255713" y="593197"/>
                  </a:lnTo>
                  <a:lnTo>
                    <a:pt x="1286404" y="585259"/>
                  </a:lnTo>
                  <a:lnTo>
                    <a:pt x="1317625" y="576792"/>
                  </a:lnTo>
                  <a:lnTo>
                    <a:pt x="1348317" y="567797"/>
                  </a:lnTo>
                  <a:lnTo>
                    <a:pt x="1378479" y="558272"/>
                  </a:lnTo>
                  <a:lnTo>
                    <a:pt x="1409171" y="548747"/>
                  </a:lnTo>
                  <a:lnTo>
                    <a:pt x="1438804" y="538163"/>
                  </a:lnTo>
                  <a:lnTo>
                    <a:pt x="1467379" y="527580"/>
                  </a:lnTo>
                  <a:lnTo>
                    <a:pt x="1496484" y="516997"/>
                  </a:lnTo>
                  <a:lnTo>
                    <a:pt x="1552046" y="494771"/>
                  </a:lnTo>
                  <a:lnTo>
                    <a:pt x="1604963" y="472017"/>
                  </a:lnTo>
                  <a:lnTo>
                    <a:pt x="1654175" y="450321"/>
                  </a:lnTo>
                  <a:lnTo>
                    <a:pt x="1700213" y="428097"/>
                  </a:lnTo>
                  <a:lnTo>
                    <a:pt x="1741488" y="407988"/>
                  </a:lnTo>
                  <a:lnTo>
                    <a:pt x="1777471" y="389467"/>
                  </a:lnTo>
                  <a:lnTo>
                    <a:pt x="1809221" y="373063"/>
                  </a:lnTo>
                  <a:lnTo>
                    <a:pt x="1818217" y="393172"/>
                  </a:lnTo>
                  <a:lnTo>
                    <a:pt x="1827213" y="414867"/>
                  </a:lnTo>
                  <a:lnTo>
                    <a:pt x="1835679" y="436563"/>
                  </a:lnTo>
                  <a:lnTo>
                    <a:pt x="1843087" y="457730"/>
                  </a:lnTo>
                  <a:lnTo>
                    <a:pt x="1851025" y="479955"/>
                  </a:lnTo>
                  <a:lnTo>
                    <a:pt x="1857375" y="502180"/>
                  </a:lnTo>
                  <a:lnTo>
                    <a:pt x="1863725" y="524934"/>
                  </a:lnTo>
                  <a:lnTo>
                    <a:pt x="1869017" y="547159"/>
                  </a:lnTo>
                  <a:lnTo>
                    <a:pt x="1874308" y="569913"/>
                  </a:lnTo>
                  <a:lnTo>
                    <a:pt x="1878013" y="593197"/>
                  </a:lnTo>
                  <a:lnTo>
                    <a:pt x="1881187" y="615422"/>
                  </a:lnTo>
                  <a:lnTo>
                    <a:pt x="1883833" y="638705"/>
                  </a:lnTo>
                  <a:lnTo>
                    <a:pt x="1884892" y="661988"/>
                  </a:lnTo>
                  <a:lnTo>
                    <a:pt x="1885950" y="685272"/>
                  </a:lnTo>
                  <a:lnTo>
                    <a:pt x="1884892" y="708555"/>
                  </a:lnTo>
                  <a:lnTo>
                    <a:pt x="1883833" y="732367"/>
                  </a:lnTo>
                  <a:lnTo>
                    <a:pt x="1866371" y="733955"/>
                  </a:lnTo>
                  <a:lnTo>
                    <a:pt x="1848379" y="737130"/>
                  </a:lnTo>
                  <a:lnTo>
                    <a:pt x="1830388" y="740305"/>
                  </a:lnTo>
                  <a:lnTo>
                    <a:pt x="1812396" y="744009"/>
                  </a:lnTo>
                  <a:lnTo>
                    <a:pt x="1793346" y="748242"/>
                  </a:lnTo>
                  <a:lnTo>
                    <a:pt x="1774825" y="753005"/>
                  </a:lnTo>
                  <a:lnTo>
                    <a:pt x="1755775" y="757767"/>
                  </a:lnTo>
                  <a:lnTo>
                    <a:pt x="1736196" y="763588"/>
                  </a:lnTo>
                  <a:lnTo>
                    <a:pt x="1717146" y="769409"/>
                  </a:lnTo>
                  <a:lnTo>
                    <a:pt x="1697567" y="776817"/>
                  </a:lnTo>
                  <a:lnTo>
                    <a:pt x="1677459" y="783697"/>
                  </a:lnTo>
                  <a:lnTo>
                    <a:pt x="1657879" y="791634"/>
                  </a:lnTo>
                  <a:lnTo>
                    <a:pt x="1637771" y="799042"/>
                  </a:lnTo>
                  <a:lnTo>
                    <a:pt x="1617663" y="808038"/>
                  </a:lnTo>
                  <a:lnTo>
                    <a:pt x="1597554" y="818092"/>
                  </a:lnTo>
                  <a:lnTo>
                    <a:pt x="1577975" y="827617"/>
                  </a:lnTo>
                  <a:lnTo>
                    <a:pt x="1557338" y="837672"/>
                  </a:lnTo>
                  <a:lnTo>
                    <a:pt x="1537229" y="848784"/>
                  </a:lnTo>
                  <a:lnTo>
                    <a:pt x="1516592" y="860426"/>
                  </a:lnTo>
                  <a:lnTo>
                    <a:pt x="1496484" y="872597"/>
                  </a:lnTo>
                  <a:lnTo>
                    <a:pt x="1475846" y="885296"/>
                  </a:lnTo>
                  <a:lnTo>
                    <a:pt x="1456267" y="899055"/>
                  </a:lnTo>
                  <a:lnTo>
                    <a:pt x="1436159" y="912284"/>
                  </a:lnTo>
                  <a:lnTo>
                    <a:pt x="1415521" y="927101"/>
                  </a:lnTo>
                  <a:lnTo>
                    <a:pt x="1395413" y="942976"/>
                  </a:lnTo>
                  <a:lnTo>
                    <a:pt x="1376363" y="958851"/>
                  </a:lnTo>
                  <a:lnTo>
                    <a:pt x="1356254" y="975255"/>
                  </a:lnTo>
                  <a:lnTo>
                    <a:pt x="1336146" y="992188"/>
                  </a:lnTo>
                  <a:lnTo>
                    <a:pt x="1317096" y="1010180"/>
                  </a:lnTo>
                  <a:lnTo>
                    <a:pt x="1297517" y="1029230"/>
                  </a:lnTo>
                  <a:lnTo>
                    <a:pt x="1278996" y="1048280"/>
                  </a:lnTo>
                  <a:lnTo>
                    <a:pt x="1259946" y="1067859"/>
                  </a:lnTo>
                  <a:lnTo>
                    <a:pt x="1244071" y="1085851"/>
                  </a:lnTo>
                  <a:lnTo>
                    <a:pt x="1227138" y="1104371"/>
                  </a:lnTo>
                  <a:lnTo>
                    <a:pt x="1211263" y="1124480"/>
                  </a:lnTo>
                  <a:lnTo>
                    <a:pt x="1194859" y="1145117"/>
                  </a:lnTo>
                  <a:lnTo>
                    <a:pt x="1178984" y="1166284"/>
                  </a:lnTo>
                  <a:lnTo>
                    <a:pt x="1163109" y="1189038"/>
                  </a:lnTo>
                  <a:lnTo>
                    <a:pt x="1146704" y="1211792"/>
                  </a:lnTo>
                  <a:lnTo>
                    <a:pt x="1130829" y="1236663"/>
                  </a:lnTo>
                  <a:lnTo>
                    <a:pt x="1114954" y="1261534"/>
                  </a:lnTo>
                  <a:lnTo>
                    <a:pt x="1099609" y="1287992"/>
                  </a:lnTo>
                  <a:lnTo>
                    <a:pt x="1084792" y="1314980"/>
                  </a:lnTo>
                  <a:lnTo>
                    <a:pt x="1069975" y="1343555"/>
                  </a:lnTo>
                  <a:lnTo>
                    <a:pt x="1055688" y="1373188"/>
                  </a:lnTo>
                  <a:lnTo>
                    <a:pt x="1041929" y="1403351"/>
                  </a:lnTo>
                  <a:lnTo>
                    <a:pt x="1028171" y="1435101"/>
                  </a:lnTo>
                  <a:lnTo>
                    <a:pt x="1015471" y="1466851"/>
                  </a:lnTo>
                  <a:lnTo>
                    <a:pt x="1003300" y="1500717"/>
                  </a:lnTo>
                  <a:lnTo>
                    <a:pt x="991659" y="1535113"/>
                  </a:lnTo>
                  <a:lnTo>
                    <a:pt x="980546" y="1570567"/>
                  </a:lnTo>
                  <a:lnTo>
                    <a:pt x="969434" y="1607609"/>
                  </a:lnTo>
                  <a:lnTo>
                    <a:pt x="959909" y="1645709"/>
                  </a:lnTo>
                  <a:lnTo>
                    <a:pt x="951442" y="1684867"/>
                  </a:lnTo>
                  <a:lnTo>
                    <a:pt x="942975" y="1724555"/>
                  </a:lnTo>
                  <a:lnTo>
                    <a:pt x="936096" y="1766359"/>
                  </a:lnTo>
                  <a:lnTo>
                    <a:pt x="929746" y="1809221"/>
                  </a:lnTo>
                  <a:lnTo>
                    <a:pt x="923925" y="1852613"/>
                  </a:lnTo>
                  <a:lnTo>
                    <a:pt x="920221" y="1897063"/>
                  </a:lnTo>
                  <a:lnTo>
                    <a:pt x="915988" y="1943630"/>
                  </a:lnTo>
                  <a:lnTo>
                    <a:pt x="914400" y="1991255"/>
                  </a:lnTo>
                  <a:lnTo>
                    <a:pt x="912813" y="2039409"/>
                  </a:lnTo>
                  <a:lnTo>
                    <a:pt x="912813" y="2089680"/>
                  </a:lnTo>
                  <a:lnTo>
                    <a:pt x="914400" y="2141009"/>
                  </a:lnTo>
                  <a:lnTo>
                    <a:pt x="892175" y="2137305"/>
                  </a:lnTo>
                  <a:lnTo>
                    <a:pt x="871009" y="2134130"/>
                  </a:lnTo>
                  <a:lnTo>
                    <a:pt x="849842" y="2131484"/>
                  </a:lnTo>
                  <a:lnTo>
                    <a:pt x="828675" y="2129897"/>
                  </a:lnTo>
                  <a:lnTo>
                    <a:pt x="808038" y="2128309"/>
                  </a:lnTo>
                  <a:lnTo>
                    <a:pt x="786871" y="2127251"/>
                  </a:lnTo>
                  <a:lnTo>
                    <a:pt x="766234" y="2126722"/>
                  </a:lnTo>
                  <a:lnTo>
                    <a:pt x="745596" y="2126722"/>
                  </a:lnTo>
                  <a:lnTo>
                    <a:pt x="724959" y="2127251"/>
                  </a:lnTo>
                  <a:lnTo>
                    <a:pt x="704321" y="2127780"/>
                  </a:lnTo>
                  <a:lnTo>
                    <a:pt x="684213" y="2128309"/>
                  </a:lnTo>
                  <a:lnTo>
                    <a:pt x="664104" y="2130426"/>
                  </a:lnTo>
                  <a:lnTo>
                    <a:pt x="643996" y="2132542"/>
                  </a:lnTo>
                  <a:lnTo>
                    <a:pt x="624417" y="2134130"/>
                  </a:lnTo>
                  <a:lnTo>
                    <a:pt x="604309" y="2136776"/>
                  </a:lnTo>
                  <a:lnTo>
                    <a:pt x="584729" y="2139951"/>
                  </a:lnTo>
                  <a:lnTo>
                    <a:pt x="546100" y="2147359"/>
                  </a:lnTo>
                  <a:lnTo>
                    <a:pt x="509059" y="2156355"/>
                  </a:lnTo>
                  <a:lnTo>
                    <a:pt x="471488" y="2165880"/>
                  </a:lnTo>
                  <a:lnTo>
                    <a:pt x="434975" y="2176992"/>
                  </a:lnTo>
                  <a:lnTo>
                    <a:pt x="399521" y="2189692"/>
                  </a:lnTo>
                  <a:lnTo>
                    <a:pt x="364067" y="2203451"/>
                  </a:lnTo>
                  <a:lnTo>
                    <a:pt x="329671" y="2217209"/>
                  </a:lnTo>
                  <a:lnTo>
                    <a:pt x="296334" y="2233613"/>
                  </a:lnTo>
                  <a:lnTo>
                    <a:pt x="290513" y="2213505"/>
                  </a:lnTo>
                  <a:lnTo>
                    <a:pt x="285221" y="2194455"/>
                  </a:lnTo>
                  <a:lnTo>
                    <a:pt x="280459" y="2174347"/>
                  </a:lnTo>
                  <a:lnTo>
                    <a:pt x="276225" y="2154238"/>
                  </a:lnTo>
                  <a:lnTo>
                    <a:pt x="272521" y="2135188"/>
                  </a:lnTo>
                  <a:lnTo>
                    <a:pt x="268817" y="2115080"/>
                  </a:lnTo>
                  <a:lnTo>
                    <a:pt x="265642" y="2094972"/>
                  </a:lnTo>
                  <a:lnTo>
                    <a:pt x="262996" y="2074334"/>
                  </a:lnTo>
                  <a:lnTo>
                    <a:pt x="260879" y="2054226"/>
                  </a:lnTo>
                  <a:lnTo>
                    <a:pt x="258763" y="2034647"/>
                  </a:lnTo>
                  <a:lnTo>
                    <a:pt x="257704" y="2014538"/>
                  </a:lnTo>
                  <a:lnTo>
                    <a:pt x="256646" y="1994430"/>
                  </a:lnTo>
                  <a:lnTo>
                    <a:pt x="255588" y="1954213"/>
                  </a:lnTo>
                  <a:lnTo>
                    <a:pt x="256646" y="1913997"/>
                  </a:lnTo>
                  <a:lnTo>
                    <a:pt x="257704" y="1874309"/>
                  </a:lnTo>
                  <a:lnTo>
                    <a:pt x="260879" y="1834092"/>
                  </a:lnTo>
                  <a:lnTo>
                    <a:pt x="265642" y="1794934"/>
                  </a:lnTo>
                  <a:lnTo>
                    <a:pt x="270404" y="1756305"/>
                  </a:lnTo>
                  <a:lnTo>
                    <a:pt x="277284" y="1717676"/>
                  </a:lnTo>
                  <a:lnTo>
                    <a:pt x="284163" y="1679576"/>
                  </a:lnTo>
                  <a:lnTo>
                    <a:pt x="292100" y="1643063"/>
                  </a:lnTo>
                  <a:lnTo>
                    <a:pt x="301096" y="1606022"/>
                  </a:lnTo>
                  <a:lnTo>
                    <a:pt x="310092" y="1570567"/>
                  </a:lnTo>
                  <a:lnTo>
                    <a:pt x="320146" y="1535113"/>
                  </a:lnTo>
                  <a:lnTo>
                    <a:pt x="330729" y="1501776"/>
                  </a:lnTo>
                  <a:lnTo>
                    <a:pt x="341313" y="1468967"/>
                  </a:lnTo>
                  <a:lnTo>
                    <a:pt x="352425" y="1437217"/>
                  </a:lnTo>
                  <a:lnTo>
                    <a:pt x="364067" y="1406526"/>
                  </a:lnTo>
                  <a:lnTo>
                    <a:pt x="375709" y="1377422"/>
                  </a:lnTo>
                  <a:lnTo>
                    <a:pt x="387350" y="1349376"/>
                  </a:lnTo>
                  <a:lnTo>
                    <a:pt x="398992" y="1322917"/>
                  </a:lnTo>
                  <a:lnTo>
                    <a:pt x="410634" y="1297517"/>
                  </a:lnTo>
                  <a:lnTo>
                    <a:pt x="421217" y="1274234"/>
                  </a:lnTo>
                  <a:lnTo>
                    <a:pt x="432329" y="1252538"/>
                  </a:lnTo>
                  <a:lnTo>
                    <a:pt x="443442" y="1232430"/>
                  </a:lnTo>
                  <a:lnTo>
                    <a:pt x="453496" y="1214438"/>
                  </a:lnTo>
                  <a:lnTo>
                    <a:pt x="463021" y="1198563"/>
                  </a:lnTo>
                  <a:lnTo>
                    <a:pt x="472017" y="1183746"/>
                  </a:lnTo>
                  <a:lnTo>
                    <a:pt x="476779" y="1176338"/>
                  </a:lnTo>
                  <a:lnTo>
                    <a:pt x="480484" y="1168401"/>
                  </a:lnTo>
                  <a:lnTo>
                    <a:pt x="483659" y="1160463"/>
                  </a:lnTo>
                  <a:lnTo>
                    <a:pt x="486304" y="1151996"/>
                  </a:lnTo>
                  <a:lnTo>
                    <a:pt x="488421" y="1143530"/>
                  </a:lnTo>
                  <a:lnTo>
                    <a:pt x="488950" y="1134534"/>
                  </a:lnTo>
                  <a:lnTo>
                    <a:pt x="489479" y="1125538"/>
                  </a:lnTo>
                  <a:lnTo>
                    <a:pt x="489479" y="1116542"/>
                  </a:lnTo>
                  <a:lnTo>
                    <a:pt x="488950" y="1107546"/>
                  </a:lnTo>
                  <a:lnTo>
                    <a:pt x="487892" y="1098021"/>
                  </a:lnTo>
                  <a:lnTo>
                    <a:pt x="485775" y="1088496"/>
                  </a:lnTo>
                  <a:lnTo>
                    <a:pt x="483659" y="1078442"/>
                  </a:lnTo>
                  <a:lnTo>
                    <a:pt x="480484" y="1068388"/>
                  </a:lnTo>
                  <a:lnTo>
                    <a:pt x="477309" y="1058863"/>
                  </a:lnTo>
                  <a:lnTo>
                    <a:pt x="473604" y="1048280"/>
                  </a:lnTo>
                  <a:lnTo>
                    <a:pt x="468842" y="1038226"/>
                  </a:lnTo>
                  <a:lnTo>
                    <a:pt x="458788" y="1017588"/>
                  </a:lnTo>
                  <a:lnTo>
                    <a:pt x="447146" y="996421"/>
                  </a:lnTo>
                  <a:lnTo>
                    <a:pt x="433388" y="975255"/>
                  </a:lnTo>
                  <a:lnTo>
                    <a:pt x="418571" y="953030"/>
                  </a:lnTo>
                  <a:lnTo>
                    <a:pt x="402167" y="931863"/>
                  </a:lnTo>
                  <a:lnTo>
                    <a:pt x="384704" y="910167"/>
                  </a:lnTo>
                  <a:lnTo>
                    <a:pt x="366184" y="888471"/>
                  </a:lnTo>
                  <a:lnTo>
                    <a:pt x="346075" y="867305"/>
                  </a:lnTo>
                  <a:lnTo>
                    <a:pt x="325438" y="846667"/>
                  </a:lnTo>
                  <a:lnTo>
                    <a:pt x="304271" y="826030"/>
                  </a:lnTo>
                  <a:lnTo>
                    <a:pt x="282046" y="805392"/>
                  </a:lnTo>
                  <a:lnTo>
                    <a:pt x="259821" y="786342"/>
                  </a:lnTo>
                  <a:lnTo>
                    <a:pt x="237067" y="766763"/>
                  </a:lnTo>
                  <a:lnTo>
                    <a:pt x="213784" y="748772"/>
                  </a:lnTo>
                  <a:lnTo>
                    <a:pt x="191559" y="731309"/>
                  </a:lnTo>
                  <a:lnTo>
                    <a:pt x="168275" y="714905"/>
                  </a:lnTo>
                  <a:lnTo>
                    <a:pt x="144992" y="698501"/>
                  </a:lnTo>
                  <a:lnTo>
                    <a:pt x="122238" y="684742"/>
                  </a:lnTo>
                  <a:lnTo>
                    <a:pt x="100542" y="670455"/>
                  </a:lnTo>
                  <a:lnTo>
                    <a:pt x="78846" y="658284"/>
                  </a:lnTo>
                  <a:lnTo>
                    <a:pt x="57150" y="647172"/>
                  </a:lnTo>
                  <a:lnTo>
                    <a:pt x="37571" y="637647"/>
                  </a:lnTo>
                  <a:lnTo>
                    <a:pt x="17992" y="629180"/>
                  </a:lnTo>
                  <a:lnTo>
                    <a:pt x="0" y="622301"/>
                  </a:lnTo>
                  <a:close/>
                  <a:moveTo>
                    <a:pt x="1168135" y="92075"/>
                  </a:moveTo>
                  <a:lnTo>
                    <a:pt x="1178159" y="92075"/>
                  </a:lnTo>
                  <a:lnTo>
                    <a:pt x="1187656" y="92075"/>
                  </a:lnTo>
                  <a:lnTo>
                    <a:pt x="1196626" y="93660"/>
                  </a:lnTo>
                  <a:lnTo>
                    <a:pt x="1206123" y="95773"/>
                  </a:lnTo>
                  <a:lnTo>
                    <a:pt x="1215092" y="98943"/>
                  </a:lnTo>
                  <a:lnTo>
                    <a:pt x="1224061" y="103698"/>
                  </a:lnTo>
                  <a:lnTo>
                    <a:pt x="1232503" y="108453"/>
                  </a:lnTo>
                  <a:lnTo>
                    <a:pt x="1240945" y="114264"/>
                  </a:lnTo>
                  <a:lnTo>
                    <a:pt x="1247276" y="121132"/>
                  </a:lnTo>
                  <a:lnTo>
                    <a:pt x="1263104" y="134868"/>
                  </a:lnTo>
                  <a:lnTo>
                    <a:pt x="1285792" y="157056"/>
                  </a:lnTo>
                  <a:lnTo>
                    <a:pt x="1298454" y="169736"/>
                  </a:lnTo>
                  <a:lnTo>
                    <a:pt x="1312700" y="185057"/>
                  </a:lnTo>
                  <a:lnTo>
                    <a:pt x="1328001" y="201962"/>
                  </a:lnTo>
                  <a:lnTo>
                    <a:pt x="1343829" y="219925"/>
                  </a:lnTo>
                  <a:lnTo>
                    <a:pt x="1359657" y="239472"/>
                  </a:lnTo>
                  <a:lnTo>
                    <a:pt x="1376013" y="260604"/>
                  </a:lnTo>
                  <a:lnTo>
                    <a:pt x="1391841" y="282264"/>
                  </a:lnTo>
                  <a:lnTo>
                    <a:pt x="1407142" y="305510"/>
                  </a:lnTo>
                  <a:lnTo>
                    <a:pt x="1422443" y="329812"/>
                  </a:lnTo>
                  <a:lnTo>
                    <a:pt x="1436688" y="355170"/>
                  </a:lnTo>
                  <a:lnTo>
                    <a:pt x="1412418" y="365208"/>
                  </a:lnTo>
                  <a:lnTo>
                    <a:pt x="1388148" y="374718"/>
                  </a:lnTo>
                  <a:lnTo>
                    <a:pt x="1363350" y="383170"/>
                  </a:lnTo>
                  <a:lnTo>
                    <a:pt x="1339080" y="391623"/>
                  </a:lnTo>
                  <a:lnTo>
                    <a:pt x="1314810" y="398491"/>
                  </a:lnTo>
                  <a:lnTo>
                    <a:pt x="1290540" y="405359"/>
                  </a:lnTo>
                  <a:lnTo>
                    <a:pt x="1266798" y="411170"/>
                  </a:lnTo>
                  <a:lnTo>
                    <a:pt x="1243055" y="415925"/>
                  </a:lnTo>
                  <a:lnTo>
                    <a:pt x="1232503" y="400076"/>
                  </a:lnTo>
                  <a:lnTo>
                    <a:pt x="1221423" y="385284"/>
                  </a:lnTo>
                  <a:lnTo>
                    <a:pt x="1210871" y="370491"/>
                  </a:lnTo>
                  <a:lnTo>
                    <a:pt x="1199791" y="356755"/>
                  </a:lnTo>
                  <a:lnTo>
                    <a:pt x="1178159" y="331397"/>
                  </a:lnTo>
                  <a:lnTo>
                    <a:pt x="1158110" y="309736"/>
                  </a:lnTo>
                  <a:lnTo>
                    <a:pt x="1140699" y="291774"/>
                  </a:lnTo>
                  <a:lnTo>
                    <a:pt x="1126453" y="278566"/>
                  </a:lnTo>
                  <a:lnTo>
                    <a:pt x="1113791" y="266944"/>
                  </a:lnTo>
                  <a:lnTo>
                    <a:pt x="1105877" y="260604"/>
                  </a:lnTo>
                  <a:lnTo>
                    <a:pt x="1099545" y="252679"/>
                  </a:lnTo>
                  <a:lnTo>
                    <a:pt x="1093742" y="245283"/>
                  </a:lnTo>
                  <a:lnTo>
                    <a:pt x="1088465" y="235774"/>
                  </a:lnTo>
                  <a:lnTo>
                    <a:pt x="1084772" y="227849"/>
                  </a:lnTo>
                  <a:lnTo>
                    <a:pt x="1081607" y="218868"/>
                  </a:lnTo>
                  <a:lnTo>
                    <a:pt x="1079496" y="208830"/>
                  </a:lnTo>
                  <a:lnTo>
                    <a:pt x="1078441" y="199849"/>
                  </a:lnTo>
                  <a:lnTo>
                    <a:pt x="1077913" y="190340"/>
                  </a:lnTo>
                  <a:lnTo>
                    <a:pt x="1078441" y="180830"/>
                  </a:lnTo>
                  <a:lnTo>
                    <a:pt x="1080024" y="171321"/>
                  </a:lnTo>
                  <a:lnTo>
                    <a:pt x="1082134" y="161811"/>
                  </a:lnTo>
                  <a:lnTo>
                    <a:pt x="1085300" y="152830"/>
                  </a:lnTo>
                  <a:lnTo>
                    <a:pt x="1090048" y="143849"/>
                  </a:lnTo>
                  <a:lnTo>
                    <a:pt x="1095324" y="135924"/>
                  </a:lnTo>
                  <a:lnTo>
                    <a:pt x="1100600" y="127472"/>
                  </a:lnTo>
                  <a:lnTo>
                    <a:pt x="1107987" y="119547"/>
                  </a:lnTo>
                  <a:lnTo>
                    <a:pt x="1115374" y="113207"/>
                  </a:lnTo>
                  <a:lnTo>
                    <a:pt x="1123288" y="107396"/>
                  </a:lnTo>
                  <a:lnTo>
                    <a:pt x="1131729" y="103170"/>
                  </a:lnTo>
                  <a:lnTo>
                    <a:pt x="1140699" y="98415"/>
                  </a:lnTo>
                  <a:lnTo>
                    <a:pt x="1149668" y="95773"/>
                  </a:lnTo>
                  <a:lnTo>
                    <a:pt x="1158638" y="93132"/>
                  </a:lnTo>
                  <a:close/>
                  <a:moveTo>
                    <a:pt x="2004357" y="0"/>
                  </a:moveTo>
                  <a:lnTo>
                    <a:pt x="2010181" y="8469"/>
                  </a:lnTo>
                  <a:lnTo>
                    <a:pt x="2026063" y="33345"/>
                  </a:lnTo>
                  <a:lnTo>
                    <a:pt x="2050415" y="71982"/>
                  </a:lnTo>
                  <a:lnTo>
                    <a:pt x="2064709" y="96858"/>
                  </a:lnTo>
                  <a:lnTo>
                    <a:pt x="2080062" y="124380"/>
                  </a:lnTo>
                  <a:lnTo>
                    <a:pt x="2097003" y="154549"/>
                  </a:lnTo>
                  <a:lnTo>
                    <a:pt x="2114473" y="187364"/>
                  </a:lnTo>
                  <a:lnTo>
                    <a:pt x="2130885" y="222826"/>
                  </a:lnTo>
                  <a:lnTo>
                    <a:pt x="2148355" y="260404"/>
                  </a:lnTo>
                  <a:lnTo>
                    <a:pt x="2165826" y="299571"/>
                  </a:lnTo>
                  <a:lnTo>
                    <a:pt x="2182767" y="340854"/>
                  </a:lnTo>
                  <a:lnTo>
                    <a:pt x="2198119" y="383197"/>
                  </a:lnTo>
                  <a:lnTo>
                    <a:pt x="2206061" y="405426"/>
                  </a:lnTo>
                  <a:lnTo>
                    <a:pt x="2212943" y="427656"/>
                  </a:lnTo>
                  <a:lnTo>
                    <a:pt x="2239943" y="512340"/>
                  </a:lnTo>
                  <a:lnTo>
                    <a:pt x="2253178" y="549919"/>
                  </a:lnTo>
                  <a:lnTo>
                    <a:pt x="2265354" y="585380"/>
                  </a:lnTo>
                  <a:lnTo>
                    <a:pt x="2278060" y="618196"/>
                  </a:lnTo>
                  <a:lnTo>
                    <a:pt x="2290236" y="648893"/>
                  </a:lnTo>
                  <a:lnTo>
                    <a:pt x="2302412" y="676416"/>
                  </a:lnTo>
                  <a:lnTo>
                    <a:pt x="2314589" y="700763"/>
                  </a:lnTo>
                  <a:lnTo>
                    <a:pt x="2321471" y="711877"/>
                  </a:lnTo>
                  <a:lnTo>
                    <a:pt x="2327824" y="721934"/>
                  </a:lnTo>
                  <a:lnTo>
                    <a:pt x="2334177" y="731990"/>
                  </a:lnTo>
                  <a:lnTo>
                    <a:pt x="2340529" y="740988"/>
                  </a:lnTo>
                  <a:lnTo>
                    <a:pt x="2347941" y="749456"/>
                  </a:lnTo>
                  <a:lnTo>
                    <a:pt x="2354294" y="756866"/>
                  </a:lnTo>
                  <a:lnTo>
                    <a:pt x="2361176" y="763217"/>
                  </a:lnTo>
                  <a:lnTo>
                    <a:pt x="2368059" y="769569"/>
                  </a:lnTo>
                  <a:lnTo>
                    <a:pt x="2375470" y="774861"/>
                  </a:lnTo>
                  <a:lnTo>
                    <a:pt x="2382882" y="779625"/>
                  </a:lnTo>
                  <a:lnTo>
                    <a:pt x="2390823" y="783330"/>
                  </a:lnTo>
                  <a:lnTo>
                    <a:pt x="2398764" y="786505"/>
                  </a:lnTo>
                  <a:lnTo>
                    <a:pt x="2406176" y="788623"/>
                  </a:lnTo>
                  <a:lnTo>
                    <a:pt x="2414646" y="789681"/>
                  </a:lnTo>
                  <a:lnTo>
                    <a:pt x="2423117" y="791269"/>
                  </a:lnTo>
                  <a:lnTo>
                    <a:pt x="2432117" y="790210"/>
                  </a:lnTo>
                  <a:lnTo>
                    <a:pt x="2440587" y="789681"/>
                  </a:lnTo>
                  <a:lnTo>
                    <a:pt x="2449058" y="788623"/>
                  </a:lnTo>
                  <a:lnTo>
                    <a:pt x="2456469" y="785976"/>
                  </a:lnTo>
                  <a:lnTo>
                    <a:pt x="2463881" y="783330"/>
                  </a:lnTo>
                  <a:lnTo>
                    <a:pt x="2470763" y="780154"/>
                  </a:lnTo>
                  <a:lnTo>
                    <a:pt x="2477116" y="775391"/>
                  </a:lnTo>
                  <a:lnTo>
                    <a:pt x="2482939" y="771156"/>
                  </a:lnTo>
                  <a:lnTo>
                    <a:pt x="2488763" y="765864"/>
                  </a:lnTo>
                  <a:lnTo>
                    <a:pt x="2494057" y="759512"/>
                  </a:lnTo>
                  <a:lnTo>
                    <a:pt x="2499351" y="753161"/>
                  </a:lnTo>
                  <a:lnTo>
                    <a:pt x="2503586" y="745751"/>
                  </a:lnTo>
                  <a:lnTo>
                    <a:pt x="2508351" y="738341"/>
                  </a:lnTo>
                  <a:lnTo>
                    <a:pt x="2512057" y="730402"/>
                  </a:lnTo>
                  <a:lnTo>
                    <a:pt x="2515763" y="721404"/>
                  </a:lnTo>
                  <a:lnTo>
                    <a:pt x="2518939" y="712407"/>
                  </a:lnTo>
                  <a:lnTo>
                    <a:pt x="2522115" y="702350"/>
                  </a:lnTo>
                  <a:lnTo>
                    <a:pt x="2527410" y="681709"/>
                  </a:lnTo>
                  <a:lnTo>
                    <a:pt x="2531115" y="658420"/>
                  </a:lnTo>
                  <a:lnTo>
                    <a:pt x="2535351" y="634074"/>
                  </a:lnTo>
                  <a:lnTo>
                    <a:pt x="2537998" y="607610"/>
                  </a:lnTo>
                  <a:lnTo>
                    <a:pt x="2539057" y="579558"/>
                  </a:lnTo>
                  <a:lnTo>
                    <a:pt x="2540645" y="549919"/>
                  </a:lnTo>
                  <a:lnTo>
                    <a:pt x="2541174" y="519221"/>
                  </a:lnTo>
                  <a:lnTo>
                    <a:pt x="2541174" y="487464"/>
                  </a:lnTo>
                  <a:lnTo>
                    <a:pt x="2542233" y="454120"/>
                  </a:lnTo>
                  <a:lnTo>
                    <a:pt x="2544351" y="418658"/>
                  </a:lnTo>
                  <a:lnTo>
                    <a:pt x="2547527" y="383197"/>
                  </a:lnTo>
                  <a:lnTo>
                    <a:pt x="2551233" y="347206"/>
                  </a:lnTo>
                  <a:lnTo>
                    <a:pt x="2556527" y="311215"/>
                  </a:lnTo>
                  <a:lnTo>
                    <a:pt x="2561821" y="275753"/>
                  </a:lnTo>
                  <a:lnTo>
                    <a:pt x="2567644" y="240821"/>
                  </a:lnTo>
                  <a:lnTo>
                    <a:pt x="2573997" y="208006"/>
                  </a:lnTo>
                  <a:lnTo>
                    <a:pt x="2585644" y="148727"/>
                  </a:lnTo>
                  <a:lnTo>
                    <a:pt x="2595703" y="101621"/>
                  </a:lnTo>
                  <a:lnTo>
                    <a:pt x="2606291" y="59808"/>
                  </a:lnTo>
                  <a:lnTo>
                    <a:pt x="2884758" y="124380"/>
                  </a:lnTo>
                  <a:lnTo>
                    <a:pt x="2877347" y="144493"/>
                  </a:lnTo>
                  <a:lnTo>
                    <a:pt x="2869935" y="168310"/>
                  </a:lnTo>
                  <a:lnTo>
                    <a:pt x="2859876" y="199008"/>
                  </a:lnTo>
                  <a:lnTo>
                    <a:pt x="2848229" y="237116"/>
                  </a:lnTo>
                  <a:lnTo>
                    <a:pt x="2836053" y="279988"/>
                  </a:lnTo>
                  <a:lnTo>
                    <a:pt x="2823877" y="328152"/>
                  </a:lnTo>
                  <a:lnTo>
                    <a:pt x="2818053" y="353028"/>
                  </a:lnTo>
                  <a:lnTo>
                    <a:pt x="2812230" y="379492"/>
                  </a:lnTo>
                  <a:lnTo>
                    <a:pt x="2807465" y="405955"/>
                  </a:lnTo>
                  <a:lnTo>
                    <a:pt x="2802171" y="432949"/>
                  </a:lnTo>
                  <a:lnTo>
                    <a:pt x="2797406" y="460471"/>
                  </a:lnTo>
                  <a:lnTo>
                    <a:pt x="2793171" y="488523"/>
                  </a:lnTo>
                  <a:lnTo>
                    <a:pt x="2789995" y="516045"/>
                  </a:lnTo>
                  <a:lnTo>
                    <a:pt x="2787348" y="543567"/>
                  </a:lnTo>
                  <a:lnTo>
                    <a:pt x="2785230" y="571619"/>
                  </a:lnTo>
                  <a:lnTo>
                    <a:pt x="2784171" y="598612"/>
                  </a:lnTo>
                  <a:lnTo>
                    <a:pt x="2784171" y="625605"/>
                  </a:lnTo>
                  <a:lnTo>
                    <a:pt x="2784701" y="652069"/>
                  </a:lnTo>
                  <a:lnTo>
                    <a:pt x="2786818" y="677474"/>
                  </a:lnTo>
                  <a:lnTo>
                    <a:pt x="2788936" y="702350"/>
                  </a:lnTo>
                  <a:lnTo>
                    <a:pt x="2793701" y="726168"/>
                  </a:lnTo>
                  <a:lnTo>
                    <a:pt x="2796348" y="737812"/>
                  </a:lnTo>
                  <a:lnTo>
                    <a:pt x="2799524" y="749456"/>
                  </a:lnTo>
                  <a:lnTo>
                    <a:pt x="2802701" y="760042"/>
                  </a:lnTo>
                  <a:lnTo>
                    <a:pt x="2806406" y="770627"/>
                  </a:lnTo>
                  <a:lnTo>
                    <a:pt x="2810641" y="780683"/>
                  </a:lnTo>
                  <a:lnTo>
                    <a:pt x="2814877" y="791269"/>
                  </a:lnTo>
                  <a:lnTo>
                    <a:pt x="2820171" y="800267"/>
                  </a:lnTo>
                  <a:lnTo>
                    <a:pt x="2825465" y="809794"/>
                  </a:lnTo>
                  <a:lnTo>
                    <a:pt x="2831818" y="818791"/>
                  </a:lnTo>
                  <a:lnTo>
                    <a:pt x="2838171" y="828318"/>
                  </a:lnTo>
                  <a:lnTo>
                    <a:pt x="2845053" y="837316"/>
                  </a:lnTo>
                  <a:lnTo>
                    <a:pt x="2853523" y="846314"/>
                  </a:lnTo>
                  <a:lnTo>
                    <a:pt x="2870464" y="864309"/>
                  </a:lnTo>
                  <a:lnTo>
                    <a:pt x="2889523" y="883363"/>
                  </a:lnTo>
                  <a:lnTo>
                    <a:pt x="2910170" y="901359"/>
                  </a:lnTo>
                  <a:lnTo>
                    <a:pt x="2932405" y="919354"/>
                  </a:lnTo>
                  <a:lnTo>
                    <a:pt x="2956228" y="937879"/>
                  </a:lnTo>
                  <a:lnTo>
                    <a:pt x="3007051" y="977045"/>
                  </a:lnTo>
                  <a:lnTo>
                    <a:pt x="3060521" y="1018329"/>
                  </a:lnTo>
                  <a:lnTo>
                    <a:pt x="3088050" y="1040558"/>
                  </a:lnTo>
                  <a:lnTo>
                    <a:pt x="3116109" y="1063317"/>
                  </a:lnTo>
                  <a:lnTo>
                    <a:pt x="3144167" y="1087664"/>
                  </a:lnTo>
                  <a:lnTo>
                    <a:pt x="3172225" y="1112540"/>
                  </a:lnTo>
                  <a:lnTo>
                    <a:pt x="3199755" y="1139004"/>
                  </a:lnTo>
                  <a:lnTo>
                    <a:pt x="3226754" y="1166526"/>
                  </a:lnTo>
                  <a:lnTo>
                    <a:pt x="3240519" y="1181346"/>
                  </a:lnTo>
                  <a:lnTo>
                    <a:pt x="3253225" y="1196166"/>
                  </a:lnTo>
                  <a:lnTo>
                    <a:pt x="3265930" y="1211515"/>
                  </a:lnTo>
                  <a:lnTo>
                    <a:pt x="3279165" y="1227393"/>
                  </a:lnTo>
                  <a:lnTo>
                    <a:pt x="3291342" y="1243271"/>
                  </a:lnTo>
                  <a:lnTo>
                    <a:pt x="3303518" y="1260208"/>
                  </a:lnTo>
                  <a:lnTo>
                    <a:pt x="3315694" y="1277674"/>
                  </a:lnTo>
                  <a:lnTo>
                    <a:pt x="3327341" y="1294611"/>
                  </a:lnTo>
                  <a:lnTo>
                    <a:pt x="3338459" y="1313136"/>
                  </a:lnTo>
                  <a:lnTo>
                    <a:pt x="3349047" y="1331661"/>
                  </a:lnTo>
                  <a:lnTo>
                    <a:pt x="3359635" y="1350715"/>
                  </a:lnTo>
                  <a:lnTo>
                    <a:pt x="3369694" y="1370298"/>
                  </a:lnTo>
                  <a:lnTo>
                    <a:pt x="3379753" y="1390940"/>
                  </a:lnTo>
                  <a:lnTo>
                    <a:pt x="3388752" y="1411581"/>
                  </a:lnTo>
                  <a:lnTo>
                    <a:pt x="3397752" y="1432752"/>
                  </a:lnTo>
                  <a:lnTo>
                    <a:pt x="3406223" y="1454453"/>
                  </a:lnTo>
                  <a:lnTo>
                    <a:pt x="3413634" y="1477212"/>
                  </a:lnTo>
                  <a:lnTo>
                    <a:pt x="3421046" y="1500500"/>
                  </a:lnTo>
                  <a:lnTo>
                    <a:pt x="3427399" y="1524317"/>
                  </a:lnTo>
                  <a:lnTo>
                    <a:pt x="3433222" y="1548664"/>
                  </a:lnTo>
                  <a:lnTo>
                    <a:pt x="3439046" y="1573540"/>
                  </a:lnTo>
                  <a:lnTo>
                    <a:pt x="3443281" y="1599475"/>
                  </a:lnTo>
                  <a:lnTo>
                    <a:pt x="3447516" y="1625938"/>
                  </a:lnTo>
                  <a:lnTo>
                    <a:pt x="3451222" y="1652932"/>
                  </a:lnTo>
                  <a:lnTo>
                    <a:pt x="3453869" y="1680454"/>
                  </a:lnTo>
                  <a:lnTo>
                    <a:pt x="3455457" y="1709564"/>
                  </a:lnTo>
                  <a:lnTo>
                    <a:pt x="3457045" y="1738674"/>
                  </a:lnTo>
                  <a:lnTo>
                    <a:pt x="3457575" y="1768843"/>
                  </a:lnTo>
                  <a:lnTo>
                    <a:pt x="3419987" y="1769373"/>
                  </a:lnTo>
                  <a:lnTo>
                    <a:pt x="3383458" y="1770960"/>
                  </a:lnTo>
                  <a:lnTo>
                    <a:pt x="3347459" y="1773077"/>
                  </a:lnTo>
                  <a:lnTo>
                    <a:pt x="3312518" y="1776253"/>
                  </a:lnTo>
                  <a:lnTo>
                    <a:pt x="3268577" y="1779958"/>
                  </a:lnTo>
                  <a:lnTo>
                    <a:pt x="3229931" y="1782075"/>
                  </a:lnTo>
                  <a:lnTo>
                    <a:pt x="3194461" y="1782604"/>
                  </a:lnTo>
                  <a:lnTo>
                    <a:pt x="3163755" y="1781017"/>
                  </a:lnTo>
                  <a:lnTo>
                    <a:pt x="3136755" y="1779429"/>
                  </a:lnTo>
                  <a:lnTo>
                    <a:pt x="3111873" y="1775195"/>
                  </a:lnTo>
                  <a:lnTo>
                    <a:pt x="3091226" y="1771490"/>
                  </a:lnTo>
                  <a:lnTo>
                    <a:pt x="3072697" y="1765667"/>
                  </a:lnTo>
                  <a:lnTo>
                    <a:pt x="3057345" y="1759846"/>
                  </a:lnTo>
                  <a:lnTo>
                    <a:pt x="3043580" y="1753494"/>
                  </a:lnTo>
                  <a:lnTo>
                    <a:pt x="3032992" y="1747143"/>
                  </a:lnTo>
                  <a:lnTo>
                    <a:pt x="3022933" y="1739733"/>
                  </a:lnTo>
                  <a:lnTo>
                    <a:pt x="3014992" y="1732852"/>
                  </a:lnTo>
                  <a:lnTo>
                    <a:pt x="3007580" y="1725972"/>
                  </a:lnTo>
                  <a:lnTo>
                    <a:pt x="2996992" y="1712740"/>
                  </a:lnTo>
                  <a:lnTo>
                    <a:pt x="2978463" y="1689981"/>
                  </a:lnTo>
                  <a:lnTo>
                    <a:pt x="2948816" y="1652932"/>
                  </a:lnTo>
                  <a:lnTo>
                    <a:pt x="2932405" y="1632290"/>
                  </a:lnTo>
                  <a:lnTo>
                    <a:pt x="2913346" y="1611119"/>
                  </a:lnTo>
                  <a:lnTo>
                    <a:pt x="2892699" y="1589948"/>
                  </a:lnTo>
                  <a:lnTo>
                    <a:pt x="2882111" y="1579362"/>
                  </a:lnTo>
                  <a:lnTo>
                    <a:pt x="2870464" y="1568777"/>
                  </a:lnTo>
                  <a:lnTo>
                    <a:pt x="2858288" y="1558191"/>
                  </a:lnTo>
                  <a:lnTo>
                    <a:pt x="2846112" y="1548135"/>
                  </a:lnTo>
                  <a:lnTo>
                    <a:pt x="2832877" y="1537549"/>
                  </a:lnTo>
                  <a:lnTo>
                    <a:pt x="2819641" y="1528022"/>
                  </a:lnTo>
                  <a:lnTo>
                    <a:pt x="2805347" y="1518495"/>
                  </a:lnTo>
                  <a:lnTo>
                    <a:pt x="2791053" y="1508968"/>
                  </a:lnTo>
                  <a:lnTo>
                    <a:pt x="2775701" y="1500500"/>
                  </a:lnTo>
                  <a:lnTo>
                    <a:pt x="2760348" y="1492031"/>
                  </a:lnTo>
                  <a:lnTo>
                    <a:pt x="2743407" y="1483563"/>
                  </a:lnTo>
                  <a:lnTo>
                    <a:pt x="2726466" y="1476682"/>
                  </a:lnTo>
                  <a:lnTo>
                    <a:pt x="2709525" y="1469273"/>
                  </a:lnTo>
                  <a:lnTo>
                    <a:pt x="2690996" y="1463451"/>
                  </a:lnTo>
                  <a:lnTo>
                    <a:pt x="2672467" y="1457628"/>
                  </a:lnTo>
                  <a:lnTo>
                    <a:pt x="2652349" y="1453394"/>
                  </a:lnTo>
                  <a:lnTo>
                    <a:pt x="2632761" y="1448631"/>
                  </a:lnTo>
                  <a:lnTo>
                    <a:pt x="2612115" y="1445455"/>
                  </a:lnTo>
                  <a:lnTo>
                    <a:pt x="2590409" y="1443867"/>
                  </a:lnTo>
                  <a:lnTo>
                    <a:pt x="2568174" y="1442279"/>
                  </a:lnTo>
                  <a:lnTo>
                    <a:pt x="2545409" y="1441750"/>
                  </a:lnTo>
                  <a:lnTo>
                    <a:pt x="2521586" y="1442279"/>
                  </a:lnTo>
                  <a:lnTo>
                    <a:pt x="2492469" y="1444397"/>
                  </a:lnTo>
                  <a:lnTo>
                    <a:pt x="2464410" y="1447572"/>
                  </a:lnTo>
                  <a:lnTo>
                    <a:pt x="2437411" y="1451277"/>
                  </a:lnTo>
                  <a:lnTo>
                    <a:pt x="2411470" y="1456570"/>
                  </a:lnTo>
                  <a:lnTo>
                    <a:pt x="2387117" y="1462921"/>
                  </a:lnTo>
                  <a:lnTo>
                    <a:pt x="2363823" y="1469802"/>
                  </a:lnTo>
                  <a:lnTo>
                    <a:pt x="2341059" y="1478270"/>
                  </a:lnTo>
                  <a:lnTo>
                    <a:pt x="2319883" y="1487268"/>
                  </a:lnTo>
                  <a:lnTo>
                    <a:pt x="2299765" y="1497324"/>
                  </a:lnTo>
                  <a:lnTo>
                    <a:pt x="2281236" y="1507910"/>
                  </a:lnTo>
                  <a:lnTo>
                    <a:pt x="2262707" y="1519554"/>
                  </a:lnTo>
                  <a:lnTo>
                    <a:pt x="2245766" y="1532786"/>
                  </a:lnTo>
                  <a:lnTo>
                    <a:pt x="2229884" y="1545488"/>
                  </a:lnTo>
                  <a:lnTo>
                    <a:pt x="2214002" y="1558720"/>
                  </a:lnTo>
                  <a:lnTo>
                    <a:pt x="2199178" y="1573540"/>
                  </a:lnTo>
                  <a:lnTo>
                    <a:pt x="2185943" y="1588360"/>
                  </a:lnTo>
                  <a:lnTo>
                    <a:pt x="2173237" y="1604238"/>
                  </a:lnTo>
                  <a:lnTo>
                    <a:pt x="2160532" y="1620116"/>
                  </a:lnTo>
                  <a:lnTo>
                    <a:pt x="2149414" y="1637053"/>
                  </a:lnTo>
                  <a:lnTo>
                    <a:pt x="2138826" y="1654519"/>
                  </a:lnTo>
                  <a:lnTo>
                    <a:pt x="2128767" y="1671456"/>
                  </a:lnTo>
                  <a:lnTo>
                    <a:pt x="2119767" y="1688922"/>
                  </a:lnTo>
                  <a:lnTo>
                    <a:pt x="2110238" y="1707976"/>
                  </a:lnTo>
                  <a:lnTo>
                    <a:pt x="2102297" y="1725972"/>
                  </a:lnTo>
                  <a:lnTo>
                    <a:pt x="2094356" y="1745026"/>
                  </a:lnTo>
                  <a:lnTo>
                    <a:pt x="2087474" y="1764080"/>
                  </a:lnTo>
                  <a:lnTo>
                    <a:pt x="2080062" y="1783134"/>
                  </a:lnTo>
                  <a:lnTo>
                    <a:pt x="2073709" y="1802717"/>
                  </a:lnTo>
                  <a:lnTo>
                    <a:pt x="2062062" y="1841883"/>
                  </a:lnTo>
                  <a:lnTo>
                    <a:pt x="2052003" y="1880521"/>
                  </a:lnTo>
                  <a:lnTo>
                    <a:pt x="2043004" y="1914394"/>
                  </a:lnTo>
                  <a:lnTo>
                    <a:pt x="2038239" y="1929214"/>
                  </a:lnTo>
                  <a:lnTo>
                    <a:pt x="2034004" y="1942446"/>
                  </a:lnTo>
                  <a:lnTo>
                    <a:pt x="2029239" y="1954619"/>
                  </a:lnTo>
                  <a:lnTo>
                    <a:pt x="2023945" y="1964676"/>
                  </a:lnTo>
                  <a:lnTo>
                    <a:pt x="2019180" y="1974732"/>
                  </a:lnTo>
                  <a:lnTo>
                    <a:pt x="2013886" y="1984259"/>
                  </a:lnTo>
                  <a:lnTo>
                    <a:pt x="2008063" y="1992727"/>
                  </a:lnTo>
                  <a:lnTo>
                    <a:pt x="2001710" y="2000137"/>
                  </a:lnTo>
                  <a:lnTo>
                    <a:pt x="1994298" y="2008606"/>
                  </a:lnTo>
                  <a:lnTo>
                    <a:pt x="1987416" y="2016545"/>
                  </a:lnTo>
                  <a:lnTo>
                    <a:pt x="1970475" y="2032423"/>
                  </a:lnTo>
                  <a:lnTo>
                    <a:pt x="1949828" y="2050948"/>
                  </a:lnTo>
                  <a:lnTo>
                    <a:pt x="1928123" y="2071060"/>
                  </a:lnTo>
                  <a:lnTo>
                    <a:pt x="1903770" y="2094348"/>
                  </a:lnTo>
                  <a:lnTo>
                    <a:pt x="1876770" y="2121342"/>
                  </a:lnTo>
                  <a:lnTo>
                    <a:pt x="1846065" y="2153098"/>
                  </a:lnTo>
                  <a:lnTo>
                    <a:pt x="1830183" y="2171094"/>
                  </a:lnTo>
                  <a:lnTo>
                    <a:pt x="1812712" y="2190148"/>
                  </a:lnTo>
                  <a:lnTo>
                    <a:pt x="1795242" y="2211319"/>
                  </a:lnTo>
                  <a:lnTo>
                    <a:pt x="1776713" y="2234607"/>
                  </a:lnTo>
                  <a:lnTo>
                    <a:pt x="1757125" y="2258953"/>
                  </a:lnTo>
                  <a:lnTo>
                    <a:pt x="1736478" y="2285417"/>
                  </a:lnTo>
                  <a:lnTo>
                    <a:pt x="1715302" y="2313998"/>
                  </a:lnTo>
                  <a:lnTo>
                    <a:pt x="1693596" y="2344697"/>
                  </a:lnTo>
                  <a:lnTo>
                    <a:pt x="1676655" y="2368514"/>
                  </a:lnTo>
                  <a:lnTo>
                    <a:pt x="1660773" y="2393390"/>
                  </a:lnTo>
                  <a:lnTo>
                    <a:pt x="1644891" y="2418266"/>
                  </a:lnTo>
                  <a:lnTo>
                    <a:pt x="1629538" y="2442613"/>
                  </a:lnTo>
                  <a:lnTo>
                    <a:pt x="1614715" y="2468018"/>
                  </a:lnTo>
                  <a:lnTo>
                    <a:pt x="1599891" y="2492894"/>
                  </a:lnTo>
                  <a:lnTo>
                    <a:pt x="1586656" y="2518299"/>
                  </a:lnTo>
                  <a:lnTo>
                    <a:pt x="1572892" y="2543175"/>
                  </a:lnTo>
                  <a:lnTo>
                    <a:pt x="1558598" y="2520946"/>
                  </a:lnTo>
                  <a:lnTo>
                    <a:pt x="1543774" y="2498716"/>
                  </a:lnTo>
                  <a:lnTo>
                    <a:pt x="1527363" y="2476486"/>
                  </a:lnTo>
                  <a:lnTo>
                    <a:pt x="1508304" y="2453198"/>
                  </a:lnTo>
                  <a:lnTo>
                    <a:pt x="1487658" y="2430439"/>
                  </a:lnTo>
                  <a:lnTo>
                    <a:pt x="1465422" y="2407151"/>
                  </a:lnTo>
                  <a:lnTo>
                    <a:pt x="1441070" y="2384921"/>
                  </a:lnTo>
                  <a:lnTo>
                    <a:pt x="1427835" y="2373278"/>
                  </a:lnTo>
                  <a:lnTo>
                    <a:pt x="1414600" y="2362162"/>
                  </a:lnTo>
                  <a:lnTo>
                    <a:pt x="1400306" y="2350518"/>
                  </a:lnTo>
                  <a:lnTo>
                    <a:pt x="1385482" y="2339933"/>
                  </a:lnTo>
                  <a:lnTo>
                    <a:pt x="1370659" y="2328818"/>
                  </a:lnTo>
                  <a:lnTo>
                    <a:pt x="1354247" y="2317703"/>
                  </a:lnTo>
                  <a:lnTo>
                    <a:pt x="1338365" y="2307118"/>
                  </a:lnTo>
                  <a:lnTo>
                    <a:pt x="1320895" y="2296003"/>
                  </a:lnTo>
                  <a:lnTo>
                    <a:pt x="1303424" y="2285417"/>
                  </a:lnTo>
                  <a:lnTo>
                    <a:pt x="1285425" y="2274832"/>
                  </a:lnTo>
                  <a:lnTo>
                    <a:pt x="1266366" y="2264246"/>
                  </a:lnTo>
                  <a:lnTo>
                    <a:pt x="1246778" y="2254190"/>
                  </a:lnTo>
                  <a:lnTo>
                    <a:pt x="1226661" y="2244134"/>
                  </a:lnTo>
                  <a:lnTo>
                    <a:pt x="1205484" y="2234077"/>
                  </a:lnTo>
                  <a:lnTo>
                    <a:pt x="1184308" y="2224550"/>
                  </a:lnTo>
                  <a:lnTo>
                    <a:pt x="1162603" y="2214494"/>
                  </a:lnTo>
                  <a:lnTo>
                    <a:pt x="1139309" y="2205497"/>
                  </a:lnTo>
                  <a:lnTo>
                    <a:pt x="1116015" y="2195970"/>
                  </a:lnTo>
                  <a:lnTo>
                    <a:pt x="1113368" y="2147805"/>
                  </a:lnTo>
                  <a:lnTo>
                    <a:pt x="1112309" y="2100700"/>
                  </a:lnTo>
                  <a:lnTo>
                    <a:pt x="1111250" y="2055182"/>
                  </a:lnTo>
                  <a:lnTo>
                    <a:pt x="1112838" y="2009664"/>
                  </a:lnTo>
                  <a:lnTo>
                    <a:pt x="1113897" y="1966793"/>
                  </a:lnTo>
                  <a:lnTo>
                    <a:pt x="1117074" y="1924451"/>
                  </a:lnTo>
                  <a:lnTo>
                    <a:pt x="1121309" y="1883696"/>
                  </a:lnTo>
                  <a:lnTo>
                    <a:pt x="1125544" y="1843471"/>
                  </a:lnTo>
                  <a:lnTo>
                    <a:pt x="1131368" y="1804834"/>
                  </a:lnTo>
                  <a:lnTo>
                    <a:pt x="1137721" y="1767255"/>
                  </a:lnTo>
                  <a:lnTo>
                    <a:pt x="1145132" y="1730735"/>
                  </a:lnTo>
                  <a:lnTo>
                    <a:pt x="1152544" y="1695274"/>
                  </a:lnTo>
                  <a:lnTo>
                    <a:pt x="1161544" y="1661400"/>
                  </a:lnTo>
                  <a:lnTo>
                    <a:pt x="1170544" y="1628056"/>
                  </a:lnTo>
                  <a:lnTo>
                    <a:pt x="1181132" y="1596299"/>
                  </a:lnTo>
                  <a:lnTo>
                    <a:pt x="1191190" y="1565601"/>
                  </a:lnTo>
                  <a:lnTo>
                    <a:pt x="1202308" y="1534903"/>
                  </a:lnTo>
                  <a:lnTo>
                    <a:pt x="1213955" y="1506322"/>
                  </a:lnTo>
                  <a:lnTo>
                    <a:pt x="1226131" y="1478270"/>
                  </a:lnTo>
                  <a:lnTo>
                    <a:pt x="1238308" y="1451277"/>
                  </a:lnTo>
                  <a:lnTo>
                    <a:pt x="1251543" y="1425872"/>
                  </a:lnTo>
                  <a:lnTo>
                    <a:pt x="1264248" y="1400467"/>
                  </a:lnTo>
                  <a:lnTo>
                    <a:pt x="1277484" y="1376649"/>
                  </a:lnTo>
                  <a:lnTo>
                    <a:pt x="1291778" y="1353890"/>
                  </a:lnTo>
                  <a:lnTo>
                    <a:pt x="1305542" y="1331661"/>
                  </a:lnTo>
                  <a:lnTo>
                    <a:pt x="1319836" y="1311019"/>
                  </a:lnTo>
                  <a:lnTo>
                    <a:pt x="1333601" y="1290377"/>
                  </a:lnTo>
                  <a:lnTo>
                    <a:pt x="1347894" y="1270794"/>
                  </a:lnTo>
                  <a:lnTo>
                    <a:pt x="1362718" y="1252798"/>
                  </a:lnTo>
                  <a:lnTo>
                    <a:pt x="1377012" y="1234803"/>
                  </a:lnTo>
                  <a:lnTo>
                    <a:pt x="1391306" y="1218395"/>
                  </a:lnTo>
                  <a:lnTo>
                    <a:pt x="1406129" y="1202517"/>
                  </a:lnTo>
                  <a:lnTo>
                    <a:pt x="1423599" y="1183992"/>
                  </a:lnTo>
                  <a:lnTo>
                    <a:pt x="1441599" y="1165997"/>
                  </a:lnTo>
                  <a:lnTo>
                    <a:pt x="1460128" y="1148531"/>
                  </a:lnTo>
                  <a:lnTo>
                    <a:pt x="1478128" y="1131594"/>
                  </a:lnTo>
                  <a:lnTo>
                    <a:pt x="1496657" y="1115716"/>
                  </a:lnTo>
                  <a:lnTo>
                    <a:pt x="1515716" y="1100896"/>
                  </a:lnTo>
                  <a:lnTo>
                    <a:pt x="1534775" y="1086605"/>
                  </a:lnTo>
                  <a:lnTo>
                    <a:pt x="1553833" y="1072844"/>
                  </a:lnTo>
                  <a:lnTo>
                    <a:pt x="1572362" y="1059612"/>
                  </a:lnTo>
                  <a:lnTo>
                    <a:pt x="1591421" y="1047439"/>
                  </a:lnTo>
                  <a:lnTo>
                    <a:pt x="1611009" y="1035795"/>
                  </a:lnTo>
                  <a:lnTo>
                    <a:pt x="1629538" y="1024680"/>
                  </a:lnTo>
                  <a:lnTo>
                    <a:pt x="1649126" y="1014624"/>
                  </a:lnTo>
                  <a:lnTo>
                    <a:pt x="1667655" y="1004568"/>
                  </a:lnTo>
                  <a:lnTo>
                    <a:pt x="1686185" y="995041"/>
                  </a:lnTo>
                  <a:lnTo>
                    <a:pt x="1705243" y="987101"/>
                  </a:lnTo>
                  <a:lnTo>
                    <a:pt x="1723772" y="979162"/>
                  </a:lnTo>
                  <a:lnTo>
                    <a:pt x="1742302" y="971223"/>
                  </a:lnTo>
                  <a:lnTo>
                    <a:pt x="1760301" y="964872"/>
                  </a:lnTo>
                  <a:lnTo>
                    <a:pt x="1778301" y="958520"/>
                  </a:lnTo>
                  <a:lnTo>
                    <a:pt x="1795771" y="953228"/>
                  </a:lnTo>
                  <a:lnTo>
                    <a:pt x="1813771" y="948464"/>
                  </a:lnTo>
                  <a:lnTo>
                    <a:pt x="1830712" y="943701"/>
                  </a:lnTo>
                  <a:lnTo>
                    <a:pt x="1848182" y="939466"/>
                  </a:lnTo>
                  <a:lnTo>
                    <a:pt x="1864065" y="935762"/>
                  </a:lnTo>
                  <a:lnTo>
                    <a:pt x="1881006" y="932586"/>
                  </a:lnTo>
                  <a:lnTo>
                    <a:pt x="1896358" y="930998"/>
                  </a:lnTo>
                  <a:lnTo>
                    <a:pt x="1911711" y="928352"/>
                  </a:lnTo>
                  <a:lnTo>
                    <a:pt x="1926534" y="926764"/>
                  </a:lnTo>
                  <a:lnTo>
                    <a:pt x="1941358" y="925705"/>
                  </a:lnTo>
                  <a:lnTo>
                    <a:pt x="1955652" y="925176"/>
                  </a:lnTo>
                  <a:lnTo>
                    <a:pt x="1969416" y="925176"/>
                  </a:lnTo>
                  <a:lnTo>
                    <a:pt x="2047768" y="925176"/>
                  </a:lnTo>
                  <a:lnTo>
                    <a:pt x="2065768" y="848431"/>
                  </a:lnTo>
                  <a:lnTo>
                    <a:pt x="2071591" y="821438"/>
                  </a:lnTo>
                  <a:lnTo>
                    <a:pt x="2076356" y="793915"/>
                  </a:lnTo>
                  <a:lnTo>
                    <a:pt x="2080062" y="766393"/>
                  </a:lnTo>
                  <a:lnTo>
                    <a:pt x="2082709" y="739400"/>
                  </a:lnTo>
                  <a:lnTo>
                    <a:pt x="2084297" y="712407"/>
                  </a:lnTo>
                  <a:lnTo>
                    <a:pt x="2084827" y="685414"/>
                  </a:lnTo>
                  <a:lnTo>
                    <a:pt x="2084297" y="658950"/>
                  </a:lnTo>
                  <a:lnTo>
                    <a:pt x="2082709" y="631957"/>
                  </a:lnTo>
                  <a:lnTo>
                    <a:pt x="2080062" y="605493"/>
                  </a:lnTo>
                  <a:lnTo>
                    <a:pt x="2076886" y="579558"/>
                  </a:lnTo>
                  <a:lnTo>
                    <a:pt x="2073180" y="553624"/>
                  </a:lnTo>
                  <a:lnTo>
                    <a:pt x="2067886" y="527689"/>
                  </a:lnTo>
                  <a:lnTo>
                    <a:pt x="2062592" y="501755"/>
                  </a:lnTo>
                  <a:lnTo>
                    <a:pt x="2056239" y="476879"/>
                  </a:lnTo>
                  <a:lnTo>
                    <a:pt x="2049886" y="451473"/>
                  </a:lnTo>
                  <a:lnTo>
                    <a:pt x="2041945" y="426597"/>
                  </a:lnTo>
                  <a:lnTo>
                    <a:pt x="2034533" y="401721"/>
                  </a:lnTo>
                  <a:lnTo>
                    <a:pt x="2026063" y="377374"/>
                  </a:lnTo>
                  <a:lnTo>
                    <a:pt x="2017063" y="353557"/>
                  </a:lnTo>
                  <a:lnTo>
                    <a:pt x="2007533" y="330269"/>
                  </a:lnTo>
                  <a:lnTo>
                    <a:pt x="1997475" y="307510"/>
                  </a:lnTo>
                  <a:lnTo>
                    <a:pt x="1987416" y="284222"/>
                  </a:lnTo>
                  <a:lnTo>
                    <a:pt x="1976299" y="261992"/>
                  </a:lnTo>
                  <a:lnTo>
                    <a:pt x="1965710" y="240292"/>
                  </a:lnTo>
                  <a:lnTo>
                    <a:pt x="1954593" y="218591"/>
                  </a:lnTo>
                  <a:lnTo>
                    <a:pt x="1942946" y="197950"/>
                  </a:lnTo>
                  <a:lnTo>
                    <a:pt x="1919652" y="156666"/>
                  </a:lnTo>
                  <a:lnTo>
                    <a:pt x="1896358" y="118029"/>
                  </a:lnTo>
                  <a:lnTo>
                    <a:pt x="1872535" y="80980"/>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35" name="组合 34"/>
          <p:cNvGrpSpPr/>
          <p:nvPr/>
        </p:nvGrpSpPr>
        <p:grpSpPr>
          <a:xfrm>
            <a:off x="7804900" y="3769640"/>
            <a:ext cx="879499" cy="879499"/>
            <a:chOff x="7252510" y="3769638"/>
            <a:chExt cx="879499" cy="879499"/>
          </a:xfrm>
        </p:grpSpPr>
        <p:sp>
          <p:nvSpPr>
            <p:cNvPr id="36" name="椭圆 35"/>
            <p:cNvSpPr/>
            <p:nvPr/>
          </p:nvSpPr>
          <p:spPr>
            <a:xfrm>
              <a:off x="7252510" y="3769638"/>
              <a:ext cx="879499" cy="879499"/>
            </a:xfrm>
            <a:prstGeom prst="ellipse">
              <a:avLst/>
            </a:prstGeom>
            <a:solidFill>
              <a:srgbClr val="55C3C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7" name="任意多边形 36"/>
            <p:cNvSpPr/>
            <p:nvPr/>
          </p:nvSpPr>
          <p:spPr bwMode="auto">
            <a:xfrm>
              <a:off x="7464889" y="4061252"/>
              <a:ext cx="454740" cy="296270"/>
            </a:xfrm>
            <a:custGeom>
              <a:avLst/>
              <a:gdLst>
                <a:gd name="connsiteX0" fmla="*/ 5265516 w 10058400"/>
                <a:gd name="connsiteY0" fmla="*/ 3941763 h 6553200"/>
                <a:gd name="connsiteX1" fmla="*/ 5290927 w 10058400"/>
                <a:gd name="connsiteY1" fmla="*/ 3941763 h 6553200"/>
                <a:gd name="connsiteX2" fmla="*/ 5319514 w 10058400"/>
                <a:gd name="connsiteY2" fmla="*/ 3943351 h 6553200"/>
                <a:gd name="connsiteX3" fmla="*/ 5349690 w 10058400"/>
                <a:gd name="connsiteY3" fmla="*/ 3948113 h 6553200"/>
                <a:gd name="connsiteX4" fmla="*/ 5382248 w 10058400"/>
                <a:gd name="connsiteY4" fmla="*/ 3956051 h 6553200"/>
                <a:gd name="connsiteX5" fmla="*/ 5415601 w 10058400"/>
                <a:gd name="connsiteY5" fmla="*/ 3967163 h 6553200"/>
                <a:gd name="connsiteX6" fmla="*/ 5439424 w 10058400"/>
                <a:gd name="connsiteY6" fmla="*/ 3975101 h 6553200"/>
                <a:gd name="connsiteX7" fmla="*/ 5463247 w 10058400"/>
                <a:gd name="connsiteY7" fmla="*/ 3985419 h 6553200"/>
                <a:gd name="connsiteX8" fmla="*/ 5486275 w 10058400"/>
                <a:gd name="connsiteY8" fmla="*/ 3994944 h 6553200"/>
                <a:gd name="connsiteX9" fmla="*/ 5508510 w 10058400"/>
                <a:gd name="connsiteY9" fmla="*/ 4006851 h 6553200"/>
                <a:gd name="connsiteX10" fmla="*/ 5529951 w 10058400"/>
                <a:gd name="connsiteY10" fmla="*/ 4017963 h 6553200"/>
                <a:gd name="connsiteX11" fmla="*/ 5551392 w 10058400"/>
                <a:gd name="connsiteY11" fmla="*/ 4030663 h 6553200"/>
                <a:gd name="connsiteX12" fmla="*/ 5591891 w 10058400"/>
                <a:gd name="connsiteY12" fmla="*/ 4057651 h 6553200"/>
                <a:gd name="connsiteX13" fmla="*/ 5630008 w 10058400"/>
                <a:gd name="connsiteY13" fmla="*/ 4085432 h 6553200"/>
                <a:gd name="connsiteX14" fmla="*/ 5667330 w 10058400"/>
                <a:gd name="connsiteY14" fmla="*/ 4114801 h 6553200"/>
                <a:gd name="connsiteX15" fmla="*/ 5700683 w 10058400"/>
                <a:gd name="connsiteY15" fmla="*/ 4147344 h 6553200"/>
                <a:gd name="connsiteX16" fmla="*/ 5733241 w 10058400"/>
                <a:gd name="connsiteY16" fmla="*/ 4179094 h 6553200"/>
                <a:gd name="connsiteX17" fmla="*/ 5741976 w 10058400"/>
                <a:gd name="connsiteY17" fmla="*/ 4189413 h 6553200"/>
                <a:gd name="connsiteX18" fmla="*/ 5750711 w 10058400"/>
                <a:gd name="connsiteY18" fmla="*/ 4200526 h 6553200"/>
                <a:gd name="connsiteX19" fmla="*/ 5755475 w 10058400"/>
                <a:gd name="connsiteY19" fmla="*/ 4212432 h 6553200"/>
                <a:gd name="connsiteX20" fmla="*/ 5761034 w 10058400"/>
                <a:gd name="connsiteY20" fmla="*/ 4224338 h 6553200"/>
                <a:gd name="connsiteX21" fmla="*/ 5765005 w 10058400"/>
                <a:gd name="connsiteY21" fmla="*/ 4237832 h 6553200"/>
                <a:gd name="connsiteX22" fmla="*/ 5767387 w 10058400"/>
                <a:gd name="connsiteY22" fmla="*/ 4249738 h 6553200"/>
                <a:gd name="connsiteX23" fmla="*/ 5768975 w 10058400"/>
                <a:gd name="connsiteY23" fmla="*/ 4263232 h 6553200"/>
                <a:gd name="connsiteX24" fmla="*/ 5767387 w 10058400"/>
                <a:gd name="connsiteY24" fmla="*/ 4276726 h 6553200"/>
                <a:gd name="connsiteX25" fmla="*/ 5766593 w 10058400"/>
                <a:gd name="connsiteY25" fmla="*/ 4288632 h 6553200"/>
                <a:gd name="connsiteX26" fmla="*/ 5763416 w 10058400"/>
                <a:gd name="connsiteY26" fmla="*/ 4302126 h 6553200"/>
                <a:gd name="connsiteX27" fmla="*/ 5759446 w 10058400"/>
                <a:gd name="connsiteY27" fmla="*/ 4314032 h 6553200"/>
                <a:gd name="connsiteX28" fmla="*/ 5754681 w 10058400"/>
                <a:gd name="connsiteY28" fmla="*/ 4325938 h 6553200"/>
                <a:gd name="connsiteX29" fmla="*/ 5747534 w 10058400"/>
                <a:gd name="connsiteY29" fmla="*/ 4337844 h 6553200"/>
                <a:gd name="connsiteX30" fmla="*/ 5739593 w 10058400"/>
                <a:gd name="connsiteY30" fmla="*/ 4348163 h 6553200"/>
                <a:gd name="connsiteX31" fmla="*/ 5730064 w 10058400"/>
                <a:gd name="connsiteY31" fmla="*/ 4357688 h 6553200"/>
                <a:gd name="connsiteX32" fmla="*/ 5719741 w 10058400"/>
                <a:gd name="connsiteY32" fmla="*/ 4367213 h 6553200"/>
                <a:gd name="connsiteX33" fmla="*/ 5703859 w 10058400"/>
                <a:gd name="connsiteY33" fmla="*/ 4380707 h 6553200"/>
                <a:gd name="connsiteX34" fmla="*/ 5687977 w 10058400"/>
                <a:gd name="connsiteY34" fmla="*/ 4394994 h 6553200"/>
                <a:gd name="connsiteX35" fmla="*/ 5662566 w 10058400"/>
                <a:gd name="connsiteY35" fmla="*/ 4420394 h 6553200"/>
                <a:gd name="connsiteX36" fmla="*/ 5641125 w 10058400"/>
                <a:gd name="connsiteY36" fmla="*/ 4444207 h 6553200"/>
                <a:gd name="connsiteX37" fmla="*/ 5621273 w 10058400"/>
                <a:gd name="connsiteY37" fmla="*/ 4469607 h 6553200"/>
                <a:gd name="connsiteX38" fmla="*/ 5602214 w 10058400"/>
                <a:gd name="connsiteY38" fmla="*/ 4496594 h 6553200"/>
                <a:gd name="connsiteX39" fmla="*/ 5586332 w 10058400"/>
                <a:gd name="connsiteY39" fmla="*/ 4521994 h 6553200"/>
                <a:gd name="connsiteX40" fmla="*/ 5571244 w 10058400"/>
                <a:gd name="connsiteY40" fmla="*/ 4548982 h 6553200"/>
                <a:gd name="connsiteX41" fmla="*/ 5558539 w 10058400"/>
                <a:gd name="connsiteY41" fmla="*/ 4573588 h 6553200"/>
                <a:gd name="connsiteX42" fmla="*/ 5545833 w 10058400"/>
                <a:gd name="connsiteY42" fmla="*/ 4600576 h 6553200"/>
                <a:gd name="connsiteX43" fmla="*/ 5523598 w 10058400"/>
                <a:gd name="connsiteY43" fmla="*/ 4653757 h 6553200"/>
                <a:gd name="connsiteX44" fmla="*/ 5503746 w 10058400"/>
                <a:gd name="connsiteY44" fmla="*/ 4707732 h 6553200"/>
                <a:gd name="connsiteX45" fmla="*/ 5482305 w 10058400"/>
                <a:gd name="connsiteY45" fmla="*/ 4759326 h 6553200"/>
                <a:gd name="connsiteX46" fmla="*/ 5471188 w 10058400"/>
                <a:gd name="connsiteY46" fmla="*/ 4784726 h 6553200"/>
                <a:gd name="connsiteX47" fmla="*/ 5459276 w 10058400"/>
                <a:gd name="connsiteY47" fmla="*/ 4810126 h 6553200"/>
                <a:gd name="connsiteX48" fmla="*/ 5447365 w 10058400"/>
                <a:gd name="connsiteY48" fmla="*/ 4835526 h 6553200"/>
                <a:gd name="connsiteX49" fmla="*/ 5433071 w 10058400"/>
                <a:gd name="connsiteY49" fmla="*/ 4860926 h 6553200"/>
                <a:gd name="connsiteX50" fmla="*/ 5417983 w 10058400"/>
                <a:gd name="connsiteY50" fmla="*/ 4884738 h 6553200"/>
                <a:gd name="connsiteX51" fmla="*/ 5400513 w 10058400"/>
                <a:gd name="connsiteY51" fmla="*/ 4908551 h 6553200"/>
                <a:gd name="connsiteX52" fmla="*/ 5382248 w 10058400"/>
                <a:gd name="connsiteY52" fmla="*/ 4931569 h 6553200"/>
                <a:gd name="connsiteX53" fmla="*/ 5361602 w 10058400"/>
                <a:gd name="connsiteY53" fmla="*/ 4953794 h 6553200"/>
                <a:gd name="connsiteX54" fmla="*/ 5337779 w 10058400"/>
                <a:gd name="connsiteY54" fmla="*/ 4976813 h 6553200"/>
                <a:gd name="connsiteX55" fmla="*/ 5312368 w 10058400"/>
                <a:gd name="connsiteY55" fmla="*/ 4998244 h 6553200"/>
                <a:gd name="connsiteX56" fmla="*/ 5284574 w 10058400"/>
                <a:gd name="connsiteY56" fmla="*/ 5018088 h 6553200"/>
                <a:gd name="connsiteX57" fmla="*/ 5252810 w 10058400"/>
                <a:gd name="connsiteY57" fmla="*/ 5037932 h 6553200"/>
                <a:gd name="connsiteX58" fmla="*/ 5217870 w 10058400"/>
                <a:gd name="connsiteY58" fmla="*/ 5056982 h 6553200"/>
                <a:gd name="connsiteX59" fmla="*/ 5180547 w 10058400"/>
                <a:gd name="connsiteY59" fmla="*/ 5075238 h 6553200"/>
                <a:gd name="connsiteX60" fmla="*/ 5139254 w 10058400"/>
                <a:gd name="connsiteY60" fmla="*/ 5091113 h 6553200"/>
                <a:gd name="connsiteX61" fmla="*/ 5092402 w 10058400"/>
                <a:gd name="connsiteY61" fmla="*/ 5107782 h 6553200"/>
                <a:gd name="connsiteX62" fmla="*/ 5043168 w 10058400"/>
                <a:gd name="connsiteY62" fmla="*/ 5123657 h 6553200"/>
                <a:gd name="connsiteX63" fmla="*/ 4989963 w 10058400"/>
                <a:gd name="connsiteY63" fmla="*/ 5137151 h 6553200"/>
                <a:gd name="connsiteX64" fmla="*/ 4961375 w 10058400"/>
                <a:gd name="connsiteY64" fmla="*/ 5143501 h 6553200"/>
                <a:gd name="connsiteX65" fmla="*/ 4935964 w 10058400"/>
                <a:gd name="connsiteY65" fmla="*/ 5151438 h 6553200"/>
                <a:gd name="connsiteX66" fmla="*/ 4910553 w 10058400"/>
                <a:gd name="connsiteY66" fmla="*/ 5159376 h 6553200"/>
                <a:gd name="connsiteX67" fmla="*/ 4886730 w 10058400"/>
                <a:gd name="connsiteY67" fmla="*/ 5168901 h 6553200"/>
                <a:gd name="connsiteX68" fmla="*/ 4864495 w 10058400"/>
                <a:gd name="connsiteY68" fmla="*/ 5178426 h 6553200"/>
                <a:gd name="connsiteX69" fmla="*/ 4843054 w 10058400"/>
                <a:gd name="connsiteY69" fmla="*/ 5188744 h 6553200"/>
                <a:gd name="connsiteX70" fmla="*/ 4823202 w 10058400"/>
                <a:gd name="connsiteY70" fmla="*/ 5199857 h 6553200"/>
                <a:gd name="connsiteX71" fmla="*/ 4804143 w 10058400"/>
                <a:gd name="connsiteY71" fmla="*/ 5211763 h 6553200"/>
                <a:gd name="connsiteX72" fmla="*/ 4785085 w 10058400"/>
                <a:gd name="connsiteY72" fmla="*/ 5223669 h 6553200"/>
                <a:gd name="connsiteX73" fmla="*/ 4768409 w 10058400"/>
                <a:gd name="connsiteY73" fmla="*/ 5235576 h 6553200"/>
                <a:gd name="connsiteX74" fmla="*/ 4751733 w 10058400"/>
                <a:gd name="connsiteY74" fmla="*/ 5249069 h 6553200"/>
                <a:gd name="connsiteX75" fmla="*/ 4735851 w 10058400"/>
                <a:gd name="connsiteY75" fmla="*/ 5262563 h 6553200"/>
                <a:gd name="connsiteX76" fmla="*/ 4721557 w 10058400"/>
                <a:gd name="connsiteY76" fmla="*/ 5275263 h 6553200"/>
                <a:gd name="connsiteX77" fmla="*/ 4706469 w 10058400"/>
                <a:gd name="connsiteY77" fmla="*/ 5290344 h 6553200"/>
                <a:gd name="connsiteX78" fmla="*/ 4681058 w 10058400"/>
                <a:gd name="connsiteY78" fmla="*/ 5319713 h 6553200"/>
                <a:gd name="connsiteX79" fmla="*/ 4657235 w 10058400"/>
                <a:gd name="connsiteY79" fmla="*/ 5351463 h 6553200"/>
                <a:gd name="connsiteX80" fmla="*/ 4635794 w 10058400"/>
                <a:gd name="connsiteY80" fmla="*/ 5384007 h 6553200"/>
                <a:gd name="connsiteX81" fmla="*/ 4617530 w 10058400"/>
                <a:gd name="connsiteY81" fmla="*/ 5415757 h 6553200"/>
                <a:gd name="connsiteX82" fmla="*/ 4598472 w 10058400"/>
                <a:gd name="connsiteY82" fmla="*/ 5450682 h 6553200"/>
                <a:gd name="connsiteX83" fmla="*/ 4581001 w 10058400"/>
                <a:gd name="connsiteY83" fmla="*/ 5484019 h 6553200"/>
                <a:gd name="connsiteX84" fmla="*/ 4565119 w 10058400"/>
                <a:gd name="connsiteY84" fmla="*/ 5518151 h 6553200"/>
                <a:gd name="connsiteX85" fmla="*/ 4533355 w 10058400"/>
                <a:gd name="connsiteY85" fmla="*/ 5588001 h 6553200"/>
                <a:gd name="connsiteX86" fmla="*/ 4517473 w 10058400"/>
                <a:gd name="connsiteY86" fmla="*/ 5622132 h 6553200"/>
                <a:gd name="connsiteX87" fmla="*/ 4500797 w 10058400"/>
                <a:gd name="connsiteY87" fmla="*/ 5655469 h 6553200"/>
                <a:gd name="connsiteX88" fmla="*/ 4482533 w 10058400"/>
                <a:gd name="connsiteY88" fmla="*/ 5688807 h 6553200"/>
                <a:gd name="connsiteX89" fmla="*/ 4463475 w 10058400"/>
                <a:gd name="connsiteY89" fmla="*/ 5721351 h 6553200"/>
                <a:gd name="connsiteX90" fmla="*/ 4442828 w 10058400"/>
                <a:gd name="connsiteY90" fmla="*/ 5751513 h 6553200"/>
                <a:gd name="connsiteX91" fmla="*/ 4419799 w 10058400"/>
                <a:gd name="connsiteY91" fmla="*/ 5782469 h 6553200"/>
                <a:gd name="connsiteX92" fmla="*/ 4394388 w 10058400"/>
                <a:gd name="connsiteY92" fmla="*/ 5810251 h 6553200"/>
                <a:gd name="connsiteX93" fmla="*/ 4380888 w 10058400"/>
                <a:gd name="connsiteY93" fmla="*/ 5823744 h 6553200"/>
                <a:gd name="connsiteX94" fmla="*/ 4366594 w 10058400"/>
                <a:gd name="connsiteY94" fmla="*/ 5835651 h 6553200"/>
                <a:gd name="connsiteX95" fmla="*/ 4350712 w 10058400"/>
                <a:gd name="connsiteY95" fmla="*/ 5849144 h 6553200"/>
                <a:gd name="connsiteX96" fmla="*/ 4334036 w 10058400"/>
                <a:gd name="connsiteY96" fmla="*/ 5861051 h 6553200"/>
                <a:gd name="connsiteX97" fmla="*/ 4318154 w 10058400"/>
                <a:gd name="connsiteY97" fmla="*/ 5872163 h 6553200"/>
                <a:gd name="connsiteX98" fmla="*/ 4299890 w 10058400"/>
                <a:gd name="connsiteY98" fmla="*/ 5884069 h 6553200"/>
                <a:gd name="connsiteX99" fmla="*/ 4280831 w 10058400"/>
                <a:gd name="connsiteY99" fmla="*/ 5892801 h 6553200"/>
                <a:gd name="connsiteX100" fmla="*/ 4260979 w 10058400"/>
                <a:gd name="connsiteY100" fmla="*/ 5902326 h 6553200"/>
                <a:gd name="connsiteX101" fmla="*/ 4239538 w 10058400"/>
                <a:gd name="connsiteY101" fmla="*/ 5911851 h 6553200"/>
                <a:gd name="connsiteX102" fmla="*/ 4218098 w 10058400"/>
                <a:gd name="connsiteY102" fmla="*/ 5919788 h 6553200"/>
                <a:gd name="connsiteX103" fmla="*/ 4195863 w 10058400"/>
                <a:gd name="connsiteY103" fmla="*/ 5927726 h 6553200"/>
                <a:gd name="connsiteX104" fmla="*/ 4170452 w 10058400"/>
                <a:gd name="connsiteY104" fmla="*/ 5934869 h 6553200"/>
                <a:gd name="connsiteX105" fmla="*/ 4145040 w 10058400"/>
                <a:gd name="connsiteY105" fmla="*/ 5941219 h 6553200"/>
                <a:gd name="connsiteX106" fmla="*/ 4118041 w 10058400"/>
                <a:gd name="connsiteY106" fmla="*/ 5946776 h 6553200"/>
                <a:gd name="connsiteX107" fmla="*/ 4090248 w 10058400"/>
                <a:gd name="connsiteY107" fmla="*/ 5951538 h 6553200"/>
                <a:gd name="connsiteX108" fmla="*/ 4060866 w 10058400"/>
                <a:gd name="connsiteY108" fmla="*/ 5954713 h 6553200"/>
                <a:gd name="connsiteX109" fmla="*/ 4029896 w 10058400"/>
                <a:gd name="connsiteY109" fmla="*/ 5958682 h 6553200"/>
                <a:gd name="connsiteX110" fmla="*/ 3996544 w 10058400"/>
                <a:gd name="connsiteY110" fmla="*/ 5959476 h 6553200"/>
                <a:gd name="connsiteX111" fmla="*/ 3964780 w 10058400"/>
                <a:gd name="connsiteY111" fmla="*/ 5962651 h 6553200"/>
                <a:gd name="connsiteX112" fmla="*/ 3933016 w 10058400"/>
                <a:gd name="connsiteY112" fmla="*/ 5965032 h 6553200"/>
                <a:gd name="connsiteX113" fmla="*/ 3900458 w 10058400"/>
                <a:gd name="connsiteY113" fmla="*/ 5969001 h 6553200"/>
                <a:gd name="connsiteX114" fmla="*/ 3871076 w 10058400"/>
                <a:gd name="connsiteY114" fmla="*/ 5974557 h 6553200"/>
                <a:gd name="connsiteX115" fmla="*/ 3841694 w 10058400"/>
                <a:gd name="connsiteY115" fmla="*/ 5980113 h 6553200"/>
                <a:gd name="connsiteX116" fmla="*/ 3812312 w 10058400"/>
                <a:gd name="connsiteY116" fmla="*/ 5986463 h 6553200"/>
                <a:gd name="connsiteX117" fmla="*/ 3784519 w 10058400"/>
                <a:gd name="connsiteY117" fmla="*/ 5993607 h 6553200"/>
                <a:gd name="connsiteX118" fmla="*/ 3756725 w 10058400"/>
                <a:gd name="connsiteY118" fmla="*/ 6001544 h 6553200"/>
                <a:gd name="connsiteX119" fmla="*/ 3729726 w 10058400"/>
                <a:gd name="connsiteY119" fmla="*/ 6010276 h 6553200"/>
                <a:gd name="connsiteX120" fmla="*/ 3702727 w 10058400"/>
                <a:gd name="connsiteY120" fmla="*/ 6019801 h 6553200"/>
                <a:gd name="connsiteX121" fmla="*/ 3652698 w 10058400"/>
                <a:gd name="connsiteY121" fmla="*/ 6039644 h 6553200"/>
                <a:gd name="connsiteX122" fmla="*/ 3602670 w 10058400"/>
                <a:gd name="connsiteY122" fmla="*/ 6062663 h 6553200"/>
                <a:gd name="connsiteX123" fmla="*/ 3555024 w 10058400"/>
                <a:gd name="connsiteY123" fmla="*/ 6088063 h 6553200"/>
                <a:gd name="connsiteX124" fmla="*/ 3509760 w 10058400"/>
                <a:gd name="connsiteY124" fmla="*/ 6113463 h 6553200"/>
                <a:gd name="connsiteX125" fmla="*/ 3464497 w 10058400"/>
                <a:gd name="connsiteY125" fmla="*/ 6141244 h 6553200"/>
                <a:gd name="connsiteX126" fmla="*/ 3420027 w 10058400"/>
                <a:gd name="connsiteY126" fmla="*/ 6169026 h 6553200"/>
                <a:gd name="connsiteX127" fmla="*/ 3377146 w 10058400"/>
                <a:gd name="connsiteY127" fmla="*/ 6198394 h 6553200"/>
                <a:gd name="connsiteX128" fmla="*/ 3292971 w 10058400"/>
                <a:gd name="connsiteY128" fmla="*/ 6258719 h 6553200"/>
                <a:gd name="connsiteX129" fmla="*/ 3209590 w 10058400"/>
                <a:gd name="connsiteY129" fmla="*/ 6317457 h 6553200"/>
                <a:gd name="connsiteX130" fmla="*/ 3168298 w 10058400"/>
                <a:gd name="connsiteY130" fmla="*/ 6345238 h 6553200"/>
                <a:gd name="connsiteX131" fmla="*/ 3123828 w 10058400"/>
                <a:gd name="connsiteY131" fmla="*/ 6373019 h 6553200"/>
                <a:gd name="connsiteX132" fmla="*/ 3080946 w 10058400"/>
                <a:gd name="connsiteY132" fmla="*/ 6400007 h 6553200"/>
                <a:gd name="connsiteX133" fmla="*/ 3035683 w 10058400"/>
                <a:gd name="connsiteY133" fmla="*/ 6423819 h 6553200"/>
                <a:gd name="connsiteX134" fmla="*/ 2988831 w 10058400"/>
                <a:gd name="connsiteY134" fmla="*/ 6446838 h 6553200"/>
                <a:gd name="connsiteX135" fmla="*/ 2941185 w 10058400"/>
                <a:gd name="connsiteY135" fmla="*/ 6468269 h 6553200"/>
                <a:gd name="connsiteX136" fmla="*/ 2891951 w 10058400"/>
                <a:gd name="connsiteY136" fmla="*/ 6485732 h 6553200"/>
                <a:gd name="connsiteX137" fmla="*/ 2866539 w 10058400"/>
                <a:gd name="connsiteY137" fmla="*/ 6493669 h 6553200"/>
                <a:gd name="connsiteX138" fmla="*/ 2841128 w 10058400"/>
                <a:gd name="connsiteY138" fmla="*/ 6501607 h 6553200"/>
                <a:gd name="connsiteX139" fmla="*/ 2814129 w 10058400"/>
                <a:gd name="connsiteY139" fmla="*/ 6507957 h 6553200"/>
                <a:gd name="connsiteX140" fmla="*/ 2786336 w 10058400"/>
                <a:gd name="connsiteY140" fmla="*/ 6513513 h 6553200"/>
                <a:gd name="connsiteX141" fmla="*/ 2758542 w 10058400"/>
                <a:gd name="connsiteY141" fmla="*/ 6519069 h 6553200"/>
                <a:gd name="connsiteX142" fmla="*/ 2729954 w 10058400"/>
                <a:gd name="connsiteY142" fmla="*/ 6523038 h 6553200"/>
                <a:gd name="connsiteX143" fmla="*/ 2700573 w 10058400"/>
                <a:gd name="connsiteY143" fmla="*/ 6525419 h 6553200"/>
                <a:gd name="connsiteX144" fmla="*/ 2671191 w 10058400"/>
                <a:gd name="connsiteY144" fmla="*/ 6527801 h 6553200"/>
                <a:gd name="connsiteX145" fmla="*/ 2641015 w 10058400"/>
                <a:gd name="connsiteY145" fmla="*/ 6529388 h 6553200"/>
                <a:gd name="connsiteX146" fmla="*/ 2608457 w 10058400"/>
                <a:gd name="connsiteY146" fmla="*/ 6529388 h 6553200"/>
                <a:gd name="connsiteX147" fmla="*/ 2576693 w 10058400"/>
                <a:gd name="connsiteY147" fmla="*/ 6527801 h 6553200"/>
                <a:gd name="connsiteX148" fmla="*/ 2543341 w 10058400"/>
                <a:gd name="connsiteY148" fmla="*/ 6527007 h 6553200"/>
                <a:gd name="connsiteX149" fmla="*/ 2509988 w 10058400"/>
                <a:gd name="connsiteY149" fmla="*/ 6523038 h 6553200"/>
                <a:gd name="connsiteX150" fmla="*/ 2475048 w 10058400"/>
                <a:gd name="connsiteY150" fmla="*/ 6519069 h 6553200"/>
                <a:gd name="connsiteX151" fmla="*/ 2439314 w 10058400"/>
                <a:gd name="connsiteY151" fmla="*/ 6513513 h 6553200"/>
                <a:gd name="connsiteX152" fmla="*/ 2403579 w 10058400"/>
                <a:gd name="connsiteY152" fmla="*/ 6507163 h 6553200"/>
                <a:gd name="connsiteX153" fmla="*/ 2365462 w 10058400"/>
                <a:gd name="connsiteY153" fmla="*/ 6498432 h 6553200"/>
                <a:gd name="connsiteX154" fmla="*/ 2327345 w 10058400"/>
                <a:gd name="connsiteY154" fmla="*/ 6489701 h 6553200"/>
                <a:gd name="connsiteX155" fmla="*/ 2269376 w 10058400"/>
                <a:gd name="connsiteY155" fmla="*/ 6476207 h 6553200"/>
                <a:gd name="connsiteX156" fmla="*/ 2255083 w 10058400"/>
                <a:gd name="connsiteY156" fmla="*/ 6472238 h 6553200"/>
                <a:gd name="connsiteX157" fmla="*/ 2241583 w 10058400"/>
                <a:gd name="connsiteY157" fmla="*/ 6466682 h 6553200"/>
                <a:gd name="connsiteX158" fmla="*/ 2229671 w 10058400"/>
                <a:gd name="connsiteY158" fmla="*/ 6461126 h 6553200"/>
                <a:gd name="connsiteX159" fmla="*/ 2219348 w 10058400"/>
                <a:gd name="connsiteY159" fmla="*/ 6453188 h 6553200"/>
                <a:gd name="connsiteX160" fmla="*/ 2209819 w 10058400"/>
                <a:gd name="connsiteY160" fmla="*/ 6445251 h 6553200"/>
                <a:gd name="connsiteX161" fmla="*/ 2200289 w 10058400"/>
                <a:gd name="connsiteY161" fmla="*/ 6437313 h 6553200"/>
                <a:gd name="connsiteX162" fmla="*/ 2192348 w 10058400"/>
                <a:gd name="connsiteY162" fmla="*/ 6427788 h 6553200"/>
                <a:gd name="connsiteX163" fmla="*/ 2185996 w 10058400"/>
                <a:gd name="connsiteY163" fmla="*/ 6419057 h 6553200"/>
                <a:gd name="connsiteX164" fmla="*/ 2180437 w 10058400"/>
                <a:gd name="connsiteY164" fmla="*/ 6407944 h 6553200"/>
                <a:gd name="connsiteX165" fmla="*/ 2176466 w 10058400"/>
                <a:gd name="connsiteY165" fmla="*/ 6397626 h 6553200"/>
                <a:gd name="connsiteX166" fmla="*/ 2172496 w 10058400"/>
                <a:gd name="connsiteY166" fmla="*/ 6385719 h 6553200"/>
                <a:gd name="connsiteX167" fmla="*/ 2170908 w 10058400"/>
                <a:gd name="connsiteY167" fmla="*/ 6374607 h 6553200"/>
                <a:gd name="connsiteX168" fmla="*/ 2169320 w 10058400"/>
                <a:gd name="connsiteY168" fmla="*/ 6362701 h 6553200"/>
                <a:gd name="connsiteX169" fmla="*/ 2168525 w 10058400"/>
                <a:gd name="connsiteY169" fmla="*/ 6352382 h 6553200"/>
                <a:gd name="connsiteX170" fmla="*/ 2169320 w 10058400"/>
                <a:gd name="connsiteY170" fmla="*/ 6339682 h 6553200"/>
                <a:gd name="connsiteX171" fmla="*/ 2170908 w 10058400"/>
                <a:gd name="connsiteY171" fmla="*/ 6327776 h 6553200"/>
                <a:gd name="connsiteX172" fmla="*/ 2173290 w 10058400"/>
                <a:gd name="connsiteY172" fmla="*/ 6317457 h 6553200"/>
                <a:gd name="connsiteX173" fmla="*/ 2176466 w 10058400"/>
                <a:gd name="connsiteY173" fmla="*/ 6305551 h 6553200"/>
                <a:gd name="connsiteX174" fmla="*/ 2182025 w 10058400"/>
                <a:gd name="connsiteY174" fmla="*/ 6294438 h 6553200"/>
                <a:gd name="connsiteX175" fmla="*/ 2185996 w 10058400"/>
                <a:gd name="connsiteY175" fmla="*/ 6284119 h 6553200"/>
                <a:gd name="connsiteX176" fmla="*/ 2192348 w 10058400"/>
                <a:gd name="connsiteY176" fmla="*/ 6274594 h 6553200"/>
                <a:gd name="connsiteX177" fmla="*/ 2198701 w 10058400"/>
                <a:gd name="connsiteY177" fmla="*/ 6265069 h 6553200"/>
                <a:gd name="connsiteX178" fmla="*/ 2206642 w 10058400"/>
                <a:gd name="connsiteY178" fmla="*/ 6256338 h 6553200"/>
                <a:gd name="connsiteX179" fmla="*/ 2216172 w 10058400"/>
                <a:gd name="connsiteY179" fmla="*/ 6247607 h 6553200"/>
                <a:gd name="connsiteX180" fmla="*/ 2225701 w 10058400"/>
                <a:gd name="connsiteY180" fmla="*/ 6241257 h 6553200"/>
                <a:gd name="connsiteX181" fmla="*/ 2235230 w 10058400"/>
                <a:gd name="connsiteY181" fmla="*/ 6234907 h 6553200"/>
                <a:gd name="connsiteX182" fmla="*/ 2247141 w 10058400"/>
                <a:gd name="connsiteY182" fmla="*/ 6229351 h 6553200"/>
                <a:gd name="connsiteX183" fmla="*/ 2259053 w 10058400"/>
                <a:gd name="connsiteY183" fmla="*/ 6225382 h 6553200"/>
                <a:gd name="connsiteX184" fmla="*/ 2270965 w 10058400"/>
                <a:gd name="connsiteY184" fmla="*/ 6223001 h 6553200"/>
                <a:gd name="connsiteX185" fmla="*/ 2284464 w 10058400"/>
                <a:gd name="connsiteY185" fmla="*/ 6221413 h 6553200"/>
                <a:gd name="connsiteX186" fmla="*/ 2298758 w 10058400"/>
                <a:gd name="connsiteY186" fmla="*/ 6221413 h 6553200"/>
                <a:gd name="connsiteX187" fmla="*/ 2313846 w 10058400"/>
                <a:gd name="connsiteY187" fmla="*/ 6223001 h 6553200"/>
                <a:gd name="connsiteX188" fmla="*/ 2316228 w 10058400"/>
                <a:gd name="connsiteY188" fmla="*/ 6223001 h 6553200"/>
                <a:gd name="connsiteX189" fmla="*/ 2352756 w 10058400"/>
                <a:gd name="connsiteY189" fmla="*/ 6225382 h 6553200"/>
                <a:gd name="connsiteX190" fmla="*/ 2390873 w 10058400"/>
                <a:gd name="connsiteY190" fmla="*/ 6226969 h 6553200"/>
                <a:gd name="connsiteX191" fmla="*/ 2409932 w 10058400"/>
                <a:gd name="connsiteY191" fmla="*/ 6225382 h 6553200"/>
                <a:gd name="connsiteX192" fmla="*/ 2428196 w 10058400"/>
                <a:gd name="connsiteY192" fmla="*/ 6223794 h 6553200"/>
                <a:gd name="connsiteX193" fmla="*/ 2448843 w 10058400"/>
                <a:gd name="connsiteY193" fmla="*/ 6221413 h 6553200"/>
                <a:gd name="connsiteX194" fmla="*/ 2467107 w 10058400"/>
                <a:gd name="connsiteY194" fmla="*/ 6217444 h 6553200"/>
                <a:gd name="connsiteX195" fmla="*/ 2486960 w 10058400"/>
                <a:gd name="connsiteY195" fmla="*/ 6211888 h 6553200"/>
                <a:gd name="connsiteX196" fmla="*/ 2507606 w 10058400"/>
                <a:gd name="connsiteY196" fmla="*/ 6206332 h 6553200"/>
                <a:gd name="connsiteX197" fmla="*/ 2525870 w 10058400"/>
                <a:gd name="connsiteY197" fmla="*/ 6198394 h 6553200"/>
                <a:gd name="connsiteX198" fmla="*/ 2545723 w 10058400"/>
                <a:gd name="connsiteY198" fmla="*/ 6190457 h 6553200"/>
                <a:gd name="connsiteX199" fmla="*/ 2564781 w 10058400"/>
                <a:gd name="connsiteY199" fmla="*/ 6180932 h 6553200"/>
                <a:gd name="connsiteX200" fmla="*/ 2583046 w 10058400"/>
                <a:gd name="connsiteY200" fmla="*/ 6169026 h 6553200"/>
                <a:gd name="connsiteX201" fmla="*/ 2603692 w 10058400"/>
                <a:gd name="connsiteY201" fmla="*/ 6157119 h 6553200"/>
                <a:gd name="connsiteX202" fmla="*/ 2621957 w 10058400"/>
                <a:gd name="connsiteY202" fmla="*/ 6143626 h 6553200"/>
                <a:gd name="connsiteX203" fmla="*/ 2639427 w 10058400"/>
                <a:gd name="connsiteY203" fmla="*/ 6127751 h 6553200"/>
                <a:gd name="connsiteX204" fmla="*/ 2658485 w 10058400"/>
                <a:gd name="connsiteY204" fmla="*/ 6110288 h 6553200"/>
                <a:gd name="connsiteX205" fmla="*/ 2675161 w 10058400"/>
                <a:gd name="connsiteY205" fmla="*/ 6092032 h 6553200"/>
                <a:gd name="connsiteX206" fmla="*/ 2692632 w 10058400"/>
                <a:gd name="connsiteY206" fmla="*/ 6072188 h 6553200"/>
                <a:gd name="connsiteX207" fmla="*/ 2710101 w 10058400"/>
                <a:gd name="connsiteY207" fmla="*/ 6049169 h 6553200"/>
                <a:gd name="connsiteX208" fmla="*/ 2727572 w 10058400"/>
                <a:gd name="connsiteY208" fmla="*/ 6025357 h 6553200"/>
                <a:gd name="connsiteX209" fmla="*/ 2743454 w 10058400"/>
                <a:gd name="connsiteY209" fmla="*/ 5998369 h 6553200"/>
                <a:gd name="connsiteX210" fmla="*/ 2758542 w 10058400"/>
                <a:gd name="connsiteY210" fmla="*/ 5970588 h 6553200"/>
                <a:gd name="connsiteX211" fmla="*/ 2774424 w 10058400"/>
                <a:gd name="connsiteY211" fmla="*/ 5941219 h 6553200"/>
                <a:gd name="connsiteX212" fmla="*/ 2787923 w 10058400"/>
                <a:gd name="connsiteY212" fmla="*/ 5909469 h 6553200"/>
                <a:gd name="connsiteX213" fmla="*/ 2802217 w 10058400"/>
                <a:gd name="connsiteY213" fmla="*/ 5874544 h 6553200"/>
                <a:gd name="connsiteX214" fmla="*/ 2815717 w 10058400"/>
                <a:gd name="connsiteY214" fmla="*/ 5838826 h 6553200"/>
                <a:gd name="connsiteX215" fmla="*/ 2827628 w 10058400"/>
                <a:gd name="connsiteY215" fmla="*/ 5799932 h 6553200"/>
                <a:gd name="connsiteX216" fmla="*/ 2839540 w 10058400"/>
                <a:gd name="connsiteY216" fmla="*/ 5758657 h 6553200"/>
                <a:gd name="connsiteX217" fmla="*/ 2850657 w 10058400"/>
                <a:gd name="connsiteY217" fmla="*/ 5715794 h 6553200"/>
                <a:gd name="connsiteX218" fmla="*/ 2859392 w 10058400"/>
                <a:gd name="connsiteY218" fmla="*/ 5668963 h 6553200"/>
                <a:gd name="connsiteX219" fmla="*/ 2868922 w 10058400"/>
                <a:gd name="connsiteY219" fmla="*/ 5633244 h 6553200"/>
                <a:gd name="connsiteX220" fmla="*/ 2879245 w 10058400"/>
                <a:gd name="connsiteY220" fmla="*/ 5599907 h 6553200"/>
                <a:gd name="connsiteX221" fmla="*/ 2892744 w 10058400"/>
                <a:gd name="connsiteY221" fmla="*/ 5568951 h 6553200"/>
                <a:gd name="connsiteX222" fmla="*/ 2899892 w 10058400"/>
                <a:gd name="connsiteY222" fmla="*/ 5555457 h 6553200"/>
                <a:gd name="connsiteX223" fmla="*/ 2907833 w 10058400"/>
                <a:gd name="connsiteY223" fmla="*/ 5541963 h 6553200"/>
                <a:gd name="connsiteX224" fmla="*/ 2915774 w 10058400"/>
                <a:gd name="connsiteY224" fmla="*/ 5529263 h 6553200"/>
                <a:gd name="connsiteX225" fmla="*/ 2925303 w 10058400"/>
                <a:gd name="connsiteY225" fmla="*/ 5517357 h 6553200"/>
                <a:gd name="connsiteX226" fmla="*/ 2934038 w 10058400"/>
                <a:gd name="connsiteY226" fmla="*/ 5506244 h 6553200"/>
                <a:gd name="connsiteX227" fmla="*/ 2943567 w 10058400"/>
                <a:gd name="connsiteY227" fmla="*/ 5495926 h 6553200"/>
                <a:gd name="connsiteX228" fmla="*/ 2954684 w 10058400"/>
                <a:gd name="connsiteY228" fmla="*/ 5486401 h 6553200"/>
                <a:gd name="connsiteX229" fmla="*/ 2965008 w 10058400"/>
                <a:gd name="connsiteY229" fmla="*/ 5476876 h 6553200"/>
                <a:gd name="connsiteX230" fmla="*/ 2976125 w 10058400"/>
                <a:gd name="connsiteY230" fmla="*/ 5468938 h 6553200"/>
                <a:gd name="connsiteX231" fmla="*/ 2988036 w 10058400"/>
                <a:gd name="connsiteY231" fmla="*/ 5462588 h 6553200"/>
                <a:gd name="connsiteX232" fmla="*/ 3000743 w 10058400"/>
                <a:gd name="connsiteY232" fmla="*/ 5455444 h 6553200"/>
                <a:gd name="connsiteX233" fmla="*/ 3015830 w 10058400"/>
                <a:gd name="connsiteY233" fmla="*/ 5449094 h 6553200"/>
                <a:gd name="connsiteX234" fmla="*/ 3030124 w 10058400"/>
                <a:gd name="connsiteY234" fmla="*/ 5443538 h 6553200"/>
                <a:gd name="connsiteX235" fmla="*/ 3045212 w 10058400"/>
                <a:gd name="connsiteY235" fmla="*/ 5439569 h 6553200"/>
                <a:gd name="connsiteX236" fmla="*/ 3061094 w 10058400"/>
                <a:gd name="connsiteY236" fmla="*/ 5435601 h 6553200"/>
                <a:gd name="connsiteX237" fmla="*/ 3076976 w 10058400"/>
                <a:gd name="connsiteY237" fmla="*/ 5433219 h 6553200"/>
                <a:gd name="connsiteX238" fmla="*/ 3092858 w 10058400"/>
                <a:gd name="connsiteY238" fmla="*/ 5431632 h 6553200"/>
                <a:gd name="connsiteX239" fmla="*/ 3110328 w 10058400"/>
                <a:gd name="connsiteY239" fmla="*/ 5431632 h 6553200"/>
                <a:gd name="connsiteX240" fmla="*/ 3129386 w 10058400"/>
                <a:gd name="connsiteY240" fmla="*/ 5431632 h 6553200"/>
                <a:gd name="connsiteX241" fmla="*/ 3146857 w 10058400"/>
                <a:gd name="connsiteY241" fmla="*/ 5433219 h 6553200"/>
                <a:gd name="connsiteX242" fmla="*/ 3165121 w 10058400"/>
                <a:gd name="connsiteY242" fmla="*/ 5435601 h 6553200"/>
                <a:gd name="connsiteX243" fmla="*/ 3184179 w 10058400"/>
                <a:gd name="connsiteY243" fmla="*/ 5437982 h 6553200"/>
                <a:gd name="connsiteX244" fmla="*/ 3204032 w 10058400"/>
                <a:gd name="connsiteY244" fmla="*/ 5441951 h 6553200"/>
                <a:gd name="connsiteX245" fmla="*/ 3223884 w 10058400"/>
                <a:gd name="connsiteY245" fmla="*/ 5446713 h 6553200"/>
                <a:gd name="connsiteX246" fmla="*/ 3264384 w 10058400"/>
                <a:gd name="connsiteY246" fmla="*/ 5459413 h 6553200"/>
                <a:gd name="connsiteX247" fmla="*/ 3331882 w 10058400"/>
                <a:gd name="connsiteY247" fmla="*/ 5480844 h 6553200"/>
                <a:gd name="connsiteX248" fmla="*/ 3368410 w 10058400"/>
                <a:gd name="connsiteY248" fmla="*/ 5491957 h 6553200"/>
                <a:gd name="connsiteX249" fmla="*/ 3405733 w 10058400"/>
                <a:gd name="connsiteY249" fmla="*/ 5502276 h 6553200"/>
                <a:gd name="connsiteX250" fmla="*/ 3443850 w 10058400"/>
                <a:gd name="connsiteY250" fmla="*/ 5511801 h 6553200"/>
                <a:gd name="connsiteX251" fmla="*/ 3482761 w 10058400"/>
                <a:gd name="connsiteY251" fmla="*/ 5519738 h 6553200"/>
                <a:gd name="connsiteX252" fmla="*/ 3523260 w 10058400"/>
                <a:gd name="connsiteY252" fmla="*/ 5526088 h 6553200"/>
                <a:gd name="connsiteX253" fmla="*/ 3562965 w 10058400"/>
                <a:gd name="connsiteY253" fmla="*/ 5530057 h 6553200"/>
                <a:gd name="connsiteX254" fmla="*/ 3602670 w 10058400"/>
                <a:gd name="connsiteY254" fmla="*/ 5533232 h 6553200"/>
                <a:gd name="connsiteX255" fmla="*/ 3643169 w 10058400"/>
                <a:gd name="connsiteY255" fmla="*/ 5534026 h 6553200"/>
                <a:gd name="connsiteX256" fmla="*/ 3682080 w 10058400"/>
                <a:gd name="connsiteY256" fmla="*/ 5531644 h 6553200"/>
                <a:gd name="connsiteX257" fmla="*/ 3720197 w 10058400"/>
                <a:gd name="connsiteY257" fmla="*/ 5526088 h 6553200"/>
                <a:gd name="connsiteX258" fmla="*/ 3739255 w 10058400"/>
                <a:gd name="connsiteY258" fmla="*/ 5523707 h 6553200"/>
                <a:gd name="connsiteX259" fmla="*/ 3757520 w 10058400"/>
                <a:gd name="connsiteY259" fmla="*/ 5518151 h 6553200"/>
                <a:gd name="connsiteX260" fmla="*/ 3776578 w 10058400"/>
                <a:gd name="connsiteY260" fmla="*/ 5513388 h 6553200"/>
                <a:gd name="connsiteX261" fmla="*/ 3794842 w 10058400"/>
                <a:gd name="connsiteY261" fmla="*/ 5507832 h 6553200"/>
                <a:gd name="connsiteX262" fmla="*/ 3813901 w 10058400"/>
                <a:gd name="connsiteY262" fmla="*/ 5499894 h 6553200"/>
                <a:gd name="connsiteX263" fmla="*/ 3831371 w 10058400"/>
                <a:gd name="connsiteY263" fmla="*/ 5491957 h 6553200"/>
                <a:gd name="connsiteX264" fmla="*/ 3848841 w 10058400"/>
                <a:gd name="connsiteY264" fmla="*/ 5484019 h 6553200"/>
                <a:gd name="connsiteX265" fmla="*/ 3864723 w 10058400"/>
                <a:gd name="connsiteY265" fmla="*/ 5472907 h 6553200"/>
                <a:gd name="connsiteX266" fmla="*/ 3882987 w 10058400"/>
                <a:gd name="connsiteY266" fmla="*/ 5461001 h 6553200"/>
                <a:gd name="connsiteX267" fmla="*/ 3899663 w 10058400"/>
                <a:gd name="connsiteY267" fmla="*/ 5447507 h 6553200"/>
                <a:gd name="connsiteX268" fmla="*/ 3916340 w 10058400"/>
                <a:gd name="connsiteY268" fmla="*/ 5434013 h 6553200"/>
                <a:gd name="connsiteX269" fmla="*/ 3931427 w 10058400"/>
                <a:gd name="connsiteY269" fmla="*/ 5418138 h 6553200"/>
                <a:gd name="connsiteX270" fmla="*/ 3945721 w 10058400"/>
                <a:gd name="connsiteY270" fmla="*/ 5402263 h 6553200"/>
                <a:gd name="connsiteX271" fmla="*/ 3959221 w 10058400"/>
                <a:gd name="connsiteY271" fmla="*/ 5384801 h 6553200"/>
                <a:gd name="connsiteX272" fmla="*/ 3971132 w 10058400"/>
                <a:gd name="connsiteY272" fmla="*/ 5367338 h 6553200"/>
                <a:gd name="connsiteX273" fmla="*/ 3982250 w 10058400"/>
                <a:gd name="connsiteY273" fmla="*/ 5349082 h 6553200"/>
                <a:gd name="connsiteX274" fmla="*/ 3992573 w 10058400"/>
                <a:gd name="connsiteY274" fmla="*/ 5329238 h 6553200"/>
                <a:gd name="connsiteX275" fmla="*/ 4002102 w 10058400"/>
                <a:gd name="connsiteY275" fmla="*/ 5307807 h 6553200"/>
                <a:gd name="connsiteX276" fmla="*/ 4010043 w 10058400"/>
                <a:gd name="connsiteY276" fmla="*/ 5284788 h 6553200"/>
                <a:gd name="connsiteX277" fmla="*/ 4017984 w 10058400"/>
                <a:gd name="connsiteY277" fmla="*/ 5262563 h 6553200"/>
                <a:gd name="connsiteX278" fmla="*/ 4024337 w 10058400"/>
                <a:gd name="connsiteY278" fmla="*/ 5237957 h 6553200"/>
                <a:gd name="connsiteX279" fmla="*/ 4029896 w 10058400"/>
                <a:gd name="connsiteY279" fmla="*/ 5212557 h 6553200"/>
                <a:gd name="connsiteX280" fmla="*/ 4035455 w 10058400"/>
                <a:gd name="connsiteY280" fmla="*/ 5187157 h 6553200"/>
                <a:gd name="connsiteX281" fmla="*/ 4037837 w 10058400"/>
                <a:gd name="connsiteY281" fmla="*/ 5160963 h 6553200"/>
                <a:gd name="connsiteX282" fmla="*/ 4043396 w 10058400"/>
                <a:gd name="connsiteY282" fmla="*/ 5124451 h 6553200"/>
                <a:gd name="connsiteX283" fmla="*/ 4048954 w 10058400"/>
                <a:gd name="connsiteY283" fmla="*/ 5090319 h 6553200"/>
                <a:gd name="connsiteX284" fmla="*/ 4053719 w 10058400"/>
                <a:gd name="connsiteY284" fmla="*/ 5056982 h 6553200"/>
                <a:gd name="connsiteX285" fmla="*/ 4060866 w 10058400"/>
                <a:gd name="connsiteY285" fmla="*/ 5024438 h 6553200"/>
                <a:gd name="connsiteX286" fmla="*/ 4068807 w 10058400"/>
                <a:gd name="connsiteY286" fmla="*/ 4995069 h 6553200"/>
                <a:gd name="connsiteX287" fmla="*/ 4076748 w 10058400"/>
                <a:gd name="connsiteY287" fmla="*/ 4967288 h 6553200"/>
                <a:gd name="connsiteX288" fmla="*/ 4084689 w 10058400"/>
                <a:gd name="connsiteY288" fmla="*/ 4941094 h 6553200"/>
                <a:gd name="connsiteX289" fmla="*/ 4094218 w 10058400"/>
                <a:gd name="connsiteY289" fmla="*/ 4915694 h 6553200"/>
                <a:gd name="connsiteX290" fmla="*/ 4103747 w 10058400"/>
                <a:gd name="connsiteY290" fmla="*/ 4892676 h 6553200"/>
                <a:gd name="connsiteX291" fmla="*/ 4114071 w 10058400"/>
                <a:gd name="connsiteY291" fmla="*/ 4871244 h 6553200"/>
                <a:gd name="connsiteX292" fmla="*/ 4125982 w 10058400"/>
                <a:gd name="connsiteY292" fmla="*/ 4851401 h 6553200"/>
                <a:gd name="connsiteX293" fmla="*/ 4137894 w 10058400"/>
                <a:gd name="connsiteY293" fmla="*/ 4833938 h 6553200"/>
                <a:gd name="connsiteX294" fmla="*/ 4149805 w 10058400"/>
                <a:gd name="connsiteY294" fmla="*/ 4818063 h 6553200"/>
                <a:gd name="connsiteX295" fmla="*/ 4162511 w 10058400"/>
                <a:gd name="connsiteY295" fmla="*/ 4804569 h 6553200"/>
                <a:gd name="connsiteX296" fmla="*/ 4176804 w 10058400"/>
                <a:gd name="connsiteY296" fmla="*/ 4792663 h 6553200"/>
                <a:gd name="connsiteX297" fmla="*/ 4190304 w 10058400"/>
                <a:gd name="connsiteY297" fmla="*/ 4782344 h 6553200"/>
                <a:gd name="connsiteX298" fmla="*/ 4200627 w 10058400"/>
                <a:gd name="connsiteY298" fmla="*/ 4776788 h 6553200"/>
                <a:gd name="connsiteX299" fmla="*/ 4211745 w 10058400"/>
                <a:gd name="connsiteY299" fmla="*/ 4771232 h 6553200"/>
                <a:gd name="connsiteX300" fmla="*/ 4222068 w 10058400"/>
                <a:gd name="connsiteY300" fmla="*/ 4765676 h 6553200"/>
                <a:gd name="connsiteX301" fmla="*/ 4233186 w 10058400"/>
                <a:gd name="connsiteY301" fmla="*/ 4761707 h 6553200"/>
                <a:gd name="connsiteX302" fmla="*/ 4245097 w 10058400"/>
                <a:gd name="connsiteY302" fmla="*/ 4759326 h 6553200"/>
                <a:gd name="connsiteX303" fmla="*/ 4257009 w 10058400"/>
                <a:gd name="connsiteY303" fmla="*/ 4757738 h 6553200"/>
                <a:gd name="connsiteX304" fmla="*/ 4284008 w 10058400"/>
                <a:gd name="connsiteY304" fmla="*/ 4755357 h 6553200"/>
                <a:gd name="connsiteX305" fmla="*/ 4311801 w 10058400"/>
                <a:gd name="connsiteY305" fmla="*/ 4755357 h 6553200"/>
                <a:gd name="connsiteX306" fmla="*/ 4341977 w 10058400"/>
                <a:gd name="connsiteY306" fmla="*/ 4759326 h 6553200"/>
                <a:gd name="connsiteX307" fmla="*/ 4374535 w 10058400"/>
                <a:gd name="connsiteY307" fmla="*/ 4765676 h 6553200"/>
                <a:gd name="connsiteX308" fmla="*/ 4409476 w 10058400"/>
                <a:gd name="connsiteY308" fmla="*/ 4776788 h 6553200"/>
                <a:gd name="connsiteX309" fmla="*/ 4434093 w 10058400"/>
                <a:gd name="connsiteY309" fmla="*/ 4783138 h 6553200"/>
                <a:gd name="connsiteX310" fmla="*/ 4458710 w 10058400"/>
                <a:gd name="connsiteY310" fmla="*/ 4790282 h 6553200"/>
                <a:gd name="connsiteX311" fmla="*/ 4484121 w 10058400"/>
                <a:gd name="connsiteY311" fmla="*/ 4795044 h 6553200"/>
                <a:gd name="connsiteX312" fmla="*/ 4507944 w 10058400"/>
                <a:gd name="connsiteY312" fmla="*/ 4799013 h 6553200"/>
                <a:gd name="connsiteX313" fmla="*/ 4531767 w 10058400"/>
                <a:gd name="connsiteY313" fmla="*/ 4802188 h 6553200"/>
                <a:gd name="connsiteX314" fmla="*/ 4554796 w 10058400"/>
                <a:gd name="connsiteY314" fmla="*/ 4802982 h 6553200"/>
                <a:gd name="connsiteX315" fmla="*/ 4578619 w 10058400"/>
                <a:gd name="connsiteY315" fmla="*/ 4802982 h 6553200"/>
                <a:gd name="connsiteX316" fmla="*/ 4601648 w 10058400"/>
                <a:gd name="connsiteY316" fmla="*/ 4802982 h 6553200"/>
                <a:gd name="connsiteX317" fmla="*/ 4622295 w 10058400"/>
                <a:gd name="connsiteY317" fmla="*/ 4800601 h 6553200"/>
                <a:gd name="connsiteX318" fmla="*/ 4645323 w 10058400"/>
                <a:gd name="connsiteY318" fmla="*/ 4798219 h 6553200"/>
                <a:gd name="connsiteX319" fmla="*/ 4666764 w 10058400"/>
                <a:gd name="connsiteY319" fmla="*/ 4792663 h 6553200"/>
                <a:gd name="connsiteX320" fmla="*/ 4688205 w 10058400"/>
                <a:gd name="connsiteY320" fmla="*/ 4787107 h 6553200"/>
                <a:gd name="connsiteX321" fmla="*/ 4708057 w 10058400"/>
                <a:gd name="connsiteY321" fmla="*/ 4780757 h 6553200"/>
                <a:gd name="connsiteX322" fmla="*/ 4729498 w 10058400"/>
                <a:gd name="connsiteY322" fmla="*/ 4772819 h 6553200"/>
                <a:gd name="connsiteX323" fmla="*/ 4749351 w 10058400"/>
                <a:gd name="connsiteY323" fmla="*/ 4763294 h 6553200"/>
                <a:gd name="connsiteX324" fmla="*/ 4768409 w 10058400"/>
                <a:gd name="connsiteY324" fmla="*/ 4753769 h 6553200"/>
                <a:gd name="connsiteX325" fmla="*/ 4792232 w 10058400"/>
                <a:gd name="connsiteY325" fmla="*/ 4739482 h 6553200"/>
                <a:gd name="connsiteX326" fmla="*/ 4814467 w 10058400"/>
                <a:gd name="connsiteY326" fmla="*/ 4723607 h 6553200"/>
                <a:gd name="connsiteX327" fmla="*/ 4835907 w 10058400"/>
                <a:gd name="connsiteY327" fmla="*/ 4704557 h 6553200"/>
                <a:gd name="connsiteX328" fmla="*/ 4857348 w 10058400"/>
                <a:gd name="connsiteY328" fmla="*/ 4686301 h 6553200"/>
                <a:gd name="connsiteX329" fmla="*/ 4877201 w 10058400"/>
                <a:gd name="connsiteY329" fmla="*/ 4664869 h 6553200"/>
                <a:gd name="connsiteX330" fmla="*/ 4896259 w 10058400"/>
                <a:gd name="connsiteY330" fmla="*/ 4641851 h 6553200"/>
                <a:gd name="connsiteX331" fmla="*/ 4914523 w 10058400"/>
                <a:gd name="connsiteY331" fmla="*/ 4616451 h 6553200"/>
                <a:gd name="connsiteX332" fmla="*/ 4931994 w 10058400"/>
                <a:gd name="connsiteY332" fmla="*/ 4591051 h 6553200"/>
                <a:gd name="connsiteX333" fmla="*/ 4947876 w 10058400"/>
                <a:gd name="connsiteY333" fmla="*/ 4563269 h 6553200"/>
                <a:gd name="connsiteX334" fmla="*/ 4964552 w 10058400"/>
                <a:gd name="connsiteY334" fmla="*/ 4533901 h 6553200"/>
                <a:gd name="connsiteX335" fmla="*/ 4978845 w 10058400"/>
                <a:gd name="connsiteY335" fmla="*/ 4502151 h 6553200"/>
                <a:gd name="connsiteX336" fmla="*/ 4992345 w 10058400"/>
                <a:gd name="connsiteY336" fmla="*/ 4469607 h 6553200"/>
                <a:gd name="connsiteX337" fmla="*/ 5005845 w 10058400"/>
                <a:gd name="connsiteY337" fmla="*/ 4435476 h 6553200"/>
                <a:gd name="connsiteX338" fmla="*/ 5017756 w 10058400"/>
                <a:gd name="connsiteY338" fmla="*/ 4398963 h 6553200"/>
                <a:gd name="connsiteX339" fmla="*/ 5028080 w 10058400"/>
                <a:gd name="connsiteY339" fmla="*/ 4361657 h 6553200"/>
                <a:gd name="connsiteX340" fmla="*/ 5039197 w 10058400"/>
                <a:gd name="connsiteY340" fmla="*/ 4321969 h 6553200"/>
                <a:gd name="connsiteX341" fmla="*/ 5047138 w 10058400"/>
                <a:gd name="connsiteY341" fmla="*/ 4288632 h 6553200"/>
                <a:gd name="connsiteX342" fmla="*/ 5059050 w 10058400"/>
                <a:gd name="connsiteY342" fmla="*/ 4239419 h 6553200"/>
                <a:gd name="connsiteX343" fmla="*/ 5070961 w 10058400"/>
                <a:gd name="connsiteY343" fmla="*/ 4188619 h 6553200"/>
                <a:gd name="connsiteX344" fmla="*/ 5086049 w 10058400"/>
                <a:gd name="connsiteY344" fmla="*/ 4140201 h 6553200"/>
                <a:gd name="connsiteX345" fmla="*/ 5093990 w 10058400"/>
                <a:gd name="connsiteY345" fmla="*/ 4116388 h 6553200"/>
                <a:gd name="connsiteX346" fmla="*/ 5101931 w 10058400"/>
                <a:gd name="connsiteY346" fmla="*/ 4093369 h 6553200"/>
                <a:gd name="connsiteX347" fmla="*/ 5111460 w 10058400"/>
                <a:gd name="connsiteY347" fmla="*/ 4071144 h 6553200"/>
                <a:gd name="connsiteX348" fmla="*/ 5121784 w 10058400"/>
                <a:gd name="connsiteY348" fmla="*/ 4051301 h 6553200"/>
                <a:gd name="connsiteX349" fmla="*/ 5132107 w 10058400"/>
                <a:gd name="connsiteY349" fmla="*/ 4030663 h 6553200"/>
                <a:gd name="connsiteX350" fmla="*/ 5143224 w 10058400"/>
                <a:gd name="connsiteY350" fmla="*/ 4013994 h 6553200"/>
                <a:gd name="connsiteX351" fmla="*/ 5156724 w 10058400"/>
                <a:gd name="connsiteY351" fmla="*/ 3997326 h 6553200"/>
                <a:gd name="connsiteX352" fmla="*/ 5169430 w 10058400"/>
                <a:gd name="connsiteY352" fmla="*/ 3983038 h 6553200"/>
                <a:gd name="connsiteX353" fmla="*/ 5184517 w 10058400"/>
                <a:gd name="connsiteY353" fmla="*/ 3969544 h 6553200"/>
                <a:gd name="connsiteX354" fmla="*/ 5200399 w 10058400"/>
                <a:gd name="connsiteY354" fmla="*/ 3960019 h 6553200"/>
                <a:gd name="connsiteX355" fmla="*/ 5209929 w 10058400"/>
                <a:gd name="connsiteY355" fmla="*/ 3955257 h 6553200"/>
                <a:gd name="connsiteX356" fmla="*/ 5220252 w 10058400"/>
                <a:gd name="connsiteY356" fmla="*/ 3951288 h 6553200"/>
                <a:gd name="connsiteX357" fmla="*/ 5231369 w 10058400"/>
                <a:gd name="connsiteY357" fmla="*/ 3948113 h 6553200"/>
                <a:gd name="connsiteX358" fmla="*/ 5241693 w 10058400"/>
                <a:gd name="connsiteY358" fmla="*/ 3945732 h 6553200"/>
                <a:gd name="connsiteX359" fmla="*/ 8135937 w 10058400"/>
                <a:gd name="connsiteY359" fmla="*/ 823913 h 6553200"/>
                <a:gd name="connsiteX360" fmla="*/ 8163719 w 10058400"/>
                <a:gd name="connsiteY360" fmla="*/ 823913 h 6553200"/>
                <a:gd name="connsiteX361" fmla="*/ 8190706 w 10058400"/>
                <a:gd name="connsiteY361" fmla="*/ 823913 h 6553200"/>
                <a:gd name="connsiteX362" fmla="*/ 8217694 w 10058400"/>
                <a:gd name="connsiteY362" fmla="*/ 824707 h 6553200"/>
                <a:gd name="connsiteX363" fmla="*/ 8243887 w 10058400"/>
                <a:gd name="connsiteY363" fmla="*/ 826294 h 6553200"/>
                <a:gd name="connsiteX364" fmla="*/ 8270875 w 10058400"/>
                <a:gd name="connsiteY364" fmla="*/ 828675 h 6553200"/>
                <a:gd name="connsiteX365" fmla="*/ 8322469 w 10058400"/>
                <a:gd name="connsiteY365" fmla="*/ 836613 h 6553200"/>
                <a:gd name="connsiteX366" fmla="*/ 8374856 w 10058400"/>
                <a:gd name="connsiteY366" fmla="*/ 847725 h 6553200"/>
                <a:gd name="connsiteX367" fmla="*/ 8425656 w 10058400"/>
                <a:gd name="connsiteY367" fmla="*/ 861219 h 6553200"/>
                <a:gd name="connsiteX368" fmla="*/ 8474869 w 10058400"/>
                <a:gd name="connsiteY368" fmla="*/ 877094 h 6553200"/>
                <a:gd name="connsiteX369" fmla="*/ 8524081 w 10058400"/>
                <a:gd name="connsiteY369" fmla="*/ 894557 h 6553200"/>
                <a:gd name="connsiteX370" fmla="*/ 8572500 w 10058400"/>
                <a:gd name="connsiteY370" fmla="*/ 914400 h 6553200"/>
                <a:gd name="connsiteX371" fmla="*/ 8620125 w 10058400"/>
                <a:gd name="connsiteY371" fmla="*/ 935832 h 6553200"/>
                <a:gd name="connsiteX372" fmla="*/ 8665369 w 10058400"/>
                <a:gd name="connsiteY372" fmla="*/ 958057 h 6553200"/>
                <a:gd name="connsiteX373" fmla="*/ 8712200 w 10058400"/>
                <a:gd name="connsiteY373" fmla="*/ 982663 h 6553200"/>
                <a:gd name="connsiteX374" fmla="*/ 8756650 w 10058400"/>
                <a:gd name="connsiteY374" fmla="*/ 1008857 h 6553200"/>
                <a:gd name="connsiteX375" fmla="*/ 8800306 w 10058400"/>
                <a:gd name="connsiteY375" fmla="*/ 1034257 h 6553200"/>
                <a:gd name="connsiteX376" fmla="*/ 8844756 w 10058400"/>
                <a:gd name="connsiteY376" fmla="*/ 1062038 h 6553200"/>
                <a:gd name="connsiteX377" fmla="*/ 8928894 w 10058400"/>
                <a:gd name="connsiteY377" fmla="*/ 1116807 h 6553200"/>
                <a:gd name="connsiteX378" fmla="*/ 9008269 w 10058400"/>
                <a:gd name="connsiteY378" fmla="*/ 1171575 h 6553200"/>
                <a:gd name="connsiteX379" fmla="*/ 9086056 w 10058400"/>
                <a:gd name="connsiteY379" fmla="*/ 1224757 h 6553200"/>
                <a:gd name="connsiteX380" fmla="*/ 9160669 w 10058400"/>
                <a:gd name="connsiteY380" fmla="*/ 1275557 h 6553200"/>
                <a:gd name="connsiteX381" fmla="*/ 9196387 w 10058400"/>
                <a:gd name="connsiteY381" fmla="*/ 1298575 h 6553200"/>
                <a:gd name="connsiteX382" fmla="*/ 9232900 w 10058400"/>
                <a:gd name="connsiteY382" fmla="*/ 1320800 h 6553200"/>
                <a:gd name="connsiteX383" fmla="*/ 9267031 w 10058400"/>
                <a:gd name="connsiteY383" fmla="*/ 1341438 h 6553200"/>
                <a:gd name="connsiteX384" fmla="*/ 9300369 w 10058400"/>
                <a:gd name="connsiteY384" fmla="*/ 1358107 h 6553200"/>
                <a:gd name="connsiteX385" fmla="*/ 9333706 w 10058400"/>
                <a:gd name="connsiteY385" fmla="*/ 1374775 h 6553200"/>
                <a:gd name="connsiteX386" fmla="*/ 9366250 w 10058400"/>
                <a:gd name="connsiteY386" fmla="*/ 1387475 h 6553200"/>
                <a:gd name="connsiteX387" fmla="*/ 9398000 w 10058400"/>
                <a:gd name="connsiteY387" fmla="*/ 1400175 h 6553200"/>
                <a:gd name="connsiteX388" fmla="*/ 9428956 w 10058400"/>
                <a:gd name="connsiteY388" fmla="*/ 1408113 h 6553200"/>
                <a:gd name="connsiteX389" fmla="*/ 9459119 w 10058400"/>
                <a:gd name="connsiteY389" fmla="*/ 1412875 h 6553200"/>
                <a:gd name="connsiteX390" fmla="*/ 9488487 w 10058400"/>
                <a:gd name="connsiteY390" fmla="*/ 1418432 h 6553200"/>
                <a:gd name="connsiteX391" fmla="*/ 9550400 w 10058400"/>
                <a:gd name="connsiteY391" fmla="*/ 1426369 h 6553200"/>
                <a:gd name="connsiteX392" fmla="*/ 9609137 w 10058400"/>
                <a:gd name="connsiteY392" fmla="*/ 1433513 h 6553200"/>
                <a:gd name="connsiteX393" fmla="*/ 9667875 w 10058400"/>
                <a:gd name="connsiteY393" fmla="*/ 1438275 h 6553200"/>
                <a:gd name="connsiteX394" fmla="*/ 9723437 w 10058400"/>
                <a:gd name="connsiteY394" fmla="*/ 1442244 h 6553200"/>
                <a:gd name="connsiteX395" fmla="*/ 9776619 w 10058400"/>
                <a:gd name="connsiteY395" fmla="*/ 1449388 h 6553200"/>
                <a:gd name="connsiteX396" fmla="*/ 9827419 w 10058400"/>
                <a:gd name="connsiteY396" fmla="*/ 1457325 h 6553200"/>
                <a:gd name="connsiteX397" fmla="*/ 9852025 w 10058400"/>
                <a:gd name="connsiteY397" fmla="*/ 1461294 h 6553200"/>
                <a:gd name="connsiteX398" fmla="*/ 9875837 w 10058400"/>
                <a:gd name="connsiteY398" fmla="*/ 1467644 h 6553200"/>
                <a:gd name="connsiteX399" fmla="*/ 9897269 w 10058400"/>
                <a:gd name="connsiteY399" fmla="*/ 1474788 h 6553200"/>
                <a:gd name="connsiteX400" fmla="*/ 9918700 w 10058400"/>
                <a:gd name="connsiteY400" fmla="*/ 1482725 h 6553200"/>
                <a:gd name="connsiteX401" fmla="*/ 9938544 w 10058400"/>
                <a:gd name="connsiteY401" fmla="*/ 1491457 h 6553200"/>
                <a:gd name="connsiteX402" fmla="*/ 9956800 w 10058400"/>
                <a:gd name="connsiteY402" fmla="*/ 1502569 h 6553200"/>
                <a:gd name="connsiteX403" fmla="*/ 9974263 w 10058400"/>
                <a:gd name="connsiteY403" fmla="*/ 1514475 h 6553200"/>
                <a:gd name="connsiteX404" fmla="*/ 9989344 w 10058400"/>
                <a:gd name="connsiteY404" fmla="*/ 1527969 h 6553200"/>
                <a:gd name="connsiteX405" fmla="*/ 10003631 w 10058400"/>
                <a:gd name="connsiteY405" fmla="*/ 1543844 h 6553200"/>
                <a:gd name="connsiteX406" fmla="*/ 10017125 w 10058400"/>
                <a:gd name="connsiteY406" fmla="*/ 1561307 h 6553200"/>
                <a:gd name="connsiteX407" fmla="*/ 10027444 w 10058400"/>
                <a:gd name="connsiteY407" fmla="*/ 1579563 h 6553200"/>
                <a:gd name="connsiteX408" fmla="*/ 10036969 w 10058400"/>
                <a:gd name="connsiteY408" fmla="*/ 1602582 h 6553200"/>
                <a:gd name="connsiteX409" fmla="*/ 10044906 w 10058400"/>
                <a:gd name="connsiteY409" fmla="*/ 1626394 h 6553200"/>
                <a:gd name="connsiteX410" fmla="*/ 10052050 w 10058400"/>
                <a:gd name="connsiteY410" fmla="*/ 1651794 h 6553200"/>
                <a:gd name="connsiteX411" fmla="*/ 10056019 w 10058400"/>
                <a:gd name="connsiteY411" fmla="*/ 1681163 h 6553200"/>
                <a:gd name="connsiteX412" fmla="*/ 10058400 w 10058400"/>
                <a:gd name="connsiteY412" fmla="*/ 1712119 h 6553200"/>
                <a:gd name="connsiteX413" fmla="*/ 10058400 w 10058400"/>
                <a:gd name="connsiteY413" fmla="*/ 1746250 h 6553200"/>
                <a:gd name="connsiteX414" fmla="*/ 10056813 w 10058400"/>
                <a:gd name="connsiteY414" fmla="*/ 1784350 h 6553200"/>
                <a:gd name="connsiteX415" fmla="*/ 10054431 w 10058400"/>
                <a:gd name="connsiteY415" fmla="*/ 1814513 h 6553200"/>
                <a:gd name="connsiteX416" fmla="*/ 10050463 w 10058400"/>
                <a:gd name="connsiteY416" fmla="*/ 1846263 h 6553200"/>
                <a:gd name="connsiteX417" fmla="*/ 10044906 w 10058400"/>
                <a:gd name="connsiteY417" fmla="*/ 1877219 h 6553200"/>
                <a:gd name="connsiteX418" fmla="*/ 10039350 w 10058400"/>
                <a:gd name="connsiteY418" fmla="*/ 1908175 h 6553200"/>
                <a:gd name="connsiteX419" fmla="*/ 10031413 w 10058400"/>
                <a:gd name="connsiteY419" fmla="*/ 1938338 h 6553200"/>
                <a:gd name="connsiteX420" fmla="*/ 10023475 w 10058400"/>
                <a:gd name="connsiteY420" fmla="*/ 1969294 h 6553200"/>
                <a:gd name="connsiteX421" fmla="*/ 10014744 w 10058400"/>
                <a:gd name="connsiteY421" fmla="*/ 2000251 h 6553200"/>
                <a:gd name="connsiteX422" fmla="*/ 10003631 w 10058400"/>
                <a:gd name="connsiteY422" fmla="*/ 2029619 h 6553200"/>
                <a:gd name="connsiteX423" fmla="*/ 9993313 w 10058400"/>
                <a:gd name="connsiteY423" fmla="*/ 2058988 h 6553200"/>
                <a:gd name="connsiteX424" fmla="*/ 9979819 w 10058400"/>
                <a:gd name="connsiteY424" fmla="*/ 2088357 h 6553200"/>
                <a:gd name="connsiteX425" fmla="*/ 9966325 w 10058400"/>
                <a:gd name="connsiteY425" fmla="*/ 2117725 h 6553200"/>
                <a:gd name="connsiteX426" fmla="*/ 9952037 w 10058400"/>
                <a:gd name="connsiteY426" fmla="*/ 2145507 h 6553200"/>
                <a:gd name="connsiteX427" fmla="*/ 9936956 w 10058400"/>
                <a:gd name="connsiteY427" fmla="*/ 2173288 h 6553200"/>
                <a:gd name="connsiteX428" fmla="*/ 9921081 w 10058400"/>
                <a:gd name="connsiteY428" fmla="*/ 2201863 h 6553200"/>
                <a:gd name="connsiteX429" fmla="*/ 9903619 w 10058400"/>
                <a:gd name="connsiteY429" fmla="*/ 2228057 h 6553200"/>
                <a:gd name="connsiteX430" fmla="*/ 9885363 w 10058400"/>
                <a:gd name="connsiteY430" fmla="*/ 2255044 h 6553200"/>
                <a:gd name="connsiteX431" fmla="*/ 9866313 w 10058400"/>
                <a:gd name="connsiteY431" fmla="*/ 2280444 h 6553200"/>
                <a:gd name="connsiteX432" fmla="*/ 9846469 w 10058400"/>
                <a:gd name="connsiteY432" fmla="*/ 2305844 h 6553200"/>
                <a:gd name="connsiteX433" fmla="*/ 9825037 w 10058400"/>
                <a:gd name="connsiteY433" fmla="*/ 2329657 h 6553200"/>
                <a:gd name="connsiteX434" fmla="*/ 9802019 w 10058400"/>
                <a:gd name="connsiteY434" fmla="*/ 2353469 h 6553200"/>
                <a:gd name="connsiteX435" fmla="*/ 9779794 w 10058400"/>
                <a:gd name="connsiteY435" fmla="*/ 2376488 h 6553200"/>
                <a:gd name="connsiteX436" fmla="*/ 9756775 w 10058400"/>
                <a:gd name="connsiteY436" fmla="*/ 2397919 h 6553200"/>
                <a:gd name="connsiteX437" fmla="*/ 9731375 w 10058400"/>
                <a:gd name="connsiteY437" fmla="*/ 2418557 h 6553200"/>
                <a:gd name="connsiteX438" fmla="*/ 9707563 w 10058400"/>
                <a:gd name="connsiteY438" fmla="*/ 2439988 h 6553200"/>
                <a:gd name="connsiteX439" fmla="*/ 9680575 w 10058400"/>
                <a:gd name="connsiteY439" fmla="*/ 2459038 h 6553200"/>
                <a:gd name="connsiteX440" fmla="*/ 9654381 w 10058400"/>
                <a:gd name="connsiteY440" fmla="*/ 2477294 h 6553200"/>
                <a:gd name="connsiteX441" fmla="*/ 9625806 w 10058400"/>
                <a:gd name="connsiteY441" fmla="*/ 2494757 h 6553200"/>
                <a:gd name="connsiteX442" fmla="*/ 9598025 w 10058400"/>
                <a:gd name="connsiteY442" fmla="*/ 2512219 h 6553200"/>
                <a:gd name="connsiteX443" fmla="*/ 9568656 w 10058400"/>
                <a:gd name="connsiteY443" fmla="*/ 2527301 h 6553200"/>
                <a:gd name="connsiteX444" fmla="*/ 9539287 w 10058400"/>
                <a:gd name="connsiteY444" fmla="*/ 2541588 h 6553200"/>
                <a:gd name="connsiteX445" fmla="*/ 9509125 w 10058400"/>
                <a:gd name="connsiteY445" fmla="*/ 2555082 h 6553200"/>
                <a:gd name="connsiteX446" fmla="*/ 9476581 w 10058400"/>
                <a:gd name="connsiteY446" fmla="*/ 2566988 h 6553200"/>
                <a:gd name="connsiteX447" fmla="*/ 9462294 w 10058400"/>
                <a:gd name="connsiteY447" fmla="*/ 2572544 h 6553200"/>
                <a:gd name="connsiteX448" fmla="*/ 9447213 w 10058400"/>
                <a:gd name="connsiteY448" fmla="*/ 2574925 h 6553200"/>
                <a:gd name="connsiteX449" fmla="*/ 9431337 w 10058400"/>
                <a:gd name="connsiteY449" fmla="*/ 2576513 h 6553200"/>
                <a:gd name="connsiteX450" fmla="*/ 9417050 w 10058400"/>
                <a:gd name="connsiteY450" fmla="*/ 2574925 h 6553200"/>
                <a:gd name="connsiteX451" fmla="*/ 9401969 w 10058400"/>
                <a:gd name="connsiteY451" fmla="*/ 2572544 h 6553200"/>
                <a:gd name="connsiteX452" fmla="*/ 9388475 w 10058400"/>
                <a:gd name="connsiteY452" fmla="*/ 2568575 h 6553200"/>
                <a:gd name="connsiteX453" fmla="*/ 9374187 w 10058400"/>
                <a:gd name="connsiteY453" fmla="*/ 2563019 h 6553200"/>
                <a:gd name="connsiteX454" fmla="*/ 9362281 w 10058400"/>
                <a:gd name="connsiteY454" fmla="*/ 2556669 h 6553200"/>
                <a:gd name="connsiteX455" fmla="*/ 9350375 w 10058400"/>
                <a:gd name="connsiteY455" fmla="*/ 2547938 h 6553200"/>
                <a:gd name="connsiteX456" fmla="*/ 9337675 w 10058400"/>
                <a:gd name="connsiteY456" fmla="*/ 2539207 h 6553200"/>
                <a:gd name="connsiteX457" fmla="*/ 9328944 w 10058400"/>
                <a:gd name="connsiteY457" fmla="*/ 2528094 h 6553200"/>
                <a:gd name="connsiteX458" fmla="*/ 9319419 w 10058400"/>
                <a:gd name="connsiteY458" fmla="*/ 2516188 h 6553200"/>
                <a:gd name="connsiteX459" fmla="*/ 9313069 w 10058400"/>
                <a:gd name="connsiteY459" fmla="*/ 2504282 h 6553200"/>
                <a:gd name="connsiteX460" fmla="*/ 9305925 w 10058400"/>
                <a:gd name="connsiteY460" fmla="*/ 2489994 h 6553200"/>
                <a:gd name="connsiteX461" fmla="*/ 9300369 w 10058400"/>
                <a:gd name="connsiteY461" fmla="*/ 2474913 h 6553200"/>
                <a:gd name="connsiteX462" fmla="*/ 9297987 w 10058400"/>
                <a:gd name="connsiteY462" fmla="*/ 2460625 h 6553200"/>
                <a:gd name="connsiteX463" fmla="*/ 9287669 w 10058400"/>
                <a:gd name="connsiteY463" fmla="*/ 2392363 h 6553200"/>
                <a:gd name="connsiteX464" fmla="*/ 9274969 w 10058400"/>
                <a:gd name="connsiteY464" fmla="*/ 2329657 h 6553200"/>
                <a:gd name="connsiteX465" fmla="*/ 9262269 w 10058400"/>
                <a:gd name="connsiteY465" fmla="*/ 2272507 h 6553200"/>
                <a:gd name="connsiteX466" fmla="*/ 9245600 w 10058400"/>
                <a:gd name="connsiteY466" fmla="*/ 2218532 h 6553200"/>
                <a:gd name="connsiteX467" fmla="*/ 9229725 w 10058400"/>
                <a:gd name="connsiteY467" fmla="*/ 2170907 h 6553200"/>
                <a:gd name="connsiteX468" fmla="*/ 9213850 w 10058400"/>
                <a:gd name="connsiteY468" fmla="*/ 2126457 h 6553200"/>
                <a:gd name="connsiteX469" fmla="*/ 9197975 w 10058400"/>
                <a:gd name="connsiteY469" fmla="*/ 2086769 h 6553200"/>
                <a:gd name="connsiteX470" fmla="*/ 9180513 w 10058400"/>
                <a:gd name="connsiteY470" fmla="*/ 2051051 h 6553200"/>
                <a:gd name="connsiteX471" fmla="*/ 9166225 w 10058400"/>
                <a:gd name="connsiteY471" fmla="*/ 2020094 h 6553200"/>
                <a:gd name="connsiteX472" fmla="*/ 9149556 w 10058400"/>
                <a:gd name="connsiteY472" fmla="*/ 1993107 h 6553200"/>
                <a:gd name="connsiteX473" fmla="*/ 9136856 w 10058400"/>
                <a:gd name="connsiteY473" fmla="*/ 1970882 h 6553200"/>
                <a:gd name="connsiteX474" fmla="*/ 9123363 w 10058400"/>
                <a:gd name="connsiteY474" fmla="*/ 1951038 h 6553200"/>
                <a:gd name="connsiteX475" fmla="*/ 9104313 w 10058400"/>
                <a:gd name="connsiteY475" fmla="*/ 1925638 h 6553200"/>
                <a:gd name="connsiteX476" fmla="*/ 9095581 w 10058400"/>
                <a:gd name="connsiteY476" fmla="*/ 1914526 h 6553200"/>
                <a:gd name="connsiteX477" fmla="*/ 9088437 w 10058400"/>
                <a:gd name="connsiteY477" fmla="*/ 1908175 h 6553200"/>
                <a:gd name="connsiteX478" fmla="*/ 9080500 w 10058400"/>
                <a:gd name="connsiteY478" fmla="*/ 1901032 h 6553200"/>
                <a:gd name="connsiteX479" fmla="*/ 9072563 w 10058400"/>
                <a:gd name="connsiteY479" fmla="*/ 1896269 h 6553200"/>
                <a:gd name="connsiteX480" fmla="*/ 9064625 w 10058400"/>
                <a:gd name="connsiteY480" fmla="*/ 1892300 h 6553200"/>
                <a:gd name="connsiteX481" fmla="*/ 9056687 w 10058400"/>
                <a:gd name="connsiteY481" fmla="*/ 1888332 h 6553200"/>
                <a:gd name="connsiteX482" fmla="*/ 9047163 w 10058400"/>
                <a:gd name="connsiteY482" fmla="*/ 1885157 h 6553200"/>
                <a:gd name="connsiteX483" fmla="*/ 9037637 w 10058400"/>
                <a:gd name="connsiteY483" fmla="*/ 1884363 h 6553200"/>
                <a:gd name="connsiteX484" fmla="*/ 9028906 w 10058400"/>
                <a:gd name="connsiteY484" fmla="*/ 1882776 h 6553200"/>
                <a:gd name="connsiteX485" fmla="*/ 9019381 w 10058400"/>
                <a:gd name="connsiteY485" fmla="*/ 1882776 h 6553200"/>
                <a:gd name="connsiteX486" fmla="*/ 9009856 w 10058400"/>
                <a:gd name="connsiteY486" fmla="*/ 1884363 h 6553200"/>
                <a:gd name="connsiteX487" fmla="*/ 9000331 w 10058400"/>
                <a:gd name="connsiteY487" fmla="*/ 1885157 h 6553200"/>
                <a:gd name="connsiteX488" fmla="*/ 8990806 w 10058400"/>
                <a:gd name="connsiteY488" fmla="*/ 1888332 h 6553200"/>
                <a:gd name="connsiteX489" fmla="*/ 8982869 w 10058400"/>
                <a:gd name="connsiteY489" fmla="*/ 1892300 h 6553200"/>
                <a:gd name="connsiteX490" fmla="*/ 8974137 w 10058400"/>
                <a:gd name="connsiteY490" fmla="*/ 1896269 h 6553200"/>
                <a:gd name="connsiteX491" fmla="*/ 8966200 w 10058400"/>
                <a:gd name="connsiteY491" fmla="*/ 1901032 h 6553200"/>
                <a:gd name="connsiteX492" fmla="*/ 8957469 w 10058400"/>
                <a:gd name="connsiteY492" fmla="*/ 1908175 h 6553200"/>
                <a:gd name="connsiteX493" fmla="*/ 8951119 w 10058400"/>
                <a:gd name="connsiteY493" fmla="*/ 1914526 h 6553200"/>
                <a:gd name="connsiteX494" fmla="*/ 8944769 w 10058400"/>
                <a:gd name="connsiteY494" fmla="*/ 1922463 h 6553200"/>
                <a:gd name="connsiteX495" fmla="*/ 8939213 w 10058400"/>
                <a:gd name="connsiteY495" fmla="*/ 1930401 h 6553200"/>
                <a:gd name="connsiteX496" fmla="*/ 8935244 w 10058400"/>
                <a:gd name="connsiteY496" fmla="*/ 1938338 h 6553200"/>
                <a:gd name="connsiteX497" fmla="*/ 8931275 w 10058400"/>
                <a:gd name="connsiteY497" fmla="*/ 1947863 h 6553200"/>
                <a:gd name="connsiteX498" fmla="*/ 8928894 w 10058400"/>
                <a:gd name="connsiteY498" fmla="*/ 1955801 h 6553200"/>
                <a:gd name="connsiteX499" fmla="*/ 8927306 w 10058400"/>
                <a:gd name="connsiteY499" fmla="*/ 1965326 h 6553200"/>
                <a:gd name="connsiteX500" fmla="*/ 8925719 w 10058400"/>
                <a:gd name="connsiteY500" fmla="*/ 1974851 h 6553200"/>
                <a:gd name="connsiteX501" fmla="*/ 8925719 w 10058400"/>
                <a:gd name="connsiteY501" fmla="*/ 1984376 h 6553200"/>
                <a:gd name="connsiteX502" fmla="*/ 8925719 w 10058400"/>
                <a:gd name="connsiteY502" fmla="*/ 1993107 h 6553200"/>
                <a:gd name="connsiteX503" fmla="*/ 8928894 w 10058400"/>
                <a:gd name="connsiteY503" fmla="*/ 2002632 h 6553200"/>
                <a:gd name="connsiteX504" fmla="*/ 8931275 w 10058400"/>
                <a:gd name="connsiteY504" fmla="*/ 2012157 h 6553200"/>
                <a:gd name="connsiteX505" fmla="*/ 8933656 w 10058400"/>
                <a:gd name="connsiteY505" fmla="*/ 2021682 h 6553200"/>
                <a:gd name="connsiteX506" fmla="*/ 8937625 w 10058400"/>
                <a:gd name="connsiteY506" fmla="*/ 2029619 h 6553200"/>
                <a:gd name="connsiteX507" fmla="*/ 8943181 w 10058400"/>
                <a:gd name="connsiteY507" fmla="*/ 2038351 h 6553200"/>
                <a:gd name="connsiteX508" fmla="*/ 8949531 w 10058400"/>
                <a:gd name="connsiteY508" fmla="*/ 2045494 h 6553200"/>
                <a:gd name="connsiteX509" fmla="*/ 8955087 w 10058400"/>
                <a:gd name="connsiteY509" fmla="*/ 2053432 h 6553200"/>
                <a:gd name="connsiteX510" fmla="*/ 8970169 w 10058400"/>
                <a:gd name="connsiteY510" fmla="*/ 2073276 h 6553200"/>
                <a:gd name="connsiteX511" fmla="*/ 8978900 w 10058400"/>
                <a:gd name="connsiteY511" fmla="*/ 2089151 h 6553200"/>
                <a:gd name="connsiteX512" fmla="*/ 8990013 w 10058400"/>
                <a:gd name="connsiteY512" fmla="*/ 2109788 h 6553200"/>
                <a:gd name="connsiteX513" fmla="*/ 9001919 w 10058400"/>
                <a:gd name="connsiteY513" fmla="*/ 2132013 h 6553200"/>
                <a:gd name="connsiteX514" fmla="*/ 9015413 w 10058400"/>
                <a:gd name="connsiteY514" fmla="*/ 2159000 h 6553200"/>
                <a:gd name="connsiteX515" fmla="*/ 9028906 w 10058400"/>
                <a:gd name="connsiteY515" fmla="*/ 2189163 h 6553200"/>
                <a:gd name="connsiteX516" fmla="*/ 9039225 w 10058400"/>
                <a:gd name="connsiteY516" fmla="*/ 2220119 h 6553200"/>
                <a:gd name="connsiteX517" fmla="*/ 9049544 w 10058400"/>
                <a:gd name="connsiteY517" fmla="*/ 2251075 h 6553200"/>
                <a:gd name="connsiteX518" fmla="*/ 9059069 w 10058400"/>
                <a:gd name="connsiteY518" fmla="*/ 2282826 h 6553200"/>
                <a:gd name="connsiteX519" fmla="*/ 9067006 w 10058400"/>
                <a:gd name="connsiteY519" fmla="*/ 2314576 h 6553200"/>
                <a:gd name="connsiteX520" fmla="*/ 9074150 w 10058400"/>
                <a:gd name="connsiteY520" fmla="*/ 2347119 h 6553200"/>
                <a:gd name="connsiteX521" fmla="*/ 9078913 w 10058400"/>
                <a:gd name="connsiteY521" fmla="*/ 2378869 h 6553200"/>
                <a:gd name="connsiteX522" fmla="*/ 9082881 w 10058400"/>
                <a:gd name="connsiteY522" fmla="*/ 2410619 h 6553200"/>
                <a:gd name="connsiteX523" fmla="*/ 9086056 w 10058400"/>
                <a:gd name="connsiteY523" fmla="*/ 2443163 h 6553200"/>
                <a:gd name="connsiteX524" fmla="*/ 9086850 w 10058400"/>
                <a:gd name="connsiteY524" fmla="*/ 2474913 h 6553200"/>
                <a:gd name="connsiteX525" fmla="*/ 9086850 w 10058400"/>
                <a:gd name="connsiteY525" fmla="*/ 2506663 h 6553200"/>
                <a:gd name="connsiteX526" fmla="*/ 9086056 w 10058400"/>
                <a:gd name="connsiteY526" fmla="*/ 2539207 h 6553200"/>
                <a:gd name="connsiteX527" fmla="*/ 9082881 w 10058400"/>
                <a:gd name="connsiteY527" fmla="*/ 2569369 h 6553200"/>
                <a:gd name="connsiteX528" fmla="*/ 9078913 w 10058400"/>
                <a:gd name="connsiteY528" fmla="*/ 2601913 h 6553200"/>
                <a:gd name="connsiteX529" fmla="*/ 9074944 w 10058400"/>
                <a:gd name="connsiteY529" fmla="*/ 2633663 h 6553200"/>
                <a:gd name="connsiteX530" fmla="*/ 9068594 w 10058400"/>
                <a:gd name="connsiteY530" fmla="*/ 2664619 h 6553200"/>
                <a:gd name="connsiteX531" fmla="*/ 9062244 w 10058400"/>
                <a:gd name="connsiteY531" fmla="*/ 2696369 h 6553200"/>
                <a:gd name="connsiteX532" fmla="*/ 9052719 w 10058400"/>
                <a:gd name="connsiteY532" fmla="*/ 2727326 h 6553200"/>
                <a:gd name="connsiteX533" fmla="*/ 9043194 w 10058400"/>
                <a:gd name="connsiteY533" fmla="*/ 2757488 h 6553200"/>
                <a:gd name="connsiteX534" fmla="*/ 9032875 w 10058400"/>
                <a:gd name="connsiteY534" fmla="*/ 2786857 h 6553200"/>
                <a:gd name="connsiteX535" fmla="*/ 9020175 w 10058400"/>
                <a:gd name="connsiteY535" fmla="*/ 2816225 h 6553200"/>
                <a:gd name="connsiteX536" fmla="*/ 9007475 w 10058400"/>
                <a:gd name="connsiteY536" fmla="*/ 2845594 h 6553200"/>
                <a:gd name="connsiteX537" fmla="*/ 8992394 w 10058400"/>
                <a:gd name="connsiteY537" fmla="*/ 2874963 h 6553200"/>
                <a:gd name="connsiteX538" fmla="*/ 8976519 w 10058400"/>
                <a:gd name="connsiteY538" fmla="*/ 2902744 h 6553200"/>
                <a:gd name="connsiteX539" fmla="*/ 8960644 w 10058400"/>
                <a:gd name="connsiteY539" fmla="*/ 2931319 h 6553200"/>
                <a:gd name="connsiteX540" fmla="*/ 8943181 w 10058400"/>
                <a:gd name="connsiteY540" fmla="*/ 2957513 h 6553200"/>
                <a:gd name="connsiteX541" fmla="*/ 8923337 w 10058400"/>
                <a:gd name="connsiteY541" fmla="*/ 2984500 h 6553200"/>
                <a:gd name="connsiteX542" fmla="*/ 8903494 w 10058400"/>
                <a:gd name="connsiteY542" fmla="*/ 3009900 h 6553200"/>
                <a:gd name="connsiteX543" fmla="*/ 8882856 w 10058400"/>
                <a:gd name="connsiteY543" fmla="*/ 3035300 h 6553200"/>
                <a:gd name="connsiteX544" fmla="*/ 8860631 w 10058400"/>
                <a:gd name="connsiteY544" fmla="*/ 3060700 h 6553200"/>
                <a:gd name="connsiteX545" fmla="*/ 8837613 w 10058400"/>
                <a:gd name="connsiteY545" fmla="*/ 3082925 h 6553200"/>
                <a:gd name="connsiteX546" fmla="*/ 8812213 w 10058400"/>
                <a:gd name="connsiteY546" fmla="*/ 3105944 h 6553200"/>
                <a:gd name="connsiteX547" fmla="*/ 8770937 w 10058400"/>
                <a:gd name="connsiteY547" fmla="*/ 3143250 h 6553200"/>
                <a:gd name="connsiteX548" fmla="*/ 8728075 w 10058400"/>
                <a:gd name="connsiteY548" fmla="*/ 3178969 h 6553200"/>
                <a:gd name="connsiteX549" fmla="*/ 8684419 w 10058400"/>
                <a:gd name="connsiteY549" fmla="*/ 3215482 h 6553200"/>
                <a:gd name="connsiteX550" fmla="*/ 8639969 w 10058400"/>
                <a:gd name="connsiteY550" fmla="*/ 3249613 h 6553200"/>
                <a:gd name="connsiteX551" fmla="*/ 8593931 w 10058400"/>
                <a:gd name="connsiteY551" fmla="*/ 3284538 h 6553200"/>
                <a:gd name="connsiteX552" fmla="*/ 8545513 w 10058400"/>
                <a:gd name="connsiteY552" fmla="*/ 3317875 h 6553200"/>
                <a:gd name="connsiteX553" fmla="*/ 8496300 w 10058400"/>
                <a:gd name="connsiteY553" fmla="*/ 3351213 h 6553200"/>
                <a:gd name="connsiteX554" fmla="*/ 8447087 w 10058400"/>
                <a:gd name="connsiteY554" fmla="*/ 3384550 h 6553200"/>
                <a:gd name="connsiteX555" fmla="*/ 8394700 w 10058400"/>
                <a:gd name="connsiteY555" fmla="*/ 3416300 h 6553200"/>
                <a:gd name="connsiteX556" fmla="*/ 8343106 w 10058400"/>
                <a:gd name="connsiteY556" fmla="*/ 3447257 h 6553200"/>
                <a:gd name="connsiteX557" fmla="*/ 8289131 w 10058400"/>
                <a:gd name="connsiteY557" fmla="*/ 3476625 h 6553200"/>
                <a:gd name="connsiteX558" fmla="*/ 8235156 w 10058400"/>
                <a:gd name="connsiteY558" fmla="*/ 3505994 h 6553200"/>
                <a:gd name="connsiteX559" fmla="*/ 8178800 w 10058400"/>
                <a:gd name="connsiteY559" fmla="*/ 3535363 h 6553200"/>
                <a:gd name="connsiteX560" fmla="*/ 8122444 w 10058400"/>
                <a:gd name="connsiteY560" fmla="*/ 3562350 h 6553200"/>
                <a:gd name="connsiteX561" fmla="*/ 8063706 w 10058400"/>
                <a:gd name="connsiteY561" fmla="*/ 3588544 h 6553200"/>
                <a:gd name="connsiteX562" fmla="*/ 8005763 w 10058400"/>
                <a:gd name="connsiteY562" fmla="*/ 3613944 h 6553200"/>
                <a:gd name="connsiteX563" fmla="*/ 7945437 w 10058400"/>
                <a:gd name="connsiteY563" fmla="*/ 3637757 h 6553200"/>
                <a:gd name="connsiteX564" fmla="*/ 7884319 w 10058400"/>
                <a:gd name="connsiteY564" fmla="*/ 3662363 h 6553200"/>
                <a:gd name="connsiteX565" fmla="*/ 7822406 w 10058400"/>
                <a:gd name="connsiteY565" fmla="*/ 3683794 h 6553200"/>
                <a:gd name="connsiteX566" fmla="*/ 7758906 w 10058400"/>
                <a:gd name="connsiteY566" fmla="*/ 3704432 h 6553200"/>
                <a:gd name="connsiteX567" fmla="*/ 7694613 w 10058400"/>
                <a:gd name="connsiteY567" fmla="*/ 3723482 h 6553200"/>
                <a:gd name="connsiteX568" fmla="*/ 7630319 w 10058400"/>
                <a:gd name="connsiteY568" fmla="*/ 3741738 h 6553200"/>
                <a:gd name="connsiteX569" fmla="*/ 7563644 w 10058400"/>
                <a:gd name="connsiteY569" fmla="*/ 3758407 h 6553200"/>
                <a:gd name="connsiteX570" fmla="*/ 7496969 w 10058400"/>
                <a:gd name="connsiteY570" fmla="*/ 3772694 h 6553200"/>
                <a:gd name="connsiteX571" fmla="*/ 7430294 w 10058400"/>
                <a:gd name="connsiteY571" fmla="*/ 3787775 h 6553200"/>
                <a:gd name="connsiteX572" fmla="*/ 7361238 w 10058400"/>
                <a:gd name="connsiteY572" fmla="*/ 3799682 h 6553200"/>
                <a:gd name="connsiteX573" fmla="*/ 7291388 w 10058400"/>
                <a:gd name="connsiteY573" fmla="*/ 3809207 h 6553200"/>
                <a:gd name="connsiteX574" fmla="*/ 7222331 w 10058400"/>
                <a:gd name="connsiteY574" fmla="*/ 3817938 h 6553200"/>
                <a:gd name="connsiteX575" fmla="*/ 7150100 w 10058400"/>
                <a:gd name="connsiteY575" fmla="*/ 3825875 h 6553200"/>
                <a:gd name="connsiteX576" fmla="*/ 7079456 w 10058400"/>
                <a:gd name="connsiteY576" fmla="*/ 3831432 h 6553200"/>
                <a:gd name="connsiteX577" fmla="*/ 7006431 w 10058400"/>
                <a:gd name="connsiteY577" fmla="*/ 3833813 h 6553200"/>
                <a:gd name="connsiteX578" fmla="*/ 6932613 w 10058400"/>
                <a:gd name="connsiteY578" fmla="*/ 3836988 h 6553200"/>
                <a:gd name="connsiteX579" fmla="*/ 6902450 w 10058400"/>
                <a:gd name="connsiteY579" fmla="*/ 3806032 h 6553200"/>
                <a:gd name="connsiteX580" fmla="*/ 6871494 w 10058400"/>
                <a:gd name="connsiteY580" fmla="*/ 3772694 h 6553200"/>
                <a:gd name="connsiteX581" fmla="*/ 6842125 w 10058400"/>
                <a:gd name="connsiteY581" fmla="*/ 3736975 h 6553200"/>
                <a:gd name="connsiteX582" fmla="*/ 6815138 w 10058400"/>
                <a:gd name="connsiteY582" fmla="*/ 3696494 h 6553200"/>
                <a:gd name="connsiteX583" fmla="*/ 6788944 w 10058400"/>
                <a:gd name="connsiteY583" fmla="*/ 3654425 h 6553200"/>
                <a:gd name="connsiteX584" fmla="*/ 6765925 w 10058400"/>
                <a:gd name="connsiteY584" fmla="*/ 3609975 h 6553200"/>
                <a:gd name="connsiteX585" fmla="*/ 6754019 w 10058400"/>
                <a:gd name="connsiteY585" fmla="*/ 3586163 h 6553200"/>
                <a:gd name="connsiteX586" fmla="*/ 6744494 w 10058400"/>
                <a:gd name="connsiteY586" fmla="*/ 3562350 h 6553200"/>
                <a:gd name="connsiteX587" fmla="*/ 6734175 w 10058400"/>
                <a:gd name="connsiteY587" fmla="*/ 3536950 h 6553200"/>
                <a:gd name="connsiteX588" fmla="*/ 6726238 w 10058400"/>
                <a:gd name="connsiteY588" fmla="*/ 3511550 h 6553200"/>
                <a:gd name="connsiteX589" fmla="*/ 6716713 w 10058400"/>
                <a:gd name="connsiteY589" fmla="*/ 3486150 h 6553200"/>
                <a:gd name="connsiteX590" fmla="*/ 6710363 w 10058400"/>
                <a:gd name="connsiteY590" fmla="*/ 3459163 h 6553200"/>
                <a:gd name="connsiteX591" fmla="*/ 6703219 w 10058400"/>
                <a:gd name="connsiteY591" fmla="*/ 3432969 h 6553200"/>
                <a:gd name="connsiteX592" fmla="*/ 6696869 w 10058400"/>
                <a:gd name="connsiteY592" fmla="*/ 3404394 h 6553200"/>
                <a:gd name="connsiteX593" fmla="*/ 6691313 w 10058400"/>
                <a:gd name="connsiteY593" fmla="*/ 3376613 h 6553200"/>
                <a:gd name="connsiteX594" fmla="*/ 6687344 w 10058400"/>
                <a:gd name="connsiteY594" fmla="*/ 3348832 h 6553200"/>
                <a:gd name="connsiteX595" fmla="*/ 6683375 w 10058400"/>
                <a:gd name="connsiteY595" fmla="*/ 3319463 h 6553200"/>
                <a:gd name="connsiteX596" fmla="*/ 6680994 w 10058400"/>
                <a:gd name="connsiteY596" fmla="*/ 3290094 h 6553200"/>
                <a:gd name="connsiteX597" fmla="*/ 6679406 w 10058400"/>
                <a:gd name="connsiteY597" fmla="*/ 3260725 h 6553200"/>
                <a:gd name="connsiteX598" fmla="*/ 6679406 w 10058400"/>
                <a:gd name="connsiteY598" fmla="*/ 3229769 h 6553200"/>
                <a:gd name="connsiteX599" fmla="*/ 6679406 w 10058400"/>
                <a:gd name="connsiteY599" fmla="*/ 3199607 h 6553200"/>
                <a:gd name="connsiteX600" fmla="*/ 6680994 w 10058400"/>
                <a:gd name="connsiteY600" fmla="*/ 3168651 h 6553200"/>
                <a:gd name="connsiteX601" fmla="*/ 6683375 w 10058400"/>
                <a:gd name="connsiteY601" fmla="*/ 3136900 h 6553200"/>
                <a:gd name="connsiteX602" fmla="*/ 6687344 w 10058400"/>
                <a:gd name="connsiteY602" fmla="*/ 3105944 h 6553200"/>
                <a:gd name="connsiteX603" fmla="*/ 6691313 w 10058400"/>
                <a:gd name="connsiteY603" fmla="*/ 3074194 h 6553200"/>
                <a:gd name="connsiteX604" fmla="*/ 6697663 w 10058400"/>
                <a:gd name="connsiteY604" fmla="*/ 3040857 h 6553200"/>
                <a:gd name="connsiteX605" fmla="*/ 6707188 w 10058400"/>
                <a:gd name="connsiteY605" fmla="*/ 2997994 h 6553200"/>
                <a:gd name="connsiteX606" fmla="*/ 6718300 w 10058400"/>
                <a:gd name="connsiteY606" fmla="*/ 2956719 h 6553200"/>
                <a:gd name="connsiteX607" fmla="*/ 6728619 w 10058400"/>
                <a:gd name="connsiteY607" fmla="*/ 2916238 h 6553200"/>
                <a:gd name="connsiteX608" fmla="*/ 6740525 w 10058400"/>
                <a:gd name="connsiteY608" fmla="*/ 2878138 h 6553200"/>
                <a:gd name="connsiteX609" fmla="*/ 6754019 w 10058400"/>
                <a:gd name="connsiteY609" fmla="*/ 2840038 h 6553200"/>
                <a:gd name="connsiteX610" fmla="*/ 6769100 w 10058400"/>
                <a:gd name="connsiteY610" fmla="*/ 2805907 h 6553200"/>
                <a:gd name="connsiteX611" fmla="*/ 6783388 w 10058400"/>
                <a:gd name="connsiteY611" fmla="*/ 2770982 h 6553200"/>
                <a:gd name="connsiteX612" fmla="*/ 6798469 w 10058400"/>
                <a:gd name="connsiteY612" fmla="*/ 2737644 h 6553200"/>
                <a:gd name="connsiteX613" fmla="*/ 6814344 w 10058400"/>
                <a:gd name="connsiteY613" fmla="*/ 2705894 h 6553200"/>
                <a:gd name="connsiteX614" fmla="*/ 6830219 w 10058400"/>
                <a:gd name="connsiteY614" fmla="*/ 2676525 h 6553200"/>
                <a:gd name="connsiteX615" fmla="*/ 6846094 w 10058400"/>
                <a:gd name="connsiteY615" fmla="*/ 2647157 h 6553200"/>
                <a:gd name="connsiteX616" fmla="*/ 6863556 w 10058400"/>
                <a:gd name="connsiteY616" fmla="*/ 2619375 h 6553200"/>
                <a:gd name="connsiteX617" fmla="*/ 6896894 w 10058400"/>
                <a:gd name="connsiteY617" fmla="*/ 2568575 h 6553200"/>
                <a:gd name="connsiteX618" fmla="*/ 6930231 w 10058400"/>
                <a:gd name="connsiteY618" fmla="*/ 2523332 h 6553200"/>
                <a:gd name="connsiteX619" fmla="*/ 6961188 w 10058400"/>
                <a:gd name="connsiteY619" fmla="*/ 2482850 h 6553200"/>
                <a:gd name="connsiteX620" fmla="*/ 6991350 w 10058400"/>
                <a:gd name="connsiteY620" fmla="*/ 2447925 h 6553200"/>
                <a:gd name="connsiteX621" fmla="*/ 7019925 w 10058400"/>
                <a:gd name="connsiteY621" fmla="*/ 2418557 h 6553200"/>
                <a:gd name="connsiteX622" fmla="*/ 7043738 w 10058400"/>
                <a:gd name="connsiteY622" fmla="*/ 2394744 h 6553200"/>
                <a:gd name="connsiteX623" fmla="*/ 7063581 w 10058400"/>
                <a:gd name="connsiteY623" fmla="*/ 2376488 h 6553200"/>
                <a:gd name="connsiteX624" fmla="*/ 7079456 w 10058400"/>
                <a:gd name="connsiteY624" fmla="*/ 2362994 h 6553200"/>
                <a:gd name="connsiteX625" fmla="*/ 7092950 w 10058400"/>
                <a:gd name="connsiteY625" fmla="*/ 2351088 h 6553200"/>
                <a:gd name="connsiteX626" fmla="*/ 7100888 w 10058400"/>
                <a:gd name="connsiteY626" fmla="*/ 2345532 h 6553200"/>
                <a:gd name="connsiteX627" fmla="*/ 7108825 w 10058400"/>
                <a:gd name="connsiteY627" fmla="*/ 2337594 h 6553200"/>
                <a:gd name="connsiteX628" fmla="*/ 7114381 w 10058400"/>
                <a:gd name="connsiteY628" fmla="*/ 2331244 h 6553200"/>
                <a:gd name="connsiteX629" fmla="*/ 7119938 w 10058400"/>
                <a:gd name="connsiteY629" fmla="*/ 2322513 h 6553200"/>
                <a:gd name="connsiteX630" fmla="*/ 7124700 w 10058400"/>
                <a:gd name="connsiteY630" fmla="*/ 2314576 h 6553200"/>
                <a:gd name="connsiteX631" fmla="*/ 7127875 w 10058400"/>
                <a:gd name="connsiteY631" fmla="*/ 2305844 h 6553200"/>
                <a:gd name="connsiteX632" fmla="*/ 7130256 w 10058400"/>
                <a:gd name="connsiteY632" fmla="*/ 2296319 h 6553200"/>
                <a:gd name="connsiteX633" fmla="*/ 7132638 w 10058400"/>
                <a:gd name="connsiteY633" fmla="*/ 2286794 h 6553200"/>
                <a:gd name="connsiteX634" fmla="*/ 7134225 w 10058400"/>
                <a:gd name="connsiteY634" fmla="*/ 2277269 h 6553200"/>
                <a:gd name="connsiteX635" fmla="*/ 7134225 w 10058400"/>
                <a:gd name="connsiteY635" fmla="*/ 2268538 h 6553200"/>
                <a:gd name="connsiteX636" fmla="*/ 7132638 w 10058400"/>
                <a:gd name="connsiteY636" fmla="*/ 2259013 h 6553200"/>
                <a:gd name="connsiteX637" fmla="*/ 7131844 w 10058400"/>
                <a:gd name="connsiteY637" fmla="*/ 2249488 h 6553200"/>
                <a:gd name="connsiteX638" fmla="*/ 7128669 w 10058400"/>
                <a:gd name="connsiteY638" fmla="*/ 2239963 h 6553200"/>
                <a:gd name="connsiteX639" fmla="*/ 7124700 w 10058400"/>
                <a:gd name="connsiteY639" fmla="*/ 2232025 h 6553200"/>
                <a:gd name="connsiteX640" fmla="*/ 7120731 w 10058400"/>
                <a:gd name="connsiteY640" fmla="*/ 2222500 h 6553200"/>
                <a:gd name="connsiteX641" fmla="*/ 7115969 w 10058400"/>
                <a:gd name="connsiteY641" fmla="*/ 2214563 h 6553200"/>
                <a:gd name="connsiteX642" fmla="*/ 7108825 w 10058400"/>
                <a:gd name="connsiteY642" fmla="*/ 2206625 h 6553200"/>
                <a:gd name="connsiteX643" fmla="*/ 7102475 w 10058400"/>
                <a:gd name="connsiteY643" fmla="*/ 2200275 h 6553200"/>
                <a:gd name="connsiteX644" fmla="*/ 7095331 w 10058400"/>
                <a:gd name="connsiteY644" fmla="*/ 2193132 h 6553200"/>
                <a:gd name="connsiteX645" fmla="*/ 7087394 w 10058400"/>
                <a:gd name="connsiteY645" fmla="*/ 2188369 h 6553200"/>
                <a:gd name="connsiteX646" fmla="*/ 7077869 w 10058400"/>
                <a:gd name="connsiteY646" fmla="*/ 2182813 h 6553200"/>
                <a:gd name="connsiteX647" fmla="*/ 7069931 w 10058400"/>
                <a:gd name="connsiteY647" fmla="*/ 2180432 h 6553200"/>
                <a:gd name="connsiteX648" fmla="*/ 7061200 w 10058400"/>
                <a:gd name="connsiteY648" fmla="*/ 2177257 h 6553200"/>
                <a:gd name="connsiteX649" fmla="*/ 7051675 w 10058400"/>
                <a:gd name="connsiteY649" fmla="*/ 2174875 h 6553200"/>
                <a:gd name="connsiteX650" fmla="*/ 7042150 w 10058400"/>
                <a:gd name="connsiteY650" fmla="*/ 2173288 h 6553200"/>
                <a:gd name="connsiteX651" fmla="*/ 7032625 w 10058400"/>
                <a:gd name="connsiteY651" fmla="*/ 2173288 h 6553200"/>
                <a:gd name="connsiteX652" fmla="*/ 7023894 w 10058400"/>
                <a:gd name="connsiteY652" fmla="*/ 2174875 h 6553200"/>
                <a:gd name="connsiteX653" fmla="*/ 7014369 w 10058400"/>
                <a:gd name="connsiteY653" fmla="*/ 2176463 h 6553200"/>
                <a:gd name="connsiteX654" fmla="*/ 7004844 w 10058400"/>
                <a:gd name="connsiteY654" fmla="*/ 2178844 h 6553200"/>
                <a:gd name="connsiteX655" fmla="*/ 6995319 w 10058400"/>
                <a:gd name="connsiteY655" fmla="*/ 2182813 h 6553200"/>
                <a:gd name="connsiteX656" fmla="*/ 6987381 w 10058400"/>
                <a:gd name="connsiteY656" fmla="*/ 2186782 h 6553200"/>
                <a:gd name="connsiteX657" fmla="*/ 6977856 w 10058400"/>
                <a:gd name="connsiteY657" fmla="*/ 2192338 h 6553200"/>
                <a:gd name="connsiteX658" fmla="*/ 6961188 w 10058400"/>
                <a:gd name="connsiteY658" fmla="*/ 2205832 h 6553200"/>
                <a:gd name="connsiteX659" fmla="*/ 6943725 w 10058400"/>
                <a:gd name="connsiteY659" fmla="*/ 2220119 h 6553200"/>
                <a:gd name="connsiteX660" fmla="*/ 6920706 w 10058400"/>
                <a:gd name="connsiteY660" fmla="*/ 2239963 h 6553200"/>
                <a:gd name="connsiteX661" fmla="*/ 6895306 w 10058400"/>
                <a:gd name="connsiteY661" fmla="*/ 2265363 h 6553200"/>
                <a:gd name="connsiteX662" fmla="*/ 6865144 w 10058400"/>
                <a:gd name="connsiteY662" fmla="*/ 2294732 h 6553200"/>
                <a:gd name="connsiteX663" fmla="*/ 6832600 w 10058400"/>
                <a:gd name="connsiteY663" fmla="*/ 2331244 h 6553200"/>
                <a:gd name="connsiteX664" fmla="*/ 6798469 w 10058400"/>
                <a:gd name="connsiteY664" fmla="*/ 2370932 h 6553200"/>
                <a:gd name="connsiteX665" fmla="*/ 6791325 w 10058400"/>
                <a:gd name="connsiteY665" fmla="*/ 2378869 h 6553200"/>
                <a:gd name="connsiteX666" fmla="*/ 6783388 w 10058400"/>
                <a:gd name="connsiteY666" fmla="*/ 2385219 h 6553200"/>
                <a:gd name="connsiteX667" fmla="*/ 6775450 w 10058400"/>
                <a:gd name="connsiteY667" fmla="*/ 2390775 h 6553200"/>
                <a:gd name="connsiteX668" fmla="*/ 6765925 w 10058400"/>
                <a:gd name="connsiteY668" fmla="*/ 2393950 h 6553200"/>
                <a:gd name="connsiteX669" fmla="*/ 6757988 w 10058400"/>
                <a:gd name="connsiteY669" fmla="*/ 2396332 h 6553200"/>
                <a:gd name="connsiteX670" fmla="*/ 6748463 w 10058400"/>
                <a:gd name="connsiteY670" fmla="*/ 2397919 h 6553200"/>
                <a:gd name="connsiteX671" fmla="*/ 6739731 w 10058400"/>
                <a:gd name="connsiteY671" fmla="*/ 2397919 h 6553200"/>
                <a:gd name="connsiteX672" fmla="*/ 6730206 w 10058400"/>
                <a:gd name="connsiteY672" fmla="*/ 2396332 h 6553200"/>
                <a:gd name="connsiteX673" fmla="*/ 6720681 w 10058400"/>
                <a:gd name="connsiteY673" fmla="*/ 2393950 h 6553200"/>
                <a:gd name="connsiteX674" fmla="*/ 6712744 w 10058400"/>
                <a:gd name="connsiteY674" fmla="*/ 2390775 h 6553200"/>
                <a:gd name="connsiteX675" fmla="*/ 6704806 w 10058400"/>
                <a:gd name="connsiteY675" fmla="*/ 2385219 h 6553200"/>
                <a:gd name="connsiteX676" fmla="*/ 6696869 w 10058400"/>
                <a:gd name="connsiteY676" fmla="*/ 2380457 h 6553200"/>
                <a:gd name="connsiteX677" fmla="*/ 6689725 w 10058400"/>
                <a:gd name="connsiteY677" fmla="*/ 2373313 h 6553200"/>
                <a:gd name="connsiteX678" fmla="*/ 6684963 w 10058400"/>
                <a:gd name="connsiteY678" fmla="*/ 2365375 h 6553200"/>
                <a:gd name="connsiteX679" fmla="*/ 6679406 w 10058400"/>
                <a:gd name="connsiteY679" fmla="*/ 2355850 h 6553200"/>
                <a:gd name="connsiteX680" fmla="*/ 6677025 w 10058400"/>
                <a:gd name="connsiteY680" fmla="*/ 2347119 h 6553200"/>
                <a:gd name="connsiteX681" fmla="*/ 6665913 w 10058400"/>
                <a:gd name="connsiteY681" fmla="*/ 2309813 h 6553200"/>
                <a:gd name="connsiteX682" fmla="*/ 6655594 w 10058400"/>
                <a:gd name="connsiteY682" fmla="*/ 2269332 h 6553200"/>
                <a:gd name="connsiteX683" fmla="*/ 6647656 w 10058400"/>
                <a:gd name="connsiteY683" fmla="*/ 2226469 h 6553200"/>
                <a:gd name="connsiteX684" fmla="*/ 6639719 w 10058400"/>
                <a:gd name="connsiteY684" fmla="*/ 2182813 h 6553200"/>
                <a:gd name="connsiteX685" fmla="*/ 6632575 w 10058400"/>
                <a:gd name="connsiteY685" fmla="*/ 2135982 h 6553200"/>
                <a:gd name="connsiteX686" fmla="*/ 6628606 w 10058400"/>
                <a:gd name="connsiteY686" fmla="*/ 2089151 h 6553200"/>
                <a:gd name="connsiteX687" fmla="*/ 6626225 w 10058400"/>
                <a:gd name="connsiteY687" fmla="*/ 2039938 h 6553200"/>
                <a:gd name="connsiteX688" fmla="*/ 6626225 w 10058400"/>
                <a:gd name="connsiteY688" fmla="*/ 1988344 h 6553200"/>
                <a:gd name="connsiteX689" fmla="*/ 6627019 w 10058400"/>
                <a:gd name="connsiteY689" fmla="*/ 1935957 h 6553200"/>
                <a:gd name="connsiteX690" fmla="*/ 6630988 w 10058400"/>
                <a:gd name="connsiteY690" fmla="*/ 1882776 h 6553200"/>
                <a:gd name="connsiteX691" fmla="*/ 6639719 w 10058400"/>
                <a:gd name="connsiteY691" fmla="*/ 1826419 h 6553200"/>
                <a:gd name="connsiteX692" fmla="*/ 6648450 w 10058400"/>
                <a:gd name="connsiteY692" fmla="*/ 1770857 h 6553200"/>
                <a:gd name="connsiteX693" fmla="*/ 6661944 w 10058400"/>
                <a:gd name="connsiteY693" fmla="*/ 1712913 h 6553200"/>
                <a:gd name="connsiteX694" fmla="*/ 6679406 w 10058400"/>
                <a:gd name="connsiteY694" fmla="*/ 1654969 h 6553200"/>
                <a:gd name="connsiteX695" fmla="*/ 6688931 w 10058400"/>
                <a:gd name="connsiteY695" fmla="*/ 1625600 h 6553200"/>
                <a:gd name="connsiteX696" fmla="*/ 6699250 w 10058400"/>
                <a:gd name="connsiteY696" fmla="*/ 1594644 h 6553200"/>
                <a:gd name="connsiteX697" fmla="*/ 6711156 w 10058400"/>
                <a:gd name="connsiteY697" fmla="*/ 1565275 h 6553200"/>
                <a:gd name="connsiteX698" fmla="*/ 6724650 w 10058400"/>
                <a:gd name="connsiteY698" fmla="*/ 1534319 h 6553200"/>
                <a:gd name="connsiteX699" fmla="*/ 6747669 w 10058400"/>
                <a:gd name="connsiteY699" fmla="*/ 1485107 h 6553200"/>
                <a:gd name="connsiteX700" fmla="*/ 6771481 w 10058400"/>
                <a:gd name="connsiteY700" fmla="*/ 1437482 h 6553200"/>
                <a:gd name="connsiteX701" fmla="*/ 6796881 w 10058400"/>
                <a:gd name="connsiteY701" fmla="*/ 1390650 h 6553200"/>
                <a:gd name="connsiteX702" fmla="*/ 6823075 w 10058400"/>
                <a:gd name="connsiteY702" fmla="*/ 1345407 h 6553200"/>
                <a:gd name="connsiteX703" fmla="*/ 6851650 w 10058400"/>
                <a:gd name="connsiteY703" fmla="*/ 1300957 h 6553200"/>
                <a:gd name="connsiteX704" fmla="*/ 6881019 w 10058400"/>
                <a:gd name="connsiteY704" fmla="*/ 1259682 h 6553200"/>
                <a:gd name="connsiteX705" fmla="*/ 6910388 w 10058400"/>
                <a:gd name="connsiteY705" fmla="*/ 1218407 h 6553200"/>
                <a:gd name="connsiteX706" fmla="*/ 6942138 w 10058400"/>
                <a:gd name="connsiteY706" fmla="*/ 1178719 h 6553200"/>
                <a:gd name="connsiteX707" fmla="*/ 6973094 w 10058400"/>
                <a:gd name="connsiteY707" fmla="*/ 1141413 h 6553200"/>
                <a:gd name="connsiteX708" fmla="*/ 7004844 w 10058400"/>
                <a:gd name="connsiteY708" fmla="*/ 1103313 h 6553200"/>
                <a:gd name="connsiteX709" fmla="*/ 7036594 w 10058400"/>
                <a:gd name="connsiteY709" fmla="*/ 1069182 h 6553200"/>
                <a:gd name="connsiteX710" fmla="*/ 7069931 w 10058400"/>
                <a:gd name="connsiteY710" fmla="*/ 1034257 h 6553200"/>
                <a:gd name="connsiteX711" fmla="*/ 7102475 w 10058400"/>
                <a:gd name="connsiteY711" fmla="*/ 1002507 h 6553200"/>
                <a:gd name="connsiteX712" fmla="*/ 7135813 w 10058400"/>
                <a:gd name="connsiteY712" fmla="*/ 971550 h 6553200"/>
                <a:gd name="connsiteX713" fmla="*/ 7167563 w 10058400"/>
                <a:gd name="connsiteY713" fmla="*/ 940594 h 6553200"/>
                <a:gd name="connsiteX714" fmla="*/ 7199313 w 10058400"/>
                <a:gd name="connsiteY714" fmla="*/ 912813 h 6553200"/>
                <a:gd name="connsiteX715" fmla="*/ 7214394 w 10058400"/>
                <a:gd name="connsiteY715" fmla="*/ 902494 h 6553200"/>
                <a:gd name="connsiteX716" fmla="*/ 7228681 w 10058400"/>
                <a:gd name="connsiteY716" fmla="*/ 891382 h 6553200"/>
                <a:gd name="connsiteX717" fmla="*/ 7243763 w 10058400"/>
                <a:gd name="connsiteY717" fmla="*/ 881063 h 6553200"/>
                <a:gd name="connsiteX718" fmla="*/ 7259638 w 10058400"/>
                <a:gd name="connsiteY718" fmla="*/ 871538 h 6553200"/>
                <a:gd name="connsiteX719" fmla="*/ 7274719 w 10058400"/>
                <a:gd name="connsiteY719" fmla="*/ 863600 h 6553200"/>
                <a:gd name="connsiteX720" fmla="*/ 7291388 w 10058400"/>
                <a:gd name="connsiteY720" fmla="*/ 857250 h 6553200"/>
                <a:gd name="connsiteX721" fmla="*/ 7308056 w 10058400"/>
                <a:gd name="connsiteY721" fmla="*/ 850107 h 6553200"/>
                <a:gd name="connsiteX722" fmla="*/ 7324725 w 10058400"/>
                <a:gd name="connsiteY722" fmla="*/ 844550 h 6553200"/>
                <a:gd name="connsiteX723" fmla="*/ 7342188 w 10058400"/>
                <a:gd name="connsiteY723" fmla="*/ 839788 h 6553200"/>
                <a:gd name="connsiteX724" fmla="*/ 7359650 w 10058400"/>
                <a:gd name="connsiteY724" fmla="*/ 835819 h 6553200"/>
                <a:gd name="connsiteX725" fmla="*/ 7377113 w 10058400"/>
                <a:gd name="connsiteY725" fmla="*/ 832644 h 6553200"/>
                <a:gd name="connsiteX726" fmla="*/ 7394575 w 10058400"/>
                <a:gd name="connsiteY726" fmla="*/ 831850 h 6553200"/>
                <a:gd name="connsiteX727" fmla="*/ 7412831 w 10058400"/>
                <a:gd name="connsiteY727" fmla="*/ 830263 h 6553200"/>
                <a:gd name="connsiteX728" fmla="*/ 7430294 w 10058400"/>
                <a:gd name="connsiteY728" fmla="*/ 830263 h 6553200"/>
                <a:gd name="connsiteX729" fmla="*/ 7449344 w 10058400"/>
                <a:gd name="connsiteY729" fmla="*/ 830263 h 6553200"/>
                <a:gd name="connsiteX730" fmla="*/ 7466806 w 10058400"/>
                <a:gd name="connsiteY730" fmla="*/ 832644 h 6553200"/>
                <a:gd name="connsiteX731" fmla="*/ 7541419 w 10058400"/>
                <a:gd name="connsiteY731" fmla="*/ 840582 h 6553200"/>
                <a:gd name="connsiteX732" fmla="*/ 7614444 w 10058400"/>
                <a:gd name="connsiteY732" fmla="*/ 846138 h 6553200"/>
                <a:gd name="connsiteX733" fmla="*/ 7688263 w 10058400"/>
                <a:gd name="connsiteY733" fmla="*/ 850107 h 6553200"/>
                <a:gd name="connsiteX734" fmla="*/ 7761287 w 10058400"/>
                <a:gd name="connsiteY734" fmla="*/ 850107 h 6553200"/>
                <a:gd name="connsiteX735" fmla="*/ 7834313 w 10058400"/>
                <a:gd name="connsiteY735" fmla="*/ 850107 h 6553200"/>
                <a:gd name="connsiteX736" fmla="*/ 7906544 w 10058400"/>
                <a:gd name="connsiteY736" fmla="*/ 846138 h 6553200"/>
                <a:gd name="connsiteX737" fmla="*/ 7980363 w 10058400"/>
                <a:gd name="connsiteY737" fmla="*/ 839788 h 6553200"/>
                <a:gd name="connsiteX738" fmla="*/ 8053387 w 10058400"/>
                <a:gd name="connsiteY738" fmla="*/ 830263 h 6553200"/>
                <a:gd name="connsiteX739" fmla="*/ 8081169 w 10058400"/>
                <a:gd name="connsiteY739" fmla="*/ 827882 h 6553200"/>
                <a:gd name="connsiteX740" fmla="*/ 8109744 w 10058400"/>
                <a:gd name="connsiteY740" fmla="*/ 824707 h 6553200"/>
                <a:gd name="connsiteX741" fmla="*/ 5348288 w 10058400"/>
                <a:gd name="connsiteY741" fmla="*/ 141288 h 6553200"/>
                <a:gd name="connsiteX742" fmla="*/ 5360988 w 10058400"/>
                <a:gd name="connsiteY742" fmla="*/ 142876 h 6553200"/>
                <a:gd name="connsiteX743" fmla="*/ 5374482 w 10058400"/>
                <a:gd name="connsiteY743" fmla="*/ 145257 h 6553200"/>
                <a:gd name="connsiteX744" fmla="*/ 5472113 w 10058400"/>
                <a:gd name="connsiteY744" fmla="*/ 177801 h 6553200"/>
                <a:gd name="connsiteX745" fmla="*/ 5566569 w 10058400"/>
                <a:gd name="connsiteY745" fmla="*/ 211138 h 6553200"/>
                <a:gd name="connsiteX746" fmla="*/ 5660232 w 10058400"/>
                <a:gd name="connsiteY746" fmla="*/ 244476 h 6553200"/>
                <a:gd name="connsiteX747" fmla="*/ 5750719 w 10058400"/>
                <a:gd name="connsiteY747" fmla="*/ 280194 h 6553200"/>
                <a:gd name="connsiteX748" fmla="*/ 5928519 w 10058400"/>
                <a:gd name="connsiteY748" fmla="*/ 350838 h 6553200"/>
                <a:gd name="connsiteX749" fmla="*/ 6099176 w 10058400"/>
                <a:gd name="connsiteY749" fmla="*/ 419894 h 6553200"/>
                <a:gd name="connsiteX750" fmla="*/ 6221413 w 10058400"/>
                <a:gd name="connsiteY750" fmla="*/ 469901 h 6553200"/>
                <a:gd name="connsiteX751" fmla="*/ 6342063 w 10058400"/>
                <a:gd name="connsiteY751" fmla="*/ 515938 h 6553200"/>
                <a:gd name="connsiteX752" fmla="*/ 6457951 w 10058400"/>
                <a:gd name="connsiteY752" fmla="*/ 560388 h 6553200"/>
                <a:gd name="connsiteX753" fmla="*/ 6571457 w 10058400"/>
                <a:gd name="connsiteY753" fmla="*/ 601663 h 6553200"/>
                <a:gd name="connsiteX754" fmla="*/ 6591301 w 10058400"/>
                <a:gd name="connsiteY754" fmla="*/ 609601 h 6553200"/>
                <a:gd name="connsiteX755" fmla="*/ 6610351 w 10058400"/>
                <a:gd name="connsiteY755" fmla="*/ 617538 h 6553200"/>
                <a:gd name="connsiteX756" fmla="*/ 6628607 w 10058400"/>
                <a:gd name="connsiteY756" fmla="*/ 628651 h 6553200"/>
                <a:gd name="connsiteX757" fmla="*/ 6646069 w 10058400"/>
                <a:gd name="connsiteY757" fmla="*/ 638969 h 6553200"/>
                <a:gd name="connsiteX758" fmla="*/ 6661944 w 10058400"/>
                <a:gd name="connsiteY758" fmla="*/ 650876 h 6553200"/>
                <a:gd name="connsiteX759" fmla="*/ 6677819 w 10058400"/>
                <a:gd name="connsiteY759" fmla="*/ 662782 h 6553200"/>
                <a:gd name="connsiteX760" fmla="*/ 6692901 w 10058400"/>
                <a:gd name="connsiteY760" fmla="*/ 676276 h 6553200"/>
                <a:gd name="connsiteX761" fmla="*/ 6707188 w 10058400"/>
                <a:gd name="connsiteY761" fmla="*/ 689769 h 6553200"/>
                <a:gd name="connsiteX762" fmla="*/ 6719094 w 10058400"/>
                <a:gd name="connsiteY762" fmla="*/ 705644 h 6553200"/>
                <a:gd name="connsiteX763" fmla="*/ 6731001 w 10058400"/>
                <a:gd name="connsiteY763" fmla="*/ 719932 h 6553200"/>
                <a:gd name="connsiteX764" fmla="*/ 6743701 w 10058400"/>
                <a:gd name="connsiteY764" fmla="*/ 736601 h 6553200"/>
                <a:gd name="connsiteX765" fmla="*/ 6752432 w 10058400"/>
                <a:gd name="connsiteY765" fmla="*/ 753269 h 6553200"/>
                <a:gd name="connsiteX766" fmla="*/ 6761957 w 10058400"/>
                <a:gd name="connsiteY766" fmla="*/ 769938 h 6553200"/>
                <a:gd name="connsiteX767" fmla="*/ 6769894 w 10058400"/>
                <a:gd name="connsiteY767" fmla="*/ 788194 h 6553200"/>
                <a:gd name="connsiteX768" fmla="*/ 6777832 w 10058400"/>
                <a:gd name="connsiteY768" fmla="*/ 805657 h 6553200"/>
                <a:gd name="connsiteX769" fmla="*/ 6783388 w 10058400"/>
                <a:gd name="connsiteY769" fmla="*/ 824707 h 6553200"/>
                <a:gd name="connsiteX770" fmla="*/ 6788944 w 10058400"/>
                <a:gd name="connsiteY770" fmla="*/ 842963 h 6553200"/>
                <a:gd name="connsiteX771" fmla="*/ 6792913 w 10058400"/>
                <a:gd name="connsiteY771" fmla="*/ 862013 h 6553200"/>
                <a:gd name="connsiteX772" fmla="*/ 6796882 w 10058400"/>
                <a:gd name="connsiteY772" fmla="*/ 880269 h 6553200"/>
                <a:gd name="connsiteX773" fmla="*/ 6798469 w 10058400"/>
                <a:gd name="connsiteY773" fmla="*/ 900113 h 6553200"/>
                <a:gd name="connsiteX774" fmla="*/ 6799263 w 10058400"/>
                <a:gd name="connsiteY774" fmla="*/ 919163 h 6553200"/>
                <a:gd name="connsiteX775" fmla="*/ 6799263 w 10058400"/>
                <a:gd name="connsiteY775" fmla="*/ 939007 h 6553200"/>
                <a:gd name="connsiteX776" fmla="*/ 6798469 w 10058400"/>
                <a:gd name="connsiteY776" fmla="*/ 958851 h 6553200"/>
                <a:gd name="connsiteX777" fmla="*/ 6795294 w 10058400"/>
                <a:gd name="connsiteY777" fmla="*/ 977900 h 6553200"/>
                <a:gd name="connsiteX778" fmla="*/ 6791326 w 10058400"/>
                <a:gd name="connsiteY778" fmla="*/ 997744 h 6553200"/>
                <a:gd name="connsiteX779" fmla="*/ 6787357 w 10058400"/>
                <a:gd name="connsiteY779" fmla="*/ 1017588 h 6553200"/>
                <a:gd name="connsiteX780" fmla="*/ 6781007 w 10058400"/>
                <a:gd name="connsiteY780" fmla="*/ 1036638 h 6553200"/>
                <a:gd name="connsiteX781" fmla="*/ 6773863 w 10058400"/>
                <a:gd name="connsiteY781" fmla="*/ 1054894 h 6553200"/>
                <a:gd name="connsiteX782" fmla="*/ 6765926 w 10058400"/>
                <a:gd name="connsiteY782" fmla="*/ 1073944 h 6553200"/>
                <a:gd name="connsiteX783" fmla="*/ 6755607 w 10058400"/>
                <a:gd name="connsiteY783" fmla="*/ 1092200 h 6553200"/>
                <a:gd name="connsiteX784" fmla="*/ 6744494 w 10058400"/>
                <a:gd name="connsiteY784" fmla="*/ 1111251 h 6553200"/>
                <a:gd name="connsiteX785" fmla="*/ 6732588 w 10058400"/>
                <a:gd name="connsiteY785" fmla="*/ 1128713 h 6553200"/>
                <a:gd name="connsiteX786" fmla="*/ 6707188 w 10058400"/>
                <a:gd name="connsiteY786" fmla="*/ 1166019 h 6553200"/>
                <a:gd name="connsiteX787" fmla="*/ 6680994 w 10058400"/>
                <a:gd name="connsiteY787" fmla="*/ 1204119 h 6553200"/>
                <a:gd name="connsiteX788" fmla="*/ 6655594 w 10058400"/>
                <a:gd name="connsiteY788" fmla="*/ 1243013 h 6553200"/>
                <a:gd name="connsiteX789" fmla="*/ 6630988 w 10058400"/>
                <a:gd name="connsiteY789" fmla="*/ 1284288 h 6553200"/>
                <a:gd name="connsiteX790" fmla="*/ 6608763 w 10058400"/>
                <a:gd name="connsiteY790" fmla="*/ 1325563 h 6553200"/>
                <a:gd name="connsiteX791" fmla="*/ 6585744 w 10058400"/>
                <a:gd name="connsiteY791" fmla="*/ 1368426 h 6553200"/>
                <a:gd name="connsiteX792" fmla="*/ 6564313 w 10058400"/>
                <a:gd name="connsiteY792" fmla="*/ 1412875 h 6553200"/>
                <a:gd name="connsiteX793" fmla="*/ 6544469 w 10058400"/>
                <a:gd name="connsiteY793" fmla="*/ 1456532 h 6553200"/>
                <a:gd name="connsiteX794" fmla="*/ 6526213 w 10058400"/>
                <a:gd name="connsiteY794" fmla="*/ 1500982 h 6553200"/>
                <a:gd name="connsiteX795" fmla="*/ 6510338 w 10058400"/>
                <a:gd name="connsiteY795" fmla="*/ 1543051 h 6553200"/>
                <a:gd name="connsiteX796" fmla="*/ 6495257 w 10058400"/>
                <a:gd name="connsiteY796" fmla="*/ 1585913 h 6553200"/>
                <a:gd name="connsiteX797" fmla="*/ 6481763 w 10058400"/>
                <a:gd name="connsiteY797" fmla="*/ 1628775 h 6553200"/>
                <a:gd name="connsiteX798" fmla="*/ 6471444 w 10058400"/>
                <a:gd name="connsiteY798" fmla="*/ 1670051 h 6553200"/>
                <a:gd name="connsiteX799" fmla="*/ 6460332 w 10058400"/>
                <a:gd name="connsiteY799" fmla="*/ 1711326 h 6553200"/>
                <a:gd name="connsiteX800" fmla="*/ 6452394 w 10058400"/>
                <a:gd name="connsiteY800" fmla="*/ 1752600 h 6553200"/>
                <a:gd name="connsiteX801" fmla="*/ 6446044 w 10058400"/>
                <a:gd name="connsiteY801" fmla="*/ 1793082 h 6553200"/>
                <a:gd name="connsiteX802" fmla="*/ 6440488 w 10058400"/>
                <a:gd name="connsiteY802" fmla="*/ 1832769 h 6553200"/>
                <a:gd name="connsiteX803" fmla="*/ 6434932 w 10058400"/>
                <a:gd name="connsiteY803" fmla="*/ 1872457 h 6553200"/>
                <a:gd name="connsiteX804" fmla="*/ 6432551 w 10058400"/>
                <a:gd name="connsiteY804" fmla="*/ 1911351 h 6553200"/>
                <a:gd name="connsiteX805" fmla="*/ 6430169 w 10058400"/>
                <a:gd name="connsiteY805" fmla="*/ 1948657 h 6553200"/>
                <a:gd name="connsiteX806" fmla="*/ 6430169 w 10058400"/>
                <a:gd name="connsiteY806" fmla="*/ 1985963 h 6553200"/>
                <a:gd name="connsiteX807" fmla="*/ 6430169 w 10058400"/>
                <a:gd name="connsiteY807" fmla="*/ 2023269 h 6553200"/>
                <a:gd name="connsiteX808" fmla="*/ 6430169 w 10058400"/>
                <a:gd name="connsiteY808" fmla="*/ 2059782 h 6553200"/>
                <a:gd name="connsiteX809" fmla="*/ 6432551 w 10058400"/>
                <a:gd name="connsiteY809" fmla="*/ 2095501 h 6553200"/>
                <a:gd name="connsiteX810" fmla="*/ 6434932 w 10058400"/>
                <a:gd name="connsiteY810" fmla="*/ 2130425 h 6553200"/>
                <a:gd name="connsiteX811" fmla="*/ 6438901 w 10058400"/>
                <a:gd name="connsiteY811" fmla="*/ 2163763 h 6553200"/>
                <a:gd name="connsiteX812" fmla="*/ 6448426 w 10058400"/>
                <a:gd name="connsiteY812" fmla="*/ 2230438 h 6553200"/>
                <a:gd name="connsiteX813" fmla="*/ 6459538 w 10058400"/>
                <a:gd name="connsiteY813" fmla="*/ 2293144 h 6553200"/>
                <a:gd name="connsiteX814" fmla="*/ 6473826 w 10058400"/>
                <a:gd name="connsiteY814" fmla="*/ 2351882 h 6553200"/>
                <a:gd name="connsiteX815" fmla="*/ 6488907 w 10058400"/>
                <a:gd name="connsiteY815" fmla="*/ 2406650 h 6553200"/>
                <a:gd name="connsiteX816" fmla="*/ 6504782 w 10058400"/>
                <a:gd name="connsiteY816" fmla="*/ 2456657 h 6553200"/>
                <a:gd name="connsiteX817" fmla="*/ 6522244 w 10058400"/>
                <a:gd name="connsiteY817" fmla="*/ 2505076 h 6553200"/>
                <a:gd name="connsiteX818" fmla="*/ 6538913 w 10058400"/>
                <a:gd name="connsiteY818" fmla="*/ 2546350 h 6553200"/>
                <a:gd name="connsiteX819" fmla="*/ 6546057 w 10058400"/>
                <a:gd name="connsiteY819" fmla="*/ 2563813 h 6553200"/>
                <a:gd name="connsiteX820" fmla="*/ 6551613 w 10058400"/>
                <a:gd name="connsiteY820" fmla="*/ 2581275 h 6553200"/>
                <a:gd name="connsiteX821" fmla="*/ 6556376 w 10058400"/>
                <a:gd name="connsiteY821" fmla="*/ 2599532 h 6553200"/>
                <a:gd name="connsiteX822" fmla="*/ 6560344 w 10058400"/>
                <a:gd name="connsiteY822" fmla="*/ 2616994 h 6553200"/>
                <a:gd name="connsiteX823" fmla="*/ 6564313 w 10058400"/>
                <a:gd name="connsiteY823" fmla="*/ 2636044 h 6553200"/>
                <a:gd name="connsiteX824" fmla="*/ 6567488 w 10058400"/>
                <a:gd name="connsiteY824" fmla="*/ 2653507 h 6553200"/>
                <a:gd name="connsiteX825" fmla="*/ 6568282 w 10058400"/>
                <a:gd name="connsiteY825" fmla="*/ 2671763 h 6553200"/>
                <a:gd name="connsiteX826" fmla="*/ 6569869 w 10058400"/>
                <a:gd name="connsiteY826" fmla="*/ 2689225 h 6553200"/>
                <a:gd name="connsiteX827" fmla="*/ 6569869 w 10058400"/>
                <a:gd name="connsiteY827" fmla="*/ 2707482 h 6553200"/>
                <a:gd name="connsiteX828" fmla="*/ 6569869 w 10058400"/>
                <a:gd name="connsiteY828" fmla="*/ 2726532 h 6553200"/>
                <a:gd name="connsiteX829" fmla="*/ 6568282 w 10058400"/>
                <a:gd name="connsiteY829" fmla="*/ 2743995 h 6553200"/>
                <a:gd name="connsiteX830" fmla="*/ 6565901 w 10058400"/>
                <a:gd name="connsiteY830" fmla="*/ 2762250 h 6553200"/>
                <a:gd name="connsiteX831" fmla="*/ 6563519 w 10058400"/>
                <a:gd name="connsiteY831" fmla="*/ 2781300 h 6553200"/>
                <a:gd name="connsiteX832" fmla="*/ 6559551 w 10058400"/>
                <a:gd name="connsiteY832" fmla="*/ 2798763 h 6553200"/>
                <a:gd name="connsiteX833" fmla="*/ 6555582 w 10058400"/>
                <a:gd name="connsiteY833" fmla="*/ 2817019 h 6553200"/>
                <a:gd name="connsiteX834" fmla="*/ 6550026 w 10058400"/>
                <a:gd name="connsiteY834" fmla="*/ 2834482 h 6553200"/>
                <a:gd name="connsiteX835" fmla="*/ 6536532 w 10058400"/>
                <a:gd name="connsiteY835" fmla="*/ 2874169 h 6553200"/>
                <a:gd name="connsiteX836" fmla="*/ 6524626 w 10058400"/>
                <a:gd name="connsiteY836" fmla="*/ 2916238 h 6553200"/>
                <a:gd name="connsiteX837" fmla="*/ 6515101 w 10058400"/>
                <a:gd name="connsiteY837" fmla="*/ 2958307 h 6553200"/>
                <a:gd name="connsiteX838" fmla="*/ 6504782 w 10058400"/>
                <a:gd name="connsiteY838" fmla="*/ 3002757 h 6553200"/>
                <a:gd name="connsiteX839" fmla="*/ 6499226 w 10058400"/>
                <a:gd name="connsiteY839" fmla="*/ 3032919 h 6553200"/>
                <a:gd name="connsiteX840" fmla="*/ 6493669 w 10058400"/>
                <a:gd name="connsiteY840" fmla="*/ 3063876 h 6553200"/>
                <a:gd name="connsiteX841" fmla="*/ 6489701 w 10058400"/>
                <a:gd name="connsiteY841" fmla="*/ 3094832 h 6553200"/>
                <a:gd name="connsiteX842" fmla="*/ 6487319 w 10058400"/>
                <a:gd name="connsiteY842" fmla="*/ 3124994 h 6553200"/>
                <a:gd name="connsiteX843" fmla="*/ 6484938 w 10058400"/>
                <a:gd name="connsiteY843" fmla="*/ 3154363 h 6553200"/>
                <a:gd name="connsiteX844" fmla="*/ 6483351 w 10058400"/>
                <a:gd name="connsiteY844" fmla="*/ 3183732 h 6553200"/>
                <a:gd name="connsiteX845" fmla="*/ 6483351 w 10058400"/>
                <a:gd name="connsiteY845" fmla="*/ 3244057 h 6553200"/>
                <a:gd name="connsiteX846" fmla="*/ 6485732 w 10058400"/>
                <a:gd name="connsiteY846" fmla="*/ 3301207 h 6553200"/>
                <a:gd name="connsiteX847" fmla="*/ 6491288 w 10058400"/>
                <a:gd name="connsiteY847" fmla="*/ 3359150 h 6553200"/>
                <a:gd name="connsiteX848" fmla="*/ 6499226 w 10058400"/>
                <a:gd name="connsiteY848" fmla="*/ 3414713 h 6553200"/>
                <a:gd name="connsiteX849" fmla="*/ 6511132 w 10058400"/>
                <a:gd name="connsiteY849" fmla="*/ 3469482 h 6553200"/>
                <a:gd name="connsiteX850" fmla="*/ 6524626 w 10058400"/>
                <a:gd name="connsiteY850" fmla="*/ 3522663 h 6553200"/>
                <a:gd name="connsiteX851" fmla="*/ 6540501 w 10058400"/>
                <a:gd name="connsiteY851" fmla="*/ 3575050 h 6553200"/>
                <a:gd name="connsiteX852" fmla="*/ 6559551 w 10058400"/>
                <a:gd name="connsiteY852" fmla="*/ 3625850 h 6553200"/>
                <a:gd name="connsiteX853" fmla="*/ 6580982 w 10058400"/>
                <a:gd name="connsiteY853" fmla="*/ 3675063 h 6553200"/>
                <a:gd name="connsiteX854" fmla="*/ 6603207 w 10058400"/>
                <a:gd name="connsiteY854" fmla="*/ 3721894 h 6553200"/>
                <a:gd name="connsiteX855" fmla="*/ 6627019 w 10058400"/>
                <a:gd name="connsiteY855" fmla="*/ 3767138 h 6553200"/>
                <a:gd name="connsiteX856" fmla="*/ 6654007 w 10058400"/>
                <a:gd name="connsiteY856" fmla="*/ 3810000 h 6553200"/>
                <a:gd name="connsiteX857" fmla="*/ 6683376 w 10058400"/>
                <a:gd name="connsiteY857" fmla="*/ 3851275 h 6553200"/>
                <a:gd name="connsiteX858" fmla="*/ 6734176 w 10058400"/>
                <a:gd name="connsiteY858" fmla="*/ 3922713 h 6553200"/>
                <a:gd name="connsiteX859" fmla="*/ 6859588 w 10058400"/>
                <a:gd name="connsiteY859" fmla="*/ 4102101 h 6553200"/>
                <a:gd name="connsiteX860" fmla="*/ 6938169 w 10058400"/>
                <a:gd name="connsiteY860" fmla="*/ 4210844 h 6553200"/>
                <a:gd name="connsiteX861" fmla="*/ 7020719 w 10058400"/>
                <a:gd name="connsiteY861" fmla="*/ 4324351 h 6553200"/>
                <a:gd name="connsiteX862" fmla="*/ 7102476 w 10058400"/>
                <a:gd name="connsiteY862" fmla="*/ 4435476 h 6553200"/>
                <a:gd name="connsiteX863" fmla="*/ 7178676 w 10058400"/>
                <a:gd name="connsiteY863" fmla="*/ 4535488 h 6553200"/>
                <a:gd name="connsiteX864" fmla="*/ 7195344 w 10058400"/>
                <a:gd name="connsiteY864" fmla="*/ 4559301 h 6553200"/>
                <a:gd name="connsiteX865" fmla="*/ 7208838 w 10058400"/>
                <a:gd name="connsiteY865" fmla="*/ 4582319 h 6553200"/>
                <a:gd name="connsiteX866" fmla="*/ 7222332 w 10058400"/>
                <a:gd name="connsiteY866" fmla="*/ 4606132 h 6553200"/>
                <a:gd name="connsiteX867" fmla="*/ 7231857 w 10058400"/>
                <a:gd name="connsiteY867" fmla="*/ 4629944 h 6553200"/>
                <a:gd name="connsiteX868" fmla="*/ 7239794 w 10058400"/>
                <a:gd name="connsiteY868" fmla="*/ 4652963 h 6553200"/>
                <a:gd name="connsiteX869" fmla="*/ 7245351 w 10058400"/>
                <a:gd name="connsiteY869" fmla="*/ 4676776 h 6553200"/>
                <a:gd name="connsiteX870" fmla="*/ 7249319 w 10058400"/>
                <a:gd name="connsiteY870" fmla="*/ 4700588 h 6553200"/>
                <a:gd name="connsiteX871" fmla="*/ 7250113 w 10058400"/>
                <a:gd name="connsiteY871" fmla="*/ 4724401 h 6553200"/>
                <a:gd name="connsiteX872" fmla="*/ 7250113 w 10058400"/>
                <a:gd name="connsiteY872" fmla="*/ 4747419 h 6553200"/>
                <a:gd name="connsiteX873" fmla="*/ 7247732 w 10058400"/>
                <a:gd name="connsiteY873" fmla="*/ 4771232 h 6553200"/>
                <a:gd name="connsiteX874" fmla="*/ 7243763 w 10058400"/>
                <a:gd name="connsiteY874" fmla="*/ 4794251 h 6553200"/>
                <a:gd name="connsiteX875" fmla="*/ 7236619 w 10058400"/>
                <a:gd name="connsiteY875" fmla="*/ 4816476 h 6553200"/>
                <a:gd name="connsiteX876" fmla="*/ 7228682 w 10058400"/>
                <a:gd name="connsiteY876" fmla="*/ 4837907 h 6553200"/>
                <a:gd name="connsiteX877" fmla="*/ 7219951 w 10058400"/>
                <a:gd name="connsiteY877" fmla="*/ 4860926 h 6553200"/>
                <a:gd name="connsiteX878" fmla="*/ 7208838 w 10058400"/>
                <a:gd name="connsiteY878" fmla="*/ 4880769 h 6553200"/>
                <a:gd name="connsiteX879" fmla="*/ 7195344 w 10058400"/>
                <a:gd name="connsiteY879" fmla="*/ 4902201 h 6553200"/>
                <a:gd name="connsiteX880" fmla="*/ 7181057 w 10058400"/>
                <a:gd name="connsiteY880" fmla="*/ 4920457 h 6553200"/>
                <a:gd name="connsiteX881" fmla="*/ 7163594 w 10058400"/>
                <a:gd name="connsiteY881" fmla="*/ 4941094 h 6553200"/>
                <a:gd name="connsiteX882" fmla="*/ 7146132 w 10058400"/>
                <a:gd name="connsiteY882" fmla="*/ 4957763 h 6553200"/>
                <a:gd name="connsiteX883" fmla="*/ 7126288 w 10058400"/>
                <a:gd name="connsiteY883" fmla="*/ 4975226 h 6553200"/>
                <a:gd name="connsiteX884" fmla="*/ 7106444 w 10058400"/>
                <a:gd name="connsiteY884" fmla="*/ 4992688 h 6553200"/>
                <a:gd name="connsiteX885" fmla="*/ 7083426 w 10058400"/>
                <a:gd name="connsiteY885" fmla="*/ 5007769 h 6553200"/>
                <a:gd name="connsiteX886" fmla="*/ 7059613 w 10058400"/>
                <a:gd name="connsiteY886" fmla="*/ 5022057 h 6553200"/>
                <a:gd name="connsiteX887" fmla="*/ 7034213 w 10058400"/>
                <a:gd name="connsiteY887" fmla="*/ 5035551 h 6553200"/>
                <a:gd name="connsiteX888" fmla="*/ 7008813 w 10058400"/>
                <a:gd name="connsiteY888" fmla="*/ 5047457 h 6553200"/>
                <a:gd name="connsiteX889" fmla="*/ 6981032 w 10058400"/>
                <a:gd name="connsiteY889" fmla="*/ 5057776 h 6553200"/>
                <a:gd name="connsiteX890" fmla="*/ 6951663 w 10058400"/>
                <a:gd name="connsiteY890" fmla="*/ 5067301 h 6553200"/>
                <a:gd name="connsiteX891" fmla="*/ 6922294 w 10058400"/>
                <a:gd name="connsiteY891" fmla="*/ 5075238 h 6553200"/>
                <a:gd name="connsiteX892" fmla="*/ 6889751 w 10058400"/>
                <a:gd name="connsiteY892" fmla="*/ 5082382 h 6553200"/>
                <a:gd name="connsiteX893" fmla="*/ 6858001 w 10058400"/>
                <a:gd name="connsiteY893" fmla="*/ 5086351 h 6553200"/>
                <a:gd name="connsiteX894" fmla="*/ 6824663 w 10058400"/>
                <a:gd name="connsiteY894" fmla="*/ 5090319 h 6553200"/>
                <a:gd name="connsiteX895" fmla="*/ 6791326 w 10058400"/>
                <a:gd name="connsiteY895" fmla="*/ 5091113 h 6553200"/>
                <a:gd name="connsiteX896" fmla="*/ 6756401 w 10058400"/>
                <a:gd name="connsiteY896" fmla="*/ 5091113 h 6553200"/>
                <a:gd name="connsiteX897" fmla="*/ 6723063 w 10058400"/>
                <a:gd name="connsiteY897" fmla="*/ 5088732 h 6553200"/>
                <a:gd name="connsiteX898" fmla="*/ 6689726 w 10058400"/>
                <a:gd name="connsiteY898" fmla="*/ 5082382 h 6553200"/>
                <a:gd name="connsiteX899" fmla="*/ 6657976 w 10058400"/>
                <a:gd name="connsiteY899" fmla="*/ 5072857 h 6553200"/>
                <a:gd name="connsiteX900" fmla="*/ 6626226 w 10058400"/>
                <a:gd name="connsiteY900" fmla="*/ 5062538 h 6553200"/>
                <a:gd name="connsiteX901" fmla="*/ 6595269 w 10058400"/>
                <a:gd name="connsiteY901" fmla="*/ 5049044 h 6553200"/>
                <a:gd name="connsiteX902" fmla="*/ 6564313 w 10058400"/>
                <a:gd name="connsiteY902" fmla="*/ 5033169 h 6553200"/>
                <a:gd name="connsiteX903" fmla="*/ 6534944 w 10058400"/>
                <a:gd name="connsiteY903" fmla="*/ 5014119 h 6553200"/>
                <a:gd name="connsiteX904" fmla="*/ 6507163 w 10058400"/>
                <a:gd name="connsiteY904" fmla="*/ 4994276 h 6553200"/>
                <a:gd name="connsiteX905" fmla="*/ 6479382 w 10058400"/>
                <a:gd name="connsiteY905" fmla="*/ 4972844 h 6553200"/>
                <a:gd name="connsiteX906" fmla="*/ 6452394 w 10058400"/>
                <a:gd name="connsiteY906" fmla="*/ 4947444 h 6553200"/>
                <a:gd name="connsiteX907" fmla="*/ 6426201 w 10058400"/>
                <a:gd name="connsiteY907" fmla="*/ 4922044 h 6553200"/>
                <a:gd name="connsiteX908" fmla="*/ 6400801 w 10058400"/>
                <a:gd name="connsiteY908" fmla="*/ 4895057 h 6553200"/>
                <a:gd name="connsiteX909" fmla="*/ 6376194 w 10058400"/>
                <a:gd name="connsiteY909" fmla="*/ 4865688 h 6553200"/>
                <a:gd name="connsiteX910" fmla="*/ 6352382 w 10058400"/>
                <a:gd name="connsiteY910" fmla="*/ 4835526 h 6553200"/>
                <a:gd name="connsiteX911" fmla="*/ 6330157 w 10058400"/>
                <a:gd name="connsiteY911" fmla="*/ 4802982 h 6553200"/>
                <a:gd name="connsiteX912" fmla="*/ 6307138 w 10058400"/>
                <a:gd name="connsiteY912" fmla="*/ 4771232 h 6553200"/>
                <a:gd name="connsiteX913" fmla="*/ 6285707 w 10058400"/>
                <a:gd name="connsiteY913" fmla="*/ 4736307 h 6553200"/>
                <a:gd name="connsiteX914" fmla="*/ 6265863 w 10058400"/>
                <a:gd name="connsiteY914" fmla="*/ 4702176 h 6553200"/>
                <a:gd name="connsiteX915" fmla="*/ 6246019 w 10058400"/>
                <a:gd name="connsiteY915" fmla="*/ 4667251 h 6553200"/>
                <a:gd name="connsiteX916" fmla="*/ 6226969 w 10058400"/>
                <a:gd name="connsiteY916" fmla="*/ 4629944 h 6553200"/>
                <a:gd name="connsiteX917" fmla="*/ 6209507 w 10058400"/>
                <a:gd name="connsiteY917" fmla="*/ 4592638 h 6553200"/>
                <a:gd name="connsiteX918" fmla="*/ 6192838 w 10058400"/>
                <a:gd name="connsiteY918" fmla="*/ 4555332 h 6553200"/>
                <a:gd name="connsiteX919" fmla="*/ 6176169 w 10058400"/>
                <a:gd name="connsiteY919" fmla="*/ 4518026 h 6553200"/>
                <a:gd name="connsiteX920" fmla="*/ 6161882 w 10058400"/>
                <a:gd name="connsiteY920" fmla="*/ 4479132 h 6553200"/>
                <a:gd name="connsiteX921" fmla="*/ 6146801 w 10058400"/>
                <a:gd name="connsiteY921" fmla="*/ 4440238 h 6553200"/>
                <a:gd name="connsiteX922" fmla="*/ 6134101 w 10058400"/>
                <a:gd name="connsiteY922" fmla="*/ 4402138 h 6553200"/>
                <a:gd name="connsiteX923" fmla="*/ 6120607 w 10058400"/>
                <a:gd name="connsiteY923" fmla="*/ 4363244 h 6553200"/>
                <a:gd name="connsiteX924" fmla="*/ 6109494 w 10058400"/>
                <a:gd name="connsiteY924" fmla="*/ 4325938 h 6553200"/>
                <a:gd name="connsiteX925" fmla="*/ 6099176 w 10058400"/>
                <a:gd name="connsiteY925" fmla="*/ 4287044 h 6553200"/>
                <a:gd name="connsiteX926" fmla="*/ 6088063 w 10058400"/>
                <a:gd name="connsiteY926" fmla="*/ 4249738 h 6553200"/>
                <a:gd name="connsiteX927" fmla="*/ 6080126 w 10058400"/>
                <a:gd name="connsiteY927" fmla="*/ 4212432 h 6553200"/>
                <a:gd name="connsiteX928" fmla="*/ 6062663 w 10058400"/>
                <a:gd name="connsiteY928" fmla="*/ 4118769 h 6553200"/>
                <a:gd name="connsiteX929" fmla="*/ 6044407 w 10058400"/>
                <a:gd name="connsiteY929" fmla="*/ 4010026 h 6553200"/>
                <a:gd name="connsiteX930" fmla="*/ 6036469 w 10058400"/>
                <a:gd name="connsiteY930" fmla="*/ 3948113 h 6553200"/>
                <a:gd name="connsiteX931" fmla="*/ 6028532 w 10058400"/>
                <a:gd name="connsiteY931" fmla="*/ 3884613 h 6553200"/>
                <a:gd name="connsiteX932" fmla="*/ 6019007 w 10058400"/>
                <a:gd name="connsiteY932" fmla="*/ 3814763 h 6553200"/>
                <a:gd name="connsiteX933" fmla="*/ 6012657 w 10058400"/>
                <a:gd name="connsiteY933" fmla="*/ 3742532 h 6553200"/>
                <a:gd name="connsiteX934" fmla="*/ 6005513 w 10058400"/>
                <a:gd name="connsiteY934" fmla="*/ 3667125 h 6553200"/>
                <a:gd name="connsiteX935" fmla="*/ 5999163 w 10058400"/>
                <a:gd name="connsiteY935" fmla="*/ 3585369 h 6553200"/>
                <a:gd name="connsiteX936" fmla="*/ 5993607 w 10058400"/>
                <a:gd name="connsiteY936" fmla="*/ 3502819 h 6553200"/>
                <a:gd name="connsiteX937" fmla="*/ 5988051 w 10058400"/>
                <a:gd name="connsiteY937" fmla="*/ 3414713 h 6553200"/>
                <a:gd name="connsiteX938" fmla="*/ 5985669 w 10058400"/>
                <a:gd name="connsiteY938" fmla="*/ 3324225 h 6553200"/>
                <a:gd name="connsiteX939" fmla="*/ 5983288 w 10058400"/>
                <a:gd name="connsiteY939" fmla="*/ 3229769 h 6553200"/>
                <a:gd name="connsiteX940" fmla="*/ 5983288 w 10058400"/>
                <a:gd name="connsiteY940" fmla="*/ 3130550 h 6553200"/>
                <a:gd name="connsiteX941" fmla="*/ 5983288 w 10058400"/>
                <a:gd name="connsiteY941" fmla="*/ 3028950 h 6553200"/>
                <a:gd name="connsiteX942" fmla="*/ 5985669 w 10058400"/>
                <a:gd name="connsiteY942" fmla="*/ 2959895 h 6553200"/>
                <a:gd name="connsiteX943" fmla="*/ 5987257 w 10058400"/>
                <a:gd name="connsiteY943" fmla="*/ 2894807 h 6553200"/>
                <a:gd name="connsiteX944" fmla="*/ 5991226 w 10058400"/>
                <a:gd name="connsiteY944" fmla="*/ 2778125 h 6553200"/>
                <a:gd name="connsiteX945" fmla="*/ 5997576 w 10058400"/>
                <a:gd name="connsiteY945" fmla="*/ 2658269 h 6553200"/>
                <a:gd name="connsiteX946" fmla="*/ 6003132 w 10058400"/>
                <a:gd name="connsiteY946" fmla="*/ 2575719 h 6553200"/>
                <a:gd name="connsiteX947" fmla="*/ 6004719 w 10058400"/>
                <a:gd name="connsiteY947" fmla="*/ 2493169 h 6553200"/>
                <a:gd name="connsiteX948" fmla="*/ 6005513 w 10058400"/>
                <a:gd name="connsiteY948" fmla="*/ 2411413 h 6553200"/>
                <a:gd name="connsiteX949" fmla="*/ 6004719 w 10058400"/>
                <a:gd name="connsiteY949" fmla="*/ 2328863 h 6553200"/>
                <a:gd name="connsiteX950" fmla="*/ 6001544 w 10058400"/>
                <a:gd name="connsiteY950" fmla="*/ 2247900 h 6553200"/>
                <a:gd name="connsiteX951" fmla="*/ 5995988 w 10058400"/>
                <a:gd name="connsiteY951" fmla="*/ 2166144 h 6553200"/>
                <a:gd name="connsiteX952" fmla="*/ 5989638 w 10058400"/>
                <a:gd name="connsiteY952" fmla="*/ 2085182 h 6553200"/>
                <a:gd name="connsiteX953" fmla="*/ 5981701 w 10058400"/>
                <a:gd name="connsiteY953" fmla="*/ 2003426 h 6553200"/>
                <a:gd name="connsiteX954" fmla="*/ 5971382 w 10058400"/>
                <a:gd name="connsiteY954" fmla="*/ 1923257 h 6553200"/>
                <a:gd name="connsiteX955" fmla="*/ 5958682 w 10058400"/>
                <a:gd name="connsiteY955" fmla="*/ 1843088 h 6553200"/>
                <a:gd name="connsiteX956" fmla="*/ 5945982 w 10058400"/>
                <a:gd name="connsiteY956" fmla="*/ 1764507 h 6553200"/>
                <a:gd name="connsiteX957" fmla="*/ 5929313 w 10058400"/>
                <a:gd name="connsiteY957" fmla="*/ 1684338 h 6553200"/>
                <a:gd name="connsiteX958" fmla="*/ 5912644 w 10058400"/>
                <a:gd name="connsiteY958" fmla="*/ 1605757 h 6553200"/>
                <a:gd name="connsiteX959" fmla="*/ 5893594 w 10058400"/>
                <a:gd name="connsiteY959" fmla="*/ 1528763 h 6553200"/>
                <a:gd name="connsiteX960" fmla="*/ 5873751 w 10058400"/>
                <a:gd name="connsiteY960" fmla="*/ 1450976 h 6553200"/>
                <a:gd name="connsiteX961" fmla="*/ 5850732 w 10058400"/>
                <a:gd name="connsiteY961" fmla="*/ 1375569 h 6553200"/>
                <a:gd name="connsiteX962" fmla="*/ 5826919 w 10058400"/>
                <a:gd name="connsiteY962" fmla="*/ 1299369 h 6553200"/>
                <a:gd name="connsiteX963" fmla="*/ 5801519 w 10058400"/>
                <a:gd name="connsiteY963" fmla="*/ 1223169 h 6553200"/>
                <a:gd name="connsiteX964" fmla="*/ 5774532 w 10058400"/>
                <a:gd name="connsiteY964" fmla="*/ 1148557 h 6553200"/>
                <a:gd name="connsiteX965" fmla="*/ 5746751 w 10058400"/>
                <a:gd name="connsiteY965" fmla="*/ 1074738 h 6553200"/>
                <a:gd name="connsiteX966" fmla="*/ 5716588 w 10058400"/>
                <a:gd name="connsiteY966" fmla="*/ 1001713 h 6553200"/>
                <a:gd name="connsiteX967" fmla="*/ 5685632 w 10058400"/>
                <a:gd name="connsiteY967" fmla="*/ 931069 h 6553200"/>
                <a:gd name="connsiteX968" fmla="*/ 5652294 w 10058400"/>
                <a:gd name="connsiteY968" fmla="*/ 858838 h 6553200"/>
                <a:gd name="connsiteX969" fmla="*/ 5617369 w 10058400"/>
                <a:gd name="connsiteY969" fmla="*/ 789782 h 6553200"/>
                <a:gd name="connsiteX970" fmla="*/ 5581651 w 10058400"/>
                <a:gd name="connsiteY970" fmla="*/ 719932 h 6553200"/>
                <a:gd name="connsiteX971" fmla="*/ 5544344 w 10058400"/>
                <a:gd name="connsiteY971" fmla="*/ 652463 h 6553200"/>
                <a:gd name="connsiteX972" fmla="*/ 5505451 w 10058400"/>
                <a:gd name="connsiteY972" fmla="*/ 585788 h 6553200"/>
                <a:gd name="connsiteX973" fmla="*/ 5464176 w 10058400"/>
                <a:gd name="connsiteY973" fmla="*/ 519113 h 6553200"/>
                <a:gd name="connsiteX974" fmla="*/ 5422901 w 10058400"/>
                <a:gd name="connsiteY974" fmla="*/ 454819 h 6553200"/>
                <a:gd name="connsiteX975" fmla="*/ 5380038 w 10058400"/>
                <a:gd name="connsiteY975" fmla="*/ 390526 h 6553200"/>
                <a:gd name="connsiteX976" fmla="*/ 5334794 w 10058400"/>
                <a:gd name="connsiteY976" fmla="*/ 327819 h 6553200"/>
                <a:gd name="connsiteX977" fmla="*/ 5289551 w 10058400"/>
                <a:gd name="connsiteY977" fmla="*/ 266701 h 6553200"/>
                <a:gd name="connsiteX978" fmla="*/ 5281613 w 10058400"/>
                <a:gd name="connsiteY978" fmla="*/ 256382 h 6553200"/>
                <a:gd name="connsiteX979" fmla="*/ 5276057 w 10058400"/>
                <a:gd name="connsiteY979" fmla="*/ 244476 h 6553200"/>
                <a:gd name="connsiteX980" fmla="*/ 5273676 w 10058400"/>
                <a:gd name="connsiteY980" fmla="*/ 231776 h 6553200"/>
                <a:gd name="connsiteX981" fmla="*/ 5272088 w 10058400"/>
                <a:gd name="connsiteY981" fmla="*/ 219869 h 6553200"/>
                <a:gd name="connsiteX982" fmla="*/ 5273676 w 10058400"/>
                <a:gd name="connsiteY982" fmla="*/ 207963 h 6553200"/>
                <a:gd name="connsiteX983" fmla="*/ 5276057 w 10058400"/>
                <a:gd name="connsiteY983" fmla="*/ 196057 h 6553200"/>
                <a:gd name="connsiteX984" fmla="*/ 5281613 w 10058400"/>
                <a:gd name="connsiteY984" fmla="*/ 185738 h 6553200"/>
                <a:gd name="connsiteX985" fmla="*/ 5286376 w 10058400"/>
                <a:gd name="connsiteY985" fmla="*/ 174626 h 6553200"/>
                <a:gd name="connsiteX986" fmla="*/ 5294313 w 10058400"/>
                <a:gd name="connsiteY986" fmla="*/ 165101 h 6553200"/>
                <a:gd name="connsiteX987" fmla="*/ 5303044 w 10058400"/>
                <a:gd name="connsiteY987" fmla="*/ 157163 h 6553200"/>
                <a:gd name="connsiteX988" fmla="*/ 5313363 w 10058400"/>
                <a:gd name="connsiteY988" fmla="*/ 150813 h 6553200"/>
                <a:gd name="connsiteX989" fmla="*/ 5323682 w 10058400"/>
                <a:gd name="connsiteY989" fmla="*/ 146844 h 6553200"/>
                <a:gd name="connsiteX990" fmla="*/ 5336382 w 10058400"/>
                <a:gd name="connsiteY990" fmla="*/ 142876 h 6553200"/>
                <a:gd name="connsiteX991" fmla="*/ 4365823 w 10058400"/>
                <a:gd name="connsiteY991" fmla="*/ 0 h 6553200"/>
                <a:gd name="connsiteX992" fmla="*/ 4395981 w 10058400"/>
                <a:gd name="connsiteY992" fmla="*/ 1588 h 6553200"/>
                <a:gd name="connsiteX993" fmla="*/ 4425346 w 10058400"/>
                <a:gd name="connsiteY993" fmla="*/ 2381 h 6553200"/>
                <a:gd name="connsiteX994" fmla="*/ 4456298 w 10058400"/>
                <a:gd name="connsiteY994" fmla="*/ 5556 h 6553200"/>
                <a:gd name="connsiteX995" fmla="*/ 4487250 w 10058400"/>
                <a:gd name="connsiteY995" fmla="*/ 9525 h 6553200"/>
                <a:gd name="connsiteX996" fmla="*/ 4516615 w 10058400"/>
                <a:gd name="connsiteY996" fmla="*/ 13494 h 6553200"/>
                <a:gd name="connsiteX997" fmla="*/ 4545980 w 10058400"/>
                <a:gd name="connsiteY997" fmla="*/ 19050 h 6553200"/>
                <a:gd name="connsiteX998" fmla="*/ 4575345 w 10058400"/>
                <a:gd name="connsiteY998" fmla="*/ 25400 h 6553200"/>
                <a:gd name="connsiteX999" fmla="*/ 4604709 w 10058400"/>
                <a:gd name="connsiteY999" fmla="*/ 33338 h 6553200"/>
                <a:gd name="connsiteX1000" fmla="*/ 4634074 w 10058400"/>
                <a:gd name="connsiteY1000" fmla="*/ 41275 h 6553200"/>
                <a:gd name="connsiteX1001" fmla="*/ 4661851 w 10058400"/>
                <a:gd name="connsiteY1001" fmla="*/ 49213 h 6553200"/>
                <a:gd name="connsiteX1002" fmla="*/ 4689629 w 10058400"/>
                <a:gd name="connsiteY1002" fmla="*/ 60325 h 6553200"/>
                <a:gd name="connsiteX1003" fmla="*/ 4717406 w 10058400"/>
                <a:gd name="connsiteY1003" fmla="*/ 70644 h 6553200"/>
                <a:gd name="connsiteX1004" fmla="*/ 4745977 w 10058400"/>
                <a:gd name="connsiteY1004" fmla="*/ 81756 h 6553200"/>
                <a:gd name="connsiteX1005" fmla="*/ 4772168 w 10058400"/>
                <a:gd name="connsiteY1005" fmla="*/ 94456 h 6553200"/>
                <a:gd name="connsiteX1006" fmla="*/ 4800739 w 10058400"/>
                <a:gd name="connsiteY1006" fmla="*/ 107950 h 6553200"/>
                <a:gd name="connsiteX1007" fmla="*/ 4826135 w 10058400"/>
                <a:gd name="connsiteY1007" fmla="*/ 121444 h 6553200"/>
                <a:gd name="connsiteX1008" fmla="*/ 4852325 w 10058400"/>
                <a:gd name="connsiteY1008" fmla="*/ 135731 h 6553200"/>
                <a:gd name="connsiteX1009" fmla="*/ 4877722 w 10058400"/>
                <a:gd name="connsiteY1009" fmla="*/ 152400 h 6553200"/>
                <a:gd name="connsiteX1010" fmla="*/ 4903119 w 10058400"/>
                <a:gd name="connsiteY1010" fmla="*/ 169069 h 6553200"/>
                <a:gd name="connsiteX1011" fmla="*/ 4926928 w 10058400"/>
                <a:gd name="connsiteY1011" fmla="*/ 185738 h 6553200"/>
                <a:gd name="connsiteX1012" fmla="*/ 4951531 w 10058400"/>
                <a:gd name="connsiteY1012" fmla="*/ 203994 h 6553200"/>
                <a:gd name="connsiteX1013" fmla="*/ 4975340 w 10058400"/>
                <a:gd name="connsiteY1013" fmla="*/ 223044 h 6553200"/>
                <a:gd name="connsiteX1014" fmla="*/ 4997562 w 10058400"/>
                <a:gd name="connsiteY1014" fmla="*/ 242888 h 6553200"/>
                <a:gd name="connsiteX1015" fmla="*/ 5020577 w 10058400"/>
                <a:gd name="connsiteY1015" fmla="*/ 262731 h 6553200"/>
                <a:gd name="connsiteX1016" fmla="*/ 5042006 w 10058400"/>
                <a:gd name="connsiteY1016" fmla="*/ 284163 h 6553200"/>
                <a:gd name="connsiteX1017" fmla="*/ 5063434 w 10058400"/>
                <a:gd name="connsiteY1017" fmla="*/ 305594 h 6553200"/>
                <a:gd name="connsiteX1018" fmla="*/ 5084862 w 10058400"/>
                <a:gd name="connsiteY1018" fmla="*/ 327819 h 6553200"/>
                <a:gd name="connsiteX1019" fmla="*/ 5104704 w 10058400"/>
                <a:gd name="connsiteY1019" fmla="*/ 350838 h 6553200"/>
                <a:gd name="connsiteX1020" fmla="*/ 5122957 w 10058400"/>
                <a:gd name="connsiteY1020" fmla="*/ 374650 h 6553200"/>
                <a:gd name="connsiteX1021" fmla="*/ 5157878 w 10058400"/>
                <a:gd name="connsiteY1021" fmla="*/ 419894 h 6553200"/>
                <a:gd name="connsiteX1022" fmla="*/ 5192798 w 10058400"/>
                <a:gd name="connsiteY1022" fmla="*/ 466725 h 6553200"/>
                <a:gd name="connsiteX1023" fmla="*/ 5226131 w 10058400"/>
                <a:gd name="connsiteY1023" fmla="*/ 513556 h 6553200"/>
                <a:gd name="connsiteX1024" fmla="*/ 5257876 w 10058400"/>
                <a:gd name="connsiteY1024" fmla="*/ 561181 h 6553200"/>
                <a:gd name="connsiteX1025" fmla="*/ 5288828 w 10058400"/>
                <a:gd name="connsiteY1025" fmla="*/ 609600 h 6553200"/>
                <a:gd name="connsiteX1026" fmla="*/ 5318987 w 10058400"/>
                <a:gd name="connsiteY1026" fmla="*/ 658813 h 6553200"/>
                <a:gd name="connsiteX1027" fmla="*/ 5349939 w 10058400"/>
                <a:gd name="connsiteY1027" fmla="*/ 708025 h 6553200"/>
                <a:gd name="connsiteX1028" fmla="*/ 5377716 w 10058400"/>
                <a:gd name="connsiteY1028" fmla="*/ 758825 h 6553200"/>
                <a:gd name="connsiteX1029" fmla="*/ 5406287 w 10058400"/>
                <a:gd name="connsiteY1029" fmla="*/ 809625 h 6553200"/>
                <a:gd name="connsiteX1030" fmla="*/ 5434065 w 10058400"/>
                <a:gd name="connsiteY1030" fmla="*/ 862013 h 6553200"/>
                <a:gd name="connsiteX1031" fmla="*/ 5461049 w 10058400"/>
                <a:gd name="connsiteY1031" fmla="*/ 913606 h 6553200"/>
                <a:gd name="connsiteX1032" fmla="*/ 5485652 w 10058400"/>
                <a:gd name="connsiteY1032" fmla="*/ 966788 h 6553200"/>
                <a:gd name="connsiteX1033" fmla="*/ 5510254 w 10058400"/>
                <a:gd name="connsiteY1033" fmla="*/ 1020763 h 6553200"/>
                <a:gd name="connsiteX1034" fmla="*/ 5534064 w 10058400"/>
                <a:gd name="connsiteY1034" fmla="*/ 1074738 h 6553200"/>
                <a:gd name="connsiteX1035" fmla="*/ 5557079 w 10058400"/>
                <a:gd name="connsiteY1035" fmla="*/ 1129506 h 6553200"/>
                <a:gd name="connsiteX1036" fmla="*/ 5577714 w 10058400"/>
                <a:gd name="connsiteY1036" fmla="*/ 1184275 h 6553200"/>
                <a:gd name="connsiteX1037" fmla="*/ 5599142 w 10058400"/>
                <a:gd name="connsiteY1037" fmla="*/ 1239044 h 6553200"/>
                <a:gd name="connsiteX1038" fmla="*/ 5619777 w 10058400"/>
                <a:gd name="connsiteY1038" fmla="*/ 1295400 h 6553200"/>
                <a:gd name="connsiteX1039" fmla="*/ 5638031 w 10058400"/>
                <a:gd name="connsiteY1039" fmla="*/ 1352550 h 6553200"/>
                <a:gd name="connsiteX1040" fmla="*/ 5657078 w 10058400"/>
                <a:gd name="connsiteY1040" fmla="*/ 1409700 h 6553200"/>
                <a:gd name="connsiteX1041" fmla="*/ 5672951 w 10058400"/>
                <a:gd name="connsiteY1041" fmla="*/ 1467644 h 6553200"/>
                <a:gd name="connsiteX1042" fmla="*/ 5690411 w 10058400"/>
                <a:gd name="connsiteY1042" fmla="*/ 1524794 h 6553200"/>
                <a:gd name="connsiteX1043" fmla="*/ 5704697 w 10058400"/>
                <a:gd name="connsiteY1043" fmla="*/ 1581944 h 6553200"/>
                <a:gd name="connsiteX1044" fmla="*/ 5718189 w 10058400"/>
                <a:gd name="connsiteY1044" fmla="*/ 1640681 h 6553200"/>
                <a:gd name="connsiteX1045" fmla="*/ 5731680 w 10058400"/>
                <a:gd name="connsiteY1045" fmla="*/ 1701006 h 6553200"/>
                <a:gd name="connsiteX1046" fmla="*/ 5743585 w 10058400"/>
                <a:gd name="connsiteY1046" fmla="*/ 1759744 h 6553200"/>
                <a:gd name="connsiteX1047" fmla="*/ 5755490 w 10058400"/>
                <a:gd name="connsiteY1047" fmla="*/ 1819275 h 6553200"/>
                <a:gd name="connsiteX1048" fmla="*/ 5765013 w 10058400"/>
                <a:gd name="connsiteY1048" fmla="*/ 1878013 h 6553200"/>
                <a:gd name="connsiteX1049" fmla="*/ 5773743 w 10058400"/>
                <a:gd name="connsiteY1049" fmla="*/ 1939132 h 6553200"/>
                <a:gd name="connsiteX1050" fmla="*/ 5782474 w 10058400"/>
                <a:gd name="connsiteY1050" fmla="*/ 1999457 h 6553200"/>
                <a:gd name="connsiteX1051" fmla="*/ 5788823 w 10058400"/>
                <a:gd name="connsiteY1051" fmla="*/ 2059781 h 6553200"/>
                <a:gd name="connsiteX1052" fmla="*/ 5795172 w 10058400"/>
                <a:gd name="connsiteY1052" fmla="*/ 2120900 h 6553200"/>
                <a:gd name="connsiteX1053" fmla="*/ 5795172 w 10058400"/>
                <a:gd name="connsiteY1053" fmla="*/ 2132806 h 6553200"/>
                <a:gd name="connsiteX1054" fmla="*/ 5794378 w 10058400"/>
                <a:gd name="connsiteY1054" fmla="*/ 2143919 h 6553200"/>
                <a:gd name="connsiteX1055" fmla="*/ 5791204 w 10058400"/>
                <a:gd name="connsiteY1055" fmla="*/ 2152650 h 6553200"/>
                <a:gd name="connsiteX1056" fmla="*/ 5786442 w 10058400"/>
                <a:gd name="connsiteY1056" fmla="*/ 2163762 h 6553200"/>
                <a:gd name="connsiteX1057" fmla="*/ 5780886 w 10058400"/>
                <a:gd name="connsiteY1057" fmla="*/ 2171700 h 6553200"/>
                <a:gd name="connsiteX1058" fmla="*/ 5773743 w 10058400"/>
                <a:gd name="connsiteY1058" fmla="*/ 2179638 h 6553200"/>
                <a:gd name="connsiteX1059" fmla="*/ 5767394 w 10058400"/>
                <a:gd name="connsiteY1059" fmla="*/ 2185988 h 6553200"/>
                <a:gd name="connsiteX1060" fmla="*/ 5757871 w 10058400"/>
                <a:gd name="connsiteY1060" fmla="*/ 2191544 h 6553200"/>
                <a:gd name="connsiteX1061" fmla="*/ 5749934 w 10058400"/>
                <a:gd name="connsiteY1061" fmla="*/ 2195513 h 6553200"/>
                <a:gd name="connsiteX1062" fmla="*/ 5739617 w 10058400"/>
                <a:gd name="connsiteY1062" fmla="*/ 2199481 h 6553200"/>
                <a:gd name="connsiteX1063" fmla="*/ 5730093 w 10058400"/>
                <a:gd name="connsiteY1063" fmla="*/ 2201069 h 6553200"/>
                <a:gd name="connsiteX1064" fmla="*/ 5719776 w 10058400"/>
                <a:gd name="connsiteY1064" fmla="*/ 2202656 h 6553200"/>
                <a:gd name="connsiteX1065" fmla="*/ 5710252 w 10058400"/>
                <a:gd name="connsiteY1065" fmla="*/ 2201069 h 6553200"/>
                <a:gd name="connsiteX1066" fmla="*/ 5699141 w 10058400"/>
                <a:gd name="connsiteY1066" fmla="*/ 2197894 h 6553200"/>
                <a:gd name="connsiteX1067" fmla="*/ 5688824 w 10058400"/>
                <a:gd name="connsiteY1067" fmla="*/ 2193925 h 6553200"/>
                <a:gd name="connsiteX1068" fmla="*/ 5679300 w 10058400"/>
                <a:gd name="connsiteY1068" fmla="*/ 2189163 h 6553200"/>
                <a:gd name="connsiteX1069" fmla="*/ 5677713 w 10058400"/>
                <a:gd name="connsiteY1069" fmla="*/ 2187575 h 6553200"/>
                <a:gd name="connsiteX1070" fmla="*/ 5645967 w 10058400"/>
                <a:gd name="connsiteY1070" fmla="*/ 2167731 h 6553200"/>
                <a:gd name="connsiteX1071" fmla="*/ 5614221 w 10058400"/>
                <a:gd name="connsiteY1071" fmla="*/ 2148681 h 6553200"/>
                <a:gd name="connsiteX1072" fmla="*/ 5580889 w 10058400"/>
                <a:gd name="connsiteY1072" fmla="*/ 2134394 h 6553200"/>
                <a:gd name="connsiteX1073" fmla="*/ 5545968 w 10058400"/>
                <a:gd name="connsiteY1073" fmla="*/ 2120900 h 6553200"/>
                <a:gd name="connsiteX1074" fmla="*/ 5511048 w 10058400"/>
                <a:gd name="connsiteY1074" fmla="*/ 2110581 h 6553200"/>
                <a:gd name="connsiteX1075" fmla="*/ 5475334 w 10058400"/>
                <a:gd name="connsiteY1075" fmla="*/ 2101056 h 6553200"/>
                <a:gd name="connsiteX1076" fmla="*/ 5440414 w 10058400"/>
                <a:gd name="connsiteY1076" fmla="*/ 2095500 h 6553200"/>
                <a:gd name="connsiteX1077" fmla="*/ 5404700 w 10058400"/>
                <a:gd name="connsiteY1077" fmla="*/ 2091531 h 6553200"/>
                <a:gd name="connsiteX1078" fmla="*/ 5367399 w 10058400"/>
                <a:gd name="connsiteY1078" fmla="*/ 2089944 h 6553200"/>
                <a:gd name="connsiteX1079" fmla="*/ 5331685 w 10058400"/>
                <a:gd name="connsiteY1079" fmla="*/ 2089944 h 6553200"/>
                <a:gd name="connsiteX1080" fmla="*/ 5295178 w 10058400"/>
                <a:gd name="connsiteY1080" fmla="*/ 2093913 h 6553200"/>
                <a:gd name="connsiteX1081" fmla="*/ 5259464 w 10058400"/>
                <a:gd name="connsiteY1081" fmla="*/ 2099469 h 6553200"/>
                <a:gd name="connsiteX1082" fmla="*/ 5222956 w 10058400"/>
                <a:gd name="connsiteY1082" fmla="*/ 2107406 h 6553200"/>
                <a:gd name="connsiteX1083" fmla="*/ 5187242 w 10058400"/>
                <a:gd name="connsiteY1083" fmla="*/ 2118519 h 6553200"/>
                <a:gd name="connsiteX1084" fmla="*/ 5151528 w 10058400"/>
                <a:gd name="connsiteY1084" fmla="*/ 2130425 h 6553200"/>
                <a:gd name="connsiteX1085" fmla="*/ 5116608 w 10058400"/>
                <a:gd name="connsiteY1085" fmla="*/ 2146300 h 6553200"/>
                <a:gd name="connsiteX1086" fmla="*/ 5107084 w 10058400"/>
                <a:gd name="connsiteY1086" fmla="*/ 2150269 h 6553200"/>
                <a:gd name="connsiteX1087" fmla="*/ 5099148 w 10058400"/>
                <a:gd name="connsiteY1087" fmla="*/ 2156619 h 6553200"/>
                <a:gd name="connsiteX1088" fmla="*/ 5091212 w 10058400"/>
                <a:gd name="connsiteY1088" fmla="*/ 2162175 h 6553200"/>
                <a:gd name="connsiteX1089" fmla="*/ 5084862 w 10058400"/>
                <a:gd name="connsiteY1089" fmla="*/ 2169319 h 6553200"/>
                <a:gd name="connsiteX1090" fmla="*/ 5079307 w 10058400"/>
                <a:gd name="connsiteY1090" fmla="*/ 2177256 h 6553200"/>
                <a:gd name="connsiteX1091" fmla="*/ 5073751 w 10058400"/>
                <a:gd name="connsiteY1091" fmla="*/ 2185194 h 6553200"/>
                <a:gd name="connsiteX1092" fmla="*/ 5069783 w 10058400"/>
                <a:gd name="connsiteY1092" fmla="*/ 2193131 h 6553200"/>
                <a:gd name="connsiteX1093" fmla="*/ 5065815 w 10058400"/>
                <a:gd name="connsiteY1093" fmla="*/ 2202656 h 6553200"/>
                <a:gd name="connsiteX1094" fmla="*/ 5063434 w 10058400"/>
                <a:gd name="connsiteY1094" fmla="*/ 2210594 h 6553200"/>
                <a:gd name="connsiteX1095" fmla="*/ 5060260 w 10058400"/>
                <a:gd name="connsiteY1095" fmla="*/ 2219325 h 6553200"/>
                <a:gd name="connsiteX1096" fmla="*/ 5060260 w 10058400"/>
                <a:gd name="connsiteY1096" fmla="*/ 2228850 h 6553200"/>
                <a:gd name="connsiteX1097" fmla="*/ 5060260 w 10058400"/>
                <a:gd name="connsiteY1097" fmla="*/ 2238375 h 6553200"/>
                <a:gd name="connsiteX1098" fmla="*/ 5060260 w 10058400"/>
                <a:gd name="connsiteY1098" fmla="*/ 2248694 h 6553200"/>
                <a:gd name="connsiteX1099" fmla="*/ 5063434 w 10058400"/>
                <a:gd name="connsiteY1099" fmla="*/ 2258219 h 6553200"/>
                <a:gd name="connsiteX1100" fmla="*/ 5065815 w 10058400"/>
                <a:gd name="connsiteY1100" fmla="*/ 2267744 h 6553200"/>
                <a:gd name="connsiteX1101" fmla="*/ 5069783 w 10058400"/>
                <a:gd name="connsiteY1101" fmla="*/ 2277269 h 6553200"/>
                <a:gd name="connsiteX1102" fmla="*/ 5073751 w 10058400"/>
                <a:gd name="connsiteY1102" fmla="*/ 2285207 h 6553200"/>
                <a:gd name="connsiteX1103" fmla="*/ 5079307 w 10058400"/>
                <a:gd name="connsiteY1103" fmla="*/ 2293937 h 6553200"/>
                <a:gd name="connsiteX1104" fmla="*/ 5085656 w 10058400"/>
                <a:gd name="connsiteY1104" fmla="*/ 2301082 h 6553200"/>
                <a:gd name="connsiteX1105" fmla="*/ 5092799 w 10058400"/>
                <a:gd name="connsiteY1105" fmla="*/ 2307431 h 6553200"/>
                <a:gd name="connsiteX1106" fmla="*/ 5100735 w 10058400"/>
                <a:gd name="connsiteY1106" fmla="*/ 2314576 h 6553200"/>
                <a:gd name="connsiteX1107" fmla="*/ 5108672 w 10058400"/>
                <a:gd name="connsiteY1107" fmla="*/ 2319338 h 6553200"/>
                <a:gd name="connsiteX1108" fmla="*/ 5116608 w 10058400"/>
                <a:gd name="connsiteY1108" fmla="*/ 2323306 h 6553200"/>
                <a:gd name="connsiteX1109" fmla="*/ 5124545 w 10058400"/>
                <a:gd name="connsiteY1109" fmla="*/ 2327275 h 6553200"/>
                <a:gd name="connsiteX1110" fmla="*/ 5134068 w 10058400"/>
                <a:gd name="connsiteY1110" fmla="*/ 2330450 h 6553200"/>
                <a:gd name="connsiteX1111" fmla="*/ 5143592 w 10058400"/>
                <a:gd name="connsiteY1111" fmla="*/ 2332038 h 6553200"/>
                <a:gd name="connsiteX1112" fmla="*/ 5152322 w 10058400"/>
                <a:gd name="connsiteY1112" fmla="*/ 2332831 h 6553200"/>
                <a:gd name="connsiteX1113" fmla="*/ 5161846 w 10058400"/>
                <a:gd name="connsiteY1113" fmla="*/ 2332831 h 6553200"/>
                <a:gd name="connsiteX1114" fmla="*/ 5171369 w 10058400"/>
                <a:gd name="connsiteY1114" fmla="*/ 2332038 h 6553200"/>
                <a:gd name="connsiteX1115" fmla="*/ 5181687 w 10058400"/>
                <a:gd name="connsiteY1115" fmla="*/ 2330450 h 6553200"/>
                <a:gd name="connsiteX1116" fmla="*/ 5191210 w 10058400"/>
                <a:gd name="connsiteY1116" fmla="*/ 2327275 h 6553200"/>
                <a:gd name="connsiteX1117" fmla="*/ 5200734 w 10058400"/>
                <a:gd name="connsiteY1117" fmla="*/ 2323306 h 6553200"/>
                <a:gd name="connsiteX1118" fmla="*/ 5222956 w 10058400"/>
                <a:gd name="connsiteY1118" fmla="*/ 2312988 h 6553200"/>
                <a:gd name="connsiteX1119" fmla="*/ 5245972 w 10058400"/>
                <a:gd name="connsiteY1119" fmla="*/ 2305050 h 6553200"/>
                <a:gd name="connsiteX1120" fmla="*/ 5269781 w 10058400"/>
                <a:gd name="connsiteY1120" fmla="*/ 2298700 h 6553200"/>
                <a:gd name="connsiteX1121" fmla="*/ 5293590 w 10058400"/>
                <a:gd name="connsiteY1121" fmla="*/ 2293144 h 6553200"/>
                <a:gd name="connsiteX1122" fmla="*/ 5318193 w 10058400"/>
                <a:gd name="connsiteY1122" fmla="*/ 2289175 h 6553200"/>
                <a:gd name="connsiteX1123" fmla="*/ 5340415 w 10058400"/>
                <a:gd name="connsiteY1123" fmla="*/ 2286000 h 6553200"/>
                <a:gd name="connsiteX1124" fmla="*/ 5365018 w 10058400"/>
                <a:gd name="connsiteY1124" fmla="*/ 2286000 h 6553200"/>
                <a:gd name="connsiteX1125" fmla="*/ 5388827 w 10058400"/>
                <a:gd name="connsiteY1125" fmla="*/ 2287588 h 6553200"/>
                <a:gd name="connsiteX1126" fmla="*/ 5412636 w 10058400"/>
                <a:gd name="connsiteY1126" fmla="*/ 2289969 h 6553200"/>
                <a:gd name="connsiteX1127" fmla="*/ 5435652 w 10058400"/>
                <a:gd name="connsiteY1127" fmla="*/ 2293937 h 6553200"/>
                <a:gd name="connsiteX1128" fmla="*/ 5457874 w 10058400"/>
                <a:gd name="connsiteY1128" fmla="*/ 2299494 h 6553200"/>
                <a:gd name="connsiteX1129" fmla="*/ 5480890 w 10058400"/>
                <a:gd name="connsiteY1129" fmla="*/ 2306637 h 6553200"/>
                <a:gd name="connsiteX1130" fmla="*/ 5503112 w 10058400"/>
                <a:gd name="connsiteY1130" fmla="*/ 2314576 h 6553200"/>
                <a:gd name="connsiteX1131" fmla="*/ 5524540 w 10058400"/>
                <a:gd name="connsiteY1131" fmla="*/ 2324894 h 6553200"/>
                <a:gd name="connsiteX1132" fmla="*/ 5545968 w 10058400"/>
                <a:gd name="connsiteY1132" fmla="*/ 2336800 h 6553200"/>
                <a:gd name="connsiteX1133" fmla="*/ 5567397 w 10058400"/>
                <a:gd name="connsiteY1133" fmla="*/ 2350294 h 6553200"/>
                <a:gd name="connsiteX1134" fmla="*/ 5592793 w 10058400"/>
                <a:gd name="connsiteY1134" fmla="*/ 2369344 h 6553200"/>
                <a:gd name="connsiteX1135" fmla="*/ 5616602 w 10058400"/>
                <a:gd name="connsiteY1135" fmla="*/ 2389981 h 6553200"/>
                <a:gd name="connsiteX1136" fmla="*/ 5639618 w 10058400"/>
                <a:gd name="connsiteY1136" fmla="*/ 2414588 h 6553200"/>
                <a:gd name="connsiteX1137" fmla="*/ 5661046 w 10058400"/>
                <a:gd name="connsiteY1137" fmla="*/ 2439987 h 6553200"/>
                <a:gd name="connsiteX1138" fmla="*/ 5680887 w 10058400"/>
                <a:gd name="connsiteY1138" fmla="*/ 2467769 h 6553200"/>
                <a:gd name="connsiteX1139" fmla="*/ 5698347 w 10058400"/>
                <a:gd name="connsiteY1139" fmla="*/ 2497138 h 6553200"/>
                <a:gd name="connsiteX1140" fmla="*/ 5714220 w 10058400"/>
                <a:gd name="connsiteY1140" fmla="*/ 2528888 h 6553200"/>
                <a:gd name="connsiteX1141" fmla="*/ 5728506 w 10058400"/>
                <a:gd name="connsiteY1141" fmla="*/ 2562225 h 6553200"/>
                <a:gd name="connsiteX1142" fmla="*/ 5741998 w 10058400"/>
                <a:gd name="connsiteY1142" fmla="*/ 2598738 h 6553200"/>
                <a:gd name="connsiteX1143" fmla="*/ 5753902 w 10058400"/>
                <a:gd name="connsiteY1143" fmla="*/ 2636044 h 6553200"/>
                <a:gd name="connsiteX1144" fmla="*/ 5765013 w 10058400"/>
                <a:gd name="connsiteY1144" fmla="*/ 2674144 h 6553200"/>
                <a:gd name="connsiteX1145" fmla="*/ 5772950 w 10058400"/>
                <a:gd name="connsiteY1145" fmla="*/ 2716213 h 6553200"/>
                <a:gd name="connsiteX1146" fmla="*/ 5779299 w 10058400"/>
                <a:gd name="connsiteY1146" fmla="*/ 2758281 h 6553200"/>
                <a:gd name="connsiteX1147" fmla="*/ 5784854 w 10058400"/>
                <a:gd name="connsiteY1147" fmla="*/ 2802731 h 6553200"/>
                <a:gd name="connsiteX1148" fmla="*/ 5787235 w 10058400"/>
                <a:gd name="connsiteY1148" fmla="*/ 2847975 h 6553200"/>
                <a:gd name="connsiteX1149" fmla="*/ 5788823 w 10058400"/>
                <a:gd name="connsiteY1149" fmla="*/ 2895600 h 6553200"/>
                <a:gd name="connsiteX1150" fmla="*/ 5786442 w 10058400"/>
                <a:gd name="connsiteY1150" fmla="*/ 3009106 h 6553200"/>
                <a:gd name="connsiteX1151" fmla="*/ 5786442 w 10058400"/>
                <a:gd name="connsiteY1151" fmla="*/ 3030538 h 6553200"/>
                <a:gd name="connsiteX1152" fmla="*/ 5786442 w 10058400"/>
                <a:gd name="connsiteY1152" fmla="*/ 3036094 h 6553200"/>
                <a:gd name="connsiteX1153" fmla="*/ 5784854 w 10058400"/>
                <a:gd name="connsiteY1153" fmla="*/ 3133725 h 6553200"/>
                <a:gd name="connsiteX1154" fmla="*/ 5786442 w 10058400"/>
                <a:gd name="connsiteY1154" fmla="*/ 3226594 h 6553200"/>
                <a:gd name="connsiteX1155" fmla="*/ 5787235 w 10058400"/>
                <a:gd name="connsiteY1155" fmla="*/ 3317081 h 6553200"/>
                <a:gd name="connsiteX1156" fmla="*/ 5790410 w 10058400"/>
                <a:gd name="connsiteY1156" fmla="*/ 3404394 h 6553200"/>
                <a:gd name="connsiteX1157" fmla="*/ 5794378 w 10058400"/>
                <a:gd name="connsiteY1157" fmla="*/ 3489325 h 6553200"/>
                <a:gd name="connsiteX1158" fmla="*/ 5799140 w 10058400"/>
                <a:gd name="connsiteY1158" fmla="*/ 3569494 h 6553200"/>
                <a:gd name="connsiteX1159" fmla="*/ 5804695 w 10058400"/>
                <a:gd name="connsiteY1159" fmla="*/ 3648075 h 6553200"/>
                <a:gd name="connsiteX1160" fmla="*/ 5811838 w 10058400"/>
                <a:gd name="connsiteY1160" fmla="*/ 3722687 h 6553200"/>
                <a:gd name="connsiteX1161" fmla="*/ 5811838 w 10058400"/>
                <a:gd name="connsiteY1161" fmla="*/ 3741737 h 6553200"/>
                <a:gd name="connsiteX1162" fmla="*/ 5808664 w 10058400"/>
                <a:gd name="connsiteY1162" fmla="*/ 3759200 h 6553200"/>
                <a:gd name="connsiteX1163" fmla="*/ 5804695 w 10058400"/>
                <a:gd name="connsiteY1163" fmla="*/ 3776662 h 6553200"/>
                <a:gd name="connsiteX1164" fmla="*/ 5798346 w 10058400"/>
                <a:gd name="connsiteY1164" fmla="*/ 3792537 h 6553200"/>
                <a:gd name="connsiteX1165" fmla="*/ 5788823 w 10058400"/>
                <a:gd name="connsiteY1165" fmla="*/ 3806825 h 6553200"/>
                <a:gd name="connsiteX1166" fmla="*/ 5779299 w 10058400"/>
                <a:gd name="connsiteY1166" fmla="*/ 3818731 h 6553200"/>
                <a:gd name="connsiteX1167" fmla="*/ 5767394 w 10058400"/>
                <a:gd name="connsiteY1167" fmla="*/ 3830637 h 6553200"/>
                <a:gd name="connsiteX1168" fmla="*/ 5753902 w 10058400"/>
                <a:gd name="connsiteY1168" fmla="*/ 3841750 h 6553200"/>
                <a:gd name="connsiteX1169" fmla="*/ 5739617 w 10058400"/>
                <a:gd name="connsiteY1169" fmla="*/ 3849687 h 6553200"/>
                <a:gd name="connsiteX1170" fmla="*/ 5723744 w 10058400"/>
                <a:gd name="connsiteY1170" fmla="*/ 3855244 h 6553200"/>
                <a:gd name="connsiteX1171" fmla="*/ 5707078 w 10058400"/>
                <a:gd name="connsiteY1171" fmla="*/ 3859212 h 6553200"/>
                <a:gd name="connsiteX1172" fmla="*/ 5690411 w 10058400"/>
                <a:gd name="connsiteY1172" fmla="*/ 3861594 h 6553200"/>
                <a:gd name="connsiteX1173" fmla="*/ 5673745 w 10058400"/>
                <a:gd name="connsiteY1173" fmla="*/ 3861594 h 6553200"/>
                <a:gd name="connsiteX1174" fmla="*/ 5657078 w 10058400"/>
                <a:gd name="connsiteY1174" fmla="*/ 3859212 h 6553200"/>
                <a:gd name="connsiteX1175" fmla="*/ 5639618 w 10058400"/>
                <a:gd name="connsiteY1175" fmla="*/ 3853656 h 6553200"/>
                <a:gd name="connsiteX1176" fmla="*/ 5622158 w 10058400"/>
                <a:gd name="connsiteY1176" fmla="*/ 3845719 h 6553200"/>
                <a:gd name="connsiteX1177" fmla="*/ 5587238 w 10058400"/>
                <a:gd name="connsiteY1177" fmla="*/ 3826669 h 6553200"/>
                <a:gd name="connsiteX1178" fmla="*/ 5552317 w 10058400"/>
                <a:gd name="connsiteY1178" fmla="*/ 3810794 h 6553200"/>
                <a:gd name="connsiteX1179" fmla="*/ 5515016 w 10058400"/>
                <a:gd name="connsiteY1179" fmla="*/ 3794919 h 6553200"/>
                <a:gd name="connsiteX1180" fmla="*/ 5477715 w 10058400"/>
                <a:gd name="connsiteY1180" fmla="*/ 3781425 h 6553200"/>
                <a:gd name="connsiteX1181" fmla="*/ 5449938 w 10058400"/>
                <a:gd name="connsiteY1181" fmla="*/ 3771900 h 6553200"/>
                <a:gd name="connsiteX1182" fmla="*/ 5422954 w 10058400"/>
                <a:gd name="connsiteY1182" fmla="*/ 3763962 h 6553200"/>
                <a:gd name="connsiteX1183" fmla="*/ 5396764 w 10058400"/>
                <a:gd name="connsiteY1183" fmla="*/ 3757612 h 6553200"/>
                <a:gd name="connsiteX1184" fmla="*/ 5371367 w 10058400"/>
                <a:gd name="connsiteY1184" fmla="*/ 3753644 h 6553200"/>
                <a:gd name="connsiteX1185" fmla="*/ 5345971 w 10058400"/>
                <a:gd name="connsiteY1185" fmla="*/ 3749675 h 6553200"/>
                <a:gd name="connsiteX1186" fmla="*/ 5320574 w 10058400"/>
                <a:gd name="connsiteY1186" fmla="*/ 3747294 h 6553200"/>
                <a:gd name="connsiteX1187" fmla="*/ 5296765 w 10058400"/>
                <a:gd name="connsiteY1187" fmla="*/ 3745706 h 6553200"/>
                <a:gd name="connsiteX1188" fmla="*/ 5272956 w 10058400"/>
                <a:gd name="connsiteY1188" fmla="*/ 3745706 h 6553200"/>
                <a:gd name="connsiteX1189" fmla="*/ 5249940 w 10058400"/>
                <a:gd name="connsiteY1189" fmla="*/ 3745706 h 6553200"/>
                <a:gd name="connsiteX1190" fmla="*/ 5226924 w 10058400"/>
                <a:gd name="connsiteY1190" fmla="*/ 3748087 h 6553200"/>
                <a:gd name="connsiteX1191" fmla="*/ 5204702 w 10058400"/>
                <a:gd name="connsiteY1191" fmla="*/ 3752056 h 6553200"/>
                <a:gd name="connsiteX1192" fmla="*/ 5183274 w 10058400"/>
                <a:gd name="connsiteY1192" fmla="*/ 3756025 h 6553200"/>
                <a:gd name="connsiteX1193" fmla="*/ 5163433 w 10058400"/>
                <a:gd name="connsiteY1193" fmla="*/ 3763169 h 6553200"/>
                <a:gd name="connsiteX1194" fmla="*/ 5143592 w 10058400"/>
                <a:gd name="connsiteY1194" fmla="*/ 3769519 h 6553200"/>
                <a:gd name="connsiteX1195" fmla="*/ 5122957 w 10058400"/>
                <a:gd name="connsiteY1195" fmla="*/ 3779044 h 6553200"/>
                <a:gd name="connsiteX1196" fmla="*/ 5104704 w 10058400"/>
                <a:gd name="connsiteY1196" fmla="*/ 3788569 h 6553200"/>
                <a:gd name="connsiteX1197" fmla="*/ 5088831 w 10058400"/>
                <a:gd name="connsiteY1197" fmla="*/ 3797300 h 6553200"/>
                <a:gd name="connsiteX1198" fmla="*/ 5075339 w 10058400"/>
                <a:gd name="connsiteY1198" fmla="*/ 3806825 h 6553200"/>
                <a:gd name="connsiteX1199" fmla="*/ 5060260 w 10058400"/>
                <a:gd name="connsiteY1199" fmla="*/ 3816350 h 6553200"/>
                <a:gd name="connsiteX1200" fmla="*/ 5047561 w 10058400"/>
                <a:gd name="connsiteY1200" fmla="*/ 3826669 h 6553200"/>
                <a:gd name="connsiteX1201" fmla="*/ 5022958 w 10058400"/>
                <a:gd name="connsiteY1201" fmla="*/ 3849687 h 6553200"/>
                <a:gd name="connsiteX1202" fmla="*/ 5001530 w 10058400"/>
                <a:gd name="connsiteY1202" fmla="*/ 3875087 h 6553200"/>
                <a:gd name="connsiteX1203" fmla="*/ 4980102 w 10058400"/>
                <a:gd name="connsiteY1203" fmla="*/ 3901281 h 6553200"/>
                <a:gd name="connsiteX1204" fmla="*/ 4963435 w 10058400"/>
                <a:gd name="connsiteY1204" fmla="*/ 3929856 h 6553200"/>
                <a:gd name="connsiteX1205" fmla="*/ 4946769 w 10058400"/>
                <a:gd name="connsiteY1205" fmla="*/ 3959225 h 6553200"/>
                <a:gd name="connsiteX1206" fmla="*/ 4932483 w 10058400"/>
                <a:gd name="connsiteY1206" fmla="*/ 3988594 h 6553200"/>
                <a:gd name="connsiteX1207" fmla="*/ 4918991 w 10058400"/>
                <a:gd name="connsiteY1207" fmla="*/ 4020344 h 6553200"/>
                <a:gd name="connsiteX1208" fmla="*/ 4907087 w 10058400"/>
                <a:gd name="connsiteY1208" fmla="*/ 4052094 h 6553200"/>
                <a:gd name="connsiteX1209" fmla="*/ 4896769 w 10058400"/>
                <a:gd name="connsiteY1209" fmla="*/ 4084638 h 6553200"/>
                <a:gd name="connsiteX1210" fmla="*/ 4885658 w 10058400"/>
                <a:gd name="connsiteY1210" fmla="*/ 4116388 h 6553200"/>
                <a:gd name="connsiteX1211" fmla="*/ 4869786 w 10058400"/>
                <a:gd name="connsiteY1211" fmla="*/ 4180681 h 6553200"/>
                <a:gd name="connsiteX1212" fmla="*/ 4853913 w 10058400"/>
                <a:gd name="connsiteY1212" fmla="*/ 4243388 h 6553200"/>
                <a:gd name="connsiteX1213" fmla="*/ 4845976 w 10058400"/>
                <a:gd name="connsiteY1213" fmla="*/ 4276725 h 6553200"/>
                <a:gd name="connsiteX1214" fmla="*/ 4834865 w 10058400"/>
                <a:gd name="connsiteY1214" fmla="*/ 4318794 h 6553200"/>
                <a:gd name="connsiteX1215" fmla="*/ 4822167 w 10058400"/>
                <a:gd name="connsiteY1215" fmla="*/ 4361656 h 6553200"/>
                <a:gd name="connsiteX1216" fmla="*/ 4804707 w 10058400"/>
                <a:gd name="connsiteY1216" fmla="*/ 4406900 h 6553200"/>
                <a:gd name="connsiteX1217" fmla="*/ 4795183 w 10058400"/>
                <a:gd name="connsiteY1217" fmla="*/ 4428331 h 6553200"/>
                <a:gd name="connsiteX1218" fmla="*/ 4785660 w 10058400"/>
                <a:gd name="connsiteY1218" fmla="*/ 4449763 h 6553200"/>
                <a:gd name="connsiteX1219" fmla="*/ 4773755 w 10058400"/>
                <a:gd name="connsiteY1219" fmla="*/ 4469606 h 6553200"/>
                <a:gd name="connsiteX1220" fmla="*/ 4761850 w 10058400"/>
                <a:gd name="connsiteY1220" fmla="*/ 4490244 h 6553200"/>
                <a:gd name="connsiteX1221" fmla="*/ 4749946 w 10058400"/>
                <a:gd name="connsiteY1221" fmla="*/ 4508500 h 6553200"/>
                <a:gd name="connsiteX1222" fmla="*/ 4734866 w 10058400"/>
                <a:gd name="connsiteY1222" fmla="*/ 4527550 h 6553200"/>
                <a:gd name="connsiteX1223" fmla="*/ 4720581 w 10058400"/>
                <a:gd name="connsiteY1223" fmla="*/ 4543425 h 6553200"/>
                <a:gd name="connsiteX1224" fmla="*/ 4705502 w 10058400"/>
                <a:gd name="connsiteY1224" fmla="*/ 4557713 h 6553200"/>
                <a:gd name="connsiteX1225" fmla="*/ 4688042 w 10058400"/>
                <a:gd name="connsiteY1225" fmla="*/ 4571206 h 6553200"/>
                <a:gd name="connsiteX1226" fmla="*/ 4671375 w 10058400"/>
                <a:gd name="connsiteY1226" fmla="*/ 4582319 h 6553200"/>
                <a:gd name="connsiteX1227" fmla="*/ 4649947 w 10058400"/>
                <a:gd name="connsiteY1227" fmla="*/ 4592638 h 6553200"/>
                <a:gd name="connsiteX1228" fmla="*/ 4628519 w 10058400"/>
                <a:gd name="connsiteY1228" fmla="*/ 4600575 h 6553200"/>
                <a:gd name="connsiteX1229" fmla="*/ 4604709 w 10058400"/>
                <a:gd name="connsiteY1229" fmla="*/ 4604544 h 6553200"/>
                <a:gd name="connsiteX1230" fmla="*/ 4579313 w 10058400"/>
                <a:gd name="connsiteY1230" fmla="*/ 4606925 h 6553200"/>
                <a:gd name="connsiteX1231" fmla="*/ 4553916 w 10058400"/>
                <a:gd name="connsiteY1231" fmla="*/ 4606925 h 6553200"/>
                <a:gd name="connsiteX1232" fmla="*/ 4526932 w 10058400"/>
                <a:gd name="connsiteY1232" fmla="*/ 4602956 h 6553200"/>
                <a:gd name="connsiteX1233" fmla="*/ 4497568 w 10058400"/>
                <a:gd name="connsiteY1233" fmla="*/ 4598194 h 6553200"/>
                <a:gd name="connsiteX1234" fmla="*/ 4466616 w 10058400"/>
                <a:gd name="connsiteY1234" fmla="*/ 4588669 h 6553200"/>
                <a:gd name="connsiteX1235" fmla="*/ 4438838 w 10058400"/>
                <a:gd name="connsiteY1235" fmla="*/ 4580731 h 6553200"/>
                <a:gd name="connsiteX1236" fmla="*/ 4411061 w 10058400"/>
                <a:gd name="connsiteY1236" fmla="*/ 4573588 h 6553200"/>
                <a:gd name="connsiteX1237" fmla="*/ 4384077 w 10058400"/>
                <a:gd name="connsiteY1237" fmla="*/ 4568825 h 6553200"/>
                <a:gd name="connsiteX1238" fmla="*/ 4357887 w 10058400"/>
                <a:gd name="connsiteY1238" fmla="*/ 4563269 h 6553200"/>
                <a:gd name="connsiteX1239" fmla="*/ 4332490 w 10058400"/>
                <a:gd name="connsiteY1239" fmla="*/ 4560888 h 6553200"/>
                <a:gd name="connsiteX1240" fmla="*/ 4305506 w 10058400"/>
                <a:gd name="connsiteY1240" fmla="*/ 4559300 h 6553200"/>
                <a:gd name="connsiteX1241" fmla="*/ 4281697 w 10058400"/>
                <a:gd name="connsiteY1241" fmla="*/ 4559300 h 6553200"/>
                <a:gd name="connsiteX1242" fmla="*/ 4256301 w 10058400"/>
                <a:gd name="connsiteY1242" fmla="*/ 4560888 h 6553200"/>
                <a:gd name="connsiteX1243" fmla="*/ 4233285 w 10058400"/>
                <a:gd name="connsiteY1243" fmla="*/ 4561681 h 6553200"/>
                <a:gd name="connsiteX1244" fmla="*/ 4209476 w 10058400"/>
                <a:gd name="connsiteY1244" fmla="*/ 4565650 h 6553200"/>
                <a:gd name="connsiteX1245" fmla="*/ 4187254 w 10058400"/>
                <a:gd name="connsiteY1245" fmla="*/ 4571206 h 6553200"/>
                <a:gd name="connsiteX1246" fmla="*/ 4165825 w 10058400"/>
                <a:gd name="connsiteY1246" fmla="*/ 4577556 h 6553200"/>
                <a:gd name="connsiteX1247" fmla="*/ 4144397 w 10058400"/>
                <a:gd name="connsiteY1247" fmla="*/ 4586288 h 6553200"/>
                <a:gd name="connsiteX1248" fmla="*/ 4122969 w 10058400"/>
                <a:gd name="connsiteY1248" fmla="*/ 4595019 h 6553200"/>
                <a:gd name="connsiteX1249" fmla="*/ 4103128 w 10058400"/>
                <a:gd name="connsiteY1249" fmla="*/ 4606131 h 6553200"/>
                <a:gd name="connsiteX1250" fmla="*/ 4082493 w 10058400"/>
                <a:gd name="connsiteY1250" fmla="*/ 4616450 h 6553200"/>
                <a:gd name="connsiteX1251" fmla="*/ 4058684 w 10058400"/>
                <a:gd name="connsiteY1251" fmla="*/ 4633913 h 6553200"/>
                <a:gd name="connsiteX1252" fmla="*/ 4036462 w 10058400"/>
                <a:gd name="connsiteY1252" fmla="*/ 4652963 h 6553200"/>
                <a:gd name="connsiteX1253" fmla="*/ 4015033 w 10058400"/>
                <a:gd name="connsiteY1253" fmla="*/ 4673600 h 6553200"/>
                <a:gd name="connsiteX1254" fmla="*/ 3995192 w 10058400"/>
                <a:gd name="connsiteY1254" fmla="*/ 4696619 h 6553200"/>
                <a:gd name="connsiteX1255" fmla="*/ 3974558 w 10058400"/>
                <a:gd name="connsiteY1255" fmla="*/ 4722019 h 6553200"/>
                <a:gd name="connsiteX1256" fmla="*/ 3957098 w 10058400"/>
                <a:gd name="connsiteY1256" fmla="*/ 4749006 h 6553200"/>
                <a:gd name="connsiteX1257" fmla="*/ 3940431 w 10058400"/>
                <a:gd name="connsiteY1257" fmla="*/ 4778375 h 6553200"/>
                <a:gd name="connsiteX1258" fmla="*/ 3925352 w 10058400"/>
                <a:gd name="connsiteY1258" fmla="*/ 4810125 h 6553200"/>
                <a:gd name="connsiteX1259" fmla="*/ 3911066 w 10058400"/>
                <a:gd name="connsiteY1259" fmla="*/ 4843463 h 6553200"/>
                <a:gd name="connsiteX1260" fmla="*/ 3897574 w 10058400"/>
                <a:gd name="connsiteY1260" fmla="*/ 4879181 h 6553200"/>
                <a:gd name="connsiteX1261" fmla="*/ 3885670 w 10058400"/>
                <a:gd name="connsiteY1261" fmla="*/ 4916488 h 6553200"/>
                <a:gd name="connsiteX1262" fmla="*/ 3874559 w 10058400"/>
                <a:gd name="connsiteY1262" fmla="*/ 4956969 h 6553200"/>
                <a:gd name="connsiteX1263" fmla="*/ 3865035 w 10058400"/>
                <a:gd name="connsiteY1263" fmla="*/ 4999831 h 6553200"/>
                <a:gd name="connsiteX1264" fmla="*/ 3856305 w 10058400"/>
                <a:gd name="connsiteY1264" fmla="*/ 5043488 h 6553200"/>
                <a:gd name="connsiteX1265" fmla="*/ 3849162 w 10058400"/>
                <a:gd name="connsiteY1265" fmla="*/ 5090319 h 6553200"/>
                <a:gd name="connsiteX1266" fmla="*/ 3842813 w 10058400"/>
                <a:gd name="connsiteY1266" fmla="*/ 5137944 h 6553200"/>
                <a:gd name="connsiteX1267" fmla="*/ 3838845 w 10058400"/>
                <a:gd name="connsiteY1267" fmla="*/ 5168900 h 6553200"/>
                <a:gd name="connsiteX1268" fmla="*/ 3831702 w 10058400"/>
                <a:gd name="connsiteY1268" fmla="*/ 5196681 h 6553200"/>
                <a:gd name="connsiteX1269" fmla="*/ 3823766 w 10058400"/>
                <a:gd name="connsiteY1269" fmla="*/ 5220494 h 6553200"/>
                <a:gd name="connsiteX1270" fmla="*/ 3815036 w 10058400"/>
                <a:gd name="connsiteY1270" fmla="*/ 5243513 h 6553200"/>
                <a:gd name="connsiteX1271" fmla="*/ 3803925 w 10058400"/>
                <a:gd name="connsiteY1271" fmla="*/ 5263356 h 6553200"/>
                <a:gd name="connsiteX1272" fmla="*/ 3790433 w 10058400"/>
                <a:gd name="connsiteY1272" fmla="*/ 5280819 h 6553200"/>
                <a:gd name="connsiteX1273" fmla="*/ 3776147 w 10058400"/>
                <a:gd name="connsiteY1273" fmla="*/ 5295900 h 6553200"/>
                <a:gd name="connsiteX1274" fmla="*/ 3760274 w 10058400"/>
                <a:gd name="connsiteY1274" fmla="*/ 5307806 h 6553200"/>
                <a:gd name="connsiteX1275" fmla="*/ 3744402 w 10058400"/>
                <a:gd name="connsiteY1275" fmla="*/ 5315744 h 6553200"/>
                <a:gd name="connsiteX1276" fmla="*/ 3726941 w 10058400"/>
                <a:gd name="connsiteY1276" fmla="*/ 5323681 h 6553200"/>
                <a:gd name="connsiteX1277" fmla="*/ 3707894 w 10058400"/>
                <a:gd name="connsiteY1277" fmla="*/ 5329238 h 6553200"/>
                <a:gd name="connsiteX1278" fmla="*/ 3688053 w 10058400"/>
                <a:gd name="connsiteY1278" fmla="*/ 5333206 h 6553200"/>
                <a:gd name="connsiteX1279" fmla="*/ 3666625 w 10058400"/>
                <a:gd name="connsiteY1279" fmla="*/ 5335588 h 6553200"/>
                <a:gd name="connsiteX1280" fmla="*/ 3643609 w 10058400"/>
                <a:gd name="connsiteY1280" fmla="*/ 5337175 h 6553200"/>
                <a:gd name="connsiteX1281" fmla="*/ 3619006 w 10058400"/>
                <a:gd name="connsiteY1281" fmla="*/ 5337175 h 6553200"/>
                <a:gd name="connsiteX1282" fmla="*/ 3592022 w 10058400"/>
                <a:gd name="connsiteY1282" fmla="*/ 5335588 h 6553200"/>
                <a:gd name="connsiteX1283" fmla="*/ 3565039 w 10058400"/>
                <a:gd name="connsiteY1283" fmla="*/ 5333206 h 6553200"/>
                <a:gd name="connsiteX1284" fmla="*/ 3535674 w 10058400"/>
                <a:gd name="connsiteY1284" fmla="*/ 5329238 h 6553200"/>
                <a:gd name="connsiteX1285" fmla="*/ 3503928 w 10058400"/>
                <a:gd name="connsiteY1285" fmla="*/ 5323681 h 6553200"/>
                <a:gd name="connsiteX1286" fmla="*/ 3472182 w 10058400"/>
                <a:gd name="connsiteY1286" fmla="*/ 5315744 h 6553200"/>
                <a:gd name="connsiteX1287" fmla="*/ 3438850 w 10058400"/>
                <a:gd name="connsiteY1287" fmla="*/ 5307806 h 6553200"/>
                <a:gd name="connsiteX1288" fmla="*/ 3402342 w 10058400"/>
                <a:gd name="connsiteY1288" fmla="*/ 5298281 h 6553200"/>
                <a:gd name="connsiteX1289" fmla="*/ 3366628 w 10058400"/>
                <a:gd name="connsiteY1289" fmla="*/ 5286375 h 6553200"/>
                <a:gd name="connsiteX1290" fmla="*/ 3327740 w 10058400"/>
                <a:gd name="connsiteY1290" fmla="*/ 5272881 h 6553200"/>
                <a:gd name="connsiteX1291" fmla="*/ 3305518 w 10058400"/>
                <a:gd name="connsiteY1291" fmla="*/ 5266531 h 6553200"/>
                <a:gd name="connsiteX1292" fmla="*/ 3282503 w 10058400"/>
                <a:gd name="connsiteY1292" fmla="*/ 5259388 h 6553200"/>
                <a:gd name="connsiteX1293" fmla="*/ 3274566 w 10058400"/>
                <a:gd name="connsiteY1293" fmla="*/ 5257006 h 6553200"/>
                <a:gd name="connsiteX1294" fmla="*/ 3266630 w 10058400"/>
                <a:gd name="connsiteY1294" fmla="*/ 5253038 h 6553200"/>
                <a:gd name="connsiteX1295" fmla="*/ 3227741 w 10058400"/>
                <a:gd name="connsiteY1295" fmla="*/ 5243513 h 6553200"/>
                <a:gd name="connsiteX1296" fmla="*/ 3186472 w 10058400"/>
                <a:gd name="connsiteY1296" fmla="*/ 5235575 h 6553200"/>
                <a:gd name="connsiteX1297" fmla="*/ 3143615 w 10058400"/>
                <a:gd name="connsiteY1297" fmla="*/ 5229225 h 6553200"/>
                <a:gd name="connsiteX1298" fmla="*/ 3099965 w 10058400"/>
                <a:gd name="connsiteY1298" fmla="*/ 5223669 h 6553200"/>
                <a:gd name="connsiteX1299" fmla="*/ 3054727 w 10058400"/>
                <a:gd name="connsiteY1299" fmla="*/ 5220494 h 6553200"/>
                <a:gd name="connsiteX1300" fmla="*/ 3007902 w 10058400"/>
                <a:gd name="connsiteY1300" fmla="*/ 5216525 h 6553200"/>
                <a:gd name="connsiteX1301" fmla="*/ 2911872 w 10058400"/>
                <a:gd name="connsiteY1301" fmla="*/ 5211763 h 6553200"/>
                <a:gd name="connsiteX1302" fmla="*/ 2837270 w 10058400"/>
                <a:gd name="connsiteY1302" fmla="*/ 5207794 h 6553200"/>
                <a:gd name="connsiteX1303" fmla="*/ 2759492 w 10058400"/>
                <a:gd name="connsiteY1303" fmla="*/ 5203825 h 6553200"/>
                <a:gd name="connsiteX1304" fmla="*/ 2680922 w 10058400"/>
                <a:gd name="connsiteY1304" fmla="*/ 5196681 h 6553200"/>
                <a:gd name="connsiteX1305" fmla="*/ 2641240 w 10058400"/>
                <a:gd name="connsiteY1305" fmla="*/ 5191919 h 6553200"/>
                <a:gd name="connsiteX1306" fmla="*/ 2600764 w 10058400"/>
                <a:gd name="connsiteY1306" fmla="*/ 5186363 h 6553200"/>
                <a:gd name="connsiteX1307" fmla="*/ 2562669 w 10058400"/>
                <a:gd name="connsiteY1307" fmla="*/ 5180806 h 6553200"/>
                <a:gd name="connsiteX1308" fmla="*/ 2522194 w 10058400"/>
                <a:gd name="connsiteY1308" fmla="*/ 5172869 h 6553200"/>
                <a:gd name="connsiteX1309" fmla="*/ 2482512 w 10058400"/>
                <a:gd name="connsiteY1309" fmla="*/ 5164931 h 6553200"/>
                <a:gd name="connsiteX1310" fmla="*/ 2442036 w 10058400"/>
                <a:gd name="connsiteY1310" fmla="*/ 5155406 h 6553200"/>
                <a:gd name="connsiteX1311" fmla="*/ 2402354 w 10058400"/>
                <a:gd name="connsiteY1311" fmla="*/ 5143500 h 6553200"/>
                <a:gd name="connsiteX1312" fmla="*/ 2363466 w 10058400"/>
                <a:gd name="connsiteY1312" fmla="*/ 5131594 h 6553200"/>
                <a:gd name="connsiteX1313" fmla="*/ 2323783 w 10058400"/>
                <a:gd name="connsiteY1313" fmla="*/ 5116513 h 6553200"/>
                <a:gd name="connsiteX1314" fmla="*/ 2284895 w 10058400"/>
                <a:gd name="connsiteY1314" fmla="*/ 5100638 h 6553200"/>
                <a:gd name="connsiteX1315" fmla="*/ 2246007 w 10058400"/>
                <a:gd name="connsiteY1315" fmla="*/ 5083175 h 6553200"/>
                <a:gd name="connsiteX1316" fmla="*/ 2208705 w 10058400"/>
                <a:gd name="connsiteY1316" fmla="*/ 5063331 h 6553200"/>
                <a:gd name="connsiteX1317" fmla="*/ 2171404 w 10058400"/>
                <a:gd name="connsiteY1317" fmla="*/ 5041900 h 6553200"/>
                <a:gd name="connsiteX1318" fmla="*/ 2134102 w 10058400"/>
                <a:gd name="connsiteY1318" fmla="*/ 5016500 h 6553200"/>
                <a:gd name="connsiteX1319" fmla="*/ 2098388 w 10058400"/>
                <a:gd name="connsiteY1319" fmla="*/ 4991100 h 6553200"/>
                <a:gd name="connsiteX1320" fmla="*/ 2061881 w 10058400"/>
                <a:gd name="connsiteY1320" fmla="*/ 4961731 h 6553200"/>
                <a:gd name="connsiteX1321" fmla="*/ 2027755 w 10058400"/>
                <a:gd name="connsiteY1321" fmla="*/ 4929981 h 6553200"/>
                <a:gd name="connsiteX1322" fmla="*/ 1992834 w 10058400"/>
                <a:gd name="connsiteY1322" fmla="*/ 4896644 h 6553200"/>
                <a:gd name="connsiteX1323" fmla="*/ 1959501 w 10058400"/>
                <a:gd name="connsiteY1323" fmla="*/ 4859338 h 6553200"/>
                <a:gd name="connsiteX1324" fmla="*/ 1927755 w 10058400"/>
                <a:gd name="connsiteY1324" fmla="*/ 4819650 h 6553200"/>
                <a:gd name="connsiteX1325" fmla="*/ 1895217 w 10058400"/>
                <a:gd name="connsiteY1325" fmla="*/ 4776788 h 6553200"/>
                <a:gd name="connsiteX1326" fmla="*/ 1865058 w 10058400"/>
                <a:gd name="connsiteY1326" fmla="*/ 4731544 h 6553200"/>
                <a:gd name="connsiteX1327" fmla="*/ 1835693 w 10058400"/>
                <a:gd name="connsiteY1327" fmla="*/ 4682331 h 6553200"/>
                <a:gd name="connsiteX1328" fmla="*/ 1807122 w 10058400"/>
                <a:gd name="connsiteY1328" fmla="*/ 4629944 h 6553200"/>
                <a:gd name="connsiteX1329" fmla="*/ 1780932 w 10058400"/>
                <a:gd name="connsiteY1329" fmla="*/ 4573588 h 6553200"/>
                <a:gd name="connsiteX1330" fmla="*/ 1753948 w 10058400"/>
                <a:gd name="connsiteY1330" fmla="*/ 4514056 h 6553200"/>
                <a:gd name="connsiteX1331" fmla="*/ 1749980 w 10058400"/>
                <a:gd name="connsiteY1331" fmla="*/ 4504531 h 6553200"/>
                <a:gd name="connsiteX1332" fmla="*/ 1744425 w 10058400"/>
                <a:gd name="connsiteY1332" fmla="*/ 4496594 h 6553200"/>
                <a:gd name="connsiteX1333" fmla="*/ 1739662 w 10058400"/>
                <a:gd name="connsiteY1333" fmla="*/ 4488656 h 6553200"/>
                <a:gd name="connsiteX1334" fmla="*/ 1732520 w 10058400"/>
                <a:gd name="connsiteY1334" fmla="*/ 4481513 h 6553200"/>
                <a:gd name="connsiteX1335" fmla="*/ 1726171 w 10058400"/>
                <a:gd name="connsiteY1335" fmla="*/ 4475163 h 6553200"/>
                <a:gd name="connsiteX1336" fmla="*/ 1718234 w 10058400"/>
                <a:gd name="connsiteY1336" fmla="*/ 4469606 h 6553200"/>
                <a:gd name="connsiteX1337" fmla="*/ 1710298 w 10058400"/>
                <a:gd name="connsiteY1337" fmla="*/ 4464844 h 6553200"/>
                <a:gd name="connsiteX1338" fmla="*/ 1701568 w 10058400"/>
                <a:gd name="connsiteY1338" fmla="*/ 4460875 h 6553200"/>
                <a:gd name="connsiteX1339" fmla="*/ 1692838 w 10058400"/>
                <a:gd name="connsiteY1339" fmla="*/ 4457700 h 6553200"/>
                <a:gd name="connsiteX1340" fmla="*/ 1683314 w 10058400"/>
                <a:gd name="connsiteY1340" fmla="*/ 4455319 h 6553200"/>
                <a:gd name="connsiteX1341" fmla="*/ 1673790 w 10058400"/>
                <a:gd name="connsiteY1341" fmla="*/ 4453731 h 6553200"/>
                <a:gd name="connsiteX1342" fmla="*/ 1664267 w 10058400"/>
                <a:gd name="connsiteY1342" fmla="*/ 4453731 h 6553200"/>
                <a:gd name="connsiteX1343" fmla="*/ 1655536 w 10058400"/>
                <a:gd name="connsiteY1343" fmla="*/ 4453731 h 6553200"/>
                <a:gd name="connsiteX1344" fmla="*/ 1646013 w 10058400"/>
                <a:gd name="connsiteY1344" fmla="*/ 4455319 h 6553200"/>
                <a:gd name="connsiteX1345" fmla="*/ 1634902 w 10058400"/>
                <a:gd name="connsiteY1345" fmla="*/ 4456906 h 6553200"/>
                <a:gd name="connsiteX1346" fmla="*/ 1626172 w 10058400"/>
                <a:gd name="connsiteY1346" fmla="*/ 4460875 h 6553200"/>
                <a:gd name="connsiteX1347" fmla="*/ 1616648 w 10058400"/>
                <a:gd name="connsiteY1347" fmla="*/ 4464844 h 6553200"/>
                <a:gd name="connsiteX1348" fmla="*/ 1608711 w 10058400"/>
                <a:gd name="connsiteY1348" fmla="*/ 4469606 h 6553200"/>
                <a:gd name="connsiteX1349" fmla="*/ 1600776 w 10058400"/>
                <a:gd name="connsiteY1349" fmla="*/ 4475163 h 6553200"/>
                <a:gd name="connsiteX1350" fmla="*/ 1593633 w 10058400"/>
                <a:gd name="connsiteY1350" fmla="*/ 4481513 h 6553200"/>
                <a:gd name="connsiteX1351" fmla="*/ 1587283 w 10058400"/>
                <a:gd name="connsiteY1351" fmla="*/ 4490244 h 6553200"/>
                <a:gd name="connsiteX1352" fmla="*/ 1581728 w 10058400"/>
                <a:gd name="connsiteY1352" fmla="*/ 4496594 h 6553200"/>
                <a:gd name="connsiteX1353" fmla="*/ 1576966 w 10058400"/>
                <a:gd name="connsiteY1353" fmla="*/ 4504531 h 6553200"/>
                <a:gd name="connsiteX1354" fmla="*/ 1572204 w 10058400"/>
                <a:gd name="connsiteY1354" fmla="*/ 4514056 h 6553200"/>
                <a:gd name="connsiteX1355" fmla="*/ 1569824 w 10058400"/>
                <a:gd name="connsiteY1355" fmla="*/ 4521994 h 6553200"/>
                <a:gd name="connsiteX1356" fmla="*/ 1567443 w 10058400"/>
                <a:gd name="connsiteY1356" fmla="*/ 4531519 h 6553200"/>
                <a:gd name="connsiteX1357" fmla="*/ 1565855 w 10058400"/>
                <a:gd name="connsiteY1357" fmla="*/ 4540250 h 6553200"/>
                <a:gd name="connsiteX1358" fmla="*/ 1565855 w 10058400"/>
                <a:gd name="connsiteY1358" fmla="*/ 4549775 h 6553200"/>
                <a:gd name="connsiteX1359" fmla="*/ 1565855 w 10058400"/>
                <a:gd name="connsiteY1359" fmla="*/ 4560888 h 6553200"/>
                <a:gd name="connsiteX1360" fmla="*/ 1567443 w 10058400"/>
                <a:gd name="connsiteY1360" fmla="*/ 4569619 h 6553200"/>
                <a:gd name="connsiteX1361" fmla="*/ 1569824 w 10058400"/>
                <a:gd name="connsiteY1361" fmla="*/ 4579144 h 6553200"/>
                <a:gd name="connsiteX1362" fmla="*/ 1572204 w 10058400"/>
                <a:gd name="connsiteY1362" fmla="*/ 4588669 h 6553200"/>
                <a:gd name="connsiteX1363" fmla="*/ 1593633 w 10058400"/>
                <a:gd name="connsiteY1363" fmla="*/ 4637881 h 6553200"/>
                <a:gd name="connsiteX1364" fmla="*/ 1615061 w 10058400"/>
                <a:gd name="connsiteY1364" fmla="*/ 4686300 h 6553200"/>
                <a:gd name="connsiteX1365" fmla="*/ 1638076 w 10058400"/>
                <a:gd name="connsiteY1365" fmla="*/ 4731544 h 6553200"/>
                <a:gd name="connsiteX1366" fmla="*/ 1661885 w 10058400"/>
                <a:gd name="connsiteY1366" fmla="*/ 4774406 h 6553200"/>
                <a:gd name="connsiteX1367" fmla="*/ 1685695 w 10058400"/>
                <a:gd name="connsiteY1367" fmla="*/ 4815681 h 6553200"/>
                <a:gd name="connsiteX1368" fmla="*/ 1711092 w 10058400"/>
                <a:gd name="connsiteY1368" fmla="*/ 4855369 h 6553200"/>
                <a:gd name="connsiteX1369" fmla="*/ 1736488 w 10058400"/>
                <a:gd name="connsiteY1369" fmla="*/ 4892675 h 6553200"/>
                <a:gd name="connsiteX1370" fmla="*/ 1761885 w 10058400"/>
                <a:gd name="connsiteY1370" fmla="*/ 4928394 h 6553200"/>
                <a:gd name="connsiteX1371" fmla="*/ 1789662 w 10058400"/>
                <a:gd name="connsiteY1371" fmla="*/ 4963319 h 6553200"/>
                <a:gd name="connsiteX1372" fmla="*/ 1816646 w 10058400"/>
                <a:gd name="connsiteY1372" fmla="*/ 4995069 h 6553200"/>
                <a:gd name="connsiteX1373" fmla="*/ 1844423 w 10058400"/>
                <a:gd name="connsiteY1373" fmla="*/ 5026025 h 6553200"/>
                <a:gd name="connsiteX1374" fmla="*/ 1872995 w 10058400"/>
                <a:gd name="connsiteY1374" fmla="*/ 5055394 h 6553200"/>
                <a:gd name="connsiteX1375" fmla="*/ 1902359 w 10058400"/>
                <a:gd name="connsiteY1375" fmla="*/ 5082381 h 6553200"/>
                <a:gd name="connsiteX1376" fmla="*/ 1931724 w 10058400"/>
                <a:gd name="connsiteY1376" fmla="*/ 5108575 h 6553200"/>
                <a:gd name="connsiteX1377" fmla="*/ 1961088 w 10058400"/>
                <a:gd name="connsiteY1377" fmla="*/ 5133181 h 6553200"/>
                <a:gd name="connsiteX1378" fmla="*/ 1990454 w 10058400"/>
                <a:gd name="connsiteY1378" fmla="*/ 5156994 h 6553200"/>
                <a:gd name="connsiteX1379" fmla="*/ 2020612 w 10058400"/>
                <a:gd name="connsiteY1379" fmla="*/ 5178425 h 6553200"/>
                <a:gd name="connsiteX1380" fmla="*/ 2051564 w 10058400"/>
                <a:gd name="connsiteY1380" fmla="*/ 5198269 h 6553200"/>
                <a:gd name="connsiteX1381" fmla="*/ 2083309 w 10058400"/>
                <a:gd name="connsiteY1381" fmla="*/ 5218113 h 6553200"/>
                <a:gd name="connsiteX1382" fmla="*/ 2114262 w 10058400"/>
                <a:gd name="connsiteY1382" fmla="*/ 5235575 h 6553200"/>
                <a:gd name="connsiteX1383" fmla="*/ 2144420 w 10058400"/>
                <a:gd name="connsiteY1383" fmla="*/ 5251450 h 6553200"/>
                <a:gd name="connsiteX1384" fmla="*/ 2176959 w 10058400"/>
                <a:gd name="connsiteY1384" fmla="*/ 5267325 h 6553200"/>
                <a:gd name="connsiteX1385" fmla="*/ 2208705 w 10058400"/>
                <a:gd name="connsiteY1385" fmla="*/ 5282406 h 6553200"/>
                <a:gd name="connsiteX1386" fmla="*/ 2240451 w 10058400"/>
                <a:gd name="connsiteY1386" fmla="*/ 5295900 h 6553200"/>
                <a:gd name="connsiteX1387" fmla="*/ 2272990 w 10058400"/>
                <a:gd name="connsiteY1387" fmla="*/ 5307806 h 6553200"/>
                <a:gd name="connsiteX1388" fmla="*/ 2304736 w 10058400"/>
                <a:gd name="connsiteY1388" fmla="*/ 5318125 h 6553200"/>
                <a:gd name="connsiteX1389" fmla="*/ 2336481 w 10058400"/>
                <a:gd name="connsiteY1389" fmla="*/ 5329238 h 6553200"/>
                <a:gd name="connsiteX1390" fmla="*/ 2369021 w 10058400"/>
                <a:gd name="connsiteY1390" fmla="*/ 5337969 h 6553200"/>
                <a:gd name="connsiteX1391" fmla="*/ 2432512 w 10058400"/>
                <a:gd name="connsiteY1391" fmla="*/ 5354638 h 6553200"/>
                <a:gd name="connsiteX1392" fmla="*/ 2496797 w 10058400"/>
                <a:gd name="connsiteY1392" fmla="*/ 5367338 h 6553200"/>
                <a:gd name="connsiteX1393" fmla="*/ 2518225 w 10058400"/>
                <a:gd name="connsiteY1393" fmla="*/ 5372894 h 6553200"/>
                <a:gd name="connsiteX1394" fmla="*/ 2539654 w 10058400"/>
                <a:gd name="connsiteY1394" fmla="*/ 5380831 h 6553200"/>
                <a:gd name="connsiteX1395" fmla="*/ 2559495 w 10058400"/>
                <a:gd name="connsiteY1395" fmla="*/ 5390356 h 6553200"/>
                <a:gd name="connsiteX1396" fmla="*/ 2576955 w 10058400"/>
                <a:gd name="connsiteY1396" fmla="*/ 5400675 h 6553200"/>
                <a:gd name="connsiteX1397" fmla="*/ 2594415 w 10058400"/>
                <a:gd name="connsiteY1397" fmla="*/ 5414169 h 6553200"/>
                <a:gd name="connsiteX1398" fmla="*/ 2610288 w 10058400"/>
                <a:gd name="connsiteY1398" fmla="*/ 5429250 h 6553200"/>
                <a:gd name="connsiteX1399" fmla="*/ 2623780 w 10058400"/>
                <a:gd name="connsiteY1399" fmla="*/ 5445125 h 6553200"/>
                <a:gd name="connsiteX1400" fmla="*/ 2637271 w 10058400"/>
                <a:gd name="connsiteY1400" fmla="*/ 5461000 h 6553200"/>
                <a:gd name="connsiteX1401" fmla="*/ 2647589 w 10058400"/>
                <a:gd name="connsiteY1401" fmla="*/ 5480050 h 6553200"/>
                <a:gd name="connsiteX1402" fmla="*/ 2655525 w 10058400"/>
                <a:gd name="connsiteY1402" fmla="*/ 5498306 h 6553200"/>
                <a:gd name="connsiteX1403" fmla="*/ 2663462 w 10058400"/>
                <a:gd name="connsiteY1403" fmla="*/ 5518150 h 6553200"/>
                <a:gd name="connsiteX1404" fmla="*/ 2669017 w 10058400"/>
                <a:gd name="connsiteY1404" fmla="*/ 5539581 h 6553200"/>
                <a:gd name="connsiteX1405" fmla="*/ 2671398 w 10058400"/>
                <a:gd name="connsiteY1405" fmla="*/ 5561013 h 6553200"/>
                <a:gd name="connsiteX1406" fmla="*/ 2672986 w 10058400"/>
                <a:gd name="connsiteY1406" fmla="*/ 5584031 h 6553200"/>
                <a:gd name="connsiteX1407" fmla="*/ 2671398 w 10058400"/>
                <a:gd name="connsiteY1407" fmla="*/ 5604669 h 6553200"/>
                <a:gd name="connsiteX1408" fmla="*/ 2667430 w 10058400"/>
                <a:gd name="connsiteY1408" fmla="*/ 5627688 h 6553200"/>
                <a:gd name="connsiteX1409" fmla="*/ 2667430 w 10058400"/>
                <a:gd name="connsiteY1409" fmla="*/ 5630069 h 6553200"/>
                <a:gd name="connsiteX1410" fmla="*/ 2659494 w 10058400"/>
                <a:gd name="connsiteY1410" fmla="*/ 5668963 h 6553200"/>
                <a:gd name="connsiteX1411" fmla="*/ 2649970 w 10058400"/>
                <a:gd name="connsiteY1411" fmla="*/ 5705475 h 6553200"/>
                <a:gd name="connsiteX1412" fmla="*/ 2641240 w 10058400"/>
                <a:gd name="connsiteY1412" fmla="*/ 5739606 h 6553200"/>
                <a:gd name="connsiteX1413" fmla="*/ 2631716 w 10058400"/>
                <a:gd name="connsiteY1413" fmla="*/ 5770563 h 6553200"/>
                <a:gd name="connsiteX1414" fmla="*/ 2620605 w 10058400"/>
                <a:gd name="connsiteY1414" fmla="*/ 5799931 h 6553200"/>
                <a:gd name="connsiteX1415" fmla="*/ 2610288 w 10058400"/>
                <a:gd name="connsiteY1415" fmla="*/ 5826125 h 6553200"/>
                <a:gd name="connsiteX1416" fmla="*/ 2599971 w 10058400"/>
                <a:gd name="connsiteY1416" fmla="*/ 5851525 h 6553200"/>
                <a:gd name="connsiteX1417" fmla="*/ 2588859 w 10058400"/>
                <a:gd name="connsiteY1417" fmla="*/ 5874544 h 6553200"/>
                <a:gd name="connsiteX1418" fmla="*/ 2578542 w 10058400"/>
                <a:gd name="connsiteY1418" fmla="*/ 5894388 h 6553200"/>
                <a:gd name="connsiteX1419" fmla="*/ 2566638 w 10058400"/>
                <a:gd name="connsiteY1419" fmla="*/ 5914231 h 6553200"/>
                <a:gd name="connsiteX1420" fmla="*/ 2555527 w 10058400"/>
                <a:gd name="connsiteY1420" fmla="*/ 5930900 h 6553200"/>
                <a:gd name="connsiteX1421" fmla="*/ 2543622 w 10058400"/>
                <a:gd name="connsiteY1421" fmla="*/ 5946775 h 6553200"/>
                <a:gd name="connsiteX1422" fmla="*/ 2531717 w 10058400"/>
                <a:gd name="connsiteY1422" fmla="*/ 5959475 h 6553200"/>
                <a:gd name="connsiteX1423" fmla="*/ 2519813 w 10058400"/>
                <a:gd name="connsiteY1423" fmla="*/ 5972175 h 6553200"/>
                <a:gd name="connsiteX1424" fmla="*/ 2507908 w 10058400"/>
                <a:gd name="connsiteY1424" fmla="*/ 5984081 h 6553200"/>
                <a:gd name="connsiteX1425" fmla="*/ 2496797 w 10058400"/>
                <a:gd name="connsiteY1425" fmla="*/ 5993606 h 6553200"/>
                <a:gd name="connsiteX1426" fmla="*/ 2484892 w 10058400"/>
                <a:gd name="connsiteY1426" fmla="*/ 6001544 h 6553200"/>
                <a:gd name="connsiteX1427" fmla="*/ 2472988 w 10058400"/>
                <a:gd name="connsiteY1427" fmla="*/ 6007894 h 6553200"/>
                <a:gd name="connsiteX1428" fmla="*/ 2461877 w 10058400"/>
                <a:gd name="connsiteY1428" fmla="*/ 6013450 h 6553200"/>
                <a:gd name="connsiteX1429" fmla="*/ 2449972 w 10058400"/>
                <a:gd name="connsiteY1429" fmla="*/ 6018213 h 6553200"/>
                <a:gd name="connsiteX1430" fmla="*/ 2428544 w 10058400"/>
                <a:gd name="connsiteY1430" fmla="*/ 6025356 h 6553200"/>
                <a:gd name="connsiteX1431" fmla="*/ 2407909 w 10058400"/>
                <a:gd name="connsiteY1431" fmla="*/ 6029325 h 6553200"/>
                <a:gd name="connsiteX1432" fmla="*/ 2388862 w 10058400"/>
                <a:gd name="connsiteY1432" fmla="*/ 6030913 h 6553200"/>
                <a:gd name="connsiteX1433" fmla="*/ 2371402 w 10058400"/>
                <a:gd name="connsiteY1433" fmla="*/ 6030913 h 6553200"/>
                <a:gd name="connsiteX1434" fmla="*/ 2342037 w 10058400"/>
                <a:gd name="connsiteY1434" fmla="*/ 6027738 h 6553200"/>
                <a:gd name="connsiteX1435" fmla="*/ 2303149 w 10058400"/>
                <a:gd name="connsiteY1435" fmla="*/ 6023769 h 6553200"/>
                <a:gd name="connsiteX1436" fmla="*/ 2265054 w 10058400"/>
                <a:gd name="connsiteY1436" fmla="*/ 6021388 h 6553200"/>
                <a:gd name="connsiteX1437" fmla="*/ 2226166 w 10058400"/>
                <a:gd name="connsiteY1437" fmla="*/ 6021388 h 6553200"/>
                <a:gd name="connsiteX1438" fmla="*/ 2186483 w 10058400"/>
                <a:gd name="connsiteY1438" fmla="*/ 6022181 h 6553200"/>
                <a:gd name="connsiteX1439" fmla="*/ 2146007 w 10058400"/>
                <a:gd name="connsiteY1439" fmla="*/ 6025356 h 6553200"/>
                <a:gd name="connsiteX1440" fmla="*/ 2107119 w 10058400"/>
                <a:gd name="connsiteY1440" fmla="*/ 6030913 h 6553200"/>
                <a:gd name="connsiteX1441" fmla="*/ 2067437 w 10058400"/>
                <a:gd name="connsiteY1441" fmla="*/ 6038850 h 6553200"/>
                <a:gd name="connsiteX1442" fmla="*/ 2027755 w 10058400"/>
                <a:gd name="connsiteY1442" fmla="*/ 6047581 h 6553200"/>
                <a:gd name="connsiteX1443" fmla="*/ 1988866 w 10058400"/>
                <a:gd name="connsiteY1443" fmla="*/ 6060281 h 6553200"/>
                <a:gd name="connsiteX1444" fmla="*/ 1949978 w 10058400"/>
                <a:gd name="connsiteY1444" fmla="*/ 6072981 h 6553200"/>
                <a:gd name="connsiteX1445" fmla="*/ 1911089 w 10058400"/>
                <a:gd name="connsiteY1445" fmla="*/ 6090444 h 6553200"/>
                <a:gd name="connsiteX1446" fmla="*/ 1873788 w 10058400"/>
                <a:gd name="connsiteY1446" fmla="*/ 6109494 h 6553200"/>
                <a:gd name="connsiteX1447" fmla="*/ 1836487 w 10058400"/>
                <a:gd name="connsiteY1447" fmla="*/ 6129338 h 6553200"/>
                <a:gd name="connsiteX1448" fmla="*/ 1800773 w 10058400"/>
                <a:gd name="connsiteY1448" fmla="*/ 6153150 h 6553200"/>
                <a:gd name="connsiteX1449" fmla="*/ 1765853 w 10058400"/>
                <a:gd name="connsiteY1449" fmla="*/ 6180138 h 6553200"/>
                <a:gd name="connsiteX1450" fmla="*/ 1730932 w 10058400"/>
                <a:gd name="connsiteY1450" fmla="*/ 6207919 h 6553200"/>
                <a:gd name="connsiteX1451" fmla="*/ 1692838 w 10058400"/>
                <a:gd name="connsiteY1451" fmla="*/ 6241256 h 6553200"/>
                <a:gd name="connsiteX1452" fmla="*/ 1652362 w 10058400"/>
                <a:gd name="connsiteY1452" fmla="*/ 6273006 h 6553200"/>
                <a:gd name="connsiteX1453" fmla="*/ 1612680 w 10058400"/>
                <a:gd name="connsiteY1453" fmla="*/ 6303963 h 6553200"/>
                <a:gd name="connsiteX1454" fmla="*/ 1569824 w 10058400"/>
                <a:gd name="connsiteY1454" fmla="*/ 6331744 h 6553200"/>
                <a:gd name="connsiteX1455" fmla="*/ 1526967 w 10058400"/>
                <a:gd name="connsiteY1455" fmla="*/ 6360319 h 6553200"/>
                <a:gd name="connsiteX1456" fmla="*/ 1483316 w 10058400"/>
                <a:gd name="connsiteY1456" fmla="*/ 6385719 h 6553200"/>
                <a:gd name="connsiteX1457" fmla="*/ 1438873 w 10058400"/>
                <a:gd name="connsiteY1457" fmla="*/ 6409531 h 6553200"/>
                <a:gd name="connsiteX1458" fmla="*/ 1393635 w 10058400"/>
                <a:gd name="connsiteY1458" fmla="*/ 6430963 h 6553200"/>
                <a:gd name="connsiteX1459" fmla="*/ 1346810 w 10058400"/>
                <a:gd name="connsiteY1459" fmla="*/ 6450806 h 6553200"/>
                <a:gd name="connsiteX1460" fmla="*/ 1300779 w 10058400"/>
                <a:gd name="connsiteY1460" fmla="*/ 6469063 h 6553200"/>
                <a:gd name="connsiteX1461" fmla="*/ 1252367 w 10058400"/>
                <a:gd name="connsiteY1461" fmla="*/ 6486525 h 6553200"/>
                <a:gd name="connsiteX1462" fmla="*/ 1204748 w 10058400"/>
                <a:gd name="connsiteY1462" fmla="*/ 6501606 h 6553200"/>
                <a:gd name="connsiteX1463" fmla="*/ 1154749 w 10058400"/>
                <a:gd name="connsiteY1463" fmla="*/ 6513513 h 6553200"/>
                <a:gd name="connsiteX1464" fmla="*/ 1105543 w 10058400"/>
                <a:gd name="connsiteY1464" fmla="*/ 6523831 h 6553200"/>
                <a:gd name="connsiteX1465" fmla="*/ 1054750 w 10058400"/>
                <a:gd name="connsiteY1465" fmla="*/ 6533356 h 6553200"/>
                <a:gd name="connsiteX1466" fmla="*/ 1005544 w 10058400"/>
                <a:gd name="connsiteY1466" fmla="*/ 6540500 h 6553200"/>
                <a:gd name="connsiteX1467" fmla="*/ 926974 w 10058400"/>
                <a:gd name="connsiteY1467" fmla="*/ 6548438 h 6553200"/>
                <a:gd name="connsiteX1468" fmla="*/ 887292 w 10058400"/>
                <a:gd name="connsiteY1468" fmla="*/ 6550819 h 6553200"/>
                <a:gd name="connsiteX1469" fmla="*/ 846816 w 10058400"/>
                <a:gd name="connsiteY1469" fmla="*/ 6552406 h 6553200"/>
                <a:gd name="connsiteX1470" fmla="*/ 805547 w 10058400"/>
                <a:gd name="connsiteY1470" fmla="*/ 6553200 h 6553200"/>
                <a:gd name="connsiteX1471" fmla="*/ 764277 w 10058400"/>
                <a:gd name="connsiteY1471" fmla="*/ 6553200 h 6553200"/>
                <a:gd name="connsiteX1472" fmla="*/ 723008 w 10058400"/>
                <a:gd name="connsiteY1472" fmla="*/ 6553200 h 6553200"/>
                <a:gd name="connsiteX1473" fmla="*/ 680151 w 10058400"/>
                <a:gd name="connsiteY1473" fmla="*/ 6550819 h 6553200"/>
                <a:gd name="connsiteX1474" fmla="*/ 636501 w 10058400"/>
                <a:gd name="connsiteY1474" fmla="*/ 6548438 h 6553200"/>
                <a:gd name="connsiteX1475" fmla="*/ 592057 w 10058400"/>
                <a:gd name="connsiteY1475" fmla="*/ 6544469 h 6553200"/>
                <a:gd name="connsiteX1476" fmla="*/ 548407 w 10058400"/>
                <a:gd name="connsiteY1476" fmla="*/ 6538913 h 6553200"/>
                <a:gd name="connsiteX1477" fmla="*/ 501582 w 10058400"/>
                <a:gd name="connsiteY1477" fmla="*/ 6531769 h 6553200"/>
                <a:gd name="connsiteX1478" fmla="*/ 454757 w 10058400"/>
                <a:gd name="connsiteY1478" fmla="*/ 6523831 h 6553200"/>
                <a:gd name="connsiteX1479" fmla="*/ 407139 w 10058400"/>
                <a:gd name="connsiteY1479" fmla="*/ 6513513 h 6553200"/>
                <a:gd name="connsiteX1480" fmla="*/ 358726 w 10058400"/>
                <a:gd name="connsiteY1480" fmla="*/ 6502400 h 6553200"/>
                <a:gd name="connsiteX1481" fmla="*/ 309520 w 10058400"/>
                <a:gd name="connsiteY1481" fmla="*/ 6489700 h 6553200"/>
                <a:gd name="connsiteX1482" fmla="*/ 269045 w 10058400"/>
                <a:gd name="connsiteY1482" fmla="*/ 6477794 h 6553200"/>
                <a:gd name="connsiteX1483" fmla="*/ 231744 w 10058400"/>
                <a:gd name="connsiteY1483" fmla="*/ 6462713 h 6553200"/>
                <a:gd name="connsiteX1484" fmla="*/ 198411 w 10058400"/>
                <a:gd name="connsiteY1484" fmla="*/ 6446838 h 6553200"/>
                <a:gd name="connsiteX1485" fmla="*/ 168252 w 10058400"/>
                <a:gd name="connsiteY1485" fmla="*/ 6429375 h 6553200"/>
                <a:gd name="connsiteX1486" fmla="*/ 139681 w 10058400"/>
                <a:gd name="connsiteY1486" fmla="*/ 6409531 h 6553200"/>
                <a:gd name="connsiteX1487" fmla="*/ 115078 w 10058400"/>
                <a:gd name="connsiteY1487" fmla="*/ 6388100 h 6553200"/>
                <a:gd name="connsiteX1488" fmla="*/ 92063 w 10058400"/>
                <a:gd name="connsiteY1488" fmla="*/ 6364288 h 6553200"/>
                <a:gd name="connsiteX1489" fmla="*/ 72222 w 10058400"/>
                <a:gd name="connsiteY1489" fmla="*/ 6339681 h 6553200"/>
                <a:gd name="connsiteX1490" fmla="*/ 53174 w 10058400"/>
                <a:gd name="connsiteY1490" fmla="*/ 6313488 h 6553200"/>
                <a:gd name="connsiteX1491" fmla="*/ 38889 w 10058400"/>
                <a:gd name="connsiteY1491" fmla="*/ 6286500 h 6553200"/>
                <a:gd name="connsiteX1492" fmla="*/ 26984 w 10058400"/>
                <a:gd name="connsiteY1492" fmla="*/ 6257131 h 6553200"/>
                <a:gd name="connsiteX1493" fmla="*/ 15873 w 10058400"/>
                <a:gd name="connsiteY1493" fmla="*/ 6226969 h 6553200"/>
                <a:gd name="connsiteX1494" fmla="*/ 9524 w 10058400"/>
                <a:gd name="connsiteY1494" fmla="*/ 6196013 h 6553200"/>
                <a:gd name="connsiteX1495" fmla="*/ 3968 w 10058400"/>
                <a:gd name="connsiteY1495" fmla="*/ 6162675 h 6553200"/>
                <a:gd name="connsiteX1496" fmla="*/ 0 w 10058400"/>
                <a:gd name="connsiteY1496" fmla="*/ 6129338 h 6553200"/>
                <a:gd name="connsiteX1497" fmla="*/ 0 w 10058400"/>
                <a:gd name="connsiteY1497" fmla="*/ 6094413 h 6553200"/>
                <a:gd name="connsiteX1498" fmla="*/ 1588 w 10058400"/>
                <a:gd name="connsiteY1498" fmla="*/ 6058694 h 6553200"/>
                <a:gd name="connsiteX1499" fmla="*/ 5556 w 10058400"/>
                <a:gd name="connsiteY1499" fmla="*/ 6022181 h 6553200"/>
                <a:gd name="connsiteX1500" fmla="*/ 10318 w 10058400"/>
                <a:gd name="connsiteY1500" fmla="*/ 5984875 h 6553200"/>
                <a:gd name="connsiteX1501" fmla="*/ 19048 w 10058400"/>
                <a:gd name="connsiteY1501" fmla="*/ 5946775 h 6553200"/>
                <a:gd name="connsiteX1502" fmla="*/ 27778 w 10058400"/>
                <a:gd name="connsiteY1502" fmla="*/ 5907881 h 6553200"/>
                <a:gd name="connsiteX1503" fmla="*/ 39682 w 10058400"/>
                <a:gd name="connsiteY1503" fmla="*/ 5868194 h 6553200"/>
                <a:gd name="connsiteX1504" fmla="*/ 53174 w 10058400"/>
                <a:gd name="connsiteY1504" fmla="*/ 5827713 h 6553200"/>
                <a:gd name="connsiteX1505" fmla="*/ 69047 w 10058400"/>
                <a:gd name="connsiteY1505" fmla="*/ 5788025 h 6553200"/>
                <a:gd name="connsiteX1506" fmla="*/ 86507 w 10058400"/>
                <a:gd name="connsiteY1506" fmla="*/ 5746750 h 6553200"/>
                <a:gd name="connsiteX1507" fmla="*/ 105555 w 10058400"/>
                <a:gd name="connsiteY1507" fmla="*/ 5705475 h 6553200"/>
                <a:gd name="connsiteX1508" fmla="*/ 126983 w 10058400"/>
                <a:gd name="connsiteY1508" fmla="*/ 5663406 h 6553200"/>
                <a:gd name="connsiteX1509" fmla="*/ 149205 w 10058400"/>
                <a:gd name="connsiteY1509" fmla="*/ 5622131 h 6553200"/>
                <a:gd name="connsiteX1510" fmla="*/ 173014 w 10058400"/>
                <a:gd name="connsiteY1510" fmla="*/ 5580063 h 6553200"/>
                <a:gd name="connsiteX1511" fmla="*/ 198411 w 10058400"/>
                <a:gd name="connsiteY1511" fmla="*/ 5537994 h 6553200"/>
                <a:gd name="connsiteX1512" fmla="*/ 226982 w 10058400"/>
                <a:gd name="connsiteY1512" fmla="*/ 5495925 h 6553200"/>
                <a:gd name="connsiteX1513" fmla="*/ 254759 w 10058400"/>
                <a:gd name="connsiteY1513" fmla="*/ 5454650 h 6553200"/>
                <a:gd name="connsiteX1514" fmla="*/ 284124 w 10058400"/>
                <a:gd name="connsiteY1514" fmla="*/ 5411788 h 6553200"/>
                <a:gd name="connsiteX1515" fmla="*/ 311902 w 10058400"/>
                <a:gd name="connsiteY1515" fmla="*/ 5368925 h 6553200"/>
                <a:gd name="connsiteX1516" fmla="*/ 338885 w 10058400"/>
                <a:gd name="connsiteY1516" fmla="*/ 5326063 h 6553200"/>
                <a:gd name="connsiteX1517" fmla="*/ 365075 w 10058400"/>
                <a:gd name="connsiteY1517" fmla="*/ 5282406 h 6553200"/>
                <a:gd name="connsiteX1518" fmla="*/ 390472 w 10058400"/>
                <a:gd name="connsiteY1518" fmla="*/ 5237163 h 6553200"/>
                <a:gd name="connsiteX1519" fmla="*/ 415869 w 10058400"/>
                <a:gd name="connsiteY1519" fmla="*/ 5191919 h 6553200"/>
                <a:gd name="connsiteX1520" fmla="*/ 440471 w 10058400"/>
                <a:gd name="connsiteY1520" fmla="*/ 5145881 h 6553200"/>
                <a:gd name="connsiteX1521" fmla="*/ 464281 w 10058400"/>
                <a:gd name="connsiteY1521" fmla="*/ 5098256 h 6553200"/>
                <a:gd name="connsiteX1522" fmla="*/ 486503 w 10058400"/>
                <a:gd name="connsiteY1522" fmla="*/ 5051425 h 6553200"/>
                <a:gd name="connsiteX1523" fmla="*/ 509518 w 10058400"/>
                <a:gd name="connsiteY1523" fmla="*/ 5002213 h 6553200"/>
                <a:gd name="connsiteX1524" fmla="*/ 553169 w 10058400"/>
                <a:gd name="connsiteY1524" fmla="*/ 4902200 h 6553200"/>
                <a:gd name="connsiteX1525" fmla="*/ 595232 w 10058400"/>
                <a:gd name="connsiteY1525" fmla="*/ 4799013 h 6553200"/>
                <a:gd name="connsiteX1526" fmla="*/ 636501 w 10058400"/>
                <a:gd name="connsiteY1526" fmla="*/ 4691063 h 6553200"/>
                <a:gd name="connsiteX1527" fmla="*/ 677770 w 10058400"/>
                <a:gd name="connsiteY1527" fmla="*/ 4579144 h 6553200"/>
                <a:gd name="connsiteX1528" fmla="*/ 717452 w 10058400"/>
                <a:gd name="connsiteY1528" fmla="*/ 4463256 h 6553200"/>
                <a:gd name="connsiteX1529" fmla="*/ 758722 w 10058400"/>
                <a:gd name="connsiteY1529" fmla="*/ 4341813 h 6553200"/>
                <a:gd name="connsiteX1530" fmla="*/ 799991 w 10058400"/>
                <a:gd name="connsiteY1530" fmla="*/ 4214813 h 6553200"/>
                <a:gd name="connsiteX1531" fmla="*/ 887292 w 10058400"/>
                <a:gd name="connsiteY1531" fmla="*/ 3947319 h 6553200"/>
                <a:gd name="connsiteX1532" fmla="*/ 981735 w 10058400"/>
                <a:gd name="connsiteY1532" fmla="*/ 3655219 h 6553200"/>
                <a:gd name="connsiteX1533" fmla="*/ 1033322 w 10058400"/>
                <a:gd name="connsiteY1533" fmla="*/ 3494881 h 6553200"/>
                <a:gd name="connsiteX1534" fmla="*/ 1089670 w 10058400"/>
                <a:gd name="connsiteY1534" fmla="*/ 3320256 h 6553200"/>
                <a:gd name="connsiteX1535" fmla="*/ 1152368 w 10058400"/>
                <a:gd name="connsiteY1535" fmla="*/ 3133725 h 6553200"/>
                <a:gd name="connsiteX1536" fmla="*/ 1187288 w 10058400"/>
                <a:gd name="connsiteY1536" fmla="*/ 3036094 h 6553200"/>
                <a:gd name="connsiteX1537" fmla="*/ 1223002 w 10058400"/>
                <a:gd name="connsiteY1537" fmla="*/ 2936876 h 6553200"/>
                <a:gd name="connsiteX1538" fmla="*/ 1260303 w 10058400"/>
                <a:gd name="connsiteY1538" fmla="*/ 2834482 h 6553200"/>
                <a:gd name="connsiteX1539" fmla="*/ 1300779 w 10058400"/>
                <a:gd name="connsiteY1539" fmla="*/ 2732088 h 6553200"/>
                <a:gd name="connsiteX1540" fmla="*/ 1342842 w 10058400"/>
                <a:gd name="connsiteY1540" fmla="*/ 2626519 h 6553200"/>
                <a:gd name="connsiteX1541" fmla="*/ 1387285 w 10058400"/>
                <a:gd name="connsiteY1541" fmla="*/ 2519363 h 6553200"/>
                <a:gd name="connsiteX1542" fmla="*/ 1434904 w 10058400"/>
                <a:gd name="connsiteY1542" fmla="*/ 2411413 h 6553200"/>
                <a:gd name="connsiteX1543" fmla="*/ 1484904 w 10058400"/>
                <a:gd name="connsiteY1543" fmla="*/ 2303462 h 6553200"/>
                <a:gd name="connsiteX1544" fmla="*/ 1538078 w 10058400"/>
                <a:gd name="connsiteY1544" fmla="*/ 2193925 h 6553200"/>
                <a:gd name="connsiteX1545" fmla="*/ 1592839 w 10058400"/>
                <a:gd name="connsiteY1545" fmla="*/ 2085182 h 6553200"/>
                <a:gd name="connsiteX1546" fmla="*/ 1651569 w 10058400"/>
                <a:gd name="connsiteY1546" fmla="*/ 1974056 h 6553200"/>
                <a:gd name="connsiteX1547" fmla="*/ 1714266 w 10058400"/>
                <a:gd name="connsiteY1547" fmla="*/ 1864519 h 6553200"/>
                <a:gd name="connsiteX1548" fmla="*/ 1777757 w 10058400"/>
                <a:gd name="connsiteY1548" fmla="*/ 1755775 h 6553200"/>
                <a:gd name="connsiteX1549" fmla="*/ 1812678 w 10058400"/>
                <a:gd name="connsiteY1549" fmla="*/ 1701006 h 6553200"/>
                <a:gd name="connsiteX1550" fmla="*/ 1847598 w 10058400"/>
                <a:gd name="connsiteY1550" fmla="*/ 1647031 h 6553200"/>
                <a:gd name="connsiteX1551" fmla="*/ 1881725 w 10058400"/>
                <a:gd name="connsiteY1551" fmla="*/ 1593056 h 6553200"/>
                <a:gd name="connsiteX1552" fmla="*/ 1919025 w 10058400"/>
                <a:gd name="connsiteY1552" fmla="*/ 1539081 h 6553200"/>
                <a:gd name="connsiteX1553" fmla="*/ 1956327 w 10058400"/>
                <a:gd name="connsiteY1553" fmla="*/ 1485900 h 6553200"/>
                <a:gd name="connsiteX1554" fmla="*/ 1995215 w 10058400"/>
                <a:gd name="connsiteY1554" fmla="*/ 1432719 h 6553200"/>
                <a:gd name="connsiteX1555" fmla="*/ 2034104 w 10058400"/>
                <a:gd name="connsiteY1555" fmla="*/ 1379538 h 6553200"/>
                <a:gd name="connsiteX1556" fmla="*/ 2073786 w 10058400"/>
                <a:gd name="connsiteY1556" fmla="*/ 1327150 h 6553200"/>
                <a:gd name="connsiteX1557" fmla="*/ 2115055 w 10058400"/>
                <a:gd name="connsiteY1557" fmla="*/ 1275556 h 6553200"/>
                <a:gd name="connsiteX1558" fmla="*/ 2157912 w 10058400"/>
                <a:gd name="connsiteY1558" fmla="*/ 1223169 h 6553200"/>
                <a:gd name="connsiteX1559" fmla="*/ 2202356 w 10058400"/>
                <a:gd name="connsiteY1559" fmla="*/ 1172369 h 6553200"/>
                <a:gd name="connsiteX1560" fmla="*/ 2246007 w 10058400"/>
                <a:gd name="connsiteY1560" fmla="*/ 1121569 h 6553200"/>
                <a:gd name="connsiteX1561" fmla="*/ 2291244 w 10058400"/>
                <a:gd name="connsiteY1561" fmla="*/ 1070769 h 6553200"/>
                <a:gd name="connsiteX1562" fmla="*/ 2338069 w 10058400"/>
                <a:gd name="connsiteY1562" fmla="*/ 1021556 h 6553200"/>
                <a:gd name="connsiteX1563" fmla="*/ 2384894 w 10058400"/>
                <a:gd name="connsiteY1563" fmla="*/ 972344 h 6553200"/>
                <a:gd name="connsiteX1564" fmla="*/ 2434099 w 10058400"/>
                <a:gd name="connsiteY1564" fmla="*/ 923131 h 6553200"/>
                <a:gd name="connsiteX1565" fmla="*/ 2483305 w 10058400"/>
                <a:gd name="connsiteY1565" fmla="*/ 876300 h 6553200"/>
                <a:gd name="connsiteX1566" fmla="*/ 2534098 w 10058400"/>
                <a:gd name="connsiteY1566" fmla="*/ 828675 h 6553200"/>
                <a:gd name="connsiteX1567" fmla="*/ 2586478 w 10058400"/>
                <a:gd name="connsiteY1567" fmla="*/ 781844 h 6553200"/>
                <a:gd name="connsiteX1568" fmla="*/ 2639652 w 10058400"/>
                <a:gd name="connsiteY1568" fmla="*/ 736600 h 6553200"/>
                <a:gd name="connsiteX1569" fmla="*/ 2694414 w 10058400"/>
                <a:gd name="connsiteY1569" fmla="*/ 691356 h 6553200"/>
                <a:gd name="connsiteX1570" fmla="*/ 2749969 w 10058400"/>
                <a:gd name="connsiteY1570" fmla="*/ 646906 h 6553200"/>
                <a:gd name="connsiteX1571" fmla="*/ 2806317 w 10058400"/>
                <a:gd name="connsiteY1571" fmla="*/ 604044 h 6553200"/>
                <a:gd name="connsiteX1572" fmla="*/ 2865047 w 10058400"/>
                <a:gd name="connsiteY1572" fmla="*/ 561181 h 6553200"/>
                <a:gd name="connsiteX1573" fmla="*/ 2923776 w 10058400"/>
                <a:gd name="connsiteY1573" fmla="*/ 519113 h 6553200"/>
                <a:gd name="connsiteX1574" fmla="*/ 2984887 w 10058400"/>
                <a:gd name="connsiteY1574" fmla="*/ 478631 h 6553200"/>
                <a:gd name="connsiteX1575" fmla="*/ 3072187 w 10058400"/>
                <a:gd name="connsiteY1575" fmla="*/ 423069 h 6553200"/>
                <a:gd name="connsiteX1576" fmla="*/ 3157107 w 10058400"/>
                <a:gd name="connsiteY1576" fmla="*/ 372269 h 6553200"/>
                <a:gd name="connsiteX1577" fmla="*/ 3242820 w 10058400"/>
                <a:gd name="connsiteY1577" fmla="*/ 323850 h 6553200"/>
                <a:gd name="connsiteX1578" fmla="*/ 3326946 w 10058400"/>
                <a:gd name="connsiteY1578" fmla="*/ 280194 h 6553200"/>
                <a:gd name="connsiteX1579" fmla="*/ 3410278 w 10058400"/>
                <a:gd name="connsiteY1579" fmla="*/ 239713 h 6553200"/>
                <a:gd name="connsiteX1580" fmla="*/ 3493611 w 10058400"/>
                <a:gd name="connsiteY1580" fmla="*/ 202406 h 6553200"/>
                <a:gd name="connsiteX1581" fmla="*/ 3574562 w 10058400"/>
                <a:gd name="connsiteY1581" fmla="*/ 169069 h 6553200"/>
                <a:gd name="connsiteX1582" fmla="*/ 3656307 w 10058400"/>
                <a:gd name="connsiteY1582" fmla="*/ 138906 h 6553200"/>
                <a:gd name="connsiteX1583" fmla="*/ 3735671 w 10058400"/>
                <a:gd name="connsiteY1583" fmla="*/ 111919 h 6553200"/>
                <a:gd name="connsiteX1584" fmla="*/ 3815036 w 10058400"/>
                <a:gd name="connsiteY1584" fmla="*/ 88106 h 6553200"/>
                <a:gd name="connsiteX1585" fmla="*/ 3893606 w 10058400"/>
                <a:gd name="connsiteY1585" fmla="*/ 68263 h 6553200"/>
                <a:gd name="connsiteX1586" fmla="*/ 3970589 w 10058400"/>
                <a:gd name="connsiteY1586" fmla="*/ 49213 h 6553200"/>
                <a:gd name="connsiteX1587" fmla="*/ 4048366 w 10058400"/>
                <a:gd name="connsiteY1587" fmla="*/ 34925 h 6553200"/>
                <a:gd name="connsiteX1588" fmla="*/ 4124556 w 10058400"/>
                <a:gd name="connsiteY1588" fmla="*/ 21431 h 6553200"/>
                <a:gd name="connsiteX1589" fmla="*/ 4199158 w 10058400"/>
                <a:gd name="connsiteY1589" fmla="*/ 11906 h 6553200"/>
                <a:gd name="connsiteX1590" fmla="*/ 4273761 w 10058400"/>
                <a:gd name="connsiteY1590" fmla="*/ 3969 h 6553200"/>
                <a:gd name="connsiteX1591" fmla="*/ 4303919 w 10058400"/>
                <a:gd name="connsiteY1591" fmla="*/ 1588 h 6553200"/>
                <a:gd name="connsiteX1592" fmla="*/ 4334871 w 10058400"/>
                <a:gd name="connsiteY1592" fmla="*/ 1588 h 655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Lst>
              <a:rect l="l" t="t" r="r" b="b"/>
              <a:pathLst>
                <a:path w="10058400" h="6553200">
                  <a:moveTo>
                    <a:pt x="5265516" y="3941763"/>
                  </a:moveTo>
                  <a:lnTo>
                    <a:pt x="5290927" y="3941763"/>
                  </a:lnTo>
                  <a:lnTo>
                    <a:pt x="5319514" y="3943351"/>
                  </a:lnTo>
                  <a:lnTo>
                    <a:pt x="5349690" y="3948113"/>
                  </a:lnTo>
                  <a:lnTo>
                    <a:pt x="5382248" y="3956051"/>
                  </a:lnTo>
                  <a:lnTo>
                    <a:pt x="5415601" y="3967163"/>
                  </a:lnTo>
                  <a:lnTo>
                    <a:pt x="5439424" y="3975101"/>
                  </a:lnTo>
                  <a:lnTo>
                    <a:pt x="5463247" y="3985419"/>
                  </a:lnTo>
                  <a:lnTo>
                    <a:pt x="5486275" y="3994944"/>
                  </a:lnTo>
                  <a:lnTo>
                    <a:pt x="5508510" y="4006851"/>
                  </a:lnTo>
                  <a:lnTo>
                    <a:pt x="5529951" y="4017963"/>
                  </a:lnTo>
                  <a:lnTo>
                    <a:pt x="5551392" y="4030663"/>
                  </a:lnTo>
                  <a:lnTo>
                    <a:pt x="5591891" y="4057651"/>
                  </a:lnTo>
                  <a:lnTo>
                    <a:pt x="5630008" y="4085432"/>
                  </a:lnTo>
                  <a:lnTo>
                    <a:pt x="5667330" y="4114801"/>
                  </a:lnTo>
                  <a:lnTo>
                    <a:pt x="5700683" y="4147344"/>
                  </a:lnTo>
                  <a:lnTo>
                    <a:pt x="5733241" y="4179094"/>
                  </a:lnTo>
                  <a:lnTo>
                    <a:pt x="5741976" y="4189413"/>
                  </a:lnTo>
                  <a:lnTo>
                    <a:pt x="5750711" y="4200526"/>
                  </a:lnTo>
                  <a:lnTo>
                    <a:pt x="5755475" y="4212432"/>
                  </a:lnTo>
                  <a:lnTo>
                    <a:pt x="5761034" y="4224338"/>
                  </a:lnTo>
                  <a:lnTo>
                    <a:pt x="5765005" y="4237832"/>
                  </a:lnTo>
                  <a:lnTo>
                    <a:pt x="5767387" y="4249738"/>
                  </a:lnTo>
                  <a:lnTo>
                    <a:pt x="5768975" y="4263232"/>
                  </a:lnTo>
                  <a:lnTo>
                    <a:pt x="5767387" y="4276726"/>
                  </a:lnTo>
                  <a:lnTo>
                    <a:pt x="5766593" y="4288632"/>
                  </a:lnTo>
                  <a:lnTo>
                    <a:pt x="5763416" y="4302126"/>
                  </a:lnTo>
                  <a:lnTo>
                    <a:pt x="5759446" y="4314032"/>
                  </a:lnTo>
                  <a:lnTo>
                    <a:pt x="5754681" y="4325938"/>
                  </a:lnTo>
                  <a:lnTo>
                    <a:pt x="5747534" y="4337844"/>
                  </a:lnTo>
                  <a:lnTo>
                    <a:pt x="5739593" y="4348163"/>
                  </a:lnTo>
                  <a:lnTo>
                    <a:pt x="5730064" y="4357688"/>
                  </a:lnTo>
                  <a:lnTo>
                    <a:pt x="5719741" y="4367213"/>
                  </a:lnTo>
                  <a:lnTo>
                    <a:pt x="5703859" y="4380707"/>
                  </a:lnTo>
                  <a:lnTo>
                    <a:pt x="5687977" y="4394994"/>
                  </a:lnTo>
                  <a:lnTo>
                    <a:pt x="5662566" y="4420394"/>
                  </a:lnTo>
                  <a:lnTo>
                    <a:pt x="5641125" y="4444207"/>
                  </a:lnTo>
                  <a:lnTo>
                    <a:pt x="5621273" y="4469607"/>
                  </a:lnTo>
                  <a:lnTo>
                    <a:pt x="5602214" y="4496594"/>
                  </a:lnTo>
                  <a:lnTo>
                    <a:pt x="5586332" y="4521994"/>
                  </a:lnTo>
                  <a:lnTo>
                    <a:pt x="5571244" y="4548982"/>
                  </a:lnTo>
                  <a:lnTo>
                    <a:pt x="5558539" y="4573588"/>
                  </a:lnTo>
                  <a:lnTo>
                    <a:pt x="5545833" y="4600576"/>
                  </a:lnTo>
                  <a:lnTo>
                    <a:pt x="5523598" y="4653757"/>
                  </a:lnTo>
                  <a:lnTo>
                    <a:pt x="5503746" y="4707732"/>
                  </a:lnTo>
                  <a:lnTo>
                    <a:pt x="5482305" y="4759326"/>
                  </a:lnTo>
                  <a:lnTo>
                    <a:pt x="5471188" y="4784726"/>
                  </a:lnTo>
                  <a:lnTo>
                    <a:pt x="5459276" y="4810126"/>
                  </a:lnTo>
                  <a:lnTo>
                    <a:pt x="5447365" y="4835526"/>
                  </a:lnTo>
                  <a:lnTo>
                    <a:pt x="5433071" y="4860926"/>
                  </a:lnTo>
                  <a:lnTo>
                    <a:pt x="5417983" y="4884738"/>
                  </a:lnTo>
                  <a:lnTo>
                    <a:pt x="5400513" y="4908551"/>
                  </a:lnTo>
                  <a:lnTo>
                    <a:pt x="5382248" y="4931569"/>
                  </a:lnTo>
                  <a:lnTo>
                    <a:pt x="5361602" y="4953794"/>
                  </a:lnTo>
                  <a:lnTo>
                    <a:pt x="5337779" y="4976813"/>
                  </a:lnTo>
                  <a:lnTo>
                    <a:pt x="5312368" y="4998244"/>
                  </a:lnTo>
                  <a:lnTo>
                    <a:pt x="5284574" y="5018088"/>
                  </a:lnTo>
                  <a:lnTo>
                    <a:pt x="5252810" y="5037932"/>
                  </a:lnTo>
                  <a:lnTo>
                    <a:pt x="5217870" y="5056982"/>
                  </a:lnTo>
                  <a:lnTo>
                    <a:pt x="5180547" y="5075238"/>
                  </a:lnTo>
                  <a:lnTo>
                    <a:pt x="5139254" y="5091113"/>
                  </a:lnTo>
                  <a:lnTo>
                    <a:pt x="5092402" y="5107782"/>
                  </a:lnTo>
                  <a:lnTo>
                    <a:pt x="5043168" y="5123657"/>
                  </a:lnTo>
                  <a:lnTo>
                    <a:pt x="4989963" y="5137151"/>
                  </a:lnTo>
                  <a:lnTo>
                    <a:pt x="4961375" y="5143501"/>
                  </a:lnTo>
                  <a:lnTo>
                    <a:pt x="4935964" y="5151438"/>
                  </a:lnTo>
                  <a:lnTo>
                    <a:pt x="4910553" y="5159376"/>
                  </a:lnTo>
                  <a:lnTo>
                    <a:pt x="4886730" y="5168901"/>
                  </a:lnTo>
                  <a:lnTo>
                    <a:pt x="4864495" y="5178426"/>
                  </a:lnTo>
                  <a:lnTo>
                    <a:pt x="4843054" y="5188744"/>
                  </a:lnTo>
                  <a:lnTo>
                    <a:pt x="4823202" y="5199857"/>
                  </a:lnTo>
                  <a:lnTo>
                    <a:pt x="4804143" y="5211763"/>
                  </a:lnTo>
                  <a:lnTo>
                    <a:pt x="4785085" y="5223669"/>
                  </a:lnTo>
                  <a:lnTo>
                    <a:pt x="4768409" y="5235576"/>
                  </a:lnTo>
                  <a:lnTo>
                    <a:pt x="4751733" y="5249069"/>
                  </a:lnTo>
                  <a:lnTo>
                    <a:pt x="4735851" y="5262563"/>
                  </a:lnTo>
                  <a:lnTo>
                    <a:pt x="4721557" y="5275263"/>
                  </a:lnTo>
                  <a:lnTo>
                    <a:pt x="4706469" y="5290344"/>
                  </a:lnTo>
                  <a:lnTo>
                    <a:pt x="4681058" y="5319713"/>
                  </a:lnTo>
                  <a:lnTo>
                    <a:pt x="4657235" y="5351463"/>
                  </a:lnTo>
                  <a:lnTo>
                    <a:pt x="4635794" y="5384007"/>
                  </a:lnTo>
                  <a:lnTo>
                    <a:pt x="4617530" y="5415757"/>
                  </a:lnTo>
                  <a:lnTo>
                    <a:pt x="4598472" y="5450682"/>
                  </a:lnTo>
                  <a:lnTo>
                    <a:pt x="4581001" y="5484019"/>
                  </a:lnTo>
                  <a:lnTo>
                    <a:pt x="4565119" y="5518151"/>
                  </a:lnTo>
                  <a:lnTo>
                    <a:pt x="4533355" y="5588001"/>
                  </a:lnTo>
                  <a:lnTo>
                    <a:pt x="4517473" y="5622132"/>
                  </a:lnTo>
                  <a:lnTo>
                    <a:pt x="4500797" y="5655469"/>
                  </a:lnTo>
                  <a:lnTo>
                    <a:pt x="4482533" y="5688807"/>
                  </a:lnTo>
                  <a:lnTo>
                    <a:pt x="4463475" y="5721351"/>
                  </a:lnTo>
                  <a:lnTo>
                    <a:pt x="4442828" y="5751513"/>
                  </a:lnTo>
                  <a:lnTo>
                    <a:pt x="4419799" y="5782469"/>
                  </a:lnTo>
                  <a:lnTo>
                    <a:pt x="4394388" y="5810251"/>
                  </a:lnTo>
                  <a:lnTo>
                    <a:pt x="4380888" y="5823744"/>
                  </a:lnTo>
                  <a:lnTo>
                    <a:pt x="4366594" y="5835651"/>
                  </a:lnTo>
                  <a:lnTo>
                    <a:pt x="4350712" y="5849144"/>
                  </a:lnTo>
                  <a:lnTo>
                    <a:pt x="4334036" y="5861051"/>
                  </a:lnTo>
                  <a:lnTo>
                    <a:pt x="4318154" y="5872163"/>
                  </a:lnTo>
                  <a:lnTo>
                    <a:pt x="4299890" y="5884069"/>
                  </a:lnTo>
                  <a:lnTo>
                    <a:pt x="4280831" y="5892801"/>
                  </a:lnTo>
                  <a:lnTo>
                    <a:pt x="4260979" y="5902326"/>
                  </a:lnTo>
                  <a:lnTo>
                    <a:pt x="4239538" y="5911851"/>
                  </a:lnTo>
                  <a:lnTo>
                    <a:pt x="4218098" y="5919788"/>
                  </a:lnTo>
                  <a:lnTo>
                    <a:pt x="4195863" y="5927726"/>
                  </a:lnTo>
                  <a:lnTo>
                    <a:pt x="4170452" y="5934869"/>
                  </a:lnTo>
                  <a:lnTo>
                    <a:pt x="4145040" y="5941219"/>
                  </a:lnTo>
                  <a:lnTo>
                    <a:pt x="4118041" y="5946776"/>
                  </a:lnTo>
                  <a:lnTo>
                    <a:pt x="4090248" y="5951538"/>
                  </a:lnTo>
                  <a:lnTo>
                    <a:pt x="4060866" y="5954713"/>
                  </a:lnTo>
                  <a:lnTo>
                    <a:pt x="4029896" y="5958682"/>
                  </a:lnTo>
                  <a:lnTo>
                    <a:pt x="3996544" y="5959476"/>
                  </a:lnTo>
                  <a:lnTo>
                    <a:pt x="3964780" y="5962651"/>
                  </a:lnTo>
                  <a:lnTo>
                    <a:pt x="3933016" y="5965032"/>
                  </a:lnTo>
                  <a:lnTo>
                    <a:pt x="3900458" y="5969001"/>
                  </a:lnTo>
                  <a:lnTo>
                    <a:pt x="3871076" y="5974557"/>
                  </a:lnTo>
                  <a:lnTo>
                    <a:pt x="3841694" y="5980113"/>
                  </a:lnTo>
                  <a:lnTo>
                    <a:pt x="3812312" y="5986463"/>
                  </a:lnTo>
                  <a:lnTo>
                    <a:pt x="3784519" y="5993607"/>
                  </a:lnTo>
                  <a:lnTo>
                    <a:pt x="3756725" y="6001544"/>
                  </a:lnTo>
                  <a:lnTo>
                    <a:pt x="3729726" y="6010276"/>
                  </a:lnTo>
                  <a:lnTo>
                    <a:pt x="3702727" y="6019801"/>
                  </a:lnTo>
                  <a:lnTo>
                    <a:pt x="3652698" y="6039644"/>
                  </a:lnTo>
                  <a:lnTo>
                    <a:pt x="3602670" y="6062663"/>
                  </a:lnTo>
                  <a:lnTo>
                    <a:pt x="3555024" y="6088063"/>
                  </a:lnTo>
                  <a:lnTo>
                    <a:pt x="3509760" y="6113463"/>
                  </a:lnTo>
                  <a:lnTo>
                    <a:pt x="3464497" y="6141244"/>
                  </a:lnTo>
                  <a:lnTo>
                    <a:pt x="3420027" y="6169026"/>
                  </a:lnTo>
                  <a:lnTo>
                    <a:pt x="3377146" y="6198394"/>
                  </a:lnTo>
                  <a:lnTo>
                    <a:pt x="3292971" y="6258719"/>
                  </a:lnTo>
                  <a:lnTo>
                    <a:pt x="3209590" y="6317457"/>
                  </a:lnTo>
                  <a:lnTo>
                    <a:pt x="3168298" y="6345238"/>
                  </a:lnTo>
                  <a:lnTo>
                    <a:pt x="3123828" y="6373019"/>
                  </a:lnTo>
                  <a:lnTo>
                    <a:pt x="3080946" y="6400007"/>
                  </a:lnTo>
                  <a:lnTo>
                    <a:pt x="3035683" y="6423819"/>
                  </a:lnTo>
                  <a:lnTo>
                    <a:pt x="2988831" y="6446838"/>
                  </a:lnTo>
                  <a:lnTo>
                    <a:pt x="2941185" y="6468269"/>
                  </a:lnTo>
                  <a:lnTo>
                    <a:pt x="2891951" y="6485732"/>
                  </a:lnTo>
                  <a:lnTo>
                    <a:pt x="2866539" y="6493669"/>
                  </a:lnTo>
                  <a:lnTo>
                    <a:pt x="2841128" y="6501607"/>
                  </a:lnTo>
                  <a:lnTo>
                    <a:pt x="2814129" y="6507957"/>
                  </a:lnTo>
                  <a:lnTo>
                    <a:pt x="2786336" y="6513513"/>
                  </a:lnTo>
                  <a:lnTo>
                    <a:pt x="2758542" y="6519069"/>
                  </a:lnTo>
                  <a:lnTo>
                    <a:pt x="2729954" y="6523038"/>
                  </a:lnTo>
                  <a:lnTo>
                    <a:pt x="2700573" y="6525419"/>
                  </a:lnTo>
                  <a:lnTo>
                    <a:pt x="2671191" y="6527801"/>
                  </a:lnTo>
                  <a:lnTo>
                    <a:pt x="2641015" y="6529388"/>
                  </a:lnTo>
                  <a:lnTo>
                    <a:pt x="2608457" y="6529388"/>
                  </a:lnTo>
                  <a:lnTo>
                    <a:pt x="2576693" y="6527801"/>
                  </a:lnTo>
                  <a:lnTo>
                    <a:pt x="2543341" y="6527007"/>
                  </a:lnTo>
                  <a:lnTo>
                    <a:pt x="2509988" y="6523038"/>
                  </a:lnTo>
                  <a:lnTo>
                    <a:pt x="2475048" y="6519069"/>
                  </a:lnTo>
                  <a:lnTo>
                    <a:pt x="2439314" y="6513513"/>
                  </a:lnTo>
                  <a:lnTo>
                    <a:pt x="2403579" y="6507163"/>
                  </a:lnTo>
                  <a:lnTo>
                    <a:pt x="2365462" y="6498432"/>
                  </a:lnTo>
                  <a:lnTo>
                    <a:pt x="2327345" y="6489701"/>
                  </a:lnTo>
                  <a:lnTo>
                    <a:pt x="2269376" y="6476207"/>
                  </a:lnTo>
                  <a:lnTo>
                    <a:pt x="2255083" y="6472238"/>
                  </a:lnTo>
                  <a:lnTo>
                    <a:pt x="2241583" y="6466682"/>
                  </a:lnTo>
                  <a:lnTo>
                    <a:pt x="2229671" y="6461126"/>
                  </a:lnTo>
                  <a:lnTo>
                    <a:pt x="2219348" y="6453188"/>
                  </a:lnTo>
                  <a:lnTo>
                    <a:pt x="2209819" y="6445251"/>
                  </a:lnTo>
                  <a:lnTo>
                    <a:pt x="2200289" y="6437313"/>
                  </a:lnTo>
                  <a:lnTo>
                    <a:pt x="2192348" y="6427788"/>
                  </a:lnTo>
                  <a:lnTo>
                    <a:pt x="2185996" y="6419057"/>
                  </a:lnTo>
                  <a:lnTo>
                    <a:pt x="2180437" y="6407944"/>
                  </a:lnTo>
                  <a:lnTo>
                    <a:pt x="2176466" y="6397626"/>
                  </a:lnTo>
                  <a:lnTo>
                    <a:pt x="2172496" y="6385719"/>
                  </a:lnTo>
                  <a:lnTo>
                    <a:pt x="2170908" y="6374607"/>
                  </a:lnTo>
                  <a:lnTo>
                    <a:pt x="2169320" y="6362701"/>
                  </a:lnTo>
                  <a:lnTo>
                    <a:pt x="2168525" y="6352382"/>
                  </a:lnTo>
                  <a:lnTo>
                    <a:pt x="2169320" y="6339682"/>
                  </a:lnTo>
                  <a:lnTo>
                    <a:pt x="2170908" y="6327776"/>
                  </a:lnTo>
                  <a:lnTo>
                    <a:pt x="2173290" y="6317457"/>
                  </a:lnTo>
                  <a:lnTo>
                    <a:pt x="2176466" y="6305551"/>
                  </a:lnTo>
                  <a:lnTo>
                    <a:pt x="2182025" y="6294438"/>
                  </a:lnTo>
                  <a:lnTo>
                    <a:pt x="2185996" y="6284119"/>
                  </a:lnTo>
                  <a:lnTo>
                    <a:pt x="2192348" y="6274594"/>
                  </a:lnTo>
                  <a:lnTo>
                    <a:pt x="2198701" y="6265069"/>
                  </a:lnTo>
                  <a:lnTo>
                    <a:pt x="2206642" y="6256338"/>
                  </a:lnTo>
                  <a:lnTo>
                    <a:pt x="2216172" y="6247607"/>
                  </a:lnTo>
                  <a:lnTo>
                    <a:pt x="2225701" y="6241257"/>
                  </a:lnTo>
                  <a:lnTo>
                    <a:pt x="2235230" y="6234907"/>
                  </a:lnTo>
                  <a:lnTo>
                    <a:pt x="2247141" y="6229351"/>
                  </a:lnTo>
                  <a:lnTo>
                    <a:pt x="2259053" y="6225382"/>
                  </a:lnTo>
                  <a:lnTo>
                    <a:pt x="2270965" y="6223001"/>
                  </a:lnTo>
                  <a:lnTo>
                    <a:pt x="2284464" y="6221413"/>
                  </a:lnTo>
                  <a:lnTo>
                    <a:pt x="2298758" y="6221413"/>
                  </a:lnTo>
                  <a:lnTo>
                    <a:pt x="2313846" y="6223001"/>
                  </a:lnTo>
                  <a:lnTo>
                    <a:pt x="2316228" y="6223001"/>
                  </a:lnTo>
                  <a:lnTo>
                    <a:pt x="2352756" y="6225382"/>
                  </a:lnTo>
                  <a:lnTo>
                    <a:pt x="2390873" y="6226969"/>
                  </a:lnTo>
                  <a:lnTo>
                    <a:pt x="2409932" y="6225382"/>
                  </a:lnTo>
                  <a:lnTo>
                    <a:pt x="2428196" y="6223794"/>
                  </a:lnTo>
                  <a:lnTo>
                    <a:pt x="2448843" y="6221413"/>
                  </a:lnTo>
                  <a:lnTo>
                    <a:pt x="2467107" y="6217444"/>
                  </a:lnTo>
                  <a:lnTo>
                    <a:pt x="2486960" y="6211888"/>
                  </a:lnTo>
                  <a:lnTo>
                    <a:pt x="2507606" y="6206332"/>
                  </a:lnTo>
                  <a:lnTo>
                    <a:pt x="2525870" y="6198394"/>
                  </a:lnTo>
                  <a:lnTo>
                    <a:pt x="2545723" y="6190457"/>
                  </a:lnTo>
                  <a:lnTo>
                    <a:pt x="2564781" y="6180932"/>
                  </a:lnTo>
                  <a:lnTo>
                    <a:pt x="2583046" y="6169026"/>
                  </a:lnTo>
                  <a:lnTo>
                    <a:pt x="2603692" y="6157119"/>
                  </a:lnTo>
                  <a:lnTo>
                    <a:pt x="2621957" y="6143626"/>
                  </a:lnTo>
                  <a:lnTo>
                    <a:pt x="2639427" y="6127751"/>
                  </a:lnTo>
                  <a:lnTo>
                    <a:pt x="2658485" y="6110288"/>
                  </a:lnTo>
                  <a:lnTo>
                    <a:pt x="2675161" y="6092032"/>
                  </a:lnTo>
                  <a:lnTo>
                    <a:pt x="2692632" y="6072188"/>
                  </a:lnTo>
                  <a:lnTo>
                    <a:pt x="2710101" y="6049169"/>
                  </a:lnTo>
                  <a:lnTo>
                    <a:pt x="2727572" y="6025357"/>
                  </a:lnTo>
                  <a:lnTo>
                    <a:pt x="2743454" y="5998369"/>
                  </a:lnTo>
                  <a:lnTo>
                    <a:pt x="2758542" y="5970588"/>
                  </a:lnTo>
                  <a:lnTo>
                    <a:pt x="2774424" y="5941219"/>
                  </a:lnTo>
                  <a:lnTo>
                    <a:pt x="2787923" y="5909469"/>
                  </a:lnTo>
                  <a:lnTo>
                    <a:pt x="2802217" y="5874544"/>
                  </a:lnTo>
                  <a:lnTo>
                    <a:pt x="2815717" y="5838826"/>
                  </a:lnTo>
                  <a:lnTo>
                    <a:pt x="2827628" y="5799932"/>
                  </a:lnTo>
                  <a:lnTo>
                    <a:pt x="2839540" y="5758657"/>
                  </a:lnTo>
                  <a:lnTo>
                    <a:pt x="2850657" y="5715794"/>
                  </a:lnTo>
                  <a:lnTo>
                    <a:pt x="2859392" y="5668963"/>
                  </a:lnTo>
                  <a:lnTo>
                    <a:pt x="2868922" y="5633244"/>
                  </a:lnTo>
                  <a:lnTo>
                    <a:pt x="2879245" y="5599907"/>
                  </a:lnTo>
                  <a:lnTo>
                    <a:pt x="2892744" y="5568951"/>
                  </a:lnTo>
                  <a:lnTo>
                    <a:pt x="2899892" y="5555457"/>
                  </a:lnTo>
                  <a:lnTo>
                    <a:pt x="2907833" y="5541963"/>
                  </a:lnTo>
                  <a:lnTo>
                    <a:pt x="2915774" y="5529263"/>
                  </a:lnTo>
                  <a:lnTo>
                    <a:pt x="2925303" y="5517357"/>
                  </a:lnTo>
                  <a:lnTo>
                    <a:pt x="2934038" y="5506244"/>
                  </a:lnTo>
                  <a:lnTo>
                    <a:pt x="2943567" y="5495926"/>
                  </a:lnTo>
                  <a:lnTo>
                    <a:pt x="2954684" y="5486401"/>
                  </a:lnTo>
                  <a:lnTo>
                    <a:pt x="2965008" y="5476876"/>
                  </a:lnTo>
                  <a:lnTo>
                    <a:pt x="2976125" y="5468938"/>
                  </a:lnTo>
                  <a:lnTo>
                    <a:pt x="2988036" y="5462588"/>
                  </a:lnTo>
                  <a:lnTo>
                    <a:pt x="3000743" y="5455444"/>
                  </a:lnTo>
                  <a:lnTo>
                    <a:pt x="3015830" y="5449094"/>
                  </a:lnTo>
                  <a:lnTo>
                    <a:pt x="3030124" y="5443538"/>
                  </a:lnTo>
                  <a:lnTo>
                    <a:pt x="3045212" y="5439569"/>
                  </a:lnTo>
                  <a:lnTo>
                    <a:pt x="3061094" y="5435601"/>
                  </a:lnTo>
                  <a:lnTo>
                    <a:pt x="3076976" y="5433219"/>
                  </a:lnTo>
                  <a:lnTo>
                    <a:pt x="3092858" y="5431632"/>
                  </a:lnTo>
                  <a:lnTo>
                    <a:pt x="3110328" y="5431632"/>
                  </a:lnTo>
                  <a:lnTo>
                    <a:pt x="3129386" y="5431632"/>
                  </a:lnTo>
                  <a:lnTo>
                    <a:pt x="3146857" y="5433219"/>
                  </a:lnTo>
                  <a:lnTo>
                    <a:pt x="3165121" y="5435601"/>
                  </a:lnTo>
                  <a:lnTo>
                    <a:pt x="3184179" y="5437982"/>
                  </a:lnTo>
                  <a:lnTo>
                    <a:pt x="3204032" y="5441951"/>
                  </a:lnTo>
                  <a:lnTo>
                    <a:pt x="3223884" y="5446713"/>
                  </a:lnTo>
                  <a:lnTo>
                    <a:pt x="3264384" y="5459413"/>
                  </a:lnTo>
                  <a:lnTo>
                    <a:pt x="3331882" y="5480844"/>
                  </a:lnTo>
                  <a:lnTo>
                    <a:pt x="3368410" y="5491957"/>
                  </a:lnTo>
                  <a:lnTo>
                    <a:pt x="3405733" y="5502276"/>
                  </a:lnTo>
                  <a:lnTo>
                    <a:pt x="3443850" y="5511801"/>
                  </a:lnTo>
                  <a:lnTo>
                    <a:pt x="3482761" y="5519738"/>
                  </a:lnTo>
                  <a:lnTo>
                    <a:pt x="3523260" y="5526088"/>
                  </a:lnTo>
                  <a:lnTo>
                    <a:pt x="3562965" y="5530057"/>
                  </a:lnTo>
                  <a:lnTo>
                    <a:pt x="3602670" y="5533232"/>
                  </a:lnTo>
                  <a:lnTo>
                    <a:pt x="3643169" y="5534026"/>
                  </a:lnTo>
                  <a:lnTo>
                    <a:pt x="3682080" y="5531644"/>
                  </a:lnTo>
                  <a:lnTo>
                    <a:pt x="3720197" y="5526088"/>
                  </a:lnTo>
                  <a:lnTo>
                    <a:pt x="3739255" y="5523707"/>
                  </a:lnTo>
                  <a:lnTo>
                    <a:pt x="3757520" y="5518151"/>
                  </a:lnTo>
                  <a:lnTo>
                    <a:pt x="3776578" y="5513388"/>
                  </a:lnTo>
                  <a:lnTo>
                    <a:pt x="3794842" y="5507832"/>
                  </a:lnTo>
                  <a:lnTo>
                    <a:pt x="3813901" y="5499894"/>
                  </a:lnTo>
                  <a:lnTo>
                    <a:pt x="3831371" y="5491957"/>
                  </a:lnTo>
                  <a:lnTo>
                    <a:pt x="3848841" y="5484019"/>
                  </a:lnTo>
                  <a:lnTo>
                    <a:pt x="3864723" y="5472907"/>
                  </a:lnTo>
                  <a:lnTo>
                    <a:pt x="3882987" y="5461001"/>
                  </a:lnTo>
                  <a:lnTo>
                    <a:pt x="3899663" y="5447507"/>
                  </a:lnTo>
                  <a:lnTo>
                    <a:pt x="3916340" y="5434013"/>
                  </a:lnTo>
                  <a:lnTo>
                    <a:pt x="3931427" y="5418138"/>
                  </a:lnTo>
                  <a:lnTo>
                    <a:pt x="3945721" y="5402263"/>
                  </a:lnTo>
                  <a:lnTo>
                    <a:pt x="3959221" y="5384801"/>
                  </a:lnTo>
                  <a:lnTo>
                    <a:pt x="3971132" y="5367338"/>
                  </a:lnTo>
                  <a:lnTo>
                    <a:pt x="3982250" y="5349082"/>
                  </a:lnTo>
                  <a:lnTo>
                    <a:pt x="3992573" y="5329238"/>
                  </a:lnTo>
                  <a:lnTo>
                    <a:pt x="4002102" y="5307807"/>
                  </a:lnTo>
                  <a:lnTo>
                    <a:pt x="4010043" y="5284788"/>
                  </a:lnTo>
                  <a:lnTo>
                    <a:pt x="4017984" y="5262563"/>
                  </a:lnTo>
                  <a:lnTo>
                    <a:pt x="4024337" y="5237957"/>
                  </a:lnTo>
                  <a:lnTo>
                    <a:pt x="4029896" y="5212557"/>
                  </a:lnTo>
                  <a:lnTo>
                    <a:pt x="4035455" y="5187157"/>
                  </a:lnTo>
                  <a:lnTo>
                    <a:pt x="4037837" y="5160963"/>
                  </a:lnTo>
                  <a:lnTo>
                    <a:pt x="4043396" y="5124451"/>
                  </a:lnTo>
                  <a:lnTo>
                    <a:pt x="4048954" y="5090319"/>
                  </a:lnTo>
                  <a:lnTo>
                    <a:pt x="4053719" y="5056982"/>
                  </a:lnTo>
                  <a:lnTo>
                    <a:pt x="4060866" y="5024438"/>
                  </a:lnTo>
                  <a:lnTo>
                    <a:pt x="4068807" y="4995069"/>
                  </a:lnTo>
                  <a:lnTo>
                    <a:pt x="4076748" y="4967288"/>
                  </a:lnTo>
                  <a:lnTo>
                    <a:pt x="4084689" y="4941094"/>
                  </a:lnTo>
                  <a:lnTo>
                    <a:pt x="4094218" y="4915694"/>
                  </a:lnTo>
                  <a:lnTo>
                    <a:pt x="4103747" y="4892676"/>
                  </a:lnTo>
                  <a:lnTo>
                    <a:pt x="4114071" y="4871244"/>
                  </a:lnTo>
                  <a:lnTo>
                    <a:pt x="4125982" y="4851401"/>
                  </a:lnTo>
                  <a:lnTo>
                    <a:pt x="4137894" y="4833938"/>
                  </a:lnTo>
                  <a:lnTo>
                    <a:pt x="4149805" y="4818063"/>
                  </a:lnTo>
                  <a:lnTo>
                    <a:pt x="4162511" y="4804569"/>
                  </a:lnTo>
                  <a:lnTo>
                    <a:pt x="4176804" y="4792663"/>
                  </a:lnTo>
                  <a:lnTo>
                    <a:pt x="4190304" y="4782344"/>
                  </a:lnTo>
                  <a:lnTo>
                    <a:pt x="4200627" y="4776788"/>
                  </a:lnTo>
                  <a:lnTo>
                    <a:pt x="4211745" y="4771232"/>
                  </a:lnTo>
                  <a:lnTo>
                    <a:pt x="4222068" y="4765676"/>
                  </a:lnTo>
                  <a:lnTo>
                    <a:pt x="4233186" y="4761707"/>
                  </a:lnTo>
                  <a:lnTo>
                    <a:pt x="4245097" y="4759326"/>
                  </a:lnTo>
                  <a:lnTo>
                    <a:pt x="4257009" y="4757738"/>
                  </a:lnTo>
                  <a:lnTo>
                    <a:pt x="4284008" y="4755357"/>
                  </a:lnTo>
                  <a:lnTo>
                    <a:pt x="4311801" y="4755357"/>
                  </a:lnTo>
                  <a:lnTo>
                    <a:pt x="4341977" y="4759326"/>
                  </a:lnTo>
                  <a:lnTo>
                    <a:pt x="4374535" y="4765676"/>
                  </a:lnTo>
                  <a:lnTo>
                    <a:pt x="4409476" y="4776788"/>
                  </a:lnTo>
                  <a:lnTo>
                    <a:pt x="4434093" y="4783138"/>
                  </a:lnTo>
                  <a:lnTo>
                    <a:pt x="4458710" y="4790282"/>
                  </a:lnTo>
                  <a:lnTo>
                    <a:pt x="4484121" y="4795044"/>
                  </a:lnTo>
                  <a:lnTo>
                    <a:pt x="4507944" y="4799013"/>
                  </a:lnTo>
                  <a:lnTo>
                    <a:pt x="4531767" y="4802188"/>
                  </a:lnTo>
                  <a:lnTo>
                    <a:pt x="4554796" y="4802982"/>
                  </a:lnTo>
                  <a:lnTo>
                    <a:pt x="4578619" y="4802982"/>
                  </a:lnTo>
                  <a:lnTo>
                    <a:pt x="4601648" y="4802982"/>
                  </a:lnTo>
                  <a:lnTo>
                    <a:pt x="4622295" y="4800601"/>
                  </a:lnTo>
                  <a:lnTo>
                    <a:pt x="4645323" y="4798219"/>
                  </a:lnTo>
                  <a:lnTo>
                    <a:pt x="4666764" y="4792663"/>
                  </a:lnTo>
                  <a:lnTo>
                    <a:pt x="4688205" y="4787107"/>
                  </a:lnTo>
                  <a:lnTo>
                    <a:pt x="4708057" y="4780757"/>
                  </a:lnTo>
                  <a:lnTo>
                    <a:pt x="4729498" y="4772819"/>
                  </a:lnTo>
                  <a:lnTo>
                    <a:pt x="4749351" y="4763294"/>
                  </a:lnTo>
                  <a:lnTo>
                    <a:pt x="4768409" y="4753769"/>
                  </a:lnTo>
                  <a:lnTo>
                    <a:pt x="4792232" y="4739482"/>
                  </a:lnTo>
                  <a:lnTo>
                    <a:pt x="4814467" y="4723607"/>
                  </a:lnTo>
                  <a:lnTo>
                    <a:pt x="4835907" y="4704557"/>
                  </a:lnTo>
                  <a:lnTo>
                    <a:pt x="4857348" y="4686301"/>
                  </a:lnTo>
                  <a:lnTo>
                    <a:pt x="4877201" y="4664869"/>
                  </a:lnTo>
                  <a:lnTo>
                    <a:pt x="4896259" y="4641851"/>
                  </a:lnTo>
                  <a:lnTo>
                    <a:pt x="4914523" y="4616451"/>
                  </a:lnTo>
                  <a:lnTo>
                    <a:pt x="4931994" y="4591051"/>
                  </a:lnTo>
                  <a:lnTo>
                    <a:pt x="4947876" y="4563269"/>
                  </a:lnTo>
                  <a:lnTo>
                    <a:pt x="4964552" y="4533901"/>
                  </a:lnTo>
                  <a:lnTo>
                    <a:pt x="4978845" y="4502151"/>
                  </a:lnTo>
                  <a:lnTo>
                    <a:pt x="4992345" y="4469607"/>
                  </a:lnTo>
                  <a:lnTo>
                    <a:pt x="5005845" y="4435476"/>
                  </a:lnTo>
                  <a:lnTo>
                    <a:pt x="5017756" y="4398963"/>
                  </a:lnTo>
                  <a:lnTo>
                    <a:pt x="5028080" y="4361657"/>
                  </a:lnTo>
                  <a:lnTo>
                    <a:pt x="5039197" y="4321969"/>
                  </a:lnTo>
                  <a:lnTo>
                    <a:pt x="5047138" y="4288632"/>
                  </a:lnTo>
                  <a:lnTo>
                    <a:pt x="5059050" y="4239419"/>
                  </a:lnTo>
                  <a:lnTo>
                    <a:pt x="5070961" y="4188619"/>
                  </a:lnTo>
                  <a:lnTo>
                    <a:pt x="5086049" y="4140201"/>
                  </a:lnTo>
                  <a:lnTo>
                    <a:pt x="5093990" y="4116388"/>
                  </a:lnTo>
                  <a:lnTo>
                    <a:pt x="5101931" y="4093369"/>
                  </a:lnTo>
                  <a:lnTo>
                    <a:pt x="5111460" y="4071144"/>
                  </a:lnTo>
                  <a:lnTo>
                    <a:pt x="5121784" y="4051301"/>
                  </a:lnTo>
                  <a:lnTo>
                    <a:pt x="5132107" y="4030663"/>
                  </a:lnTo>
                  <a:lnTo>
                    <a:pt x="5143224" y="4013994"/>
                  </a:lnTo>
                  <a:lnTo>
                    <a:pt x="5156724" y="3997326"/>
                  </a:lnTo>
                  <a:lnTo>
                    <a:pt x="5169430" y="3983038"/>
                  </a:lnTo>
                  <a:lnTo>
                    <a:pt x="5184517" y="3969544"/>
                  </a:lnTo>
                  <a:lnTo>
                    <a:pt x="5200399" y="3960019"/>
                  </a:lnTo>
                  <a:lnTo>
                    <a:pt x="5209929" y="3955257"/>
                  </a:lnTo>
                  <a:lnTo>
                    <a:pt x="5220252" y="3951288"/>
                  </a:lnTo>
                  <a:lnTo>
                    <a:pt x="5231369" y="3948113"/>
                  </a:lnTo>
                  <a:lnTo>
                    <a:pt x="5241693" y="3945732"/>
                  </a:lnTo>
                  <a:close/>
                  <a:moveTo>
                    <a:pt x="8135937" y="823913"/>
                  </a:moveTo>
                  <a:lnTo>
                    <a:pt x="8163719" y="823913"/>
                  </a:lnTo>
                  <a:lnTo>
                    <a:pt x="8190706" y="823913"/>
                  </a:lnTo>
                  <a:lnTo>
                    <a:pt x="8217694" y="824707"/>
                  </a:lnTo>
                  <a:lnTo>
                    <a:pt x="8243887" y="826294"/>
                  </a:lnTo>
                  <a:lnTo>
                    <a:pt x="8270875" y="828675"/>
                  </a:lnTo>
                  <a:lnTo>
                    <a:pt x="8322469" y="836613"/>
                  </a:lnTo>
                  <a:lnTo>
                    <a:pt x="8374856" y="847725"/>
                  </a:lnTo>
                  <a:lnTo>
                    <a:pt x="8425656" y="861219"/>
                  </a:lnTo>
                  <a:lnTo>
                    <a:pt x="8474869" y="877094"/>
                  </a:lnTo>
                  <a:lnTo>
                    <a:pt x="8524081" y="894557"/>
                  </a:lnTo>
                  <a:lnTo>
                    <a:pt x="8572500" y="914400"/>
                  </a:lnTo>
                  <a:lnTo>
                    <a:pt x="8620125" y="935832"/>
                  </a:lnTo>
                  <a:lnTo>
                    <a:pt x="8665369" y="958057"/>
                  </a:lnTo>
                  <a:lnTo>
                    <a:pt x="8712200" y="982663"/>
                  </a:lnTo>
                  <a:lnTo>
                    <a:pt x="8756650" y="1008857"/>
                  </a:lnTo>
                  <a:lnTo>
                    <a:pt x="8800306" y="1034257"/>
                  </a:lnTo>
                  <a:lnTo>
                    <a:pt x="8844756" y="1062038"/>
                  </a:lnTo>
                  <a:lnTo>
                    <a:pt x="8928894" y="1116807"/>
                  </a:lnTo>
                  <a:lnTo>
                    <a:pt x="9008269" y="1171575"/>
                  </a:lnTo>
                  <a:lnTo>
                    <a:pt x="9086056" y="1224757"/>
                  </a:lnTo>
                  <a:lnTo>
                    <a:pt x="9160669" y="1275557"/>
                  </a:lnTo>
                  <a:lnTo>
                    <a:pt x="9196387" y="1298575"/>
                  </a:lnTo>
                  <a:lnTo>
                    <a:pt x="9232900" y="1320800"/>
                  </a:lnTo>
                  <a:lnTo>
                    <a:pt x="9267031" y="1341438"/>
                  </a:lnTo>
                  <a:lnTo>
                    <a:pt x="9300369" y="1358107"/>
                  </a:lnTo>
                  <a:lnTo>
                    <a:pt x="9333706" y="1374775"/>
                  </a:lnTo>
                  <a:lnTo>
                    <a:pt x="9366250" y="1387475"/>
                  </a:lnTo>
                  <a:lnTo>
                    <a:pt x="9398000" y="1400175"/>
                  </a:lnTo>
                  <a:lnTo>
                    <a:pt x="9428956" y="1408113"/>
                  </a:lnTo>
                  <a:lnTo>
                    <a:pt x="9459119" y="1412875"/>
                  </a:lnTo>
                  <a:lnTo>
                    <a:pt x="9488487" y="1418432"/>
                  </a:lnTo>
                  <a:lnTo>
                    <a:pt x="9550400" y="1426369"/>
                  </a:lnTo>
                  <a:lnTo>
                    <a:pt x="9609137" y="1433513"/>
                  </a:lnTo>
                  <a:lnTo>
                    <a:pt x="9667875" y="1438275"/>
                  </a:lnTo>
                  <a:lnTo>
                    <a:pt x="9723437" y="1442244"/>
                  </a:lnTo>
                  <a:lnTo>
                    <a:pt x="9776619" y="1449388"/>
                  </a:lnTo>
                  <a:lnTo>
                    <a:pt x="9827419" y="1457325"/>
                  </a:lnTo>
                  <a:lnTo>
                    <a:pt x="9852025" y="1461294"/>
                  </a:lnTo>
                  <a:lnTo>
                    <a:pt x="9875837" y="1467644"/>
                  </a:lnTo>
                  <a:lnTo>
                    <a:pt x="9897269" y="1474788"/>
                  </a:lnTo>
                  <a:lnTo>
                    <a:pt x="9918700" y="1482725"/>
                  </a:lnTo>
                  <a:lnTo>
                    <a:pt x="9938544" y="1491457"/>
                  </a:lnTo>
                  <a:lnTo>
                    <a:pt x="9956800" y="1502569"/>
                  </a:lnTo>
                  <a:lnTo>
                    <a:pt x="9974263" y="1514475"/>
                  </a:lnTo>
                  <a:lnTo>
                    <a:pt x="9989344" y="1527969"/>
                  </a:lnTo>
                  <a:lnTo>
                    <a:pt x="10003631" y="1543844"/>
                  </a:lnTo>
                  <a:lnTo>
                    <a:pt x="10017125" y="1561307"/>
                  </a:lnTo>
                  <a:lnTo>
                    <a:pt x="10027444" y="1579563"/>
                  </a:lnTo>
                  <a:lnTo>
                    <a:pt x="10036969" y="1602582"/>
                  </a:lnTo>
                  <a:lnTo>
                    <a:pt x="10044906" y="1626394"/>
                  </a:lnTo>
                  <a:lnTo>
                    <a:pt x="10052050" y="1651794"/>
                  </a:lnTo>
                  <a:lnTo>
                    <a:pt x="10056019" y="1681163"/>
                  </a:lnTo>
                  <a:lnTo>
                    <a:pt x="10058400" y="1712119"/>
                  </a:lnTo>
                  <a:lnTo>
                    <a:pt x="10058400" y="1746250"/>
                  </a:lnTo>
                  <a:lnTo>
                    <a:pt x="10056813" y="1784350"/>
                  </a:lnTo>
                  <a:lnTo>
                    <a:pt x="10054431" y="1814513"/>
                  </a:lnTo>
                  <a:lnTo>
                    <a:pt x="10050463" y="1846263"/>
                  </a:lnTo>
                  <a:lnTo>
                    <a:pt x="10044906" y="1877219"/>
                  </a:lnTo>
                  <a:lnTo>
                    <a:pt x="10039350" y="1908175"/>
                  </a:lnTo>
                  <a:lnTo>
                    <a:pt x="10031413" y="1938338"/>
                  </a:lnTo>
                  <a:lnTo>
                    <a:pt x="10023475" y="1969294"/>
                  </a:lnTo>
                  <a:lnTo>
                    <a:pt x="10014744" y="2000251"/>
                  </a:lnTo>
                  <a:lnTo>
                    <a:pt x="10003631" y="2029619"/>
                  </a:lnTo>
                  <a:lnTo>
                    <a:pt x="9993313" y="2058988"/>
                  </a:lnTo>
                  <a:lnTo>
                    <a:pt x="9979819" y="2088357"/>
                  </a:lnTo>
                  <a:lnTo>
                    <a:pt x="9966325" y="2117725"/>
                  </a:lnTo>
                  <a:lnTo>
                    <a:pt x="9952037" y="2145507"/>
                  </a:lnTo>
                  <a:lnTo>
                    <a:pt x="9936956" y="2173288"/>
                  </a:lnTo>
                  <a:lnTo>
                    <a:pt x="9921081" y="2201863"/>
                  </a:lnTo>
                  <a:lnTo>
                    <a:pt x="9903619" y="2228057"/>
                  </a:lnTo>
                  <a:lnTo>
                    <a:pt x="9885363" y="2255044"/>
                  </a:lnTo>
                  <a:lnTo>
                    <a:pt x="9866313" y="2280444"/>
                  </a:lnTo>
                  <a:lnTo>
                    <a:pt x="9846469" y="2305844"/>
                  </a:lnTo>
                  <a:lnTo>
                    <a:pt x="9825037" y="2329657"/>
                  </a:lnTo>
                  <a:lnTo>
                    <a:pt x="9802019" y="2353469"/>
                  </a:lnTo>
                  <a:lnTo>
                    <a:pt x="9779794" y="2376488"/>
                  </a:lnTo>
                  <a:lnTo>
                    <a:pt x="9756775" y="2397919"/>
                  </a:lnTo>
                  <a:lnTo>
                    <a:pt x="9731375" y="2418557"/>
                  </a:lnTo>
                  <a:lnTo>
                    <a:pt x="9707563" y="2439988"/>
                  </a:lnTo>
                  <a:lnTo>
                    <a:pt x="9680575" y="2459038"/>
                  </a:lnTo>
                  <a:lnTo>
                    <a:pt x="9654381" y="2477294"/>
                  </a:lnTo>
                  <a:lnTo>
                    <a:pt x="9625806" y="2494757"/>
                  </a:lnTo>
                  <a:lnTo>
                    <a:pt x="9598025" y="2512219"/>
                  </a:lnTo>
                  <a:lnTo>
                    <a:pt x="9568656" y="2527301"/>
                  </a:lnTo>
                  <a:lnTo>
                    <a:pt x="9539287" y="2541588"/>
                  </a:lnTo>
                  <a:lnTo>
                    <a:pt x="9509125" y="2555082"/>
                  </a:lnTo>
                  <a:lnTo>
                    <a:pt x="9476581" y="2566988"/>
                  </a:lnTo>
                  <a:lnTo>
                    <a:pt x="9462294" y="2572544"/>
                  </a:lnTo>
                  <a:lnTo>
                    <a:pt x="9447213" y="2574925"/>
                  </a:lnTo>
                  <a:lnTo>
                    <a:pt x="9431337" y="2576513"/>
                  </a:lnTo>
                  <a:lnTo>
                    <a:pt x="9417050" y="2574925"/>
                  </a:lnTo>
                  <a:lnTo>
                    <a:pt x="9401969" y="2572544"/>
                  </a:lnTo>
                  <a:lnTo>
                    <a:pt x="9388475" y="2568575"/>
                  </a:lnTo>
                  <a:lnTo>
                    <a:pt x="9374187" y="2563019"/>
                  </a:lnTo>
                  <a:lnTo>
                    <a:pt x="9362281" y="2556669"/>
                  </a:lnTo>
                  <a:lnTo>
                    <a:pt x="9350375" y="2547938"/>
                  </a:lnTo>
                  <a:lnTo>
                    <a:pt x="9337675" y="2539207"/>
                  </a:lnTo>
                  <a:lnTo>
                    <a:pt x="9328944" y="2528094"/>
                  </a:lnTo>
                  <a:lnTo>
                    <a:pt x="9319419" y="2516188"/>
                  </a:lnTo>
                  <a:lnTo>
                    <a:pt x="9313069" y="2504282"/>
                  </a:lnTo>
                  <a:lnTo>
                    <a:pt x="9305925" y="2489994"/>
                  </a:lnTo>
                  <a:lnTo>
                    <a:pt x="9300369" y="2474913"/>
                  </a:lnTo>
                  <a:lnTo>
                    <a:pt x="9297987" y="2460625"/>
                  </a:lnTo>
                  <a:lnTo>
                    <a:pt x="9287669" y="2392363"/>
                  </a:lnTo>
                  <a:lnTo>
                    <a:pt x="9274969" y="2329657"/>
                  </a:lnTo>
                  <a:lnTo>
                    <a:pt x="9262269" y="2272507"/>
                  </a:lnTo>
                  <a:lnTo>
                    <a:pt x="9245600" y="2218532"/>
                  </a:lnTo>
                  <a:lnTo>
                    <a:pt x="9229725" y="2170907"/>
                  </a:lnTo>
                  <a:lnTo>
                    <a:pt x="9213850" y="2126457"/>
                  </a:lnTo>
                  <a:lnTo>
                    <a:pt x="9197975" y="2086769"/>
                  </a:lnTo>
                  <a:lnTo>
                    <a:pt x="9180513" y="2051051"/>
                  </a:lnTo>
                  <a:lnTo>
                    <a:pt x="9166225" y="2020094"/>
                  </a:lnTo>
                  <a:lnTo>
                    <a:pt x="9149556" y="1993107"/>
                  </a:lnTo>
                  <a:lnTo>
                    <a:pt x="9136856" y="1970882"/>
                  </a:lnTo>
                  <a:lnTo>
                    <a:pt x="9123363" y="1951038"/>
                  </a:lnTo>
                  <a:lnTo>
                    <a:pt x="9104313" y="1925638"/>
                  </a:lnTo>
                  <a:lnTo>
                    <a:pt x="9095581" y="1914526"/>
                  </a:lnTo>
                  <a:lnTo>
                    <a:pt x="9088437" y="1908175"/>
                  </a:lnTo>
                  <a:lnTo>
                    <a:pt x="9080500" y="1901032"/>
                  </a:lnTo>
                  <a:lnTo>
                    <a:pt x="9072563" y="1896269"/>
                  </a:lnTo>
                  <a:lnTo>
                    <a:pt x="9064625" y="1892300"/>
                  </a:lnTo>
                  <a:lnTo>
                    <a:pt x="9056687" y="1888332"/>
                  </a:lnTo>
                  <a:lnTo>
                    <a:pt x="9047163" y="1885157"/>
                  </a:lnTo>
                  <a:lnTo>
                    <a:pt x="9037637" y="1884363"/>
                  </a:lnTo>
                  <a:lnTo>
                    <a:pt x="9028906" y="1882776"/>
                  </a:lnTo>
                  <a:lnTo>
                    <a:pt x="9019381" y="1882776"/>
                  </a:lnTo>
                  <a:lnTo>
                    <a:pt x="9009856" y="1884363"/>
                  </a:lnTo>
                  <a:lnTo>
                    <a:pt x="9000331" y="1885157"/>
                  </a:lnTo>
                  <a:lnTo>
                    <a:pt x="8990806" y="1888332"/>
                  </a:lnTo>
                  <a:lnTo>
                    <a:pt x="8982869" y="1892300"/>
                  </a:lnTo>
                  <a:lnTo>
                    <a:pt x="8974137" y="1896269"/>
                  </a:lnTo>
                  <a:lnTo>
                    <a:pt x="8966200" y="1901032"/>
                  </a:lnTo>
                  <a:lnTo>
                    <a:pt x="8957469" y="1908175"/>
                  </a:lnTo>
                  <a:lnTo>
                    <a:pt x="8951119" y="1914526"/>
                  </a:lnTo>
                  <a:lnTo>
                    <a:pt x="8944769" y="1922463"/>
                  </a:lnTo>
                  <a:lnTo>
                    <a:pt x="8939213" y="1930401"/>
                  </a:lnTo>
                  <a:lnTo>
                    <a:pt x="8935244" y="1938338"/>
                  </a:lnTo>
                  <a:lnTo>
                    <a:pt x="8931275" y="1947863"/>
                  </a:lnTo>
                  <a:lnTo>
                    <a:pt x="8928894" y="1955801"/>
                  </a:lnTo>
                  <a:lnTo>
                    <a:pt x="8927306" y="1965326"/>
                  </a:lnTo>
                  <a:lnTo>
                    <a:pt x="8925719" y="1974851"/>
                  </a:lnTo>
                  <a:lnTo>
                    <a:pt x="8925719" y="1984376"/>
                  </a:lnTo>
                  <a:lnTo>
                    <a:pt x="8925719" y="1993107"/>
                  </a:lnTo>
                  <a:lnTo>
                    <a:pt x="8928894" y="2002632"/>
                  </a:lnTo>
                  <a:lnTo>
                    <a:pt x="8931275" y="2012157"/>
                  </a:lnTo>
                  <a:lnTo>
                    <a:pt x="8933656" y="2021682"/>
                  </a:lnTo>
                  <a:lnTo>
                    <a:pt x="8937625" y="2029619"/>
                  </a:lnTo>
                  <a:lnTo>
                    <a:pt x="8943181" y="2038351"/>
                  </a:lnTo>
                  <a:lnTo>
                    <a:pt x="8949531" y="2045494"/>
                  </a:lnTo>
                  <a:lnTo>
                    <a:pt x="8955087" y="2053432"/>
                  </a:lnTo>
                  <a:lnTo>
                    <a:pt x="8970169" y="2073276"/>
                  </a:lnTo>
                  <a:lnTo>
                    <a:pt x="8978900" y="2089151"/>
                  </a:lnTo>
                  <a:lnTo>
                    <a:pt x="8990013" y="2109788"/>
                  </a:lnTo>
                  <a:lnTo>
                    <a:pt x="9001919" y="2132013"/>
                  </a:lnTo>
                  <a:lnTo>
                    <a:pt x="9015413" y="2159000"/>
                  </a:lnTo>
                  <a:lnTo>
                    <a:pt x="9028906" y="2189163"/>
                  </a:lnTo>
                  <a:lnTo>
                    <a:pt x="9039225" y="2220119"/>
                  </a:lnTo>
                  <a:lnTo>
                    <a:pt x="9049544" y="2251075"/>
                  </a:lnTo>
                  <a:lnTo>
                    <a:pt x="9059069" y="2282826"/>
                  </a:lnTo>
                  <a:lnTo>
                    <a:pt x="9067006" y="2314576"/>
                  </a:lnTo>
                  <a:lnTo>
                    <a:pt x="9074150" y="2347119"/>
                  </a:lnTo>
                  <a:lnTo>
                    <a:pt x="9078913" y="2378869"/>
                  </a:lnTo>
                  <a:lnTo>
                    <a:pt x="9082881" y="2410619"/>
                  </a:lnTo>
                  <a:lnTo>
                    <a:pt x="9086056" y="2443163"/>
                  </a:lnTo>
                  <a:lnTo>
                    <a:pt x="9086850" y="2474913"/>
                  </a:lnTo>
                  <a:lnTo>
                    <a:pt x="9086850" y="2506663"/>
                  </a:lnTo>
                  <a:lnTo>
                    <a:pt x="9086056" y="2539207"/>
                  </a:lnTo>
                  <a:lnTo>
                    <a:pt x="9082881" y="2569369"/>
                  </a:lnTo>
                  <a:lnTo>
                    <a:pt x="9078913" y="2601913"/>
                  </a:lnTo>
                  <a:lnTo>
                    <a:pt x="9074944" y="2633663"/>
                  </a:lnTo>
                  <a:lnTo>
                    <a:pt x="9068594" y="2664619"/>
                  </a:lnTo>
                  <a:lnTo>
                    <a:pt x="9062244" y="2696369"/>
                  </a:lnTo>
                  <a:lnTo>
                    <a:pt x="9052719" y="2727326"/>
                  </a:lnTo>
                  <a:lnTo>
                    <a:pt x="9043194" y="2757488"/>
                  </a:lnTo>
                  <a:lnTo>
                    <a:pt x="9032875" y="2786857"/>
                  </a:lnTo>
                  <a:lnTo>
                    <a:pt x="9020175" y="2816225"/>
                  </a:lnTo>
                  <a:lnTo>
                    <a:pt x="9007475" y="2845594"/>
                  </a:lnTo>
                  <a:lnTo>
                    <a:pt x="8992394" y="2874963"/>
                  </a:lnTo>
                  <a:lnTo>
                    <a:pt x="8976519" y="2902744"/>
                  </a:lnTo>
                  <a:lnTo>
                    <a:pt x="8960644" y="2931319"/>
                  </a:lnTo>
                  <a:lnTo>
                    <a:pt x="8943181" y="2957513"/>
                  </a:lnTo>
                  <a:lnTo>
                    <a:pt x="8923337" y="2984500"/>
                  </a:lnTo>
                  <a:lnTo>
                    <a:pt x="8903494" y="3009900"/>
                  </a:lnTo>
                  <a:lnTo>
                    <a:pt x="8882856" y="3035300"/>
                  </a:lnTo>
                  <a:lnTo>
                    <a:pt x="8860631" y="3060700"/>
                  </a:lnTo>
                  <a:lnTo>
                    <a:pt x="8837613" y="3082925"/>
                  </a:lnTo>
                  <a:lnTo>
                    <a:pt x="8812213" y="3105944"/>
                  </a:lnTo>
                  <a:lnTo>
                    <a:pt x="8770937" y="3143250"/>
                  </a:lnTo>
                  <a:lnTo>
                    <a:pt x="8728075" y="3178969"/>
                  </a:lnTo>
                  <a:lnTo>
                    <a:pt x="8684419" y="3215482"/>
                  </a:lnTo>
                  <a:lnTo>
                    <a:pt x="8639969" y="3249613"/>
                  </a:lnTo>
                  <a:lnTo>
                    <a:pt x="8593931" y="3284538"/>
                  </a:lnTo>
                  <a:lnTo>
                    <a:pt x="8545513" y="3317875"/>
                  </a:lnTo>
                  <a:lnTo>
                    <a:pt x="8496300" y="3351213"/>
                  </a:lnTo>
                  <a:lnTo>
                    <a:pt x="8447087" y="3384550"/>
                  </a:lnTo>
                  <a:lnTo>
                    <a:pt x="8394700" y="3416300"/>
                  </a:lnTo>
                  <a:lnTo>
                    <a:pt x="8343106" y="3447257"/>
                  </a:lnTo>
                  <a:lnTo>
                    <a:pt x="8289131" y="3476625"/>
                  </a:lnTo>
                  <a:lnTo>
                    <a:pt x="8235156" y="3505994"/>
                  </a:lnTo>
                  <a:lnTo>
                    <a:pt x="8178800" y="3535363"/>
                  </a:lnTo>
                  <a:lnTo>
                    <a:pt x="8122444" y="3562350"/>
                  </a:lnTo>
                  <a:lnTo>
                    <a:pt x="8063706" y="3588544"/>
                  </a:lnTo>
                  <a:lnTo>
                    <a:pt x="8005763" y="3613944"/>
                  </a:lnTo>
                  <a:lnTo>
                    <a:pt x="7945437" y="3637757"/>
                  </a:lnTo>
                  <a:lnTo>
                    <a:pt x="7884319" y="3662363"/>
                  </a:lnTo>
                  <a:lnTo>
                    <a:pt x="7822406" y="3683794"/>
                  </a:lnTo>
                  <a:lnTo>
                    <a:pt x="7758906" y="3704432"/>
                  </a:lnTo>
                  <a:lnTo>
                    <a:pt x="7694613" y="3723482"/>
                  </a:lnTo>
                  <a:lnTo>
                    <a:pt x="7630319" y="3741738"/>
                  </a:lnTo>
                  <a:lnTo>
                    <a:pt x="7563644" y="3758407"/>
                  </a:lnTo>
                  <a:lnTo>
                    <a:pt x="7496969" y="3772694"/>
                  </a:lnTo>
                  <a:lnTo>
                    <a:pt x="7430294" y="3787775"/>
                  </a:lnTo>
                  <a:lnTo>
                    <a:pt x="7361238" y="3799682"/>
                  </a:lnTo>
                  <a:lnTo>
                    <a:pt x="7291388" y="3809207"/>
                  </a:lnTo>
                  <a:lnTo>
                    <a:pt x="7222331" y="3817938"/>
                  </a:lnTo>
                  <a:lnTo>
                    <a:pt x="7150100" y="3825875"/>
                  </a:lnTo>
                  <a:lnTo>
                    <a:pt x="7079456" y="3831432"/>
                  </a:lnTo>
                  <a:lnTo>
                    <a:pt x="7006431" y="3833813"/>
                  </a:lnTo>
                  <a:lnTo>
                    <a:pt x="6932613" y="3836988"/>
                  </a:lnTo>
                  <a:lnTo>
                    <a:pt x="6902450" y="3806032"/>
                  </a:lnTo>
                  <a:lnTo>
                    <a:pt x="6871494" y="3772694"/>
                  </a:lnTo>
                  <a:lnTo>
                    <a:pt x="6842125" y="3736975"/>
                  </a:lnTo>
                  <a:lnTo>
                    <a:pt x="6815138" y="3696494"/>
                  </a:lnTo>
                  <a:lnTo>
                    <a:pt x="6788944" y="3654425"/>
                  </a:lnTo>
                  <a:lnTo>
                    <a:pt x="6765925" y="3609975"/>
                  </a:lnTo>
                  <a:lnTo>
                    <a:pt x="6754019" y="3586163"/>
                  </a:lnTo>
                  <a:lnTo>
                    <a:pt x="6744494" y="3562350"/>
                  </a:lnTo>
                  <a:lnTo>
                    <a:pt x="6734175" y="3536950"/>
                  </a:lnTo>
                  <a:lnTo>
                    <a:pt x="6726238" y="3511550"/>
                  </a:lnTo>
                  <a:lnTo>
                    <a:pt x="6716713" y="3486150"/>
                  </a:lnTo>
                  <a:lnTo>
                    <a:pt x="6710363" y="3459163"/>
                  </a:lnTo>
                  <a:lnTo>
                    <a:pt x="6703219" y="3432969"/>
                  </a:lnTo>
                  <a:lnTo>
                    <a:pt x="6696869" y="3404394"/>
                  </a:lnTo>
                  <a:lnTo>
                    <a:pt x="6691313" y="3376613"/>
                  </a:lnTo>
                  <a:lnTo>
                    <a:pt x="6687344" y="3348832"/>
                  </a:lnTo>
                  <a:lnTo>
                    <a:pt x="6683375" y="3319463"/>
                  </a:lnTo>
                  <a:lnTo>
                    <a:pt x="6680994" y="3290094"/>
                  </a:lnTo>
                  <a:lnTo>
                    <a:pt x="6679406" y="3260725"/>
                  </a:lnTo>
                  <a:lnTo>
                    <a:pt x="6679406" y="3229769"/>
                  </a:lnTo>
                  <a:lnTo>
                    <a:pt x="6679406" y="3199607"/>
                  </a:lnTo>
                  <a:lnTo>
                    <a:pt x="6680994" y="3168651"/>
                  </a:lnTo>
                  <a:lnTo>
                    <a:pt x="6683375" y="3136900"/>
                  </a:lnTo>
                  <a:lnTo>
                    <a:pt x="6687344" y="3105944"/>
                  </a:lnTo>
                  <a:lnTo>
                    <a:pt x="6691313" y="3074194"/>
                  </a:lnTo>
                  <a:lnTo>
                    <a:pt x="6697663" y="3040857"/>
                  </a:lnTo>
                  <a:lnTo>
                    <a:pt x="6707188" y="2997994"/>
                  </a:lnTo>
                  <a:lnTo>
                    <a:pt x="6718300" y="2956719"/>
                  </a:lnTo>
                  <a:lnTo>
                    <a:pt x="6728619" y="2916238"/>
                  </a:lnTo>
                  <a:lnTo>
                    <a:pt x="6740525" y="2878138"/>
                  </a:lnTo>
                  <a:lnTo>
                    <a:pt x="6754019" y="2840038"/>
                  </a:lnTo>
                  <a:lnTo>
                    <a:pt x="6769100" y="2805907"/>
                  </a:lnTo>
                  <a:lnTo>
                    <a:pt x="6783388" y="2770982"/>
                  </a:lnTo>
                  <a:lnTo>
                    <a:pt x="6798469" y="2737644"/>
                  </a:lnTo>
                  <a:lnTo>
                    <a:pt x="6814344" y="2705894"/>
                  </a:lnTo>
                  <a:lnTo>
                    <a:pt x="6830219" y="2676525"/>
                  </a:lnTo>
                  <a:lnTo>
                    <a:pt x="6846094" y="2647157"/>
                  </a:lnTo>
                  <a:lnTo>
                    <a:pt x="6863556" y="2619375"/>
                  </a:lnTo>
                  <a:lnTo>
                    <a:pt x="6896894" y="2568575"/>
                  </a:lnTo>
                  <a:lnTo>
                    <a:pt x="6930231" y="2523332"/>
                  </a:lnTo>
                  <a:lnTo>
                    <a:pt x="6961188" y="2482850"/>
                  </a:lnTo>
                  <a:lnTo>
                    <a:pt x="6991350" y="2447925"/>
                  </a:lnTo>
                  <a:lnTo>
                    <a:pt x="7019925" y="2418557"/>
                  </a:lnTo>
                  <a:lnTo>
                    <a:pt x="7043738" y="2394744"/>
                  </a:lnTo>
                  <a:lnTo>
                    <a:pt x="7063581" y="2376488"/>
                  </a:lnTo>
                  <a:lnTo>
                    <a:pt x="7079456" y="2362994"/>
                  </a:lnTo>
                  <a:lnTo>
                    <a:pt x="7092950" y="2351088"/>
                  </a:lnTo>
                  <a:lnTo>
                    <a:pt x="7100888" y="2345532"/>
                  </a:lnTo>
                  <a:lnTo>
                    <a:pt x="7108825" y="2337594"/>
                  </a:lnTo>
                  <a:lnTo>
                    <a:pt x="7114381" y="2331244"/>
                  </a:lnTo>
                  <a:lnTo>
                    <a:pt x="7119938" y="2322513"/>
                  </a:lnTo>
                  <a:lnTo>
                    <a:pt x="7124700" y="2314576"/>
                  </a:lnTo>
                  <a:lnTo>
                    <a:pt x="7127875" y="2305844"/>
                  </a:lnTo>
                  <a:lnTo>
                    <a:pt x="7130256" y="2296319"/>
                  </a:lnTo>
                  <a:lnTo>
                    <a:pt x="7132638" y="2286794"/>
                  </a:lnTo>
                  <a:lnTo>
                    <a:pt x="7134225" y="2277269"/>
                  </a:lnTo>
                  <a:lnTo>
                    <a:pt x="7134225" y="2268538"/>
                  </a:lnTo>
                  <a:lnTo>
                    <a:pt x="7132638" y="2259013"/>
                  </a:lnTo>
                  <a:lnTo>
                    <a:pt x="7131844" y="2249488"/>
                  </a:lnTo>
                  <a:lnTo>
                    <a:pt x="7128669" y="2239963"/>
                  </a:lnTo>
                  <a:lnTo>
                    <a:pt x="7124700" y="2232025"/>
                  </a:lnTo>
                  <a:lnTo>
                    <a:pt x="7120731" y="2222500"/>
                  </a:lnTo>
                  <a:lnTo>
                    <a:pt x="7115969" y="2214563"/>
                  </a:lnTo>
                  <a:lnTo>
                    <a:pt x="7108825" y="2206625"/>
                  </a:lnTo>
                  <a:lnTo>
                    <a:pt x="7102475" y="2200275"/>
                  </a:lnTo>
                  <a:lnTo>
                    <a:pt x="7095331" y="2193132"/>
                  </a:lnTo>
                  <a:lnTo>
                    <a:pt x="7087394" y="2188369"/>
                  </a:lnTo>
                  <a:lnTo>
                    <a:pt x="7077869" y="2182813"/>
                  </a:lnTo>
                  <a:lnTo>
                    <a:pt x="7069931" y="2180432"/>
                  </a:lnTo>
                  <a:lnTo>
                    <a:pt x="7061200" y="2177257"/>
                  </a:lnTo>
                  <a:lnTo>
                    <a:pt x="7051675" y="2174875"/>
                  </a:lnTo>
                  <a:lnTo>
                    <a:pt x="7042150" y="2173288"/>
                  </a:lnTo>
                  <a:lnTo>
                    <a:pt x="7032625" y="2173288"/>
                  </a:lnTo>
                  <a:lnTo>
                    <a:pt x="7023894" y="2174875"/>
                  </a:lnTo>
                  <a:lnTo>
                    <a:pt x="7014369" y="2176463"/>
                  </a:lnTo>
                  <a:lnTo>
                    <a:pt x="7004844" y="2178844"/>
                  </a:lnTo>
                  <a:lnTo>
                    <a:pt x="6995319" y="2182813"/>
                  </a:lnTo>
                  <a:lnTo>
                    <a:pt x="6987381" y="2186782"/>
                  </a:lnTo>
                  <a:lnTo>
                    <a:pt x="6977856" y="2192338"/>
                  </a:lnTo>
                  <a:lnTo>
                    <a:pt x="6961188" y="2205832"/>
                  </a:lnTo>
                  <a:lnTo>
                    <a:pt x="6943725" y="2220119"/>
                  </a:lnTo>
                  <a:lnTo>
                    <a:pt x="6920706" y="2239963"/>
                  </a:lnTo>
                  <a:lnTo>
                    <a:pt x="6895306" y="2265363"/>
                  </a:lnTo>
                  <a:lnTo>
                    <a:pt x="6865144" y="2294732"/>
                  </a:lnTo>
                  <a:lnTo>
                    <a:pt x="6832600" y="2331244"/>
                  </a:lnTo>
                  <a:lnTo>
                    <a:pt x="6798469" y="2370932"/>
                  </a:lnTo>
                  <a:lnTo>
                    <a:pt x="6791325" y="2378869"/>
                  </a:lnTo>
                  <a:lnTo>
                    <a:pt x="6783388" y="2385219"/>
                  </a:lnTo>
                  <a:lnTo>
                    <a:pt x="6775450" y="2390775"/>
                  </a:lnTo>
                  <a:lnTo>
                    <a:pt x="6765925" y="2393950"/>
                  </a:lnTo>
                  <a:lnTo>
                    <a:pt x="6757988" y="2396332"/>
                  </a:lnTo>
                  <a:lnTo>
                    <a:pt x="6748463" y="2397919"/>
                  </a:lnTo>
                  <a:lnTo>
                    <a:pt x="6739731" y="2397919"/>
                  </a:lnTo>
                  <a:lnTo>
                    <a:pt x="6730206" y="2396332"/>
                  </a:lnTo>
                  <a:lnTo>
                    <a:pt x="6720681" y="2393950"/>
                  </a:lnTo>
                  <a:lnTo>
                    <a:pt x="6712744" y="2390775"/>
                  </a:lnTo>
                  <a:lnTo>
                    <a:pt x="6704806" y="2385219"/>
                  </a:lnTo>
                  <a:lnTo>
                    <a:pt x="6696869" y="2380457"/>
                  </a:lnTo>
                  <a:lnTo>
                    <a:pt x="6689725" y="2373313"/>
                  </a:lnTo>
                  <a:lnTo>
                    <a:pt x="6684963" y="2365375"/>
                  </a:lnTo>
                  <a:lnTo>
                    <a:pt x="6679406" y="2355850"/>
                  </a:lnTo>
                  <a:lnTo>
                    <a:pt x="6677025" y="2347119"/>
                  </a:lnTo>
                  <a:lnTo>
                    <a:pt x="6665913" y="2309813"/>
                  </a:lnTo>
                  <a:lnTo>
                    <a:pt x="6655594" y="2269332"/>
                  </a:lnTo>
                  <a:lnTo>
                    <a:pt x="6647656" y="2226469"/>
                  </a:lnTo>
                  <a:lnTo>
                    <a:pt x="6639719" y="2182813"/>
                  </a:lnTo>
                  <a:lnTo>
                    <a:pt x="6632575" y="2135982"/>
                  </a:lnTo>
                  <a:lnTo>
                    <a:pt x="6628606" y="2089151"/>
                  </a:lnTo>
                  <a:lnTo>
                    <a:pt x="6626225" y="2039938"/>
                  </a:lnTo>
                  <a:lnTo>
                    <a:pt x="6626225" y="1988344"/>
                  </a:lnTo>
                  <a:lnTo>
                    <a:pt x="6627019" y="1935957"/>
                  </a:lnTo>
                  <a:lnTo>
                    <a:pt x="6630988" y="1882776"/>
                  </a:lnTo>
                  <a:lnTo>
                    <a:pt x="6639719" y="1826419"/>
                  </a:lnTo>
                  <a:lnTo>
                    <a:pt x="6648450" y="1770857"/>
                  </a:lnTo>
                  <a:lnTo>
                    <a:pt x="6661944" y="1712913"/>
                  </a:lnTo>
                  <a:lnTo>
                    <a:pt x="6679406" y="1654969"/>
                  </a:lnTo>
                  <a:lnTo>
                    <a:pt x="6688931" y="1625600"/>
                  </a:lnTo>
                  <a:lnTo>
                    <a:pt x="6699250" y="1594644"/>
                  </a:lnTo>
                  <a:lnTo>
                    <a:pt x="6711156" y="1565275"/>
                  </a:lnTo>
                  <a:lnTo>
                    <a:pt x="6724650" y="1534319"/>
                  </a:lnTo>
                  <a:lnTo>
                    <a:pt x="6747669" y="1485107"/>
                  </a:lnTo>
                  <a:lnTo>
                    <a:pt x="6771481" y="1437482"/>
                  </a:lnTo>
                  <a:lnTo>
                    <a:pt x="6796881" y="1390650"/>
                  </a:lnTo>
                  <a:lnTo>
                    <a:pt x="6823075" y="1345407"/>
                  </a:lnTo>
                  <a:lnTo>
                    <a:pt x="6851650" y="1300957"/>
                  </a:lnTo>
                  <a:lnTo>
                    <a:pt x="6881019" y="1259682"/>
                  </a:lnTo>
                  <a:lnTo>
                    <a:pt x="6910388" y="1218407"/>
                  </a:lnTo>
                  <a:lnTo>
                    <a:pt x="6942138" y="1178719"/>
                  </a:lnTo>
                  <a:lnTo>
                    <a:pt x="6973094" y="1141413"/>
                  </a:lnTo>
                  <a:lnTo>
                    <a:pt x="7004844" y="1103313"/>
                  </a:lnTo>
                  <a:lnTo>
                    <a:pt x="7036594" y="1069182"/>
                  </a:lnTo>
                  <a:lnTo>
                    <a:pt x="7069931" y="1034257"/>
                  </a:lnTo>
                  <a:lnTo>
                    <a:pt x="7102475" y="1002507"/>
                  </a:lnTo>
                  <a:lnTo>
                    <a:pt x="7135813" y="971550"/>
                  </a:lnTo>
                  <a:lnTo>
                    <a:pt x="7167563" y="940594"/>
                  </a:lnTo>
                  <a:lnTo>
                    <a:pt x="7199313" y="912813"/>
                  </a:lnTo>
                  <a:lnTo>
                    <a:pt x="7214394" y="902494"/>
                  </a:lnTo>
                  <a:lnTo>
                    <a:pt x="7228681" y="891382"/>
                  </a:lnTo>
                  <a:lnTo>
                    <a:pt x="7243763" y="881063"/>
                  </a:lnTo>
                  <a:lnTo>
                    <a:pt x="7259638" y="871538"/>
                  </a:lnTo>
                  <a:lnTo>
                    <a:pt x="7274719" y="863600"/>
                  </a:lnTo>
                  <a:lnTo>
                    <a:pt x="7291388" y="857250"/>
                  </a:lnTo>
                  <a:lnTo>
                    <a:pt x="7308056" y="850107"/>
                  </a:lnTo>
                  <a:lnTo>
                    <a:pt x="7324725" y="844550"/>
                  </a:lnTo>
                  <a:lnTo>
                    <a:pt x="7342188" y="839788"/>
                  </a:lnTo>
                  <a:lnTo>
                    <a:pt x="7359650" y="835819"/>
                  </a:lnTo>
                  <a:lnTo>
                    <a:pt x="7377113" y="832644"/>
                  </a:lnTo>
                  <a:lnTo>
                    <a:pt x="7394575" y="831850"/>
                  </a:lnTo>
                  <a:lnTo>
                    <a:pt x="7412831" y="830263"/>
                  </a:lnTo>
                  <a:lnTo>
                    <a:pt x="7430294" y="830263"/>
                  </a:lnTo>
                  <a:lnTo>
                    <a:pt x="7449344" y="830263"/>
                  </a:lnTo>
                  <a:lnTo>
                    <a:pt x="7466806" y="832644"/>
                  </a:lnTo>
                  <a:lnTo>
                    <a:pt x="7541419" y="840582"/>
                  </a:lnTo>
                  <a:lnTo>
                    <a:pt x="7614444" y="846138"/>
                  </a:lnTo>
                  <a:lnTo>
                    <a:pt x="7688263" y="850107"/>
                  </a:lnTo>
                  <a:lnTo>
                    <a:pt x="7761287" y="850107"/>
                  </a:lnTo>
                  <a:lnTo>
                    <a:pt x="7834313" y="850107"/>
                  </a:lnTo>
                  <a:lnTo>
                    <a:pt x="7906544" y="846138"/>
                  </a:lnTo>
                  <a:lnTo>
                    <a:pt x="7980363" y="839788"/>
                  </a:lnTo>
                  <a:lnTo>
                    <a:pt x="8053387" y="830263"/>
                  </a:lnTo>
                  <a:lnTo>
                    <a:pt x="8081169" y="827882"/>
                  </a:lnTo>
                  <a:lnTo>
                    <a:pt x="8109744" y="824707"/>
                  </a:lnTo>
                  <a:close/>
                  <a:moveTo>
                    <a:pt x="5348288" y="141288"/>
                  </a:moveTo>
                  <a:lnTo>
                    <a:pt x="5360988" y="142876"/>
                  </a:lnTo>
                  <a:lnTo>
                    <a:pt x="5374482" y="145257"/>
                  </a:lnTo>
                  <a:lnTo>
                    <a:pt x="5472113" y="177801"/>
                  </a:lnTo>
                  <a:lnTo>
                    <a:pt x="5566569" y="211138"/>
                  </a:lnTo>
                  <a:lnTo>
                    <a:pt x="5660232" y="244476"/>
                  </a:lnTo>
                  <a:lnTo>
                    <a:pt x="5750719" y="280194"/>
                  </a:lnTo>
                  <a:lnTo>
                    <a:pt x="5928519" y="350838"/>
                  </a:lnTo>
                  <a:lnTo>
                    <a:pt x="6099176" y="419894"/>
                  </a:lnTo>
                  <a:lnTo>
                    <a:pt x="6221413" y="469901"/>
                  </a:lnTo>
                  <a:lnTo>
                    <a:pt x="6342063" y="515938"/>
                  </a:lnTo>
                  <a:lnTo>
                    <a:pt x="6457951" y="560388"/>
                  </a:lnTo>
                  <a:lnTo>
                    <a:pt x="6571457" y="601663"/>
                  </a:lnTo>
                  <a:lnTo>
                    <a:pt x="6591301" y="609601"/>
                  </a:lnTo>
                  <a:lnTo>
                    <a:pt x="6610351" y="617538"/>
                  </a:lnTo>
                  <a:lnTo>
                    <a:pt x="6628607" y="628651"/>
                  </a:lnTo>
                  <a:lnTo>
                    <a:pt x="6646069" y="638969"/>
                  </a:lnTo>
                  <a:lnTo>
                    <a:pt x="6661944" y="650876"/>
                  </a:lnTo>
                  <a:lnTo>
                    <a:pt x="6677819" y="662782"/>
                  </a:lnTo>
                  <a:lnTo>
                    <a:pt x="6692901" y="676276"/>
                  </a:lnTo>
                  <a:lnTo>
                    <a:pt x="6707188" y="689769"/>
                  </a:lnTo>
                  <a:lnTo>
                    <a:pt x="6719094" y="705644"/>
                  </a:lnTo>
                  <a:lnTo>
                    <a:pt x="6731001" y="719932"/>
                  </a:lnTo>
                  <a:lnTo>
                    <a:pt x="6743701" y="736601"/>
                  </a:lnTo>
                  <a:lnTo>
                    <a:pt x="6752432" y="753269"/>
                  </a:lnTo>
                  <a:lnTo>
                    <a:pt x="6761957" y="769938"/>
                  </a:lnTo>
                  <a:lnTo>
                    <a:pt x="6769894" y="788194"/>
                  </a:lnTo>
                  <a:lnTo>
                    <a:pt x="6777832" y="805657"/>
                  </a:lnTo>
                  <a:lnTo>
                    <a:pt x="6783388" y="824707"/>
                  </a:lnTo>
                  <a:lnTo>
                    <a:pt x="6788944" y="842963"/>
                  </a:lnTo>
                  <a:lnTo>
                    <a:pt x="6792913" y="862013"/>
                  </a:lnTo>
                  <a:lnTo>
                    <a:pt x="6796882" y="880269"/>
                  </a:lnTo>
                  <a:lnTo>
                    <a:pt x="6798469" y="900113"/>
                  </a:lnTo>
                  <a:lnTo>
                    <a:pt x="6799263" y="919163"/>
                  </a:lnTo>
                  <a:lnTo>
                    <a:pt x="6799263" y="939007"/>
                  </a:lnTo>
                  <a:lnTo>
                    <a:pt x="6798469" y="958851"/>
                  </a:lnTo>
                  <a:lnTo>
                    <a:pt x="6795294" y="977900"/>
                  </a:lnTo>
                  <a:lnTo>
                    <a:pt x="6791326" y="997744"/>
                  </a:lnTo>
                  <a:lnTo>
                    <a:pt x="6787357" y="1017588"/>
                  </a:lnTo>
                  <a:lnTo>
                    <a:pt x="6781007" y="1036638"/>
                  </a:lnTo>
                  <a:lnTo>
                    <a:pt x="6773863" y="1054894"/>
                  </a:lnTo>
                  <a:lnTo>
                    <a:pt x="6765926" y="1073944"/>
                  </a:lnTo>
                  <a:lnTo>
                    <a:pt x="6755607" y="1092200"/>
                  </a:lnTo>
                  <a:lnTo>
                    <a:pt x="6744494" y="1111251"/>
                  </a:lnTo>
                  <a:lnTo>
                    <a:pt x="6732588" y="1128713"/>
                  </a:lnTo>
                  <a:lnTo>
                    <a:pt x="6707188" y="1166019"/>
                  </a:lnTo>
                  <a:lnTo>
                    <a:pt x="6680994" y="1204119"/>
                  </a:lnTo>
                  <a:lnTo>
                    <a:pt x="6655594" y="1243013"/>
                  </a:lnTo>
                  <a:lnTo>
                    <a:pt x="6630988" y="1284288"/>
                  </a:lnTo>
                  <a:lnTo>
                    <a:pt x="6608763" y="1325563"/>
                  </a:lnTo>
                  <a:lnTo>
                    <a:pt x="6585744" y="1368426"/>
                  </a:lnTo>
                  <a:lnTo>
                    <a:pt x="6564313" y="1412875"/>
                  </a:lnTo>
                  <a:lnTo>
                    <a:pt x="6544469" y="1456532"/>
                  </a:lnTo>
                  <a:lnTo>
                    <a:pt x="6526213" y="1500982"/>
                  </a:lnTo>
                  <a:lnTo>
                    <a:pt x="6510338" y="1543051"/>
                  </a:lnTo>
                  <a:lnTo>
                    <a:pt x="6495257" y="1585913"/>
                  </a:lnTo>
                  <a:lnTo>
                    <a:pt x="6481763" y="1628775"/>
                  </a:lnTo>
                  <a:lnTo>
                    <a:pt x="6471444" y="1670051"/>
                  </a:lnTo>
                  <a:lnTo>
                    <a:pt x="6460332" y="1711326"/>
                  </a:lnTo>
                  <a:lnTo>
                    <a:pt x="6452394" y="1752600"/>
                  </a:lnTo>
                  <a:lnTo>
                    <a:pt x="6446044" y="1793082"/>
                  </a:lnTo>
                  <a:lnTo>
                    <a:pt x="6440488" y="1832769"/>
                  </a:lnTo>
                  <a:lnTo>
                    <a:pt x="6434932" y="1872457"/>
                  </a:lnTo>
                  <a:lnTo>
                    <a:pt x="6432551" y="1911351"/>
                  </a:lnTo>
                  <a:lnTo>
                    <a:pt x="6430169" y="1948657"/>
                  </a:lnTo>
                  <a:lnTo>
                    <a:pt x="6430169" y="1985963"/>
                  </a:lnTo>
                  <a:lnTo>
                    <a:pt x="6430169" y="2023269"/>
                  </a:lnTo>
                  <a:lnTo>
                    <a:pt x="6430169" y="2059782"/>
                  </a:lnTo>
                  <a:lnTo>
                    <a:pt x="6432551" y="2095501"/>
                  </a:lnTo>
                  <a:lnTo>
                    <a:pt x="6434932" y="2130425"/>
                  </a:lnTo>
                  <a:lnTo>
                    <a:pt x="6438901" y="2163763"/>
                  </a:lnTo>
                  <a:lnTo>
                    <a:pt x="6448426" y="2230438"/>
                  </a:lnTo>
                  <a:lnTo>
                    <a:pt x="6459538" y="2293144"/>
                  </a:lnTo>
                  <a:lnTo>
                    <a:pt x="6473826" y="2351882"/>
                  </a:lnTo>
                  <a:lnTo>
                    <a:pt x="6488907" y="2406650"/>
                  </a:lnTo>
                  <a:lnTo>
                    <a:pt x="6504782" y="2456657"/>
                  </a:lnTo>
                  <a:lnTo>
                    <a:pt x="6522244" y="2505076"/>
                  </a:lnTo>
                  <a:lnTo>
                    <a:pt x="6538913" y="2546350"/>
                  </a:lnTo>
                  <a:lnTo>
                    <a:pt x="6546057" y="2563813"/>
                  </a:lnTo>
                  <a:lnTo>
                    <a:pt x="6551613" y="2581275"/>
                  </a:lnTo>
                  <a:lnTo>
                    <a:pt x="6556376" y="2599532"/>
                  </a:lnTo>
                  <a:lnTo>
                    <a:pt x="6560344" y="2616994"/>
                  </a:lnTo>
                  <a:lnTo>
                    <a:pt x="6564313" y="2636044"/>
                  </a:lnTo>
                  <a:lnTo>
                    <a:pt x="6567488" y="2653507"/>
                  </a:lnTo>
                  <a:lnTo>
                    <a:pt x="6568282" y="2671763"/>
                  </a:lnTo>
                  <a:lnTo>
                    <a:pt x="6569869" y="2689225"/>
                  </a:lnTo>
                  <a:lnTo>
                    <a:pt x="6569869" y="2707482"/>
                  </a:lnTo>
                  <a:lnTo>
                    <a:pt x="6569869" y="2726532"/>
                  </a:lnTo>
                  <a:lnTo>
                    <a:pt x="6568282" y="2743995"/>
                  </a:lnTo>
                  <a:lnTo>
                    <a:pt x="6565901" y="2762250"/>
                  </a:lnTo>
                  <a:lnTo>
                    <a:pt x="6563519" y="2781300"/>
                  </a:lnTo>
                  <a:lnTo>
                    <a:pt x="6559551" y="2798763"/>
                  </a:lnTo>
                  <a:lnTo>
                    <a:pt x="6555582" y="2817019"/>
                  </a:lnTo>
                  <a:lnTo>
                    <a:pt x="6550026" y="2834482"/>
                  </a:lnTo>
                  <a:lnTo>
                    <a:pt x="6536532" y="2874169"/>
                  </a:lnTo>
                  <a:lnTo>
                    <a:pt x="6524626" y="2916238"/>
                  </a:lnTo>
                  <a:lnTo>
                    <a:pt x="6515101" y="2958307"/>
                  </a:lnTo>
                  <a:lnTo>
                    <a:pt x="6504782" y="3002757"/>
                  </a:lnTo>
                  <a:lnTo>
                    <a:pt x="6499226" y="3032919"/>
                  </a:lnTo>
                  <a:lnTo>
                    <a:pt x="6493669" y="3063876"/>
                  </a:lnTo>
                  <a:lnTo>
                    <a:pt x="6489701" y="3094832"/>
                  </a:lnTo>
                  <a:lnTo>
                    <a:pt x="6487319" y="3124994"/>
                  </a:lnTo>
                  <a:lnTo>
                    <a:pt x="6484938" y="3154363"/>
                  </a:lnTo>
                  <a:lnTo>
                    <a:pt x="6483351" y="3183732"/>
                  </a:lnTo>
                  <a:lnTo>
                    <a:pt x="6483351" y="3244057"/>
                  </a:lnTo>
                  <a:lnTo>
                    <a:pt x="6485732" y="3301207"/>
                  </a:lnTo>
                  <a:lnTo>
                    <a:pt x="6491288" y="3359150"/>
                  </a:lnTo>
                  <a:lnTo>
                    <a:pt x="6499226" y="3414713"/>
                  </a:lnTo>
                  <a:lnTo>
                    <a:pt x="6511132" y="3469482"/>
                  </a:lnTo>
                  <a:lnTo>
                    <a:pt x="6524626" y="3522663"/>
                  </a:lnTo>
                  <a:lnTo>
                    <a:pt x="6540501" y="3575050"/>
                  </a:lnTo>
                  <a:lnTo>
                    <a:pt x="6559551" y="3625850"/>
                  </a:lnTo>
                  <a:lnTo>
                    <a:pt x="6580982" y="3675063"/>
                  </a:lnTo>
                  <a:lnTo>
                    <a:pt x="6603207" y="3721894"/>
                  </a:lnTo>
                  <a:lnTo>
                    <a:pt x="6627019" y="3767138"/>
                  </a:lnTo>
                  <a:lnTo>
                    <a:pt x="6654007" y="3810000"/>
                  </a:lnTo>
                  <a:lnTo>
                    <a:pt x="6683376" y="3851275"/>
                  </a:lnTo>
                  <a:lnTo>
                    <a:pt x="6734176" y="3922713"/>
                  </a:lnTo>
                  <a:lnTo>
                    <a:pt x="6859588" y="4102101"/>
                  </a:lnTo>
                  <a:lnTo>
                    <a:pt x="6938169" y="4210844"/>
                  </a:lnTo>
                  <a:lnTo>
                    <a:pt x="7020719" y="4324351"/>
                  </a:lnTo>
                  <a:lnTo>
                    <a:pt x="7102476" y="4435476"/>
                  </a:lnTo>
                  <a:lnTo>
                    <a:pt x="7178676" y="4535488"/>
                  </a:lnTo>
                  <a:lnTo>
                    <a:pt x="7195344" y="4559301"/>
                  </a:lnTo>
                  <a:lnTo>
                    <a:pt x="7208838" y="4582319"/>
                  </a:lnTo>
                  <a:lnTo>
                    <a:pt x="7222332" y="4606132"/>
                  </a:lnTo>
                  <a:lnTo>
                    <a:pt x="7231857" y="4629944"/>
                  </a:lnTo>
                  <a:lnTo>
                    <a:pt x="7239794" y="4652963"/>
                  </a:lnTo>
                  <a:lnTo>
                    <a:pt x="7245351" y="4676776"/>
                  </a:lnTo>
                  <a:lnTo>
                    <a:pt x="7249319" y="4700588"/>
                  </a:lnTo>
                  <a:lnTo>
                    <a:pt x="7250113" y="4724401"/>
                  </a:lnTo>
                  <a:lnTo>
                    <a:pt x="7250113" y="4747419"/>
                  </a:lnTo>
                  <a:lnTo>
                    <a:pt x="7247732" y="4771232"/>
                  </a:lnTo>
                  <a:lnTo>
                    <a:pt x="7243763" y="4794251"/>
                  </a:lnTo>
                  <a:lnTo>
                    <a:pt x="7236619" y="4816476"/>
                  </a:lnTo>
                  <a:lnTo>
                    <a:pt x="7228682" y="4837907"/>
                  </a:lnTo>
                  <a:lnTo>
                    <a:pt x="7219951" y="4860926"/>
                  </a:lnTo>
                  <a:lnTo>
                    <a:pt x="7208838" y="4880769"/>
                  </a:lnTo>
                  <a:lnTo>
                    <a:pt x="7195344" y="4902201"/>
                  </a:lnTo>
                  <a:lnTo>
                    <a:pt x="7181057" y="4920457"/>
                  </a:lnTo>
                  <a:lnTo>
                    <a:pt x="7163594" y="4941094"/>
                  </a:lnTo>
                  <a:lnTo>
                    <a:pt x="7146132" y="4957763"/>
                  </a:lnTo>
                  <a:lnTo>
                    <a:pt x="7126288" y="4975226"/>
                  </a:lnTo>
                  <a:lnTo>
                    <a:pt x="7106444" y="4992688"/>
                  </a:lnTo>
                  <a:lnTo>
                    <a:pt x="7083426" y="5007769"/>
                  </a:lnTo>
                  <a:lnTo>
                    <a:pt x="7059613" y="5022057"/>
                  </a:lnTo>
                  <a:lnTo>
                    <a:pt x="7034213" y="5035551"/>
                  </a:lnTo>
                  <a:lnTo>
                    <a:pt x="7008813" y="5047457"/>
                  </a:lnTo>
                  <a:lnTo>
                    <a:pt x="6981032" y="5057776"/>
                  </a:lnTo>
                  <a:lnTo>
                    <a:pt x="6951663" y="5067301"/>
                  </a:lnTo>
                  <a:lnTo>
                    <a:pt x="6922294" y="5075238"/>
                  </a:lnTo>
                  <a:lnTo>
                    <a:pt x="6889751" y="5082382"/>
                  </a:lnTo>
                  <a:lnTo>
                    <a:pt x="6858001" y="5086351"/>
                  </a:lnTo>
                  <a:lnTo>
                    <a:pt x="6824663" y="5090319"/>
                  </a:lnTo>
                  <a:lnTo>
                    <a:pt x="6791326" y="5091113"/>
                  </a:lnTo>
                  <a:lnTo>
                    <a:pt x="6756401" y="5091113"/>
                  </a:lnTo>
                  <a:lnTo>
                    <a:pt x="6723063" y="5088732"/>
                  </a:lnTo>
                  <a:lnTo>
                    <a:pt x="6689726" y="5082382"/>
                  </a:lnTo>
                  <a:lnTo>
                    <a:pt x="6657976" y="5072857"/>
                  </a:lnTo>
                  <a:lnTo>
                    <a:pt x="6626226" y="5062538"/>
                  </a:lnTo>
                  <a:lnTo>
                    <a:pt x="6595269" y="5049044"/>
                  </a:lnTo>
                  <a:lnTo>
                    <a:pt x="6564313" y="5033169"/>
                  </a:lnTo>
                  <a:lnTo>
                    <a:pt x="6534944" y="5014119"/>
                  </a:lnTo>
                  <a:lnTo>
                    <a:pt x="6507163" y="4994276"/>
                  </a:lnTo>
                  <a:lnTo>
                    <a:pt x="6479382" y="4972844"/>
                  </a:lnTo>
                  <a:lnTo>
                    <a:pt x="6452394" y="4947444"/>
                  </a:lnTo>
                  <a:lnTo>
                    <a:pt x="6426201" y="4922044"/>
                  </a:lnTo>
                  <a:lnTo>
                    <a:pt x="6400801" y="4895057"/>
                  </a:lnTo>
                  <a:lnTo>
                    <a:pt x="6376194" y="4865688"/>
                  </a:lnTo>
                  <a:lnTo>
                    <a:pt x="6352382" y="4835526"/>
                  </a:lnTo>
                  <a:lnTo>
                    <a:pt x="6330157" y="4802982"/>
                  </a:lnTo>
                  <a:lnTo>
                    <a:pt x="6307138" y="4771232"/>
                  </a:lnTo>
                  <a:lnTo>
                    <a:pt x="6285707" y="4736307"/>
                  </a:lnTo>
                  <a:lnTo>
                    <a:pt x="6265863" y="4702176"/>
                  </a:lnTo>
                  <a:lnTo>
                    <a:pt x="6246019" y="4667251"/>
                  </a:lnTo>
                  <a:lnTo>
                    <a:pt x="6226969" y="4629944"/>
                  </a:lnTo>
                  <a:lnTo>
                    <a:pt x="6209507" y="4592638"/>
                  </a:lnTo>
                  <a:lnTo>
                    <a:pt x="6192838" y="4555332"/>
                  </a:lnTo>
                  <a:lnTo>
                    <a:pt x="6176169" y="4518026"/>
                  </a:lnTo>
                  <a:lnTo>
                    <a:pt x="6161882" y="4479132"/>
                  </a:lnTo>
                  <a:lnTo>
                    <a:pt x="6146801" y="4440238"/>
                  </a:lnTo>
                  <a:lnTo>
                    <a:pt x="6134101" y="4402138"/>
                  </a:lnTo>
                  <a:lnTo>
                    <a:pt x="6120607" y="4363244"/>
                  </a:lnTo>
                  <a:lnTo>
                    <a:pt x="6109494" y="4325938"/>
                  </a:lnTo>
                  <a:lnTo>
                    <a:pt x="6099176" y="4287044"/>
                  </a:lnTo>
                  <a:lnTo>
                    <a:pt x="6088063" y="4249738"/>
                  </a:lnTo>
                  <a:lnTo>
                    <a:pt x="6080126" y="4212432"/>
                  </a:lnTo>
                  <a:lnTo>
                    <a:pt x="6062663" y="4118769"/>
                  </a:lnTo>
                  <a:lnTo>
                    <a:pt x="6044407" y="4010026"/>
                  </a:lnTo>
                  <a:lnTo>
                    <a:pt x="6036469" y="3948113"/>
                  </a:lnTo>
                  <a:lnTo>
                    <a:pt x="6028532" y="3884613"/>
                  </a:lnTo>
                  <a:lnTo>
                    <a:pt x="6019007" y="3814763"/>
                  </a:lnTo>
                  <a:lnTo>
                    <a:pt x="6012657" y="3742532"/>
                  </a:lnTo>
                  <a:lnTo>
                    <a:pt x="6005513" y="3667125"/>
                  </a:lnTo>
                  <a:lnTo>
                    <a:pt x="5999163" y="3585369"/>
                  </a:lnTo>
                  <a:lnTo>
                    <a:pt x="5993607" y="3502819"/>
                  </a:lnTo>
                  <a:lnTo>
                    <a:pt x="5988051" y="3414713"/>
                  </a:lnTo>
                  <a:lnTo>
                    <a:pt x="5985669" y="3324225"/>
                  </a:lnTo>
                  <a:lnTo>
                    <a:pt x="5983288" y="3229769"/>
                  </a:lnTo>
                  <a:lnTo>
                    <a:pt x="5983288" y="3130550"/>
                  </a:lnTo>
                  <a:lnTo>
                    <a:pt x="5983288" y="3028950"/>
                  </a:lnTo>
                  <a:lnTo>
                    <a:pt x="5985669" y="2959895"/>
                  </a:lnTo>
                  <a:lnTo>
                    <a:pt x="5987257" y="2894807"/>
                  </a:lnTo>
                  <a:lnTo>
                    <a:pt x="5991226" y="2778125"/>
                  </a:lnTo>
                  <a:lnTo>
                    <a:pt x="5997576" y="2658269"/>
                  </a:lnTo>
                  <a:lnTo>
                    <a:pt x="6003132" y="2575719"/>
                  </a:lnTo>
                  <a:lnTo>
                    <a:pt x="6004719" y="2493169"/>
                  </a:lnTo>
                  <a:lnTo>
                    <a:pt x="6005513" y="2411413"/>
                  </a:lnTo>
                  <a:lnTo>
                    <a:pt x="6004719" y="2328863"/>
                  </a:lnTo>
                  <a:lnTo>
                    <a:pt x="6001544" y="2247900"/>
                  </a:lnTo>
                  <a:lnTo>
                    <a:pt x="5995988" y="2166144"/>
                  </a:lnTo>
                  <a:lnTo>
                    <a:pt x="5989638" y="2085182"/>
                  </a:lnTo>
                  <a:lnTo>
                    <a:pt x="5981701" y="2003426"/>
                  </a:lnTo>
                  <a:lnTo>
                    <a:pt x="5971382" y="1923257"/>
                  </a:lnTo>
                  <a:lnTo>
                    <a:pt x="5958682" y="1843088"/>
                  </a:lnTo>
                  <a:lnTo>
                    <a:pt x="5945982" y="1764507"/>
                  </a:lnTo>
                  <a:lnTo>
                    <a:pt x="5929313" y="1684338"/>
                  </a:lnTo>
                  <a:lnTo>
                    <a:pt x="5912644" y="1605757"/>
                  </a:lnTo>
                  <a:lnTo>
                    <a:pt x="5893594" y="1528763"/>
                  </a:lnTo>
                  <a:lnTo>
                    <a:pt x="5873751" y="1450976"/>
                  </a:lnTo>
                  <a:lnTo>
                    <a:pt x="5850732" y="1375569"/>
                  </a:lnTo>
                  <a:lnTo>
                    <a:pt x="5826919" y="1299369"/>
                  </a:lnTo>
                  <a:lnTo>
                    <a:pt x="5801519" y="1223169"/>
                  </a:lnTo>
                  <a:lnTo>
                    <a:pt x="5774532" y="1148557"/>
                  </a:lnTo>
                  <a:lnTo>
                    <a:pt x="5746751" y="1074738"/>
                  </a:lnTo>
                  <a:lnTo>
                    <a:pt x="5716588" y="1001713"/>
                  </a:lnTo>
                  <a:lnTo>
                    <a:pt x="5685632" y="931069"/>
                  </a:lnTo>
                  <a:lnTo>
                    <a:pt x="5652294" y="858838"/>
                  </a:lnTo>
                  <a:lnTo>
                    <a:pt x="5617369" y="789782"/>
                  </a:lnTo>
                  <a:lnTo>
                    <a:pt x="5581651" y="719932"/>
                  </a:lnTo>
                  <a:lnTo>
                    <a:pt x="5544344" y="652463"/>
                  </a:lnTo>
                  <a:lnTo>
                    <a:pt x="5505451" y="585788"/>
                  </a:lnTo>
                  <a:lnTo>
                    <a:pt x="5464176" y="519113"/>
                  </a:lnTo>
                  <a:lnTo>
                    <a:pt x="5422901" y="454819"/>
                  </a:lnTo>
                  <a:lnTo>
                    <a:pt x="5380038" y="390526"/>
                  </a:lnTo>
                  <a:lnTo>
                    <a:pt x="5334794" y="327819"/>
                  </a:lnTo>
                  <a:lnTo>
                    <a:pt x="5289551" y="266701"/>
                  </a:lnTo>
                  <a:lnTo>
                    <a:pt x="5281613" y="256382"/>
                  </a:lnTo>
                  <a:lnTo>
                    <a:pt x="5276057" y="244476"/>
                  </a:lnTo>
                  <a:lnTo>
                    <a:pt x="5273676" y="231776"/>
                  </a:lnTo>
                  <a:lnTo>
                    <a:pt x="5272088" y="219869"/>
                  </a:lnTo>
                  <a:lnTo>
                    <a:pt x="5273676" y="207963"/>
                  </a:lnTo>
                  <a:lnTo>
                    <a:pt x="5276057" y="196057"/>
                  </a:lnTo>
                  <a:lnTo>
                    <a:pt x="5281613" y="185738"/>
                  </a:lnTo>
                  <a:lnTo>
                    <a:pt x="5286376" y="174626"/>
                  </a:lnTo>
                  <a:lnTo>
                    <a:pt x="5294313" y="165101"/>
                  </a:lnTo>
                  <a:lnTo>
                    <a:pt x="5303044" y="157163"/>
                  </a:lnTo>
                  <a:lnTo>
                    <a:pt x="5313363" y="150813"/>
                  </a:lnTo>
                  <a:lnTo>
                    <a:pt x="5323682" y="146844"/>
                  </a:lnTo>
                  <a:lnTo>
                    <a:pt x="5336382" y="142876"/>
                  </a:lnTo>
                  <a:close/>
                  <a:moveTo>
                    <a:pt x="4365823" y="0"/>
                  </a:moveTo>
                  <a:lnTo>
                    <a:pt x="4395981" y="1588"/>
                  </a:lnTo>
                  <a:lnTo>
                    <a:pt x="4425346" y="2381"/>
                  </a:lnTo>
                  <a:lnTo>
                    <a:pt x="4456298" y="5556"/>
                  </a:lnTo>
                  <a:lnTo>
                    <a:pt x="4487250" y="9525"/>
                  </a:lnTo>
                  <a:lnTo>
                    <a:pt x="4516615" y="13494"/>
                  </a:lnTo>
                  <a:lnTo>
                    <a:pt x="4545980" y="19050"/>
                  </a:lnTo>
                  <a:lnTo>
                    <a:pt x="4575345" y="25400"/>
                  </a:lnTo>
                  <a:lnTo>
                    <a:pt x="4604709" y="33338"/>
                  </a:lnTo>
                  <a:lnTo>
                    <a:pt x="4634074" y="41275"/>
                  </a:lnTo>
                  <a:lnTo>
                    <a:pt x="4661851" y="49213"/>
                  </a:lnTo>
                  <a:lnTo>
                    <a:pt x="4689629" y="60325"/>
                  </a:lnTo>
                  <a:lnTo>
                    <a:pt x="4717406" y="70644"/>
                  </a:lnTo>
                  <a:lnTo>
                    <a:pt x="4745977" y="81756"/>
                  </a:lnTo>
                  <a:lnTo>
                    <a:pt x="4772168" y="94456"/>
                  </a:lnTo>
                  <a:lnTo>
                    <a:pt x="4800739" y="107950"/>
                  </a:lnTo>
                  <a:lnTo>
                    <a:pt x="4826135" y="121444"/>
                  </a:lnTo>
                  <a:lnTo>
                    <a:pt x="4852325" y="135731"/>
                  </a:lnTo>
                  <a:lnTo>
                    <a:pt x="4877722" y="152400"/>
                  </a:lnTo>
                  <a:lnTo>
                    <a:pt x="4903119" y="169069"/>
                  </a:lnTo>
                  <a:lnTo>
                    <a:pt x="4926928" y="185738"/>
                  </a:lnTo>
                  <a:lnTo>
                    <a:pt x="4951531" y="203994"/>
                  </a:lnTo>
                  <a:lnTo>
                    <a:pt x="4975340" y="223044"/>
                  </a:lnTo>
                  <a:lnTo>
                    <a:pt x="4997562" y="242888"/>
                  </a:lnTo>
                  <a:lnTo>
                    <a:pt x="5020577" y="262731"/>
                  </a:lnTo>
                  <a:lnTo>
                    <a:pt x="5042006" y="284163"/>
                  </a:lnTo>
                  <a:lnTo>
                    <a:pt x="5063434" y="305594"/>
                  </a:lnTo>
                  <a:lnTo>
                    <a:pt x="5084862" y="327819"/>
                  </a:lnTo>
                  <a:lnTo>
                    <a:pt x="5104704" y="350838"/>
                  </a:lnTo>
                  <a:lnTo>
                    <a:pt x="5122957" y="374650"/>
                  </a:lnTo>
                  <a:lnTo>
                    <a:pt x="5157878" y="419894"/>
                  </a:lnTo>
                  <a:lnTo>
                    <a:pt x="5192798" y="466725"/>
                  </a:lnTo>
                  <a:lnTo>
                    <a:pt x="5226131" y="513556"/>
                  </a:lnTo>
                  <a:lnTo>
                    <a:pt x="5257876" y="561181"/>
                  </a:lnTo>
                  <a:lnTo>
                    <a:pt x="5288828" y="609600"/>
                  </a:lnTo>
                  <a:lnTo>
                    <a:pt x="5318987" y="658813"/>
                  </a:lnTo>
                  <a:lnTo>
                    <a:pt x="5349939" y="708025"/>
                  </a:lnTo>
                  <a:lnTo>
                    <a:pt x="5377716" y="758825"/>
                  </a:lnTo>
                  <a:lnTo>
                    <a:pt x="5406287" y="809625"/>
                  </a:lnTo>
                  <a:lnTo>
                    <a:pt x="5434065" y="862013"/>
                  </a:lnTo>
                  <a:lnTo>
                    <a:pt x="5461049" y="913606"/>
                  </a:lnTo>
                  <a:lnTo>
                    <a:pt x="5485652" y="966788"/>
                  </a:lnTo>
                  <a:lnTo>
                    <a:pt x="5510254" y="1020763"/>
                  </a:lnTo>
                  <a:lnTo>
                    <a:pt x="5534064" y="1074738"/>
                  </a:lnTo>
                  <a:lnTo>
                    <a:pt x="5557079" y="1129506"/>
                  </a:lnTo>
                  <a:lnTo>
                    <a:pt x="5577714" y="1184275"/>
                  </a:lnTo>
                  <a:lnTo>
                    <a:pt x="5599142" y="1239044"/>
                  </a:lnTo>
                  <a:lnTo>
                    <a:pt x="5619777" y="1295400"/>
                  </a:lnTo>
                  <a:lnTo>
                    <a:pt x="5638031" y="1352550"/>
                  </a:lnTo>
                  <a:lnTo>
                    <a:pt x="5657078" y="1409700"/>
                  </a:lnTo>
                  <a:lnTo>
                    <a:pt x="5672951" y="1467644"/>
                  </a:lnTo>
                  <a:lnTo>
                    <a:pt x="5690411" y="1524794"/>
                  </a:lnTo>
                  <a:lnTo>
                    <a:pt x="5704697" y="1581944"/>
                  </a:lnTo>
                  <a:lnTo>
                    <a:pt x="5718189" y="1640681"/>
                  </a:lnTo>
                  <a:lnTo>
                    <a:pt x="5731680" y="1701006"/>
                  </a:lnTo>
                  <a:lnTo>
                    <a:pt x="5743585" y="1759744"/>
                  </a:lnTo>
                  <a:lnTo>
                    <a:pt x="5755490" y="1819275"/>
                  </a:lnTo>
                  <a:lnTo>
                    <a:pt x="5765013" y="1878013"/>
                  </a:lnTo>
                  <a:lnTo>
                    <a:pt x="5773743" y="1939132"/>
                  </a:lnTo>
                  <a:lnTo>
                    <a:pt x="5782474" y="1999457"/>
                  </a:lnTo>
                  <a:lnTo>
                    <a:pt x="5788823" y="2059781"/>
                  </a:lnTo>
                  <a:lnTo>
                    <a:pt x="5795172" y="2120900"/>
                  </a:lnTo>
                  <a:lnTo>
                    <a:pt x="5795172" y="2132806"/>
                  </a:lnTo>
                  <a:lnTo>
                    <a:pt x="5794378" y="2143919"/>
                  </a:lnTo>
                  <a:lnTo>
                    <a:pt x="5791204" y="2152650"/>
                  </a:lnTo>
                  <a:lnTo>
                    <a:pt x="5786442" y="2163762"/>
                  </a:lnTo>
                  <a:lnTo>
                    <a:pt x="5780886" y="2171700"/>
                  </a:lnTo>
                  <a:lnTo>
                    <a:pt x="5773743" y="2179638"/>
                  </a:lnTo>
                  <a:lnTo>
                    <a:pt x="5767394" y="2185988"/>
                  </a:lnTo>
                  <a:lnTo>
                    <a:pt x="5757871" y="2191544"/>
                  </a:lnTo>
                  <a:lnTo>
                    <a:pt x="5749934" y="2195513"/>
                  </a:lnTo>
                  <a:lnTo>
                    <a:pt x="5739617" y="2199481"/>
                  </a:lnTo>
                  <a:lnTo>
                    <a:pt x="5730093" y="2201069"/>
                  </a:lnTo>
                  <a:lnTo>
                    <a:pt x="5719776" y="2202656"/>
                  </a:lnTo>
                  <a:lnTo>
                    <a:pt x="5710252" y="2201069"/>
                  </a:lnTo>
                  <a:lnTo>
                    <a:pt x="5699141" y="2197894"/>
                  </a:lnTo>
                  <a:lnTo>
                    <a:pt x="5688824" y="2193925"/>
                  </a:lnTo>
                  <a:lnTo>
                    <a:pt x="5679300" y="2189163"/>
                  </a:lnTo>
                  <a:lnTo>
                    <a:pt x="5677713" y="2187575"/>
                  </a:lnTo>
                  <a:lnTo>
                    <a:pt x="5645967" y="2167731"/>
                  </a:lnTo>
                  <a:lnTo>
                    <a:pt x="5614221" y="2148681"/>
                  </a:lnTo>
                  <a:lnTo>
                    <a:pt x="5580889" y="2134394"/>
                  </a:lnTo>
                  <a:lnTo>
                    <a:pt x="5545968" y="2120900"/>
                  </a:lnTo>
                  <a:lnTo>
                    <a:pt x="5511048" y="2110581"/>
                  </a:lnTo>
                  <a:lnTo>
                    <a:pt x="5475334" y="2101056"/>
                  </a:lnTo>
                  <a:lnTo>
                    <a:pt x="5440414" y="2095500"/>
                  </a:lnTo>
                  <a:lnTo>
                    <a:pt x="5404700" y="2091531"/>
                  </a:lnTo>
                  <a:lnTo>
                    <a:pt x="5367399" y="2089944"/>
                  </a:lnTo>
                  <a:lnTo>
                    <a:pt x="5331685" y="2089944"/>
                  </a:lnTo>
                  <a:lnTo>
                    <a:pt x="5295178" y="2093913"/>
                  </a:lnTo>
                  <a:lnTo>
                    <a:pt x="5259464" y="2099469"/>
                  </a:lnTo>
                  <a:lnTo>
                    <a:pt x="5222956" y="2107406"/>
                  </a:lnTo>
                  <a:lnTo>
                    <a:pt x="5187242" y="2118519"/>
                  </a:lnTo>
                  <a:lnTo>
                    <a:pt x="5151528" y="2130425"/>
                  </a:lnTo>
                  <a:lnTo>
                    <a:pt x="5116608" y="2146300"/>
                  </a:lnTo>
                  <a:lnTo>
                    <a:pt x="5107084" y="2150269"/>
                  </a:lnTo>
                  <a:lnTo>
                    <a:pt x="5099148" y="2156619"/>
                  </a:lnTo>
                  <a:lnTo>
                    <a:pt x="5091212" y="2162175"/>
                  </a:lnTo>
                  <a:lnTo>
                    <a:pt x="5084862" y="2169319"/>
                  </a:lnTo>
                  <a:lnTo>
                    <a:pt x="5079307" y="2177256"/>
                  </a:lnTo>
                  <a:lnTo>
                    <a:pt x="5073751" y="2185194"/>
                  </a:lnTo>
                  <a:lnTo>
                    <a:pt x="5069783" y="2193131"/>
                  </a:lnTo>
                  <a:lnTo>
                    <a:pt x="5065815" y="2202656"/>
                  </a:lnTo>
                  <a:lnTo>
                    <a:pt x="5063434" y="2210594"/>
                  </a:lnTo>
                  <a:lnTo>
                    <a:pt x="5060260" y="2219325"/>
                  </a:lnTo>
                  <a:lnTo>
                    <a:pt x="5060260" y="2228850"/>
                  </a:lnTo>
                  <a:lnTo>
                    <a:pt x="5060260" y="2238375"/>
                  </a:lnTo>
                  <a:lnTo>
                    <a:pt x="5060260" y="2248694"/>
                  </a:lnTo>
                  <a:lnTo>
                    <a:pt x="5063434" y="2258219"/>
                  </a:lnTo>
                  <a:lnTo>
                    <a:pt x="5065815" y="2267744"/>
                  </a:lnTo>
                  <a:lnTo>
                    <a:pt x="5069783" y="2277269"/>
                  </a:lnTo>
                  <a:lnTo>
                    <a:pt x="5073751" y="2285207"/>
                  </a:lnTo>
                  <a:lnTo>
                    <a:pt x="5079307" y="2293937"/>
                  </a:lnTo>
                  <a:lnTo>
                    <a:pt x="5085656" y="2301082"/>
                  </a:lnTo>
                  <a:lnTo>
                    <a:pt x="5092799" y="2307431"/>
                  </a:lnTo>
                  <a:lnTo>
                    <a:pt x="5100735" y="2314576"/>
                  </a:lnTo>
                  <a:lnTo>
                    <a:pt x="5108672" y="2319338"/>
                  </a:lnTo>
                  <a:lnTo>
                    <a:pt x="5116608" y="2323306"/>
                  </a:lnTo>
                  <a:lnTo>
                    <a:pt x="5124545" y="2327275"/>
                  </a:lnTo>
                  <a:lnTo>
                    <a:pt x="5134068" y="2330450"/>
                  </a:lnTo>
                  <a:lnTo>
                    <a:pt x="5143592" y="2332038"/>
                  </a:lnTo>
                  <a:lnTo>
                    <a:pt x="5152322" y="2332831"/>
                  </a:lnTo>
                  <a:lnTo>
                    <a:pt x="5161846" y="2332831"/>
                  </a:lnTo>
                  <a:lnTo>
                    <a:pt x="5171369" y="2332038"/>
                  </a:lnTo>
                  <a:lnTo>
                    <a:pt x="5181687" y="2330450"/>
                  </a:lnTo>
                  <a:lnTo>
                    <a:pt x="5191210" y="2327275"/>
                  </a:lnTo>
                  <a:lnTo>
                    <a:pt x="5200734" y="2323306"/>
                  </a:lnTo>
                  <a:lnTo>
                    <a:pt x="5222956" y="2312988"/>
                  </a:lnTo>
                  <a:lnTo>
                    <a:pt x="5245972" y="2305050"/>
                  </a:lnTo>
                  <a:lnTo>
                    <a:pt x="5269781" y="2298700"/>
                  </a:lnTo>
                  <a:lnTo>
                    <a:pt x="5293590" y="2293144"/>
                  </a:lnTo>
                  <a:lnTo>
                    <a:pt x="5318193" y="2289175"/>
                  </a:lnTo>
                  <a:lnTo>
                    <a:pt x="5340415" y="2286000"/>
                  </a:lnTo>
                  <a:lnTo>
                    <a:pt x="5365018" y="2286000"/>
                  </a:lnTo>
                  <a:lnTo>
                    <a:pt x="5388827" y="2287588"/>
                  </a:lnTo>
                  <a:lnTo>
                    <a:pt x="5412636" y="2289969"/>
                  </a:lnTo>
                  <a:lnTo>
                    <a:pt x="5435652" y="2293937"/>
                  </a:lnTo>
                  <a:lnTo>
                    <a:pt x="5457874" y="2299494"/>
                  </a:lnTo>
                  <a:lnTo>
                    <a:pt x="5480890" y="2306637"/>
                  </a:lnTo>
                  <a:lnTo>
                    <a:pt x="5503112" y="2314576"/>
                  </a:lnTo>
                  <a:lnTo>
                    <a:pt x="5524540" y="2324894"/>
                  </a:lnTo>
                  <a:lnTo>
                    <a:pt x="5545968" y="2336800"/>
                  </a:lnTo>
                  <a:lnTo>
                    <a:pt x="5567397" y="2350294"/>
                  </a:lnTo>
                  <a:lnTo>
                    <a:pt x="5592793" y="2369344"/>
                  </a:lnTo>
                  <a:lnTo>
                    <a:pt x="5616602" y="2389981"/>
                  </a:lnTo>
                  <a:lnTo>
                    <a:pt x="5639618" y="2414588"/>
                  </a:lnTo>
                  <a:lnTo>
                    <a:pt x="5661046" y="2439987"/>
                  </a:lnTo>
                  <a:lnTo>
                    <a:pt x="5680887" y="2467769"/>
                  </a:lnTo>
                  <a:lnTo>
                    <a:pt x="5698347" y="2497138"/>
                  </a:lnTo>
                  <a:lnTo>
                    <a:pt x="5714220" y="2528888"/>
                  </a:lnTo>
                  <a:lnTo>
                    <a:pt x="5728506" y="2562225"/>
                  </a:lnTo>
                  <a:lnTo>
                    <a:pt x="5741998" y="2598738"/>
                  </a:lnTo>
                  <a:lnTo>
                    <a:pt x="5753902" y="2636044"/>
                  </a:lnTo>
                  <a:lnTo>
                    <a:pt x="5765013" y="2674144"/>
                  </a:lnTo>
                  <a:lnTo>
                    <a:pt x="5772950" y="2716213"/>
                  </a:lnTo>
                  <a:lnTo>
                    <a:pt x="5779299" y="2758281"/>
                  </a:lnTo>
                  <a:lnTo>
                    <a:pt x="5784854" y="2802731"/>
                  </a:lnTo>
                  <a:lnTo>
                    <a:pt x="5787235" y="2847975"/>
                  </a:lnTo>
                  <a:lnTo>
                    <a:pt x="5788823" y="2895600"/>
                  </a:lnTo>
                  <a:lnTo>
                    <a:pt x="5786442" y="3009106"/>
                  </a:lnTo>
                  <a:lnTo>
                    <a:pt x="5786442" y="3030538"/>
                  </a:lnTo>
                  <a:lnTo>
                    <a:pt x="5786442" y="3036094"/>
                  </a:lnTo>
                  <a:lnTo>
                    <a:pt x="5784854" y="3133725"/>
                  </a:lnTo>
                  <a:lnTo>
                    <a:pt x="5786442" y="3226594"/>
                  </a:lnTo>
                  <a:lnTo>
                    <a:pt x="5787235" y="3317081"/>
                  </a:lnTo>
                  <a:lnTo>
                    <a:pt x="5790410" y="3404394"/>
                  </a:lnTo>
                  <a:lnTo>
                    <a:pt x="5794378" y="3489325"/>
                  </a:lnTo>
                  <a:lnTo>
                    <a:pt x="5799140" y="3569494"/>
                  </a:lnTo>
                  <a:lnTo>
                    <a:pt x="5804695" y="3648075"/>
                  </a:lnTo>
                  <a:lnTo>
                    <a:pt x="5811838" y="3722687"/>
                  </a:lnTo>
                  <a:lnTo>
                    <a:pt x="5811838" y="3741737"/>
                  </a:lnTo>
                  <a:lnTo>
                    <a:pt x="5808664" y="3759200"/>
                  </a:lnTo>
                  <a:lnTo>
                    <a:pt x="5804695" y="3776662"/>
                  </a:lnTo>
                  <a:lnTo>
                    <a:pt x="5798346" y="3792537"/>
                  </a:lnTo>
                  <a:lnTo>
                    <a:pt x="5788823" y="3806825"/>
                  </a:lnTo>
                  <a:lnTo>
                    <a:pt x="5779299" y="3818731"/>
                  </a:lnTo>
                  <a:lnTo>
                    <a:pt x="5767394" y="3830637"/>
                  </a:lnTo>
                  <a:lnTo>
                    <a:pt x="5753902" y="3841750"/>
                  </a:lnTo>
                  <a:lnTo>
                    <a:pt x="5739617" y="3849687"/>
                  </a:lnTo>
                  <a:lnTo>
                    <a:pt x="5723744" y="3855244"/>
                  </a:lnTo>
                  <a:lnTo>
                    <a:pt x="5707078" y="3859212"/>
                  </a:lnTo>
                  <a:lnTo>
                    <a:pt x="5690411" y="3861594"/>
                  </a:lnTo>
                  <a:lnTo>
                    <a:pt x="5673745" y="3861594"/>
                  </a:lnTo>
                  <a:lnTo>
                    <a:pt x="5657078" y="3859212"/>
                  </a:lnTo>
                  <a:lnTo>
                    <a:pt x="5639618" y="3853656"/>
                  </a:lnTo>
                  <a:lnTo>
                    <a:pt x="5622158" y="3845719"/>
                  </a:lnTo>
                  <a:lnTo>
                    <a:pt x="5587238" y="3826669"/>
                  </a:lnTo>
                  <a:lnTo>
                    <a:pt x="5552317" y="3810794"/>
                  </a:lnTo>
                  <a:lnTo>
                    <a:pt x="5515016" y="3794919"/>
                  </a:lnTo>
                  <a:lnTo>
                    <a:pt x="5477715" y="3781425"/>
                  </a:lnTo>
                  <a:lnTo>
                    <a:pt x="5449938" y="3771900"/>
                  </a:lnTo>
                  <a:lnTo>
                    <a:pt x="5422954" y="3763962"/>
                  </a:lnTo>
                  <a:lnTo>
                    <a:pt x="5396764" y="3757612"/>
                  </a:lnTo>
                  <a:lnTo>
                    <a:pt x="5371367" y="3753644"/>
                  </a:lnTo>
                  <a:lnTo>
                    <a:pt x="5345971" y="3749675"/>
                  </a:lnTo>
                  <a:lnTo>
                    <a:pt x="5320574" y="3747294"/>
                  </a:lnTo>
                  <a:lnTo>
                    <a:pt x="5296765" y="3745706"/>
                  </a:lnTo>
                  <a:lnTo>
                    <a:pt x="5272956" y="3745706"/>
                  </a:lnTo>
                  <a:lnTo>
                    <a:pt x="5249940" y="3745706"/>
                  </a:lnTo>
                  <a:lnTo>
                    <a:pt x="5226924" y="3748087"/>
                  </a:lnTo>
                  <a:lnTo>
                    <a:pt x="5204702" y="3752056"/>
                  </a:lnTo>
                  <a:lnTo>
                    <a:pt x="5183274" y="3756025"/>
                  </a:lnTo>
                  <a:lnTo>
                    <a:pt x="5163433" y="3763169"/>
                  </a:lnTo>
                  <a:lnTo>
                    <a:pt x="5143592" y="3769519"/>
                  </a:lnTo>
                  <a:lnTo>
                    <a:pt x="5122957" y="3779044"/>
                  </a:lnTo>
                  <a:lnTo>
                    <a:pt x="5104704" y="3788569"/>
                  </a:lnTo>
                  <a:lnTo>
                    <a:pt x="5088831" y="3797300"/>
                  </a:lnTo>
                  <a:lnTo>
                    <a:pt x="5075339" y="3806825"/>
                  </a:lnTo>
                  <a:lnTo>
                    <a:pt x="5060260" y="3816350"/>
                  </a:lnTo>
                  <a:lnTo>
                    <a:pt x="5047561" y="3826669"/>
                  </a:lnTo>
                  <a:lnTo>
                    <a:pt x="5022958" y="3849687"/>
                  </a:lnTo>
                  <a:lnTo>
                    <a:pt x="5001530" y="3875087"/>
                  </a:lnTo>
                  <a:lnTo>
                    <a:pt x="4980102" y="3901281"/>
                  </a:lnTo>
                  <a:lnTo>
                    <a:pt x="4963435" y="3929856"/>
                  </a:lnTo>
                  <a:lnTo>
                    <a:pt x="4946769" y="3959225"/>
                  </a:lnTo>
                  <a:lnTo>
                    <a:pt x="4932483" y="3988594"/>
                  </a:lnTo>
                  <a:lnTo>
                    <a:pt x="4918991" y="4020344"/>
                  </a:lnTo>
                  <a:lnTo>
                    <a:pt x="4907087" y="4052094"/>
                  </a:lnTo>
                  <a:lnTo>
                    <a:pt x="4896769" y="4084638"/>
                  </a:lnTo>
                  <a:lnTo>
                    <a:pt x="4885658" y="4116388"/>
                  </a:lnTo>
                  <a:lnTo>
                    <a:pt x="4869786" y="4180681"/>
                  </a:lnTo>
                  <a:lnTo>
                    <a:pt x="4853913" y="4243388"/>
                  </a:lnTo>
                  <a:lnTo>
                    <a:pt x="4845976" y="4276725"/>
                  </a:lnTo>
                  <a:lnTo>
                    <a:pt x="4834865" y="4318794"/>
                  </a:lnTo>
                  <a:lnTo>
                    <a:pt x="4822167" y="4361656"/>
                  </a:lnTo>
                  <a:lnTo>
                    <a:pt x="4804707" y="4406900"/>
                  </a:lnTo>
                  <a:lnTo>
                    <a:pt x="4795183" y="4428331"/>
                  </a:lnTo>
                  <a:lnTo>
                    <a:pt x="4785660" y="4449763"/>
                  </a:lnTo>
                  <a:lnTo>
                    <a:pt x="4773755" y="4469606"/>
                  </a:lnTo>
                  <a:lnTo>
                    <a:pt x="4761850" y="4490244"/>
                  </a:lnTo>
                  <a:lnTo>
                    <a:pt x="4749946" y="4508500"/>
                  </a:lnTo>
                  <a:lnTo>
                    <a:pt x="4734866" y="4527550"/>
                  </a:lnTo>
                  <a:lnTo>
                    <a:pt x="4720581" y="4543425"/>
                  </a:lnTo>
                  <a:lnTo>
                    <a:pt x="4705502" y="4557713"/>
                  </a:lnTo>
                  <a:lnTo>
                    <a:pt x="4688042" y="4571206"/>
                  </a:lnTo>
                  <a:lnTo>
                    <a:pt x="4671375" y="4582319"/>
                  </a:lnTo>
                  <a:lnTo>
                    <a:pt x="4649947" y="4592638"/>
                  </a:lnTo>
                  <a:lnTo>
                    <a:pt x="4628519" y="4600575"/>
                  </a:lnTo>
                  <a:lnTo>
                    <a:pt x="4604709" y="4604544"/>
                  </a:lnTo>
                  <a:lnTo>
                    <a:pt x="4579313" y="4606925"/>
                  </a:lnTo>
                  <a:lnTo>
                    <a:pt x="4553916" y="4606925"/>
                  </a:lnTo>
                  <a:lnTo>
                    <a:pt x="4526932" y="4602956"/>
                  </a:lnTo>
                  <a:lnTo>
                    <a:pt x="4497568" y="4598194"/>
                  </a:lnTo>
                  <a:lnTo>
                    <a:pt x="4466616" y="4588669"/>
                  </a:lnTo>
                  <a:lnTo>
                    <a:pt x="4438838" y="4580731"/>
                  </a:lnTo>
                  <a:lnTo>
                    <a:pt x="4411061" y="4573588"/>
                  </a:lnTo>
                  <a:lnTo>
                    <a:pt x="4384077" y="4568825"/>
                  </a:lnTo>
                  <a:lnTo>
                    <a:pt x="4357887" y="4563269"/>
                  </a:lnTo>
                  <a:lnTo>
                    <a:pt x="4332490" y="4560888"/>
                  </a:lnTo>
                  <a:lnTo>
                    <a:pt x="4305506" y="4559300"/>
                  </a:lnTo>
                  <a:lnTo>
                    <a:pt x="4281697" y="4559300"/>
                  </a:lnTo>
                  <a:lnTo>
                    <a:pt x="4256301" y="4560888"/>
                  </a:lnTo>
                  <a:lnTo>
                    <a:pt x="4233285" y="4561681"/>
                  </a:lnTo>
                  <a:lnTo>
                    <a:pt x="4209476" y="4565650"/>
                  </a:lnTo>
                  <a:lnTo>
                    <a:pt x="4187254" y="4571206"/>
                  </a:lnTo>
                  <a:lnTo>
                    <a:pt x="4165825" y="4577556"/>
                  </a:lnTo>
                  <a:lnTo>
                    <a:pt x="4144397" y="4586288"/>
                  </a:lnTo>
                  <a:lnTo>
                    <a:pt x="4122969" y="4595019"/>
                  </a:lnTo>
                  <a:lnTo>
                    <a:pt x="4103128" y="4606131"/>
                  </a:lnTo>
                  <a:lnTo>
                    <a:pt x="4082493" y="4616450"/>
                  </a:lnTo>
                  <a:lnTo>
                    <a:pt x="4058684" y="4633913"/>
                  </a:lnTo>
                  <a:lnTo>
                    <a:pt x="4036462" y="4652963"/>
                  </a:lnTo>
                  <a:lnTo>
                    <a:pt x="4015033" y="4673600"/>
                  </a:lnTo>
                  <a:lnTo>
                    <a:pt x="3995192" y="4696619"/>
                  </a:lnTo>
                  <a:lnTo>
                    <a:pt x="3974558" y="4722019"/>
                  </a:lnTo>
                  <a:lnTo>
                    <a:pt x="3957098" y="4749006"/>
                  </a:lnTo>
                  <a:lnTo>
                    <a:pt x="3940431" y="4778375"/>
                  </a:lnTo>
                  <a:lnTo>
                    <a:pt x="3925352" y="4810125"/>
                  </a:lnTo>
                  <a:lnTo>
                    <a:pt x="3911066" y="4843463"/>
                  </a:lnTo>
                  <a:lnTo>
                    <a:pt x="3897574" y="4879181"/>
                  </a:lnTo>
                  <a:lnTo>
                    <a:pt x="3885670" y="4916488"/>
                  </a:lnTo>
                  <a:lnTo>
                    <a:pt x="3874559" y="4956969"/>
                  </a:lnTo>
                  <a:lnTo>
                    <a:pt x="3865035" y="4999831"/>
                  </a:lnTo>
                  <a:lnTo>
                    <a:pt x="3856305" y="5043488"/>
                  </a:lnTo>
                  <a:lnTo>
                    <a:pt x="3849162" y="5090319"/>
                  </a:lnTo>
                  <a:lnTo>
                    <a:pt x="3842813" y="5137944"/>
                  </a:lnTo>
                  <a:lnTo>
                    <a:pt x="3838845" y="5168900"/>
                  </a:lnTo>
                  <a:lnTo>
                    <a:pt x="3831702" y="5196681"/>
                  </a:lnTo>
                  <a:lnTo>
                    <a:pt x="3823766" y="5220494"/>
                  </a:lnTo>
                  <a:lnTo>
                    <a:pt x="3815036" y="5243513"/>
                  </a:lnTo>
                  <a:lnTo>
                    <a:pt x="3803925" y="5263356"/>
                  </a:lnTo>
                  <a:lnTo>
                    <a:pt x="3790433" y="5280819"/>
                  </a:lnTo>
                  <a:lnTo>
                    <a:pt x="3776147" y="5295900"/>
                  </a:lnTo>
                  <a:lnTo>
                    <a:pt x="3760274" y="5307806"/>
                  </a:lnTo>
                  <a:lnTo>
                    <a:pt x="3744402" y="5315744"/>
                  </a:lnTo>
                  <a:lnTo>
                    <a:pt x="3726941" y="5323681"/>
                  </a:lnTo>
                  <a:lnTo>
                    <a:pt x="3707894" y="5329238"/>
                  </a:lnTo>
                  <a:lnTo>
                    <a:pt x="3688053" y="5333206"/>
                  </a:lnTo>
                  <a:lnTo>
                    <a:pt x="3666625" y="5335588"/>
                  </a:lnTo>
                  <a:lnTo>
                    <a:pt x="3643609" y="5337175"/>
                  </a:lnTo>
                  <a:lnTo>
                    <a:pt x="3619006" y="5337175"/>
                  </a:lnTo>
                  <a:lnTo>
                    <a:pt x="3592022" y="5335588"/>
                  </a:lnTo>
                  <a:lnTo>
                    <a:pt x="3565039" y="5333206"/>
                  </a:lnTo>
                  <a:lnTo>
                    <a:pt x="3535674" y="5329238"/>
                  </a:lnTo>
                  <a:lnTo>
                    <a:pt x="3503928" y="5323681"/>
                  </a:lnTo>
                  <a:lnTo>
                    <a:pt x="3472182" y="5315744"/>
                  </a:lnTo>
                  <a:lnTo>
                    <a:pt x="3438850" y="5307806"/>
                  </a:lnTo>
                  <a:lnTo>
                    <a:pt x="3402342" y="5298281"/>
                  </a:lnTo>
                  <a:lnTo>
                    <a:pt x="3366628" y="5286375"/>
                  </a:lnTo>
                  <a:lnTo>
                    <a:pt x="3327740" y="5272881"/>
                  </a:lnTo>
                  <a:lnTo>
                    <a:pt x="3305518" y="5266531"/>
                  </a:lnTo>
                  <a:lnTo>
                    <a:pt x="3282503" y="5259388"/>
                  </a:lnTo>
                  <a:lnTo>
                    <a:pt x="3274566" y="5257006"/>
                  </a:lnTo>
                  <a:lnTo>
                    <a:pt x="3266630" y="5253038"/>
                  </a:lnTo>
                  <a:lnTo>
                    <a:pt x="3227741" y="5243513"/>
                  </a:lnTo>
                  <a:lnTo>
                    <a:pt x="3186472" y="5235575"/>
                  </a:lnTo>
                  <a:lnTo>
                    <a:pt x="3143615" y="5229225"/>
                  </a:lnTo>
                  <a:lnTo>
                    <a:pt x="3099965" y="5223669"/>
                  </a:lnTo>
                  <a:lnTo>
                    <a:pt x="3054727" y="5220494"/>
                  </a:lnTo>
                  <a:lnTo>
                    <a:pt x="3007902" y="5216525"/>
                  </a:lnTo>
                  <a:lnTo>
                    <a:pt x="2911872" y="5211763"/>
                  </a:lnTo>
                  <a:lnTo>
                    <a:pt x="2837270" y="5207794"/>
                  </a:lnTo>
                  <a:lnTo>
                    <a:pt x="2759492" y="5203825"/>
                  </a:lnTo>
                  <a:lnTo>
                    <a:pt x="2680922" y="5196681"/>
                  </a:lnTo>
                  <a:lnTo>
                    <a:pt x="2641240" y="5191919"/>
                  </a:lnTo>
                  <a:lnTo>
                    <a:pt x="2600764" y="5186363"/>
                  </a:lnTo>
                  <a:lnTo>
                    <a:pt x="2562669" y="5180806"/>
                  </a:lnTo>
                  <a:lnTo>
                    <a:pt x="2522194" y="5172869"/>
                  </a:lnTo>
                  <a:lnTo>
                    <a:pt x="2482512" y="5164931"/>
                  </a:lnTo>
                  <a:lnTo>
                    <a:pt x="2442036" y="5155406"/>
                  </a:lnTo>
                  <a:lnTo>
                    <a:pt x="2402354" y="5143500"/>
                  </a:lnTo>
                  <a:lnTo>
                    <a:pt x="2363466" y="5131594"/>
                  </a:lnTo>
                  <a:lnTo>
                    <a:pt x="2323783" y="5116513"/>
                  </a:lnTo>
                  <a:lnTo>
                    <a:pt x="2284895" y="5100638"/>
                  </a:lnTo>
                  <a:lnTo>
                    <a:pt x="2246007" y="5083175"/>
                  </a:lnTo>
                  <a:lnTo>
                    <a:pt x="2208705" y="5063331"/>
                  </a:lnTo>
                  <a:lnTo>
                    <a:pt x="2171404" y="5041900"/>
                  </a:lnTo>
                  <a:lnTo>
                    <a:pt x="2134102" y="5016500"/>
                  </a:lnTo>
                  <a:lnTo>
                    <a:pt x="2098388" y="4991100"/>
                  </a:lnTo>
                  <a:lnTo>
                    <a:pt x="2061881" y="4961731"/>
                  </a:lnTo>
                  <a:lnTo>
                    <a:pt x="2027755" y="4929981"/>
                  </a:lnTo>
                  <a:lnTo>
                    <a:pt x="1992834" y="4896644"/>
                  </a:lnTo>
                  <a:lnTo>
                    <a:pt x="1959501" y="4859338"/>
                  </a:lnTo>
                  <a:lnTo>
                    <a:pt x="1927755" y="4819650"/>
                  </a:lnTo>
                  <a:lnTo>
                    <a:pt x="1895217" y="4776788"/>
                  </a:lnTo>
                  <a:lnTo>
                    <a:pt x="1865058" y="4731544"/>
                  </a:lnTo>
                  <a:lnTo>
                    <a:pt x="1835693" y="4682331"/>
                  </a:lnTo>
                  <a:lnTo>
                    <a:pt x="1807122" y="4629944"/>
                  </a:lnTo>
                  <a:lnTo>
                    <a:pt x="1780932" y="4573588"/>
                  </a:lnTo>
                  <a:lnTo>
                    <a:pt x="1753948" y="4514056"/>
                  </a:lnTo>
                  <a:lnTo>
                    <a:pt x="1749980" y="4504531"/>
                  </a:lnTo>
                  <a:lnTo>
                    <a:pt x="1744425" y="4496594"/>
                  </a:lnTo>
                  <a:lnTo>
                    <a:pt x="1739662" y="4488656"/>
                  </a:lnTo>
                  <a:lnTo>
                    <a:pt x="1732520" y="4481513"/>
                  </a:lnTo>
                  <a:lnTo>
                    <a:pt x="1726171" y="4475163"/>
                  </a:lnTo>
                  <a:lnTo>
                    <a:pt x="1718234" y="4469606"/>
                  </a:lnTo>
                  <a:lnTo>
                    <a:pt x="1710298" y="4464844"/>
                  </a:lnTo>
                  <a:lnTo>
                    <a:pt x="1701568" y="4460875"/>
                  </a:lnTo>
                  <a:lnTo>
                    <a:pt x="1692838" y="4457700"/>
                  </a:lnTo>
                  <a:lnTo>
                    <a:pt x="1683314" y="4455319"/>
                  </a:lnTo>
                  <a:lnTo>
                    <a:pt x="1673790" y="4453731"/>
                  </a:lnTo>
                  <a:lnTo>
                    <a:pt x="1664267" y="4453731"/>
                  </a:lnTo>
                  <a:lnTo>
                    <a:pt x="1655536" y="4453731"/>
                  </a:lnTo>
                  <a:lnTo>
                    <a:pt x="1646013" y="4455319"/>
                  </a:lnTo>
                  <a:lnTo>
                    <a:pt x="1634902" y="4456906"/>
                  </a:lnTo>
                  <a:lnTo>
                    <a:pt x="1626172" y="4460875"/>
                  </a:lnTo>
                  <a:lnTo>
                    <a:pt x="1616648" y="4464844"/>
                  </a:lnTo>
                  <a:lnTo>
                    <a:pt x="1608711" y="4469606"/>
                  </a:lnTo>
                  <a:lnTo>
                    <a:pt x="1600776" y="4475163"/>
                  </a:lnTo>
                  <a:lnTo>
                    <a:pt x="1593633" y="4481513"/>
                  </a:lnTo>
                  <a:lnTo>
                    <a:pt x="1587283" y="4490244"/>
                  </a:lnTo>
                  <a:lnTo>
                    <a:pt x="1581728" y="4496594"/>
                  </a:lnTo>
                  <a:lnTo>
                    <a:pt x="1576966" y="4504531"/>
                  </a:lnTo>
                  <a:lnTo>
                    <a:pt x="1572204" y="4514056"/>
                  </a:lnTo>
                  <a:lnTo>
                    <a:pt x="1569824" y="4521994"/>
                  </a:lnTo>
                  <a:lnTo>
                    <a:pt x="1567443" y="4531519"/>
                  </a:lnTo>
                  <a:lnTo>
                    <a:pt x="1565855" y="4540250"/>
                  </a:lnTo>
                  <a:lnTo>
                    <a:pt x="1565855" y="4549775"/>
                  </a:lnTo>
                  <a:lnTo>
                    <a:pt x="1565855" y="4560888"/>
                  </a:lnTo>
                  <a:lnTo>
                    <a:pt x="1567443" y="4569619"/>
                  </a:lnTo>
                  <a:lnTo>
                    <a:pt x="1569824" y="4579144"/>
                  </a:lnTo>
                  <a:lnTo>
                    <a:pt x="1572204" y="4588669"/>
                  </a:lnTo>
                  <a:lnTo>
                    <a:pt x="1593633" y="4637881"/>
                  </a:lnTo>
                  <a:lnTo>
                    <a:pt x="1615061" y="4686300"/>
                  </a:lnTo>
                  <a:lnTo>
                    <a:pt x="1638076" y="4731544"/>
                  </a:lnTo>
                  <a:lnTo>
                    <a:pt x="1661885" y="4774406"/>
                  </a:lnTo>
                  <a:lnTo>
                    <a:pt x="1685695" y="4815681"/>
                  </a:lnTo>
                  <a:lnTo>
                    <a:pt x="1711092" y="4855369"/>
                  </a:lnTo>
                  <a:lnTo>
                    <a:pt x="1736488" y="4892675"/>
                  </a:lnTo>
                  <a:lnTo>
                    <a:pt x="1761885" y="4928394"/>
                  </a:lnTo>
                  <a:lnTo>
                    <a:pt x="1789662" y="4963319"/>
                  </a:lnTo>
                  <a:lnTo>
                    <a:pt x="1816646" y="4995069"/>
                  </a:lnTo>
                  <a:lnTo>
                    <a:pt x="1844423" y="5026025"/>
                  </a:lnTo>
                  <a:lnTo>
                    <a:pt x="1872995" y="5055394"/>
                  </a:lnTo>
                  <a:lnTo>
                    <a:pt x="1902359" y="5082381"/>
                  </a:lnTo>
                  <a:lnTo>
                    <a:pt x="1931724" y="5108575"/>
                  </a:lnTo>
                  <a:lnTo>
                    <a:pt x="1961088" y="5133181"/>
                  </a:lnTo>
                  <a:lnTo>
                    <a:pt x="1990454" y="5156994"/>
                  </a:lnTo>
                  <a:lnTo>
                    <a:pt x="2020612" y="5178425"/>
                  </a:lnTo>
                  <a:lnTo>
                    <a:pt x="2051564" y="5198269"/>
                  </a:lnTo>
                  <a:lnTo>
                    <a:pt x="2083309" y="5218113"/>
                  </a:lnTo>
                  <a:lnTo>
                    <a:pt x="2114262" y="5235575"/>
                  </a:lnTo>
                  <a:lnTo>
                    <a:pt x="2144420" y="5251450"/>
                  </a:lnTo>
                  <a:lnTo>
                    <a:pt x="2176959" y="5267325"/>
                  </a:lnTo>
                  <a:lnTo>
                    <a:pt x="2208705" y="5282406"/>
                  </a:lnTo>
                  <a:lnTo>
                    <a:pt x="2240451" y="5295900"/>
                  </a:lnTo>
                  <a:lnTo>
                    <a:pt x="2272990" y="5307806"/>
                  </a:lnTo>
                  <a:lnTo>
                    <a:pt x="2304736" y="5318125"/>
                  </a:lnTo>
                  <a:lnTo>
                    <a:pt x="2336481" y="5329238"/>
                  </a:lnTo>
                  <a:lnTo>
                    <a:pt x="2369021" y="5337969"/>
                  </a:lnTo>
                  <a:lnTo>
                    <a:pt x="2432512" y="5354638"/>
                  </a:lnTo>
                  <a:lnTo>
                    <a:pt x="2496797" y="5367338"/>
                  </a:lnTo>
                  <a:lnTo>
                    <a:pt x="2518225" y="5372894"/>
                  </a:lnTo>
                  <a:lnTo>
                    <a:pt x="2539654" y="5380831"/>
                  </a:lnTo>
                  <a:lnTo>
                    <a:pt x="2559495" y="5390356"/>
                  </a:lnTo>
                  <a:lnTo>
                    <a:pt x="2576955" y="5400675"/>
                  </a:lnTo>
                  <a:lnTo>
                    <a:pt x="2594415" y="5414169"/>
                  </a:lnTo>
                  <a:lnTo>
                    <a:pt x="2610288" y="5429250"/>
                  </a:lnTo>
                  <a:lnTo>
                    <a:pt x="2623780" y="5445125"/>
                  </a:lnTo>
                  <a:lnTo>
                    <a:pt x="2637271" y="5461000"/>
                  </a:lnTo>
                  <a:lnTo>
                    <a:pt x="2647589" y="5480050"/>
                  </a:lnTo>
                  <a:lnTo>
                    <a:pt x="2655525" y="5498306"/>
                  </a:lnTo>
                  <a:lnTo>
                    <a:pt x="2663462" y="5518150"/>
                  </a:lnTo>
                  <a:lnTo>
                    <a:pt x="2669017" y="5539581"/>
                  </a:lnTo>
                  <a:lnTo>
                    <a:pt x="2671398" y="5561013"/>
                  </a:lnTo>
                  <a:lnTo>
                    <a:pt x="2672986" y="5584031"/>
                  </a:lnTo>
                  <a:lnTo>
                    <a:pt x="2671398" y="5604669"/>
                  </a:lnTo>
                  <a:lnTo>
                    <a:pt x="2667430" y="5627688"/>
                  </a:lnTo>
                  <a:lnTo>
                    <a:pt x="2667430" y="5630069"/>
                  </a:lnTo>
                  <a:lnTo>
                    <a:pt x="2659494" y="5668963"/>
                  </a:lnTo>
                  <a:lnTo>
                    <a:pt x="2649970" y="5705475"/>
                  </a:lnTo>
                  <a:lnTo>
                    <a:pt x="2641240" y="5739606"/>
                  </a:lnTo>
                  <a:lnTo>
                    <a:pt x="2631716" y="5770563"/>
                  </a:lnTo>
                  <a:lnTo>
                    <a:pt x="2620605" y="5799931"/>
                  </a:lnTo>
                  <a:lnTo>
                    <a:pt x="2610288" y="5826125"/>
                  </a:lnTo>
                  <a:lnTo>
                    <a:pt x="2599971" y="5851525"/>
                  </a:lnTo>
                  <a:lnTo>
                    <a:pt x="2588859" y="5874544"/>
                  </a:lnTo>
                  <a:lnTo>
                    <a:pt x="2578542" y="5894388"/>
                  </a:lnTo>
                  <a:lnTo>
                    <a:pt x="2566638" y="5914231"/>
                  </a:lnTo>
                  <a:lnTo>
                    <a:pt x="2555527" y="5930900"/>
                  </a:lnTo>
                  <a:lnTo>
                    <a:pt x="2543622" y="5946775"/>
                  </a:lnTo>
                  <a:lnTo>
                    <a:pt x="2531717" y="5959475"/>
                  </a:lnTo>
                  <a:lnTo>
                    <a:pt x="2519813" y="5972175"/>
                  </a:lnTo>
                  <a:lnTo>
                    <a:pt x="2507908" y="5984081"/>
                  </a:lnTo>
                  <a:lnTo>
                    <a:pt x="2496797" y="5993606"/>
                  </a:lnTo>
                  <a:lnTo>
                    <a:pt x="2484892" y="6001544"/>
                  </a:lnTo>
                  <a:lnTo>
                    <a:pt x="2472988" y="6007894"/>
                  </a:lnTo>
                  <a:lnTo>
                    <a:pt x="2461877" y="6013450"/>
                  </a:lnTo>
                  <a:lnTo>
                    <a:pt x="2449972" y="6018213"/>
                  </a:lnTo>
                  <a:lnTo>
                    <a:pt x="2428544" y="6025356"/>
                  </a:lnTo>
                  <a:lnTo>
                    <a:pt x="2407909" y="6029325"/>
                  </a:lnTo>
                  <a:lnTo>
                    <a:pt x="2388862" y="6030913"/>
                  </a:lnTo>
                  <a:lnTo>
                    <a:pt x="2371402" y="6030913"/>
                  </a:lnTo>
                  <a:lnTo>
                    <a:pt x="2342037" y="6027738"/>
                  </a:lnTo>
                  <a:lnTo>
                    <a:pt x="2303149" y="6023769"/>
                  </a:lnTo>
                  <a:lnTo>
                    <a:pt x="2265054" y="6021388"/>
                  </a:lnTo>
                  <a:lnTo>
                    <a:pt x="2226166" y="6021388"/>
                  </a:lnTo>
                  <a:lnTo>
                    <a:pt x="2186483" y="6022181"/>
                  </a:lnTo>
                  <a:lnTo>
                    <a:pt x="2146007" y="6025356"/>
                  </a:lnTo>
                  <a:lnTo>
                    <a:pt x="2107119" y="6030913"/>
                  </a:lnTo>
                  <a:lnTo>
                    <a:pt x="2067437" y="6038850"/>
                  </a:lnTo>
                  <a:lnTo>
                    <a:pt x="2027755" y="6047581"/>
                  </a:lnTo>
                  <a:lnTo>
                    <a:pt x="1988866" y="6060281"/>
                  </a:lnTo>
                  <a:lnTo>
                    <a:pt x="1949978" y="6072981"/>
                  </a:lnTo>
                  <a:lnTo>
                    <a:pt x="1911089" y="6090444"/>
                  </a:lnTo>
                  <a:lnTo>
                    <a:pt x="1873788" y="6109494"/>
                  </a:lnTo>
                  <a:lnTo>
                    <a:pt x="1836487" y="6129338"/>
                  </a:lnTo>
                  <a:lnTo>
                    <a:pt x="1800773" y="6153150"/>
                  </a:lnTo>
                  <a:lnTo>
                    <a:pt x="1765853" y="6180138"/>
                  </a:lnTo>
                  <a:lnTo>
                    <a:pt x="1730932" y="6207919"/>
                  </a:lnTo>
                  <a:lnTo>
                    <a:pt x="1692838" y="6241256"/>
                  </a:lnTo>
                  <a:lnTo>
                    <a:pt x="1652362" y="6273006"/>
                  </a:lnTo>
                  <a:lnTo>
                    <a:pt x="1612680" y="6303963"/>
                  </a:lnTo>
                  <a:lnTo>
                    <a:pt x="1569824" y="6331744"/>
                  </a:lnTo>
                  <a:lnTo>
                    <a:pt x="1526967" y="6360319"/>
                  </a:lnTo>
                  <a:lnTo>
                    <a:pt x="1483316" y="6385719"/>
                  </a:lnTo>
                  <a:lnTo>
                    <a:pt x="1438873" y="6409531"/>
                  </a:lnTo>
                  <a:lnTo>
                    <a:pt x="1393635" y="6430963"/>
                  </a:lnTo>
                  <a:lnTo>
                    <a:pt x="1346810" y="6450806"/>
                  </a:lnTo>
                  <a:lnTo>
                    <a:pt x="1300779" y="6469063"/>
                  </a:lnTo>
                  <a:lnTo>
                    <a:pt x="1252367" y="6486525"/>
                  </a:lnTo>
                  <a:lnTo>
                    <a:pt x="1204748" y="6501606"/>
                  </a:lnTo>
                  <a:lnTo>
                    <a:pt x="1154749" y="6513513"/>
                  </a:lnTo>
                  <a:lnTo>
                    <a:pt x="1105543" y="6523831"/>
                  </a:lnTo>
                  <a:lnTo>
                    <a:pt x="1054750" y="6533356"/>
                  </a:lnTo>
                  <a:lnTo>
                    <a:pt x="1005544" y="6540500"/>
                  </a:lnTo>
                  <a:lnTo>
                    <a:pt x="926974" y="6548438"/>
                  </a:lnTo>
                  <a:lnTo>
                    <a:pt x="887292" y="6550819"/>
                  </a:lnTo>
                  <a:lnTo>
                    <a:pt x="846816" y="6552406"/>
                  </a:lnTo>
                  <a:lnTo>
                    <a:pt x="805547" y="6553200"/>
                  </a:lnTo>
                  <a:lnTo>
                    <a:pt x="764277" y="6553200"/>
                  </a:lnTo>
                  <a:lnTo>
                    <a:pt x="723008" y="6553200"/>
                  </a:lnTo>
                  <a:lnTo>
                    <a:pt x="680151" y="6550819"/>
                  </a:lnTo>
                  <a:lnTo>
                    <a:pt x="636501" y="6548438"/>
                  </a:lnTo>
                  <a:lnTo>
                    <a:pt x="592057" y="6544469"/>
                  </a:lnTo>
                  <a:lnTo>
                    <a:pt x="548407" y="6538913"/>
                  </a:lnTo>
                  <a:lnTo>
                    <a:pt x="501582" y="6531769"/>
                  </a:lnTo>
                  <a:lnTo>
                    <a:pt x="454757" y="6523831"/>
                  </a:lnTo>
                  <a:lnTo>
                    <a:pt x="407139" y="6513513"/>
                  </a:lnTo>
                  <a:lnTo>
                    <a:pt x="358726" y="6502400"/>
                  </a:lnTo>
                  <a:lnTo>
                    <a:pt x="309520" y="6489700"/>
                  </a:lnTo>
                  <a:lnTo>
                    <a:pt x="269045" y="6477794"/>
                  </a:lnTo>
                  <a:lnTo>
                    <a:pt x="231744" y="6462713"/>
                  </a:lnTo>
                  <a:lnTo>
                    <a:pt x="198411" y="6446838"/>
                  </a:lnTo>
                  <a:lnTo>
                    <a:pt x="168252" y="6429375"/>
                  </a:lnTo>
                  <a:lnTo>
                    <a:pt x="139681" y="6409531"/>
                  </a:lnTo>
                  <a:lnTo>
                    <a:pt x="115078" y="6388100"/>
                  </a:lnTo>
                  <a:lnTo>
                    <a:pt x="92063" y="6364288"/>
                  </a:lnTo>
                  <a:lnTo>
                    <a:pt x="72222" y="6339681"/>
                  </a:lnTo>
                  <a:lnTo>
                    <a:pt x="53174" y="6313488"/>
                  </a:lnTo>
                  <a:lnTo>
                    <a:pt x="38889" y="6286500"/>
                  </a:lnTo>
                  <a:lnTo>
                    <a:pt x="26984" y="6257131"/>
                  </a:lnTo>
                  <a:lnTo>
                    <a:pt x="15873" y="6226969"/>
                  </a:lnTo>
                  <a:lnTo>
                    <a:pt x="9524" y="6196013"/>
                  </a:lnTo>
                  <a:lnTo>
                    <a:pt x="3968" y="6162675"/>
                  </a:lnTo>
                  <a:lnTo>
                    <a:pt x="0" y="6129338"/>
                  </a:lnTo>
                  <a:lnTo>
                    <a:pt x="0" y="6094413"/>
                  </a:lnTo>
                  <a:lnTo>
                    <a:pt x="1588" y="6058694"/>
                  </a:lnTo>
                  <a:lnTo>
                    <a:pt x="5556" y="6022181"/>
                  </a:lnTo>
                  <a:lnTo>
                    <a:pt x="10318" y="5984875"/>
                  </a:lnTo>
                  <a:lnTo>
                    <a:pt x="19048" y="5946775"/>
                  </a:lnTo>
                  <a:lnTo>
                    <a:pt x="27778" y="5907881"/>
                  </a:lnTo>
                  <a:lnTo>
                    <a:pt x="39682" y="5868194"/>
                  </a:lnTo>
                  <a:lnTo>
                    <a:pt x="53174" y="5827713"/>
                  </a:lnTo>
                  <a:lnTo>
                    <a:pt x="69047" y="5788025"/>
                  </a:lnTo>
                  <a:lnTo>
                    <a:pt x="86507" y="5746750"/>
                  </a:lnTo>
                  <a:lnTo>
                    <a:pt x="105555" y="5705475"/>
                  </a:lnTo>
                  <a:lnTo>
                    <a:pt x="126983" y="5663406"/>
                  </a:lnTo>
                  <a:lnTo>
                    <a:pt x="149205" y="5622131"/>
                  </a:lnTo>
                  <a:lnTo>
                    <a:pt x="173014" y="5580063"/>
                  </a:lnTo>
                  <a:lnTo>
                    <a:pt x="198411" y="5537994"/>
                  </a:lnTo>
                  <a:lnTo>
                    <a:pt x="226982" y="5495925"/>
                  </a:lnTo>
                  <a:lnTo>
                    <a:pt x="254759" y="5454650"/>
                  </a:lnTo>
                  <a:lnTo>
                    <a:pt x="284124" y="5411788"/>
                  </a:lnTo>
                  <a:lnTo>
                    <a:pt x="311902" y="5368925"/>
                  </a:lnTo>
                  <a:lnTo>
                    <a:pt x="338885" y="5326063"/>
                  </a:lnTo>
                  <a:lnTo>
                    <a:pt x="365075" y="5282406"/>
                  </a:lnTo>
                  <a:lnTo>
                    <a:pt x="390472" y="5237163"/>
                  </a:lnTo>
                  <a:lnTo>
                    <a:pt x="415869" y="5191919"/>
                  </a:lnTo>
                  <a:lnTo>
                    <a:pt x="440471" y="5145881"/>
                  </a:lnTo>
                  <a:lnTo>
                    <a:pt x="464281" y="5098256"/>
                  </a:lnTo>
                  <a:lnTo>
                    <a:pt x="486503" y="5051425"/>
                  </a:lnTo>
                  <a:lnTo>
                    <a:pt x="509518" y="5002213"/>
                  </a:lnTo>
                  <a:lnTo>
                    <a:pt x="553169" y="4902200"/>
                  </a:lnTo>
                  <a:lnTo>
                    <a:pt x="595232" y="4799013"/>
                  </a:lnTo>
                  <a:lnTo>
                    <a:pt x="636501" y="4691063"/>
                  </a:lnTo>
                  <a:lnTo>
                    <a:pt x="677770" y="4579144"/>
                  </a:lnTo>
                  <a:lnTo>
                    <a:pt x="717452" y="4463256"/>
                  </a:lnTo>
                  <a:lnTo>
                    <a:pt x="758722" y="4341813"/>
                  </a:lnTo>
                  <a:lnTo>
                    <a:pt x="799991" y="4214813"/>
                  </a:lnTo>
                  <a:lnTo>
                    <a:pt x="887292" y="3947319"/>
                  </a:lnTo>
                  <a:lnTo>
                    <a:pt x="981735" y="3655219"/>
                  </a:lnTo>
                  <a:lnTo>
                    <a:pt x="1033322" y="3494881"/>
                  </a:lnTo>
                  <a:lnTo>
                    <a:pt x="1089670" y="3320256"/>
                  </a:lnTo>
                  <a:lnTo>
                    <a:pt x="1152368" y="3133725"/>
                  </a:lnTo>
                  <a:lnTo>
                    <a:pt x="1187288" y="3036094"/>
                  </a:lnTo>
                  <a:lnTo>
                    <a:pt x="1223002" y="2936876"/>
                  </a:lnTo>
                  <a:lnTo>
                    <a:pt x="1260303" y="2834482"/>
                  </a:lnTo>
                  <a:lnTo>
                    <a:pt x="1300779" y="2732088"/>
                  </a:lnTo>
                  <a:lnTo>
                    <a:pt x="1342842" y="2626519"/>
                  </a:lnTo>
                  <a:lnTo>
                    <a:pt x="1387285" y="2519363"/>
                  </a:lnTo>
                  <a:lnTo>
                    <a:pt x="1434904" y="2411413"/>
                  </a:lnTo>
                  <a:lnTo>
                    <a:pt x="1484904" y="2303462"/>
                  </a:lnTo>
                  <a:lnTo>
                    <a:pt x="1538078" y="2193925"/>
                  </a:lnTo>
                  <a:lnTo>
                    <a:pt x="1592839" y="2085182"/>
                  </a:lnTo>
                  <a:lnTo>
                    <a:pt x="1651569" y="1974056"/>
                  </a:lnTo>
                  <a:lnTo>
                    <a:pt x="1714266" y="1864519"/>
                  </a:lnTo>
                  <a:lnTo>
                    <a:pt x="1777757" y="1755775"/>
                  </a:lnTo>
                  <a:lnTo>
                    <a:pt x="1812678" y="1701006"/>
                  </a:lnTo>
                  <a:lnTo>
                    <a:pt x="1847598" y="1647031"/>
                  </a:lnTo>
                  <a:lnTo>
                    <a:pt x="1881725" y="1593056"/>
                  </a:lnTo>
                  <a:lnTo>
                    <a:pt x="1919025" y="1539081"/>
                  </a:lnTo>
                  <a:lnTo>
                    <a:pt x="1956327" y="1485900"/>
                  </a:lnTo>
                  <a:lnTo>
                    <a:pt x="1995215" y="1432719"/>
                  </a:lnTo>
                  <a:lnTo>
                    <a:pt x="2034104" y="1379538"/>
                  </a:lnTo>
                  <a:lnTo>
                    <a:pt x="2073786" y="1327150"/>
                  </a:lnTo>
                  <a:lnTo>
                    <a:pt x="2115055" y="1275556"/>
                  </a:lnTo>
                  <a:lnTo>
                    <a:pt x="2157912" y="1223169"/>
                  </a:lnTo>
                  <a:lnTo>
                    <a:pt x="2202356" y="1172369"/>
                  </a:lnTo>
                  <a:lnTo>
                    <a:pt x="2246007" y="1121569"/>
                  </a:lnTo>
                  <a:lnTo>
                    <a:pt x="2291244" y="1070769"/>
                  </a:lnTo>
                  <a:lnTo>
                    <a:pt x="2338069" y="1021556"/>
                  </a:lnTo>
                  <a:lnTo>
                    <a:pt x="2384894" y="972344"/>
                  </a:lnTo>
                  <a:lnTo>
                    <a:pt x="2434099" y="923131"/>
                  </a:lnTo>
                  <a:lnTo>
                    <a:pt x="2483305" y="876300"/>
                  </a:lnTo>
                  <a:lnTo>
                    <a:pt x="2534098" y="828675"/>
                  </a:lnTo>
                  <a:lnTo>
                    <a:pt x="2586478" y="781844"/>
                  </a:lnTo>
                  <a:lnTo>
                    <a:pt x="2639652" y="736600"/>
                  </a:lnTo>
                  <a:lnTo>
                    <a:pt x="2694414" y="691356"/>
                  </a:lnTo>
                  <a:lnTo>
                    <a:pt x="2749969" y="646906"/>
                  </a:lnTo>
                  <a:lnTo>
                    <a:pt x="2806317" y="604044"/>
                  </a:lnTo>
                  <a:lnTo>
                    <a:pt x="2865047" y="561181"/>
                  </a:lnTo>
                  <a:lnTo>
                    <a:pt x="2923776" y="519113"/>
                  </a:lnTo>
                  <a:lnTo>
                    <a:pt x="2984887" y="478631"/>
                  </a:lnTo>
                  <a:lnTo>
                    <a:pt x="3072187" y="423069"/>
                  </a:lnTo>
                  <a:lnTo>
                    <a:pt x="3157107" y="372269"/>
                  </a:lnTo>
                  <a:lnTo>
                    <a:pt x="3242820" y="323850"/>
                  </a:lnTo>
                  <a:lnTo>
                    <a:pt x="3326946" y="280194"/>
                  </a:lnTo>
                  <a:lnTo>
                    <a:pt x="3410278" y="239713"/>
                  </a:lnTo>
                  <a:lnTo>
                    <a:pt x="3493611" y="202406"/>
                  </a:lnTo>
                  <a:lnTo>
                    <a:pt x="3574562" y="169069"/>
                  </a:lnTo>
                  <a:lnTo>
                    <a:pt x="3656307" y="138906"/>
                  </a:lnTo>
                  <a:lnTo>
                    <a:pt x="3735671" y="111919"/>
                  </a:lnTo>
                  <a:lnTo>
                    <a:pt x="3815036" y="88106"/>
                  </a:lnTo>
                  <a:lnTo>
                    <a:pt x="3893606" y="68263"/>
                  </a:lnTo>
                  <a:lnTo>
                    <a:pt x="3970589" y="49213"/>
                  </a:lnTo>
                  <a:lnTo>
                    <a:pt x="4048366" y="34925"/>
                  </a:lnTo>
                  <a:lnTo>
                    <a:pt x="4124556" y="21431"/>
                  </a:lnTo>
                  <a:lnTo>
                    <a:pt x="4199158" y="11906"/>
                  </a:lnTo>
                  <a:lnTo>
                    <a:pt x="4273761" y="3969"/>
                  </a:lnTo>
                  <a:lnTo>
                    <a:pt x="4303919" y="1588"/>
                  </a:lnTo>
                  <a:lnTo>
                    <a:pt x="4334871"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38" name="组合 37"/>
          <p:cNvGrpSpPr/>
          <p:nvPr/>
        </p:nvGrpSpPr>
        <p:grpSpPr>
          <a:xfrm>
            <a:off x="4049859" y="2708772"/>
            <a:ext cx="879499" cy="879499"/>
            <a:chOff x="4388432" y="2518992"/>
            <a:chExt cx="879499" cy="879499"/>
          </a:xfrm>
        </p:grpSpPr>
        <p:sp>
          <p:nvSpPr>
            <p:cNvPr id="39" name="椭圆 38"/>
            <p:cNvSpPr/>
            <p:nvPr/>
          </p:nvSpPr>
          <p:spPr>
            <a:xfrm>
              <a:off x="4388432" y="2518992"/>
              <a:ext cx="879499" cy="879499"/>
            </a:xfrm>
            <a:prstGeom prst="ellipse">
              <a:avLst/>
            </a:prstGeom>
            <a:solidFill>
              <a:srgbClr val="CDED7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任意多边形 39"/>
            <p:cNvSpPr/>
            <p:nvPr/>
          </p:nvSpPr>
          <p:spPr bwMode="auto">
            <a:xfrm>
              <a:off x="4600756" y="2734227"/>
              <a:ext cx="454850" cy="449028"/>
            </a:xfrm>
            <a:custGeom>
              <a:avLst/>
              <a:gdLst>
                <a:gd name="connsiteX0" fmla="*/ 6891357 w 6946900"/>
                <a:gd name="connsiteY0" fmla="*/ 4352925 h 6858000"/>
                <a:gd name="connsiteX1" fmla="*/ 6895324 w 6946900"/>
                <a:gd name="connsiteY1" fmla="*/ 4369589 h 6858000"/>
                <a:gd name="connsiteX2" fmla="*/ 6902466 w 6946900"/>
                <a:gd name="connsiteY2" fmla="*/ 4422753 h 6858000"/>
                <a:gd name="connsiteX3" fmla="*/ 6910400 w 6946900"/>
                <a:gd name="connsiteY3" fmla="*/ 4476711 h 6858000"/>
                <a:gd name="connsiteX4" fmla="*/ 6916748 w 6946900"/>
                <a:gd name="connsiteY4" fmla="*/ 4531462 h 6858000"/>
                <a:gd name="connsiteX5" fmla="*/ 6923096 w 6946900"/>
                <a:gd name="connsiteY5" fmla="*/ 4587801 h 6858000"/>
                <a:gd name="connsiteX6" fmla="*/ 6928650 w 6946900"/>
                <a:gd name="connsiteY6" fmla="*/ 4642552 h 6858000"/>
                <a:gd name="connsiteX7" fmla="*/ 6933411 w 6946900"/>
                <a:gd name="connsiteY7" fmla="*/ 4698891 h 6858000"/>
                <a:gd name="connsiteX8" fmla="*/ 6936585 w 6946900"/>
                <a:gd name="connsiteY8" fmla="*/ 4756023 h 6858000"/>
                <a:gd name="connsiteX9" fmla="*/ 6939759 w 6946900"/>
                <a:gd name="connsiteY9" fmla="*/ 4813154 h 6858000"/>
                <a:gd name="connsiteX10" fmla="*/ 6942933 w 6946900"/>
                <a:gd name="connsiteY10" fmla="*/ 4870286 h 6858000"/>
                <a:gd name="connsiteX11" fmla="*/ 6944520 w 6946900"/>
                <a:gd name="connsiteY11" fmla="*/ 4928212 h 6858000"/>
                <a:gd name="connsiteX12" fmla="*/ 6946106 w 6946900"/>
                <a:gd name="connsiteY12" fmla="*/ 4985344 h 6858000"/>
                <a:gd name="connsiteX13" fmla="*/ 6946900 w 6946900"/>
                <a:gd name="connsiteY13" fmla="*/ 5043269 h 6858000"/>
                <a:gd name="connsiteX14" fmla="*/ 6946900 w 6946900"/>
                <a:gd name="connsiteY14" fmla="*/ 5101194 h 6858000"/>
                <a:gd name="connsiteX15" fmla="*/ 6946106 w 6946900"/>
                <a:gd name="connsiteY15" fmla="*/ 5159120 h 6858000"/>
                <a:gd name="connsiteX16" fmla="*/ 6944520 w 6946900"/>
                <a:gd name="connsiteY16" fmla="*/ 5216252 h 6858000"/>
                <a:gd name="connsiteX17" fmla="*/ 6942933 w 6946900"/>
                <a:gd name="connsiteY17" fmla="*/ 5274177 h 6858000"/>
                <a:gd name="connsiteX18" fmla="*/ 6940552 w 6946900"/>
                <a:gd name="connsiteY18" fmla="*/ 5332102 h 6858000"/>
                <a:gd name="connsiteX19" fmla="*/ 6937378 w 6946900"/>
                <a:gd name="connsiteY19" fmla="*/ 5389234 h 6858000"/>
                <a:gd name="connsiteX20" fmla="*/ 6934204 w 6946900"/>
                <a:gd name="connsiteY20" fmla="*/ 5446366 h 6858000"/>
                <a:gd name="connsiteX21" fmla="*/ 6930237 w 6946900"/>
                <a:gd name="connsiteY21" fmla="*/ 5503498 h 6858000"/>
                <a:gd name="connsiteX22" fmla="*/ 6925476 w 6946900"/>
                <a:gd name="connsiteY22" fmla="*/ 5559043 h 6858000"/>
                <a:gd name="connsiteX23" fmla="*/ 6920716 w 6946900"/>
                <a:gd name="connsiteY23" fmla="*/ 5615381 h 6858000"/>
                <a:gd name="connsiteX24" fmla="*/ 6915161 w 6946900"/>
                <a:gd name="connsiteY24" fmla="*/ 5670926 h 6858000"/>
                <a:gd name="connsiteX25" fmla="*/ 6908813 w 6946900"/>
                <a:gd name="connsiteY25" fmla="*/ 5726471 h 6858000"/>
                <a:gd name="connsiteX26" fmla="*/ 6901672 w 6946900"/>
                <a:gd name="connsiteY26" fmla="*/ 5779636 h 6858000"/>
                <a:gd name="connsiteX27" fmla="*/ 6895324 w 6946900"/>
                <a:gd name="connsiteY27" fmla="*/ 5833594 h 6858000"/>
                <a:gd name="connsiteX28" fmla="*/ 6888183 w 6946900"/>
                <a:gd name="connsiteY28" fmla="*/ 5885964 h 6858000"/>
                <a:gd name="connsiteX29" fmla="*/ 6879455 w 6946900"/>
                <a:gd name="connsiteY29" fmla="*/ 5938335 h 6858000"/>
                <a:gd name="connsiteX30" fmla="*/ 6871520 w 6946900"/>
                <a:gd name="connsiteY30" fmla="*/ 5989913 h 6858000"/>
                <a:gd name="connsiteX31" fmla="*/ 6862792 w 6946900"/>
                <a:gd name="connsiteY31" fmla="*/ 6039903 h 6858000"/>
                <a:gd name="connsiteX32" fmla="*/ 6853270 w 6946900"/>
                <a:gd name="connsiteY32" fmla="*/ 6089100 h 6858000"/>
                <a:gd name="connsiteX33" fmla="*/ 6843748 w 6946900"/>
                <a:gd name="connsiteY33" fmla="*/ 6137503 h 6858000"/>
                <a:gd name="connsiteX34" fmla="*/ 6833433 w 6946900"/>
                <a:gd name="connsiteY34" fmla="*/ 6185113 h 6858000"/>
                <a:gd name="connsiteX35" fmla="*/ 6823118 w 6946900"/>
                <a:gd name="connsiteY35" fmla="*/ 6231930 h 6858000"/>
                <a:gd name="connsiteX36" fmla="*/ 6812010 w 6946900"/>
                <a:gd name="connsiteY36" fmla="*/ 6276366 h 6858000"/>
                <a:gd name="connsiteX37" fmla="*/ 6800901 w 6946900"/>
                <a:gd name="connsiteY37" fmla="*/ 6320008 h 6858000"/>
                <a:gd name="connsiteX38" fmla="*/ 6789792 w 6946900"/>
                <a:gd name="connsiteY38" fmla="*/ 6362064 h 6858000"/>
                <a:gd name="connsiteX39" fmla="*/ 6777890 w 6946900"/>
                <a:gd name="connsiteY39" fmla="*/ 6403326 h 6858000"/>
                <a:gd name="connsiteX40" fmla="*/ 6765195 w 6946900"/>
                <a:gd name="connsiteY40" fmla="*/ 6443000 h 6858000"/>
                <a:gd name="connsiteX41" fmla="*/ 6753292 w 6946900"/>
                <a:gd name="connsiteY41" fmla="*/ 6481088 h 6858000"/>
                <a:gd name="connsiteX42" fmla="*/ 6740597 w 6946900"/>
                <a:gd name="connsiteY42" fmla="*/ 6518383 h 6858000"/>
                <a:gd name="connsiteX43" fmla="*/ 6727108 w 6946900"/>
                <a:gd name="connsiteY43" fmla="*/ 6554090 h 6858000"/>
                <a:gd name="connsiteX44" fmla="*/ 6713619 w 6946900"/>
                <a:gd name="connsiteY44" fmla="*/ 6587417 h 6858000"/>
                <a:gd name="connsiteX45" fmla="*/ 6700130 w 6946900"/>
                <a:gd name="connsiteY45" fmla="*/ 6619157 h 6858000"/>
                <a:gd name="connsiteX46" fmla="*/ 6685847 w 6946900"/>
                <a:gd name="connsiteY46" fmla="*/ 6648517 h 6858000"/>
                <a:gd name="connsiteX47" fmla="*/ 6672358 w 6946900"/>
                <a:gd name="connsiteY47" fmla="*/ 6677082 h 6858000"/>
                <a:gd name="connsiteX48" fmla="*/ 6657282 w 6946900"/>
                <a:gd name="connsiteY48" fmla="*/ 6704061 h 6858000"/>
                <a:gd name="connsiteX49" fmla="*/ 6643000 w 6946900"/>
                <a:gd name="connsiteY49" fmla="*/ 6728660 h 6858000"/>
                <a:gd name="connsiteX50" fmla="*/ 6627924 w 6946900"/>
                <a:gd name="connsiteY50" fmla="*/ 6751671 h 6858000"/>
                <a:gd name="connsiteX51" fmla="*/ 6612848 w 6946900"/>
                <a:gd name="connsiteY51" fmla="*/ 6772302 h 6858000"/>
                <a:gd name="connsiteX52" fmla="*/ 6597772 w 6946900"/>
                <a:gd name="connsiteY52" fmla="*/ 6790553 h 6858000"/>
                <a:gd name="connsiteX53" fmla="*/ 6582696 w 6946900"/>
                <a:gd name="connsiteY53" fmla="*/ 6807216 h 6858000"/>
                <a:gd name="connsiteX54" fmla="*/ 6566826 w 6946900"/>
                <a:gd name="connsiteY54" fmla="*/ 6821499 h 6858000"/>
                <a:gd name="connsiteX55" fmla="*/ 6550163 w 6946900"/>
                <a:gd name="connsiteY55" fmla="*/ 6832608 h 6858000"/>
                <a:gd name="connsiteX56" fmla="*/ 6535087 w 6946900"/>
                <a:gd name="connsiteY56" fmla="*/ 6842924 h 6858000"/>
                <a:gd name="connsiteX57" fmla="*/ 6527153 w 6946900"/>
                <a:gd name="connsiteY57" fmla="*/ 6846891 h 6858000"/>
                <a:gd name="connsiteX58" fmla="*/ 6518424 w 6946900"/>
                <a:gd name="connsiteY58" fmla="*/ 6850065 h 6858000"/>
                <a:gd name="connsiteX59" fmla="*/ 6510490 w 6946900"/>
                <a:gd name="connsiteY59" fmla="*/ 6852446 h 6858000"/>
                <a:gd name="connsiteX60" fmla="*/ 6501762 w 6946900"/>
                <a:gd name="connsiteY60" fmla="*/ 6855620 h 6858000"/>
                <a:gd name="connsiteX61" fmla="*/ 6494620 w 6946900"/>
                <a:gd name="connsiteY61" fmla="*/ 6857207 h 6858000"/>
                <a:gd name="connsiteX62" fmla="*/ 6486686 w 6946900"/>
                <a:gd name="connsiteY62" fmla="*/ 6858000 h 6858000"/>
                <a:gd name="connsiteX63" fmla="*/ 6477957 w 6946900"/>
                <a:gd name="connsiteY63" fmla="*/ 6858000 h 6858000"/>
                <a:gd name="connsiteX64" fmla="*/ 6469229 w 6946900"/>
                <a:gd name="connsiteY64" fmla="*/ 6858000 h 6858000"/>
                <a:gd name="connsiteX65" fmla="*/ 6461294 w 6946900"/>
                <a:gd name="connsiteY65" fmla="*/ 6857207 h 6858000"/>
                <a:gd name="connsiteX66" fmla="*/ 6452566 w 6946900"/>
                <a:gd name="connsiteY66" fmla="*/ 6855620 h 6858000"/>
                <a:gd name="connsiteX67" fmla="*/ 6444631 w 6946900"/>
                <a:gd name="connsiteY67" fmla="*/ 6852446 h 6858000"/>
                <a:gd name="connsiteX68" fmla="*/ 6436697 w 6946900"/>
                <a:gd name="connsiteY68" fmla="*/ 6850065 h 6858000"/>
                <a:gd name="connsiteX69" fmla="*/ 6427968 w 6946900"/>
                <a:gd name="connsiteY69" fmla="*/ 6846098 h 6858000"/>
                <a:gd name="connsiteX70" fmla="*/ 6420034 w 6946900"/>
                <a:gd name="connsiteY70" fmla="*/ 6841337 h 6858000"/>
                <a:gd name="connsiteX71" fmla="*/ 6411306 w 6946900"/>
                <a:gd name="connsiteY71" fmla="*/ 6836576 h 6858000"/>
                <a:gd name="connsiteX72" fmla="*/ 6402577 w 6946900"/>
                <a:gd name="connsiteY72" fmla="*/ 6831021 h 6858000"/>
                <a:gd name="connsiteX73" fmla="*/ 6394642 w 6946900"/>
                <a:gd name="connsiteY73" fmla="*/ 6824673 h 6858000"/>
                <a:gd name="connsiteX74" fmla="*/ 6385914 w 6946900"/>
                <a:gd name="connsiteY74" fmla="*/ 6817532 h 6858000"/>
                <a:gd name="connsiteX75" fmla="*/ 6352588 w 6946900"/>
                <a:gd name="connsiteY75" fmla="*/ 6788966 h 6858000"/>
                <a:gd name="connsiteX76" fmla="*/ 6319263 w 6946900"/>
                <a:gd name="connsiteY76" fmla="*/ 6761987 h 6858000"/>
                <a:gd name="connsiteX77" fmla="*/ 6285143 w 6946900"/>
                <a:gd name="connsiteY77" fmla="*/ 6738182 h 6858000"/>
                <a:gd name="connsiteX78" fmla="*/ 6251817 w 6946900"/>
                <a:gd name="connsiteY78" fmla="*/ 6715170 h 6858000"/>
                <a:gd name="connsiteX79" fmla="*/ 6216904 w 6946900"/>
                <a:gd name="connsiteY79" fmla="*/ 6694539 h 6858000"/>
                <a:gd name="connsiteX80" fmla="*/ 6183579 w 6946900"/>
                <a:gd name="connsiteY80" fmla="*/ 6674702 h 6858000"/>
                <a:gd name="connsiteX81" fmla="*/ 6148666 w 6946900"/>
                <a:gd name="connsiteY81" fmla="*/ 6657245 h 6858000"/>
                <a:gd name="connsiteX82" fmla="*/ 6114546 w 6946900"/>
                <a:gd name="connsiteY82" fmla="*/ 6641375 h 6858000"/>
                <a:gd name="connsiteX83" fmla="*/ 6078840 w 6946900"/>
                <a:gd name="connsiteY83" fmla="*/ 6626299 h 6858000"/>
                <a:gd name="connsiteX84" fmla="*/ 6043134 w 6946900"/>
                <a:gd name="connsiteY84" fmla="*/ 6612809 h 6858000"/>
                <a:gd name="connsiteX85" fmla="*/ 6007428 w 6946900"/>
                <a:gd name="connsiteY85" fmla="*/ 6599320 h 6858000"/>
                <a:gd name="connsiteX86" fmla="*/ 5970134 w 6946900"/>
                <a:gd name="connsiteY86" fmla="*/ 6587417 h 6858000"/>
                <a:gd name="connsiteX87" fmla="*/ 5932841 w 6946900"/>
                <a:gd name="connsiteY87" fmla="*/ 6576308 h 6858000"/>
                <a:gd name="connsiteX88" fmla="*/ 5894754 w 6946900"/>
                <a:gd name="connsiteY88" fmla="*/ 6565993 h 6858000"/>
                <a:gd name="connsiteX89" fmla="*/ 5855874 w 6946900"/>
                <a:gd name="connsiteY89" fmla="*/ 6555677 h 6858000"/>
                <a:gd name="connsiteX90" fmla="*/ 5815407 w 6946900"/>
                <a:gd name="connsiteY90" fmla="*/ 6546155 h 6858000"/>
                <a:gd name="connsiteX91" fmla="*/ 5732886 w 6946900"/>
                <a:gd name="connsiteY91" fmla="*/ 6527905 h 6858000"/>
                <a:gd name="connsiteX92" fmla="*/ 5647191 w 6946900"/>
                <a:gd name="connsiteY92" fmla="*/ 6508861 h 6858000"/>
                <a:gd name="connsiteX93" fmla="*/ 5555941 w 6946900"/>
                <a:gd name="connsiteY93" fmla="*/ 6489023 h 6858000"/>
                <a:gd name="connsiteX94" fmla="*/ 5459931 w 6946900"/>
                <a:gd name="connsiteY94" fmla="*/ 6466805 h 6858000"/>
                <a:gd name="connsiteX95" fmla="*/ 5409942 w 6946900"/>
                <a:gd name="connsiteY95" fmla="*/ 6454903 h 6858000"/>
                <a:gd name="connsiteX96" fmla="*/ 5359160 w 6946900"/>
                <a:gd name="connsiteY96" fmla="*/ 6441413 h 6858000"/>
                <a:gd name="connsiteX97" fmla="*/ 5305204 w 6946900"/>
                <a:gd name="connsiteY97" fmla="*/ 6427130 h 6858000"/>
                <a:gd name="connsiteX98" fmla="*/ 5251248 w 6946900"/>
                <a:gd name="connsiteY98" fmla="*/ 6412054 h 6858000"/>
                <a:gd name="connsiteX99" fmla="*/ 5194911 w 6946900"/>
                <a:gd name="connsiteY99" fmla="*/ 6394597 h 6858000"/>
                <a:gd name="connsiteX100" fmla="*/ 5136988 w 6946900"/>
                <a:gd name="connsiteY100" fmla="*/ 6377140 h 6858000"/>
                <a:gd name="connsiteX101" fmla="*/ 5077477 w 6946900"/>
                <a:gd name="connsiteY101" fmla="*/ 6358096 h 6858000"/>
                <a:gd name="connsiteX102" fmla="*/ 5016380 w 6946900"/>
                <a:gd name="connsiteY102" fmla="*/ 6335878 h 6858000"/>
                <a:gd name="connsiteX103" fmla="*/ 4969565 w 6946900"/>
                <a:gd name="connsiteY103" fmla="*/ 6319215 h 6858000"/>
                <a:gd name="connsiteX104" fmla="*/ 4923543 w 6946900"/>
                <a:gd name="connsiteY104" fmla="*/ 6300964 h 6858000"/>
                <a:gd name="connsiteX105" fmla="*/ 4879902 w 6946900"/>
                <a:gd name="connsiteY105" fmla="*/ 6281920 h 6858000"/>
                <a:gd name="connsiteX106" fmla="*/ 4835468 w 6946900"/>
                <a:gd name="connsiteY106" fmla="*/ 6261289 h 6858000"/>
                <a:gd name="connsiteX107" fmla="*/ 4793414 w 6946900"/>
                <a:gd name="connsiteY107" fmla="*/ 6239865 h 6858000"/>
                <a:gd name="connsiteX108" fmla="*/ 4751360 w 6946900"/>
                <a:gd name="connsiteY108" fmla="*/ 6217647 h 6858000"/>
                <a:gd name="connsiteX109" fmla="*/ 4710099 w 6946900"/>
                <a:gd name="connsiteY109" fmla="*/ 6194635 h 6858000"/>
                <a:gd name="connsiteX110" fmla="*/ 4670425 w 6946900"/>
                <a:gd name="connsiteY110" fmla="*/ 6170037 h 6858000"/>
                <a:gd name="connsiteX111" fmla="*/ 4719621 w 6946900"/>
                <a:gd name="connsiteY111" fmla="*/ 6155754 h 6858000"/>
                <a:gd name="connsiteX112" fmla="*/ 4768022 w 6946900"/>
                <a:gd name="connsiteY112" fmla="*/ 6140677 h 6858000"/>
                <a:gd name="connsiteX113" fmla="*/ 4815631 w 6946900"/>
                <a:gd name="connsiteY113" fmla="*/ 6125601 h 6858000"/>
                <a:gd name="connsiteX114" fmla="*/ 4862446 w 6946900"/>
                <a:gd name="connsiteY114" fmla="*/ 6109731 h 6858000"/>
                <a:gd name="connsiteX115" fmla="*/ 4909261 w 6946900"/>
                <a:gd name="connsiteY115" fmla="*/ 6093068 h 6858000"/>
                <a:gd name="connsiteX116" fmla="*/ 4954489 w 6946900"/>
                <a:gd name="connsiteY116" fmla="*/ 6077198 h 6858000"/>
                <a:gd name="connsiteX117" fmla="*/ 4999717 w 6946900"/>
                <a:gd name="connsiteY117" fmla="*/ 6060534 h 6858000"/>
                <a:gd name="connsiteX118" fmla="*/ 5044945 w 6946900"/>
                <a:gd name="connsiteY118" fmla="*/ 6043077 h 6858000"/>
                <a:gd name="connsiteX119" fmla="*/ 5087792 w 6946900"/>
                <a:gd name="connsiteY119" fmla="*/ 6025620 h 6858000"/>
                <a:gd name="connsiteX120" fmla="*/ 5131433 w 6946900"/>
                <a:gd name="connsiteY120" fmla="*/ 6008163 h 6858000"/>
                <a:gd name="connsiteX121" fmla="*/ 5174281 w 6946900"/>
                <a:gd name="connsiteY121" fmla="*/ 5989913 h 6858000"/>
                <a:gd name="connsiteX122" fmla="*/ 5215541 w 6946900"/>
                <a:gd name="connsiteY122" fmla="*/ 5971662 h 6858000"/>
                <a:gd name="connsiteX123" fmla="*/ 5257595 w 6946900"/>
                <a:gd name="connsiteY123" fmla="*/ 5952618 h 6858000"/>
                <a:gd name="connsiteX124" fmla="*/ 5298063 w 6946900"/>
                <a:gd name="connsiteY124" fmla="*/ 5933574 h 6858000"/>
                <a:gd name="connsiteX125" fmla="*/ 5377410 w 6946900"/>
                <a:gd name="connsiteY125" fmla="*/ 5894693 h 6858000"/>
                <a:gd name="connsiteX126" fmla="*/ 5454377 w 6946900"/>
                <a:gd name="connsiteY126" fmla="*/ 5855018 h 6858000"/>
                <a:gd name="connsiteX127" fmla="*/ 5528170 w 6946900"/>
                <a:gd name="connsiteY127" fmla="*/ 5814550 h 6858000"/>
                <a:gd name="connsiteX128" fmla="*/ 5600376 w 6946900"/>
                <a:gd name="connsiteY128" fmla="*/ 5771701 h 6858000"/>
                <a:gd name="connsiteX129" fmla="*/ 5670202 w 6946900"/>
                <a:gd name="connsiteY129" fmla="*/ 5729645 h 6858000"/>
                <a:gd name="connsiteX130" fmla="*/ 5737647 w 6946900"/>
                <a:gd name="connsiteY130" fmla="*/ 5686796 h 6858000"/>
                <a:gd name="connsiteX131" fmla="*/ 5803505 w 6946900"/>
                <a:gd name="connsiteY131" fmla="*/ 5642360 h 6858000"/>
                <a:gd name="connsiteX132" fmla="*/ 5866189 w 6946900"/>
                <a:gd name="connsiteY132" fmla="*/ 5597924 h 6858000"/>
                <a:gd name="connsiteX133" fmla="*/ 5926493 w 6946900"/>
                <a:gd name="connsiteY133" fmla="*/ 5552695 h 6858000"/>
                <a:gd name="connsiteX134" fmla="*/ 5985210 w 6946900"/>
                <a:gd name="connsiteY134" fmla="*/ 5507466 h 6858000"/>
                <a:gd name="connsiteX135" fmla="*/ 6041547 w 6946900"/>
                <a:gd name="connsiteY135" fmla="*/ 5461443 h 6858000"/>
                <a:gd name="connsiteX136" fmla="*/ 6096297 w 6946900"/>
                <a:gd name="connsiteY136" fmla="*/ 5415420 h 6858000"/>
                <a:gd name="connsiteX137" fmla="*/ 6148666 w 6946900"/>
                <a:gd name="connsiteY137" fmla="*/ 5369397 h 6858000"/>
                <a:gd name="connsiteX138" fmla="*/ 6198655 w 6946900"/>
                <a:gd name="connsiteY138" fmla="*/ 5322580 h 6858000"/>
                <a:gd name="connsiteX139" fmla="*/ 6247056 w 6946900"/>
                <a:gd name="connsiteY139" fmla="*/ 5275764 h 6858000"/>
                <a:gd name="connsiteX140" fmla="*/ 6293078 w 6946900"/>
                <a:gd name="connsiteY140" fmla="*/ 5229741 h 6858000"/>
                <a:gd name="connsiteX141" fmla="*/ 6337512 w 6946900"/>
                <a:gd name="connsiteY141" fmla="*/ 5182925 h 6858000"/>
                <a:gd name="connsiteX142" fmla="*/ 6380360 w 6946900"/>
                <a:gd name="connsiteY142" fmla="*/ 5136902 h 6858000"/>
                <a:gd name="connsiteX143" fmla="*/ 6420827 w 6946900"/>
                <a:gd name="connsiteY143" fmla="*/ 5090085 h 6858000"/>
                <a:gd name="connsiteX144" fmla="*/ 6459707 w 6946900"/>
                <a:gd name="connsiteY144" fmla="*/ 5044856 h 6858000"/>
                <a:gd name="connsiteX145" fmla="*/ 6497001 w 6946900"/>
                <a:gd name="connsiteY145" fmla="*/ 4998833 h 6858000"/>
                <a:gd name="connsiteX146" fmla="*/ 6531914 w 6946900"/>
                <a:gd name="connsiteY146" fmla="*/ 4953604 h 6858000"/>
                <a:gd name="connsiteX147" fmla="*/ 6565239 w 6946900"/>
                <a:gd name="connsiteY147" fmla="*/ 4909961 h 6858000"/>
                <a:gd name="connsiteX148" fmla="*/ 6596978 w 6946900"/>
                <a:gd name="connsiteY148" fmla="*/ 4865525 h 6858000"/>
                <a:gd name="connsiteX149" fmla="*/ 6627130 w 6946900"/>
                <a:gd name="connsiteY149" fmla="*/ 4821883 h 6858000"/>
                <a:gd name="connsiteX150" fmla="*/ 6668391 w 6946900"/>
                <a:gd name="connsiteY150" fmla="*/ 4759990 h 6858000"/>
                <a:gd name="connsiteX151" fmla="*/ 6707271 w 6946900"/>
                <a:gd name="connsiteY151" fmla="*/ 4698891 h 6858000"/>
                <a:gd name="connsiteX152" fmla="*/ 6743771 w 6946900"/>
                <a:gd name="connsiteY152" fmla="*/ 4638585 h 6858000"/>
                <a:gd name="connsiteX153" fmla="*/ 6777890 w 6946900"/>
                <a:gd name="connsiteY153" fmla="*/ 4579866 h 6858000"/>
                <a:gd name="connsiteX154" fmla="*/ 6809629 w 6946900"/>
                <a:gd name="connsiteY154" fmla="*/ 4521147 h 6858000"/>
                <a:gd name="connsiteX155" fmla="*/ 6838988 w 6946900"/>
                <a:gd name="connsiteY155" fmla="*/ 4464015 h 6858000"/>
                <a:gd name="connsiteX156" fmla="*/ 6866759 w 6946900"/>
                <a:gd name="connsiteY156" fmla="*/ 4407677 h 6858000"/>
                <a:gd name="connsiteX157" fmla="*/ 54750 w 6946900"/>
                <a:gd name="connsiteY157" fmla="*/ 4352925 h 6858000"/>
                <a:gd name="connsiteX158" fmla="*/ 80141 w 6946900"/>
                <a:gd name="connsiteY158" fmla="*/ 4407677 h 6858000"/>
                <a:gd name="connsiteX159" fmla="*/ 107119 w 6946900"/>
                <a:gd name="connsiteY159" fmla="*/ 4464015 h 6858000"/>
                <a:gd name="connsiteX160" fmla="*/ 136478 w 6946900"/>
                <a:gd name="connsiteY160" fmla="*/ 4521147 h 6858000"/>
                <a:gd name="connsiteX161" fmla="*/ 168216 w 6946900"/>
                <a:gd name="connsiteY161" fmla="*/ 4579866 h 6858000"/>
                <a:gd name="connsiteX162" fmla="*/ 202336 w 6946900"/>
                <a:gd name="connsiteY162" fmla="*/ 4638585 h 6858000"/>
                <a:gd name="connsiteX163" fmla="*/ 239629 w 6946900"/>
                <a:gd name="connsiteY163" fmla="*/ 4698891 h 6858000"/>
                <a:gd name="connsiteX164" fmla="*/ 276922 w 6946900"/>
                <a:gd name="connsiteY164" fmla="*/ 4759990 h 6858000"/>
                <a:gd name="connsiteX165" fmla="*/ 318976 w 6946900"/>
                <a:gd name="connsiteY165" fmla="*/ 4821883 h 6858000"/>
                <a:gd name="connsiteX166" fmla="*/ 349128 w 6946900"/>
                <a:gd name="connsiteY166" fmla="*/ 4865525 h 6858000"/>
                <a:gd name="connsiteX167" fmla="*/ 380867 w 6946900"/>
                <a:gd name="connsiteY167" fmla="*/ 4909961 h 6858000"/>
                <a:gd name="connsiteX168" fmla="*/ 414986 w 6946900"/>
                <a:gd name="connsiteY168" fmla="*/ 4953604 h 6858000"/>
                <a:gd name="connsiteX169" fmla="*/ 449900 w 6946900"/>
                <a:gd name="connsiteY169" fmla="*/ 4998833 h 6858000"/>
                <a:gd name="connsiteX170" fmla="*/ 487193 w 6946900"/>
                <a:gd name="connsiteY170" fmla="*/ 5044856 h 6858000"/>
                <a:gd name="connsiteX171" fmla="*/ 526073 w 6946900"/>
                <a:gd name="connsiteY171" fmla="*/ 5090085 h 6858000"/>
                <a:gd name="connsiteX172" fmla="*/ 566540 w 6946900"/>
                <a:gd name="connsiteY172" fmla="*/ 5136902 h 6858000"/>
                <a:gd name="connsiteX173" fmla="*/ 609387 w 6946900"/>
                <a:gd name="connsiteY173" fmla="*/ 5182925 h 6858000"/>
                <a:gd name="connsiteX174" fmla="*/ 653029 w 6946900"/>
                <a:gd name="connsiteY174" fmla="*/ 5229741 h 6858000"/>
                <a:gd name="connsiteX175" fmla="*/ 699843 w 6946900"/>
                <a:gd name="connsiteY175" fmla="*/ 5275764 h 6858000"/>
                <a:gd name="connsiteX176" fmla="*/ 748246 w 6946900"/>
                <a:gd name="connsiteY176" fmla="*/ 5322580 h 6858000"/>
                <a:gd name="connsiteX177" fmla="*/ 798234 w 6946900"/>
                <a:gd name="connsiteY177" fmla="*/ 5369397 h 6858000"/>
                <a:gd name="connsiteX178" fmla="*/ 849810 w 6946900"/>
                <a:gd name="connsiteY178" fmla="*/ 5415420 h 6858000"/>
                <a:gd name="connsiteX179" fmla="*/ 904560 w 6946900"/>
                <a:gd name="connsiteY179" fmla="*/ 5461443 h 6858000"/>
                <a:gd name="connsiteX180" fmla="*/ 961690 w 6946900"/>
                <a:gd name="connsiteY180" fmla="*/ 5507466 h 6858000"/>
                <a:gd name="connsiteX181" fmla="*/ 1020407 w 6946900"/>
                <a:gd name="connsiteY181" fmla="*/ 5552695 h 6858000"/>
                <a:gd name="connsiteX182" fmla="*/ 1080710 w 6946900"/>
                <a:gd name="connsiteY182" fmla="*/ 5597924 h 6858000"/>
                <a:gd name="connsiteX183" fmla="*/ 1143395 w 6946900"/>
                <a:gd name="connsiteY183" fmla="*/ 5642360 h 6858000"/>
                <a:gd name="connsiteX184" fmla="*/ 1208460 w 6946900"/>
                <a:gd name="connsiteY184" fmla="*/ 5686796 h 6858000"/>
                <a:gd name="connsiteX185" fmla="*/ 1275905 w 6946900"/>
                <a:gd name="connsiteY185" fmla="*/ 5729645 h 6858000"/>
                <a:gd name="connsiteX186" fmla="*/ 1345731 w 6946900"/>
                <a:gd name="connsiteY186" fmla="*/ 5771701 h 6858000"/>
                <a:gd name="connsiteX187" fmla="*/ 1418731 w 6946900"/>
                <a:gd name="connsiteY187" fmla="*/ 5814550 h 6858000"/>
                <a:gd name="connsiteX188" fmla="*/ 1492523 w 6946900"/>
                <a:gd name="connsiteY188" fmla="*/ 5855018 h 6858000"/>
                <a:gd name="connsiteX189" fmla="*/ 1569490 w 6946900"/>
                <a:gd name="connsiteY189" fmla="*/ 5894693 h 6858000"/>
                <a:gd name="connsiteX190" fmla="*/ 1648837 w 6946900"/>
                <a:gd name="connsiteY190" fmla="*/ 5933574 h 6858000"/>
                <a:gd name="connsiteX191" fmla="*/ 1689305 w 6946900"/>
                <a:gd name="connsiteY191" fmla="*/ 5952618 h 6858000"/>
                <a:gd name="connsiteX192" fmla="*/ 1730565 w 6946900"/>
                <a:gd name="connsiteY192" fmla="*/ 5971662 h 6858000"/>
                <a:gd name="connsiteX193" fmla="*/ 1772619 w 6946900"/>
                <a:gd name="connsiteY193" fmla="*/ 5989913 h 6858000"/>
                <a:gd name="connsiteX194" fmla="*/ 1814673 w 6946900"/>
                <a:gd name="connsiteY194" fmla="*/ 6008163 h 6858000"/>
                <a:gd name="connsiteX195" fmla="*/ 1858314 w 6946900"/>
                <a:gd name="connsiteY195" fmla="*/ 6025620 h 6858000"/>
                <a:gd name="connsiteX196" fmla="*/ 1901955 w 6946900"/>
                <a:gd name="connsiteY196" fmla="*/ 6043077 h 6858000"/>
                <a:gd name="connsiteX197" fmla="*/ 1946390 w 6946900"/>
                <a:gd name="connsiteY197" fmla="*/ 6060534 h 6858000"/>
                <a:gd name="connsiteX198" fmla="*/ 1990824 w 6946900"/>
                <a:gd name="connsiteY198" fmla="*/ 6077198 h 6858000"/>
                <a:gd name="connsiteX199" fmla="*/ 2036846 w 6946900"/>
                <a:gd name="connsiteY199" fmla="*/ 6093068 h 6858000"/>
                <a:gd name="connsiteX200" fmla="*/ 2083661 w 6946900"/>
                <a:gd name="connsiteY200" fmla="*/ 6109731 h 6858000"/>
                <a:gd name="connsiteX201" fmla="*/ 2131269 w 6946900"/>
                <a:gd name="connsiteY201" fmla="*/ 6125601 h 6858000"/>
                <a:gd name="connsiteX202" fmla="*/ 2178878 w 6946900"/>
                <a:gd name="connsiteY202" fmla="*/ 6140677 h 6858000"/>
                <a:gd name="connsiteX203" fmla="*/ 2227280 w 6946900"/>
                <a:gd name="connsiteY203" fmla="*/ 6155754 h 6858000"/>
                <a:gd name="connsiteX204" fmla="*/ 2276475 w 6946900"/>
                <a:gd name="connsiteY204" fmla="*/ 6170037 h 6858000"/>
                <a:gd name="connsiteX205" fmla="*/ 2236801 w 6946900"/>
                <a:gd name="connsiteY205" fmla="*/ 6194635 h 6858000"/>
                <a:gd name="connsiteX206" fmla="*/ 2194747 w 6946900"/>
                <a:gd name="connsiteY206" fmla="*/ 6217647 h 6858000"/>
                <a:gd name="connsiteX207" fmla="*/ 2153487 w 6946900"/>
                <a:gd name="connsiteY207" fmla="*/ 6239865 h 6858000"/>
                <a:gd name="connsiteX208" fmla="*/ 2110639 w 6946900"/>
                <a:gd name="connsiteY208" fmla="*/ 6261289 h 6858000"/>
                <a:gd name="connsiteX209" fmla="*/ 2066998 w 6946900"/>
                <a:gd name="connsiteY209" fmla="*/ 6281920 h 6858000"/>
                <a:gd name="connsiteX210" fmla="*/ 2022563 w 6946900"/>
                <a:gd name="connsiteY210" fmla="*/ 6300964 h 6858000"/>
                <a:gd name="connsiteX211" fmla="*/ 1976542 w 6946900"/>
                <a:gd name="connsiteY211" fmla="*/ 6319215 h 6858000"/>
                <a:gd name="connsiteX212" fmla="*/ 1929727 w 6946900"/>
                <a:gd name="connsiteY212" fmla="*/ 6335878 h 6858000"/>
                <a:gd name="connsiteX213" fmla="*/ 1868630 w 6946900"/>
                <a:gd name="connsiteY213" fmla="*/ 6358096 h 6858000"/>
                <a:gd name="connsiteX214" fmla="*/ 1809119 w 6946900"/>
                <a:gd name="connsiteY214" fmla="*/ 6377140 h 6858000"/>
                <a:gd name="connsiteX215" fmla="*/ 1751195 w 6946900"/>
                <a:gd name="connsiteY215" fmla="*/ 6394597 h 6858000"/>
                <a:gd name="connsiteX216" fmla="*/ 1694859 w 6946900"/>
                <a:gd name="connsiteY216" fmla="*/ 6412054 h 6858000"/>
                <a:gd name="connsiteX217" fmla="*/ 1640109 w 6946900"/>
                <a:gd name="connsiteY217" fmla="*/ 6427130 h 6858000"/>
                <a:gd name="connsiteX218" fmla="*/ 1587740 w 6946900"/>
                <a:gd name="connsiteY218" fmla="*/ 6441413 h 6858000"/>
                <a:gd name="connsiteX219" fmla="*/ 1536165 w 6946900"/>
                <a:gd name="connsiteY219" fmla="*/ 6454903 h 6858000"/>
                <a:gd name="connsiteX220" fmla="*/ 1486969 w 6946900"/>
                <a:gd name="connsiteY220" fmla="*/ 6466805 h 6858000"/>
                <a:gd name="connsiteX221" fmla="*/ 1390165 w 6946900"/>
                <a:gd name="connsiteY221" fmla="*/ 6489023 h 6858000"/>
                <a:gd name="connsiteX222" fmla="*/ 1298916 w 6946900"/>
                <a:gd name="connsiteY222" fmla="*/ 6508861 h 6858000"/>
                <a:gd name="connsiteX223" fmla="*/ 1213221 w 6946900"/>
                <a:gd name="connsiteY223" fmla="*/ 6527905 h 6858000"/>
                <a:gd name="connsiteX224" fmla="*/ 1130699 w 6946900"/>
                <a:gd name="connsiteY224" fmla="*/ 6546155 h 6858000"/>
                <a:gd name="connsiteX225" fmla="*/ 1091026 w 6946900"/>
                <a:gd name="connsiteY225" fmla="*/ 6555677 h 6858000"/>
                <a:gd name="connsiteX226" fmla="*/ 1052145 w 6946900"/>
                <a:gd name="connsiteY226" fmla="*/ 6565993 h 6858000"/>
                <a:gd name="connsiteX227" fmla="*/ 1014059 w 6946900"/>
                <a:gd name="connsiteY227" fmla="*/ 6576308 h 6858000"/>
                <a:gd name="connsiteX228" fmla="*/ 975972 w 6946900"/>
                <a:gd name="connsiteY228" fmla="*/ 6587417 h 6858000"/>
                <a:gd name="connsiteX229" fmla="*/ 939472 w 6946900"/>
                <a:gd name="connsiteY229" fmla="*/ 6599320 h 6858000"/>
                <a:gd name="connsiteX230" fmla="*/ 903766 w 6946900"/>
                <a:gd name="connsiteY230" fmla="*/ 6612809 h 6858000"/>
                <a:gd name="connsiteX231" fmla="*/ 868060 w 6946900"/>
                <a:gd name="connsiteY231" fmla="*/ 6626299 h 6858000"/>
                <a:gd name="connsiteX232" fmla="*/ 832353 w 6946900"/>
                <a:gd name="connsiteY232" fmla="*/ 6641375 h 6858000"/>
                <a:gd name="connsiteX233" fmla="*/ 798234 w 6946900"/>
                <a:gd name="connsiteY233" fmla="*/ 6657245 h 6858000"/>
                <a:gd name="connsiteX234" fmla="*/ 763321 w 6946900"/>
                <a:gd name="connsiteY234" fmla="*/ 6674702 h 6858000"/>
                <a:gd name="connsiteX235" fmla="*/ 729202 w 6946900"/>
                <a:gd name="connsiteY235" fmla="*/ 6694539 h 6858000"/>
                <a:gd name="connsiteX236" fmla="*/ 695082 w 6946900"/>
                <a:gd name="connsiteY236" fmla="*/ 6715170 h 6858000"/>
                <a:gd name="connsiteX237" fmla="*/ 661757 w 6946900"/>
                <a:gd name="connsiteY237" fmla="*/ 6738182 h 6858000"/>
                <a:gd name="connsiteX238" fmla="*/ 627637 w 6946900"/>
                <a:gd name="connsiteY238" fmla="*/ 6761987 h 6858000"/>
                <a:gd name="connsiteX239" fmla="*/ 594311 w 6946900"/>
                <a:gd name="connsiteY239" fmla="*/ 6788966 h 6858000"/>
                <a:gd name="connsiteX240" fmla="*/ 560985 w 6946900"/>
                <a:gd name="connsiteY240" fmla="*/ 6817532 h 6858000"/>
                <a:gd name="connsiteX241" fmla="*/ 552258 w 6946900"/>
                <a:gd name="connsiteY241" fmla="*/ 6824673 h 6858000"/>
                <a:gd name="connsiteX242" fmla="*/ 543529 w 6946900"/>
                <a:gd name="connsiteY242" fmla="*/ 6831021 h 6858000"/>
                <a:gd name="connsiteX243" fmla="*/ 535595 w 6946900"/>
                <a:gd name="connsiteY243" fmla="*/ 6836576 h 6858000"/>
                <a:gd name="connsiteX244" fmla="*/ 526866 w 6946900"/>
                <a:gd name="connsiteY244" fmla="*/ 6841337 h 6858000"/>
                <a:gd name="connsiteX245" fmla="*/ 518138 w 6946900"/>
                <a:gd name="connsiteY245" fmla="*/ 6846098 h 6858000"/>
                <a:gd name="connsiteX246" fmla="*/ 509410 w 6946900"/>
                <a:gd name="connsiteY246" fmla="*/ 6850065 h 6858000"/>
                <a:gd name="connsiteX247" fmla="*/ 502268 w 6946900"/>
                <a:gd name="connsiteY247" fmla="*/ 6852446 h 6858000"/>
                <a:gd name="connsiteX248" fmla="*/ 493540 w 6946900"/>
                <a:gd name="connsiteY248" fmla="*/ 6855620 h 6858000"/>
                <a:gd name="connsiteX249" fmla="*/ 485606 w 6946900"/>
                <a:gd name="connsiteY249" fmla="*/ 6857207 h 6858000"/>
                <a:gd name="connsiteX250" fmla="*/ 476877 w 6946900"/>
                <a:gd name="connsiteY250" fmla="*/ 6858000 h 6858000"/>
                <a:gd name="connsiteX251" fmla="*/ 468943 w 6946900"/>
                <a:gd name="connsiteY251" fmla="*/ 6858000 h 6858000"/>
                <a:gd name="connsiteX252" fmla="*/ 460214 w 6946900"/>
                <a:gd name="connsiteY252" fmla="*/ 6858000 h 6858000"/>
                <a:gd name="connsiteX253" fmla="*/ 452280 w 6946900"/>
                <a:gd name="connsiteY253" fmla="*/ 6857207 h 6858000"/>
                <a:gd name="connsiteX254" fmla="*/ 444345 w 6946900"/>
                <a:gd name="connsiteY254" fmla="*/ 6855620 h 6858000"/>
                <a:gd name="connsiteX255" fmla="*/ 436410 w 6946900"/>
                <a:gd name="connsiteY255" fmla="*/ 6852446 h 6858000"/>
                <a:gd name="connsiteX256" fmla="*/ 427682 w 6946900"/>
                <a:gd name="connsiteY256" fmla="*/ 6850065 h 6858000"/>
                <a:gd name="connsiteX257" fmla="*/ 419748 w 6946900"/>
                <a:gd name="connsiteY257" fmla="*/ 6846891 h 6858000"/>
                <a:gd name="connsiteX258" fmla="*/ 411813 w 6946900"/>
                <a:gd name="connsiteY258" fmla="*/ 6842924 h 6858000"/>
                <a:gd name="connsiteX259" fmla="*/ 395943 w 6946900"/>
                <a:gd name="connsiteY259" fmla="*/ 6832608 h 6858000"/>
                <a:gd name="connsiteX260" fmla="*/ 380074 w 6946900"/>
                <a:gd name="connsiteY260" fmla="*/ 6821499 h 6858000"/>
                <a:gd name="connsiteX261" fmla="*/ 364204 w 6946900"/>
                <a:gd name="connsiteY261" fmla="*/ 6807216 h 6858000"/>
                <a:gd name="connsiteX262" fmla="*/ 349128 w 6946900"/>
                <a:gd name="connsiteY262" fmla="*/ 6790553 h 6858000"/>
                <a:gd name="connsiteX263" fmla="*/ 333259 w 6946900"/>
                <a:gd name="connsiteY263" fmla="*/ 6772302 h 6858000"/>
                <a:gd name="connsiteX264" fmla="*/ 318976 w 6946900"/>
                <a:gd name="connsiteY264" fmla="*/ 6751671 h 6858000"/>
                <a:gd name="connsiteX265" fmla="*/ 303107 w 6946900"/>
                <a:gd name="connsiteY265" fmla="*/ 6728660 h 6858000"/>
                <a:gd name="connsiteX266" fmla="*/ 288824 w 6946900"/>
                <a:gd name="connsiteY266" fmla="*/ 6704061 h 6858000"/>
                <a:gd name="connsiteX267" fmla="*/ 274542 w 6946900"/>
                <a:gd name="connsiteY267" fmla="*/ 6677082 h 6858000"/>
                <a:gd name="connsiteX268" fmla="*/ 260259 w 6946900"/>
                <a:gd name="connsiteY268" fmla="*/ 6648517 h 6858000"/>
                <a:gd name="connsiteX269" fmla="*/ 245977 w 6946900"/>
                <a:gd name="connsiteY269" fmla="*/ 6619157 h 6858000"/>
                <a:gd name="connsiteX270" fmla="*/ 232488 w 6946900"/>
                <a:gd name="connsiteY270" fmla="*/ 6587417 h 6858000"/>
                <a:gd name="connsiteX271" fmla="*/ 219792 w 6946900"/>
                <a:gd name="connsiteY271" fmla="*/ 6554090 h 6858000"/>
                <a:gd name="connsiteX272" fmla="*/ 206303 w 6946900"/>
                <a:gd name="connsiteY272" fmla="*/ 6518383 h 6858000"/>
                <a:gd name="connsiteX273" fmla="*/ 193607 w 6946900"/>
                <a:gd name="connsiteY273" fmla="*/ 6481088 h 6858000"/>
                <a:gd name="connsiteX274" fmla="*/ 180912 w 6946900"/>
                <a:gd name="connsiteY274" fmla="*/ 6443000 h 6858000"/>
                <a:gd name="connsiteX275" fmla="*/ 168216 w 6946900"/>
                <a:gd name="connsiteY275" fmla="*/ 6403326 h 6858000"/>
                <a:gd name="connsiteX276" fmla="*/ 156314 w 6946900"/>
                <a:gd name="connsiteY276" fmla="*/ 6362064 h 6858000"/>
                <a:gd name="connsiteX277" fmla="*/ 145205 w 6946900"/>
                <a:gd name="connsiteY277" fmla="*/ 6320008 h 6858000"/>
                <a:gd name="connsiteX278" fmla="*/ 134097 w 6946900"/>
                <a:gd name="connsiteY278" fmla="*/ 6276366 h 6858000"/>
                <a:gd name="connsiteX279" fmla="*/ 123782 w 6946900"/>
                <a:gd name="connsiteY279" fmla="*/ 6231930 h 6858000"/>
                <a:gd name="connsiteX280" fmla="*/ 113467 w 6946900"/>
                <a:gd name="connsiteY280" fmla="*/ 6185113 h 6858000"/>
                <a:gd name="connsiteX281" fmla="*/ 103152 w 6946900"/>
                <a:gd name="connsiteY281" fmla="*/ 6137503 h 6858000"/>
                <a:gd name="connsiteX282" fmla="*/ 93630 w 6946900"/>
                <a:gd name="connsiteY282" fmla="*/ 6089100 h 6858000"/>
                <a:gd name="connsiteX283" fmla="*/ 84108 w 6946900"/>
                <a:gd name="connsiteY283" fmla="*/ 6039903 h 6858000"/>
                <a:gd name="connsiteX284" fmla="*/ 75380 w 6946900"/>
                <a:gd name="connsiteY284" fmla="*/ 5989913 h 6858000"/>
                <a:gd name="connsiteX285" fmla="*/ 66652 w 6946900"/>
                <a:gd name="connsiteY285" fmla="*/ 5938335 h 6858000"/>
                <a:gd name="connsiteX286" fmla="*/ 58717 w 6946900"/>
                <a:gd name="connsiteY286" fmla="*/ 5885964 h 6858000"/>
                <a:gd name="connsiteX287" fmla="*/ 50782 w 6946900"/>
                <a:gd name="connsiteY287" fmla="*/ 5833594 h 6858000"/>
                <a:gd name="connsiteX288" fmla="*/ 44434 w 6946900"/>
                <a:gd name="connsiteY288" fmla="*/ 5779636 h 6858000"/>
                <a:gd name="connsiteX289" fmla="*/ 37293 w 6946900"/>
                <a:gd name="connsiteY289" fmla="*/ 5726471 h 6858000"/>
                <a:gd name="connsiteX290" fmla="*/ 30945 w 6946900"/>
                <a:gd name="connsiteY290" fmla="*/ 5670926 h 6858000"/>
                <a:gd name="connsiteX291" fmla="*/ 26184 w 6946900"/>
                <a:gd name="connsiteY291" fmla="*/ 5615381 h 6858000"/>
                <a:gd name="connsiteX292" fmla="*/ 20630 w 6946900"/>
                <a:gd name="connsiteY292" fmla="*/ 5559043 h 6858000"/>
                <a:gd name="connsiteX293" fmla="*/ 16663 w 6946900"/>
                <a:gd name="connsiteY293" fmla="*/ 5503498 h 6858000"/>
                <a:gd name="connsiteX294" fmla="*/ 11902 w 6946900"/>
                <a:gd name="connsiteY294" fmla="*/ 5446366 h 6858000"/>
                <a:gd name="connsiteX295" fmla="*/ 8728 w 6946900"/>
                <a:gd name="connsiteY295" fmla="*/ 5389234 h 6858000"/>
                <a:gd name="connsiteX296" fmla="*/ 6348 w 6946900"/>
                <a:gd name="connsiteY296" fmla="*/ 5332102 h 6858000"/>
                <a:gd name="connsiteX297" fmla="*/ 3174 w 6946900"/>
                <a:gd name="connsiteY297" fmla="*/ 5274177 h 6858000"/>
                <a:gd name="connsiteX298" fmla="*/ 1587 w 6946900"/>
                <a:gd name="connsiteY298" fmla="*/ 5216252 h 6858000"/>
                <a:gd name="connsiteX299" fmla="*/ 794 w 6946900"/>
                <a:gd name="connsiteY299" fmla="*/ 5159120 h 6858000"/>
                <a:gd name="connsiteX300" fmla="*/ 0 w 6946900"/>
                <a:gd name="connsiteY300" fmla="*/ 5101194 h 6858000"/>
                <a:gd name="connsiteX301" fmla="*/ 0 w 6946900"/>
                <a:gd name="connsiteY301" fmla="*/ 5043269 h 6858000"/>
                <a:gd name="connsiteX302" fmla="*/ 794 w 6946900"/>
                <a:gd name="connsiteY302" fmla="*/ 4985344 h 6858000"/>
                <a:gd name="connsiteX303" fmla="*/ 1587 w 6946900"/>
                <a:gd name="connsiteY303" fmla="*/ 4928212 h 6858000"/>
                <a:gd name="connsiteX304" fmla="*/ 3174 w 6946900"/>
                <a:gd name="connsiteY304" fmla="*/ 4870286 h 6858000"/>
                <a:gd name="connsiteX305" fmla="*/ 6348 w 6946900"/>
                <a:gd name="connsiteY305" fmla="*/ 4813154 h 6858000"/>
                <a:gd name="connsiteX306" fmla="*/ 9522 w 6946900"/>
                <a:gd name="connsiteY306" fmla="*/ 4756023 h 6858000"/>
                <a:gd name="connsiteX307" fmla="*/ 13489 w 6946900"/>
                <a:gd name="connsiteY307" fmla="*/ 4698891 h 6858000"/>
                <a:gd name="connsiteX308" fmla="*/ 18250 w 6946900"/>
                <a:gd name="connsiteY308" fmla="*/ 4642552 h 6858000"/>
                <a:gd name="connsiteX309" fmla="*/ 23011 w 6946900"/>
                <a:gd name="connsiteY309" fmla="*/ 4587801 h 6858000"/>
                <a:gd name="connsiteX310" fmla="*/ 29358 w 6946900"/>
                <a:gd name="connsiteY310" fmla="*/ 4531462 h 6858000"/>
                <a:gd name="connsiteX311" fmla="*/ 36500 w 6946900"/>
                <a:gd name="connsiteY311" fmla="*/ 4476711 h 6858000"/>
                <a:gd name="connsiteX312" fmla="*/ 44434 w 6946900"/>
                <a:gd name="connsiteY312" fmla="*/ 4422753 h 6858000"/>
                <a:gd name="connsiteX313" fmla="*/ 51576 w 6946900"/>
                <a:gd name="connsiteY313" fmla="*/ 4369589 h 6858000"/>
                <a:gd name="connsiteX314" fmla="*/ 6476036 w 6946900"/>
                <a:gd name="connsiteY314" fmla="*/ 3119438 h 6858000"/>
                <a:gd name="connsiteX315" fmla="*/ 6500654 w 6946900"/>
                <a:gd name="connsiteY315" fmla="*/ 3170252 h 6858000"/>
                <a:gd name="connsiteX316" fmla="*/ 6526067 w 6946900"/>
                <a:gd name="connsiteY316" fmla="*/ 3221860 h 6858000"/>
                <a:gd name="connsiteX317" fmla="*/ 6549892 w 6946900"/>
                <a:gd name="connsiteY317" fmla="*/ 3274262 h 6858000"/>
                <a:gd name="connsiteX318" fmla="*/ 6574510 w 6946900"/>
                <a:gd name="connsiteY318" fmla="*/ 3326664 h 6858000"/>
                <a:gd name="connsiteX319" fmla="*/ 6597541 w 6946900"/>
                <a:gd name="connsiteY319" fmla="*/ 3379066 h 6858000"/>
                <a:gd name="connsiteX320" fmla="*/ 6619777 w 6946900"/>
                <a:gd name="connsiteY320" fmla="*/ 3433055 h 6858000"/>
                <a:gd name="connsiteX321" fmla="*/ 6642808 w 6946900"/>
                <a:gd name="connsiteY321" fmla="*/ 3487045 h 6858000"/>
                <a:gd name="connsiteX322" fmla="*/ 6664250 w 6946900"/>
                <a:gd name="connsiteY322" fmla="*/ 3541829 h 6858000"/>
                <a:gd name="connsiteX323" fmla="*/ 6685692 w 6946900"/>
                <a:gd name="connsiteY323" fmla="*/ 3596612 h 6858000"/>
                <a:gd name="connsiteX324" fmla="*/ 6705546 w 6946900"/>
                <a:gd name="connsiteY324" fmla="*/ 3651396 h 6858000"/>
                <a:gd name="connsiteX325" fmla="*/ 6725399 w 6946900"/>
                <a:gd name="connsiteY325" fmla="*/ 3707768 h 6858000"/>
                <a:gd name="connsiteX326" fmla="*/ 6744459 w 6946900"/>
                <a:gd name="connsiteY326" fmla="*/ 3764140 h 6858000"/>
                <a:gd name="connsiteX327" fmla="*/ 6763518 w 6946900"/>
                <a:gd name="connsiteY327" fmla="*/ 3821305 h 6858000"/>
                <a:gd name="connsiteX328" fmla="*/ 6780990 w 6946900"/>
                <a:gd name="connsiteY328" fmla="*/ 3878471 h 6858000"/>
                <a:gd name="connsiteX329" fmla="*/ 6798461 w 6946900"/>
                <a:gd name="connsiteY329" fmla="*/ 3935637 h 6858000"/>
                <a:gd name="connsiteX330" fmla="*/ 6813550 w 6946900"/>
                <a:gd name="connsiteY330" fmla="*/ 3992802 h 6858000"/>
                <a:gd name="connsiteX331" fmla="*/ 6801638 w 6946900"/>
                <a:gd name="connsiteY331" fmla="*/ 4028531 h 6858000"/>
                <a:gd name="connsiteX332" fmla="*/ 6788931 w 6946900"/>
                <a:gd name="connsiteY332" fmla="*/ 4065847 h 6858000"/>
                <a:gd name="connsiteX333" fmla="*/ 6774636 w 6946900"/>
                <a:gd name="connsiteY333" fmla="*/ 4104752 h 6858000"/>
                <a:gd name="connsiteX334" fmla="*/ 6759548 w 6946900"/>
                <a:gd name="connsiteY334" fmla="*/ 4145244 h 6858000"/>
                <a:gd name="connsiteX335" fmla="*/ 6742076 w 6946900"/>
                <a:gd name="connsiteY335" fmla="*/ 4186530 h 6858000"/>
                <a:gd name="connsiteX336" fmla="*/ 6723811 w 6946900"/>
                <a:gd name="connsiteY336" fmla="*/ 4230199 h 6858000"/>
                <a:gd name="connsiteX337" fmla="*/ 6703957 w 6946900"/>
                <a:gd name="connsiteY337" fmla="*/ 4274661 h 6858000"/>
                <a:gd name="connsiteX338" fmla="*/ 6683309 w 6946900"/>
                <a:gd name="connsiteY338" fmla="*/ 4319917 h 6858000"/>
                <a:gd name="connsiteX339" fmla="*/ 6659485 w 6946900"/>
                <a:gd name="connsiteY339" fmla="*/ 4366761 h 6858000"/>
                <a:gd name="connsiteX340" fmla="*/ 6635660 w 6946900"/>
                <a:gd name="connsiteY340" fmla="*/ 4414399 h 6858000"/>
                <a:gd name="connsiteX341" fmla="*/ 6609453 w 6946900"/>
                <a:gd name="connsiteY341" fmla="*/ 4462831 h 6858000"/>
                <a:gd name="connsiteX342" fmla="*/ 6583246 w 6946900"/>
                <a:gd name="connsiteY342" fmla="*/ 4512057 h 6858000"/>
                <a:gd name="connsiteX343" fmla="*/ 6553862 w 6946900"/>
                <a:gd name="connsiteY343" fmla="*/ 4562077 h 6858000"/>
                <a:gd name="connsiteX344" fmla="*/ 6522096 w 6946900"/>
                <a:gd name="connsiteY344" fmla="*/ 4612097 h 6858000"/>
                <a:gd name="connsiteX345" fmla="*/ 6489536 w 6946900"/>
                <a:gd name="connsiteY345" fmla="*/ 4663705 h 6858000"/>
                <a:gd name="connsiteX346" fmla="*/ 6453800 w 6946900"/>
                <a:gd name="connsiteY346" fmla="*/ 4715313 h 6858000"/>
                <a:gd name="connsiteX347" fmla="*/ 6412504 w 6946900"/>
                <a:gd name="connsiteY347" fmla="*/ 4774861 h 6858000"/>
                <a:gd name="connsiteX348" fmla="*/ 6368826 w 6946900"/>
                <a:gd name="connsiteY348" fmla="*/ 4833614 h 6858000"/>
                <a:gd name="connsiteX349" fmla="*/ 6323559 w 6946900"/>
                <a:gd name="connsiteY349" fmla="*/ 4890780 h 6858000"/>
                <a:gd name="connsiteX350" fmla="*/ 6277498 w 6946900"/>
                <a:gd name="connsiteY350" fmla="*/ 4946358 h 6858000"/>
                <a:gd name="connsiteX351" fmla="*/ 6229849 w 6946900"/>
                <a:gd name="connsiteY351" fmla="*/ 5001142 h 6858000"/>
                <a:gd name="connsiteX352" fmla="*/ 6180612 w 6946900"/>
                <a:gd name="connsiteY352" fmla="*/ 5055131 h 6858000"/>
                <a:gd name="connsiteX353" fmla="*/ 6130580 w 6946900"/>
                <a:gd name="connsiteY353" fmla="*/ 5107533 h 6858000"/>
                <a:gd name="connsiteX354" fmla="*/ 6079754 w 6946900"/>
                <a:gd name="connsiteY354" fmla="*/ 5158347 h 6858000"/>
                <a:gd name="connsiteX355" fmla="*/ 6027340 w 6946900"/>
                <a:gd name="connsiteY355" fmla="*/ 5208367 h 6858000"/>
                <a:gd name="connsiteX356" fmla="*/ 5972544 w 6946900"/>
                <a:gd name="connsiteY356" fmla="*/ 5256799 h 6858000"/>
                <a:gd name="connsiteX357" fmla="*/ 5916954 w 6946900"/>
                <a:gd name="connsiteY357" fmla="*/ 5304437 h 6858000"/>
                <a:gd name="connsiteX358" fmla="*/ 5861363 w 6946900"/>
                <a:gd name="connsiteY358" fmla="*/ 5350487 h 6858000"/>
                <a:gd name="connsiteX359" fmla="*/ 5803390 w 6946900"/>
                <a:gd name="connsiteY359" fmla="*/ 5395743 h 6858000"/>
                <a:gd name="connsiteX360" fmla="*/ 5743035 w 6946900"/>
                <a:gd name="connsiteY360" fmla="*/ 5439412 h 6858000"/>
                <a:gd name="connsiteX361" fmla="*/ 5682679 w 6946900"/>
                <a:gd name="connsiteY361" fmla="*/ 5481492 h 6858000"/>
                <a:gd name="connsiteX362" fmla="*/ 5621529 w 6946900"/>
                <a:gd name="connsiteY362" fmla="*/ 5523572 h 6858000"/>
                <a:gd name="connsiteX363" fmla="*/ 5557997 w 6946900"/>
                <a:gd name="connsiteY363" fmla="*/ 5564065 h 6858000"/>
                <a:gd name="connsiteX364" fmla="*/ 5494465 w 6946900"/>
                <a:gd name="connsiteY364" fmla="*/ 5602969 h 6858000"/>
                <a:gd name="connsiteX365" fmla="*/ 5428551 w 6946900"/>
                <a:gd name="connsiteY365" fmla="*/ 5640285 h 6858000"/>
                <a:gd name="connsiteX366" fmla="*/ 5361048 w 6946900"/>
                <a:gd name="connsiteY366" fmla="*/ 5676014 h 6858000"/>
                <a:gd name="connsiteX367" fmla="*/ 5293545 w 6946900"/>
                <a:gd name="connsiteY367" fmla="*/ 5711743 h 6858000"/>
                <a:gd name="connsiteX368" fmla="*/ 5223660 w 6946900"/>
                <a:gd name="connsiteY368" fmla="*/ 5745883 h 6858000"/>
                <a:gd name="connsiteX369" fmla="*/ 5153774 w 6946900"/>
                <a:gd name="connsiteY369" fmla="*/ 5778436 h 6858000"/>
                <a:gd name="connsiteX370" fmla="*/ 5082301 w 6946900"/>
                <a:gd name="connsiteY370" fmla="*/ 5809401 h 6858000"/>
                <a:gd name="connsiteX371" fmla="*/ 5008445 w 6946900"/>
                <a:gd name="connsiteY371" fmla="*/ 5839571 h 6858000"/>
                <a:gd name="connsiteX372" fmla="*/ 4933795 w 6946900"/>
                <a:gd name="connsiteY372" fmla="*/ 5868948 h 6858000"/>
                <a:gd name="connsiteX373" fmla="*/ 4859144 w 6946900"/>
                <a:gd name="connsiteY373" fmla="*/ 5896737 h 6858000"/>
                <a:gd name="connsiteX374" fmla="*/ 4782112 w 6946900"/>
                <a:gd name="connsiteY374" fmla="*/ 5923732 h 6858000"/>
                <a:gd name="connsiteX375" fmla="*/ 4704285 w 6946900"/>
                <a:gd name="connsiteY375" fmla="*/ 5948345 h 6858000"/>
                <a:gd name="connsiteX376" fmla="*/ 4624869 w 6946900"/>
                <a:gd name="connsiteY376" fmla="*/ 5972164 h 6858000"/>
                <a:gd name="connsiteX377" fmla="*/ 4543866 w 6946900"/>
                <a:gd name="connsiteY377" fmla="*/ 5995189 h 6858000"/>
                <a:gd name="connsiteX378" fmla="*/ 4462068 w 6946900"/>
                <a:gd name="connsiteY378" fmla="*/ 6016626 h 6858000"/>
                <a:gd name="connsiteX379" fmla="*/ 4431891 w 6946900"/>
                <a:gd name="connsiteY379" fmla="*/ 5988837 h 6858000"/>
                <a:gd name="connsiteX380" fmla="*/ 4401713 w 6946900"/>
                <a:gd name="connsiteY380" fmla="*/ 5960254 h 6858000"/>
                <a:gd name="connsiteX381" fmla="*/ 4372329 w 6946900"/>
                <a:gd name="connsiteY381" fmla="*/ 5930878 h 6858000"/>
                <a:gd name="connsiteX382" fmla="*/ 4343740 w 6946900"/>
                <a:gd name="connsiteY382" fmla="*/ 5899119 h 6858000"/>
                <a:gd name="connsiteX383" fmla="*/ 4315150 w 6946900"/>
                <a:gd name="connsiteY383" fmla="*/ 5868154 h 6858000"/>
                <a:gd name="connsiteX384" fmla="*/ 4288149 w 6946900"/>
                <a:gd name="connsiteY384" fmla="*/ 5836395 h 6858000"/>
                <a:gd name="connsiteX385" fmla="*/ 4261148 w 6946900"/>
                <a:gd name="connsiteY385" fmla="*/ 5802255 h 6858000"/>
                <a:gd name="connsiteX386" fmla="*/ 4234941 w 6946900"/>
                <a:gd name="connsiteY386" fmla="*/ 5768908 h 6858000"/>
                <a:gd name="connsiteX387" fmla="*/ 4209528 w 6946900"/>
                <a:gd name="connsiteY387" fmla="*/ 5733180 h 6858000"/>
                <a:gd name="connsiteX388" fmla="*/ 4184910 w 6946900"/>
                <a:gd name="connsiteY388" fmla="*/ 5697451 h 6858000"/>
                <a:gd name="connsiteX389" fmla="*/ 4160291 w 6946900"/>
                <a:gd name="connsiteY389" fmla="*/ 5660135 h 6858000"/>
                <a:gd name="connsiteX390" fmla="*/ 4136466 w 6946900"/>
                <a:gd name="connsiteY390" fmla="*/ 5622024 h 6858000"/>
                <a:gd name="connsiteX391" fmla="*/ 4113436 w 6946900"/>
                <a:gd name="connsiteY391" fmla="*/ 5583120 h 6858000"/>
                <a:gd name="connsiteX392" fmla="*/ 4091200 w 6946900"/>
                <a:gd name="connsiteY392" fmla="*/ 5543421 h 6858000"/>
                <a:gd name="connsiteX393" fmla="*/ 4068964 w 6946900"/>
                <a:gd name="connsiteY393" fmla="*/ 5502929 h 6858000"/>
                <a:gd name="connsiteX394" fmla="*/ 4046727 w 6946900"/>
                <a:gd name="connsiteY394" fmla="*/ 5460055 h 6858000"/>
                <a:gd name="connsiteX395" fmla="*/ 4026079 w 6946900"/>
                <a:gd name="connsiteY395" fmla="*/ 5417975 h 6858000"/>
                <a:gd name="connsiteX396" fmla="*/ 4006226 w 6946900"/>
                <a:gd name="connsiteY396" fmla="*/ 5373512 h 6858000"/>
                <a:gd name="connsiteX397" fmla="*/ 3986372 w 6946900"/>
                <a:gd name="connsiteY397" fmla="*/ 5329050 h 6858000"/>
                <a:gd name="connsiteX398" fmla="*/ 3966518 w 6946900"/>
                <a:gd name="connsiteY398" fmla="*/ 5282206 h 6858000"/>
                <a:gd name="connsiteX399" fmla="*/ 3948253 w 6946900"/>
                <a:gd name="connsiteY399" fmla="*/ 5235362 h 6858000"/>
                <a:gd name="connsiteX400" fmla="*/ 3929987 w 6946900"/>
                <a:gd name="connsiteY400" fmla="*/ 5186930 h 6858000"/>
                <a:gd name="connsiteX401" fmla="*/ 3912516 w 6946900"/>
                <a:gd name="connsiteY401" fmla="*/ 5138498 h 6858000"/>
                <a:gd name="connsiteX402" fmla="*/ 3895045 w 6946900"/>
                <a:gd name="connsiteY402" fmla="*/ 5087684 h 6858000"/>
                <a:gd name="connsiteX403" fmla="*/ 3878367 w 6946900"/>
                <a:gd name="connsiteY403" fmla="*/ 5036870 h 6858000"/>
                <a:gd name="connsiteX404" fmla="*/ 3861690 w 6946900"/>
                <a:gd name="connsiteY404" fmla="*/ 4984468 h 6858000"/>
                <a:gd name="connsiteX405" fmla="*/ 3845807 w 6946900"/>
                <a:gd name="connsiteY405" fmla="*/ 4931272 h 6858000"/>
                <a:gd name="connsiteX406" fmla="*/ 3830718 w 6946900"/>
                <a:gd name="connsiteY406" fmla="*/ 4876489 h 6858000"/>
                <a:gd name="connsiteX407" fmla="*/ 3815629 w 6946900"/>
                <a:gd name="connsiteY407" fmla="*/ 4820117 h 6858000"/>
                <a:gd name="connsiteX408" fmla="*/ 3801335 w 6946900"/>
                <a:gd name="connsiteY408" fmla="*/ 4764539 h 6858000"/>
                <a:gd name="connsiteX409" fmla="*/ 3787834 w 6946900"/>
                <a:gd name="connsiteY409" fmla="*/ 4706580 h 6858000"/>
                <a:gd name="connsiteX410" fmla="*/ 3773539 w 6946900"/>
                <a:gd name="connsiteY410" fmla="*/ 4647032 h 6858000"/>
                <a:gd name="connsiteX411" fmla="*/ 3758451 w 6946900"/>
                <a:gd name="connsiteY411" fmla="*/ 4574781 h 6858000"/>
                <a:gd name="connsiteX412" fmla="*/ 3744156 w 6946900"/>
                <a:gd name="connsiteY412" fmla="*/ 4504118 h 6858000"/>
                <a:gd name="connsiteX413" fmla="*/ 3731449 w 6946900"/>
                <a:gd name="connsiteY413" fmla="*/ 4433455 h 6858000"/>
                <a:gd name="connsiteX414" fmla="*/ 3720331 w 6946900"/>
                <a:gd name="connsiteY414" fmla="*/ 4361998 h 6858000"/>
                <a:gd name="connsiteX415" fmla="*/ 3710007 w 6946900"/>
                <a:gd name="connsiteY415" fmla="*/ 4292128 h 6858000"/>
                <a:gd name="connsiteX416" fmla="*/ 3701272 w 6946900"/>
                <a:gd name="connsiteY416" fmla="*/ 4223053 h 6858000"/>
                <a:gd name="connsiteX417" fmla="*/ 3693330 w 6946900"/>
                <a:gd name="connsiteY417" fmla="*/ 4153978 h 6858000"/>
                <a:gd name="connsiteX418" fmla="*/ 3686183 w 6946900"/>
                <a:gd name="connsiteY418" fmla="*/ 4086490 h 6858000"/>
                <a:gd name="connsiteX419" fmla="*/ 3681418 w 6946900"/>
                <a:gd name="connsiteY419" fmla="*/ 4019003 h 6858000"/>
                <a:gd name="connsiteX420" fmla="*/ 3676653 w 6946900"/>
                <a:gd name="connsiteY420" fmla="*/ 3951516 h 6858000"/>
                <a:gd name="connsiteX421" fmla="*/ 3673476 w 6946900"/>
                <a:gd name="connsiteY421" fmla="*/ 3885617 h 6858000"/>
                <a:gd name="connsiteX422" fmla="*/ 3671888 w 6946900"/>
                <a:gd name="connsiteY422" fmla="*/ 3821305 h 6858000"/>
                <a:gd name="connsiteX423" fmla="*/ 3670300 w 6946900"/>
                <a:gd name="connsiteY423" fmla="*/ 3756200 h 6858000"/>
                <a:gd name="connsiteX424" fmla="*/ 3670300 w 6946900"/>
                <a:gd name="connsiteY424" fmla="*/ 3693476 h 6858000"/>
                <a:gd name="connsiteX425" fmla="*/ 3671094 w 6946900"/>
                <a:gd name="connsiteY425" fmla="*/ 3630753 h 6858000"/>
                <a:gd name="connsiteX426" fmla="*/ 3672682 w 6946900"/>
                <a:gd name="connsiteY426" fmla="*/ 3569618 h 6858000"/>
                <a:gd name="connsiteX427" fmla="*/ 3740185 w 6946900"/>
                <a:gd name="connsiteY427" fmla="*/ 3587879 h 6858000"/>
                <a:gd name="connsiteX428" fmla="*/ 3807688 w 6946900"/>
                <a:gd name="connsiteY428" fmla="*/ 3606140 h 6858000"/>
                <a:gd name="connsiteX429" fmla="*/ 3874397 w 6946900"/>
                <a:gd name="connsiteY429" fmla="*/ 3621225 h 6858000"/>
                <a:gd name="connsiteX430" fmla="*/ 3939517 w 6946900"/>
                <a:gd name="connsiteY430" fmla="*/ 3636311 h 6858000"/>
                <a:gd name="connsiteX431" fmla="*/ 4004637 w 6946900"/>
                <a:gd name="connsiteY431" fmla="*/ 3649808 h 6858000"/>
                <a:gd name="connsiteX432" fmla="*/ 4068964 w 6946900"/>
                <a:gd name="connsiteY432" fmla="*/ 3660924 h 6858000"/>
                <a:gd name="connsiteX433" fmla="*/ 4132496 w 6946900"/>
                <a:gd name="connsiteY433" fmla="*/ 3672833 h 6858000"/>
                <a:gd name="connsiteX434" fmla="*/ 4195234 w 6946900"/>
                <a:gd name="connsiteY434" fmla="*/ 3681567 h 6858000"/>
                <a:gd name="connsiteX435" fmla="*/ 4257177 w 6946900"/>
                <a:gd name="connsiteY435" fmla="*/ 3689507 h 6858000"/>
                <a:gd name="connsiteX436" fmla="*/ 4318327 w 6946900"/>
                <a:gd name="connsiteY436" fmla="*/ 3696652 h 6858000"/>
                <a:gd name="connsiteX437" fmla="*/ 4378683 w 6946900"/>
                <a:gd name="connsiteY437" fmla="*/ 3703004 h 6858000"/>
                <a:gd name="connsiteX438" fmla="*/ 4439038 w 6946900"/>
                <a:gd name="connsiteY438" fmla="*/ 3706974 h 6858000"/>
                <a:gd name="connsiteX439" fmla="*/ 4497805 w 6946900"/>
                <a:gd name="connsiteY439" fmla="*/ 3711738 h 6858000"/>
                <a:gd name="connsiteX440" fmla="*/ 4555778 w 6946900"/>
                <a:gd name="connsiteY440" fmla="*/ 3714120 h 6858000"/>
                <a:gd name="connsiteX441" fmla="*/ 4613751 w 6946900"/>
                <a:gd name="connsiteY441" fmla="*/ 3714914 h 6858000"/>
                <a:gd name="connsiteX442" fmla="*/ 4669342 w 6946900"/>
                <a:gd name="connsiteY442" fmla="*/ 3715708 h 6858000"/>
                <a:gd name="connsiteX443" fmla="*/ 4716197 w 6946900"/>
                <a:gd name="connsiteY443" fmla="*/ 3714914 h 6858000"/>
                <a:gd name="connsiteX444" fmla="*/ 4763052 w 6946900"/>
                <a:gd name="connsiteY444" fmla="*/ 3714120 h 6858000"/>
                <a:gd name="connsiteX445" fmla="*/ 4809113 w 6946900"/>
                <a:gd name="connsiteY445" fmla="*/ 3712532 h 6858000"/>
                <a:gd name="connsiteX446" fmla="*/ 4853585 w 6946900"/>
                <a:gd name="connsiteY446" fmla="*/ 3710150 h 6858000"/>
                <a:gd name="connsiteX447" fmla="*/ 4898058 w 6946900"/>
                <a:gd name="connsiteY447" fmla="*/ 3706974 h 6858000"/>
                <a:gd name="connsiteX448" fmla="*/ 4941736 w 6946900"/>
                <a:gd name="connsiteY448" fmla="*/ 3703798 h 6858000"/>
                <a:gd name="connsiteX449" fmla="*/ 4986209 w 6946900"/>
                <a:gd name="connsiteY449" fmla="*/ 3699828 h 6858000"/>
                <a:gd name="connsiteX450" fmla="*/ 5028299 w 6946900"/>
                <a:gd name="connsiteY450" fmla="*/ 3695064 h 6858000"/>
                <a:gd name="connsiteX451" fmla="*/ 5070389 w 6946900"/>
                <a:gd name="connsiteY451" fmla="*/ 3690301 h 6858000"/>
                <a:gd name="connsiteX452" fmla="*/ 5112479 w 6946900"/>
                <a:gd name="connsiteY452" fmla="*/ 3684743 h 6858000"/>
                <a:gd name="connsiteX453" fmla="*/ 5153774 w 6946900"/>
                <a:gd name="connsiteY453" fmla="*/ 3678391 h 6858000"/>
                <a:gd name="connsiteX454" fmla="*/ 5194276 w 6946900"/>
                <a:gd name="connsiteY454" fmla="*/ 3671245 h 6858000"/>
                <a:gd name="connsiteX455" fmla="*/ 5233984 w 6946900"/>
                <a:gd name="connsiteY455" fmla="*/ 3664894 h 6858000"/>
                <a:gd name="connsiteX456" fmla="*/ 5272897 w 6946900"/>
                <a:gd name="connsiteY456" fmla="*/ 3657748 h 6858000"/>
                <a:gd name="connsiteX457" fmla="*/ 5349930 w 6946900"/>
                <a:gd name="connsiteY457" fmla="*/ 3641075 h 6858000"/>
                <a:gd name="connsiteX458" fmla="*/ 5424580 w 6946900"/>
                <a:gd name="connsiteY458" fmla="*/ 3622813 h 6858000"/>
                <a:gd name="connsiteX459" fmla="*/ 5496848 w 6946900"/>
                <a:gd name="connsiteY459" fmla="*/ 3603758 h 6858000"/>
                <a:gd name="connsiteX460" fmla="*/ 5565939 w 6946900"/>
                <a:gd name="connsiteY460" fmla="*/ 3583909 h 6858000"/>
                <a:gd name="connsiteX461" fmla="*/ 5633442 w 6946900"/>
                <a:gd name="connsiteY461" fmla="*/ 3562472 h 6858000"/>
                <a:gd name="connsiteX462" fmla="*/ 5698562 w 6946900"/>
                <a:gd name="connsiteY462" fmla="*/ 3540241 h 6858000"/>
                <a:gd name="connsiteX463" fmla="*/ 5759712 w 6946900"/>
                <a:gd name="connsiteY463" fmla="*/ 3518010 h 6858000"/>
                <a:gd name="connsiteX464" fmla="*/ 5819273 w 6946900"/>
                <a:gd name="connsiteY464" fmla="*/ 3493397 h 6858000"/>
                <a:gd name="connsiteX465" fmla="*/ 5876452 w 6946900"/>
                <a:gd name="connsiteY465" fmla="*/ 3470372 h 6858000"/>
                <a:gd name="connsiteX466" fmla="*/ 5924101 w 6946900"/>
                <a:gd name="connsiteY466" fmla="*/ 3448140 h 6858000"/>
                <a:gd name="connsiteX467" fmla="*/ 5970162 w 6946900"/>
                <a:gd name="connsiteY467" fmla="*/ 3426704 h 6858000"/>
                <a:gd name="connsiteX468" fmla="*/ 6014634 w 6946900"/>
                <a:gd name="connsiteY468" fmla="*/ 3405266 h 6858000"/>
                <a:gd name="connsiteX469" fmla="*/ 6058312 w 6946900"/>
                <a:gd name="connsiteY469" fmla="*/ 3383829 h 6858000"/>
                <a:gd name="connsiteX470" fmla="*/ 6100402 w 6946900"/>
                <a:gd name="connsiteY470" fmla="*/ 3361598 h 6858000"/>
                <a:gd name="connsiteX471" fmla="*/ 6140904 w 6946900"/>
                <a:gd name="connsiteY471" fmla="*/ 3338573 h 6858000"/>
                <a:gd name="connsiteX472" fmla="*/ 6179818 w 6946900"/>
                <a:gd name="connsiteY472" fmla="*/ 3316342 h 6858000"/>
                <a:gd name="connsiteX473" fmla="*/ 6217937 w 6946900"/>
                <a:gd name="connsiteY473" fmla="*/ 3294111 h 6858000"/>
                <a:gd name="connsiteX474" fmla="*/ 6255262 w 6946900"/>
                <a:gd name="connsiteY474" fmla="*/ 3271086 h 6858000"/>
                <a:gd name="connsiteX475" fmla="*/ 6290998 w 6946900"/>
                <a:gd name="connsiteY475" fmla="*/ 3248855 h 6858000"/>
                <a:gd name="connsiteX476" fmla="*/ 6325147 w 6946900"/>
                <a:gd name="connsiteY476" fmla="*/ 3226624 h 6858000"/>
                <a:gd name="connsiteX477" fmla="*/ 6358502 w 6946900"/>
                <a:gd name="connsiteY477" fmla="*/ 3204392 h 6858000"/>
                <a:gd name="connsiteX478" fmla="*/ 6389473 w 6946900"/>
                <a:gd name="connsiteY478" fmla="*/ 3182161 h 6858000"/>
                <a:gd name="connsiteX479" fmla="*/ 6419651 w 6946900"/>
                <a:gd name="connsiteY479" fmla="*/ 3161518 h 6858000"/>
                <a:gd name="connsiteX480" fmla="*/ 470694 w 6946900"/>
                <a:gd name="connsiteY480" fmla="*/ 3119438 h 6858000"/>
                <a:gd name="connsiteX481" fmla="*/ 527844 w 6946900"/>
                <a:gd name="connsiteY481" fmla="*/ 3161518 h 6858000"/>
                <a:gd name="connsiteX482" fmla="*/ 558006 w 6946900"/>
                <a:gd name="connsiteY482" fmla="*/ 3182161 h 6858000"/>
                <a:gd name="connsiteX483" fmla="*/ 588963 w 6946900"/>
                <a:gd name="connsiteY483" fmla="*/ 3204392 h 6858000"/>
                <a:gd name="connsiteX484" fmla="*/ 622300 w 6946900"/>
                <a:gd name="connsiteY484" fmla="*/ 3226624 h 6858000"/>
                <a:gd name="connsiteX485" fmla="*/ 656431 w 6946900"/>
                <a:gd name="connsiteY485" fmla="*/ 3248855 h 6858000"/>
                <a:gd name="connsiteX486" fmla="*/ 692150 w 6946900"/>
                <a:gd name="connsiteY486" fmla="*/ 3271086 h 6858000"/>
                <a:gd name="connsiteX487" fmla="*/ 728662 w 6946900"/>
                <a:gd name="connsiteY487" fmla="*/ 3294111 h 6858000"/>
                <a:gd name="connsiteX488" fmla="*/ 766762 w 6946900"/>
                <a:gd name="connsiteY488" fmla="*/ 3316342 h 6858000"/>
                <a:gd name="connsiteX489" fmla="*/ 806450 w 6946900"/>
                <a:gd name="connsiteY489" fmla="*/ 3338573 h 6858000"/>
                <a:gd name="connsiteX490" fmla="*/ 846931 w 6946900"/>
                <a:gd name="connsiteY490" fmla="*/ 3361598 h 6858000"/>
                <a:gd name="connsiteX491" fmla="*/ 889000 w 6946900"/>
                <a:gd name="connsiteY491" fmla="*/ 3383829 h 6858000"/>
                <a:gd name="connsiteX492" fmla="*/ 932656 w 6946900"/>
                <a:gd name="connsiteY492" fmla="*/ 3405266 h 6858000"/>
                <a:gd name="connsiteX493" fmla="*/ 976312 w 6946900"/>
                <a:gd name="connsiteY493" fmla="*/ 3426704 h 6858000"/>
                <a:gd name="connsiteX494" fmla="*/ 1023144 w 6946900"/>
                <a:gd name="connsiteY494" fmla="*/ 3448140 h 6858000"/>
                <a:gd name="connsiteX495" fmla="*/ 1069975 w 6946900"/>
                <a:gd name="connsiteY495" fmla="*/ 3470372 h 6858000"/>
                <a:gd name="connsiteX496" fmla="*/ 1127125 w 6946900"/>
                <a:gd name="connsiteY496" fmla="*/ 3493397 h 6858000"/>
                <a:gd name="connsiteX497" fmla="*/ 1186656 w 6946900"/>
                <a:gd name="connsiteY497" fmla="*/ 3518010 h 6858000"/>
                <a:gd name="connsiteX498" fmla="*/ 1248569 w 6946900"/>
                <a:gd name="connsiteY498" fmla="*/ 3540241 h 6858000"/>
                <a:gd name="connsiteX499" fmla="*/ 1313656 w 6946900"/>
                <a:gd name="connsiteY499" fmla="*/ 3562472 h 6858000"/>
                <a:gd name="connsiteX500" fmla="*/ 1380331 w 6946900"/>
                <a:gd name="connsiteY500" fmla="*/ 3583909 h 6858000"/>
                <a:gd name="connsiteX501" fmla="*/ 1450181 w 6946900"/>
                <a:gd name="connsiteY501" fmla="*/ 3603758 h 6858000"/>
                <a:gd name="connsiteX502" fmla="*/ 1521619 w 6946900"/>
                <a:gd name="connsiteY502" fmla="*/ 3622813 h 6858000"/>
                <a:gd name="connsiteX503" fmla="*/ 1596231 w 6946900"/>
                <a:gd name="connsiteY503" fmla="*/ 3641075 h 6858000"/>
                <a:gd name="connsiteX504" fmla="*/ 1673225 w 6946900"/>
                <a:gd name="connsiteY504" fmla="*/ 3657748 h 6858000"/>
                <a:gd name="connsiteX505" fmla="*/ 1712913 w 6946900"/>
                <a:gd name="connsiteY505" fmla="*/ 3664894 h 6858000"/>
                <a:gd name="connsiteX506" fmla="*/ 1752600 w 6946900"/>
                <a:gd name="connsiteY506" fmla="*/ 3671245 h 6858000"/>
                <a:gd name="connsiteX507" fmla="*/ 1793081 w 6946900"/>
                <a:gd name="connsiteY507" fmla="*/ 3678391 h 6858000"/>
                <a:gd name="connsiteX508" fmla="*/ 1833563 w 6946900"/>
                <a:gd name="connsiteY508" fmla="*/ 3684743 h 6858000"/>
                <a:gd name="connsiteX509" fmla="*/ 1874838 w 6946900"/>
                <a:gd name="connsiteY509" fmla="*/ 3690301 h 6858000"/>
                <a:gd name="connsiteX510" fmla="*/ 1917700 w 6946900"/>
                <a:gd name="connsiteY510" fmla="*/ 3695064 h 6858000"/>
                <a:gd name="connsiteX511" fmla="*/ 1960563 w 6946900"/>
                <a:gd name="connsiteY511" fmla="*/ 3699828 h 6858000"/>
                <a:gd name="connsiteX512" fmla="*/ 2004219 w 6946900"/>
                <a:gd name="connsiteY512" fmla="*/ 3703798 h 6858000"/>
                <a:gd name="connsiteX513" fmla="*/ 2047875 w 6946900"/>
                <a:gd name="connsiteY513" fmla="*/ 3706974 h 6858000"/>
                <a:gd name="connsiteX514" fmla="*/ 2093119 w 6946900"/>
                <a:gd name="connsiteY514" fmla="*/ 3710150 h 6858000"/>
                <a:gd name="connsiteX515" fmla="*/ 2137569 w 6946900"/>
                <a:gd name="connsiteY515" fmla="*/ 3712532 h 6858000"/>
                <a:gd name="connsiteX516" fmla="*/ 2183606 w 6946900"/>
                <a:gd name="connsiteY516" fmla="*/ 3714120 h 6858000"/>
                <a:gd name="connsiteX517" fmla="*/ 2229644 w 6946900"/>
                <a:gd name="connsiteY517" fmla="*/ 3714914 h 6858000"/>
                <a:gd name="connsiteX518" fmla="*/ 2276475 w 6946900"/>
                <a:gd name="connsiteY518" fmla="*/ 3715708 h 6858000"/>
                <a:gd name="connsiteX519" fmla="*/ 2332831 w 6946900"/>
                <a:gd name="connsiteY519" fmla="*/ 3714914 h 6858000"/>
                <a:gd name="connsiteX520" fmla="*/ 2389981 w 6946900"/>
                <a:gd name="connsiteY520" fmla="*/ 3714120 h 6858000"/>
                <a:gd name="connsiteX521" fmla="*/ 2447925 w 6946900"/>
                <a:gd name="connsiteY521" fmla="*/ 3711738 h 6858000"/>
                <a:gd name="connsiteX522" fmla="*/ 2507457 w 6946900"/>
                <a:gd name="connsiteY522" fmla="*/ 3706974 h 6858000"/>
                <a:gd name="connsiteX523" fmla="*/ 2567782 w 6946900"/>
                <a:gd name="connsiteY523" fmla="*/ 3703004 h 6858000"/>
                <a:gd name="connsiteX524" fmla="*/ 2628107 w 6946900"/>
                <a:gd name="connsiteY524" fmla="*/ 3696652 h 6858000"/>
                <a:gd name="connsiteX525" fmla="*/ 2688432 w 6946900"/>
                <a:gd name="connsiteY525" fmla="*/ 3689507 h 6858000"/>
                <a:gd name="connsiteX526" fmla="*/ 2750344 w 6946900"/>
                <a:gd name="connsiteY526" fmla="*/ 3681567 h 6858000"/>
                <a:gd name="connsiteX527" fmla="*/ 2813844 w 6946900"/>
                <a:gd name="connsiteY527" fmla="*/ 3672833 h 6858000"/>
                <a:gd name="connsiteX528" fmla="*/ 2876550 w 6946900"/>
                <a:gd name="connsiteY528" fmla="*/ 3660924 h 6858000"/>
                <a:gd name="connsiteX529" fmla="*/ 2940844 w 6946900"/>
                <a:gd name="connsiteY529" fmla="*/ 3649808 h 6858000"/>
                <a:gd name="connsiteX530" fmla="*/ 3006725 w 6946900"/>
                <a:gd name="connsiteY530" fmla="*/ 3636311 h 6858000"/>
                <a:gd name="connsiteX531" fmla="*/ 3071813 w 6946900"/>
                <a:gd name="connsiteY531" fmla="*/ 3621225 h 6858000"/>
                <a:gd name="connsiteX532" fmla="*/ 3137694 w 6946900"/>
                <a:gd name="connsiteY532" fmla="*/ 3606140 h 6858000"/>
                <a:gd name="connsiteX533" fmla="*/ 3205163 w 6946900"/>
                <a:gd name="connsiteY533" fmla="*/ 3587879 h 6858000"/>
                <a:gd name="connsiteX534" fmla="*/ 3273425 w 6946900"/>
                <a:gd name="connsiteY534" fmla="*/ 3569618 h 6858000"/>
                <a:gd name="connsiteX535" fmla="*/ 3275013 w 6946900"/>
                <a:gd name="connsiteY535" fmla="*/ 3630753 h 6858000"/>
                <a:gd name="connsiteX536" fmla="*/ 3275013 w 6946900"/>
                <a:gd name="connsiteY536" fmla="*/ 3693476 h 6858000"/>
                <a:gd name="connsiteX537" fmla="*/ 3275013 w 6946900"/>
                <a:gd name="connsiteY537" fmla="*/ 3756200 h 6858000"/>
                <a:gd name="connsiteX538" fmla="*/ 3274219 w 6946900"/>
                <a:gd name="connsiteY538" fmla="*/ 3821305 h 6858000"/>
                <a:gd name="connsiteX539" fmla="*/ 3271838 w 6946900"/>
                <a:gd name="connsiteY539" fmla="*/ 3885617 h 6858000"/>
                <a:gd name="connsiteX540" fmla="*/ 3269457 w 6946900"/>
                <a:gd name="connsiteY540" fmla="*/ 3951516 h 6858000"/>
                <a:gd name="connsiteX541" fmla="*/ 3264694 w 6946900"/>
                <a:gd name="connsiteY541" fmla="*/ 4019003 h 6858000"/>
                <a:gd name="connsiteX542" fmla="*/ 3258344 w 6946900"/>
                <a:gd name="connsiteY542" fmla="*/ 4086490 h 6858000"/>
                <a:gd name="connsiteX543" fmla="*/ 3252788 w 6946900"/>
                <a:gd name="connsiteY543" fmla="*/ 4153978 h 6858000"/>
                <a:gd name="connsiteX544" fmla="*/ 3244850 w 6946900"/>
                <a:gd name="connsiteY544" fmla="*/ 4223053 h 6858000"/>
                <a:gd name="connsiteX545" fmla="*/ 3236119 w 6946900"/>
                <a:gd name="connsiteY545" fmla="*/ 4292128 h 6858000"/>
                <a:gd name="connsiteX546" fmla="*/ 3225800 w 6946900"/>
                <a:gd name="connsiteY546" fmla="*/ 4361998 h 6858000"/>
                <a:gd name="connsiteX547" fmla="*/ 3214688 w 6946900"/>
                <a:gd name="connsiteY547" fmla="*/ 4433455 h 6858000"/>
                <a:gd name="connsiteX548" fmla="*/ 3201988 w 6946900"/>
                <a:gd name="connsiteY548" fmla="*/ 4504118 h 6858000"/>
                <a:gd name="connsiteX549" fmla="*/ 3187700 w 6946900"/>
                <a:gd name="connsiteY549" fmla="*/ 4574781 h 6858000"/>
                <a:gd name="connsiteX550" fmla="*/ 3172619 w 6946900"/>
                <a:gd name="connsiteY550" fmla="*/ 4647032 h 6858000"/>
                <a:gd name="connsiteX551" fmla="*/ 3158332 w 6946900"/>
                <a:gd name="connsiteY551" fmla="*/ 4706580 h 6858000"/>
                <a:gd name="connsiteX552" fmla="*/ 3144838 w 6946900"/>
                <a:gd name="connsiteY552" fmla="*/ 4764539 h 6858000"/>
                <a:gd name="connsiteX553" fmla="*/ 3129757 w 6946900"/>
                <a:gd name="connsiteY553" fmla="*/ 4820117 h 6858000"/>
                <a:gd name="connsiteX554" fmla="*/ 3115469 w 6946900"/>
                <a:gd name="connsiteY554" fmla="*/ 4876489 h 6858000"/>
                <a:gd name="connsiteX555" fmla="*/ 3099594 w 6946900"/>
                <a:gd name="connsiteY555" fmla="*/ 4931272 h 6858000"/>
                <a:gd name="connsiteX556" fmla="*/ 3084513 w 6946900"/>
                <a:gd name="connsiteY556" fmla="*/ 4984468 h 6858000"/>
                <a:gd name="connsiteX557" fmla="*/ 3067844 w 6946900"/>
                <a:gd name="connsiteY557" fmla="*/ 5036870 h 6858000"/>
                <a:gd name="connsiteX558" fmla="*/ 3050382 w 6946900"/>
                <a:gd name="connsiteY558" fmla="*/ 5087684 h 6858000"/>
                <a:gd name="connsiteX559" fmla="*/ 3033713 w 6946900"/>
                <a:gd name="connsiteY559" fmla="*/ 5138498 h 6858000"/>
                <a:gd name="connsiteX560" fmla="*/ 3016250 w 6946900"/>
                <a:gd name="connsiteY560" fmla="*/ 5186930 h 6858000"/>
                <a:gd name="connsiteX561" fmla="*/ 2997994 w 6946900"/>
                <a:gd name="connsiteY561" fmla="*/ 5235362 h 6858000"/>
                <a:gd name="connsiteX562" fmla="*/ 2978944 w 6946900"/>
                <a:gd name="connsiteY562" fmla="*/ 5282206 h 6858000"/>
                <a:gd name="connsiteX563" fmla="*/ 2959894 w 6946900"/>
                <a:gd name="connsiteY563" fmla="*/ 5329050 h 6858000"/>
                <a:gd name="connsiteX564" fmla="*/ 2940050 w 6946900"/>
                <a:gd name="connsiteY564" fmla="*/ 5373512 h 6858000"/>
                <a:gd name="connsiteX565" fmla="*/ 2919413 w 6946900"/>
                <a:gd name="connsiteY565" fmla="*/ 5417975 h 6858000"/>
                <a:gd name="connsiteX566" fmla="*/ 2897982 w 6946900"/>
                <a:gd name="connsiteY566" fmla="*/ 5460055 h 6858000"/>
                <a:gd name="connsiteX567" fmla="*/ 2876550 w 6946900"/>
                <a:gd name="connsiteY567" fmla="*/ 5502929 h 6858000"/>
                <a:gd name="connsiteX568" fmla="*/ 2855119 w 6946900"/>
                <a:gd name="connsiteY568" fmla="*/ 5543421 h 6858000"/>
                <a:gd name="connsiteX569" fmla="*/ 2832894 w 6946900"/>
                <a:gd name="connsiteY569" fmla="*/ 5583120 h 6858000"/>
                <a:gd name="connsiteX570" fmla="*/ 2809082 w 6946900"/>
                <a:gd name="connsiteY570" fmla="*/ 5622024 h 6858000"/>
                <a:gd name="connsiteX571" fmla="*/ 2786063 w 6946900"/>
                <a:gd name="connsiteY571" fmla="*/ 5660135 h 6858000"/>
                <a:gd name="connsiteX572" fmla="*/ 2760663 w 6946900"/>
                <a:gd name="connsiteY572" fmla="*/ 5697451 h 6858000"/>
                <a:gd name="connsiteX573" fmla="*/ 2736850 w 6946900"/>
                <a:gd name="connsiteY573" fmla="*/ 5733180 h 6858000"/>
                <a:gd name="connsiteX574" fmla="*/ 2710657 w 6946900"/>
                <a:gd name="connsiteY574" fmla="*/ 5768908 h 6858000"/>
                <a:gd name="connsiteX575" fmla="*/ 2685257 w 6946900"/>
                <a:gd name="connsiteY575" fmla="*/ 5802255 h 6858000"/>
                <a:gd name="connsiteX576" fmla="*/ 2658269 w 6946900"/>
                <a:gd name="connsiteY576" fmla="*/ 5836395 h 6858000"/>
                <a:gd name="connsiteX577" fmla="*/ 2630488 w 6946900"/>
                <a:gd name="connsiteY577" fmla="*/ 5868154 h 6858000"/>
                <a:gd name="connsiteX578" fmla="*/ 2602707 w 6946900"/>
                <a:gd name="connsiteY578" fmla="*/ 5899119 h 6858000"/>
                <a:gd name="connsiteX579" fmla="*/ 2574132 w 6946900"/>
                <a:gd name="connsiteY579" fmla="*/ 5930878 h 6858000"/>
                <a:gd name="connsiteX580" fmla="*/ 2544763 w 6946900"/>
                <a:gd name="connsiteY580" fmla="*/ 5960254 h 6858000"/>
                <a:gd name="connsiteX581" fmla="*/ 2514600 w 6946900"/>
                <a:gd name="connsiteY581" fmla="*/ 5988837 h 6858000"/>
                <a:gd name="connsiteX582" fmla="*/ 2483644 w 6946900"/>
                <a:gd name="connsiteY582" fmla="*/ 6016626 h 6858000"/>
                <a:gd name="connsiteX583" fmla="*/ 2402681 w 6946900"/>
                <a:gd name="connsiteY583" fmla="*/ 5995189 h 6858000"/>
                <a:gd name="connsiteX584" fmla="*/ 2321719 w 6946900"/>
                <a:gd name="connsiteY584" fmla="*/ 5972164 h 6858000"/>
                <a:gd name="connsiteX585" fmla="*/ 2242344 w 6946900"/>
                <a:gd name="connsiteY585" fmla="*/ 5948345 h 6858000"/>
                <a:gd name="connsiteX586" fmla="*/ 2164556 w 6946900"/>
                <a:gd name="connsiteY586" fmla="*/ 5923732 h 6858000"/>
                <a:gd name="connsiteX587" fmla="*/ 2087563 w 6946900"/>
                <a:gd name="connsiteY587" fmla="*/ 5896737 h 6858000"/>
                <a:gd name="connsiteX588" fmla="*/ 2011363 w 6946900"/>
                <a:gd name="connsiteY588" fmla="*/ 5868948 h 6858000"/>
                <a:gd name="connsiteX589" fmla="*/ 1937544 w 6946900"/>
                <a:gd name="connsiteY589" fmla="*/ 5839571 h 6858000"/>
                <a:gd name="connsiteX590" fmla="*/ 1864519 w 6946900"/>
                <a:gd name="connsiteY590" fmla="*/ 5809401 h 6858000"/>
                <a:gd name="connsiteX591" fmla="*/ 1793081 w 6946900"/>
                <a:gd name="connsiteY591" fmla="*/ 5778436 h 6858000"/>
                <a:gd name="connsiteX592" fmla="*/ 1722438 w 6946900"/>
                <a:gd name="connsiteY592" fmla="*/ 5745883 h 6858000"/>
                <a:gd name="connsiteX593" fmla="*/ 1653381 w 6946900"/>
                <a:gd name="connsiteY593" fmla="*/ 5711743 h 6858000"/>
                <a:gd name="connsiteX594" fmla="*/ 1585119 w 6946900"/>
                <a:gd name="connsiteY594" fmla="*/ 5676014 h 6858000"/>
                <a:gd name="connsiteX595" fmla="*/ 1518444 w 6946900"/>
                <a:gd name="connsiteY595" fmla="*/ 5640285 h 6858000"/>
                <a:gd name="connsiteX596" fmla="*/ 1452563 w 6946900"/>
                <a:gd name="connsiteY596" fmla="*/ 5602969 h 6858000"/>
                <a:gd name="connsiteX597" fmla="*/ 1389063 w 6946900"/>
                <a:gd name="connsiteY597" fmla="*/ 5564065 h 6858000"/>
                <a:gd name="connsiteX598" fmla="*/ 1325563 w 6946900"/>
                <a:gd name="connsiteY598" fmla="*/ 5523572 h 6858000"/>
                <a:gd name="connsiteX599" fmla="*/ 1263650 w 6946900"/>
                <a:gd name="connsiteY599" fmla="*/ 5481492 h 6858000"/>
                <a:gd name="connsiteX600" fmla="*/ 1202531 w 6946900"/>
                <a:gd name="connsiteY600" fmla="*/ 5439412 h 6858000"/>
                <a:gd name="connsiteX601" fmla="*/ 1143794 w 6946900"/>
                <a:gd name="connsiteY601" fmla="*/ 5395743 h 6858000"/>
                <a:gd name="connsiteX602" fmla="*/ 1085850 w 6946900"/>
                <a:gd name="connsiteY602" fmla="*/ 5350487 h 6858000"/>
                <a:gd name="connsiteX603" fmla="*/ 1029494 w 6946900"/>
                <a:gd name="connsiteY603" fmla="*/ 5304437 h 6858000"/>
                <a:gd name="connsiteX604" fmla="*/ 973931 w 6946900"/>
                <a:gd name="connsiteY604" fmla="*/ 5256799 h 6858000"/>
                <a:gd name="connsiteX605" fmla="*/ 919957 w 6946900"/>
                <a:gd name="connsiteY605" fmla="*/ 5208367 h 6858000"/>
                <a:gd name="connsiteX606" fmla="*/ 867569 w 6946900"/>
                <a:gd name="connsiteY606" fmla="*/ 5158347 h 6858000"/>
                <a:gd name="connsiteX607" fmla="*/ 815975 w 6946900"/>
                <a:gd name="connsiteY607" fmla="*/ 5107533 h 6858000"/>
                <a:gd name="connsiteX608" fmla="*/ 765969 w 6946900"/>
                <a:gd name="connsiteY608" fmla="*/ 5055131 h 6858000"/>
                <a:gd name="connsiteX609" fmla="*/ 717550 w 6946900"/>
                <a:gd name="connsiteY609" fmla="*/ 5001142 h 6858000"/>
                <a:gd name="connsiteX610" fmla="*/ 669925 w 6946900"/>
                <a:gd name="connsiteY610" fmla="*/ 4946358 h 6858000"/>
                <a:gd name="connsiteX611" fmla="*/ 623094 w 6946900"/>
                <a:gd name="connsiteY611" fmla="*/ 4890780 h 6858000"/>
                <a:gd name="connsiteX612" fmla="*/ 577850 w 6946900"/>
                <a:gd name="connsiteY612" fmla="*/ 4833614 h 6858000"/>
                <a:gd name="connsiteX613" fmla="*/ 534987 w 6946900"/>
                <a:gd name="connsiteY613" fmla="*/ 4774861 h 6858000"/>
                <a:gd name="connsiteX614" fmla="*/ 492919 w 6946900"/>
                <a:gd name="connsiteY614" fmla="*/ 4715313 h 6858000"/>
                <a:gd name="connsiteX615" fmla="*/ 457994 w 6946900"/>
                <a:gd name="connsiteY615" fmla="*/ 4663705 h 6858000"/>
                <a:gd name="connsiteX616" fmla="*/ 425450 w 6946900"/>
                <a:gd name="connsiteY616" fmla="*/ 4612097 h 6858000"/>
                <a:gd name="connsiteX617" fmla="*/ 393700 w 6946900"/>
                <a:gd name="connsiteY617" fmla="*/ 4562077 h 6858000"/>
                <a:gd name="connsiteX618" fmla="*/ 364331 w 6946900"/>
                <a:gd name="connsiteY618" fmla="*/ 4512057 h 6858000"/>
                <a:gd name="connsiteX619" fmla="*/ 337344 w 6946900"/>
                <a:gd name="connsiteY619" fmla="*/ 4462831 h 6858000"/>
                <a:gd name="connsiteX620" fmla="*/ 311150 w 6946900"/>
                <a:gd name="connsiteY620" fmla="*/ 4414399 h 6858000"/>
                <a:gd name="connsiteX621" fmla="*/ 286544 w 6946900"/>
                <a:gd name="connsiteY621" fmla="*/ 4366761 h 6858000"/>
                <a:gd name="connsiteX622" fmla="*/ 264319 w 6946900"/>
                <a:gd name="connsiteY622" fmla="*/ 4319917 h 6858000"/>
                <a:gd name="connsiteX623" fmla="*/ 242887 w 6946900"/>
                <a:gd name="connsiteY623" fmla="*/ 4274661 h 6858000"/>
                <a:gd name="connsiteX624" fmla="*/ 223044 w 6946900"/>
                <a:gd name="connsiteY624" fmla="*/ 4230199 h 6858000"/>
                <a:gd name="connsiteX625" fmla="*/ 204787 w 6946900"/>
                <a:gd name="connsiteY625" fmla="*/ 4186530 h 6858000"/>
                <a:gd name="connsiteX626" fmla="*/ 188119 w 6946900"/>
                <a:gd name="connsiteY626" fmla="*/ 4145244 h 6858000"/>
                <a:gd name="connsiteX627" fmla="*/ 173038 w 6946900"/>
                <a:gd name="connsiteY627" fmla="*/ 4104752 h 6858000"/>
                <a:gd name="connsiteX628" fmla="*/ 157956 w 6946900"/>
                <a:gd name="connsiteY628" fmla="*/ 4065847 h 6858000"/>
                <a:gd name="connsiteX629" fmla="*/ 145256 w 6946900"/>
                <a:gd name="connsiteY629" fmla="*/ 4028531 h 6858000"/>
                <a:gd name="connsiteX630" fmla="*/ 133350 w 6946900"/>
                <a:gd name="connsiteY630" fmla="*/ 3992802 h 6858000"/>
                <a:gd name="connsiteX631" fmla="*/ 149225 w 6946900"/>
                <a:gd name="connsiteY631" fmla="*/ 3935637 h 6858000"/>
                <a:gd name="connsiteX632" fmla="*/ 165894 w 6946900"/>
                <a:gd name="connsiteY632" fmla="*/ 3878471 h 6858000"/>
                <a:gd name="connsiteX633" fmla="*/ 184150 w 6946900"/>
                <a:gd name="connsiteY633" fmla="*/ 3821305 h 6858000"/>
                <a:gd name="connsiteX634" fmla="*/ 202406 w 6946900"/>
                <a:gd name="connsiteY634" fmla="*/ 3764140 h 6858000"/>
                <a:gd name="connsiteX635" fmla="*/ 221456 w 6946900"/>
                <a:gd name="connsiteY635" fmla="*/ 3707768 h 6858000"/>
                <a:gd name="connsiteX636" fmla="*/ 241300 w 6946900"/>
                <a:gd name="connsiteY636" fmla="*/ 3651396 h 6858000"/>
                <a:gd name="connsiteX637" fmla="*/ 261937 w 6946900"/>
                <a:gd name="connsiteY637" fmla="*/ 3596612 h 6858000"/>
                <a:gd name="connsiteX638" fmla="*/ 282575 w 6946900"/>
                <a:gd name="connsiteY638" fmla="*/ 3541829 h 6858000"/>
                <a:gd name="connsiteX639" fmla="*/ 304800 w 6946900"/>
                <a:gd name="connsiteY639" fmla="*/ 3487045 h 6858000"/>
                <a:gd name="connsiteX640" fmla="*/ 327025 w 6946900"/>
                <a:gd name="connsiteY640" fmla="*/ 3433055 h 6858000"/>
                <a:gd name="connsiteX641" fmla="*/ 350044 w 6946900"/>
                <a:gd name="connsiteY641" fmla="*/ 3379066 h 6858000"/>
                <a:gd name="connsiteX642" fmla="*/ 373062 w 6946900"/>
                <a:gd name="connsiteY642" fmla="*/ 3326664 h 6858000"/>
                <a:gd name="connsiteX643" fmla="*/ 397669 w 6946900"/>
                <a:gd name="connsiteY643" fmla="*/ 3274262 h 6858000"/>
                <a:gd name="connsiteX644" fmla="*/ 421481 w 6946900"/>
                <a:gd name="connsiteY644" fmla="*/ 3221860 h 6858000"/>
                <a:gd name="connsiteX645" fmla="*/ 446088 w 6946900"/>
                <a:gd name="connsiteY645" fmla="*/ 3170252 h 6858000"/>
                <a:gd name="connsiteX646" fmla="*/ 3459562 w 6946900"/>
                <a:gd name="connsiteY646" fmla="*/ 0 h 6858000"/>
                <a:gd name="connsiteX647" fmla="*/ 3472260 w 6946900"/>
                <a:gd name="connsiteY647" fmla="*/ 0 h 6858000"/>
                <a:gd name="connsiteX648" fmla="*/ 3485752 w 6946900"/>
                <a:gd name="connsiteY648" fmla="*/ 0 h 6858000"/>
                <a:gd name="connsiteX649" fmla="*/ 3498450 w 6946900"/>
                <a:gd name="connsiteY649" fmla="*/ 794 h 6858000"/>
                <a:gd name="connsiteX650" fmla="*/ 3511148 w 6946900"/>
                <a:gd name="connsiteY650" fmla="*/ 2382 h 6858000"/>
                <a:gd name="connsiteX651" fmla="*/ 3523847 w 6946900"/>
                <a:gd name="connsiteY651" fmla="*/ 5557 h 6858000"/>
                <a:gd name="connsiteX652" fmla="*/ 3536545 w 6946900"/>
                <a:gd name="connsiteY652" fmla="*/ 7939 h 6858000"/>
                <a:gd name="connsiteX653" fmla="*/ 3547656 w 6946900"/>
                <a:gd name="connsiteY653" fmla="*/ 11909 h 6858000"/>
                <a:gd name="connsiteX654" fmla="*/ 3559561 w 6946900"/>
                <a:gd name="connsiteY654" fmla="*/ 16672 h 6858000"/>
                <a:gd name="connsiteX655" fmla="*/ 3571465 w 6946900"/>
                <a:gd name="connsiteY655" fmla="*/ 20642 h 6858000"/>
                <a:gd name="connsiteX656" fmla="*/ 3582576 w 6946900"/>
                <a:gd name="connsiteY656" fmla="*/ 26993 h 6858000"/>
                <a:gd name="connsiteX657" fmla="*/ 3592894 w 6946900"/>
                <a:gd name="connsiteY657" fmla="*/ 31757 h 6858000"/>
                <a:gd name="connsiteX658" fmla="*/ 3603211 w 6946900"/>
                <a:gd name="connsiteY658" fmla="*/ 38902 h 6858000"/>
                <a:gd name="connsiteX659" fmla="*/ 3612735 w 6946900"/>
                <a:gd name="connsiteY659" fmla="*/ 46048 h 6858000"/>
                <a:gd name="connsiteX660" fmla="*/ 3623052 w 6946900"/>
                <a:gd name="connsiteY660" fmla="*/ 53987 h 6858000"/>
                <a:gd name="connsiteX661" fmla="*/ 3631782 w 6946900"/>
                <a:gd name="connsiteY661" fmla="*/ 61132 h 6858000"/>
                <a:gd name="connsiteX662" fmla="*/ 3640512 w 6946900"/>
                <a:gd name="connsiteY662" fmla="*/ 69072 h 6858000"/>
                <a:gd name="connsiteX663" fmla="*/ 3649242 w 6946900"/>
                <a:gd name="connsiteY663" fmla="*/ 78599 h 6858000"/>
                <a:gd name="connsiteX664" fmla="*/ 3656385 w 6946900"/>
                <a:gd name="connsiteY664" fmla="*/ 87332 h 6858000"/>
                <a:gd name="connsiteX665" fmla="*/ 3663528 w 6946900"/>
                <a:gd name="connsiteY665" fmla="*/ 96859 h 6858000"/>
                <a:gd name="connsiteX666" fmla="*/ 3670670 w 6946900"/>
                <a:gd name="connsiteY666" fmla="*/ 107180 h 6858000"/>
                <a:gd name="connsiteX667" fmla="*/ 3677020 w 6946900"/>
                <a:gd name="connsiteY667" fmla="*/ 117501 h 6858000"/>
                <a:gd name="connsiteX668" fmla="*/ 3682575 w 6946900"/>
                <a:gd name="connsiteY668" fmla="*/ 127822 h 6858000"/>
                <a:gd name="connsiteX669" fmla="*/ 3688131 w 6946900"/>
                <a:gd name="connsiteY669" fmla="*/ 138937 h 6858000"/>
                <a:gd name="connsiteX670" fmla="*/ 3692892 w 6946900"/>
                <a:gd name="connsiteY670" fmla="*/ 150052 h 6858000"/>
                <a:gd name="connsiteX671" fmla="*/ 3696067 w 6946900"/>
                <a:gd name="connsiteY671" fmla="*/ 161962 h 6858000"/>
                <a:gd name="connsiteX672" fmla="*/ 3700829 w 6946900"/>
                <a:gd name="connsiteY672" fmla="*/ 173871 h 6858000"/>
                <a:gd name="connsiteX673" fmla="*/ 3703210 w 6946900"/>
                <a:gd name="connsiteY673" fmla="*/ 185779 h 6858000"/>
                <a:gd name="connsiteX674" fmla="*/ 3705591 w 6946900"/>
                <a:gd name="connsiteY674" fmla="*/ 197688 h 6858000"/>
                <a:gd name="connsiteX675" fmla="*/ 3706384 w 6946900"/>
                <a:gd name="connsiteY675" fmla="*/ 211185 h 6858000"/>
                <a:gd name="connsiteX676" fmla="*/ 3707972 w 6946900"/>
                <a:gd name="connsiteY676" fmla="*/ 223094 h 6858000"/>
                <a:gd name="connsiteX677" fmla="*/ 3708765 w 6946900"/>
                <a:gd name="connsiteY677" fmla="*/ 235797 h 6858000"/>
                <a:gd name="connsiteX678" fmla="*/ 3707972 w 6946900"/>
                <a:gd name="connsiteY678" fmla="*/ 249294 h 6858000"/>
                <a:gd name="connsiteX679" fmla="*/ 3706384 w 6946900"/>
                <a:gd name="connsiteY679" fmla="*/ 261997 h 6858000"/>
                <a:gd name="connsiteX680" fmla="*/ 3695273 w 6946900"/>
                <a:gd name="connsiteY680" fmla="*/ 368383 h 6858000"/>
                <a:gd name="connsiteX681" fmla="*/ 3683369 w 6946900"/>
                <a:gd name="connsiteY681" fmla="*/ 493030 h 6858000"/>
                <a:gd name="connsiteX682" fmla="*/ 3672258 w 6946900"/>
                <a:gd name="connsiteY682" fmla="*/ 629586 h 6858000"/>
                <a:gd name="connsiteX683" fmla="*/ 3661147 w 6946900"/>
                <a:gd name="connsiteY683" fmla="*/ 774875 h 6858000"/>
                <a:gd name="connsiteX684" fmla="*/ 3652417 w 6946900"/>
                <a:gd name="connsiteY684" fmla="*/ 921752 h 6858000"/>
                <a:gd name="connsiteX685" fmla="*/ 3644480 w 6946900"/>
                <a:gd name="connsiteY685" fmla="*/ 1066247 h 6858000"/>
                <a:gd name="connsiteX686" fmla="*/ 3642099 w 6946900"/>
                <a:gd name="connsiteY686" fmla="*/ 1135319 h 6858000"/>
                <a:gd name="connsiteX687" fmla="*/ 3640512 w 6946900"/>
                <a:gd name="connsiteY687" fmla="*/ 1200421 h 6858000"/>
                <a:gd name="connsiteX688" fmla="*/ 3638131 w 6946900"/>
                <a:gd name="connsiteY688" fmla="*/ 1263935 h 6858000"/>
                <a:gd name="connsiteX689" fmla="*/ 3638131 w 6946900"/>
                <a:gd name="connsiteY689" fmla="*/ 1322686 h 6858000"/>
                <a:gd name="connsiteX690" fmla="*/ 3638131 w 6946900"/>
                <a:gd name="connsiteY690" fmla="*/ 1345710 h 6858000"/>
                <a:gd name="connsiteX691" fmla="*/ 3639718 w 6946900"/>
                <a:gd name="connsiteY691" fmla="*/ 1368734 h 6858000"/>
                <a:gd name="connsiteX692" fmla="*/ 3641306 w 6946900"/>
                <a:gd name="connsiteY692" fmla="*/ 1390170 h 6858000"/>
                <a:gd name="connsiteX693" fmla="*/ 3642893 w 6946900"/>
                <a:gd name="connsiteY693" fmla="*/ 1412400 h 6858000"/>
                <a:gd name="connsiteX694" fmla="*/ 3645274 w 6946900"/>
                <a:gd name="connsiteY694" fmla="*/ 1433836 h 6858000"/>
                <a:gd name="connsiteX695" fmla="*/ 3649242 w 6946900"/>
                <a:gd name="connsiteY695" fmla="*/ 1455272 h 6858000"/>
                <a:gd name="connsiteX696" fmla="*/ 3652417 w 6946900"/>
                <a:gd name="connsiteY696" fmla="*/ 1476708 h 6858000"/>
                <a:gd name="connsiteX697" fmla="*/ 3655591 w 6946900"/>
                <a:gd name="connsiteY697" fmla="*/ 1497351 h 6858000"/>
                <a:gd name="connsiteX698" fmla="*/ 3665115 w 6946900"/>
                <a:gd name="connsiteY698" fmla="*/ 1537841 h 6858000"/>
                <a:gd name="connsiteX699" fmla="*/ 3676226 w 6946900"/>
                <a:gd name="connsiteY699" fmla="*/ 1576744 h 6858000"/>
                <a:gd name="connsiteX700" fmla="*/ 3689718 w 6946900"/>
                <a:gd name="connsiteY700" fmla="*/ 1614852 h 6858000"/>
                <a:gd name="connsiteX701" fmla="*/ 3703210 w 6946900"/>
                <a:gd name="connsiteY701" fmla="*/ 1652167 h 6858000"/>
                <a:gd name="connsiteX702" fmla="*/ 3718289 w 6946900"/>
                <a:gd name="connsiteY702" fmla="*/ 1687100 h 6858000"/>
                <a:gd name="connsiteX703" fmla="*/ 3734162 w 6946900"/>
                <a:gd name="connsiteY703" fmla="*/ 1722032 h 6858000"/>
                <a:gd name="connsiteX704" fmla="*/ 3751622 w 6946900"/>
                <a:gd name="connsiteY704" fmla="*/ 1754584 h 6858000"/>
                <a:gd name="connsiteX705" fmla="*/ 3769082 w 6946900"/>
                <a:gd name="connsiteY705" fmla="*/ 1787135 h 6858000"/>
                <a:gd name="connsiteX706" fmla="*/ 3788129 w 6946900"/>
                <a:gd name="connsiteY706" fmla="*/ 1817304 h 6858000"/>
                <a:gd name="connsiteX707" fmla="*/ 3807177 w 6946900"/>
                <a:gd name="connsiteY707" fmla="*/ 1845886 h 6858000"/>
                <a:gd name="connsiteX708" fmla="*/ 3826224 w 6946900"/>
                <a:gd name="connsiteY708" fmla="*/ 1873673 h 6858000"/>
                <a:gd name="connsiteX709" fmla="*/ 3845272 w 6946900"/>
                <a:gd name="connsiteY709" fmla="*/ 1899079 h 6858000"/>
                <a:gd name="connsiteX710" fmla="*/ 3865113 w 6946900"/>
                <a:gd name="connsiteY710" fmla="*/ 1924485 h 6858000"/>
                <a:gd name="connsiteX711" fmla="*/ 3884160 w 6946900"/>
                <a:gd name="connsiteY711" fmla="*/ 1947509 h 6858000"/>
                <a:gd name="connsiteX712" fmla="*/ 3903207 w 6946900"/>
                <a:gd name="connsiteY712" fmla="*/ 1968945 h 6858000"/>
                <a:gd name="connsiteX713" fmla="*/ 3920668 w 6946900"/>
                <a:gd name="connsiteY713" fmla="*/ 1990381 h 6858000"/>
                <a:gd name="connsiteX714" fmla="*/ 3938921 w 6946900"/>
                <a:gd name="connsiteY714" fmla="*/ 2007847 h 6858000"/>
                <a:gd name="connsiteX715" fmla="*/ 3956381 w 6946900"/>
                <a:gd name="connsiteY715" fmla="*/ 2025313 h 6858000"/>
                <a:gd name="connsiteX716" fmla="*/ 3987334 w 6946900"/>
                <a:gd name="connsiteY716" fmla="*/ 2055483 h 6858000"/>
                <a:gd name="connsiteX717" fmla="*/ 4013524 w 6946900"/>
                <a:gd name="connsiteY717" fmla="*/ 2079301 h 6858000"/>
                <a:gd name="connsiteX718" fmla="*/ 4034158 w 6946900"/>
                <a:gd name="connsiteY718" fmla="*/ 2095973 h 6858000"/>
                <a:gd name="connsiteX719" fmla="*/ 4052412 w 6946900"/>
                <a:gd name="connsiteY719" fmla="*/ 2110264 h 6858000"/>
                <a:gd name="connsiteX720" fmla="*/ 4044476 w 6946900"/>
                <a:gd name="connsiteY720" fmla="*/ 2055483 h 6858000"/>
                <a:gd name="connsiteX721" fmla="*/ 4038920 w 6946900"/>
                <a:gd name="connsiteY721" fmla="*/ 2000702 h 6858000"/>
                <a:gd name="connsiteX722" fmla="*/ 4033365 w 6946900"/>
                <a:gd name="connsiteY722" fmla="*/ 1945127 h 6858000"/>
                <a:gd name="connsiteX723" fmla="*/ 4027809 w 6946900"/>
                <a:gd name="connsiteY723" fmla="*/ 1888758 h 6858000"/>
                <a:gd name="connsiteX724" fmla="*/ 4024635 w 6946900"/>
                <a:gd name="connsiteY724" fmla="*/ 1832389 h 6858000"/>
                <a:gd name="connsiteX725" fmla="*/ 4022254 w 6946900"/>
                <a:gd name="connsiteY725" fmla="*/ 1776814 h 6858000"/>
                <a:gd name="connsiteX726" fmla="*/ 4021460 w 6946900"/>
                <a:gd name="connsiteY726" fmla="*/ 1720445 h 6858000"/>
                <a:gd name="connsiteX727" fmla="*/ 4021460 w 6946900"/>
                <a:gd name="connsiteY727" fmla="*/ 1664076 h 6858000"/>
                <a:gd name="connsiteX728" fmla="*/ 4022254 w 6946900"/>
                <a:gd name="connsiteY728" fmla="*/ 1608501 h 6858000"/>
                <a:gd name="connsiteX729" fmla="*/ 4023841 w 6946900"/>
                <a:gd name="connsiteY729" fmla="*/ 1554514 h 6858000"/>
                <a:gd name="connsiteX730" fmla="*/ 4027809 w 6946900"/>
                <a:gd name="connsiteY730" fmla="*/ 1499732 h 6858000"/>
                <a:gd name="connsiteX731" fmla="*/ 4032571 w 6946900"/>
                <a:gd name="connsiteY731" fmla="*/ 1446539 h 6858000"/>
                <a:gd name="connsiteX732" fmla="*/ 4039714 w 6946900"/>
                <a:gd name="connsiteY732" fmla="*/ 1393346 h 6858000"/>
                <a:gd name="connsiteX733" fmla="*/ 4046857 w 6946900"/>
                <a:gd name="connsiteY733" fmla="*/ 1342534 h 6858000"/>
                <a:gd name="connsiteX734" fmla="*/ 4056380 w 6946900"/>
                <a:gd name="connsiteY734" fmla="*/ 1291723 h 6858000"/>
                <a:gd name="connsiteX735" fmla="*/ 4066698 w 6946900"/>
                <a:gd name="connsiteY735" fmla="*/ 1243293 h 6858000"/>
                <a:gd name="connsiteX736" fmla="*/ 4080190 w 6946900"/>
                <a:gd name="connsiteY736" fmla="*/ 1195657 h 6858000"/>
                <a:gd name="connsiteX737" fmla="*/ 4087332 w 6946900"/>
                <a:gd name="connsiteY737" fmla="*/ 1173427 h 6858000"/>
                <a:gd name="connsiteX738" fmla="*/ 4093681 w 6946900"/>
                <a:gd name="connsiteY738" fmla="*/ 1150403 h 6858000"/>
                <a:gd name="connsiteX739" fmla="*/ 4101618 w 6946900"/>
                <a:gd name="connsiteY739" fmla="*/ 1128173 h 6858000"/>
                <a:gd name="connsiteX740" fmla="*/ 4110348 w 6946900"/>
                <a:gd name="connsiteY740" fmla="*/ 1106737 h 6858000"/>
                <a:gd name="connsiteX741" fmla="*/ 4119078 w 6946900"/>
                <a:gd name="connsiteY741" fmla="*/ 1086095 h 6858000"/>
                <a:gd name="connsiteX742" fmla="*/ 4127808 w 6946900"/>
                <a:gd name="connsiteY742" fmla="*/ 1064659 h 6858000"/>
                <a:gd name="connsiteX743" fmla="*/ 4138125 w 6946900"/>
                <a:gd name="connsiteY743" fmla="*/ 1044811 h 6858000"/>
                <a:gd name="connsiteX744" fmla="*/ 4147649 w 6946900"/>
                <a:gd name="connsiteY744" fmla="*/ 1024963 h 6858000"/>
                <a:gd name="connsiteX745" fmla="*/ 4157966 w 6946900"/>
                <a:gd name="connsiteY745" fmla="*/ 1005908 h 6858000"/>
                <a:gd name="connsiteX746" fmla="*/ 4169077 w 6946900"/>
                <a:gd name="connsiteY746" fmla="*/ 988442 h 6858000"/>
                <a:gd name="connsiteX747" fmla="*/ 4180188 w 6946900"/>
                <a:gd name="connsiteY747" fmla="*/ 970975 h 6858000"/>
                <a:gd name="connsiteX748" fmla="*/ 4192093 w 6946900"/>
                <a:gd name="connsiteY748" fmla="*/ 953509 h 6858000"/>
                <a:gd name="connsiteX749" fmla="*/ 4205585 w 6946900"/>
                <a:gd name="connsiteY749" fmla="*/ 936836 h 6858000"/>
                <a:gd name="connsiteX750" fmla="*/ 4218283 w 6946900"/>
                <a:gd name="connsiteY750" fmla="*/ 920958 h 6858000"/>
                <a:gd name="connsiteX751" fmla="*/ 4230981 w 6946900"/>
                <a:gd name="connsiteY751" fmla="*/ 905873 h 6858000"/>
                <a:gd name="connsiteX752" fmla="*/ 4246061 w 6946900"/>
                <a:gd name="connsiteY752" fmla="*/ 891583 h 6858000"/>
                <a:gd name="connsiteX753" fmla="*/ 4259553 w 6946900"/>
                <a:gd name="connsiteY753" fmla="*/ 877292 h 6858000"/>
                <a:gd name="connsiteX754" fmla="*/ 4275425 w 6946900"/>
                <a:gd name="connsiteY754" fmla="*/ 864589 h 6858000"/>
                <a:gd name="connsiteX755" fmla="*/ 4290505 w 6946900"/>
                <a:gd name="connsiteY755" fmla="*/ 852680 h 6858000"/>
                <a:gd name="connsiteX756" fmla="*/ 4307171 w 6946900"/>
                <a:gd name="connsiteY756" fmla="*/ 840771 h 6858000"/>
                <a:gd name="connsiteX757" fmla="*/ 4323838 w 6946900"/>
                <a:gd name="connsiteY757" fmla="*/ 830450 h 6858000"/>
                <a:gd name="connsiteX758" fmla="*/ 4341298 w 6946900"/>
                <a:gd name="connsiteY758" fmla="*/ 820129 h 6858000"/>
                <a:gd name="connsiteX759" fmla="*/ 4357964 w 6946900"/>
                <a:gd name="connsiteY759" fmla="*/ 811396 h 6858000"/>
                <a:gd name="connsiteX760" fmla="*/ 4377012 w 6946900"/>
                <a:gd name="connsiteY760" fmla="*/ 803456 h 6858000"/>
                <a:gd name="connsiteX761" fmla="*/ 4396059 w 6946900"/>
                <a:gd name="connsiteY761" fmla="*/ 796311 h 6858000"/>
                <a:gd name="connsiteX762" fmla="*/ 4415106 w 6946900"/>
                <a:gd name="connsiteY762" fmla="*/ 789960 h 6858000"/>
                <a:gd name="connsiteX763" fmla="*/ 4435741 w 6946900"/>
                <a:gd name="connsiteY763" fmla="*/ 784402 h 6858000"/>
                <a:gd name="connsiteX764" fmla="*/ 4456376 w 6946900"/>
                <a:gd name="connsiteY764" fmla="*/ 779638 h 6858000"/>
                <a:gd name="connsiteX765" fmla="*/ 4477804 w 6946900"/>
                <a:gd name="connsiteY765" fmla="*/ 776463 h 6858000"/>
                <a:gd name="connsiteX766" fmla="*/ 4500026 w 6946900"/>
                <a:gd name="connsiteY766" fmla="*/ 772493 h 6858000"/>
                <a:gd name="connsiteX767" fmla="*/ 4521454 w 6946900"/>
                <a:gd name="connsiteY767" fmla="*/ 770905 h 6858000"/>
                <a:gd name="connsiteX768" fmla="*/ 4542883 w 6946900"/>
                <a:gd name="connsiteY768" fmla="*/ 770111 h 6858000"/>
                <a:gd name="connsiteX769" fmla="*/ 4565105 w 6946900"/>
                <a:gd name="connsiteY769" fmla="*/ 770111 h 6858000"/>
                <a:gd name="connsiteX770" fmla="*/ 4585739 w 6946900"/>
                <a:gd name="connsiteY770" fmla="*/ 770905 h 6858000"/>
                <a:gd name="connsiteX771" fmla="*/ 4606374 w 6946900"/>
                <a:gd name="connsiteY771" fmla="*/ 772493 h 6858000"/>
                <a:gd name="connsiteX772" fmla="*/ 4627009 w 6946900"/>
                <a:gd name="connsiteY772" fmla="*/ 774875 h 6858000"/>
                <a:gd name="connsiteX773" fmla="*/ 4646850 w 6946900"/>
                <a:gd name="connsiteY773" fmla="*/ 778051 h 6858000"/>
                <a:gd name="connsiteX774" fmla="*/ 4666691 w 6946900"/>
                <a:gd name="connsiteY774" fmla="*/ 781226 h 6858000"/>
                <a:gd name="connsiteX775" fmla="*/ 4686532 w 6946900"/>
                <a:gd name="connsiteY775" fmla="*/ 786784 h 6858000"/>
                <a:gd name="connsiteX776" fmla="*/ 4705579 w 6946900"/>
                <a:gd name="connsiteY776" fmla="*/ 791547 h 6858000"/>
                <a:gd name="connsiteX777" fmla="*/ 4724627 w 6946900"/>
                <a:gd name="connsiteY777" fmla="*/ 797899 h 6858000"/>
                <a:gd name="connsiteX778" fmla="*/ 4742881 w 6946900"/>
                <a:gd name="connsiteY778" fmla="*/ 805044 h 6858000"/>
                <a:gd name="connsiteX779" fmla="*/ 4761928 w 6946900"/>
                <a:gd name="connsiteY779" fmla="*/ 811396 h 6858000"/>
                <a:gd name="connsiteX780" fmla="*/ 4780182 w 6946900"/>
                <a:gd name="connsiteY780" fmla="*/ 820129 h 6858000"/>
                <a:gd name="connsiteX781" fmla="*/ 4796848 w 6946900"/>
                <a:gd name="connsiteY781" fmla="*/ 828862 h 6858000"/>
                <a:gd name="connsiteX782" fmla="*/ 4815102 w 6946900"/>
                <a:gd name="connsiteY782" fmla="*/ 838389 h 6858000"/>
                <a:gd name="connsiteX783" fmla="*/ 4832562 w 6946900"/>
                <a:gd name="connsiteY783" fmla="*/ 848710 h 6858000"/>
                <a:gd name="connsiteX784" fmla="*/ 4850022 w 6946900"/>
                <a:gd name="connsiteY784" fmla="*/ 859031 h 6858000"/>
                <a:gd name="connsiteX785" fmla="*/ 4867482 w 6946900"/>
                <a:gd name="connsiteY785" fmla="*/ 870146 h 6858000"/>
                <a:gd name="connsiteX786" fmla="*/ 4884149 w 6946900"/>
                <a:gd name="connsiteY786" fmla="*/ 882849 h 6858000"/>
                <a:gd name="connsiteX787" fmla="*/ 4900815 w 6946900"/>
                <a:gd name="connsiteY787" fmla="*/ 894758 h 6858000"/>
                <a:gd name="connsiteX788" fmla="*/ 4917482 w 6946900"/>
                <a:gd name="connsiteY788" fmla="*/ 907461 h 6858000"/>
                <a:gd name="connsiteX789" fmla="*/ 4950021 w 6946900"/>
                <a:gd name="connsiteY789" fmla="*/ 935249 h 6858000"/>
                <a:gd name="connsiteX790" fmla="*/ 4981767 w 6946900"/>
                <a:gd name="connsiteY790" fmla="*/ 965418 h 6858000"/>
                <a:gd name="connsiteX791" fmla="*/ 5014306 w 6946900"/>
                <a:gd name="connsiteY791" fmla="*/ 996381 h 6858000"/>
                <a:gd name="connsiteX792" fmla="*/ 5045258 w 6946900"/>
                <a:gd name="connsiteY792" fmla="*/ 1030520 h 6858000"/>
                <a:gd name="connsiteX793" fmla="*/ 5076210 w 6946900"/>
                <a:gd name="connsiteY793" fmla="*/ 1066247 h 6858000"/>
                <a:gd name="connsiteX794" fmla="*/ 5106369 w 6946900"/>
                <a:gd name="connsiteY794" fmla="*/ 1102768 h 6858000"/>
                <a:gd name="connsiteX795" fmla="*/ 5137321 w 6946900"/>
                <a:gd name="connsiteY795" fmla="*/ 1140876 h 6858000"/>
                <a:gd name="connsiteX796" fmla="*/ 5167479 w 6946900"/>
                <a:gd name="connsiteY796" fmla="*/ 1180573 h 6858000"/>
                <a:gd name="connsiteX797" fmla="*/ 5198431 w 6946900"/>
                <a:gd name="connsiteY797" fmla="*/ 1221857 h 6858000"/>
                <a:gd name="connsiteX798" fmla="*/ 5229383 w 6946900"/>
                <a:gd name="connsiteY798" fmla="*/ 1263935 h 6858000"/>
                <a:gd name="connsiteX799" fmla="*/ 5259541 w 6946900"/>
                <a:gd name="connsiteY799" fmla="*/ 1306808 h 6858000"/>
                <a:gd name="connsiteX800" fmla="*/ 5321446 w 6946900"/>
                <a:gd name="connsiteY800" fmla="*/ 1395728 h 6858000"/>
                <a:gd name="connsiteX801" fmla="*/ 5385731 w 6946900"/>
                <a:gd name="connsiteY801" fmla="*/ 1487823 h 6858000"/>
                <a:gd name="connsiteX802" fmla="*/ 5451603 w 6946900"/>
                <a:gd name="connsiteY802" fmla="*/ 1582301 h 6858000"/>
                <a:gd name="connsiteX803" fmla="*/ 5484936 w 6946900"/>
                <a:gd name="connsiteY803" fmla="*/ 1628349 h 6858000"/>
                <a:gd name="connsiteX804" fmla="*/ 5519856 w 6946900"/>
                <a:gd name="connsiteY804" fmla="*/ 1675985 h 6858000"/>
                <a:gd name="connsiteX805" fmla="*/ 5554776 w 6946900"/>
                <a:gd name="connsiteY805" fmla="*/ 1723620 h 6858000"/>
                <a:gd name="connsiteX806" fmla="*/ 5591284 w 6946900"/>
                <a:gd name="connsiteY806" fmla="*/ 1770462 h 6858000"/>
                <a:gd name="connsiteX807" fmla="*/ 5675410 w 6946900"/>
                <a:gd name="connsiteY807" fmla="*/ 1878437 h 6858000"/>
                <a:gd name="connsiteX808" fmla="*/ 5765885 w 6946900"/>
                <a:gd name="connsiteY808" fmla="*/ 1997526 h 6858000"/>
                <a:gd name="connsiteX809" fmla="*/ 5814297 w 6946900"/>
                <a:gd name="connsiteY809" fmla="*/ 2061834 h 6858000"/>
                <a:gd name="connsiteX810" fmla="*/ 5863502 w 6946900"/>
                <a:gd name="connsiteY810" fmla="*/ 2128524 h 6858000"/>
                <a:gd name="connsiteX811" fmla="*/ 5912708 w 6946900"/>
                <a:gd name="connsiteY811" fmla="*/ 2198390 h 6858000"/>
                <a:gd name="connsiteX812" fmla="*/ 5963502 w 6946900"/>
                <a:gd name="connsiteY812" fmla="*/ 2269844 h 6858000"/>
                <a:gd name="connsiteX813" fmla="*/ 6015088 w 6946900"/>
                <a:gd name="connsiteY813" fmla="*/ 2345267 h 6858000"/>
                <a:gd name="connsiteX814" fmla="*/ 6067468 w 6946900"/>
                <a:gd name="connsiteY814" fmla="*/ 2422278 h 6858000"/>
                <a:gd name="connsiteX815" fmla="*/ 6119849 w 6946900"/>
                <a:gd name="connsiteY815" fmla="*/ 2502465 h 6858000"/>
                <a:gd name="connsiteX816" fmla="*/ 6173023 w 6946900"/>
                <a:gd name="connsiteY816" fmla="*/ 2585034 h 6858000"/>
                <a:gd name="connsiteX817" fmla="*/ 6224610 w 6946900"/>
                <a:gd name="connsiteY817" fmla="*/ 2669190 h 6858000"/>
                <a:gd name="connsiteX818" fmla="*/ 6276196 w 6946900"/>
                <a:gd name="connsiteY818" fmla="*/ 2755728 h 6858000"/>
                <a:gd name="connsiteX819" fmla="*/ 6328576 w 6946900"/>
                <a:gd name="connsiteY819" fmla="*/ 2844649 h 6858000"/>
                <a:gd name="connsiteX820" fmla="*/ 6378576 w 6946900"/>
                <a:gd name="connsiteY820" fmla="*/ 2936745 h 6858000"/>
                <a:gd name="connsiteX821" fmla="*/ 6324608 w 6946900"/>
                <a:gd name="connsiteY821" fmla="*/ 2977235 h 6858000"/>
                <a:gd name="connsiteX822" fmla="*/ 6295244 w 6946900"/>
                <a:gd name="connsiteY822" fmla="*/ 2998671 h 6858000"/>
                <a:gd name="connsiteX823" fmla="*/ 6265085 w 6946900"/>
                <a:gd name="connsiteY823" fmla="*/ 3020107 h 6858000"/>
                <a:gd name="connsiteX824" fmla="*/ 6233340 w 6946900"/>
                <a:gd name="connsiteY824" fmla="*/ 3042337 h 6858000"/>
                <a:gd name="connsiteX825" fmla="*/ 6199213 w 6946900"/>
                <a:gd name="connsiteY825" fmla="*/ 3064567 h 6858000"/>
                <a:gd name="connsiteX826" fmla="*/ 6165086 w 6946900"/>
                <a:gd name="connsiteY826" fmla="*/ 3086797 h 6858000"/>
                <a:gd name="connsiteX827" fmla="*/ 6127785 w 6946900"/>
                <a:gd name="connsiteY827" fmla="*/ 3110615 h 6858000"/>
                <a:gd name="connsiteX828" fmla="*/ 6090484 w 6946900"/>
                <a:gd name="connsiteY828" fmla="*/ 3132845 h 6858000"/>
                <a:gd name="connsiteX829" fmla="*/ 6050802 w 6946900"/>
                <a:gd name="connsiteY829" fmla="*/ 3155075 h 6858000"/>
                <a:gd name="connsiteX830" fmla="*/ 6010326 w 6946900"/>
                <a:gd name="connsiteY830" fmla="*/ 3178893 h 6858000"/>
                <a:gd name="connsiteX831" fmla="*/ 5968264 w 6946900"/>
                <a:gd name="connsiteY831" fmla="*/ 3201123 h 6858000"/>
                <a:gd name="connsiteX832" fmla="*/ 5924613 w 6946900"/>
                <a:gd name="connsiteY832" fmla="*/ 3222559 h 6858000"/>
                <a:gd name="connsiteX833" fmla="*/ 5880169 w 6946900"/>
                <a:gd name="connsiteY833" fmla="*/ 3245583 h 6858000"/>
                <a:gd name="connsiteX834" fmla="*/ 5833344 w 6946900"/>
                <a:gd name="connsiteY834" fmla="*/ 3267019 h 6858000"/>
                <a:gd name="connsiteX835" fmla="*/ 5785726 w 6946900"/>
                <a:gd name="connsiteY835" fmla="*/ 3287661 h 6858000"/>
                <a:gd name="connsiteX836" fmla="*/ 5725409 w 6946900"/>
                <a:gd name="connsiteY836" fmla="*/ 3312273 h 6858000"/>
                <a:gd name="connsiteX837" fmla="*/ 5664299 w 6946900"/>
                <a:gd name="connsiteY837" fmla="*/ 3336885 h 6858000"/>
                <a:gd name="connsiteX838" fmla="*/ 5603188 w 6946900"/>
                <a:gd name="connsiteY838" fmla="*/ 3359115 h 6858000"/>
                <a:gd name="connsiteX839" fmla="*/ 5542078 w 6946900"/>
                <a:gd name="connsiteY839" fmla="*/ 3379757 h 6858000"/>
                <a:gd name="connsiteX840" fmla="*/ 5479380 w 6946900"/>
                <a:gd name="connsiteY840" fmla="*/ 3398811 h 6858000"/>
                <a:gd name="connsiteX841" fmla="*/ 5417476 w 6946900"/>
                <a:gd name="connsiteY841" fmla="*/ 3416278 h 6858000"/>
                <a:gd name="connsiteX842" fmla="*/ 5355572 w 6946900"/>
                <a:gd name="connsiteY842" fmla="*/ 3432950 h 6858000"/>
                <a:gd name="connsiteX843" fmla="*/ 5292081 w 6946900"/>
                <a:gd name="connsiteY843" fmla="*/ 3447241 h 6858000"/>
                <a:gd name="connsiteX844" fmla="*/ 5229383 w 6946900"/>
                <a:gd name="connsiteY844" fmla="*/ 3461532 h 6858000"/>
                <a:gd name="connsiteX845" fmla="*/ 5165098 w 6946900"/>
                <a:gd name="connsiteY845" fmla="*/ 3473441 h 6858000"/>
                <a:gd name="connsiteX846" fmla="*/ 5101607 w 6946900"/>
                <a:gd name="connsiteY846" fmla="*/ 3483762 h 6858000"/>
                <a:gd name="connsiteX847" fmla="*/ 5037322 w 6946900"/>
                <a:gd name="connsiteY847" fmla="*/ 3492495 h 6858000"/>
                <a:gd name="connsiteX848" fmla="*/ 4972243 w 6946900"/>
                <a:gd name="connsiteY848" fmla="*/ 3500434 h 6858000"/>
                <a:gd name="connsiteX849" fmla="*/ 4907958 w 6946900"/>
                <a:gd name="connsiteY849" fmla="*/ 3505992 h 6858000"/>
                <a:gd name="connsiteX850" fmla="*/ 4842086 w 6946900"/>
                <a:gd name="connsiteY850" fmla="*/ 3510755 h 6858000"/>
                <a:gd name="connsiteX851" fmla="*/ 4776214 w 6946900"/>
                <a:gd name="connsiteY851" fmla="*/ 3513137 h 6858000"/>
                <a:gd name="connsiteX852" fmla="*/ 4711135 w 6946900"/>
                <a:gd name="connsiteY852" fmla="*/ 3514725 h 6858000"/>
                <a:gd name="connsiteX853" fmla="*/ 4644469 w 6946900"/>
                <a:gd name="connsiteY853" fmla="*/ 3514725 h 6858000"/>
                <a:gd name="connsiteX854" fmla="*/ 4577803 w 6946900"/>
                <a:gd name="connsiteY854" fmla="*/ 3513931 h 6858000"/>
                <a:gd name="connsiteX855" fmla="*/ 4511137 w 6946900"/>
                <a:gd name="connsiteY855" fmla="*/ 3510755 h 6858000"/>
                <a:gd name="connsiteX856" fmla="*/ 4443677 w 6946900"/>
                <a:gd name="connsiteY856" fmla="*/ 3505992 h 6858000"/>
                <a:gd name="connsiteX857" fmla="*/ 4376218 w 6946900"/>
                <a:gd name="connsiteY857" fmla="*/ 3500434 h 6858000"/>
                <a:gd name="connsiteX858" fmla="*/ 4307965 w 6946900"/>
                <a:gd name="connsiteY858" fmla="*/ 3493289 h 6858000"/>
                <a:gd name="connsiteX859" fmla="*/ 4240505 w 6946900"/>
                <a:gd name="connsiteY859" fmla="*/ 3484556 h 6858000"/>
                <a:gd name="connsiteX860" fmla="*/ 4171458 w 6946900"/>
                <a:gd name="connsiteY860" fmla="*/ 3474234 h 6858000"/>
                <a:gd name="connsiteX861" fmla="*/ 4103205 w 6946900"/>
                <a:gd name="connsiteY861" fmla="*/ 3462326 h 6858000"/>
                <a:gd name="connsiteX862" fmla="*/ 4034158 w 6946900"/>
                <a:gd name="connsiteY862" fmla="*/ 3448829 h 6858000"/>
                <a:gd name="connsiteX863" fmla="*/ 3965112 w 6946900"/>
                <a:gd name="connsiteY863" fmla="*/ 3434538 h 6858000"/>
                <a:gd name="connsiteX864" fmla="*/ 3895271 w 6946900"/>
                <a:gd name="connsiteY864" fmla="*/ 3417866 h 6858000"/>
                <a:gd name="connsiteX865" fmla="*/ 3826224 w 6946900"/>
                <a:gd name="connsiteY865" fmla="*/ 3401193 h 6858000"/>
                <a:gd name="connsiteX866" fmla="*/ 3754796 w 6946900"/>
                <a:gd name="connsiteY866" fmla="*/ 3382139 h 6858000"/>
                <a:gd name="connsiteX867" fmla="*/ 3684956 w 6946900"/>
                <a:gd name="connsiteY867" fmla="*/ 3360703 h 6858000"/>
                <a:gd name="connsiteX868" fmla="*/ 3689718 w 6946900"/>
                <a:gd name="connsiteY868" fmla="*/ 3309097 h 6858000"/>
                <a:gd name="connsiteX869" fmla="*/ 3695273 w 6946900"/>
                <a:gd name="connsiteY869" fmla="*/ 3259080 h 6858000"/>
                <a:gd name="connsiteX870" fmla="*/ 3700829 w 6946900"/>
                <a:gd name="connsiteY870" fmla="*/ 3209062 h 6858000"/>
                <a:gd name="connsiteX871" fmla="*/ 3707972 w 6946900"/>
                <a:gd name="connsiteY871" fmla="*/ 3160633 h 6858000"/>
                <a:gd name="connsiteX872" fmla="*/ 3714321 w 6946900"/>
                <a:gd name="connsiteY872" fmla="*/ 3112997 h 6858000"/>
                <a:gd name="connsiteX873" fmla="*/ 3721464 w 6946900"/>
                <a:gd name="connsiteY873" fmla="*/ 3066155 h 6858000"/>
                <a:gd name="connsiteX874" fmla="*/ 3729400 w 6946900"/>
                <a:gd name="connsiteY874" fmla="*/ 3021695 h 6858000"/>
                <a:gd name="connsiteX875" fmla="*/ 3738130 w 6946900"/>
                <a:gd name="connsiteY875" fmla="*/ 2976441 h 6858000"/>
                <a:gd name="connsiteX876" fmla="*/ 3746860 w 6946900"/>
                <a:gd name="connsiteY876" fmla="*/ 2934363 h 6858000"/>
                <a:gd name="connsiteX877" fmla="*/ 3754796 w 6946900"/>
                <a:gd name="connsiteY877" fmla="*/ 2891490 h 6858000"/>
                <a:gd name="connsiteX878" fmla="*/ 3764320 w 6946900"/>
                <a:gd name="connsiteY878" fmla="*/ 2851000 h 6858000"/>
                <a:gd name="connsiteX879" fmla="*/ 3773844 w 6946900"/>
                <a:gd name="connsiteY879" fmla="*/ 2812097 h 6858000"/>
                <a:gd name="connsiteX880" fmla="*/ 3784161 w 6946900"/>
                <a:gd name="connsiteY880" fmla="*/ 2773989 h 6858000"/>
                <a:gd name="connsiteX881" fmla="*/ 3795272 w 6946900"/>
                <a:gd name="connsiteY881" fmla="*/ 2736674 h 6858000"/>
                <a:gd name="connsiteX882" fmla="*/ 3805590 w 6946900"/>
                <a:gd name="connsiteY882" fmla="*/ 2701741 h 6858000"/>
                <a:gd name="connsiteX883" fmla="*/ 3815907 w 6946900"/>
                <a:gd name="connsiteY883" fmla="*/ 2667602 h 6858000"/>
                <a:gd name="connsiteX884" fmla="*/ 3848446 w 6946900"/>
                <a:gd name="connsiteY884" fmla="*/ 2656488 h 6858000"/>
                <a:gd name="connsiteX885" fmla="*/ 3881779 w 6946900"/>
                <a:gd name="connsiteY885" fmla="*/ 2644578 h 6858000"/>
                <a:gd name="connsiteX886" fmla="*/ 3917493 w 6946900"/>
                <a:gd name="connsiteY886" fmla="*/ 2631082 h 6858000"/>
                <a:gd name="connsiteX887" fmla="*/ 3953207 w 6946900"/>
                <a:gd name="connsiteY887" fmla="*/ 2617585 h 6858000"/>
                <a:gd name="connsiteX888" fmla="*/ 3988921 w 6946900"/>
                <a:gd name="connsiteY888" fmla="*/ 2601706 h 6858000"/>
                <a:gd name="connsiteX889" fmla="*/ 4025428 w 6946900"/>
                <a:gd name="connsiteY889" fmla="*/ 2585828 h 6858000"/>
                <a:gd name="connsiteX890" fmla="*/ 4062729 w 6946900"/>
                <a:gd name="connsiteY890" fmla="*/ 2568361 h 6858000"/>
                <a:gd name="connsiteX891" fmla="*/ 4100824 w 6946900"/>
                <a:gd name="connsiteY891" fmla="*/ 2550101 h 6858000"/>
                <a:gd name="connsiteX892" fmla="*/ 4138125 w 6946900"/>
                <a:gd name="connsiteY892" fmla="*/ 2530253 h 6858000"/>
                <a:gd name="connsiteX893" fmla="*/ 4176220 w 6946900"/>
                <a:gd name="connsiteY893" fmla="*/ 2509610 h 6858000"/>
                <a:gd name="connsiteX894" fmla="*/ 4212728 w 6946900"/>
                <a:gd name="connsiteY894" fmla="*/ 2488174 h 6858000"/>
                <a:gd name="connsiteX895" fmla="*/ 4250823 w 6946900"/>
                <a:gd name="connsiteY895" fmla="*/ 2464356 h 6858000"/>
                <a:gd name="connsiteX896" fmla="*/ 4288124 w 6946900"/>
                <a:gd name="connsiteY896" fmla="*/ 2441332 h 6858000"/>
                <a:gd name="connsiteX897" fmla="*/ 4325425 w 6946900"/>
                <a:gd name="connsiteY897" fmla="*/ 2415133 h 6858000"/>
                <a:gd name="connsiteX898" fmla="*/ 4361932 w 6946900"/>
                <a:gd name="connsiteY898" fmla="*/ 2389727 h 6858000"/>
                <a:gd name="connsiteX899" fmla="*/ 4396853 w 6946900"/>
                <a:gd name="connsiteY899" fmla="*/ 2361940 h 6858000"/>
                <a:gd name="connsiteX900" fmla="*/ 4432566 w 6946900"/>
                <a:gd name="connsiteY900" fmla="*/ 2333358 h 6858000"/>
                <a:gd name="connsiteX901" fmla="*/ 4467487 w 6946900"/>
                <a:gd name="connsiteY901" fmla="*/ 2303189 h 6858000"/>
                <a:gd name="connsiteX902" fmla="*/ 4500820 w 6946900"/>
                <a:gd name="connsiteY902" fmla="*/ 2271432 h 6858000"/>
                <a:gd name="connsiteX903" fmla="*/ 4532565 w 6946900"/>
                <a:gd name="connsiteY903" fmla="*/ 2238880 h 6858000"/>
                <a:gd name="connsiteX904" fmla="*/ 4563517 w 6946900"/>
                <a:gd name="connsiteY904" fmla="*/ 2205535 h 6858000"/>
                <a:gd name="connsiteX905" fmla="*/ 4594469 w 6946900"/>
                <a:gd name="connsiteY905" fmla="*/ 2169809 h 6858000"/>
                <a:gd name="connsiteX906" fmla="*/ 4623040 w 6946900"/>
                <a:gd name="connsiteY906" fmla="*/ 2133288 h 6858000"/>
                <a:gd name="connsiteX907" fmla="*/ 4649231 w 6946900"/>
                <a:gd name="connsiteY907" fmla="*/ 2095973 h 6858000"/>
                <a:gd name="connsiteX908" fmla="*/ 4662723 w 6946900"/>
                <a:gd name="connsiteY908" fmla="*/ 2076125 h 6858000"/>
                <a:gd name="connsiteX909" fmla="*/ 4675421 w 6946900"/>
                <a:gd name="connsiteY909" fmla="*/ 2057071 h 6858000"/>
                <a:gd name="connsiteX910" fmla="*/ 4687326 w 6946900"/>
                <a:gd name="connsiteY910" fmla="*/ 2037223 h 6858000"/>
                <a:gd name="connsiteX911" fmla="*/ 4698437 w 6946900"/>
                <a:gd name="connsiteY911" fmla="*/ 2016580 h 6858000"/>
                <a:gd name="connsiteX912" fmla="*/ 4709548 w 6946900"/>
                <a:gd name="connsiteY912" fmla="*/ 1995938 h 6858000"/>
                <a:gd name="connsiteX913" fmla="*/ 4721452 w 6946900"/>
                <a:gd name="connsiteY913" fmla="*/ 1975296 h 6858000"/>
                <a:gd name="connsiteX914" fmla="*/ 4731770 w 6946900"/>
                <a:gd name="connsiteY914" fmla="*/ 1953860 h 6858000"/>
                <a:gd name="connsiteX915" fmla="*/ 4741293 w 6946900"/>
                <a:gd name="connsiteY915" fmla="*/ 1932424 h 6858000"/>
                <a:gd name="connsiteX916" fmla="*/ 4750817 w 6946900"/>
                <a:gd name="connsiteY916" fmla="*/ 1910194 h 6858000"/>
                <a:gd name="connsiteX917" fmla="*/ 4759547 w 6946900"/>
                <a:gd name="connsiteY917" fmla="*/ 1887964 h 6858000"/>
                <a:gd name="connsiteX918" fmla="*/ 4766690 w 6946900"/>
                <a:gd name="connsiteY918" fmla="*/ 1865734 h 6858000"/>
                <a:gd name="connsiteX919" fmla="*/ 4774626 w 6946900"/>
                <a:gd name="connsiteY919" fmla="*/ 1841916 h 6858000"/>
                <a:gd name="connsiteX920" fmla="*/ 4781769 w 6946900"/>
                <a:gd name="connsiteY920" fmla="*/ 1818892 h 6858000"/>
                <a:gd name="connsiteX921" fmla="*/ 4788912 w 6946900"/>
                <a:gd name="connsiteY921" fmla="*/ 1795868 h 6858000"/>
                <a:gd name="connsiteX922" fmla="*/ 4794467 w 6946900"/>
                <a:gd name="connsiteY922" fmla="*/ 1771256 h 6858000"/>
                <a:gd name="connsiteX923" fmla="*/ 4800023 w 6946900"/>
                <a:gd name="connsiteY923" fmla="*/ 1747438 h 6858000"/>
                <a:gd name="connsiteX924" fmla="*/ 4803991 w 6946900"/>
                <a:gd name="connsiteY924" fmla="*/ 1723620 h 6858000"/>
                <a:gd name="connsiteX925" fmla="*/ 4807166 w 6946900"/>
                <a:gd name="connsiteY925" fmla="*/ 1700596 h 6858000"/>
                <a:gd name="connsiteX926" fmla="*/ 4811134 w 6946900"/>
                <a:gd name="connsiteY926" fmla="*/ 1676779 h 6858000"/>
                <a:gd name="connsiteX927" fmla="*/ 4813515 w 6946900"/>
                <a:gd name="connsiteY927" fmla="*/ 1654549 h 6858000"/>
                <a:gd name="connsiteX928" fmla="*/ 4815102 w 6946900"/>
                <a:gd name="connsiteY928" fmla="*/ 1632319 h 6858000"/>
                <a:gd name="connsiteX929" fmla="*/ 4815896 w 6946900"/>
                <a:gd name="connsiteY929" fmla="*/ 1609295 h 6858000"/>
                <a:gd name="connsiteX930" fmla="*/ 4816689 w 6946900"/>
                <a:gd name="connsiteY930" fmla="*/ 1587065 h 6858000"/>
                <a:gd name="connsiteX931" fmla="*/ 4816689 w 6946900"/>
                <a:gd name="connsiteY931" fmla="*/ 1565629 h 6858000"/>
                <a:gd name="connsiteX932" fmla="*/ 4815896 w 6946900"/>
                <a:gd name="connsiteY932" fmla="*/ 1544192 h 6858000"/>
                <a:gd name="connsiteX933" fmla="*/ 4814309 w 6946900"/>
                <a:gd name="connsiteY933" fmla="*/ 1521962 h 6858000"/>
                <a:gd name="connsiteX934" fmla="*/ 4812721 w 6946900"/>
                <a:gd name="connsiteY934" fmla="*/ 1501320 h 6858000"/>
                <a:gd name="connsiteX935" fmla="*/ 4810340 w 6946900"/>
                <a:gd name="connsiteY935" fmla="*/ 1480678 h 6858000"/>
                <a:gd name="connsiteX936" fmla="*/ 4806372 w 6946900"/>
                <a:gd name="connsiteY936" fmla="*/ 1460830 h 6858000"/>
                <a:gd name="connsiteX937" fmla="*/ 4803198 w 6946900"/>
                <a:gd name="connsiteY937" fmla="*/ 1440188 h 6858000"/>
                <a:gd name="connsiteX938" fmla="*/ 4799229 w 6946900"/>
                <a:gd name="connsiteY938" fmla="*/ 1420339 h 6858000"/>
                <a:gd name="connsiteX939" fmla="*/ 4793674 w 6946900"/>
                <a:gd name="connsiteY939" fmla="*/ 1401285 h 6858000"/>
                <a:gd name="connsiteX940" fmla="*/ 4788912 w 6946900"/>
                <a:gd name="connsiteY940" fmla="*/ 1382231 h 6858000"/>
                <a:gd name="connsiteX941" fmla="*/ 4782563 w 6946900"/>
                <a:gd name="connsiteY941" fmla="*/ 1363177 h 6858000"/>
                <a:gd name="connsiteX942" fmla="*/ 4775420 w 6946900"/>
                <a:gd name="connsiteY942" fmla="*/ 1344916 h 6858000"/>
                <a:gd name="connsiteX943" fmla="*/ 4768277 w 6946900"/>
                <a:gd name="connsiteY943" fmla="*/ 1327450 h 6858000"/>
                <a:gd name="connsiteX944" fmla="*/ 4760341 w 6946900"/>
                <a:gd name="connsiteY944" fmla="*/ 1310777 h 6858000"/>
                <a:gd name="connsiteX945" fmla="*/ 4752404 w 6946900"/>
                <a:gd name="connsiteY945" fmla="*/ 1293311 h 6858000"/>
                <a:gd name="connsiteX946" fmla="*/ 4742881 w 6946900"/>
                <a:gd name="connsiteY946" fmla="*/ 1276638 h 6858000"/>
                <a:gd name="connsiteX947" fmla="*/ 4733357 w 6946900"/>
                <a:gd name="connsiteY947" fmla="*/ 1260760 h 6858000"/>
                <a:gd name="connsiteX948" fmla="*/ 4723040 w 6946900"/>
                <a:gd name="connsiteY948" fmla="*/ 1244881 h 6858000"/>
                <a:gd name="connsiteX949" fmla="*/ 4712722 w 6946900"/>
                <a:gd name="connsiteY949" fmla="*/ 1229796 h 6858000"/>
                <a:gd name="connsiteX950" fmla="*/ 4701611 w 6946900"/>
                <a:gd name="connsiteY950" fmla="*/ 1215506 h 6858000"/>
                <a:gd name="connsiteX951" fmla="*/ 4688913 w 6946900"/>
                <a:gd name="connsiteY951" fmla="*/ 1200421 h 6858000"/>
                <a:gd name="connsiteX952" fmla="*/ 4677008 w 6946900"/>
                <a:gd name="connsiteY952" fmla="*/ 1187718 h 6858000"/>
                <a:gd name="connsiteX953" fmla="*/ 4664310 w 6946900"/>
                <a:gd name="connsiteY953" fmla="*/ 1175015 h 6858000"/>
                <a:gd name="connsiteX954" fmla="*/ 4650024 w 6946900"/>
                <a:gd name="connsiteY954" fmla="*/ 1161518 h 6858000"/>
                <a:gd name="connsiteX955" fmla="*/ 4636532 w 6946900"/>
                <a:gd name="connsiteY955" fmla="*/ 1149610 h 6858000"/>
                <a:gd name="connsiteX956" fmla="*/ 4616691 w 6946900"/>
                <a:gd name="connsiteY956" fmla="*/ 1135319 h 6858000"/>
                <a:gd name="connsiteX957" fmla="*/ 4596850 w 6946900"/>
                <a:gd name="connsiteY957" fmla="*/ 1121822 h 6858000"/>
                <a:gd name="connsiteX958" fmla="*/ 4577009 w 6946900"/>
                <a:gd name="connsiteY958" fmla="*/ 1109913 h 6858000"/>
                <a:gd name="connsiteX959" fmla="*/ 4556375 w 6946900"/>
                <a:gd name="connsiteY959" fmla="*/ 1099592 h 6858000"/>
                <a:gd name="connsiteX960" fmla="*/ 4534153 w 6946900"/>
                <a:gd name="connsiteY960" fmla="*/ 1090859 h 6858000"/>
                <a:gd name="connsiteX961" fmla="*/ 4513518 w 6946900"/>
                <a:gd name="connsiteY961" fmla="*/ 1082919 h 6858000"/>
                <a:gd name="connsiteX962" fmla="*/ 4492090 w 6946900"/>
                <a:gd name="connsiteY962" fmla="*/ 1077362 h 6858000"/>
                <a:gd name="connsiteX963" fmla="*/ 4469868 w 6946900"/>
                <a:gd name="connsiteY963" fmla="*/ 1072598 h 6858000"/>
                <a:gd name="connsiteX964" fmla="*/ 4448439 w 6946900"/>
                <a:gd name="connsiteY964" fmla="*/ 1070217 h 6858000"/>
                <a:gd name="connsiteX965" fmla="*/ 4426217 w 6946900"/>
                <a:gd name="connsiteY965" fmla="*/ 1068629 h 6858000"/>
                <a:gd name="connsiteX966" fmla="*/ 4403995 w 6946900"/>
                <a:gd name="connsiteY966" fmla="*/ 1069423 h 6858000"/>
                <a:gd name="connsiteX967" fmla="*/ 4382567 w 6946900"/>
                <a:gd name="connsiteY967" fmla="*/ 1071011 h 6858000"/>
                <a:gd name="connsiteX968" fmla="*/ 4361139 w 6946900"/>
                <a:gd name="connsiteY968" fmla="*/ 1073392 h 6858000"/>
                <a:gd name="connsiteX969" fmla="*/ 4338917 w 6946900"/>
                <a:gd name="connsiteY969" fmla="*/ 1078950 h 6858000"/>
                <a:gd name="connsiteX970" fmla="*/ 4317488 w 6946900"/>
                <a:gd name="connsiteY970" fmla="*/ 1086095 h 6858000"/>
                <a:gd name="connsiteX971" fmla="*/ 4296854 w 6946900"/>
                <a:gd name="connsiteY971" fmla="*/ 1093241 h 6858000"/>
                <a:gd name="connsiteX972" fmla="*/ 4282568 w 6946900"/>
                <a:gd name="connsiteY972" fmla="*/ 1100386 h 6858000"/>
                <a:gd name="connsiteX973" fmla="*/ 4267489 w 6946900"/>
                <a:gd name="connsiteY973" fmla="*/ 1108325 h 6858000"/>
                <a:gd name="connsiteX974" fmla="*/ 4254791 w 6946900"/>
                <a:gd name="connsiteY974" fmla="*/ 1117058 h 6858000"/>
                <a:gd name="connsiteX975" fmla="*/ 4240505 w 6946900"/>
                <a:gd name="connsiteY975" fmla="*/ 1126586 h 6858000"/>
                <a:gd name="connsiteX976" fmla="*/ 4228601 w 6946900"/>
                <a:gd name="connsiteY976" fmla="*/ 1136907 h 6858000"/>
                <a:gd name="connsiteX977" fmla="*/ 4217490 w 6946900"/>
                <a:gd name="connsiteY977" fmla="*/ 1148022 h 6858000"/>
                <a:gd name="connsiteX978" fmla="*/ 4206379 w 6946900"/>
                <a:gd name="connsiteY978" fmla="*/ 1159931 h 6858000"/>
                <a:gd name="connsiteX979" fmla="*/ 4196061 w 6946900"/>
                <a:gd name="connsiteY979" fmla="*/ 1173427 h 6858000"/>
                <a:gd name="connsiteX980" fmla="*/ 4186538 w 6946900"/>
                <a:gd name="connsiteY980" fmla="*/ 1186130 h 6858000"/>
                <a:gd name="connsiteX981" fmla="*/ 4177808 w 6946900"/>
                <a:gd name="connsiteY981" fmla="*/ 1199627 h 6858000"/>
                <a:gd name="connsiteX982" fmla="*/ 4169871 w 6946900"/>
                <a:gd name="connsiteY982" fmla="*/ 1214712 h 6858000"/>
                <a:gd name="connsiteX983" fmla="*/ 4161935 w 6946900"/>
                <a:gd name="connsiteY983" fmla="*/ 1229796 h 6858000"/>
                <a:gd name="connsiteX984" fmla="*/ 4156379 w 6946900"/>
                <a:gd name="connsiteY984" fmla="*/ 1245675 h 6858000"/>
                <a:gd name="connsiteX985" fmla="*/ 4150824 w 6946900"/>
                <a:gd name="connsiteY985" fmla="*/ 1261554 h 6858000"/>
                <a:gd name="connsiteX986" fmla="*/ 4146855 w 6946900"/>
                <a:gd name="connsiteY986" fmla="*/ 1277432 h 6858000"/>
                <a:gd name="connsiteX987" fmla="*/ 4142887 w 6946900"/>
                <a:gd name="connsiteY987" fmla="*/ 1294899 h 6858000"/>
                <a:gd name="connsiteX988" fmla="*/ 4140506 w 6946900"/>
                <a:gd name="connsiteY988" fmla="*/ 1313953 h 6858000"/>
                <a:gd name="connsiteX989" fmla="*/ 4138919 w 6946900"/>
                <a:gd name="connsiteY989" fmla="*/ 1333007 h 6858000"/>
                <a:gd name="connsiteX990" fmla="*/ 4138919 w 6946900"/>
                <a:gd name="connsiteY990" fmla="*/ 1352062 h 6858000"/>
                <a:gd name="connsiteX991" fmla="*/ 4139713 w 6946900"/>
                <a:gd name="connsiteY991" fmla="*/ 1370322 h 6858000"/>
                <a:gd name="connsiteX992" fmla="*/ 4141300 w 6946900"/>
                <a:gd name="connsiteY992" fmla="*/ 1389376 h 6858000"/>
                <a:gd name="connsiteX993" fmla="*/ 4143681 w 6946900"/>
                <a:gd name="connsiteY993" fmla="*/ 1407637 h 6858000"/>
                <a:gd name="connsiteX994" fmla="*/ 4148443 w 6946900"/>
                <a:gd name="connsiteY994" fmla="*/ 1425897 h 6858000"/>
                <a:gd name="connsiteX995" fmla="*/ 4153205 w 6946900"/>
                <a:gd name="connsiteY995" fmla="*/ 1442569 h 6858000"/>
                <a:gd name="connsiteX996" fmla="*/ 4160347 w 6946900"/>
                <a:gd name="connsiteY996" fmla="*/ 1460036 h 6858000"/>
                <a:gd name="connsiteX997" fmla="*/ 4167490 w 6946900"/>
                <a:gd name="connsiteY997" fmla="*/ 1477502 h 6858000"/>
                <a:gd name="connsiteX998" fmla="*/ 4176220 w 6946900"/>
                <a:gd name="connsiteY998" fmla="*/ 1494175 h 6858000"/>
                <a:gd name="connsiteX999" fmla="*/ 4185744 w 6946900"/>
                <a:gd name="connsiteY999" fmla="*/ 1509260 h 6858000"/>
                <a:gd name="connsiteX1000" fmla="*/ 4196061 w 6946900"/>
                <a:gd name="connsiteY1000" fmla="*/ 1525138 h 6858000"/>
                <a:gd name="connsiteX1001" fmla="*/ 4207966 w 6946900"/>
                <a:gd name="connsiteY1001" fmla="*/ 1539429 h 6858000"/>
                <a:gd name="connsiteX1002" fmla="*/ 4219871 w 6946900"/>
                <a:gd name="connsiteY1002" fmla="*/ 1553720 h 6858000"/>
                <a:gd name="connsiteX1003" fmla="*/ 4234156 w 6946900"/>
                <a:gd name="connsiteY1003" fmla="*/ 1567216 h 6858000"/>
                <a:gd name="connsiteX1004" fmla="*/ 4244473 w 6946900"/>
                <a:gd name="connsiteY1004" fmla="*/ 1575950 h 6858000"/>
                <a:gd name="connsiteX1005" fmla="*/ 4255584 w 6946900"/>
                <a:gd name="connsiteY1005" fmla="*/ 1583095 h 6858000"/>
                <a:gd name="connsiteX1006" fmla="*/ 4267489 w 6946900"/>
                <a:gd name="connsiteY1006" fmla="*/ 1587859 h 6858000"/>
                <a:gd name="connsiteX1007" fmla="*/ 4279394 w 6946900"/>
                <a:gd name="connsiteY1007" fmla="*/ 1591828 h 6858000"/>
                <a:gd name="connsiteX1008" fmla="*/ 4292886 w 6946900"/>
                <a:gd name="connsiteY1008" fmla="*/ 1594210 h 6858000"/>
                <a:gd name="connsiteX1009" fmla="*/ 4305584 w 6946900"/>
                <a:gd name="connsiteY1009" fmla="*/ 1594210 h 6858000"/>
                <a:gd name="connsiteX1010" fmla="*/ 4318282 w 6946900"/>
                <a:gd name="connsiteY1010" fmla="*/ 1593416 h 6858000"/>
                <a:gd name="connsiteX1011" fmla="*/ 4330980 w 6946900"/>
                <a:gd name="connsiteY1011" fmla="*/ 1590240 h 6858000"/>
                <a:gd name="connsiteX1012" fmla="*/ 4342885 w 6946900"/>
                <a:gd name="connsiteY1012" fmla="*/ 1586271 h 6858000"/>
                <a:gd name="connsiteX1013" fmla="*/ 4354790 w 6946900"/>
                <a:gd name="connsiteY1013" fmla="*/ 1579919 h 6858000"/>
                <a:gd name="connsiteX1014" fmla="*/ 4365107 w 6946900"/>
                <a:gd name="connsiteY1014" fmla="*/ 1572774 h 6858000"/>
                <a:gd name="connsiteX1015" fmla="*/ 4375424 w 6946900"/>
                <a:gd name="connsiteY1015" fmla="*/ 1564041 h 6858000"/>
                <a:gd name="connsiteX1016" fmla="*/ 4384948 w 6946900"/>
                <a:gd name="connsiteY1016" fmla="*/ 1553720 h 6858000"/>
                <a:gd name="connsiteX1017" fmla="*/ 4392884 w 6946900"/>
                <a:gd name="connsiteY1017" fmla="*/ 1541017 h 6858000"/>
                <a:gd name="connsiteX1018" fmla="*/ 4399234 w 6946900"/>
                <a:gd name="connsiteY1018" fmla="*/ 1527520 h 6858000"/>
                <a:gd name="connsiteX1019" fmla="*/ 4403995 w 6946900"/>
                <a:gd name="connsiteY1019" fmla="*/ 1511641 h 6858000"/>
                <a:gd name="connsiteX1020" fmla="*/ 4405583 w 6946900"/>
                <a:gd name="connsiteY1020" fmla="*/ 1506084 h 6858000"/>
                <a:gd name="connsiteX1021" fmla="*/ 4406376 w 6946900"/>
                <a:gd name="connsiteY1021" fmla="*/ 1498938 h 6858000"/>
                <a:gd name="connsiteX1022" fmla="*/ 4406376 w 6946900"/>
                <a:gd name="connsiteY1022" fmla="*/ 1492587 h 6858000"/>
                <a:gd name="connsiteX1023" fmla="*/ 4406376 w 6946900"/>
                <a:gd name="connsiteY1023" fmla="*/ 1486236 h 6858000"/>
                <a:gd name="connsiteX1024" fmla="*/ 4404789 w 6946900"/>
                <a:gd name="connsiteY1024" fmla="*/ 1472739 h 6858000"/>
                <a:gd name="connsiteX1025" fmla="*/ 4400821 w 6946900"/>
                <a:gd name="connsiteY1025" fmla="*/ 1460830 h 6858000"/>
                <a:gd name="connsiteX1026" fmla="*/ 4395265 w 6946900"/>
                <a:gd name="connsiteY1026" fmla="*/ 1448921 h 6858000"/>
                <a:gd name="connsiteX1027" fmla="*/ 4388123 w 6946900"/>
                <a:gd name="connsiteY1027" fmla="*/ 1437806 h 6858000"/>
                <a:gd name="connsiteX1028" fmla="*/ 4380980 w 6946900"/>
                <a:gd name="connsiteY1028" fmla="*/ 1427485 h 6858000"/>
                <a:gd name="connsiteX1029" fmla="*/ 4371456 w 6946900"/>
                <a:gd name="connsiteY1029" fmla="*/ 1417164 h 6858000"/>
                <a:gd name="connsiteX1030" fmla="*/ 4362726 w 6946900"/>
                <a:gd name="connsiteY1030" fmla="*/ 1406843 h 6858000"/>
                <a:gd name="connsiteX1031" fmla="*/ 4354790 w 6946900"/>
                <a:gd name="connsiteY1031" fmla="*/ 1395728 h 6858000"/>
                <a:gd name="connsiteX1032" fmla="*/ 4349234 w 6946900"/>
                <a:gd name="connsiteY1032" fmla="*/ 1384613 h 6858000"/>
                <a:gd name="connsiteX1033" fmla="*/ 4345266 w 6946900"/>
                <a:gd name="connsiteY1033" fmla="*/ 1372704 h 6858000"/>
                <a:gd name="connsiteX1034" fmla="*/ 4343679 w 6946900"/>
                <a:gd name="connsiteY1034" fmla="*/ 1361589 h 6858000"/>
                <a:gd name="connsiteX1035" fmla="*/ 4342091 w 6946900"/>
                <a:gd name="connsiteY1035" fmla="*/ 1350474 h 6858000"/>
                <a:gd name="connsiteX1036" fmla="*/ 4342091 w 6946900"/>
                <a:gd name="connsiteY1036" fmla="*/ 1340153 h 6858000"/>
                <a:gd name="connsiteX1037" fmla="*/ 4343679 w 6946900"/>
                <a:gd name="connsiteY1037" fmla="*/ 1329832 h 6858000"/>
                <a:gd name="connsiteX1038" fmla="*/ 4346060 w 6946900"/>
                <a:gd name="connsiteY1038" fmla="*/ 1319510 h 6858000"/>
                <a:gd name="connsiteX1039" fmla="*/ 4348440 w 6946900"/>
                <a:gd name="connsiteY1039" fmla="*/ 1312365 h 6858000"/>
                <a:gd name="connsiteX1040" fmla="*/ 4352409 w 6946900"/>
                <a:gd name="connsiteY1040" fmla="*/ 1305220 h 6858000"/>
                <a:gd name="connsiteX1041" fmla="*/ 4356377 w 6946900"/>
                <a:gd name="connsiteY1041" fmla="*/ 1297280 h 6858000"/>
                <a:gd name="connsiteX1042" fmla="*/ 4361932 w 6946900"/>
                <a:gd name="connsiteY1042" fmla="*/ 1291723 h 6858000"/>
                <a:gd name="connsiteX1043" fmla="*/ 4368282 w 6946900"/>
                <a:gd name="connsiteY1043" fmla="*/ 1285371 h 6858000"/>
                <a:gd name="connsiteX1044" fmla="*/ 4377012 w 6946900"/>
                <a:gd name="connsiteY1044" fmla="*/ 1280608 h 6858000"/>
                <a:gd name="connsiteX1045" fmla="*/ 4384948 w 6946900"/>
                <a:gd name="connsiteY1045" fmla="*/ 1277432 h 6858000"/>
                <a:gd name="connsiteX1046" fmla="*/ 4392884 w 6946900"/>
                <a:gd name="connsiteY1046" fmla="*/ 1275050 h 6858000"/>
                <a:gd name="connsiteX1047" fmla="*/ 4400821 w 6946900"/>
                <a:gd name="connsiteY1047" fmla="*/ 1273463 h 6858000"/>
                <a:gd name="connsiteX1048" fmla="*/ 4408757 w 6946900"/>
                <a:gd name="connsiteY1048" fmla="*/ 1272669 h 6858000"/>
                <a:gd name="connsiteX1049" fmla="*/ 4416694 w 6946900"/>
                <a:gd name="connsiteY1049" fmla="*/ 1272669 h 6858000"/>
                <a:gd name="connsiteX1050" fmla="*/ 4424630 w 6946900"/>
                <a:gd name="connsiteY1050" fmla="*/ 1272669 h 6858000"/>
                <a:gd name="connsiteX1051" fmla="*/ 4433360 w 6946900"/>
                <a:gd name="connsiteY1051" fmla="*/ 1273463 h 6858000"/>
                <a:gd name="connsiteX1052" fmla="*/ 4442090 w 6946900"/>
                <a:gd name="connsiteY1052" fmla="*/ 1275050 h 6858000"/>
                <a:gd name="connsiteX1053" fmla="*/ 4450027 w 6946900"/>
                <a:gd name="connsiteY1053" fmla="*/ 1276638 h 6858000"/>
                <a:gd name="connsiteX1054" fmla="*/ 4458757 w 6946900"/>
                <a:gd name="connsiteY1054" fmla="*/ 1279020 h 6858000"/>
                <a:gd name="connsiteX1055" fmla="*/ 4467487 w 6946900"/>
                <a:gd name="connsiteY1055" fmla="*/ 1282990 h 6858000"/>
                <a:gd name="connsiteX1056" fmla="*/ 4474629 w 6946900"/>
                <a:gd name="connsiteY1056" fmla="*/ 1286165 h 6858000"/>
                <a:gd name="connsiteX1057" fmla="*/ 4483360 w 6946900"/>
                <a:gd name="connsiteY1057" fmla="*/ 1290929 h 6858000"/>
                <a:gd name="connsiteX1058" fmla="*/ 4492090 w 6946900"/>
                <a:gd name="connsiteY1058" fmla="*/ 1295693 h 6858000"/>
                <a:gd name="connsiteX1059" fmla="*/ 4500026 w 6946900"/>
                <a:gd name="connsiteY1059" fmla="*/ 1302044 h 6858000"/>
                <a:gd name="connsiteX1060" fmla="*/ 4507962 w 6946900"/>
                <a:gd name="connsiteY1060" fmla="*/ 1307601 h 6858000"/>
                <a:gd name="connsiteX1061" fmla="*/ 4521454 w 6946900"/>
                <a:gd name="connsiteY1061" fmla="*/ 1320304 h 6858000"/>
                <a:gd name="connsiteX1062" fmla="*/ 4534153 w 6946900"/>
                <a:gd name="connsiteY1062" fmla="*/ 1333007 h 6858000"/>
                <a:gd name="connsiteX1063" fmla="*/ 4546851 w 6946900"/>
                <a:gd name="connsiteY1063" fmla="*/ 1348886 h 6858000"/>
                <a:gd name="connsiteX1064" fmla="*/ 4558756 w 6946900"/>
                <a:gd name="connsiteY1064" fmla="*/ 1365558 h 6858000"/>
                <a:gd name="connsiteX1065" fmla="*/ 4569073 w 6946900"/>
                <a:gd name="connsiteY1065" fmla="*/ 1384613 h 6858000"/>
                <a:gd name="connsiteX1066" fmla="*/ 4579390 w 6946900"/>
                <a:gd name="connsiteY1066" fmla="*/ 1405255 h 6858000"/>
                <a:gd name="connsiteX1067" fmla="*/ 4588914 w 6946900"/>
                <a:gd name="connsiteY1067" fmla="*/ 1428279 h 6858000"/>
                <a:gd name="connsiteX1068" fmla="*/ 4596850 w 6946900"/>
                <a:gd name="connsiteY1068" fmla="*/ 1452096 h 6858000"/>
                <a:gd name="connsiteX1069" fmla="*/ 4602406 w 6946900"/>
                <a:gd name="connsiteY1069" fmla="*/ 1478296 h 6858000"/>
                <a:gd name="connsiteX1070" fmla="*/ 4607961 w 6946900"/>
                <a:gd name="connsiteY1070" fmla="*/ 1506084 h 6858000"/>
                <a:gd name="connsiteX1071" fmla="*/ 4611136 w 6946900"/>
                <a:gd name="connsiteY1071" fmla="*/ 1535459 h 6858000"/>
                <a:gd name="connsiteX1072" fmla="*/ 4613517 w 6946900"/>
                <a:gd name="connsiteY1072" fmla="*/ 1565629 h 6858000"/>
                <a:gd name="connsiteX1073" fmla="*/ 4613517 w 6946900"/>
                <a:gd name="connsiteY1073" fmla="*/ 1598180 h 6858000"/>
                <a:gd name="connsiteX1074" fmla="*/ 4610342 w 6946900"/>
                <a:gd name="connsiteY1074" fmla="*/ 1633113 h 6858000"/>
                <a:gd name="connsiteX1075" fmla="*/ 4606374 w 6946900"/>
                <a:gd name="connsiteY1075" fmla="*/ 1668045 h 6858000"/>
                <a:gd name="connsiteX1076" fmla="*/ 4600025 w 6946900"/>
                <a:gd name="connsiteY1076" fmla="*/ 1706154 h 6858000"/>
                <a:gd name="connsiteX1077" fmla="*/ 4591295 w 6946900"/>
                <a:gd name="connsiteY1077" fmla="*/ 1743469 h 6858000"/>
                <a:gd name="connsiteX1078" fmla="*/ 4580977 w 6946900"/>
                <a:gd name="connsiteY1078" fmla="*/ 1779195 h 6858000"/>
                <a:gd name="connsiteX1079" fmla="*/ 4569073 w 6946900"/>
                <a:gd name="connsiteY1079" fmla="*/ 1814128 h 6858000"/>
                <a:gd name="connsiteX1080" fmla="*/ 4555581 w 6946900"/>
                <a:gd name="connsiteY1080" fmla="*/ 1849061 h 6858000"/>
                <a:gd name="connsiteX1081" fmla="*/ 4539708 w 6946900"/>
                <a:gd name="connsiteY1081" fmla="*/ 1881612 h 6858000"/>
                <a:gd name="connsiteX1082" fmla="*/ 4523042 w 6946900"/>
                <a:gd name="connsiteY1082" fmla="*/ 1914163 h 6858000"/>
                <a:gd name="connsiteX1083" fmla="*/ 4503994 w 6946900"/>
                <a:gd name="connsiteY1083" fmla="*/ 1945921 h 6858000"/>
                <a:gd name="connsiteX1084" fmla="*/ 4484947 w 6946900"/>
                <a:gd name="connsiteY1084" fmla="*/ 1976090 h 6858000"/>
                <a:gd name="connsiteX1085" fmla="*/ 4463519 w 6946900"/>
                <a:gd name="connsiteY1085" fmla="*/ 2005465 h 6858000"/>
                <a:gd name="connsiteX1086" fmla="*/ 4442090 w 6946900"/>
                <a:gd name="connsiteY1086" fmla="*/ 2034047 h 6858000"/>
                <a:gd name="connsiteX1087" fmla="*/ 4419075 w 6946900"/>
                <a:gd name="connsiteY1087" fmla="*/ 2062628 h 6858000"/>
                <a:gd name="connsiteX1088" fmla="*/ 4394472 w 6946900"/>
                <a:gd name="connsiteY1088" fmla="*/ 2089622 h 6858000"/>
                <a:gd name="connsiteX1089" fmla="*/ 4369869 w 6946900"/>
                <a:gd name="connsiteY1089" fmla="*/ 2115028 h 6858000"/>
                <a:gd name="connsiteX1090" fmla="*/ 4343679 w 6946900"/>
                <a:gd name="connsiteY1090" fmla="*/ 2140433 h 6858000"/>
                <a:gd name="connsiteX1091" fmla="*/ 4316695 w 6946900"/>
                <a:gd name="connsiteY1091" fmla="*/ 2164251 h 6858000"/>
                <a:gd name="connsiteX1092" fmla="*/ 4288917 w 6946900"/>
                <a:gd name="connsiteY1092" fmla="*/ 2188069 h 6858000"/>
                <a:gd name="connsiteX1093" fmla="*/ 4260346 w 6946900"/>
                <a:gd name="connsiteY1093" fmla="*/ 2210299 h 6858000"/>
                <a:gd name="connsiteX1094" fmla="*/ 4231775 w 6946900"/>
                <a:gd name="connsiteY1094" fmla="*/ 2231735 h 6858000"/>
                <a:gd name="connsiteX1095" fmla="*/ 4202410 w 6946900"/>
                <a:gd name="connsiteY1095" fmla="*/ 2253171 h 6858000"/>
                <a:gd name="connsiteX1096" fmla="*/ 4173046 w 6946900"/>
                <a:gd name="connsiteY1096" fmla="*/ 2273814 h 6858000"/>
                <a:gd name="connsiteX1097" fmla="*/ 4143681 w 6946900"/>
                <a:gd name="connsiteY1097" fmla="*/ 2292868 h 6858000"/>
                <a:gd name="connsiteX1098" fmla="*/ 4113523 w 6946900"/>
                <a:gd name="connsiteY1098" fmla="*/ 2310334 h 6858000"/>
                <a:gd name="connsiteX1099" fmla="*/ 4084158 w 6946900"/>
                <a:gd name="connsiteY1099" fmla="*/ 2327801 h 6858000"/>
                <a:gd name="connsiteX1100" fmla="*/ 4053999 w 6946900"/>
                <a:gd name="connsiteY1100" fmla="*/ 2345267 h 6858000"/>
                <a:gd name="connsiteX1101" fmla="*/ 4023841 w 6946900"/>
                <a:gd name="connsiteY1101" fmla="*/ 2361146 h 6858000"/>
                <a:gd name="connsiteX1102" fmla="*/ 3993683 w 6946900"/>
                <a:gd name="connsiteY1102" fmla="*/ 2376231 h 6858000"/>
                <a:gd name="connsiteX1103" fmla="*/ 3964318 w 6946900"/>
                <a:gd name="connsiteY1103" fmla="*/ 2391315 h 6858000"/>
                <a:gd name="connsiteX1104" fmla="*/ 3934953 w 6946900"/>
                <a:gd name="connsiteY1104" fmla="*/ 2404018 h 6858000"/>
                <a:gd name="connsiteX1105" fmla="*/ 3905588 w 6946900"/>
                <a:gd name="connsiteY1105" fmla="*/ 2416721 h 6858000"/>
                <a:gd name="connsiteX1106" fmla="*/ 3877017 w 6946900"/>
                <a:gd name="connsiteY1106" fmla="*/ 2429424 h 6858000"/>
                <a:gd name="connsiteX1107" fmla="*/ 3821462 w 6946900"/>
                <a:gd name="connsiteY1107" fmla="*/ 2451654 h 6858000"/>
                <a:gd name="connsiteX1108" fmla="*/ 3788923 w 6946900"/>
                <a:gd name="connsiteY1108" fmla="*/ 2411163 h 6858000"/>
                <a:gd name="connsiteX1109" fmla="*/ 3757177 w 6946900"/>
                <a:gd name="connsiteY1109" fmla="*/ 2368291 h 6858000"/>
                <a:gd name="connsiteX1110" fmla="*/ 3724638 w 6946900"/>
                <a:gd name="connsiteY1110" fmla="*/ 2324625 h 6858000"/>
                <a:gd name="connsiteX1111" fmla="*/ 3693686 w 6946900"/>
                <a:gd name="connsiteY1111" fmla="*/ 2279371 h 6858000"/>
                <a:gd name="connsiteX1112" fmla="*/ 3663528 w 6946900"/>
                <a:gd name="connsiteY1112" fmla="*/ 2234117 h 6858000"/>
                <a:gd name="connsiteX1113" fmla="*/ 3634957 w 6946900"/>
                <a:gd name="connsiteY1113" fmla="*/ 2188863 h 6858000"/>
                <a:gd name="connsiteX1114" fmla="*/ 3607179 w 6946900"/>
                <a:gd name="connsiteY1114" fmla="*/ 2144403 h 6858000"/>
                <a:gd name="connsiteX1115" fmla="*/ 3582576 w 6946900"/>
                <a:gd name="connsiteY1115" fmla="*/ 2101531 h 6858000"/>
                <a:gd name="connsiteX1116" fmla="*/ 3537339 w 6946900"/>
                <a:gd name="connsiteY1116" fmla="*/ 2024520 h 6858000"/>
                <a:gd name="connsiteX1117" fmla="*/ 3503212 w 6946900"/>
                <a:gd name="connsiteY1117" fmla="*/ 1962593 h 6858000"/>
                <a:gd name="connsiteX1118" fmla="*/ 3480196 w 6946900"/>
                <a:gd name="connsiteY1118" fmla="*/ 1922103 h 6858000"/>
                <a:gd name="connsiteX1119" fmla="*/ 3472260 w 6946900"/>
                <a:gd name="connsiteY1119" fmla="*/ 1906224 h 6858000"/>
                <a:gd name="connsiteX1120" fmla="*/ 3465117 w 6946900"/>
                <a:gd name="connsiteY1120" fmla="*/ 1922103 h 6858000"/>
                <a:gd name="connsiteX1121" fmla="*/ 3442895 w 6946900"/>
                <a:gd name="connsiteY1121" fmla="*/ 1962593 h 6858000"/>
                <a:gd name="connsiteX1122" fmla="*/ 3408769 w 6946900"/>
                <a:gd name="connsiteY1122" fmla="*/ 2024520 h 6858000"/>
                <a:gd name="connsiteX1123" fmla="*/ 3363531 w 6946900"/>
                <a:gd name="connsiteY1123" fmla="*/ 2101531 h 6858000"/>
                <a:gd name="connsiteX1124" fmla="*/ 3338135 w 6946900"/>
                <a:gd name="connsiteY1124" fmla="*/ 2144403 h 6858000"/>
                <a:gd name="connsiteX1125" fmla="*/ 3311151 w 6946900"/>
                <a:gd name="connsiteY1125" fmla="*/ 2188863 h 6858000"/>
                <a:gd name="connsiteX1126" fmla="*/ 3281786 w 6946900"/>
                <a:gd name="connsiteY1126" fmla="*/ 2234117 h 6858000"/>
                <a:gd name="connsiteX1127" fmla="*/ 3252421 w 6946900"/>
                <a:gd name="connsiteY1127" fmla="*/ 2279371 h 6858000"/>
                <a:gd name="connsiteX1128" fmla="*/ 3221469 w 6946900"/>
                <a:gd name="connsiteY1128" fmla="*/ 2324625 h 6858000"/>
                <a:gd name="connsiteX1129" fmla="*/ 3188930 w 6946900"/>
                <a:gd name="connsiteY1129" fmla="*/ 2368291 h 6858000"/>
                <a:gd name="connsiteX1130" fmla="*/ 3156391 w 6946900"/>
                <a:gd name="connsiteY1130" fmla="*/ 2411163 h 6858000"/>
                <a:gd name="connsiteX1131" fmla="*/ 3124645 w 6946900"/>
                <a:gd name="connsiteY1131" fmla="*/ 2451654 h 6858000"/>
                <a:gd name="connsiteX1132" fmla="*/ 3068296 w 6946900"/>
                <a:gd name="connsiteY1132" fmla="*/ 2429424 h 6858000"/>
                <a:gd name="connsiteX1133" fmla="*/ 3039725 w 6946900"/>
                <a:gd name="connsiteY1133" fmla="*/ 2416721 h 6858000"/>
                <a:gd name="connsiteX1134" fmla="*/ 3011154 w 6946900"/>
                <a:gd name="connsiteY1134" fmla="*/ 2404018 h 6858000"/>
                <a:gd name="connsiteX1135" fmla="*/ 2981789 w 6946900"/>
                <a:gd name="connsiteY1135" fmla="*/ 2391315 h 6858000"/>
                <a:gd name="connsiteX1136" fmla="*/ 2951631 w 6946900"/>
                <a:gd name="connsiteY1136" fmla="*/ 2376231 h 6858000"/>
                <a:gd name="connsiteX1137" fmla="*/ 2922266 w 6946900"/>
                <a:gd name="connsiteY1137" fmla="*/ 2361146 h 6858000"/>
                <a:gd name="connsiteX1138" fmla="*/ 2892108 w 6946900"/>
                <a:gd name="connsiteY1138" fmla="*/ 2345267 h 6858000"/>
                <a:gd name="connsiteX1139" fmla="*/ 2861950 w 6946900"/>
                <a:gd name="connsiteY1139" fmla="*/ 2327801 h 6858000"/>
                <a:gd name="connsiteX1140" fmla="*/ 2831791 w 6946900"/>
                <a:gd name="connsiteY1140" fmla="*/ 2310334 h 6858000"/>
                <a:gd name="connsiteX1141" fmla="*/ 2802426 w 6946900"/>
                <a:gd name="connsiteY1141" fmla="*/ 2292868 h 6858000"/>
                <a:gd name="connsiteX1142" fmla="*/ 2772268 w 6946900"/>
                <a:gd name="connsiteY1142" fmla="*/ 2273814 h 6858000"/>
                <a:gd name="connsiteX1143" fmla="*/ 2742903 w 6946900"/>
                <a:gd name="connsiteY1143" fmla="*/ 2253171 h 6858000"/>
                <a:gd name="connsiteX1144" fmla="*/ 2712745 w 6946900"/>
                <a:gd name="connsiteY1144" fmla="*/ 2231735 h 6858000"/>
                <a:gd name="connsiteX1145" fmla="*/ 2684968 w 6946900"/>
                <a:gd name="connsiteY1145" fmla="*/ 2210299 h 6858000"/>
                <a:gd name="connsiteX1146" fmla="*/ 2657190 w 6946900"/>
                <a:gd name="connsiteY1146" fmla="*/ 2188069 h 6858000"/>
                <a:gd name="connsiteX1147" fmla="*/ 2629413 w 6946900"/>
                <a:gd name="connsiteY1147" fmla="*/ 2164251 h 6858000"/>
                <a:gd name="connsiteX1148" fmla="*/ 2602429 w 6946900"/>
                <a:gd name="connsiteY1148" fmla="*/ 2140433 h 6858000"/>
                <a:gd name="connsiteX1149" fmla="*/ 2576239 w 6946900"/>
                <a:gd name="connsiteY1149" fmla="*/ 2115028 h 6858000"/>
                <a:gd name="connsiteX1150" fmla="*/ 2551636 w 6946900"/>
                <a:gd name="connsiteY1150" fmla="*/ 2089622 h 6858000"/>
                <a:gd name="connsiteX1151" fmla="*/ 2527033 w 6946900"/>
                <a:gd name="connsiteY1151" fmla="*/ 2062628 h 6858000"/>
                <a:gd name="connsiteX1152" fmla="*/ 2504017 w 6946900"/>
                <a:gd name="connsiteY1152" fmla="*/ 2034047 h 6858000"/>
                <a:gd name="connsiteX1153" fmla="*/ 2481795 w 6946900"/>
                <a:gd name="connsiteY1153" fmla="*/ 2005465 h 6858000"/>
                <a:gd name="connsiteX1154" fmla="*/ 2461160 w 6946900"/>
                <a:gd name="connsiteY1154" fmla="*/ 1976090 h 6858000"/>
                <a:gd name="connsiteX1155" fmla="*/ 2441319 w 6946900"/>
                <a:gd name="connsiteY1155" fmla="*/ 1945921 h 6858000"/>
                <a:gd name="connsiteX1156" fmla="*/ 2423066 w 6946900"/>
                <a:gd name="connsiteY1156" fmla="*/ 1914163 h 6858000"/>
                <a:gd name="connsiteX1157" fmla="*/ 2405606 w 6946900"/>
                <a:gd name="connsiteY1157" fmla="*/ 1881612 h 6858000"/>
                <a:gd name="connsiteX1158" fmla="*/ 2390526 w 6946900"/>
                <a:gd name="connsiteY1158" fmla="*/ 1849061 h 6858000"/>
                <a:gd name="connsiteX1159" fmla="*/ 2377034 w 6946900"/>
                <a:gd name="connsiteY1159" fmla="*/ 1814128 h 6858000"/>
                <a:gd name="connsiteX1160" fmla="*/ 2365130 w 6946900"/>
                <a:gd name="connsiteY1160" fmla="*/ 1779195 h 6858000"/>
                <a:gd name="connsiteX1161" fmla="*/ 2354813 w 6946900"/>
                <a:gd name="connsiteY1161" fmla="*/ 1743469 h 6858000"/>
                <a:gd name="connsiteX1162" fmla="*/ 2346082 w 6946900"/>
                <a:gd name="connsiteY1162" fmla="*/ 1706154 h 6858000"/>
                <a:gd name="connsiteX1163" fmla="*/ 2338940 w 6946900"/>
                <a:gd name="connsiteY1163" fmla="*/ 1668045 h 6858000"/>
                <a:gd name="connsiteX1164" fmla="*/ 2334971 w 6946900"/>
                <a:gd name="connsiteY1164" fmla="*/ 1633113 h 6858000"/>
                <a:gd name="connsiteX1165" fmla="*/ 2332591 w 6946900"/>
                <a:gd name="connsiteY1165" fmla="*/ 1598180 h 6858000"/>
                <a:gd name="connsiteX1166" fmla="*/ 2331797 w 6946900"/>
                <a:gd name="connsiteY1166" fmla="*/ 1565629 h 6858000"/>
                <a:gd name="connsiteX1167" fmla="*/ 2334178 w 6946900"/>
                <a:gd name="connsiteY1167" fmla="*/ 1535459 h 6858000"/>
                <a:gd name="connsiteX1168" fmla="*/ 2338146 w 6946900"/>
                <a:gd name="connsiteY1168" fmla="*/ 1506084 h 6858000"/>
                <a:gd name="connsiteX1169" fmla="*/ 2342114 w 6946900"/>
                <a:gd name="connsiteY1169" fmla="*/ 1478296 h 6858000"/>
                <a:gd name="connsiteX1170" fmla="*/ 2349257 w 6946900"/>
                <a:gd name="connsiteY1170" fmla="*/ 1452096 h 6858000"/>
                <a:gd name="connsiteX1171" fmla="*/ 2357193 w 6946900"/>
                <a:gd name="connsiteY1171" fmla="*/ 1428279 h 6858000"/>
                <a:gd name="connsiteX1172" fmla="*/ 2365923 w 6946900"/>
                <a:gd name="connsiteY1172" fmla="*/ 1405255 h 6858000"/>
                <a:gd name="connsiteX1173" fmla="*/ 2376241 w 6946900"/>
                <a:gd name="connsiteY1173" fmla="*/ 1384613 h 6858000"/>
                <a:gd name="connsiteX1174" fmla="*/ 2387352 w 6946900"/>
                <a:gd name="connsiteY1174" fmla="*/ 1365558 h 6858000"/>
                <a:gd name="connsiteX1175" fmla="*/ 2399256 w 6946900"/>
                <a:gd name="connsiteY1175" fmla="*/ 1348886 h 6858000"/>
                <a:gd name="connsiteX1176" fmla="*/ 2411955 w 6946900"/>
                <a:gd name="connsiteY1176" fmla="*/ 1333007 h 6858000"/>
                <a:gd name="connsiteX1177" fmla="*/ 2424653 w 6946900"/>
                <a:gd name="connsiteY1177" fmla="*/ 1320304 h 6858000"/>
                <a:gd name="connsiteX1178" fmla="*/ 2437351 w 6946900"/>
                <a:gd name="connsiteY1178" fmla="*/ 1307601 h 6858000"/>
                <a:gd name="connsiteX1179" fmla="*/ 2446081 w 6946900"/>
                <a:gd name="connsiteY1179" fmla="*/ 1302044 h 6858000"/>
                <a:gd name="connsiteX1180" fmla="*/ 2454018 w 6946900"/>
                <a:gd name="connsiteY1180" fmla="*/ 1295693 h 6858000"/>
                <a:gd name="connsiteX1181" fmla="*/ 2462748 w 6946900"/>
                <a:gd name="connsiteY1181" fmla="*/ 1290929 h 6858000"/>
                <a:gd name="connsiteX1182" fmla="*/ 2470684 w 6946900"/>
                <a:gd name="connsiteY1182" fmla="*/ 1286165 h 6858000"/>
                <a:gd name="connsiteX1183" fmla="*/ 2478621 w 6946900"/>
                <a:gd name="connsiteY1183" fmla="*/ 1282990 h 6858000"/>
                <a:gd name="connsiteX1184" fmla="*/ 2487351 w 6946900"/>
                <a:gd name="connsiteY1184" fmla="*/ 1279020 h 6858000"/>
                <a:gd name="connsiteX1185" fmla="*/ 2495287 w 6946900"/>
                <a:gd name="connsiteY1185" fmla="*/ 1276638 h 6858000"/>
                <a:gd name="connsiteX1186" fmla="*/ 2504017 w 6946900"/>
                <a:gd name="connsiteY1186" fmla="*/ 1275050 h 6858000"/>
                <a:gd name="connsiteX1187" fmla="*/ 2512747 w 6946900"/>
                <a:gd name="connsiteY1187" fmla="*/ 1273463 h 6858000"/>
                <a:gd name="connsiteX1188" fmla="*/ 2520684 w 6946900"/>
                <a:gd name="connsiteY1188" fmla="*/ 1272669 h 6858000"/>
                <a:gd name="connsiteX1189" fmla="*/ 2529414 w 6946900"/>
                <a:gd name="connsiteY1189" fmla="*/ 1272669 h 6858000"/>
                <a:gd name="connsiteX1190" fmla="*/ 2536556 w 6946900"/>
                <a:gd name="connsiteY1190" fmla="*/ 1272669 h 6858000"/>
                <a:gd name="connsiteX1191" fmla="*/ 2545287 w 6946900"/>
                <a:gd name="connsiteY1191" fmla="*/ 1273463 h 6858000"/>
                <a:gd name="connsiteX1192" fmla="*/ 2553223 w 6946900"/>
                <a:gd name="connsiteY1192" fmla="*/ 1275050 h 6858000"/>
                <a:gd name="connsiteX1193" fmla="*/ 2561159 w 6946900"/>
                <a:gd name="connsiteY1193" fmla="*/ 1277432 h 6858000"/>
                <a:gd name="connsiteX1194" fmla="*/ 2569096 w 6946900"/>
                <a:gd name="connsiteY1194" fmla="*/ 1280608 h 6858000"/>
                <a:gd name="connsiteX1195" fmla="*/ 2577826 w 6946900"/>
                <a:gd name="connsiteY1195" fmla="*/ 1285371 h 6858000"/>
                <a:gd name="connsiteX1196" fmla="*/ 2584175 w 6946900"/>
                <a:gd name="connsiteY1196" fmla="*/ 1291723 h 6858000"/>
                <a:gd name="connsiteX1197" fmla="*/ 2589730 w 6946900"/>
                <a:gd name="connsiteY1197" fmla="*/ 1297280 h 6858000"/>
                <a:gd name="connsiteX1198" fmla="*/ 2593699 w 6946900"/>
                <a:gd name="connsiteY1198" fmla="*/ 1305220 h 6858000"/>
                <a:gd name="connsiteX1199" fmla="*/ 2597667 w 6946900"/>
                <a:gd name="connsiteY1199" fmla="*/ 1312365 h 6858000"/>
                <a:gd name="connsiteX1200" fmla="*/ 2600048 w 6946900"/>
                <a:gd name="connsiteY1200" fmla="*/ 1319510 h 6858000"/>
                <a:gd name="connsiteX1201" fmla="*/ 2602429 w 6946900"/>
                <a:gd name="connsiteY1201" fmla="*/ 1329832 h 6858000"/>
                <a:gd name="connsiteX1202" fmla="*/ 2603222 w 6946900"/>
                <a:gd name="connsiteY1202" fmla="*/ 1340153 h 6858000"/>
                <a:gd name="connsiteX1203" fmla="*/ 2603222 w 6946900"/>
                <a:gd name="connsiteY1203" fmla="*/ 1351268 h 6858000"/>
                <a:gd name="connsiteX1204" fmla="*/ 2602429 w 6946900"/>
                <a:gd name="connsiteY1204" fmla="*/ 1362383 h 6858000"/>
                <a:gd name="connsiteX1205" fmla="*/ 2600048 w 6946900"/>
                <a:gd name="connsiteY1205" fmla="*/ 1373498 h 6858000"/>
                <a:gd name="connsiteX1206" fmla="*/ 2595286 w 6946900"/>
                <a:gd name="connsiteY1206" fmla="*/ 1385407 h 6858000"/>
                <a:gd name="connsiteX1207" fmla="*/ 2590524 w 6946900"/>
                <a:gd name="connsiteY1207" fmla="*/ 1397316 h 6858000"/>
                <a:gd name="connsiteX1208" fmla="*/ 2582588 w 6946900"/>
                <a:gd name="connsiteY1208" fmla="*/ 1407637 h 6858000"/>
                <a:gd name="connsiteX1209" fmla="*/ 2578619 w 6946900"/>
                <a:gd name="connsiteY1209" fmla="*/ 1413194 h 6858000"/>
                <a:gd name="connsiteX1210" fmla="*/ 2573064 w 6946900"/>
                <a:gd name="connsiteY1210" fmla="*/ 1417958 h 6858000"/>
                <a:gd name="connsiteX1211" fmla="*/ 2565921 w 6946900"/>
                <a:gd name="connsiteY1211" fmla="*/ 1425897 h 6858000"/>
                <a:gd name="connsiteX1212" fmla="*/ 2559572 w 6946900"/>
                <a:gd name="connsiteY1212" fmla="*/ 1433836 h 6858000"/>
                <a:gd name="connsiteX1213" fmla="*/ 2554017 w 6946900"/>
                <a:gd name="connsiteY1213" fmla="*/ 1442569 h 6858000"/>
                <a:gd name="connsiteX1214" fmla="*/ 2549255 w 6946900"/>
                <a:gd name="connsiteY1214" fmla="*/ 1452096 h 6858000"/>
                <a:gd name="connsiteX1215" fmla="*/ 2545287 w 6946900"/>
                <a:gd name="connsiteY1215" fmla="*/ 1461624 h 6858000"/>
                <a:gd name="connsiteX1216" fmla="*/ 2542906 w 6946900"/>
                <a:gd name="connsiteY1216" fmla="*/ 1471945 h 6858000"/>
                <a:gd name="connsiteX1217" fmla="*/ 2541318 w 6946900"/>
                <a:gd name="connsiteY1217" fmla="*/ 1481472 h 6858000"/>
                <a:gd name="connsiteX1218" fmla="*/ 2541318 w 6946900"/>
                <a:gd name="connsiteY1218" fmla="*/ 1491793 h 6858000"/>
                <a:gd name="connsiteX1219" fmla="*/ 2541318 w 6946900"/>
                <a:gd name="connsiteY1219" fmla="*/ 1502114 h 6858000"/>
                <a:gd name="connsiteX1220" fmla="*/ 2542906 w 6946900"/>
                <a:gd name="connsiteY1220" fmla="*/ 1511641 h 6858000"/>
                <a:gd name="connsiteX1221" fmla="*/ 2545287 w 6946900"/>
                <a:gd name="connsiteY1221" fmla="*/ 1521962 h 6858000"/>
                <a:gd name="connsiteX1222" fmla="*/ 2549255 w 6946900"/>
                <a:gd name="connsiteY1222" fmla="*/ 1531490 h 6858000"/>
                <a:gd name="connsiteX1223" fmla="*/ 2553223 w 6946900"/>
                <a:gd name="connsiteY1223" fmla="*/ 1541017 h 6858000"/>
                <a:gd name="connsiteX1224" fmla="*/ 2559572 w 6946900"/>
                <a:gd name="connsiteY1224" fmla="*/ 1549750 h 6858000"/>
                <a:gd name="connsiteX1225" fmla="*/ 2565128 w 6946900"/>
                <a:gd name="connsiteY1225" fmla="*/ 1558483 h 6858000"/>
                <a:gd name="connsiteX1226" fmla="*/ 2573064 w 6946900"/>
                <a:gd name="connsiteY1226" fmla="*/ 1566422 h 6858000"/>
                <a:gd name="connsiteX1227" fmla="*/ 2581000 w 6946900"/>
                <a:gd name="connsiteY1227" fmla="*/ 1573568 h 6858000"/>
                <a:gd name="connsiteX1228" fmla="*/ 2589730 w 6946900"/>
                <a:gd name="connsiteY1228" fmla="*/ 1579125 h 6858000"/>
                <a:gd name="connsiteX1229" fmla="*/ 2598461 w 6946900"/>
                <a:gd name="connsiteY1229" fmla="*/ 1583889 h 6858000"/>
                <a:gd name="connsiteX1230" fmla="*/ 2607984 w 6946900"/>
                <a:gd name="connsiteY1230" fmla="*/ 1587065 h 6858000"/>
                <a:gd name="connsiteX1231" fmla="*/ 2617508 w 6946900"/>
                <a:gd name="connsiteY1231" fmla="*/ 1590240 h 6858000"/>
                <a:gd name="connsiteX1232" fmla="*/ 2627032 w 6946900"/>
                <a:gd name="connsiteY1232" fmla="*/ 1592622 h 6858000"/>
                <a:gd name="connsiteX1233" fmla="*/ 2636555 w 6946900"/>
                <a:gd name="connsiteY1233" fmla="*/ 1593416 h 6858000"/>
                <a:gd name="connsiteX1234" fmla="*/ 2646873 w 6946900"/>
                <a:gd name="connsiteY1234" fmla="*/ 1592622 h 6858000"/>
                <a:gd name="connsiteX1235" fmla="*/ 2656396 w 6946900"/>
                <a:gd name="connsiteY1235" fmla="*/ 1591828 h 6858000"/>
                <a:gd name="connsiteX1236" fmla="*/ 2665920 w 6946900"/>
                <a:gd name="connsiteY1236" fmla="*/ 1589446 h 6858000"/>
                <a:gd name="connsiteX1237" fmla="*/ 2676237 w 6946900"/>
                <a:gd name="connsiteY1237" fmla="*/ 1587065 h 6858000"/>
                <a:gd name="connsiteX1238" fmla="*/ 2685761 w 6946900"/>
                <a:gd name="connsiteY1238" fmla="*/ 1583889 h 6858000"/>
                <a:gd name="connsiteX1239" fmla="*/ 2694491 w 6946900"/>
                <a:gd name="connsiteY1239" fmla="*/ 1578331 h 6858000"/>
                <a:gd name="connsiteX1240" fmla="*/ 2702428 w 6946900"/>
                <a:gd name="connsiteY1240" fmla="*/ 1573568 h 6858000"/>
                <a:gd name="connsiteX1241" fmla="*/ 2711158 w 6946900"/>
                <a:gd name="connsiteY1241" fmla="*/ 1567216 h 6858000"/>
                <a:gd name="connsiteX1242" fmla="*/ 2719094 w 6946900"/>
                <a:gd name="connsiteY1242" fmla="*/ 1560071 h 6858000"/>
                <a:gd name="connsiteX1243" fmla="*/ 2730999 w 6946900"/>
                <a:gd name="connsiteY1243" fmla="*/ 1547368 h 6858000"/>
                <a:gd name="connsiteX1244" fmla="*/ 2743697 w 6946900"/>
                <a:gd name="connsiteY1244" fmla="*/ 1533871 h 6858000"/>
                <a:gd name="connsiteX1245" fmla="*/ 2754014 w 6946900"/>
                <a:gd name="connsiteY1245" fmla="*/ 1518787 h 6858000"/>
                <a:gd name="connsiteX1246" fmla="*/ 2764332 w 6946900"/>
                <a:gd name="connsiteY1246" fmla="*/ 1503702 h 6858000"/>
                <a:gd name="connsiteX1247" fmla="*/ 2773062 w 6946900"/>
                <a:gd name="connsiteY1247" fmla="*/ 1487823 h 6858000"/>
                <a:gd name="connsiteX1248" fmla="*/ 2780205 w 6946900"/>
                <a:gd name="connsiteY1248" fmla="*/ 1471945 h 6858000"/>
                <a:gd name="connsiteX1249" fmla="*/ 2787347 w 6946900"/>
                <a:gd name="connsiteY1249" fmla="*/ 1456066 h 6858000"/>
                <a:gd name="connsiteX1250" fmla="*/ 2793696 w 6946900"/>
                <a:gd name="connsiteY1250" fmla="*/ 1438600 h 6858000"/>
                <a:gd name="connsiteX1251" fmla="*/ 2797665 w 6946900"/>
                <a:gd name="connsiteY1251" fmla="*/ 1421133 h 6858000"/>
                <a:gd name="connsiteX1252" fmla="*/ 2802426 w 6946900"/>
                <a:gd name="connsiteY1252" fmla="*/ 1403667 h 6858000"/>
                <a:gd name="connsiteX1253" fmla="*/ 2804807 w 6946900"/>
                <a:gd name="connsiteY1253" fmla="*/ 1385407 h 6858000"/>
                <a:gd name="connsiteX1254" fmla="*/ 2806395 w 6946900"/>
                <a:gd name="connsiteY1254" fmla="*/ 1368734 h 6858000"/>
                <a:gd name="connsiteX1255" fmla="*/ 2807188 w 6946900"/>
                <a:gd name="connsiteY1255" fmla="*/ 1350474 h 6858000"/>
                <a:gd name="connsiteX1256" fmla="*/ 2806395 w 6946900"/>
                <a:gd name="connsiteY1256" fmla="*/ 1332213 h 6858000"/>
                <a:gd name="connsiteX1257" fmla="*/ 2805601 w 6946900"/>
                <a:gd name="connsiteY1257" fmla="*/ 1313159 h 6858000"/>
                <a:gd name="connsiteX1258" fmla="*/ 2803220 w 6946900"/>
                <a:gd name="connsiteY1258" fmla="*/ 1294899 h 6858000"/>
                <a:gd name="connsiteX1259" fmla="*/ 2799252 w 6946900"/>
                <a:gd name="connsiteY1259" fmla="*/ 1277432 h 6858000"/>
                <a:gd name="connsiteX1260" fmla="*/ 2795284 w 6946900"/>
                <a:gd name="connsiteY1260" fmla="*/ 1261554 h 6858000"/>
                <a:gd name="connsiteX1261" fmla="*/ 2788935 w 6946900"/>
                <a:gd name="connsiteY1261" fmla="*/ 1245675 h 6858000"/>
                <a:gd name="connsiteX1262" fmla="*/ 2783379 w 6946900"/>
                <a:gd name="connsiteY1262" fmla="*/ 1229796 h 6858000"/>
                <a:gd name="connsiteX1263" fmla="*/ 2776236 w 6946900"/>
                <a:gd name="connsiteY1263" fmla="*/ 1214712 h 6858000"/>
                <a:gd name="connsiteX1264" fmla="*/ 2768300 w 6946900"/>
                <a:gd name="connsiteY1264" fmla="*/ 1199627 h 6858000"/>
                <a:gd name="connsiteX1265" fmla="*/ 2759570 w 6946900"/>
                <a:gd name="connsiteY1265" fmla="*/ 1186130 h 6858000"/>
                <a:gd name="connsiteX1266" fmla="*/ 2750046 w 6946900"/>
                <a:gd name="connsiteY1266" fmla="*/ 1173427 h 6858000"/>
                <a:gd name="connsiteX1267" fmla="*/ 2739729 w 6946900"/>
                <a:gd name="connsiteY1267" fmla="*/ 1159931 h 6858000"/>
                <a:gd name="connsiteX1268" fmla="*/ 2728618 w 6946900"/>
                <a:gd name="connsiteY1268" fmla="*/ 1148022 h 6858000"/>
                <a:gd name="connsiteX1269" fmla="*/ 2716713 w 6946900"/>
                <a:gd name="connsiteY1269" fmla="*/ 1136907 h 6858000"/>
                <a:gd name="connsiteX1270" fmla="*/ 2704809 w 6946900"/>
                <a:gd name="connsiteY1270" fmla="*/ 1126586 h 6858000"/>
                <a:gd name="connsiteX1271" fmla="*/ 2691317 w 6946900"/>
                <a:gd name="connsiteY1271" fmla="*/ 1117058 h 6858000"/>
                <a:gd name="connsiteX1272" fmla="*/ 2677825 w 6946900"/>
                <a:gd name="connsiteY1272" fmla="*/ 1108325 h 6858000"/>
                <a:gd name="connsiteX1273" fmla="*/ 2663539 w 6946900"/>
                <a:gd name="connsiteY1273" fmla="*/ 1100386 h 6858000"/>
                <a:gd name="connsiteX1274" fmla="*/ 2649254 w 6946900"/>
                <a:gd name="connsiteY1274" fmla="*/ 1093241 h 6858000"/>
                <a:gd name="connsiteX1275" fmla="*/ 2627825 w 6946900"/>
                <a:gd name="connsiteY1275" fmla="*/ 1086095 h 6858000"/>
                <a:gd name="connsiteX1276" fmla="*/ 2607191 w 6946900"/>
                <a:gd name="connsiteY1276" fmla="*/ 1078950 h 6858000"/>
                <a:gd name="connsiteX1277" fmla="*/ 2584969 w 6946900"/>
                <a:gd name="connsiteY1277" fmla="*/ 1073392 h 6858000"/>
                <a:gd name="connsiteX1278" fmla="*/ 2563540 w 6946900"/>
                <a:gd name="connsiteY1278" fmla="*/ 1071011 h 6858000"/>
                <a:gd name="connsiteX1279" fmla="*/ 2541318 w 6946900"/>
                <a:gd name="connsiteY1279" fmla="*/ 1069423 h 6858000"/>
                <a:gd name="connsiteX1280" fmla="*/ 2519890 w 6946900"/>
                <a:gd name="connsiteY1280" fmla="*/ 1068629 h 6858000"/>
                <a:gd name="connsiteX1281" fmla="*/ 2497668 w 6946900"/>
                <a:gd name="connsiteY1281" fmla="*/ 1070217 h 6858000"/>
                <a:gd name="connsiteX1282" fmla="*/ 2475446 w 6946900"/>
                <a:gd name="connsiteY1282" fmla="*/ 1072598 h 6858000"/>
                <a:gd name="connsiteX1283" fmla="*/ 2454018 w 6946900"/>
                <a:gd name="connsiteY1283" fmla="*/ 1077362 h 6858000"/>
                <a:gd name="connsiteX1284" fmla="*/ 2432589 w 6946900"/>
                <a:gd name="connsiteY1284" fmla="*/ 1082919 h 6858000"/>
                <a:gd name="connsiteX1285" fmla="*/ 2410367 w 6946900"/>
                <a:gd name="connsiteY1285" fmla="*/ 1090859 h 6858000"/>
                <a:gd name="connsiteX1286" fmla="*/ 2389733 w 6946900"/>
                <a:gd name="connsiteY1286" fmla="*/ 1099592 h 6858000"/>
                <a:gd name="connsiteX1287" fmla="*/ 2369098 w 6946900"/>
                <a:gd name="connsiteY1287" fmla="*/ 1109913 h 6858000"/>
                <a:gd name="connsiteX1288" fmla="*/ 2348463 w 6946900"/>
                <a:gd name="connsiteY1288" fmla="*/ 1121822 h 6858000"/>
                <a:gd name="connsiteX1289" fmla="*/ 2328622 w 6946900"/>
                <a:gd name="connsiteY1289" fmla="*/ 1135319 h 6858000"/>
                <a:gd name="connsiteX1290" fmla="*/ 2309575 w 6946900"/>
                <a:gd name="connsiteY1290" fmla="*/ 1149610 h 6858000"/>
                <a:gd name="connsiteX1291" fmla="*/ 2295289 w 6946900"/>
                <a:gd name="connsiteY1291" fmla="*/ 1161518 h 6858000"/>
                <a:gd name="connsiteX1292" fmla="*/ 2281797 w 6946900"/>
                <a:gd name="connsiteY1292" fmla="*/ 1175015 h 6858000"/>
                <a:gd name="connsiteX1293" fmla="*/ 2269099 w 6946900"/>
                <a:gd name="connsiteY1293" fmla="*/ 1187718 h 6858000"/>
                <a:gd name="connsiteX1294" fmla="*/ 2257195 w 6946900"/>
                <a:gd name="connsiteY1294" fmla="*/ 1200421 h 6858000"/>
                <a:gd name="connsiteX1295" fmla="*/ 2244496 w 6946900"/>
                <a:gd name="connsiteY1295" fmla="*/ 1215506 h 6858000"/>
                <a:gd name="connsiteX1296" fmla="*/ 2233385 w 6946900"/>
                <a:gd name="connsiteY1296" fmla="*/ 1229796 h 6858000"/>
                <a:gd name="connsiteX1297" fmla="*/ 2222274 w 6946900"/>
                <a:gd name="connsiteY1297" fmla="*/ 1244881 h 6858000"/>
                <a:gd name="connsiteX1298" fmla="*/ 2212751 w 6946900"/>
                <a:gd name="connsiteY1298" fmla="*/ 1260760 h 6858000"/>
                <a:gd name="connsiteX1299" fmla="*/ 2202433 w 6946900"/>
                <a:gd name="connsiteY1299" fmla="*/ 1276638 h 6858000"/>
                <a:gd name="connsiteX1300" fmla="*/ 2193703 w 6946900"/>
                <a:gd name="connsiteY1300" fmla="*/ 1293311 h 6858000"/>
                <a:gd name="connsiteX1301" fmla="*/ 2184973 w 6946900"/>
                <a:gd name="connsiteY1301" fmla="*/ 1310777 h 6858000"/>
                <a:gd name="connsiteX1302" fmla="*/ 2177830 w 6946900"/>
                <a:gd name="connsiteY1302" fmla="*/ 1327450 h 6858000"/>
                <a:gd name="connsiteX1303" fmla="*/ 2170688 w 6946900"/>
                <a:gd name="connsiteY1303" fmla="*/ 1344916 h 6858000"/>
                <a:gd name="connsiteX1304" fmla="*/ 2163545 w 6946900"/>
                <a:gd name="connsiteY1304" fmla="*/ 1363177 h 6858000"/>
                <a:gd name="connsiteX1305" fmla="*/ 2157196 w 6946900"/>
                <a:gd name="connsiteY1305" fmla="*/ 1382231 h 6858000"/>
                <a:gd name="connsiteX1306" fmla="*/ 2151640 w 6946900"/>
                <a:gd name="connsiteY1306" fmla="*/ 1401285 h 6858000"/>
                <a:gd name="connsiteX1307" fmla="*/ 2146085 w 6946900"/>
                <a:gd name="connsiteY1307" fmla="*/ 1420339 h 6858000"/>
                <a:gd name="connsiteX1308" fmla="*/ 2142117 w 6946900"/>
                <a:gd name="connsiteY1308" fmla="*/ 1440188 h 6858000"/>
                <a:gd name="connsiteX1309" fmla="*/ 2138942 w 6946900"/>
                <a:gd name="connsiteY1309" fmla="*/ 1460830 h 6858000"/>
                <a:gd name="connsiteX1310" fmla="*/ 2134974 w 6946900"/>
                <a:gd name="connsiteY1310" fmla="*/ 1480678 h 6858000"/>
                <a:gd name="connsiteX1311" fmla="*/ 2132593 w 6946900"/>
                <a:gd name="connsiteY1311" fmla="*/ 1501320 h 6858000"/>
                <a:gd name="connsiteX1312" fmla="*/ 2131006 w 6946900"/>
                <a:gd name="connsiteY1312" fmla="*/ 1521962 h 6858000"/>
                <a:gd name="connsiteX1313" fmla="*/ 2130212 w 6946900"/>
                <a:gd name="connsiteY1313" fmla="*/ 1544192 h 6858000"/>
                <a:gd name="connsiteX1314" fmla="*/ 2129418 w 6946900"/>
                <a:gd name="connsiteY1314" fmla="*/ 1565629 h 6858000"/>
                <a:gd name="connsiteX1315" fmla="*/ 2129418 w 6946900"/>
                <a:gd name="connsiteY1315" fmla="*/ 1587065 h 6858000"/>
                <a:gd name="connsiteX1316" fmla="*/ 2130212 w 6946900"/>
                <a:gd name="connsiteY1316" fmla="*/ 1609295 h 6858000"/>
                <a:gd name="connsiteX1317" fmla="*/ 2131006 w 6946900"/>
                <a:gd name="connsiteY1317" fmla="*/ 1632319 h 6858000"/>
                <a:gd name="connsiteX1318" fmla="*/ 2132593 w 6946900"/>
                <a:gd name="connsiteY1318" fmla="*/ 1654549 h 6858000"/>
                <a:gd name="connsiteX1319" fmla="*/ 2134974 w 6946900"/>
                <a:gd name="connsiteY1319" fmla="*/ 1676779 h 6858000"/>
                <a:gd name="connsiteX1320" fmla="*/ 2137355 w 6946900"/>
                <a:gd name="connsiteY1320" fmla="*/ 1700596 h 6858000"/>
                <a:gd name="connsiteX1321" fmla="*/ 2142117 w 6946900"/>
                <a:gd name="connsiteY1321" fmla="*/ 1723620 h 6858000"/>
                <a:gd name="connsiteX1322" fmla="*/ 2146085 w 6946900"/>
                <a:gd name="connsiteY1322" fmla="*/ 1747438 h 6858000"/>
                <a:gd name="connsiteX1323" fmla="*/ 2151640 w 6946900"/>
                <a:gd name="connsiteY1323" fmla="*/ 1771256 h 6858000"/>
                <a:gd name="connsiteX1324" fmla="*/ 2157196 w 6946900"/>
                <a:gd name="connsiteY1324" fmla="*/ 1795868 h 6858000"/>
                <a:gd name="connsiteX1325" fmla="*/ 2163545 w 6946900"/>
                <a:gd name="connsiteY1325" fmla="*/ 1818892 h 6858000"/>
                <a:gd name="connsiteX1326" fmla="*/ 2170688 w 6946900"/>
                <a:gd name="connsiteY1326" fmla="*/ 1841916 h 6858000"/>
                <a:gd name="connsiteX1327" fmla="*/ 2178624 w 6946900"/>
                <a:gd name="connsiteY1327" fmla="*/ 1865734 h 6858000"/>
                <a:gd name="connsiteX1328" fmla="*/ 2186560 w 6946900"/>
                <a:gd name="connsiteY1328" fmla="*/ 1887964 h 6858000"/>
                <a:gd name="connsiteX1329" fmla="*/ 2195291 w 6946900"/>
                <a:gd name="connsiteY1329" fmla="*/ 1910194 h 6858000"/>
                <a:gd name="connsiteX1330" fmla="*/ 2204814 w 6946900"/>
                <a:gd name="connsiteY1330" fmla="*/ 1932424 h 6858000"/>
                <a:gd name="connsiteX1331" fmla="*/ 2214338 w 6946900"/>
                <a:gd name="connsiteY1331" fmla="*/ 1953860 h 6858000"/>
                <a:gd name="connsiteX1332" fmla="*/ 2224655 w 6946900"/>
                <a:gd name="connsiteY1332" fmla="*/ 1975296 h 6858000"/>
                <a:gd name="connsiteX1333" fmla="*/ 2234973 w 6946900"/>
                <a:gd name="connsiteY1333" fmla="*/ 1995938 h 6858000"/>
                <a:gd name="connsiteX1334" fmla="*/ 2246877 w 6946900"/>
                <a:gd name="connsiteY1334" fmla="*/ 2016580 h 6858000"/>
                <a:gd name="connsiteX1335" fmla="*/ 2258782 w 6946900"/>
                <a:gd name="connsiteY1335" fmla="*/ 2037223 h 6858000"/>
                <a:gd name="connsiteX1336" fmla="*/ 2270686 w 6946900"/>
                <a:gd name="connsiteY1336" fmla="*/ 2057071 h 6858000"/>
                <a:gd name="connsiteX1337" fmla="*/ 2282591 w 6946900"/>
                <a:gd name="connsiteY1337" fmla="*/ 2076125 h 6858000"/>
                <a:gd name="connsiteX1338" fmla="*/ 2296083 w 6946900"/>
                <a:gd name="connsiteY1338" fmla="*/ 2095973 h 6858000"/>
                <a:gd name="connsiteX1339" fmla="*/ 2323067 w 6946900"/>
                <a:gd name="connsiteY1339" fmla="*/ 2133288 h 6858000"/>
                <a:gd name="connsiteX1340" fmla="*/ 2351638 w 6946900"/>
                <a:gd name="connsiteY1340" fmla="*/ 2169809 h 6858000"/>
                <a:gd name="connsiteX1341" fmla="*/ 2381003 w 6946900"/>
                <a:gd name="connsiteY1341" fmla="*/ 2205535 h 6858000"/>
                <a:gd name="connsiteX1342" fmla="*/ 2413542 w 6946900"/>
                <a:gd name="connsiteY1342" fmla="*/ 2238880 h 6858000"/>
                <a:gd name="connsiteX1343" fmla="*/ 2445288 w 6946900"/>
                <a:gd name="connsiteY1343" fmla="*/ 2271432 h 6858000"/>
                <a:gd name="connsiteX1344" fmla="*/ 2478621 w 6946900"/>
                <a:gd name="connsiteY1344" fmla="*/ 2303189 h 6858000"/>
                <a:gd name="connsiteX1345" fmla="*/ 2512747 w 6946900"/>
                <a:gd name="connsiteY1345" fmla="*/ 2333358 h 6858000"/>
                <a:gd name="connsiteX1346" fmla="*/ 2548461 w 6946900"/>
                <a:gd name="connsiteY1346" fmla="*/ 2361940 h 6858000"/>
                <a:gd name="connsiteX1347" fmla="*/ 2584175 w 6946900"/>
                <a:gd name="connsiteY1347" fmla="*/ 2389727 h 6858000"/>
                <a:gd name="connsiteX1348" fmla="*/ 2620682 w 6946900"/>
                <a:gd name="connsiteY1348" fmla="*/ 2415133 h 6858000"/>
                <a:gd name="connsiteX1349" fmla="*/ 2657984 w 6946900"/>
                <a:gd name="connsiteY1349" fmla="*/ 2441332 h 6858000"/>
                <a:gd name="connsiteX1350" fmla="*/ 2695285 w 6946900"/>
                <a:gd name="connsiteY1350" fmla="*/ 2464356 h 6858000"/>
                <a:gd name="connsiteX1351" fmla="*/ 2731792 w 6946900"/>
                <a:gd name="connsiteY1351" fmla="*/ 2488174 h 6858000"/>
                <a:gd name="connsiteX1352" fmla="*/ 2769887 w 6946900"/>
                <a:gd name="connsiteY1352" fmla="*/ 2509610 h 6858000"/>
                <a:gd name="connsiteX1353" fmla="*/ 2807188 w 6946900"/>
                <a:gd name="connsiteY1353" fmla="*/ 2530253 h 6858000"/>
                <a:gd name="connsiteX1354" fmla="*/ 2845283 w 6946900"/>
                <a:gd name="connsiteY1354" fmla="*/ 2550101 h 6858000"/>
                <a:gd name="connsiteX1355" fmla="*/ 2882584 w 6946900"/>
                <a:gd name="connsiteY1355" fmla="*/ 2568361 h 6858000"/>
                <a:gd name="connsiteX1356" fmla="*/ 2919885 w 6946900"/>
                <a:gd name="connsiteY1356" fmla="*/ 2585828 h 6858000"/>
                <a:gd name="connsiteX1357" fmla="*/ 2957187 w 6946900"/>
                <a:gd name="connsiteY1357" fmla="*/ 2601706 h 6858000"/>
                <a:gd name="connsiteX1358" fmla="*/ 2992900 w 6946900"/>
                <a:gd name="connsiteY1358" fmla="*/ 2617585 h 6858000"/>
                <a:gd name="connsiteX1359" fmla="*/ 3028614 w 6946900"/>
                <a:gd name="connsiteY1359" fmla="*/ 2631082 h 6858000"/>
                <a:gd name="connsiteX1360" fmla="*/ 3062741 w 6946900"/>
                <a:gd name="connsiteY1360" fmla="*/ 2644578 h 6858000"/>
                <a:gd name="connsiteX1361" fmla="*/ 3096868 w 6946900"/>
                <a:gd name="connsiteY1361" fmla="*/ 2656488 h 6858000"/>
                <a:gd name="connsiteX1362" fmla="*/ 3129407 w 6946900"/>
                <a:gd name="connsiteY1362" fmla="*/ 2667602 h 6858000"/>
                <a:gd name="connsiteX1363" fmla="*/ 3140518 w 6946900"/>
                <a:gd name="connsiteY1363" fmla="*/ 2701741 h 6858000"/>
                <a:gd name="connsiteX1364" fmla="*/ 3150835 w 6946900"/>
                <a:gd name="connsiteY1364" fmla="*/ 2736674 h 6858000"/>
                <a:gd name="connsiteX1365" fmla="*/ 3161946 w 6946900"/>
                <a:gd name="connsiteY1365" fmla="*/ 2773989 h 6858000"/>
                <a:gd name="connsiteX1366" fmla="*/ 3171470 w 6946900"/>
                <a:gd name="connsiteY1366" fmla="*/ 2812097 h 6858000"/>
                <a:gd name="connsiteX1367" fmla="*/ 3180200 w 6946900"/>
                <a:gd name="connsiteY1367" fmla="*/ 2851000 h 6858000"/>
                <a:gd name="connsiteX1368" fmla="*/ 3189724 w 6946900"/>
                <a:gd name="connsiteY1368" fmla="*/ 2891490 h 6858000"/>
                <a:gd name="connsiteX1369" fmla="*/ 3199247 w 6946900"/>
                <a:gd name="connsiteY1369" fmla="*/ 2934363 h 6858000"/>
                <a:gd name="connsiteX1370" fmla="*/ 3207977 w 6946900"/>
                <a:gd name="connsiteY1370" fmla="*/ 2976441 h 6858000"/>
                <a:gd name="connsiteX1371" fmla="*/ 3215914 w 6946900"/>
                <a:gd name="connsiteY1371" fmla="*/ 3021695 h 6858000"/>
                <a:gd name="connsiteX1372" fmla="*/ 3223850 w 6946900"/>
                <a:gd name="connsiteY1372" fmla="*/ 3066155 h 6858000"/>
                <a:gd name="connsiteX1373" fmla="*/ 3231787 w 6946900"/>
                <a:gd name="connsiteY1373" fmla="*/ 3112997 h 6858000"/>
                <a:gd name="connsiteX1374" fmla="*/ 3238136 w 6946900"/>
                <a:gd name="connsiteY1374" fmla="*/ 3160633 h 6858000"/>
                <a:gd name="connsiteX1375" fmla="*/ 3244485 w 6946900"/>
                <a:gd name="connsiteY1375" fmla="*/ 3209062 h 6858000"/>
                <a:gd name="connsiteX1376" fmla="*/ 3250834 w 6946900"/>
                <a:gd name="connsiteY1376" fmla="*/ 3259080 h 6858000"/>
                <a:gd name="connsiteX1377" fmla="*/ 3255596 w 6946900"/>
                <a:gd name="connsiteY1377" fmla="*/ 3309097 h 6858000"/>
                <a:gd name="connsiteX1378" fmla="*/ 3261151 w 6946900"/>
                <a:gd name="connsiteY1378" fmla="*/ 3360703 h 6858000"/>
                <a:gd name="connsiteX1379" fmla="*/ 3189724 w 6946900"/>
                <a:gd name="connsiteY1379" fmla="*/ 3382139 h 6858000"/>
                <a:gd name="connsiteX1380" fmla="*/ 3119883 w 6946900"/>
                <a:gd name="connsiteY1380" fmla="*/ 3401193 h 6858000"/>
                <a:gd name="connsiteX1381" fmla="*/ 3050043 w 6946900"/>
                <a:gd name="connsiteY1381" fmla="*/ 3417866 h 6858000"/>
                <a:gd name="connsiteX1382" fmla="*/ 2980996 w 6946900"/>
                <a:gd name="connsiteY1382" fmla="*/ 3434538 h 6858000"/>
                <a:gd name="connsiteX1383" fmla="*/ 2911155 w 6946900"/>
                <a:gd name="connsiteY1383" fmla="*/ 3448829 h 6858000"/>
                <a:gd name="connsiteX1384" fmla="*/ 2842902 w 6946900"/>
                <a:gd name="connsiteY1384" fmla="*/ 3462326 h 6858000"/>
                <a:gd name="connsiteX1385" fmla="*/ 2773855 w 6946900"/>
                <a:gd name="connsiteY1385" fmla="*/ 3474234 h 6858000"/>
                <a:gd name="connsiteX1386" fmla="*/ 2705602 w 6946900"/>
                <a:gd name="connsiteY1386" fmla="*/ 3484556 h 6858000"/>
                <a:gd name="connsiteX1387" fmla="*/ 2637349 w 6946900"/>
                <a:gd name="connsiteY1387" fmla="*/ 3493289 h 6858000"/>
                <a:gd name="connsiteX1388" fmla="*/ 2569889 w 6946900"/>
                <a:gd name="connsiteY1388" fmla="*/ 3500434 h 6858000"/>
                <a:gd name="connsiteX1389" fmla="*/ 2501636 w 6946900"/>
                <a:gd name="connsiteY1389" fmla="*/ 3505992 h 6858000"/>
                <a:gd name="connsiteX1390" fmla="*/ 2434970 w 6946900"/>
                <a:gd name="connsiteY1390" fmla="*/ 3510755 h 6858000"/>
                <a:gd name="connsiteX1391" fmla="*/ 2367511 w 6946900"/>
                <a:gd name="connsiteY1391" fmla="*/ 3513931 h 6858000"/>
                <a:gd name="connsiteX1392" fmla="*/ 2300845 w 6946900"/>
                <a:gd name="connsiteY1392" fmla="*/ 3514725 h 6858000"/>
                <a:gd name="connsiteX1393" fmla="*/ 2234973 w 6946900"/>
                <a:gd name="connsiteY1393" fmla="*/ 3514725 h 6858000"/>
                <a:gd name="connsiteX1394" fmla="*/ 2169100 w 6946900"/>
                <a:gd name="connsiteY1394" fmla="*/ 3513137 h 6858000"/>
                <a:gd name="connsiteX1395" fmla="*/ 2103228 w 6946900"/>
                <a:gd name="connsiteY1395" fmla="*/ 3510755 h 6858000"/>
                <a:gd name="connsiteX1396" fmla="*/ 2038149 w 6946900"/>
                <a:gd name="connsiteY1396" fmla="*/ 3505992 h 6858000"/>
                <a:gd name="connsiteX1397" fmla="*/ 1973865 w 6946900"/>
                <a:gd name="connsiteY1397" fmla="*/ 3500434 h 6858000"/>
                <a:gd name="connsiteX1398" fmla="*/ 1908786 w 6946900"/>
                <a:gd name="connsiteY1398" fmla="*/ 3492495 h 6858000"/>
                <a:gd name="connsiteX1399" fmla="*/ 1843707 w 6946900"/>
                <a:gd name="connsiteY1399" fmla="*/ 3483762 h 6858000"/>
                <a:gd name="connsiteX1400" fmla="*/ 1780216 w 6946900"/>
                <a:gd name="connsiteY1400" fmla="*/ 3473441 h 6858000"/>
                <a:gd name="connsiteX1401" fmla="*/ 1716725 w 6946900"/>
                <a:gd name="connsiteY1401" fmla="*/ 3461532 h 6858000"/>
                <a:gd name="connsiteX1402" fmla="*/ 1654027 w 6946900"/>
                <a:gd name="connsiteY1402" fmla="*/ 3447241 h 6858000"/>
                <a:gd name="connsiteX1403" fmla="*/ 1590536 w 6946900"/>
                <a:gd name="connsiteY1403" fmla="*/ 3432950 h 6858000"/>
                <a:gd name="connsiteX1404" fmla="*/ 1527838 w 6946900"/>
                <a:gd name="connsiteY1404" fmla="*/ 3416278 h 6858000"/>
                <a:gd name="connsiteX1405" fmla="*/ 1465140 w 6946900"/>
                <a:gd name="connsiteY1405" fmla="*/ 3398811 h 6858000"/>
                <a:gd name="connsiteX1406" fmla="*/ 1404030 w 6946900"/>
                <a:gd name="connsiteY1406" fmla="*/ 3379757 h 6858000"/>
                <a:gd name="connsiteX1407" fmla="*/ 1342920 w 6946900"/>
                <a:gd name="connsiteY1407" fmla="*/ 3359115 h 6858000"/>
                <a:gd name="connsiteX1408" fmla="*/ 1281809 w 6946900"/>
                <a:gd name="connsiteY1408" fmla="*/ 3336885 h 6858000"/>
                <a:gd name="connsiteX1409" fmla="*/ 1220699 w 6946900"/>
                <a:gd name="connsiteY1409" fmla="*/ 3312273 h 6858000"/>
                <a:gd name="connsiteX1410" fmla="*/ 1160382 w 6946900"/>
                <a:gd name="connsiteY1410" fmla="*/ 3287661 h 6858000"/>
                <a:gd name="connsiteX1411" fmla="*/ 1111970 w 6946900"/>
                <a:gd name="connsiteY1411" fmla="*/ 3267019 h 6858000"/>
                <a:gd name="connsiteX1412" fmla="*/ 1065938 w 6946900"/>
                <a:gd name="connsiteY1412" fmla="*/ 3245583 h 6858000"/>
                <a:gd name="connsiteX1413" fmla="*/ 1021495 w 6946900"/>
                <a:gd name="connsiteY1413" fmla="*/ 3222559 h 6858000"/>
                <a:gd name="connsiteX1414" fmla="*/ 977051 w 6946900"/>
                <a:gd name="connsiteY1414" fmla="*/ 3201123 h 6858000"/>
                <a:gd name="connsiteX1415" fmla="*/ 935781 w 6946900"/>
                <a:gd name="connsiteY1415" fmla="*/ 3178893 h 6858000"/>
                <a:gd name="connsiteX1416" fmla="*/ 894512 w 6946900"/>
                <a:gd name="connsiteY1416" fmla="*/ 3155075 h 6858000"/>
                <a:gd name="connsiteX1417" fmla="*/ 855623 w 6946900"/>
                <a:gd name="connsiteY1417" fmla="*/ 3132845 h 6858000"/>
                <a:gd name="connsiteX1418" fmla="*/ 817529 w 6946900"/>
                <a:gd name="connsiteY1418" fmla="*/ 3110615 h 6858000"/>
                <a:gd name="connsiteX1419" fmla="*/ 781021 w 6946900"/>
                <a:gd name="connsiteY1419" fmla="*/ 3086797 h 6858000"/>
                <a:gd name="connsiteX1420" fmla="*/ 746101 w 6946900"/>
                <a:gd name="connsiteY1420" fmla="*/ 3064567 h 6858000"/>
                <a:gd name="connsiteX1421" fmla="*/ 712768 w 6946900"/>
                <a:gd name="connsiteY1421" fmla="*/ 3042337 h 6858000"/>
                <a:gd name="connsiteX1422" fmla="*/ 681022 w 6946900"/>
                <a:gd name="connsiteY1422" fmla="*/ 3020107 h 6858000"/>
                <a:gd name="connsiteX1423" fmla="*/ 650071 w 6946900"/>
                <a:gd name="connsiteY1423" fmla="*/ 2998671 h 6858000"/>
                <a:gd name="connsiteX1424" fmla="*/ 620706 w 6946900"/>
                <a:gd name="connsiteY1424" fmla="*/ 2977235 h 6858000"/>
                <a:gd name="connsiteX1425" fmla="*/ 566738 w 6946900"/>
                <a:gd name="connsiteY1425" fmla="*/ 2936745 h 6858000"/>
                <a:gd name="connsiteX1426" fmla="*/ 617531 w 6946900"/>
                <a:gd name="connsiteY1426" fmla="*/ 2844649 h 6858000"/>
                <a:gd name="connsiteX1427" fmla="*/ 669118 w 6946900"/>
                <a:gd name="connsiteY1427" fmla="*/ 2755728 h 6858000"/>
                <a:gd name="connsiteX1428" fmla="*/ 720705 w 6946900"/>
                <a:gd name="connsiteY1428" fmla="*/ 2669190 h 6858000"/>
                <a:gd name="connsiteX1429" fmla="*/ 773085 w 6946900"/>
                <a:gd name="connsiteY1429" fmla="*/ 2585034 h 6858000"/>
                <a:gd name="connsiteX1430" fmla="*/ 826259 w 6946900"/>
                <a:gd name="connsiteY1430" fmla="*/ 2502465 h 6858000"/>
                <a:gd name="connsiteX1431" fmla="*/ 877846 w 6946900"/>
                <a:gd name="connsiteY1431" fmla="*/ 2422278 h 6858000"/>
                <a:gd name="connsiteX1432" fmla="*/ 929432 w 6946900"/>
                <a:gd name="connsiteY1432" fmla="*/ 2345267 h 6858000"/>
                <a:gd name="connsiteX1433" fmla="*/ 981812 w 6946900"/>
                <a:gd name="connsiteY1433" fmla="*/ 2269844 h 6858000"/>
                <a:gd name="connsiteX1434" fmla="*/ 1032606 w 6946900"/>
                <a:gd name="connsiteY1434" fmla="*/ 2198390 h 6858000"/>
                <a:gd name="connsiteX1435" fmla="*/ 1082605 w 6946900"/>
                <a:gd name="connsiteY1435" fmla="*/ 2128524 h 6858000"/>
                <a:gd name="connsiteX1436" fmla="*/ 1131811 w 6946900"/>
                <a:gd name="connsiteY1436" fmla="*/ 2061834 h 6858000"/>
                <a:gd name="connsiteX1437" fmla="*/ 1179430 w 6946900"/>
                <a:gd name="connsiteY1437" fmla="*/ 1997526 h 6858000"/>
                <a:gd name="connsiteX1438" fmla="*/ 1269905 w 6946900"/>
                <a:gd name="connsiteY1438" fmla="*/ 1878437 h 6858000"/>
                <a:gd name="connsiteX1439" fmla="*/ 1354031 w 6946900"/>
                <a:gd name="connsiteY1439" fmla="*/ 1770462 h 6858000"/>
                <a:gd name="connsiteX1440" fmla="*/ 1390538 w 6946900"/>
                <a:gd name="connsiteY1440" fmla="*/ 1723620 h 6858000"/>
                <a:gd name="connsiteX1441" fmla="*/ 1425458 w 6946900"/>
                <a:gd name="connsiteY1441" fmla="*/ 1675985 h 6858000"/>
                <a:gd name="connsiteX1442" fmla="*/ 1460378 w 6946900"/>
                <a:gd name="connsiteY1442" fmla="*/ 1628349 h 6858000"/>
                <a:gd name="connsiteX1443" fmla="*/ 1494505 w 6946900"/>
                <a:gd name="connsiteY1443" fmla="*/ 1582301 h 6858000"/>
                <a:gd name="connsiteX1444" fmla="*/ 1560378 w 6946900"/>
                <a:gd name="connsiteY1444" fmla="*/ 1487823 h 6858000"/>
                <a:gd name="connsiteX1445" fmla="*/ 1623869 w 6946900"/>
                <a:gd name="connsiteY1445" fmla="*/ 1395728 h 6858000"/>
                <a:gd name="connsiteX1446" fmla="*/ 1685773 w 6946900"/>
                <a:gd name="connsiteY1446" fmla="*/ 1306808 h 6858000"/>
                <a:gd name="connsiteX1447" fmla="*/ 1716725 w 6946900"/>
                <a:gd name="connsiteY1447" fmla="*/ 1263935 h 6858000"/>
                <a:gd name="connsiteX1448" fmla="*/ 1746883 w 6946900"/>
                <a:gd name="connsiteY1448" fmla="*/ 1221857 h 6858000"/>
                <a:gd name="connsiteX1449" fmla="*/ 1777041 w 6946900"/>
                <a:gd name="connsiteY1449" fmla="*/ 1180573 h 6858000"/>
                <a:gd name="connsiteX1450" fmla="*/ 1808787 w 6946900"/>
                <a:gd name="connsiteY1450" fmla="*/ 1140876 h 6858000"/>
                <a:gd name="connsiteX1451" fmla="*/ 1838945 w 6946900"/>
                <a:gd name="connsiteY1451" fmla="*/ 1102768 h 6858000"/>
                <a:gd name="connsiteX1452" fmla="*/ 1869897 w 6946900"/>
                <a:gd name="connsiteY1452" fmla="*/ 1066247 h 6858000"/>
                <a:gd name="connsiteX1453" fmla="*/ 1900849 w 6946900"/>
                <a:gd name="connsiteY1453" fmla="*/ 1030520 h 6858000"/>
                <a:gd name="connsiteX1454" fmla="*/ 1931801 w 6946900"/>
                <a:gd name="connsiteY1454" fmla="*/ 996381 h 6858000"/>
                <a:gd name="connsiteX1455" fmla="*/ 1963547 w 6946900"/>
                <a:gd name="connsiteY1455" fmla="*/ 965418 h 6858000"/>
                <a:gd name="connsiteX1456" fmla="*/ 1996086 w 6946900"/>
                <a:gd name="connsiteY1456" fmla="*/ 935249 h 6858000"/>
                <a:gd name="connsiteX1457" fmla="*/ 2027832 w 6946900"/>
                <a:gd name="connsiteY1457" fmla="*/ 907461 h 6858000"/>
                <a:gd name="connsiteX1458" fmla="*/ 2045292 w 6946900"/>
                <a:gd name="connsiteY1458" fmla="*/ 894758 h 6858000"/>
                <a:gd name="connsiteX1459" fmla="*/ 2061959 w 6946900"/>
                <a:gd name="connsiteY1459" fmla="*/ 882849 h 6858000"/>
                <a:gd name="connsiteX1460" fmla="*/ 2078625 w 6946900"/>
                <a:gd name="connsiteY1460" fmla="*/ 870146 h 6858000"/>
                <a:gd name="connsiteX1461" fmla="*/ 2095292 w 6946900"/>
                <a:gd name="connsiteY1461" fmla="*/ 859031 h 6858000"/>
                <a:gd name="connsiteX1462" fmla="*/ 2112752 w 6946900"/>
                <a:gd name="connsiteY1462" fmla="*/ 848710 h 6858000"/>
                <a:gd name="connsiteX1463" fmla="*/ 2131006 w 6946900"/>
                <a:gd name="connsiteY1463" fmla="*/ 838389 h 6858000"/>
                <a:gd name="connsiteX1464" fmla="*/ 2147672 w 6946900"/>
                <a:gd name="connsiteY1464" fmla="*/ 828862 h 6858000"/>
                <a:gd name="connsiteX1465" fmla="*/ 2165926 w 6946900"/>
                <a:gd name="connsiteY1465" fmla="*/ 820129 h 6858000"/>
                <a:gd name="connsiteX1466" fmla="*/ 2184180 w 6946900"/>
                <a:gd name="connsiteY1466" fmla="*/ 811396 h 6858000"/>
                <a:gd name="connsiteX1467" fmla="*/ 2202433 w 6946900"/>
                <a:gd name="connsiteY1467" fmla="*/ 805044 h 6858000"/>
                <a:gd name="connsiteX1468" fmla="*/ 2221481 w 6946900"/>
                <a:gd name="connsiteY1468" fmla="*/ 797899 h 6858000"/>
                <a:gd name="connsiteX1469" fmla="*/ 2240528 w 6946900"/>
                <a:gd name="connsiteY1469" fmla="*/ 791547 h 6858000"/>
                <a:gd name="connsiteX1470" fmla="*/ 2259576 w 6946900"/>
                <a:gd name="connsiteY1470" fmla="*/ 786784 h 6858000"/>
                <a:gd name="connsiteX1471" fmla="*/ 2278623 w 6946900"/>
                <a:gd name="connsiteY1471" fmla="*/ 781226 h 6858000"/>
                <a:gd name="connsiteX1472" fmla="*/ 2298464 w 6946900"/>
                <a:gd name="connsiteY1472" fmla="*/ 778051 h 6858000"/>
                <a:gd name="connsiteX1473" fmla="*/ 2319099 w 6946900"/>
                <a:gd name="connsiteY1473" fmla="*/ 774875 h 6858000"/>
                <a:gd name="connsiteX1474" fmla="*/ 2338940 w 6946900"/>
                <a:gd name="connsiteY1474" fmla="*/ 772493 h 6858000"/>
                <a:gd name="connsiteX1475" fmla="*/ 2359574 w 6946900"/>
                <a:gd name="connsiteY1475" fmla="*/ 770905 h 6858000"/>
                <a:gd name="connsiteX1476" fmla="*/ 2380209 w 6946900"/>
                <a:gd name="connsiteY1476" fmla="*/ 770111 h 6858000"/>
                <a:gd name="connsiteX1477" fmla="*/ 2402431 w 6946900"/>
                <a:gd name="connsiteY1477" fmla="*/ 770111 h 6858000"/>
                <a:gd name="connsiteX1478" fmla="*/ 2423859 w 6946900"/>
                <a:gd name="connsiteY1478" fmla="*/ 770905 h 6858000"/>
                <a:gd name="connsiteX1479" fmla="*/ 2446081 w 6946900"/>
                <a:gd name="connsiteY1479" fmla="*/ 772493 h 6858000"/>
                <a:gd name="connsiteX1480" fmla="*/ 2467510 w 6946900"/>
                <a:gd name="connsiteY1480" fmla="*/ 776463 h 6858000"/>
                <a:gd name="connsiteX1481" fmla="*/ 2489732 w 6946900"/>
                <a:gd name="connsiteY1481" fmla="*/ 779638 h 6858000"/>
                <a:gd name="connsiteX1482" fmla="*/ 2510366 w 6946900"/>
                <a:gd name="connsiteY1482" fmla="*/ 784402 h 6858000"/>
                <a:gd name="connsiteX1483" fmla="*/ 2530207 w 6946900"/>
                <a:gd name="connsiteY1483" fmla="*/ 789960 h 6858000"/>
                <a:gd name="connsiteX1484" fmla="*/ 2550048 w 6946900"/>
                <a:gd name="connsiteY1484" fmla="*/ 796311 h 6858000"/>
                <a:gd name="connsiteX1485" fmla="*/ 2569096 w 6946900"/>
                <a:gd name="connsiteY1485" fmla="*/ 803456 h 6858000"/>
                <a:gd name="connsiteX1486" fmla="*/ 2587350 w 6946900"/>
                <a:gd name="connsiteY1486" fmla="*/ 811396 h 6858000"/>
                <a:gd name="connsiteX1487" fmla="*/ 2604810 w 6946900"/>
                <a:gd name="connsiteY1487" fmla="*/ 820129 h 6858000"/>
                <a:gd name="connsiteX1488" fmla="*/ 2622270 w 6946900"/>
                <a:gd name="connsiteY1488" fmla="*/ 830450 h 6858000"/>
                <a:gd name="connsiteX1489" fmla="*/ 2638936 w 6946900"/>
                <a:gd name="connsiteY1489" fmla="*/ 840771 h 6858000"/>
                <a:gd name="connsiteX1490" fmla="*/ 2655603 w 6946900"/>
                <a:gd name="connsiteY1490" fmla="*/ 852680 h 6858000"/>
                <a:gd name="connsiteX1491" fmla="*/ 2670682 w 6946900"/>
                <a:gd name="connsiteY1491" fmla="*/ 864589 h 6858000"/>
                <a:gd name="connsiteX1492" fmla="*/ 2685761 w 6946900"/>
                <a:gd name="connsiteY1492" fmla="*/ 877292 h 6858000"/>
                <a:gd name="connsiteX1493" fmla="*/ 2700047 w 6946900"/>
                <a:gd name="connsiteY1493" fmla="*/ 891583 h 6858000"/>
                <a:gd name="connsiteX1494" fmla="*/ 2714332 w 6946900"/>
                <a:gd name="connsiteY1494" fmla="*/ 905873 h 6858000"/>
                <a:gd name="connsiteX1495" fmla="*/ 2727824 w 6946900"/>
                <a:gd name="connsiteY1495" fmla="*/ 920958 h 6858000"/>
                <a:gd name="connsiteX1496" fmla="*/ 2740522 w 6946900"/>
                <a:gd name="connsiteY1496" fmla="*/ 936836 h 6858000"/>
                <a:gd name="connsiteX1497" fmla="*/ 2753221 w 6946900"/>
                <a:gd name="connsiteY1497" fmla="*/ 953509 h 6858000"/>
                <a:gd name="connsiteX1498" fmla="*/ 2765125 w 6946900"/>
                <a:gd name="connsiteY1498" fmla="*/ 970975 h 6858000"/>
                <a:gd name="connsiteX1499" fmla="*/ 2776236 w 6946900"/>
                <a:gd name="connsiteY1499" fmla="*/ 988442 h 6858000"/>
                <a:gd name="connsiteX1500" fmla="*/ 2787347 w 6946900"/>
                <a:gd name="connsiteY1500" fmla="*/ 1005908 h 6858000"/>
                <a:gd name="connsiteX1501" fmla="*/ 2797665 w 6946900"/>
                <a:gd name="connsiteY1501" fmla="*/ 1024963 h 6858000"/>
                <a:gd name="connsiteX1502" fmla="*/ 2807982 w 6946900"/>
                <a:gd name="connsiteY1502" fmla="*/ 1044811 h 6858000"/>
                <a:gd name="connsiteX1503" fmla="*/ 2817506 w 6946900"/>
                <a:gd name="connsiteY1503" fmla="*/ 1064659 h 6858000"/>
                <a:gd name="connsiteX1504" fmla="*/ 2827029 w 6946900"/>
                <a:gd name="connsiteY1504" fmla="*/ 1086095 h 6858000"/>
                <a:gd name="connsiteX1505" fmla="*/ 2835759 w 6946900"/>
                <a:gd name="connsiteY1505" fmla="*/ 1106737 h 6858000"/>
                <a:gd name="connsiteX1506" fmla="*/ 2843696 w 6946900"/>
                <a:gd name="connsiteY1506" fmla="*/ 1128173 h 6858000"/>
                <a:gd name="connsiteX1507" fmla="*/ 2851632 w 6946900"/>
                <a:gd name="connsiteY1507" fmla="*/ 1150403 h 6858000"/>
                <a:gd name="connsiteX1508" fmla="*/ 2858775 w 6946900"/>
                <a:gd name="connsiteY1508" fmla="*/ 1173427 h 6858000"/>
                <a:gd name="connsiteX1509" fmla="*/ 2865918 w 6946900"/>
                <a:gd name="connsiteY1509" fmla="*/ 1195657 h 6858000"/>
                <a:gd name="connsiteX1510" fmla="*/ 2877822 w 6946900"/>
                <a:gd name="connsiteY1510" fmla="*/ 1243293 h 6858000"/>
                <a:gd name="connsiteX1511" fmla="*/ 2889727 w 6946900"/>
                <a:gd name="connsiteY1511" fmla="*/ 1291723 h 6858000"/>
                <a:gd name="connsiteX1512" fmla="*/ 2899251 w 6946900"/>
                <a:gd name="connsiteY1512" fmla="*/ 1342534 h 6858000"/>
                <a:gd name="connsiteX1513" fmla="*/ 2906394 w 6946900"/>
                <a:gd name="connsiteY1513" fmla="*/ 1393346 h 6858000"/>
                <a:gd name="connsiteX1514" fmla="*/ 2912743 w 6946900"/>
                <a:gd name="connsiteY1514" fmla="*/ 1446539 h 6858000"/>
                <a:gd name="connsiteX1515" fmla="*/ 2918298 w 6946900"/>
                <a:gd name="connsiteY1515" fmla="*/ 1499732 h 6858000"/>
                <a:gd name="connsiteX1516" fmla="*/ 2921473 w 6946900"/>
                <a:gd name="connsiteY1516" fmla="*/ 1554514 h 6858000"/>
                <a:gd name="connsiteX1517" fmla="*/ 2923854 w 6946900"/>
                <a:gd name="connsiteY1517" fmla="*/ 1608501 h 6858000"/>
                <a:gd name="connsiteX1518" fmla="*/ 2924647 w 6946900"/>
                <a:gd name="connsiteY1518" fmla="*/ 1664076 h 6858000"/>
                <a:gd name="connsiteX1519" fmla="*/ 2924647 w 6946900"/>
                <a:gd name="connsiteY1519" fmla="*/ 1720445 h 6858000"/>
                <a:gd name="connsiteX1520" fmla="*/ 2923060 w 6946900"/>
                <a:gd name="connsiteY1520" fmla="*/ 1776814 h 6858000"/>
                <a:gd name="connsiteX1521" fmla="*/ 2920679 w 6946900"/>
                <a:gd name="connsiteY1521" fmla="*/ 1832389 h 6858000"/>
                <a:gd name="connsiteX1522" fmla="*/ 2916711 w 6946900"/>
                <a:gd name="connsiteY1522" fmla="*/ 1888758 h 6858000"/>
                <a:gd name="connsiteX1523" fmla="*/ 2912743 w 6946900"/>
                <a:gd name="connsiteY1523" fmla="*/ 1945127 h 6858000"/>
                <a:gd name="connsiteX1524" fmla="*/ 2907187 w 6946900"/>
                <a:gd name="connsiteY1524" fmla="*/ 2000702 h 6858000"/>
                <a:gd name="connsiteX1525" fmla="*/ 2900838 w 6946900"/>
                <a:gd name="connsiteY1525" fmla="*/ 2055483 h 6858000"/>
                <a:gd name="connsiteX1526" fmla="*/ 2893695 w 6946900"/>
                <a:gd name="connsiteY1526" fmla="*/ 2110264 h 6858000"/>
                <a:gd name="connsiteX1527" fmla="*/ 2911155 w 6946900"/>
                <a:gd name="connsiteY1527" fmla="*/ 2095973 h 6858000"/>
                <a:gd name="connsiteX1528" fmla="*/ 2931790 w 6946900"/>
                <a:gd name="connsiteY1528" fmla="*/ 2079301 h 6858000"/>
                <a:gd name="connsiteX1529" fmla="*/ 2958774 w 6946900"/>
                <a:gd name="connsiteY1529" fmla="*/ 2055483 h 6858000"/>
                <a:gd name="connsiteX1530" fmla="*/ 2989726 w 6946900"/>
                <a:gd name="connsiteY1530" fmla="*/ 2025313 h 6858000"/>
                <a:gd name="connsiteX1531" fmla="*/ 3007186 w 6946900"/>
                <a:gd name="connsiteY1531" fmla="*/ 2007847 h 6858000"/>
                <a:gd name="connsiteX1532" fmla="*/ 3023853 w 6946900"/>
                <a:gd name="connsiteY1532" fmla="*/ 1990381 h 6858000"/>
                <a:gd name="connsiteX1533" fmla="*/ 3042900 w 6946900"/>
                <a:gd name="connsiteY1533" fmla="*/ 1968945 h 6858000"/>
                <a:gd name="connsiteX1534" fmla="*/ 3061947 w 6946900"/>
                <a:gd name="connsiteY1534" fmla="*/ 1947509 h 6858000"/>
                <a:gd name="connsiteX1535" fmla="*/ 3080995 w 6946900"/>
                <a:gd name="connsiteY1535" fmla="*/ 1924485 h 6858000"/>
                <a:gd name="connsiteX1536" fmla="*/ 3100042 w 6946900"/>
                <a:gd name="connsiteY1536" fmla="*/ 1899079 h 6858000"/>
                <a:gd name="connsiteX1537" fmla="*/ 3119883 w 6946900"/>
                <a:gd name="connsiteY1537" fmla="*/ 1873673 h 6858000"/>
                <a:gd name="connsiteX1538" fmla="*/ 3138931 w 6946900"/>
                <a:gd name="connsiteY1538" fmla="*/ 1845886 h 6858000"/>
                <a:gd name="connsiteX1539" fmla="*/ 3157978 w 6946900"/>
                <a:gd name="connsiteY1539" fmla="*/ 1817304 h 6858000"/>
                <a:gd name="connsiteX1540" fmla="*/ 3176232 w 6946900"/>
                <a:gd name="connsiteY1540" fmla="*/ 1787135 h 6858000"/>
                <a:gd name="connsiteX1541" fmla="*/ 3194485 w 6946900"/>
                <a:gd name="connsiteY1541" fmla="*/ 1754584 h 6858000"/>
                <a:gd name="connsiteX1542" fmla="*/ 3211946 w 6946900"/>
                <a:gd name="connsiteY1542" fmla="*/ 1722032 h 6858000"/>
                <a:gd name="connsiteX1543" fmla="*/ 3227025 w 6946900"/>
                <a:gd name="connsiteY1543" fmla="*/ 1687100 h 6858000"/>
                <a:gd name="connsiteX1544" fmla="*/ 3242898 w 6946900"/>
                <a:gd name="connsiteY1544" fmla="*/ 1652167 h 6858000"/>
                <a:gd name="connsiteX1545" fmla="*/ 3256390 w 6946900"/>
                <a:gd name="connsiteY1545" fmla="*/ 1614852 h 6858000"/>
                <a:gd name="connsiteX1546" fmla="*/ 3269881 w 6946900"/>
                <a:gd name="connsiteY1546" fmla="*/ 1576744 h 6858000"/>
                <a:gd name="connsiteX1547" fmla="*/ 3280199 w 6946900"/>
                <a:gd name="connsiteY1547" fmla="*/ 1537841 h 6858000"/>
                <a:gd name="connsiteX1548" fmla="*/ 3289722 w 6946900"/>
                <a:gd name="connsiteY1548" fmla="*/ 1497351 h 6858000"/>
                <a:gd name="connsiteX1549" fmla="*/ 3293691 w 6946900"/>
                <a:gd name="connsiteY1549" fmla="*/ 1476708 h 6858000"/>
                <a:gd name="connsiteX1550" fmla="*/ 3296865 w 6946900"/>
                <a:gd name="connsiteY1550" fmla="*/ 1455272 h 6858000"/>
                <a:gd name="connsiteX1551" fmla="*/ 3300040 w 6946900"/>
                <a:gd name="connsiteY1551" fmla="*/ 1433836 h 6858000"/>
                <a:gd name="connsiteX1552" fmla="*/ 3302421 w 6946900"/>
                <a:gd name="connsiteY1552" fmla="*/ 1412400 h 6858000"/>
                <a:gd name="connsiteX1553" fmla="*/ 3304802 w 6946900"/>
                <a:gd name="connsiteY1553" fmla="*/ 1390170 h 6858000"/>
                <a:gd name="connsiteX1554" fmla="*/ 3305595 w 6946900"/>
                <a:gd name="connsiteY1554" fmla="*/ 1368734 h 6858000"/>
                <a:gd name="connsiteX1555" fmla="*/ 3306389 w 6946900"/>
                <a:gd name="connsiteY1555" fmla="*/ 1345710 h 6858000"/>
                <a:gd name="connsiteX1556" fmla="*/ 3307976 w 6946900"/>
                <a:gd name="connsiteY1556" fmla="*/ 1322686 h 6858000"/>
                <a:gd name="connsiteX1557" fmla="*/ 3306389 w 6946900"/>
                <a:gd name="connsiteY1557" fmla="*/ 1263935 h 6858000"/>
                <a:gd name="connsiteX1558" fmla="*/ 3305595 w 6946900"/>
                <a:gd name="connsiteY1558" fmla="*/ 1200421 h 6858000"/>
                <a:gd name="connsiteX1559" fmla="*/ 3303214 w 6946900"/>
                <a:gd name="connsiteY1559" fmla="*/ 1135319 h 6858000"/>
                <a:gd name="connsiteX1560" fmla="*/ 3300833 w 6946900"/>
                <a:gd name="connsiteY1560" fmla="*/ 1066247 h 6858000"/>
                <a:gd name="connsiteX1561" fmla="*/ 3293691 w 6946900"/>
                <a:gd name="connsiteY1561" fmla="*/ 921752 h 6858000"/>
                <a:gd name="connsiteX1562" fmla="*/ 3284167 w 6946900"/>
                <a:gd name="connsiteY1562" fmla="*/ 774875 h 6858000"/>
                <a:gd name="connsiteX1563" fmla="*/ 3273850 w 6946900"/>
                <a:gd name="connsiteY1563" fmla="*/ 629586 h 6858000"/>
                <a:gd name="connsiteX1564" fmla="*/ 3261945 w 6946900"/>
                <a:gd name="connsiteY1564" fmla="*/ 493030 h 6858000"/>
                <a:gd name="connsiteX1565" fmla="*/ 3250834 w 6946900"/>
                <a:gd name="connsiteY1565" fmla="*/ 368383 h 6858000"/>
                <a:gd name="connsiteX1566" fmla="*/ 3239723 w 6946900"/>
                <a:gd name="connsiteY1566" fmla="*/ 261997 h 6858000"/>
                <a:gd name="connsiteX1567" fmla="*/ 3237342 w 6946900"/>
                <a:gd name="connsiteY1567" fmla="*/ 249294 h 6858000"/>
                <a:gd name="connsiteX1568" fmla="*/ 3237342 w 6946900"/>
                <a:gd name="connsiteY1568" fmla="*/ 235797 h 6858000"/>
                <a:gd name="connsiteX1569" fmla="*/ 3237342 w 6946900"/>
                <a:gd name="connsiteY1569" fmla="*/ 223094 h 6858000"/>
                <a:gd name="connsiteX1570" fmla="*/ 3238136 w 6946900"/>
                <a:gd name="connsiteY1570" fmla="*/ 211185 h 6858000"/>
                <a:gd name="connsiteX1571" fmla="*/ 3240517 w 6946900"/>
                <a:gd name="connsiteY1571" fmla="*/ 197688 h 6858000"/>
                <a:gd name="connsiteX1572" fmla="*/ 3242898 w 6946900"/>
                <a:gd name="connsiteY1572" fmla="*/ 185779 h 6858000"/>
                <a:gd name="connsiteX1573" fmla="*/ 3245279 w 6946900"/>
                <a:gd name="connsiteY1573" fmla="*/ 173871 h 6858000"/>
                <a:gd name="connsiteX1574" fmla="*/ 3248453 w 6946900"/>
                <a:gd name="connsiteY1574" fmla="*/ 161962 h 6858000"/>
                <a:gd name="connsiteX1575" fmla="*/ 3253215 w 6946900"/>
                <a:gd name="connsiteY1575" fmla="*/ 150052 h 6858000"/>
                <a:gd name="connsiteX1576" fmla="*/ 3257183 w 6946900"/>
                <a:gd name="connsiteY1576" fmla="*/ 138937 h 6858000"/>
                <a:gd name="connsiteX1577" fmla="*/ 3262739 w 6946900"/>
                <a:gd name="connsiteY1577" fmla="*/ 127822 h 6858000"/>
                <a:gd name="connsiteX1578" fmla="*/ 3269088 w 6946900"/>
                <a:gd name="connsiteY1578" fmla="*/ 117501 h 6858000"/>
                <a:gd name="connsiteX1579" fmla="*/ 3274643 w 6946900"/>
                <a:gd name="connsiteY1579" fmla="*/ 107180 h 6858000"/>
                <a:gd name="connsiteX1580" fmla="*/ 3281786 w 6946900"/>
                <a:gd name="connsiteY1580" fmla="*/ 96859 h 6858000"/>
                <a:gd name="connsiteX1581" fmla="*/ 3289722 w 6946900"/>
                <a:gd name="connsiteY1581" fmla="*/ 87332 h 6858000"/>
                <a:gd name="connsiteX1582" fmla="*/ 3296865 w 6946900"/>
                <a:gd name="connsiteY1582" fmla="*/ 78599 h 6858000"/>
                <a:gd name="connsiteX1583" fmla="*/ 3304802 w 6946900"/>
                <a:gd name="connsiteY1583" fmla="*/ 69072 h 6858000"/>
                <a:gd name="connsiteX1584" fmla="*/ 3313532 w 6946900"/>
                <a:gd name="connsiteY1584" fmla="*/ 61132 h 6858000"/>
                <a:gd name="connsiteX1585" fmla="*/ 3323055 w 6946900"/>
                <a:gd name="connsiteY1585" fmla="*/ 53987 h 6858000"/>
                <a:gd name="connsiteX1586" fmla="*/ 3332579 w 6946900"/>
                <a:gd name="connsiteY1586" fmla="*/ 46048 h 6858000"/>
                <a:gd name="connsiteX1587" fmla="*/ 3342896 w 6946900"/>
                <a:gd name="connsiteY1587" fmla="*/ 38902 h 6858000"/>
                <a:gd name="connsiteX1588" fmla="*/ 3353214 w 6946900"/>
                <a:gd name="connsiteY1588" fmla="*/ 31757 h 6858000"/>
                <a:gd name="connsiteX1589" fmla="*/ 3363531 w 6946900"/>
                <a:gd name="connsiteY1589" fmla="*/ 26993 h 6858000"/>
                <a:gd name="connsiteX1590" fmla="*/ 3374642 w 6946900"/>
                <a:gd name="connsiteY1590" fmla="*/ 20642 h 6858000"/>
                <a:gd name="connsiteX1591" fmla="*/ 3386547 w 6946900"/>
                <a:gd name="connsiteY1591" fmla="*/ 16672 h 6858000"/>
                <a:gd name="connsiteX1592" fmla="*/ 3397658 w 6946900"/>
                <a:gd name="connsiteY1592" fmla="*/ 11909 h 6858000"/>
                <a:gd name="connsiteX1593" fmla="*/ 3409562 w 6946900"/>
                <a:gd name="connsiteY1593" fmla="*/ 7939 h 6858000"/>
                <a:gd name="connsiteX1594" fmla="*/ 3421467 w 6946900"/>
                <a:gd name="connsiteY1594" fmla="*/ 5557 h 6858000"/>
                <a:gd name="connsiteX1595" fmla="*/ 3434959 w 6946900"/>
                <a:gd name="connsiteY1595" fmla="*/ 2382 h 6858000"/>
                <a:gd name="connsiteX1596" fmla="*/ 3446864 w 6946900"/>
                <a:gd name="connsiteY1596"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Lst>
              <a:rect l="l" t="t" r="r" b="b"/>
              <a:pathLst>
                <a:path w="6946900" h="6858000">
                  <a:moveTo>
                    <a:pt x="6891357" y="4352925"/>
                  </a:moveTo>
                  <a:lnTo>
                    <a:pt x="6895324" y="4369589"/>
                  </a:lnTo>
                  <a:lnTo>
                    <a:pt x="6902466" y="4422753"/>
                  </a:lnTo>
                  <a:lnTo>
                    <a:pt x="6910400" y="4476711"/>
                  </a:lnTo>
                  <a:lnTo>
                    <a:pt x="6916748" y="4531462"/>
                  </a:lnTo>
                  <a:lnTo>
                    <a:pt x="6923096" y="4587801"/>
                  </a:lnTo>
                  <a:lnTo>
                    <a:pt x="6928650" y="4642552"/>
                  </a:lnTo>
                  <a:lnTo>
                    <a:pt x="6933411" y="4698891"/>
                  </a:lnTo>
                  <a:lnTo>
                    <a:pt x="6936585" y="4756023"/>
                  </a:lnTo>
                  <a:lnTo>
                    <a:pt x="6939759" y="4813154"/>
                  </a:lnTo>
                  <a:lnTo>
                    <a:pt x="6942933" y="4870286"/>
                  </a:lnTo>
                  <a:lnTo>
                    <a:pt x="6944520" y="4928212"/>
                  </a:lnTo>
                  <a:lnTo>
                    <a:pt x="6946106" y="4985344"/>
                  </a:lnTo>
                  <a:lnTo>
                    <a:pt x="6946900" y="5043269"/>
                  </a:lnTo>
                  <a:lnTo>
                    <a:pt x="6946900" y="5101194"/>
                  </a:lnTo>
                  <a:lnTo>
                    <a:pt x="6946106" y="5159120"/>
                  </a:lnTo>
                  <a:lnTo>
                    <a:pt x="6944520" y="5216252"/>
                  </a:lnTo>
                  <a:lnTo>
                    <a:pt x="6942933" y="5274177"/>
                  </a:lnTo>
                  <a:lnTo>
                    <a:pt x="6940552" y="5332102"/>
                  </a:lnTo>
                  <a:lnTo>
                    <a:pt x="6937378" y="5389234"/>
                  </a:lnTo>
                  <a:lnTo>
                    <a:pt x="6934204" y="5446366"/>
                  </a:lnTo>
                  <a:lnTo>
                    <a:pt x="6930237" y="5503498"/>
                  </a:lnTo>
                  <a:lnTo>
                    <a:pt x="6925476" y="5559043"/>
                  </a:lnTo>
                  <a:lnTo>
                    <a:pt x="6920716" y="5615381"/>
                  </a:lnTo>
                  <a:lnTo>
                    <a:pt x="6915161" y="5670926"/>
                  </a:lnTo>
                  <a:lnTo>
                    <a:pt x="6908813" y="5726471"/>
                  </a:lnTo>
                  <a:lnTo>
                    <a:pt x="6901672" y="5779636"/>
                  </a:lnTo>
                  <a:lnTo>
                    <a:pt x="6895324" y="5833594"/>
                  </a:lnTo>
                  <a:lnTo>
                    <a:pt x="6888183" y="5885964"/>
                  </a:lnTo>
                  <a:lnTo>
                    <a:pt x="6879455" y="5938335"/>
                  </a:lnTo>
                  <a:lnTo>
                    <a:pt x="6871520" y="5989913"/>
                  </a:lnTo>
                  <a:lnTo>
                    <a:pt x="6862792" y="6039903"/>
                  </a:lnTo>
                  <a:lnTo>
                    <a:pt x="6853270" y="6089100"/>
                  </a:lnTo>
                  <a:lnTo>
                    <a:pt x="6843748" y="6137503"/>
                  </a:lnTo>
                  <a:lnTo>
                    <a:pt x="6833433" y="6185113"/>
                  </a:lnTo>
                  <a:lnTo>
                    <a:pt x="6823118" y="6231930"/>
                  </a:lnTo>
                  <a:lnTo>
                    <a:pt x="6812010" y="6276366"/>
                  </a:lnTo>
                  <a:lnTo>
                    <a:pt x="6800901" y="6320008"/>
                  </a:lnTo>
                  <a:lnTo>
                    <a:pt x="6789792" y="6362064"/>
                  </a:lnTo>
                  <a:lnTo>
                    <a:pt x="6777890" y="6403326"/>
                  </a:lnTo>
                  <a:lnTo>
                    <a:pt x="6765195" y="6443000"/>
                  </a:lnTo>
                  <a:lnTo>
                    <a:pt x="6753292" y="6481088"/>
                  </a:lnTo>
                  <a:lnTo>
                    <a:pt x="6740597" y="6518383"/>
                  </a:lnTo>
                  <a:lnTo>
                    <a:pt x="6727108" y="6554090"/>
                  </a:lnTo>
                  <a:lnTo>
                    <a:pt x="6713619" y="6587417"/>
                  </a:lnTo>
                  <a:lnTo>
                    <a:pt x="6700130" y="6619157"/>
                  </a:lnTo>
                  <a:lnTo>
                    <a:pt x="6685847" y="6648517"/>
                  </a:lnTo>
                  <a:lnTo>
                    <a:pt x="6672358" y="6677082"/>
                  </a:lnTo>
                  <a:lnTo>
                    <a:pt x="6657282" y="6704061"/>
                  </a:lnTo>
                  <a:lnTo>
                    <a:pt x="6643000" y="6728660"/>
                  </a:lnTo>
                  <a:lnTo>
                    <a:pt x="6627924" y="6751671"/>
                  </a:lnTo>
                  <a:lnTo>
                    <a:pt x="6612848" y="6772302"/>
                  </a:lnTo>
                  <a:lnTo>
                    <a:pt x="6597772" y="6790553"/>
                  </a:lnTo>
                  <a:lnTo>
                    <a:pt x="6582696" y="6807216"/>
                  </a:lnTo>
                  <a:lnTo>
                    <a:pt x="6566826" y="6821499"/>
                  </a:lnTo>
                  <a:lnTo>
                    <a:pt x="6550163" y="6832608"/>
                  </a:lnTo>
                  <a:lnTo>
                    <a:pt x="6535087" y="6842924"/>
                  </a:lnTo>
                  <a:lnTo>
                    <a:pt x="6527153" y="6846891"/>
                  </a:lnTo>
                  <a:lnTo>
                    <a:pt x="6518424" y="6850065"/>
                  </a:lnTo>
                  <a:lnTo>
                    <a:pt x="6510490" y="6852446"/>
                  </a:lnTo>
                  <a:lnTo>
                    <a:pt x="6501762" y="6855620"/>
                  </a:lnTo>
                  <a:lnTo>
                    <a:pt x="6494620" y="6857207"/>
                  </a:lnTo>
                  <a:lnTo>
                    <a:pt x="6486686" y="6858000"/>
                  </a:lnTo>
                  <a:lnTo>
                    <a:pt x="6477957" y="6858000"/>
                  </a:lnTo>
                  <a:lnTo>
                    <a:pt x="6469229" y="6858000"/>
                  </a:lnTo>
                  <a:lnTo>
                    <a:pt x="6461294" y="6857207"/>
                  </a:lnTo>
                  <a:lnTo>
                    <a:pt x="6452566" y="6855620"/>
                  </a:lnTo>
                  <a:lnTo>
                    <a:pt x="6444631" y="6852446"/>
                  </a:lnTo>
                  <a:lnTo>
                    <a:pt x="6436697" y="6850065"/>
                  </a:lnTo>
                  <a:lnTo>
                    <a:pt x="6427968" y="6846098"/>
                  </a:lnTo>
                  <a:lnTo>
                    <a:pt x="6420034" y="6841337"/>
                  </a:lnTo>
                  <a:lnTo>
                    <a:pt x="6411306" y="6836576"/>
                  </a:lnTo>
                  <a:lnTo>
                    <a:pt x="6402577" y="6831021"/>
                  </a:lnTo>
                  <a:lnTo>
                    <a:pt x="6394642" y="6824673"/>
                  </a:lnTo>
                  <a:lnTo>
                    <a:pt x="6385914" y="6817532"/>
                  </a:lnTo>
                  <a:lnTo>
                    <a:pt x="6352588" y="6788966"/>
                  </a:lnTo>
                  <a:lnTo>
                    <a:pt x="6319263" y="6761987"/>
                  </a:lnTo>
                  <a:lnTo>
                    <a:pt x="6285143" y="6738182"/>
                  </a:lnTo>
                  <a:lnTo>
                    <a:pt x="6251817" y="6715170"/>
                  </a:lnTo>
                  <a:lnTo>
                    <a:pt x="6216904" y="6694539"/>
                  </a:lnTo>
                  <a:lnTo>
                    <a:pt x="6183579" y="6674702"/>
                  </a:lnTo>
                  <a:lnTo>
                    <a:pt x="6148666" y="6657245"/>
                  </a:lnTo>
                  <a:lnTo>
                    <a:pt x="6114546" y="6641375"/>
                  </a:lnTo>
                  <a:lnTo>
                    <a:pt x="6078840" y="6626299"/>
                  </a:lnTo>
                  <a:lnTo>
                    <a:pt x="6043134" y="6612809"/>
                  </a:lnTo>
                  <a:lnTo>
                    <a:pt x="6007428" y="6599320"/>
                  </a:lnTo>
                  <a:lnTo>
                    <a:pt x="5970134" y="6587417"/>
                  </a:lnTo>
                  <a:lnTo>
                    <a:pt x="5932841" y="6576308"/>
                  </a:lnTo>
                  <a:lnTo>
                    <a:pt x="5894754" y="6565993"/>
                  </a:lnTo>
                  <a:lnTo>
                    <a:pt x="5855874" y="6555677"/>
                  </a:lnTo>
                  <a:lnTo>
                    <a:pt x="5815407" y="6546155"/>
                  </a:lnTo>
                  <a:lnTo>
                    <a:pt x="5732886" y="6527905"/>
                  </a:lnTo>
                  <a:lnTo>
                    <a:pt x="5647191" y="6508861"/>
                  </a:lnTo>
                  <a:lnTo>
                    <a:pt x="5555941" y="6489023"/>
                  </a:lnTo>
                  <a:lnTo>
                    <a:pt x="5459931" y="6466805"/>
                  </a:lnTo>
                  <a:lnTo>
                    <a:pt x="5409942" y="6454903"/>
                  </a:lnTo>
                  <a:lnTo>
                    <a:pt x="5359160" y="6441413"/>
                  </a:lnTo>
                  <a:lnTo>
                    <a:pt x="5305204" y="6427130"/>
                  </a:lnTo>
                  <a:lnTo>
                    <a:pt x="5251248" y="6412054"/>
                  </a:lnTo>
                  <a:lnTo>
                    <a:pt x="5194911" y="6394597"/>
                  </a:lnTo>
                  <a:lnTo>
                    <a:pt x="5136988" y="6377140"/>
                  </a:lnTo>
                  <a:lnTo>
                    <a:pt x="5077477" y="6358096"/>
                  </a:lnTo>
                  <a:lnTo>
                    <a:pt x="5016380" y="6335878"/>
                  </a:lnTo>
                  <a:lnTo>
                    <a:pt x="4969565" y="6319215"/>
                  </a:lnTo>
                  <a:lnTo>
                    <a:pt x="4923543" y="6300964"/>
                  </a:lnTo>
                  <a:lnTo>
                    <a:pt x="4879902" y="6281920"/>
                  </a:lnTo>
                  <a:lnTo>
                    <a:pt x="4835468" y="6261289"/>
                  </a:lnTo>
                  <a:lnTo>
                    <a:pt x="4793414" y="6239865"/>
                  </a:lnTo>
                  <a:lnTo>
                    <a:pt x="4751360" y="6217647"/>
                  </a:lnTo>
                  <a:lnTo>
                    <a:pt x="4710099" y="6194635"/>
                  </a:lnTo>
                  <a:lnTo>
                    <a:pt x="4670425" y="6170037"/>
                  </a:lnTo>
                  <a:lnTo>
                    <a:pt x="4719621" y="6155754"/>
                  </a:lnTo>
                  <a:lnTo>
                    <a:pt x="4768022" y="6140677"/>
                  </a:lnTo>
                  <a:lnTo>
                    <a:pt x="4815631" y="6125601"/>
                  </a:lnTo>
                  <a:lnTo>
                    <a:pt x="4862446" y="6109731"/>
                  </a:lnTo>
                  <a:lnTo>
                    <a:pt x="4909261" y="6093068"/>
                  </a:lnTo>
                  <a:lnTo>
                    <a:pt x="4954489" y="6077198"/>
                  </a:lnTo>
                  <a:lnTo>
                    <a:pt x="4999717" y="6060534"/>
                  </a:lnTo>
                  <a:lnTo>
                    <a:pt x="5044945" y="6043077"/>
                  </a:lnTo>
                  <a:lnTo>
                    <a:pt x="5087792" y="6025620"/>
                  </a:lnTo>
                  <a:lnTo>
                    <a:pt x="5131433" y="6008163"/>
                  </a:lnTo>
                  <a:lnTo>
                    <a:pt x="5174281" y="5989913"/>
                  </a:lnTo>
                  <a:lnTo>
                    <a:pt x="5215541" y="5971662"/>
                  </a:lnTo>
                  <a:lnTo>
                    <a:pt x="5257595" y="5952618"/>
                  </a:lnTo>
                  <a:lnTo>
                    <a:pt x="5298063" y="5933574"/>
                  </a:lnTo>
                  <a:lnTo>
                    <a:pt x="5377410" y="5894693"/>
                  </a:lnTo>
                  <a:lnTo>
                    <a:pt x="5454377" y="5855018"/>
                  </a:lnTo>
                  <a:lnTo>
                    <a:pt x="5528170" y="5814550"/>
                  </a:lnTo>
                  <a:lnTo>
                    <a:pt x="5600376" y="5771701"/>
                  </a:lnTo>
                  <a:lnTo>
                    <a:pt x="5670202" y="5729645"/>
                  </a:lnTo>
                  <a:lnTo>
                    <a:pt x="5737647" y="5686796"/>
                  </a:lnTo>
                  <a:lnTo>
                    <a:pt x="5803505" y="5642360"/>
                  </a:lnTo>
                  <a:lnTo>
                    <a:pt x="5866189" y="5597924"/>
                  </a:lnTo>
                  <a:lnTo>
                    <a:pt x="5926493" y="5552695"/>
                  </a:lnTo>
                  <a:lnTo>
                    <a:pt x="5985210" y="5507466"/>
                  </a:lnTo>
                  <a:lnTo>
                    <a:pt x="6041547" y="5461443"/>
                  </a:lnTo>
                  <a:lnTo>
                    <a:pt x="6096297" y="5415420"/>
                  </a:lnTo>
                  <a:lnTo>
                    <a:pt x="6148666" y="5369397"/>
                  </a:lnTo>
                  <a:lnTo>
                    <a:pt x="6198655" y="5322580"/>
                  </a:lnTo>
                  <a:lnTo>
                    <a:pt x="6247056" y="5275764"/>
                  </a:lnTo>
                  <a:lnTo>
                    <a:pt x="6293078" y="5229741"/>
                  </a:lnTo>
                  <a:lnTo>
                    <a:pt x="6337512" y="5182925"/>
                  </a:lnTo>
                  <a:lnTo>
                    <a:pt x="6380360" y="5136902"/>
                  </a:lnTo>
                  <a:lnTo>
                    <a:pt x="6420827" y="5090085"/>
                  </a:lnTo>
                  <a:lnTo>
                    <a:pt x="6459707" y="5044856"/>
                  </a:lnTo>
                  <a:lnTo>
                    <a:pt x="6497001" y="4998833"/>
                  </a:lnTo>
                  <a:lnTo>
                    <a:pt x="6531914" y="4953604"/>
                  </a:lnTo>
                  <a:lnTo>
                    <a:pt x="6565239" y="4909961"/>
                  </a:lnTo>
                  <a:lnTo>
                    <a:pt x="6596978" y="4865525"/>
                  </a:lnTo>
                  <a:lnTo>
                    <a:pt x="6627130" y="4821883"/>
                  </a:lnTo>
                  <a:lnTo>
                    <a:pt x="6668391" y="4759990"/>
                  </a:lnTo>
                  <a:lnTo>
                    <a:pt x="6707271" y="4698891"/>
                  </a:lnTo>
                  <a:lnTo>
                    <a:pt x="6743771" y="4638585"/>
                  </a:lnTo>
                  <a:lnTo>
                    <a:pt x="6777890" y="4579866"/>
                  </a:lnTo>
                  <a:lnTo>
                    <a:pt x="6809629" y="4521147"/>
                  </a:lnTo>
                  <a:lnTo>
                    <a:pt x="6838988" y="4464015"/>
                  </a:lnTo>
                  <a:lnTo>
                    <a:pt x="6866759" y="4407677"/>
                  </a:lnTo>
                  <a:close/>
                  <a:moveTo>
                    <a:pt x="54750" y="4352925"/>
                  </a:moveTo>
                  <a:lnTo>
                    <a:pt x="80141" y="4407677"/>
                  </a:lnTo>
                  <a:lnTo>
                    <a:pt x="107119" y="4464015"/>
                  </a:lnTo>
                  <a:lnTo>
                    <a:pt x="136478" y="4521147"/>
                  </a:lnTo>
                  <a:lnTo>
                    <a:pt x="168216" y="4579866"/>
                  </a:lnTo>
                  <a:lnTo>
                    <a:pt x="202336" y="4638585"/>
                  </a:lnTo>
                  <a:lnTo>
                    <a:pt x="239629" y="4698891"/>
                  </a:lnTo>
                  <a:lnTo>
                    <a:pt x="276922" y="4759990"/>
                  </a:lnTo>
                  <a:lnTo>
                    <a:pt x="318976" y="4821883"/>
                  </a:lnTo>
                  <a:lnTo>
                    <a:pt x="349128" y="4865525"/>
                  </a:lnTo>
                  <a:lnTo>
                    <a:pt x="380867" y="4909961"/>
                  </a:lnTo>
                  <a:lnTo>
                    <a:pt x="414986" y="4953604"/>
                  </a:lnTo>
                  <a:lnTo>
                    <a:pt x="449900" y="4998833"/>
                  </a:lnTo>
                  <a:lnTo>
                    <a:pt x="487193" y="5044856"/>
                  </a:lnTo>
                  <a:lnTo>
                    <a:pt x="526073" y="5090085"/>
                  </a:lnTo>
                  <a:lnTo>
                    <a:pt x="566540" y="5136902"/>
                  </a:lnTo>
                  <a:lnTo>
                    <a:pt x="609387" y="5182925"/>
                  </a:lnTo>
                  <a:lnTo>
                    <a:pt x="653029" y="5229741"/>
                  </a:lnTo>
                  <a:lnTo>
                    <a:pt x="699843" y="5275764"/>
                  </a:lnTo>
                  <a:lnTo>
                    <a:pt x="748246" y="5322580"/>
                  </a:lnTo>
                  <a:lnTo>
                    <a:pt x="798234" y="5369397"/>
                  </a:lnTo>
                  <a:lnTo>
                    <a:pt x="849810" y="5415420"/>
                  </a:lnTo>
                  <a:lnTo>
                    <a:pt x="904560" y="5461443"/>
                  </a:lnTo>
                  <a:lnTo>
                    <a:pt x="961690" y="5507466"/>
                  </a:lnTo>
                  <a:lnTo>
                    <a:pt x="1020407" y="5552695"/>
                  </a:lnTo>
                  <a:lnTo>
                    <a:pt x="1080710" y="5597924"/>
                  </a:lnTo>
                  <a:lnTo>
                    <a:pt x="1143395" y="5642360"/>
                  </a:lnTo>
                  <a:lnTo>
                    <a:pt x="1208460" y="5686796"/>
                  </a:lnTo>
                  <a:lnTo>
                    <a:pt x="1275905" y="5729645"/>
                  </a:lnTo>
                  <a:lnTo>
                    <a:pt x="1345731" y="5771701"/>
                  </a:lnTo>
                  <a:lnTo>
                    <a:pt x="1418731" y="5814550"/>
                  </a:lnTo>
                  <a:lnTo>
                    <a:pt x="1492523" y="5855018"/>
                  </a:lnTo>
                  <a:lnTo>
                    <a:pt x="1569490" y="5894693"/>
                  </a:lnTo>
                  <a:lnTo>
                    <a:pt x="1648837" y="5933574"/>
                  </a:lnTo>
                  <a:lnTo>
                    <a:pt x="1689305" y="5952618"/>
                  </a:lnTo>
                  <a:lnTo>
                    <a:pt x="1730565" y="5971662"/>
                  </a:lnTo>
                  <a:lnTo>
                    <a:pt x="1772619" y="5989913"/>
                  </a:lnTo>
                  <a:lnTo>
                    <a:pt x="1814673" y="6008163"/>
                  </a:lnTo>
                  <a:lnTo>
                    <a:pt x="1858314" y="6025620"/>
                  </a:lnTo>
                  <a:lnTo>
                    <a:pt x="1901955" y="6043077"/>
                  </a:lnTo>
                  <a:lnTo>
                    <a:pt x="1946390" y="6060534"/>
                  </a:lnTo>
                  <a:lnTo>
                    <a:pt x="1990824" y="6077198"/>
                  </a:lnTo>
                  <a:lnTo>
                    <a:pt x="2036846" y="6093068"/>
                  </a:lnTo>
                  <a:lnTo>
                    <a:pt x="2083661" y="6109731"/>
                  </a:lnTo>
                  <a:lnTo>
                    <a:pt x="2131269" y="6125601"/>
                  </a:lnTo>
                  <a:lnTo>
                    <a:pt x="2178878" y="6140677"/>
                  </a:lnTo>
                  <a:lnTo>
                    <a:pt x="2227280" y="6155754"/>
                  </a:lnTo>
                  <a:lnTo>
                    <a:pt x="2276475" y="6170037"/>
                  </a:lnTo>
                  <a:lnTo>
                    <a:pt x="2236801" y="6194635"/>
                  </a:lnTo>
                  <a:lnTo>
                    <a:pt x="2194747" y="6217647"/>
                  </a:lnTo>
                  <a:lnTo>
                    <a:pt x="2153487" y="6239865"/>
                  </a:lnTo>
                  <a:lnTo>
                    <a:pt x="2110639" y="6261289"/>
                  </a:lnTo>
                  <a:lnTo>
                    <a:pt x="2066998" y="6281920"/>
                  </a:lnTo>
                  <a:lnTo>
                    <a:pt x="2022563" y="6300964"/>
                  </a:lnTo>
                  <a:lnTo>
                    <a:pt x="1976542" y="6319215"/>
                  </a:lnTo>
                  <a:lnTo>
                    <a:pt x="1929727" y="6335878"/>
                  </a:lnTo>
                  <a:lnTo>
                    <a:pt x="1868630" y="6358096"/>
                  </a:lnTo>
                  <a:lnTo>
                    <a:pt x="1809119" y="6377140"/>
                  </a:lnTo>
                  <a:lnTo>
                    <a:pt x="1751195" y="6394597"/>
                  </a:lnTo>
                  <a:lnTo>
                    <a:pt x="1694859" y="6412054"/>
                  </a:lnTo>
                  <a:lnTo>
                    <a:pt x="1640109" y="6427130"/>
                  </a:lnTo>
                  <a:lnTo>
                    <a:pt x="1587740" y="6441413"/>
                  </a:lnTo>
                  <a:lnTo>
                    <a:pt x="1536165" y="6454903"/>
                  </a:lnTo>
                  <a:lnTo>
                    <a:pt x="1486969" y="6466805"/>
                  </a:lnTo>
                  <a:lnTo>
                    <a:pt x="1390165" y="6489023"/>
                  </a:lnTo>
                  <a:lnTo>
                    <a:pt x="1298916" y="6508861"/>
                  </a:lnTo>
                  <a:lnTo>
                    <a:pt x="1213221" y="6527905"/>
                  </a:lnTo>
                  <a:lnTo>
                    <a:pt x="1130699" y="6546155"/>
                  </a:lnTo>
                  <a:lnTo>
                    <a:pt x="1091026" y="6555677"/>
                  </a:lnTo>
                  <a:lnTo>
                    <a:pt x="1052145" y="6565993"/>
                  </a:lnTo>
                  <a:lnTo>
                    <a:pt x="1014059" y="6576308"/>
                  </a:lnTo>
                  <a:lnTo>
                    <a:pt x="975972" y="6587417"/>
                  </a:lnTo>
                  <a:lnTo>
                    <a:pt x="939472" y="6599320"/>
                  </a:lnTo>
                  <a:lnTo>
                    <a:pt x="903766" y="6612809"/>
                  </a:lnTo>
                  <a:lnTo>
                    <a:pt x="868060" y="6626299"/>
                  </a:lnTo>
                  <a:lnTo>
                    <a:pt x="832353" y="6641375"/>
                  </a:lnTo>
                  <a:lnTo>
                    <a:pt x="798234" y="6657245"/>
                  </a:lnTo>
                  <a:lnTo>
                    <a:pt x="763321" y="6674702"/>
                  </a:lnTo>
                  <a:lnTo>
                    <a:pt x="729202" y="6694539"/>
                  </a:lnTo>
                  <a:lnTo>
                    <a:pt x="695082" y="6715170"/>
                  </a:lnTo>
                  <a:lnTo>
                    <a:pt x="661757" y="6738182"/>
                  </a:lnTo>
                  <a:lnTo>
                    <a:pt x="627637" y="6761987"/>
                  </a:lnTo>
                  <a:lnTo>
                    <a:pt x="594311" y="6788966"/>
                  </a:lnTo>
                  <a:lnTo>
                    <a:pt x="560985" y="6817532"/>
                  </a:lnTo>
                  <a:lnTo>
                    <a:pt x="552258" y="6824673"/>
                  </a:lnTo>
                  <a:lnTo>
                    <a:pt x="543529" y="6831021"/>
                  </a:lnTo>
                  <a:lnTo>
                    <a:pt x="535595" y="6836576"/>
                  </a:lnTo>
                  <a:lnTo>
                    <a:pt x="526866" y="6841337"/>
                  </a:lnTo>
                  <a:lnTo>
                    <a:pt x="518138" y="6846098"/>
                  </a:lnTo>
                  <a:lnTo>
                    <a:pt x="509410" y="6850065"/>
                  </a:lnTo>
                  <a:lnTo>
                    <a:pt x="502268" y="6852446"/>
                  </a:lnTo>
                  <a:lnTo>
                    <a:pt x="493540" y="6855620"/>
                  </a:lnTo>
                  <a:lnTo>
                    <a:pt x="485606" y="6857207"/>
                  </a:lnTo>
                  <a:lnTo>
                    <a:pt x="476877" y="6858000"/>
                  </a:lnTo>
                  <a:lnTo>
                    <a:pt x="468943" y="6858000"/>
                  </a:lnTo>
                  <a:lnTo>
                    <a:pt x="460214" y="6858000"/>
                  </a:lnTo>
                  <a:lnTo>
                    <a:pt x="452280" y="6857207"/>
                  </a:lnTo>
                  <a:lnTo>
                    <a:pt x="444345" y="6855620"/>
                  </a:lnTo>
                  <a:lnTo>
                    <a:pt x="436410" y="6852446"/>
                  </a:lnTo>
                  <a:lnTo>
                    <a:pt x="427682" y="6850065"/>
                  </a:lnTo>
                  <a:lnTo>
                    <a:pt x="419748" y="6846891"/>
                  </a:lnTo>
                  <a:lnTo>
                    <a:pt x="411813" y="6842924"/>
                  </a:lnTo>
                  <a:lnTo>
                    <a:pt x="395943" y="6832608"/>
                  </a:lnTo>
                  <a:lnTo>
                    <a:pt x="380074" y="6821499"/>
                  </a:lnTo>
                  <a:lnTo>
                    <a:pt x="364204" y="6807216"/>
                  </a:lnTo>
                  <a:lnTo>
                    <a:pt x="349128" y="6790553"/>
                  </a:lnTo>
                  <a:lnTo>
                    <a:pt x="333259" y="6772302"/>
                  </a:lnTo>
                  <a:lnTo>
                    <a:pt x="318976" y="6751671"/>
                  </a:lnTo>
                  <a:lnTo>
                    <a:pt x="303107" y="6728660"/>
                  </a:lnTo>
                  <a:lnTo>
                    <a:pt x="288824" y="6704061"/>
                  </a:lnTo>
                  <a:lnTo>
                    <a:pt x="274542" y="6677082"/>
                  </a:lnTo>
                  <a:lnTo>
                    <a:pt x="260259" y="6648517"/>
                  </a:lnTo>
                  <a:lnTo>
                    <a:pt x="245977" y="6619157"/>
                  </a:lnTo>
                  <a:lnTo>
                    <a:pt x="232488" y="6587417"/>
                  </a:lnTo>
                  <a:lnTo>
                    <a:pt x="219792" y="6554090"/>
                  </a:lnTo>
                  <a:lnTo>
                    <a:pt x="206303" y="6518383"/>
                  </a:lnTo>
                  <a:lnTo>
                    <a:pt x="193607" y="6481088"/>
                  </a:lnTo>
                  <a:lnTo>
                    <a:pt x="180912" y="6443000"/>
                  </a:lnTo>
                  <a:lnTo>
                    <a:pt x="168216" y="6403326"/>
                  </a:lnTo>
                  <a:lnTo>
                    <a:pt x="156314" y="6362064"/>
                  </a:lnTo>
                  <a:lnTo>
                    <a:pt x="145205" y="6320008"/>
                  </a:lnTo>
                  <a:lnTo>
                    <a:pt x="134097" y="6276366"/>
                  </a:lnTo>
                  <a:lnTo>
                    <a:pt x="123782" y="6231930"/>
                  </a:lnTo>
                  <a:lnTo>
                    <a:pt x="113467" y="6185113"/>
                  </a:lnTo>
                  <a:lnTo>
                    <a:pt x="103152" y="6137503"/>
                  </a:lnTo>
                  <a:lnTo>
                    <a:pt x="93630" y="6089100"/>
                  </a:lnTo>
                  <a:lnTo>
                    <a:pt x="84108" y="6039903"/>
                  </a:lnTo>
                  <a:lnTo>
                    <a:pt x="75380" y="5989913"/>
                  </a:lnTo>
                  <a:lnTo>
                    <a:pt x="66652" y="5938335"/>
                  </a:lnTo>
                  <a:lnTo>
                    <a:pt x="58717" y="5885964"/>
                  </a:lnTo>
                  <a:lnTo>
                    <a:pt x="50782" y="5833594"/>
                  </a:lnTo>
                  <a:lnTo>
                    <a:pt x="44434" y="5779636"/>
                  </a:lnTo>
                  <a:lnTo>
                    <a:pt x="37293" y="5726471"/>
                  </a:lnTo>
                  <a:lnTo>
                    <a:pt x="30945" y="5670926"/>
                  </a:lnTo>
                  <a:lnTo>
                    <a:pt x="26184" y="5615381"/>
                  </a:lnTo>
                  <a:lnTo>
                    <a:pt x="20630" y="5559043"/>
                  </a:lnTo>
                  <a:lnTo>
                    <a:pt x="16663" y="5503498"/>
                  </a:lnTo>
                  <a:lnTo>
                    <a:pt x="11902" y="5446366"/>
                  </a:lnTo>
                  <a:lnTo>
                    <a:pt x="8728" y="5389234"/>
                  </a:lnTo>
                  <a:lnTo>
                    <a:pt x="6348" y="5332102"/>
                  </a:lnTo>
                  <a:lnTo>
                    <a:pt x="3174" y="5274177"/>
                  </a:lnTo>
                  <a:lnTo>
                    <a:pt x="1587" y="5216252"/>
                  </a:lnTo>
                  <a:lnTo>
                    <a:pt x="794" y="5159120"/>
                  </a:lnTo>
                  <a:lnTo>
                    <a:pt x="0" y="5101194"/>
                  </a:lnTo>
                  <a:lnTo>
                    <a:pt x="0" y="5043269"/>
                  </a:lnTo>
                  <a:lnTo>
                    <a:pt x="794" y="4985344"/>
                  </a:lnTo>
                  <a:lnTo>
                    <a:pt x="1587" y="4928212"/>
                  </a:lnTo>
                  <a:lnTo>
                    <a:pt x="3174" y="4870286"/>
                  </a:lnTo>
                  <a:lnTo>
                    <a:pt x="6348" y="4813154"/>
                  </a:lnTo>
                  <a:lnTo>
                    <a:pt x="9522" y="4756023"/>
                  </a:lnTo>
                  <a:lnTo>
                    <a:pt x="13489" y="4698891"/>
                  </a:lnTo>
                  <a:lnTo>
                    <a:pt x="18250" y="4642552"/>
                  </a:lnTo>
                  <a:lnTo>
                    <a:pt x="23011" y="4587801"/>
                  </a:lnTo>
                  <a:lnTo>
                    <a:pt x="29358" y="4531462"/>
                  </a:lnTo>
                  <a:lnTo>
                    <a:pt x="36500" y="4476711"/>
                  </a:lnTo>
                  <a:lnTo>
                    <a:pt x="44434" y="4422753"/>
                  </a:lnTo>
                  <a:lnTo>
                    <a:pt x="51576" y="4369589"/>
                  </a:lnTo>
                  <a:close/>
                  <a:moveTo>
                    <a:pt x="6476036" y="3119438"/>
                  </a:moveTo>
                  <a:lnTo>
                    <a:pt x="6500654" y="3170252"/>
                  </a:lnTo>
                  <a:lnTo>
                    <a:pt x="6526067" y="3221860"/>
                  </a:lnTo>
                  <a:lnTo>
                    <a:pt x="6549892" y="3274262"/>
                  </a:lnTo>
                  <a:lnTo>
                    <a:pt x="6574510" y="3326664"/>
                  </a:lnTo>
                  <a:lnTo>
                    <a:pt x="6597541" y="3379066"/>
                  </a:lnTo>
                  <a:lnTo>
                    <a:pt x="6619777" y="3433055"/>
                  </a:lnTo>
                  <a:lnTo>
                    <a:pt x="6642808" y="3487045"/>
                  </a:lnTo>
                  <a:lnTo>
                    <a:pt x="6664250" y="3541829"/>
                  </a:lnTo>
                  <a:lnTo>
                    <a:pt x="6685692" y="3596612"/>
                  </a:lnTo>
                  <a:lnTo>
                    <a:pt x="6705546" y="3651396"/>
                  </a:lnTo>
                  <a:lnTo>
                    <a:pt x="6725399" y="3707768"/>
                  </a:lnTo>
                  <a:lnTo>
                    <a:pt x="6744459" y="3764140"/>
                  </a:lnTo>
                  <a:lnTo>
                    <a:pt x="6763518" y="3821305"/>
                  </a:lnTo>
                  <a:lnTo>
                    <a:pt x="6780990" y="3878471"/>
                  </a:lnTo>
                  <a:lnTo>
                    <a:pt x="6798461" y="3935637"/>
                  </a:lnTo>
                  <a:lnTo>
                    <a:pt x="6813550" y="3992802"/>
                  </a:lnTo>
                  <a:lnTo>
                    <a:pt x="6801638" y="4028531"/>
                  </a:lnTo>
                  <a:lnTo>
                    <a:pt x="6788931" y="4065847"/>
                  </a:lnTo>
                  <a:lnTo>
                    <a:pt x="6774636" y="4104752"/>
                  </a:lnTo>
                  <a:lnTo>
                    <a:pt x="6759548" y="4145244"/>
                  </a:lnTo>
                  <a:lnTo>
                    <a:pt x="6742076" y="4186530"/>
                  </a:lnTo>
                  <a:lnTo>
                    <a:pt x="6723811" y="4230199"/>
                  </a:lnTo>
                  <a:lnTo>
                    <a:pt x="6703957" y="4274661"/>
                  </a:lnTo>
                  <a:lnTo>
                    <a:pt x="6683309" y="4319917"/>
                  </a:lnTo>
                  <a:lnTo>
                    <a:pt x="6659485" y="4366761"/>
                  </a:lnTo>
                  <a:lnTo>
                    <a:pt x="6635660" y="4414399"/>
                  </a:lnTo>
                  <a:lnTo>
                    <a:pt x="6609453" y="4462831"/>
                  </a:lnTo>
                  <a:lnTo>
                    <a:pt x="6583246" y="4512057"/>
                  </a:lnTo>
                  <a:lnTo>
                    <a:pt x="6553862" y="4562077"/>
                  </a:lnTo>
                  <a:lnTo>
                    <a:pt x="6522096" y="4612097"/>
                  </a:lnTo>
                  <a:lnTo>
                    <a:pt x="6489536" y="4663705"/>
                  </a:lnTo>
                  <a:lnTo>
                    <a:pt x="6453800" y="4715313"/>
                  </a:lnTo>
                  <a:lnTo>
                    <a:pt x="6412504" y="4774861"/>
                  </a:lnTo>
                  <a:lnTo>
                    <a:pt x="6368826" y="4833614"/>
                  </a:lnTo>
                  <a:lnTo>
                    <a:pt x="6323559" y="4890780"/>
                  </a:lnTo>
                  <a:lnTo>
                    <a:pt x="6277498" y="4946358"/>
                  </a:lnTo>
                  <a:lnTo>
                    <a:pt x="6229849" y="5001142"/>
                  </a:lnTo>
                  <a:lnTo>
                    <a:pt x="6180612" y="5055131"/>
                  </a:lnTo>
                  <a:lnTo>
                    <a:pt x="6130580" y="5107533"/>
                  </a:lnTo>
                  <a:lnTo>
                    <a:pt x="6079754" y="5158347"/>
                  </a:lnTo>
                  <a:lnTo>
                    <a:pt x="6027340" y="5208367"/>
                  </a:lnTo>
                  <a:lnTo>
                    <a:pt x="5972544" y="5256799"/>
                  </a:lnTo>
                  <a:lnTo>
                    <a:pt x="5916954" y="5304437"/>
                  </a:lnTo>
                  <a:lnTo>
                    <a:pt x="5861363" y="5350487"/>
                  </a:lnTo>
                  <a:lnTo>
                    <a:pt x="5803390" y="5395743"/>
                  </a:lnTo>
                  <a:lnTo>
                    <a:pt x="5743035" y="5439412"/>
                  </a:lnTo>
                  <a:lnTo>
                    <a:pt x="5682679" y="5481492"/>
                  </a:lnTo>
                  <a:lnTo>
                    <a:pt x="5621529" y="5523572"/>
                  </a:lnTo>
                  <a:lnTo>
                    <a:pt x="5557997" y="5564065"/>
                  </a:lnTo>
                  <a:lnTo>
                    <a:pt x="5494465" y="5602969"/>
                  </a:lnTo>
                  <a:lnTo>
                    <a:pt x="5428551" y="5640285"/>
                  </a:lnTo>
                  <a:lnTo>
                    <a:pt x="5361048" y="5676014"/>
                  </a:lnTo>
                  <a:lnTo>
                    <a:pt x="5293545" y="5711743"/>
                  </a:lnTo>
                  <a:lnTo>
                    <a:pt x="5223660" y="5745883"/>
                  </a:lnTo>
                  <a:lnTo>
                    <a:pt x="5153774" y="5778436"/>
                  </a:lnTo>
                  <a:lnTo>
                    <a:pt x="5082301" y="5809401"/>
                  </a:lnTo>
                  <a:lnTo>
                    <a:pt x="5008445" y="5839571"/>
                  </a:lnTo>
                  <a:lnTo>
                    <a:pt x="4933795" y="5868948"/>
                  </a:lnTo>
                  <a:lnTo>
                    <a:pt x="4859144" y="5896737"/>
                  </a:lnTo>
                  <a:lnTo>
                    <a:pt x="4782112" y="5923732"/>
                  </a:lnTo>
                  <a:lnTo>
                    <a:pt x="4704285" y="5948345"/>
                  </a:lnTo>
                  <a:lnTo>
                    <a:pt x="4624869" y="5972164"/>
                  </a:lnTo>
                  <a:lnTo>
                    <a:pt x="4543866" y="5995189"/>
                  </a:lnTo>
                  <a:lnTo>
                    <a:pt x="4462068" y="6016626"/>
                  </a:lnTo>
                  <a:lnTo>
                    <a:pt x="4431891" y="5988837"/>
                  </a:lnTo>
                  <a:lnTo>
                    <a:pt x="4401713" y="5960254"/>
                  </a:lnTo>
                  <a:lnTo>
                    <a:pt x="4372329" y="5930878"/>
                  </a:lnTo>
                  <a:lnTo>
                    <a:pt x="4343740" y="5899119"/>
                  </a:lnTo>
                  <a:lnTo>
                    <a:pt x="4315150" y="5868154"/>
                  </a:lnTo>
                  <a:lnTo>
                    <a:pt x="4288149" y="5836395"/>
                  </a:lnTo>
                  <a:lnTo>
                    <a:pt x="4261148" y="5802255"/>
                  </a:lnTo>
                  <a:lnTo>
                    <a:pt x="4234941" y="5768908"/>
                  </a:lnTo>
                  <a:lnTo>
                    <a:pt x="4209528" y="5733180"/>
                  </a:lnTo>
                  <a:lnTo>
                    <a:pt x="4184910" y="5697451"/>
                  </a:lnTo>
                  <a:lnTo>
                    <a:pt x="4160291" y="5660135"/>
                  </a:lnTo>
                  <a:lnTo>
                    <a:pt x="4136466" y="5622024"/>
                  </a:lnTo>
                  <a:lnTo>
                    <a:pt x="4113436" y="5583120"/>
                  </a:lnTo>
                  <a:lnTo>
                    <a:pt x="4091200" y="5543421"/>
                  </a:lnTo>
                  <a:lnTo>
                    <a:pt x="4068964" y="5502929"/>
                  </a:lnTo>
                  <a:lnTo>
                    <a:pt x="4046727" y="5460055"/>
                  </a:lnTo>
                  <a:lnTo>
                    <a:pt x="4026079" y="5417975"/>
                  </a:lnTo>
                  <a:lnTo>
                    <a:pt x="4006226" y="5373512"/>
                  </a:lnTo>
                  <a:lnTo>
                    <a:pt x="3986372" y="5329050"/>
                  </a:lnTo>
                  <a:lnTo>
                    <a:pt x="3966518" y="5282206"/>
                  </a:lnTo>
                  <a:lnTo>
                    <a:pt x="3948253" y="5235362"/>
                  </a:lnTo>
                  <a:lnTo>
                    <a:pt x="3929987" y="5186930"/>
                  </a:lnTo>
                  <a:lnTo>
                    <a:pt x="3912516" y="5138498"/>
                  </a:lnTo>
                  <a:lnTo>
                    <a:pt x="3895045" y="5087684"/>
                  </a:lnTo>
                  <a:lnTo>
                    <a:pt x="3878367" y="5036870"/>
                  </a:lnTo>
                  <a:lnTo>
                    <a:pt x="3861690" y="4984468"/>
                  </a:lnTo>
                  <a:lnTo>
                    <a:pt x="3845807" y="4931272"/>
                  </a:lnTo>
                  <a:lnTo>
                    <a:pt x="3830718" y="4876489"/>
                  </a:lnTo>
                  <a:lnTo>
                    <a:pt x="3815629" y="4820117"/>
                  </a:lnTo>
                  <a:lnTo>
                    <a:pt x="3801335" y="4764539"/>
                  </a:lnTo>
                  <a:lnTo>
                    <a:pt x="3787834" y="4706580"/>
                  </a:lnTo>
                  <a:lnTo>
                    <a:pt x="3773539" y="4647032"/>
                  </a:lnTo>
                  <a:lnTo>
                    <a:pt x="3758451" y="4574781"/>
                  </a:lnTo>
                  <a:lnTo>
                    <a:pt x="3744156" y="4504118"/>
                  </a:lnTo>
                  <a:lnTo>
                    <a:pt x="3731449" y="4433455"/>
                  </a:lnTo>
                  <a:lnTo>
                    <a:pt x="3720331" y="4361998"/>
                  </a:lnTo>
                  <a:lnTo>
                    <a:pt x="3710007" y="4292128"/>
                  </a:lnTo>
                  <a:lnTo>
                    <a:pt x="3701272" y="4223053"/>
                  </a:lnTo>
                  <a:lnTo>
                    <a:pt x="3693330" y="4153978"/>
                  </a:lnTo>
                  <a:lnTo>
                    <a:pt x="3686183" y="4086490"/>
                  </a:lnTo>
                  <a:lnTo>
                    <a:pt x="3681418" y="4019003"/>
                  </a:lnTo>
                  <a:lnTo>
                    <a:pt x="3676653" y="3951516"/>
                  </a:lnTo>
                  <a:lnTo>
                    <a:pt x="3673476" y="3885617"/>
                  </a:lnTo>
                  <a:lnTo>
                    <a:pt x="3671888" y="3821305"/>
                  </a:lnTo>
                  <a:lnTo>
                    <a:pt x="3670300" y="3756200"/>
                  </a:lnTo>
                  <a:lnTo>
                    <a:pt x="3670300" y="3693476"/>
                  </a:lnTo>
                  <a:lnTo>
                    <a:pt x="3671094" y="3630753"/>
                  </a:lnTo>
                  <a:lnTo>
                    <a:pt x="3672682" y="3569618"/>
                  </a:lnTo>
                  <a:lnTo>
                    <a:pt x="3740185" y="3587879"/>
                  </a:lnTo>
                  <a:lnTo>
                    <a:pt x="3807688" y="3606140"/>
                  </a:lnTo>
                  <a:lnTo>
                    <a:pt x="3874397" y="3621225"/>
                  </a:lnTo>
                  <a:lnTo>
                    <a:pt x="3939517" y="3636311"/>
                  </a:lnTo>
                  <a:lnTo>
                    <a:pt x="4004637" y="3649808"/>
                  </a:lnTo>
                  <a:lnTo>
                    <a:pt x="4068964" y="3660924"/>
                  </a:lnTo>
                  <a:lnTo>
                    <a:pt x="4132496" y="3672833"/>
                  </a:lnTo>
                  <a:lnTo>
                    <a:pt x="4195234" y="3681567"/>
                  </a:lnTo>
                  <a:lnTo>
                    <a:pt x="4257177" y="3689507"/>
                  </a:lnTo>
                  <a:lnTo>
                    <a:pt x="4318327" y="3696652"/>
                  </a:lnTo>
                  <a:lnTo>
                    <a:pt x="4378683" y="3703004"/>
                  </a:lnTo>
                  <a:lnTo>
                    <a:pt x="4439038" y="3706974"/>
                  </a:lnTo>
                  <a:lnTo>
                    <a:pt x="4497805" y="3711738"/>
                  </a:lnTo>
                  <a:lnTo>
                    <a:pt x="4555778" y="3714120"/>
                  </a:lnTo>
                  <a:lnTo>
                    <a:pt x="4613751" y="3714914"/>
                  </a:lnTo>
                  <a:lnTo>
                    <a:pt x="4669342" y="3715708"/>
                  </a:lnTo>
                  <a:lnTo>
                    <a:pt x="4716197" y="3714914"/>
                  </a:lnTo>
                  <a:lnTo>
                    <a:pt x="4763052" y="3714120"/>
                  </a:lnTo>
                  <a:lnTo>
                    <a:pt x="4809113" y="3712532"/>
                  </a:lnTo>
                  <a:lnTo>
                    <a:pt x="4853585" y="3710150"/>
                  </a:lnTo>
                  <a:lnTo>
                    <a:pt x="4898058" y="3706974"/>
                  </a:lnTo>
                  <a:lnTo>
                    <a:pt x="4941736" y="3703798"/>
                  </a:lnTo>
                  <a:lnTo>
                    <a:pt x="4986209" y="3699828"/>
                  </a:lnTo>
                  <a:lnTo>
                    <a:pt x="5028299" y="3695064"/>
                  </a:lnTo>
                  <a:lnTo>
                    <a:pt x="5070389" y="3690301"/>
                  </a:lnTo>
                  <a:lnTo>
                    <a:pt x="5112479" y="3684743"/>
                  </a:lnTo>
                  <a:lnTo>
                    <a:pt x="5153774" y="3678391"/>
                  </a:lnTo>
                  <a:lnTo>
                    <a:pt x="5194276" y="3671245"/>
                  </a:lnTo>
                  <a:lnTo>
                    <a:pt x="5233984" y="3664894"/>
                  </a:lnTo>
                  <a:lnTo>
                    <a:pt x="5272897" y="3657748"/>
                  </a:lnTo>
                  <a:lnTo>
                    <a:pt x="5349930" y="3641075"/>
                  </a:lnTo>
                  <a:lnTo>
                    <a:pt x="5424580" y="3622813"/>
                  </a:lnTo>
                  <a:lnTo>
                    <a:pt x="5496848" y="3603758"/>
                  </a:lnTo>
                  <a:lnTo>
                    <a:pt x="5565939" y="3583909"/>
                  </a:lnTo>
                  <a:lnTo>
                    <a:pt x="5633442" y="3562472"/>
                  </a:lnTo>
                  <a:lnTo>
                    <a:pt x="5698562" y="3540241"/>
                  </a:lnTo>
                  <a:lnTo>
                    <a:pt x="5759712" y="3518010"/>
                  </a:lnTo>
                  <a:lnTo>
                    <a:pt x="5819273" y="3493397"/>
                  </a:lnTo>
                  <a:lnTo>
                    <a:pt x="5876452" y="3470372"/>
                  </a:lnTo>
                  <a:lnTo>
                    <a:pt x="5924101" y="3448140"/>
                  </a:lnTo>
                  <a:lnTo>
                    <a:pt x="5970162" y="3426704"/>
                  </a:lnTo>
                  <a:lnTo>
                    <a:pt x="6014634" y="3405266"/>
                  </a:lnTo>
                  <a:lnTo>
                    <a:pt x="6058312" y="3383829"/>
                  </a:lnTo>
                  <a:lnTo>
                    <a:pt x="6100402" y="3361598"/>
                  </a:lnTo>
                  <a:lnTo>
                    <a:pt x="6140904" y="3338573"/>
                  </a:lnTo>
                  <a:lnTo>
                    <a:pt x="6179818" y="3316342"/>
                  </a:lnTo>
                  <a:lnTo>
                    <a:pt x="6217937" y="3294111"/>
                  </a:lnTo>
                  <a:lnTo>
                    <a:pt x="6255262" y="3271086"/>
                  </a:lnTo>
                  <a:lnTo>
                    <a:pt x="6290998" y="3248855"/>
                  </a:lnTo>
                  <a:lnTo>
                    <a:pt x="6325147" y="3226624"/>
                  </a:lnTo>
                  <a:lnTo>
                    <a:pt x="6358502" y="3204392"/>
                  </a:lnTo>
                  <a:lnTo>
                    <a:pt x="6389473" y="3182161"/>
                  </a:lnTo>
                  <a:lnTo>
                    <a:pt x="6419651" y="3161518"/>
                  </a:lnTo>
                  <a:close/>
                  <a:moveTo>
                    <a:pt x="470694" y="3119438"/>
                  </a:moveTo>
                  <a:lnTo>
                    <a:pt x="527844" y="3161518"/>
                  </a:lnTo>
                  <a:lnTo>
                    <a:pt x="558006" y="3182161"/>
                  </a:lnTo>
                  <a:lnTo>
                    <a:pt x="588963" y="3204392"/>
                  </a:lnTo>
                  <a:lnTo>
                    <a:pt x="622300" y="3226624"/>
                  </a:lnTo>
                  <a:lnTo>
                    <a:pt x="656431" y="3248855"/>
                  </a:lnTo>
                  <a:lnTo>
                    <a:pt x="692150" y="3271086"/>
                  </a:lnTo>
                  <a:lnTo>
                    <a:pt x="728662" y="3294111"/>
                  </a:lnTo>
                  <a:lnTo>
                    <a:pt x="766762" y="3316342"/>
                  </a:lnTo>
                  <a:lnTo>
                    <a:pt x="806450" y="3338573"/>
                  </a:lnTo>
                  <a:lnTo>
                    <a:pt x="846931" y="3361598"/>
                  </a:lnTo>
                  <a:lnTo>
                    <a:pt x="889000" y="3383829"/>
                  </a:lnTo>
                  <a:lnTo>
                    <a:pt x="932656" y="3405266"/>
                  </a:lnTo>
                  <a:lnTo>
                    <a:pt x="976312" y="3426704"/>
                  </a:lnTo>
                  <a:lnTo>
                    <a:pt x="1023144" y="3448140"/>
                  </a:lnTo>
                  <a:lnTo>
                    <a:pt x="1069975" y="3470372"/>
                  </a:lnTo>
                  <a:lnTo>
                    <a:pt x="1127125" y="3493397"/>
                  </a:lnTo>
                  <a:lnTo>
                    <a:pt x="1186656" y="3518010"/>
                  </a:lnTo>
                  <a:lnTo>
                    <a:pt x="1248569" y="3540241"/>
                  </a:lnTo>
                  <a:lnTo>
                    <a:pt x="1313656" y="3562472"/>
                  </a:lnTo>
                  <a:lnTo>
                    <a:pt x="1380331" y="3583909"/>
                  </a:lnTo>
                  <a:lnTo>
                    <a:pt x="1450181" y="3603758"/>
                  </a:lnTo>
                  <a:lnTo>
                    <a:pt x="1521619" y="3622813"/>
                  </a:lnTo>
                  <a:lnTo>
                    <a:pt x="1596231" y="3641075"/>
                  </a:lnTo>
                  <a:lnTo>
                    <a:pt x="1673225" y="3657748"/>
                  </a:lnTo>
                  <a:lnTo>
                    <a:pt x="1712913" y="3664894"/>
                  </a:lnTo>
                  <a:lnTo>
                    <a:pt x="1752600" y="3671245"/>
                  </a:lnTo>
                  <a:lnTo>
                    <a:pt x="1793081" y="3678391"/>
                  </a:lnTo>
                  <a:lnTo>
                    <a:pt x="1833563" y="3684743"/>
                  </a:lnTo>
                  <a:lnTo>
                    <a:pt x="1874838" y="3690301"/>
                  </a:lnTo>
                  <a:lnTo>
                    <a:pt x="1917700" y="3695064"/>
                  </a:lnTo>
                  <a:lnTo>
                    <a:pt x="1960563" y="3699828"/>
                  </a:lnTo>
                  <a:lnTo>
                    <a:pt x="2004219" y="3703798"/>
                  </a:lnTo>
                  <a:lnTo>
                    <a:pt x="2047875" y="3706974"/>
                  </a:lnTo>
                  <a:lnTo>
                    <a:pt x="2093119" y="3710150"/>
                  </a:lnTo>
                  <a:lnTo>
                    <a:pt x="2137569" y="3712532"/>
                  </a:lnTo>
                  <a:lnTo>
                    <a:pt x="2183606" y="3714120"/>
                  </a:lnTo>
                  <a:lnTo>
                    <a:pt x="2229644" y="3714914"/>
                  </a:lnTo>
                  <a:lnTo>
                    <a:pt x="2276475" y="3715708"/>
                  </a:lnTo>
                  <a:lnTo>
                    <a:pt x="2332831" y="3714914"/>
                  </a:lnTo>
                  <a:lnTo>
                    <a:pt x="2389981" y="3714120"/>
                  </a:lnTo>
                  <a:lnTo>
                    <a:pt x="2447925" y="3711738"/>
                  </a:lnTo>
                  <a:lnTo>
                    <a:pt x="2507457" y="3706974"/>
                  </a:lnTo>
                  <a:lnTo>
                    <a:pt x="2567782" y="3703004"/>
                  </a:lnTo>
                  <a:lnTo>
                    <a:pt x="2628107" y="3696652"/>
                  </a:lnTo>
                  <a:lnTo>
                    <a:pt x="2688432" y="3689507"/>
                  </a:lnTo>
                  <a:lnTo>
                    <a:pt x="2750344" y="3681567"/>
                  </a:lnTo>
                  <a:lnTo>
                    <a:pt x="2813844" y="3672833"/>
                  </a:lnTo>
                  <a:lnTo>
                    <a:pt x="2876550" y="3660924"/>
                  </a:lnTo>
                  <a:lnTo>
                    <a:pt x="2940844" y="3649808"/>
                  </a:lnTo>
                  <a:lnTo>
                    <a:pt x="3006725" y="3636311"/>
                  </a:lnTo>
                  <a:lnTo>
                    <a:pt x="3071813" y="3621225"/>
                  </a:lnTo>
                  <a:lnTo>
                    <a:pt x="3137694" y="3606140"/>
                  </a:lnTo>
                  <a:lnTo>
                    <a:pt x="3205163" y="3587879"/>
                  </a:lnTo>
                  <a:lnTo>
                    <a:pt x="3273425" y="3569618"/>
                  </a:lnTo>
                  <a:lnTo>
                    <a:pt x="3275013" y="3630753"/>
                  </a:lnTo>
                  <a:lnTo>
                    <a:pt x="3275013" y="3693476"/>
                  </a:lnTo>
                  <a:lnTo>
                    <a:pt x="3275013" y="3756200"/>
                  </a:lnTo>
                  <a:lnTo>
                    <a:pt x="3274219" y="3821305"/>
                  </a:lnTo>
                  <a:lnTo>
                    <a:pt x="3271838" y="3885617"/>
                  </a:lnTo>
                  <a:lnTo>
                    <a:pt x="3269457" y="3951516"/>
                  </a:lnTo>
                  <a:lnTo>
                    <a:pt x="3264694" y="4019003"/>
                  </a:lnTo>
                  <a:lnTo>
                    <a:pt x="3258344" y="4086490"/>
                  </a:lnTo>
                  <a:lnTo>
                    <a:pt x="3252788" y="4153978"/>
                  </a:lnTo>
                  <a:lnTo>
                    <a:pt x="3244850" y="4223053"/>
                  </a:lnTo>
                  <a:lnTo>
                    <a:pt x="3236119" y="4292128"/>
                  </a:lnTo>
                  <a:lnTo>
                    <a:pt x="3225800" y="4361998"/>
                  </a:lnTo>
                  <a:lnTo>
                    <a:pt x="3214688" y="4433455"/>
                  </a:lnTo>
                  <a:lnTo>
                    <a:pt x="3201988" y="4504118"/>
                  </a:lnTo>
                  <a:lnTo>
                    <a:pt x="3187700" y="4574781"/>
                  </a:lnTo>
                  <a:lnTo>
                    <a:pt x="3172619" y="4647032"/>
                  </a:lnTo>
                  <a:lnTo>
                    <a:pt x="3158332" y="4706580"/>
                  </a:lnTo>
                  <a:lnTo>
                    <a:pt x="3144838" y="4764539"/>
                  </a:lnTo>
                  <a:lnTo>
                    <a:pt x="3129757" y="4820117"/>
                  </a:lnTo>
                  <a:lnTo>
                    <a:pt x="3115469" y="4876489"/>
                  </a:lnTo>
                  <a:lnTo>
                    <a:pt x="3099594" y="4931272"/>
                  </a:lnTo>
                  <a:lnTo>
                    <a:pt x="3084513" y="4984468"/>
                  </a:lnTo>
                  <a:lnTo>
                    <a:pt x="3067844" y="5036870"/>
                  </a:lnTo>
                  <a:lnTo>
                    <a:pt x="3050382" y="5087684"/>
                  </a:lnTo>
                  <a:lnTo>
                    <a:pt x="3033713" y="5138498"/>
                  </a:lnTo>
                  <a:lnTo>
                    <a:pt x="3016250" y="5186930"/>
                  </a:lnTo>
                  <a:lnTo>
                    <a:pt x="2997994" y="5235362"/>
                  </a:lnTo>
                  <a:lnTo>
                    <a:pt x="2978944" y="5282206"/>
                  </a:lnTo>
                  <a:lnTo>
                    <a:pt x="2959894" y="5329050"/>
                  </a:lnTo>
                  <a:lnTo>
                    <a:pt x="2940050" y="5373512"/>
                  </a:lnTo>
                  <a:lnTo>
                    <a:pt x="2919413" y="5417975"/>
                  </a:lnTo>
                  <a:lnTo>
                    <a:pt x="2897982" y="5460055"/>
                  </a:lnTo>
                  <a:lnTo>
                    <a:pt x="2876550" y="5502929"/>
                  </a:lnTo>
                  <a:lnTo>
                    <a:pt x="2855119" y="5543421"/>
                  </a:lnTo>
                  <a:lnTo>
                    <a:pt x="2832894" y="5583120"/>
                  </a:lnTo>
                  <a:lnTo>
                    <a:pt x="2809082" y="5622024"/>
                  </a:lnTo>
                  <a:lnTo>
                    <a:pt x="2786063" y="5660135"/>
                  </a:lnTo>
                  <a:lnTo>
                    <a:pt x="2760663" y="5697451"/>
                  </a:lnTo>
                  <a:lnTo>
                    <a:pt x="2736850" y="5733180"/>
                  </a:lnTo>
                  <a:lnTo>
                    <a:pt x="2710657" y="5768908"/>
                  </a:lnTo>
                  <a:lnTo>
                    <a:pt x="2685257" y="5802255"/>
                  </a:lnTo>
                  <a:lnTo>
                    <a:pt x="2658269" y="5836395"/>
                  </a:lnTo>
                  <a:lnTo>
                    <a:pt x="2630488" y="5868154"/>
                  </a:lnTo>
                  <a:lnTo>
                    <a:pt x="2602707" y="5899119"/>
                  </a:lnTo>
                  <a:lnTo>
                    <a:pt x="2574132" y="5930878"/>
                  </a:lnTo>
                  <a:lnTo>
                    <a:pt x="2544763" y="5960254"/>
                  </a:lnTo>
                  <a:lnTo>
                    <a:pt x="2514600" y="5988837"/>
                  </a:lnTo>
                  <a:lnTo>
                    <a:pt x="2483644" y="6016626"/>
                  </a:lnTo>
                  <a:lnTo>
                    <a:pt x="2402681" y="5995189"/>
                  </a:lnTo>
                  <a:lnTo>
                    <a:pt x="2321719" y="5972164"/>
                  </a:lnTo>
                  <a:lnTo>
                    <a:pt x="2242344" y="5948345"/>
                  </a:lnTo>
                  <a:lnTo>
                    <a:pt x="2164556" y="5923732"/>
                  </a:lnTo>
                  <a:lnTo>
                    <a:pt x="2087563" y="5896737"/>
                  </a:lnTo>
                  <a:lnTo>
                    <a:pt x="2011363" y="5868948"/>
                  </a:lnTo>
                  <a:lnTo>
                    <a:pt x="1937544" y="5839571"/>
                  </a:lnTo>
                  <a:lnTo>
                    <a:pt x="1864519" y="5809401"/>
                  </a:lnTo>
                  <a:lnTo>
                    <a:pt x="1793081" y="5778436"/>
                  </a:lnTo>
                  <a:lnTo>
                    <a:pt x="1722438" y="5745883"/>
                  </a:lnTo>
                  <a:lnTo>
                    <a:pt x="1653381" y="5711743"/>
                  </a:lnTo>
                  <a:lnTo>
                    <a:pt x="1585119" y="5676014"/>
                  </a:lnTo>
                  <a:lnTo>
                    <a:pt x="1518444" y="5640285"/>
                  </a:lnTo>
                  <a:lnTo>
                    <a:pt x="1452563" y="5602969"/>
                  </a:lnTo>
                  <a:lnTo>
                    <a:pt x="1389063" y="5564065"/>
                  </a:lnTo>
                  <a:lnTo>
                    <a:pt x="1325563" y="5523572"/>
                  </a:lnTo>
                  <a:lnTo>
                    <a:pt x="1263650" y="5481492"/>
                  </a:lnTo>
                  <a:lnTo>
                    <a:pt x="1202531" y="5439412"/>
                  </a:lnTo>
                  <a:lnTo>
                    <a:pt x="1143794" y="5395743"/>
                  </a:lnTo>
                  <a:lnTo>
                    <a:pt x="1085850" y="5350487"/>
                  </a:lnTo>
                  <a:lnTo>
                    <a:pt x="1029494" y="5304437"/>
                  </a:lnTo>
                  <a:lnTo>
                    <a:pt x="973931" y="5256799"/>
                  </a:lnTo>
                  <a:lnTo>
                    <a:pt x="919957" y="5208367"/>
                  </a:lnTo>
                  <a:lnTo>
                    <a:pt x="867569" y="5158347"/>
                  </a:lnTo>
                  <a:lnTo>
                    <a:pt x="815975" y="5107533"/>
                  </a:lnTo>
                  <a:lnTo>
                    <a:pt x="765969" y="5055131"/>
                  </a:lnTo>
                  <a:lnTo>
                    <a:pt x="717550" y="5001142"/>
                  </a:lnTo>
                  <a:lnTo>
                    <a:pt x="669925" y="4946358"/>
                  </a:lnTo>
                  <a:lnTo>
                    <a:pt x="623094" y="4890780"/>
                  </a:lnTo>
                  <a:lnTo>
                    <a:pt x="577850" y="4833614"/>
                  </a:lnTo>
                  <a:lnTo>
                    <a:pt x="534987" y="4774861"/>
                  </a:lnTo>
                  <a:lnTo>
                    <a:pt x="492919" y="4715313"/>
                  </a:lnTo>
                  <a:lnTo>
                    <a:pt x="457994" y="4663705"/>
                  </a:lnTo>
                  <a:lnTo>
                    <a:pt x="425450" y="4612097"/>
                  </a:lnTo>
                  <a:lnTo>
                    <a:pt x="393700" y="4562077"/>
                  </a:lnTo>
                  <a:lnTo>
                    <a:pt x="364331" y="4512057"/>
                  </a:lnTo>
                  <a:lnTo>
                    <a:pt x="337344" y="4462831"/>
                  </a:lnTo>
                  <a:lnTo>
                    <a:pt x="311150" y="4414399"/>
                  </a:lnTo>
                  <a:lnTo>
                    <a:pt x="286544" y="4366761"/>
                  </a:lnTo>
                  <a:lnTo>
                    <a:pt x="264319" y="4319917"/>
                  </a:lnTo>
                  <a:lnTo>
                    <a:pt x="242887" y="4274661"/>
                  </a:lnTo>
                  <a:lnTo>
                    <a:pt x="223044" y="4230199"/>
                  </a:lnTo>
                  <a:lnTo>
                    <a:pt x="204787" y="4186530"/>
                  </a:lnTo>
                  <a:lnTo>
                    <a:pt x="188119" y="4145244"/>
                  </a:lnTo>
                  <a:lnTo>
                    <a:pt x="173038" y="4104752"/>
                  </a:lnTo>
                  <a:lnTo>
                    <a:pt x="157956" y="4065847"/>
                  </a:lnTo>
                  <a:lnTo>
                    <a:pt x="145256" y="4028531"/>
                  </a:lnTo>
                  <a:lnTo>
                    <a:pt x="133350" y="3992802"/>
                  </a:lnTo>
                  <a:lnTo>
                    <a:pt x="149225" y="3935637"/>
                  </a:lnTo>
                  <a:lnTo>
                    <a:pt x="165894" y="3878471"/>
                  </a:lnTo>
                  <a:lnTo>
                    <a:pt x="184150" y="3821305"/>
                  </a:lnTo>
                  <a:lnTo>
                    <a:pt x="202406" y="3764140"/>
                  </a:lnTo>
                  <a:lnTo>
                    <a:pt x="221456" y="3707768"/>
                  </a:lnTo>
                  <a:lnTo>
                    <a:pt x="241300" y="3651396"/>
                  </a:lnTo>
                  <a:lnTo>
                    <a:pt x="261937" y="3596612"/>
                  </a:lnTo>
                  <a:lnTo>
                    <a:pt x="282575" y="3541829"/>
                  </a:lnTo>
                  <a:lnTo>
                    <a:pt x="304800" y="3487045"/>
                  </a:lnTo>
                  <a:lnTo>
                    <a:pt x="327025" y="3433055"/>
                  </a:lnTo>
                  <a:lnTo>
                    <a:pt x="350044" y="3379066"/>
                  </a:lnTo>
                  <a:lnTo>
                    <a:pt x="373062" y="3326664"/>
                  </a:lnTo>
                  <a:lnTo>
                    <a:pt x="397669" y="3274262"/>
                  </a:lnTo>
                  <a:lnTo>
                    <a:pt x="421481" y="3221860"/>
                  </a:lnTo>
                  <a:lnTo>
                    <a:pt x="446088" y="3170252"/>
                  </a:lnTo>
                  <a:close/>
                  <a:moveTo>
                    <a:pt x="3459562" y="0"/>
                  </a:moveTo>
                  <a:lnTo>
                    <a:pt x="3472260" y="0"/>
                  </a:lnTo>
                  <a:lnTo>
                    <a:pt x="3485752" y="0"/>
                  </a:lnTo>
                  <a:lnTo>
                    <a:pt x="3498450" y="794"/>
                  </a:lnTo>
                  <a:lnTo>
                    <a:pt x="3511148" y="2382"/>
                  </a:lnTo>
                  <a:lnTo>
                    <a:pt x="3523847" y="5557"/>
                  </a:lnTo>
                  <a:lnTo>
                    <a:pt x="3536545" y="7939"/>
                  </a:lnTo>
                  <a:lnTo>
                    <a:pt x="3547656" y="11909"/>
                  </a:lnTo>
                  <a:lnTo>
                    <a:pt x="3559561" y="16672"/>
                  </a:lnTo>
                  <a:lnTo>
                    <a:pt x="3571465" y="20642"/>
                  </a:lnTo>
                  <a:lnTo>
                    <a:pt x="3582576" y="26993"/>
                  </a:lnTo>
                  <a:lnTo>
                    <a:pt x="3592894" y="31757"/>
                  </a:lnTo>
                  <a:lnTo>
                    <a:pt x="3603211" y="38902"/>
                  </a:lnTo>
                  <a:lnTo>
                    <a:pt x="3612735" y="46048"/>
                  </a:lnTo>
                  <a:lnTo>
                    <a:pt x="3623052" y="53987"/>
                  </a:lnTo>
                  <a:lnTo>
                    <a:pt x="3631782" y="61132"/>
                  </a:lnTo>
                  <a:lnTo>
                    <a:pt x="3640512" y="69072"/>
                  </a:lnTo>
                  <a:lnTo>
                    <a:pt x="3649242" y="78599"/>
                  </a:lnTo>
                  <a:lnTo>
                    <a:pt x="3656385" y="87332"/>
                  </a:lnTo>
                  <a:lnTo>
                    <a:pt x="3663528" y="96859"/>
                  </a:lnTo>
                  <a:lnTo>
                    <a:pt x="3670670" y="107180"/>
                  </a:lnTo>
                  <a:lnTo>
                    <a:pt x="3677020" y="117501"/>
                  </a:lnTo>
                  <a:lnTo>
                    <a:pt x="3682575" y="127822"/>
                  </a:lnTo>
                  <a:lnTo>
                    <a:pt x="3688131" y="138937"/>
                  </a:lnTo>
                  <a:lnTo>
                    <a:pt x="3692892" y="150052"/>
                  </a:lnTo>
                  <a:lnTo>
                    <a:pt x="3696067" y="161962"/>
                  </a:lnTo>
                  <a:lnTo>
                    <a:pt x="3700829" y="173871"/>
                  </a:lnTo>
                  <a:lnTo>
                    <a:pt x="3703210" y="185779"/>
                  </a:lnTo>
                  <a:lnTo>
                    <a:pt x="3705591" y="197688"/>
                  </a:lnTo>
                  <a:lnTo>
                    <a:pt x="3706384" y="211185"/>
                  </a:lnTo>
                  <a:lnTo>
                    <a:pt x="3707972" y="223094"/>
                  </a:lnTo>
                  <a:lnTo>
                    <a:pt x="3708765" y="235797"/>
                  </a:lnTo>
                  <a:lnTo>
                    <a:pt x="3707972" y="249294"/>
                  </a:lnTo>
                  <a:lnTo>
                    <a:pt x="3706384" y="261997"/>
                  </a:lnTo>
                  <a:lnTo>
                    <a:pt x="3695273" y="368383"/>
                  </a:lnTo>
                  <a:lnTo>
                    <a:pt x="3683369" y="493030"/>
                  </a:lnTo>
                  <a:lnTo>
                    <a:pt x="3672258" y="629586"/>
                  </a:lnTo>
                  <a:lnTo>
                    <a:pt x="3661147" y="774875"/>
                  </a:lnTo>
                  <a:lnTo>
                    <a:pt x="3652417" y="921752"/>
                  </a:lnTo>
                  <a:lnTo>
                    <a:pt x="3644480" y="1066247"/>
                  </a:lnTo>
                  <a:lnTo>
                    <a:pt x="3642099" y="1135319"/>
                  </a:lnTo>
                  <a:lnTo>
                    <a:pt x="3640512" y="1200421"/>
                  </a:lnTo>
                  <a:lnTo>
                    <a:pt x="3638131" y="1263935"/>
                  </a:lnTo>
                  <a:lnTo>
                    <a:pt x="3638131" y="1322686"/>
                  </a:lnTo>
                  <a:lnTo>
                    <a:pt x="3638131" y="1345710"/>
                  </a:lnTo>
                  <a:lnTo>
                    <a:pt x="3639718" y="1368734"/>
                  </a:lnTo>
                  <a:lnTo>
                    <a:pt x="3641306" y="1390170"/>
                  </a:lnTo>
                  <a:lnTo>
                    <a:pt x="3642893" y="1412400"/>
                  </a:lnTo>
                  <a:lnTo>
                    <a:pt x="3645274" y="1433836"/>
                  </a:lnTo>
                  <a:lnTo>
                    <a:pt x="3649242" y="1455272"/>
                  </a:lnTo>
                  <a:lnTo>
                    <a:pt x="3652417" y="1476708"/>
                  </a:lnTo>
                  <a:lnTo>
                    <a:pt x="3655591" y="1497351"/>
                  </a:lnTo>
                  <a:lnTo>
                    <a:pt x="3665115" y="1537841"/>
                  </a:lnTo>
                  <a:lnTo>
                    <a:pt x="3676226" y="1576744"/>
                  </a:lnTo>
                  <a:lnTo>
                    <a:pt x="3689718" y="1614852"/>
                  </a:lnTo>
                  <a:lnTo>
                    <a:pt x="3703210" y="1652167"/>
                  </a:lnTo>
                  <a:lnTo>
                    <a:pt x="3718289" y="1687100"/>
                  </a:lnTo>
                  <a:lnTo>
                    <a:pt x="3734162" y="1722032"/>
                  </a:lnTo>
                  <a:lnTo>
                    <a:pt x="3751622" y="1754584"/>
                  </a:lnTo>
                  <a:lnTo>
                    <a:pt x="3769082" y="1787135"/>
                  </a:lnTo>
                  <a:lnTo>
                    <a:pt x="3788129" y="1817304"/>
                  </a:lnTo>
                  <a:lnTo>
                    <a:pt x="3807177" y="1845886"/>
                  </a:lnTo>
                  <a:lnTo>
                    <a:pt x="3826224" y="1873673"/>
                  </a:lnTo>
                  <a:lnTo>
                    <a:pt x="3845272" y="1899079"/>
                  </a:lnTo>
                  <a:lnTo>
                    <a:pt x="3865113" y="1924485"/>
                  </a:lnTo>
                  <a:lnTo>
                    <a:pt x="3884160" y="1947509"/>
                  </a:lnTo>
                  <a:lnTo>
                    <a:pt x="3903207" y="1968945"/>
                  </a:lnTo>
                  <a:lnTo>
                    <a:pt x="3920668" y="1990381"/>
                  </a:lnTo>
                  <a:lnTo>
                    <a:pt x="3938921" y="2007847"/>
                  </a:lnTo>
                  <a:lnTo>
                    <a:pt x="3956381" y="2025313"/>
                  </a:lnTo>
                  <a:lnTo>
                    <a:pt x="3987334" y="2055483"/>
                  </a:lnTo>
                  <a:lnTo>
                    <a:pt x="4013524" y="2079301"/>
                  </a:lnTo>
                  <a:lnTo>
                    <a:pt x="4034158" y="2095973"/>
                  </a:lnTo>
                  <a:lnTo>
                    <a:pt x="4052412" y="2110264"/>
                  </a:lnTo>
                  <a:lnTo>
                    <a:pt x="4044476" y="2055483"/>
                  </a:lnTo>
                  <a:lnTo>
                    <a:pt x="4038920" y="2000702"/>
                  </a:lnTo>
                  <a:lnTo>
                    <a:pt x="4033365" y="1945127"/>
                  </a:lnTo>
                  <a:lnTo>
                    <a:pt x="4027809" y="1888758"/>
                  </a:lnTo>
                  <a:lnTo>
                    <a:pt x="4024635" y="1832389"/>
                  </a:lnTo>
                  <a:lnTo>
                    <a:pt x="4022254" y="1776814"/>
                  </a:lnTo>
                  <a:lnTo>
                    <a:pt x="4021460" y="1720445"/>
                  </a:lnTo>
                  <a:lnTo>
                    <a:pt x="4021460" y="1664076"/>
                  </a:lnTo>
                  <a:lnTo>
                    <a:pt x="4022254" y="1608501"/>
                  </a:lnTo>
                  <a:lnTo>
                    <a:pt x="4023841" y="1554514"/>
                  </a:lnTo>
                  <a:lnTo>
                    <a:pt x="4027809" y="1499732"/>
                  </a:lnTo>
                  <a:lnTo>
                    <a:pt x="4032571" y="1446539"/>
                  </a:lnTo>
                  <a:lnTo>
                    <a:pt x="4039714" y="1393346"/>
                  </a:lnTo>
                  <a:lnTo>
                    <a:pt x="4046857" y="1342534"/>
                  </a:lnTo>
                  <a:lnTo>
                    <a:pt x="4056380" y="1291723"/>
                  </a:lnTo>
                  <a:lnTo>
                    <a:pt x="4066698" y="1243293"/>
                  </a:lnTo>
                  <a:lnTo>
                    <a:pt x="4080190" y="1195657"/>
                  </a:lnTo>
                  <a:lnTo>
                    <a:pt x="4087332" y="1173427"/>
                  </a:lnTo>
                  <a:lnTo>
                    <a:pt x="4093681" y="1150403"/>
                  </a:lnTo>
                  <a:lnTo>
                    <a:pt x="4101618" y="1128173"/>
                  </a:lnTo>
                  <a:lnTo>
                    <a:pt x="4110348" y="1106737"/>
                  </a:lnTo>
                  <a:lnTo>
                    <a:pt x="4119078" y="1086095"/>
                  </a:lnTo>
                  <a:lnTo>
                    <a:pt x="4127808" y="1064659"/>
                  </a:lnTo>
                  <a:lnTo>
                    <a:pt x="4138125" y="1044811"/>
                  </a:lnTo>
                  <a:lnTo>
                    <a:pt x="4147649" y="1024963"/>
                  </a:lnTo>
                  <a:lnTo>
                    <a:pt x="4157966" y="1005908"/>
                  </a:lnTo>
                  <a:lnTo>
                    <a:pt x="4169077" y="988442"/>
                  </a:lnTo>
                  <a:lnTo>
                    <a:pt x="4180188" y="970975"/>
                  </a:lnTo>
                  <a:lnTo>
                    <a:pt x="4192093" y="953509"/>
                  </a:lnTo>
                  <a:lnTo>
                    <a:pt x="4205585" y="936836"/>
                  </a:lnTo>
                  <a:lnTo>
                    <a:pt x="4218283" y="920958"/>
                  </a:lnTo>
                  <a:lnTo>
                    <a:pt x="4230981" y="905873"/>
                  </a:lnTo>
                  <a:lnTo>
                    <a:pt x="4246061" y="891583"/>
                  </a:lnTo>
                  <a:lnTo>
                    <a:pt x="4259553" y="877292"/>
                  </a:lnTo>
                  <a:lnTo>
                    <a:pt x="4275425" y="864589"/>
                  </a:lnTo>
                  <a:lnTo>
                    <a:pt x="4290505" y="852680"/>
                  </a:lnTo>
                  <a:lnTo>
                    <a:pt x="4307171" y="840771"/>
                  </a:lnTo>
                  <a:lnTo>
                    <a:pt x="4323838" y="830450"/>
                  </a:lnTo>
                  <a:lnTo>
                    <a:pt x="4341298" y="820129"/>
                  </a:lnTo>
                  <a:lnTo>
                    <a:pt x="4357964" y="811396"/>
                  </a:lnTo>
                  <a:lnTo>
                    <a:pt x="4377012" y="803456"/>
                  </a:lnTo>
                  <a:lnTo>
                    <a:pt x="4396059" y="796311"/>
                  </a:lnTo>
                  <a:lnTo>
                    <a:pt x="4415106" y="789960"/>
                  </a:lnTo>
                  <a:lnTo>
                    <a:pt x="4435741" y="784402"/>
                  </a:lnTo>
                  <a:lnTo>
                    <a:pt x="4456376" y="779638"/>
                  </a:lnTo>
                  <a:lnTo>
                    <a:pt x="4477804" y="776463"/>
                  </a:lnTo>
                  <a:lnTo>
                    <a:pt x="4500026" y="772493"/>
                  </a:lnTo>
                  <a:lnTo>
                    <a:pt x="4521454" y="770905"/>
                  </a:lnTo>
                  <a:lnTo>
                    <a:pt x="4542883" y="770111"/>
                  </a:lnTo>
                  <a:lnTo>
                    <a:pt x="4565105" y="770111"/>
                  </a:lnTo>
                  <a:lnTo>
                    <a:pt x="4585739" y="770905"/>
                  </a:lnTo>
                  <a:lnTo>
                    <a:pt x="4606374" y="772493"/>
                  </a:lnTo>
                  <a:lnTo>
                    <a:pt x="4627009" y="774875"/>
                  </a:lnTo>
                  <a:lnTo>
                    <a:pt x="4646850" y="778051"/>
                  </a:lnTo>
                  <a:lnTo>
                    <a:pt x="4666691" y="781226"/>
                  </a:lnTo>
                  <a:lnTo>
                    <a:pt x="4686532" y="786784"/>
                  </a:lnTo>
                  <a:lnTo>
                    <a:pt x="4705579" y="791547"/>
                  </a:lnTo>
                  <a:lnTo>
                    <a:pt x="4724627" y="797899"/>
                  </a:lnTo>
                  <a:lnTo>
                    <a:pt x="4742881" y="805044"/>
                  </a:lnTo>
                  <a:lnTo>
                    <a:pt x="4761928" y="811396"/>
                  </a:lnTo>
                  <a:lnTo>
                    <a:pt x="4780182" y="820129"/>
                  </a:lnTo>
                  <a:lnTo>
                    <a:pt x="4796848" y="828862"/>
                  </a:lnTo>
                  <a:lnTo>
                    <a:pt x="4815102" y="838389"/>
                  </a:lnTo>
                  <a:lnTo>
                    <a:pt x="4832562" y="848710"/>
                  </a:lnTo>
                  <a:lnTo>
                    <a:pt x="4850022" y="859031"/>
                  </a:lnTo>
                  <a:lnTo>
                    <a:pt x="4867482" y="870146"/>
                  </a:lnTo>
                  <a:lnTo>
                    <a:pt x="4884149" y="882849"/>
                  </a:lnTo>
                  <a:lnTo>
                    <a:pt x="4900815" y="894758"/>
                  </a:lnTo>
                  <a:lnTo>
                    <a:pt x="4917482" y="907461"/>
                  </a:lnTo>
                  <a:lnTo>
                    <a:pt x="4950021" y="935249"/>
                  </a:lnTo>
                  <a:lnTo>
                    <a:pt x="4981767" y="965418"/>
                  </a:lnTo>
                  <a:lnTo>
                    <a:pt x="5014306" y="996381"/>
                  </a:lnTo>
                  <a:lnTo>
                    <a:pt x="5045258" y="1030520"/>
                  </a:lnTo>
                  <a:lnTo>
                    <a:pt x="5076210" y="1066247"/>
                  </a:lnTo>
                  <a:lnTo>
                    <a:pt x="5106369" y="1102768"/>
                  </a:lnTo>
                  <a:lnTo>
                    <a:pt x="5137321" y="1140876"/>
                  </a:lnTo>
                  <a:lnTo>
                    <a:pt x="5167479" y="1180573"/>
                  </a:lnTo>
                  <a:lnTo>
                    <a:pt x="5198431" y="1221857"/>
                  </a:lnTo>
                  <a:lnTo>
                    <a:pt x="5229383" y="1263935"/>
                  </a:lnTo>
                  <a:lnTo>
                    <a:pt x="5259541" y="1306808"/>
                  </a:lnTo>
                  <a:lnTo>
                    <a:pt x="5321446" y="1395728"/>
                  </a:lnTo>
                  <a:lnTo>
                    <a:pt x="5385731" y="1487823"/>
                  </a:lnTo>
                  <a:lnTo>
                    <a:pt x="5451603" y="1582301"/>
                  </a:lnTo>
                  <a:lnTo>
                    <a:pt x="5484936" y="1628349"/>
                  </a:lnTo>
                  <a:lnTo>
                    <a:pt x="5519856" y="1675985"/>
                  </a:lnTo>
                  <a:lnTo>
                    <a:pt x="5554776" y="1723620"/>
                  </a:lnTo>
                  <a:lnTo>
                    <a:pt x="5591284" y="1770462"/>
                  </a:lnTo>
                  <a:lnTo>
                    <a:pt x="5675410" y="1878437"/>
                  </a:lnTo>
                  <a:lnTo>
                    <a:pt x="5765885" y="1997526"/>
                  </a:lnTo>
                  <a:lnTo>
                    <a:pt x="5814297" y="2061834"/>
                  </a:lnTo>
                  <a:lnTo>
                    <a:pt x="5863502" y="2128524"/>
                  </a:lnTo>
                  <a:lnTo>
                    <a:pt x="5912708" y="2198390"/>
                  </a:lnTo>
                  <a:lnTo>
                    <a:pt x="5963502" y="2269844"/>
                  </a:lnTo>
                  <a:lnTo>
                    <a:pt x="6015088" y="2345267"/>
                  </a:lnTo>
                  <a:lnTo>
                    <a:pt x="6067468" y="2422278"/>
                  </a:lnTo>
                  <a:lnTo>
                    <a:pt x="6119849" y="2502465"/>
                  </a:lnTo>
                  <a:lnTo>
                    <a:pt x="6173023" y="2585034"/>
                  </a:lnTo>
                  <a:lnTo>
                    <a:pt x="6224610" y="2669190"/>
                  </a:lnTo>
                  <a:lnTo>
                    <a:pt x="6276196" y="2755728"/>
                  </a:lnTo>
                  <a:lnTo>
                    <a:pt x="6328576" y="2844649"/>
                  </a:lnTo>
                  <a:lnTo>
                    <a:pt x="6378576" y="2936745"/>
                  </a:lnTo>
                  <a:lnTo>
                    <a:pt x="6324608" y="2977235"/>
                  </a:lnTo>
                  <a:lnTo>
                    <a:pt x="6295244" y="2998671"/>
                  </a:lnTo>
                  <a:lnTo>
                    <a:pt x="6265085" y="3020107"/>
                  </a:lnTo>
                  <a:lnTo>
                    <a:pt x="6233340" y="3042337"/>
                  </a:lnTo>
                  <a:lnTo>
                    <a:pt x="6199213" y="3064567"/>
                  </a:lnTo>
                  <a:lnTo>
                    <a:pt x="6165086" y="3086797"/>
                  </a:lnTo>
                  <a:lnTo>
                    <a:pt x="6127785" y="3110615"/>
                  </a:lnTo>
                  <a:lnTo>
                    <a:pt x="6090484" y="3132845"/>
                  </a:lnTo>
                  <a:lnTo>
                    <a:pt x="6050802" y="3155075"/>
                  </a:lnTo>
                  <a:lnTo>
                    <a:pt x="6010326" y="3178893"/>
                  </a:lnTo>
                  <a:lnTo>
                    <a:pt x="5968264" y="3201123"/>
                  </a:lnTo>
                  <a:lnTo>
                    <a:pt x="5924613" y="3222559"/>
                  </a:lnTo>
                  <a:lnTo>
                    <a:pt x="5880169" y="3245583"/>
                  </a:lnTo>
                  <a:lnTo>
                    <a:pt x="5833344" y="3267019"/>
                  </a:lnTo>
                  <a:lnTo>
                    <a:pt x="5785726" y="3287661"/>
                  </a:lnTo>
                  <a:lnTo>
                    <a:pt x="5725409" y="3312273"/>
                  </a:lnTo>
                  <a:lnTo>
                    <a:pt x="5664299" y="3336885"/>
                  </a:lnTo>
                  <a:lnTo>
                    <a:pt x="5603188" y="3359115"/>
                  </a:lnTo>
                  <a:lnTo>
                    <a:pt x="5542078" y="3379757"/>
                  </a:lnTo>
                  <a:lnTo>
                    <a:pt x="5479380" y="3398811"/>
                  </a:lnTo>
                  <a:lnTo>
                    <a:pt x="5417476" y="3416278"/>
                  </a:lnTo>
                  <a:lnTo>
                    <a:pt x="5355572" y="3432950"/>
                  </a:lnTo>
                  <a:lnTo>
                    <a:pt x="5292081" y="3447241"/>
                  </a:lnTo>
                  <a:lnTo>
                    <a:pt x="5229383" y="3461532"/>
                  </a:lnTo>
                  <a:lnTo>
                    <a:pt x="5165098" y="3473441"/>
                  </a:lnTo>
                  <a:lnTo>
                    <a:pt x="5101607" y="3483762"/>
                  </a:lnTo>
                  <a:lnTo>
                    <a:pt x="5037322" y="3492495"/>
                  </a:lnTo>
                  <a:lnTo>
                    <a:pt x="4972243" y="3500434"/>
                  </a:lnTo>
                  <a:lnTo>
                    <a:pt x="4907958" y="3505992"/>
                  </a:lnTo>
                  <a:lnTo>
                    <a:pt x="4842086" y="3510755"/>
                  </a:lnTo>
                  <a:lnTo>
                    <a:pt x="4776214" y="3513137"/>
                  </a:lnTo>
                  <a:lnTo>
                    <a:pt x="4711135" y="3514725"/>
                  </a:lnTo>
                  <a:lnTo>
                    <a:pt x="4644469" y="3514725"/>
                  </a:lnTo>
                  <a:lnTo>
                    <a:pt x="4577803" y="3513931"/>
                  </a:lnTo>
                  <a:lnTo>
                    <a:pt x="4511137" y="3510755"/>
                  </a:lnTo>
                  <a:lnTo>
                    <a:pt x="4443677" y="3505992"/>
                  </a:lnTo>
                  <a:lnTo>
                    <a:pt x="4376218" y="3500434"/>
                  </a:lnTo>
                  <a:lnTo>
                    <a:pt x="4307965" y="3493289"/>
                  </a:lnTo>
                  <a:lnTo>
                    <a:pt x="4240505" y="3484556"/>
                  </a:lnTo>
                  <a:lnTo>
                    <a:pt x="4171458" y="3474234"/>
                  </a:lnTo>
                  <a:lnTo>
                    <a:pt x="4103205" y="3462326"/>
                  </a:lnTo>
                  <a:lnTo>
                    <a:pt x="4034158" y="3448829"/>
                  </a:lnTo>
                  <a:lnTo>
                    <a:pt x="3965112" y="3434538"/>
                  </a:lnTo>
                  <a:lnTo>
                    <a:pt x="3895271" y="3417866"/>
                  </a:lnTo>
                  <a:lnTo>
                    <a:pt x="3826224" y="3401193"/>
                  </a:lnTo>
                  <a:lnTo>
                    <a:pt x="3754796" y="3382139"/>
                  </a:lnTo>
                  <a:lnTo>
                    <a:pt x="3684956" y="3360703"/>
                  </a:lnTo>
                  <a:lnTo>
                    <a:pt x="3689718" y="3309097"/>
                  </a:lnTo>
                  <a:lnTo>
                    <a:pt x="3695273" y="3259080"/>
                  </a:lnTo>
                  <a:lnTo>
                    <a:pt x="3700829" y="3209062"/>
                  </a:lnTo>
                  <a:lnTo>
                    <a:pt x="3707972" y="3160633"/>
                  </a:lnTo>
                  <a:lnTo>
                    <a:pt x="3714321" y="3112997"/>
                  </a:lnTo>
                  <a:lnTo>
                    <a:pt x="3721464" y="3066155"/>
                  </a:lnTo>
                  <a:lnTo>
                    <a:pt x="3729400" y="3021695"/>
                  </a:lnTo>
                  <a:lnTo>
                    <a:pt x="3738130" y="2976441"/>
                  </a:lnTo>
                  <a:lnTo>
                    <a:pt x="3746860" y="2934363"/>
                  </a:lnTo>
                  <a:lnTo>
                    <a:pt x="3754796" y="2891490"/>
                  </a:lnTo>
                  <a:lnTo>
                    <a:pt x="3764320" y="2851000"/>
                  </a:lnTo>
                  <a:lnTo>
                    <a:pt x="3773844" y="2812097"/>
                  </a:lnTo>
                  <a:lnTo>
                    <a:pt x="3784161" y="2773989"/>
                  </a:lnTo>
                  <a:lnTo>
                    <a:pt x="3795272" y="2736674"/>
                  </a:lnTo>
                  <a:lnTo>
                    <a:pt x="3805590" y="2701741"/>
                  </a:lnTo>
                  <a:lnTo>
                    <a:pt x="3815907" y="2667602"/>
                  </a:lnTo>
                  <a:lnTo>
                    <a:pt x="3848446" y="2656488"/>
                  </a:lnTo>
                  <a:lnTo>
                    <a:pt x="3881779" y="2644578"/>
                  </a:lnTo>
                  <a:lnTo>
                    <a:pt x="3917493" y="2631082"/>
                  </a:lnTo>
                  <a:lnTo>
                    <a:pt x="3953207" y="2617585"/>
                  </a:lnTo>
                  <a:lnTo>
                    <a:pt x="3988921" y="2601706"/>
                  </a:lnTo>
                  <a:lnTo>
                    <a:pt x="4025428" y="2585828"/>
                  </a:lnTo>
                  <a:lnTo>
                    <a:pt x="4062729" y="2568361"/>
                  </a:lnTo>
                  <a:lnTo>
                    <a:pt x="4100824" y="2550101"/>
                  </a:lnTo>
                  <a:lnTo>
                    <a:pt x="4138125" y="2530253"/>
                  </a:lnTo>
                  <a:lnTo>
                    <a:pt x="4176220" y="2509610"/>
                  </a:lnTo>
                  <a:lnTo>
                    <a:pt x="4212728" y="2488174"/>
                  </a:lnTo>
                  <a:lnTo>
                    <a:pt x="4250823" y="2464356"/>
                  </a:lnTo>
                  <a:lnTo>
                    <a:pt x="4288124" y="2441332"/>
                  </a:lnTo>
                  <a:lnTo>
                    <a:pt x="4325425" y="2415133"/>
                  </a:lnTo>
                  <a:lnTo>
                    <a:pt x="4361932" y="2389727"/>
                  </a:lnTo>
                  <a:lnTo>
                    <a:pt x="4396853" y="2361940"/>
                  </a:lnTo>
                  <a:lnTo>
                    <a:pt x="4432566" y="2333358"/>
                  </a:lnTo>
                  <a:lnTo>
                    <a:pt x="4467487" y="2303189"/>
                  </a:lnTo>
                  <a:lnTo>
                    <a:pt x="4500820" y="2271432"/>
                  </a:lnTo>
                  <a:lnTo>
                    <a:pt x="4532565" y="2238880"/>
                  </a:lnTo>
                  <a:lnTo>
                    <a:pt x="4563517" y="2205535"/>
                  </a:lnTo>
                  <a:lnTo>
                    <a:pt x="4594469" y="2169809"/>
                  </a:lnTo>
                  <a:lnTo>
                    <a:pt x="4623040" y="2133288"/>
                  </a:lnTo>
                  <a:lnTo>
                    <a:pt x="4649231" y="2095973"/>
                  </a:lnTo>
                  <a:lnTo>
                    <a:pt x="4662723" y="2076125"/>
                  </a:lnTo>
                  <a:lnTo>
                    <a:pt x="4675421" y="2057071"/>
                  </a:lnTo>
                  <a:lnTo>
                    <a:pt x="4687326" y="2037223"/>
                  </a:lnTo>
                  <a:lnTo>
                    <a:pt x="4698437" y="2016580"/>
                  </a:lnTo>
                  <a:lnTo>
                    <a:pt x="4709548" y="1995938"/>
                  </a:lnTo>
                  <a:lnTo>
                    <a:pt x="4721452" y="1975296"/>
                  </a:lnTo>
                  <a:lnTo>
                    <a:pt x="4731770" y="1953860"/>
                  </a:lnTo>
                  <a:lnTo>
                    <a:pt x="4741293" y="1932424"/>
                  </a:lnTo>
                  <a:lnTo>
                    <a:pt x="4750817" y="1910194"/>
                  </a:lnTo>
                  <a:lnTo>
                    <a:pt x="4759547" y="1887964"/>
                  </a:lnTo>
                  <a:lnTo>
                    <a:pt x="4766690" y="1865734"/>
                  </a:lnTo>
                  <a:lnTo>
                    <a:pt x="4774626" y="1841916"/>
                  </a:lnTo>
                  <a:lnTo>
                    <a:pt x="4781769" y="1818892"/>
                  </a:lnTo>
                  <a:lnTo>
                    <a:pt x="4788912" y="1795868"/>
                  </a:lnTo>
                  <a:lnTo>
                    <a:pt x="4794467" y="1771256"/>
                  </a:lnTo>
                  <a:lnTo>
                    <a:pt x="4800023" y="1747438"/>
                  </a:lnTo>
                  <a:lnTo>
                    <a:pt x="4803991" y="1723620"/>
                  </a:lnTo>
                  <a:lnTo>
                    <a:pt x="4807166" y="1700596"/>
                  </a:lnTo>
                  <a:lnTo>
                    <a:pt x="4811134" y="1676779"/>
                  </a:lnTo>
                  <a:lnTo>
                    <a:pt x="4813515" y="1654549"/>
                  </a:lnTo>
                  <a:lnTo>
                    <a:pt x="4815102" y="1632319"/>
                  </a:lnTo>
                  <a:lnTo>
                    <a:pt x="4815896" y="1609295"/>
                  </a:lnTo>
                  <a:lnTo>
                    <a:pt x="4816689" y="1587065"/>
                  </a:lnTo>
                  <a:lnTo>
                    <a:pt x="4816689" y="1565629"/>
                  </a:lnTo>
                  <a:lnTo>
                    <a:pt x="4815896" y="1544192"/>
                  </a:lnTo>
                  <a:lnTo>
                    <a:pt x="4814309" y="1521962"/>
                  </a:lnTo>
                  <a:lnTo>
                    <a:pt x="4812721" y="1501320"/>
                  </a:lnTo>
                  <a:lnTo>
                    <a:pt x="4810340" y="1480678"/>
                  </a:lnTo>
                  <a:lnTo>
                    <a:pt x="4806372" y="1460830"/>
                  </a:lnTo>
                  <a:lnTo>
                    <a:pt x="4803198" y="1440188"/>
                  </a:lnTo>
                  <a:lnTo>
                    <a:pt x="4799229" y="1420339"/>
                  </a:lnTo>
                  <a:lnTo>
                    <a:pt x="4793674" y="1401285"/>
                  </a:lnTo>
                  <a:lnTo>
                    <a:pt x="4788912" y="1382231"/>
                  </a:lnTo>
                  <a:lnTo>
                    <a:pt x="4782563" y="1363177"/>
                  </a:lnTo>
                  <a:lnTo>
                    <a:pt x="4775420" y="1344916"/>
                  </a:lnTo>
                  <a:lnTo>
                    <a:pt x="4768277" y="1327450"/>
                  </a:lnTo>
                  <a:lnTo>
                    <a:pt x="4760341" y="1310777"/>
                  </a:lnTo>
                  <a:lnTo>
                    <a:pt x="4752404" y="1293311"/>
                  </a:lnTo>
                  <a:lnTo>
                    <a:pt x="4742881" y="1276638"/>
                  </a:lnTo>
                  <a:lnTo>
                    <a:pt x="4733357" y="1260760"/>
                  </a:lnTo>
                  <a:lnTo>
                    <a:pt x="4723040" y="1244881"/>
                  </a:lnTo>
                  <a:lnTo>
                    <a:pt x="4712722" y="1229796"/>
                  </a:lnTo>
                  <a:lnTo>
                    <a:pt x="4701611" y="1215506"/>
                  </a:lnTo>
                  <a:lnTo>
                    <a:pt x="4688913" y="1200421"/>
                  </a:lnTo>
                  <a:lnTo>
                    <a:pt x="4677008" y="1187718"/>
                  </a:lnTo>
                  <a:lnTo>
                    <a:pt x="4664310" y="1175015"/>
                  </a:lnTo>
                  <a:lnTo>
                    <a:pt x="4650024" y="1161518"/>
                  </a:lnTo>
                  <a:lnTo>
                    <a:pt x="4636532" y="1149610"/>
                  </a:lnTo>
                  <a:lnTo>
                    <a:pt x="4616691" y="1135319"/>
                  </a:lnTo>
                  <a:lnTo>
                    <a:pt x="4596850" y="1121822"/>
                  </a:lnTo>
                  <a:lnTo>
                    <a:pt x="4577009" y="1109913"/>
                  </a:lnTo>
                  <a:lnTo>
                    <a:pt x="4556375" y="1099592"/>
                  </a:lnTo>
                  <a:lnTo>
                    <a:pt x="4534153" y="1090859"/>
                  </a:lnTo>
                  <a:lnTo>
                    <a:pt x="4513518" y="1082919"/>
                  </a:lnTo>
                  <a:lnTo>
                    <a:pt x="4492090" y="1077362"/>
                  </a:lnTo>
                  <a:lnTo>
                    <a:pt x="4469868" y="1072598"/>
                  </a:lnTo>
                  <a:lnTo>
                    <a:pt x="4448439" y="1070217"/>
                  </a:lnTo>
                  <a:lnTo>
                    <a:pt x="4426217" y="1068629"/>
                  </a:lnTo>
                  <a:lnTo>
                    <a:pt x="4403995" y="1069423"/>
                  </a:lnTo>
                  <a:lnTo>
                    <a:pt x="4382567" y="1071011"/>
                  </a:lnTo>
                  <a:lnTo>
                    <a:pt x="4361139" y="1073392"/>
                  </a:lnTo>
                  <a:lnTo>
                    <a:pt x="4338917" y="1078950"/>
                  </a:lnTo>
                  <a:lnTo>
                    <a:pt x="4317488" y="1086095"/>
                  </a:lnTo>
                  <a:lnTo>
                    <a:pt x="4296854" y="1093241"/>
                  </a:lnTo>
                  <a:lnTo>
                    <a:pt x="4282568" y="1100386"/>
                  </a:lnTo>
                  <a:lnTo>
                    <a:pt x="4267489" y="1108325"/>
                  </a:lnTo>
                  <a:lnTo>
                    <a:pt x="4254791" y="1117058"/>
                  </a:lnTo>
                  <a:lnTo>
                    <a:pt x="4240505" y="1126586"/>
                  </a:lnTo>
                  <a:lnTo>
                    <a:pt x="4228601" y="1136907"/>
                  </a:lnTo>
                  <a:lnTo>
                    <a:pt x="4217490" y="1148022"/>
                  </a:lnTo>
                  <a:lnTo>
                    <a:pt x="4206379" y="1159931"/>
                  </a:lnTo>
                  <a:lnTo>
                    <a:pt x="4196061" y="1173427"/>
                  </a:lnTo>
                  <a:lnTo>
                    <a:pt x="4186538" y="1186130"/>
                  </a:lnTo>
                  <a:lnTo>
                    <a:pt x="4177808" y="1199627"/>
                  </a:lnTo>
                  <a:lnTo>
                    <a:pt x="4169871" y="1214712"/>
                  </a:lnTo>
                  <a:lnTo>
                    <a:pt x="4161935" y="1229796"/>
                  </a:lnTo>
                  <a:lnTo>
                    <a:pt x="4156379" y="1245675"/>
                  </a:lnTo>
                  <a:lnTo>
                    <a:pt x="4150824" y="1261554"/>
                  </a:lnTo>
                  <a:lnTo>
                    <a:pt x="4146855" y="1277432"/>
                  </a:lnTo>
                  <a:lnTo>
                    <a:pt x="4142887" y="1294899"/>
                  </a:lnTo>
                  <a:lnTo>
                    <a:pt x="4140506" y="1313953"/>
                  </a:lnTo>
                  <a:lnTo>
                    <a:pt x="4138919" y="1333007"/>
                  </a:lnTo>
                  <a:lnTo>
                    <a:pt x="4138919" y="1352062"/>
                  </a:lnTo>
                  <a:lnTo>
                    <a:pt x="4139713" y="1370322"/>
                  </a:lnTo>
                  <a:lnTo>
                    <a:pt x="4141300" y="1389376"/>
                  </a:lnTo>
                  <a:lnTo>
                    <a:pt x="4143681" y="1407637"/>
                  </a:lnTo>
                  <a:lnTo>
                    <a:pt x="4148443" y="1425897"/>
                  </a:lnTo>
                  <a:lnTo>
                    <a:pt x="4153205" y="1442569"/>
                  </a:lnTo>
                  <a:lnTo>
                    <a:pt x="4160347" y="1460036"/>
                  </a:lnTo>
                  <a:lnTo>
                    <a:pt x="4167490" y="1477502"/>
                  </a:lnTo>
                  <a:lnTo>
                    <a:pt x="4176220" y="1494175"/>
                  </a:lnTo>
                  <a:lnTo>
                    <a:pt x="4185744" y="1509260"/>
                  </a:lnTo>
                  <a:lnTo>
                    <a:pt x="4196061" y="1525138"/>
                  </a:lnTo>
                  <a:lnTo>
                    <a:pt x="4207966" y="1539429"/>
                  </a:lnTo>
                  <a:lnTo>
                    <a:pt x="4219871" y="1553720"/>
                  </a:lnTo>
                  <a:lnTo>
                    <a:pt x="4234156" y="1567216"/>
                  </a:lnTo>
                  <a:lnTo>
                    <a:pt x="4244473" y="1575950"/>
                  </a:lnTo>
                  <a:lnTo>
                    <a:pt x="4255584" y="1583095"/>
                  </a:lnTo>
                  <a:lnTo>
                    <a:pt x="4267489" y="1587859"/>
                  </a:lnTo>
                  <a:lnTo>
                    <a:pt x="4279394" y="1591828"/>
                  </a:lnTo>
                  <a:lnTo>
                    <a:pt x="4292886" y="1594210"/>
                  </a:lnTo>
                  <a:lnTo>
                    <a:pt x="4305584" y="1594210"/>
                  </a:lnTo>
                  <a:lnTo>
                    <a:pt x="4318282" y="1593416"/>
                  </a:lnTo>
                  <a:lnTo>
                    <a:pt x="4330980" y="1590240"/>
                  </a:lnTo>
                  <a:lnTo>
                    <a:pt x="4342885" y="1586271"/>
                  </a:lnTo>
                  <a:lnTo>
                    <a:pt x="4354790" y="1579919"/>
                  </a:lnTo>
                  <a:lnTo>
                    <a:pt x="4365107" y="1572774"/>
                  </a:lnTo>
                  <a:lnTo>
                    <a:pt x="4375424" y="1564041"/>
                  </a:lnTo>
                  <a:lnTo>
                    <a:pt x="4384948" y="1553720"/>
                  </a:lnTo>
                  <a:lnTo>
                    <a:pt x="4392884" y="1541017"/>
                  </a:lnTo>
                  <a:lnTo>
                    <a:pt x="4399234" y="1527520"/>
                  </a:lnTo>
                  <a:lnTo>
                    <a:pt x="4403995" y="1511641"/>
                  </a:lnTo>
                  <a:lnTo>
                    <a:pt x="4405583" y="1506084"/>
                  </a:lnTo>
                  <a:lnTo>
                    <a:pt x="4406376" y="1498938"/>
                  </a:lnTo>
                  <a:lnTo>
                    <a:pt x="4406376" y="1492587"/>
                  </a:lnTo>
                  <a:lnTo>
                    <a:pt x="4406376" y="1486236"/>
                  </a:lnTo>
                  <a:lnTo>
                    <a:pt x="4404789" y="1472739"/>
                  </a:lnTo>
                  <a:lnTo>
                    <a:pt x="4400821" y="1460830"/>
                  </a:lnTo>
                  <a:lnTo>
                    <a:pt x="4395265" y="1448921"/>
                  </a:lnTo>
                  <a:lnTo>
                    <a:pt x="4388123" y="1437806"/>
                  </a:lnTo>
                  <a:lnTo>
                    <a:pt x="4380980" y="1427485"/>
                  </a:lnTo>
                  <a:lnTo>
                    <a:pt x="4371456" y="1417164"/>
                  </a:lnTo>
                  <a:lnTo>
                    <a:pt x="4362726" y="1406843"/>
                  </a:lnTo>
                  <a:lnTo>
                    <a:pt x="4354790" y="1395728"/>
                  </a:lnTo>
                  <a:lnTo>
                    <a:pt x="4349234" y="1384613"/>
                  </a:lnTo>
                  <a:lnTo>
                    <a:pt x="4345266" y="1372704"/>
                  </a:lnTo>
                  <a:lnTo>
                    <a:pt x="4343679" y="1361589"/>
                  </a:lnTo>
                  <a:lnTo>
                    <a:pt x="4342091" y="1350474"/>
                  </a:lnTo>
                  <a:lnTo>
                    <a:pt x="4342091" y="1340153"/>
                  </a:lnTo>
                  <a:lnTo>
                    <a:pt x="4343679" y="1329832"/>
                  </a:lnTo>
                  <a:lnTo>
                    <a:pt x="4346060" y="1319510"/>
                  </a:lnTo>
                  <a:lnTo>
                    <a:pt x="4348440" y="1312365"/>
                  </a:lnTo>
                  <a:lnTo>
                    <a:pt x="4352409" y="1305220"/>
                  </a:lnTo>
                  <a:lnTo>
                    <a:pt x="4356377" y="1297280"/>
                  </a:lnTo>
                  <a:lnTo>
                    <a:pt x="4361932" y="1291723"/>
                  </a:lnTo>
                  <a:lnTo>
                    <a:pt x="4368282" y="1285371"/>
                  </a:lnTo>
                  <a:lnTo>
                    <a:pt x="4377012" y="1280608"/>
                  </a:lnTo>
                  <a:lnTo>
                    <a:pt x="4384948" y="1277432"/>
                  </a:lnTo>
                  <a:lnTo>
                    <a:pt x="4392884" y="1275050"/>
                  </a:lnTo>
                  <a:lnTo>
                    <a:pt x="4400821" y="1273463"/>
                  </a:lnTo>
                  <a:lnTo>
                    <a:pt x="4408757" y="1272669"/>
                  </a:lnTo>
                  <a:lnTo>
                    <a:pt x="4416694" y="1272669"/>
                  </a:lnTo>
                  <a:lnTo>
                    <a:pt x="4424630" y="1272669"/>
                  </a:lnTo>
                  <a:lnTo>
                    <a:pt x="4433360" y="1273463"/>
                  </a:lnTo>
                  <a:lnTo>
                    <a:pt x="4442090" y="1275050"/>
                  </a:lnTo>
                  <a:lnTo>
                    <a:pt x="4450027" y="1276638"/>
                  </a:lnTo>
                  <a:lnTo>
                    <a:pt x="4458757" y="1279020"/>
                  </a:lnTo>
                  <a:lnTo>
                    <a:pt x="4467487" y="1282990"/>
                  </a:lnTo>
                  <a:lnTo>
                    <a:pt x="4474629" y="1286165"/>
                  </a:lnTo>
                  <a:lnTo>
                    <a:pt x="4483360" y="1290929"/>
                  </a:lnTo>
                  <a:lnTo>
                    <a:pt x="4492090" y="1295693"/>
                  </a:lnTo>
                  <a:lnTo>
                    <a:pt x="4500026" y="1302044"/>
                  </a:lnTo>
                  <a:lnTo>
                    <a:pt x="4507962" y="1307601"/>
                  </a:lnTo>
                  <a:lnTo>
                    <a:pt x="4521454" y="1320304"/>
                  </a:lnTo>
                  <a:lnTo>
                    <a:pt x="4534153" y="1333007"/>
                  </a:lnTo>
                  <a:lnTo>
                    <a:pt x="4546851" y="1348886"/>
                  </a:lnTo>
                  <a:lnTo>
                    <a:pt x="4558756" y="1365558"/>
                  </a:lnTo>
                  <a:lnTo>
                    <a:pt x="4569073" y="1384613"/>
                  </a:lnTo>
                  <a:lnTo>
                    <a:pt x="4579390" y="1405255"/>
                  </a:lnTo>
                  <a:lnTo>
                    <a:pt x="4588914" y="1428279"/>
                  </a:lnTo>
                  <a:lnTo>
                    <a:pt x="4596850" y="1452096"/>
                  </a:lnTo>
                  <a:lnTo>
                    <a:pt x="4602406" y="1478296"/>
                  </a:lnTo>
                  <a:lnTo>
                    <a:pt x="4607961" y="1506084"/>
                  </a:lnTo>
                  <a:lnTo>
                    <a:pt x="4611136" y="1535459"/>
                  </a:lnTo>
                  <a:lnTo>
                    <a:pt x="4613517" y="1565629"/>
                  </a:lnTo>
                  <a:lnTo>
                    <a:pt x="4613517" y="1598180"/>
                  </a:lnTo>
                  <a:lnTo>
                    <a:pt x="4610342" y="1633113"/>
                  </a:lnTo>
                  <a:lnTo>
                    <a:pt x="4606374" y="1668045"/>
                  </a:lnTo>
                  <a:lnTo>
                    <a:pt x="4600025" y="1706154"/>
                  </a:lnTo>
                  <a:lnTo>
                    <a:pt x="4591295" y="1743469"/>
                  </a:lnTo>
                  <a:lnTo>
                    <a:pt x="4580977" y="1779195"/>
                  </a:lnTo>
                  <a:lnTo>
                    <a:pt x="4569073" y="1814128"/>
                  </a:lnTo>
                  <a:lnTo>
                    <a:pt x="4555581" y="1849061"/>
                  </a:lnTo>
                  <a:lnTo>
                    <a:pt x="4539708" y="1881612"/>
                  </a:lnTo>
                  <a:lnTo>
                    <a:pt x="4523042" y="1914163"/>
                  </a:lnTo>
                  <a:lnTo>
                    <a:pt x="4503994" y="1945921"/>
                  </a:lnTo>
                  <a:lnTo>
                    <a:pt x="4484947" y="1976090"/>
                  </a:lnTo>
                  <a:lnTo>
                    <a:pt x="4463519" y="2005465"/>
                  </a:lnTo>
                  <a:lnTo>
                    <a:pt x="4442090" y="2034047"/>
                  </a:lnTo>
                  <a:lnTo>
                    <a:pt x="4419075" y="2062628"/>
                  </a:lnTo>
                  <a:lnTo>
                    <a:pt x="4394472" y="2089622"/>
                  </a:lnTo>
                  <a:lnTo>
                    <a:pt x="4369869" y="2115028"/>
                  </a:lnTo>
                  <a:lnTo>
                    <a:pt x="4343679" y="2140433"/>
                  </a:lnTo>
                  <a:lnTo>
                    <a:pt x="4316695" y="2164251"/>
                  </a:lnTo>
                  <a:lnTo>
                    <a:pt x="4288917" y="2188069"/>
                  </a:lnTo>
                  <a:lnTo>
                    <a:pt x="4260346" y="2210299"/>
                  </a:lnTo>
                  <a:lnTo>
                    <a:pt x="4231775" y="2231735"/>
                  </a:lnTo>
                  <a:lnTo>
                    <a:pt x="4202410" y="2253171"/>
                  </a:lnTo>
                  <a:lnTo>
                    <a:pt x="4173046" y="2273814"/>
                  </a:lnTo>
                  <a:lnTo>
                    <a:pt x="4143681" y="2292868"/>
                  </a:lnTo>
                  <a:lnTo>
                    <a:pt x="4113523" y="2310334"/>
                  </a:lnTo>
                  <a:lnTo>
                    <a:pt x="4084158" y="2327801"/>
                  </a:lnTo>
                  <a:lnTo>
                    <a:pt x="4053999" y="2345267"/>
                  </a:lnTo>
                  <a:lnTo>
                    <a:pt x="4023841" y="2361146"/>
                  </a:lnTo>
                  <a:lnTo>
                    <a:pt x="3993683" y="2376231"/>
                  </a:lnTo>
                  <a:lnTo>
                    <a:pt x="3964318" y="2391315"/>
                  </a:lnTo>
                  <a:lnTo>
                    <a:pt x="3934953" y="2404018"/>
                  </a:lnTo>
                  <a:lnTo>
                    <a:pt x="3905588" y="2416721"/>
                  </a:lnTo>
                  <a:lnTo>
                    <a:pt x="3877017" y="2429424"/>
                  </a:lnTo>
                  <a:lnTo>
                    <a:pt x="3821462" y="2451654"/>
                  </a:lnTo>
                  <a:lnTo>
                    <a:pt x="3788923" y="2411163"/>
                  </a:lnTo>
                  <a:lnTo>
                    <a:pt x="3757177" y="2368291"/>
                  </a:lnTo>
                  <a:lnTo>
                    <a:pt x="3724638" y="2324625"/>
                  </a:lnTo>
                  <a:lnTo>
                    <a:pt x="3693686" y="2279371"/>
                  </a:lnTo>
                  <a:lnTo>
                    <a:pt x="3663528" y="2234117"/>
                  </a:lnTo>
                  <a:lnTo>
                    <a:pt x="3634957" y="2188863"/>
                  </a:lnTo>
                  <a:lnTo>
                    <a:pt x="3607179" y="2144403"/>
                  </a:lnTo>
                  <a:lnTo>
                    <a:pt x="3582576" y="2101531"/>
                  </a:lnTo>
                  <a:lnTo>
                    <a:pt x="3537339" y="2024520"/>
                  </a:lnTo>
                  <a:lnTo>
                    <a:pt x="3503212" y="1962593"/>
                  </a:lnTo>
                  <a:lnTo>
                    <a:pt x="3480196" y="1922103"/>
                  </a:lnTo>
                  <a:lnTo>
                    <a:pt x="3472260" y="1906224"/>
                  </a:lnTo>
                  <a:lnTo>
                    <a:pt x="3465117" y="1922103"/>
                  </a:lnTo>
                  <a:lnTo>
                    <a:pt x="3442895" y="1962593"/>
                  </a:lnTo>
                  <a:lnTo>
                    <a:pt x="3408769" y="2024520"/>
                  </a:lnTo>
                  <a:lnTo>
                    <a:pt x="3363531" y="2101531"/>
                  </a:lnTo>
                  <a:lnTo>
                    <a:pt x="3338135" y="2144403"/>
                  </a:lnTo>
                  <a:lnTo>
                    <a:pt x="3311151" y="2188863"/>
                  </a:lnTo>
                  <a:lnTo>
                    <a:pt x="3281786" y="2234117"/>
                  </a:lnTo>
                  <a:lnTo>
                    <a:pt x="3252421" y="2279371"/>
                  </a:lnTo>
                  <a:lnTo>
                    <a:pt x="3221469" y="2324625"/>
                  </a:lnTo>
                  <a:lnTo>
                    <a:pt x="3188930" y="2368291"/>
                  </a:lnTo>
                  <a:lnTo>
                    <a:pt x="3156391" y="2411163"/>
                  </a:lnTo>
                  <a:lnTo>
                    <a:pt x="3124645" y="2451654"/>
                  </a:lnTo>
                  <a:lnTo>
                    <a:pt x="3068296" y="2429424"/>
                  </a:lnTo>
                  <a:lnTo>
                    <a:pt x="3039725" y="2416721"/>
                  </a:lnTo>
                  <a:lnTo>
                    <a:pt x="3011154" y="2404018"/>
                  </a:lnTo>
                  <a:lnTo>
                    <a:pt x="2981789" y="2391315"/>
                  </a:lnTo>
                  <a:lnTo>
                    <a:pt x="2951631" y="2376231"/>
                  </a:lnTo>
                  <a:lnTo>
                    <a:pt x="2922266" y="2361146"/>
                  </a:lnTo>
                  <a:lnTo>
                    <a:pt x="2892108" y="2345267"/>
                  </a:lnTo>
                  <a:lnTo>
                    <a:pt x="2861950" y="2327801"/>
                  </a:lnTo>
                  <a:lnTo>
                    <a:pt x="2831791" y="2310334"/>
                  </a:lnTo>
                  <a:lnTo>
                    <a:pt x="2802426" y="2292868"/>
                  </a:lnTo>
                  <a:lnTo>
                    <a:pt x="2772268" y="2273814"/>
                  </a:lnTo>
                  <a:lnTo>
                    <a:pt x="2742903" y="2253171"/>
                  </a:lnTo>
                  <a:lnTo>
                    <a:pt x="2712745" y="2231735"/>
                  </a:lnTo>
                  <a:lnTo>
                    <a:pt x="2684968" y="2210299"/>
                  </a:lnTo>
                  <a:lnTo>
                    <a:pt x="2657190" y="2188069"/>
                  </a:lnTo>
                  <a:lnTo>
                    <a:pt x="2629413" y="2164251"/>
                  </a:lnTo>
                  <a:lnTo>
                    <a:pt x="2602429" y="2140433"/>
                  </a:lnTo>
                  <a:lnTo>
                    <a:pt x="2576239" y="2115028"/>
                  </a:lnTo>
                  <a:lnTo>
                    <a:pt x="2551636" y="2089622"/>
                  </a:lnTo>
                  <a:lnTo>
                    <a:pt x="2527033" y="2062628"/>
                  </a:lnTo>
                  <a:lnTo>
                    <a:pt x="2504017" y="2034047"/>
                  </a:lnTo>
                  <a:lnTo>
                    <a:pt x="2481795" y="2005465"/>
                  </a:lnTo>
                  <a:lnTo>
                    <a:pt x="2461160" y="1976090"/>
                  </a:lnTo>
                  <a:lnTo>
                    <a:pt x="2441319" y="1945921"/>
                  </a:lnTo>
                  <a:lnTo>
                    <a:pt x="2423066" y="1914163"/>
                  </a:lnTo>
                  <a:lnTo>
                    <a:pt x="2405606" y="1881612"/>
                  </a:lnTo>
                  <a:lnTo>
                    <a:pt x="2390526" y="1849061"/>
                  </a:lnTo>
                  <a:lnTo>
                    <a:pt x="2377034" y="1814128"/>
                  </a:lnTo>
                  <a:lnTo>
                    <a:pt x="2365130" y="1779195"/>
                  </a:lnTo>
                  <a:lnTo>
                    <a:pt x="2354813" y="1743469"/>
                  </a:lnTo>
                  <a:lnTo>
                    <a:pt x="2346082" y="1706154"/>
                  </a:lnTo>
                  <a:lnTo>
                    <a:pt x="2338940" y="1668045"/>
                  </a:lnTo>
                  <a:lnTo>
                    <a:pt x="2334971" y="1633113"/>
                  </a:lnTo>
                  <a:lnTo>
                    <a:pt x="2332591" y="1598180"/>
                  </a:lnTo>
                  <a:lnTo>
                    <a:pt x="2331797" y="1565629"/>
                  </a:lnTo>
                  <a:lnTo>
                    <a:pt x="2334178" y="1535459"/>
                  </a:lnTo>
                  <a:lnTo>
                    <a:pt x="2338146" y="1506084"/>
                  </a:lnTo>
                  <a:lnTo>
                    <a:pt x="2342114" y="1478296"/>
                  </a:lnTo>
                  <a:lnTo>
                    <a:pt x="2349257" y="1452096"/>
                  </a:lnTo>
                  <a:lnTo>
                    <a:pt x="2357193" y="1428279"/>
                  </a:lnTo>
                  <a:lnTo>
                    <a:pt x="2365923" y="1405255"/>
                  </a:lnTo>
                  <a:lnTo>
                    <a:pt x="2376241" y="1384613"/>
                  </a:lnTo>
                  <a:lnTo>
                    <a:pt x="2387352" y="1365558"/>
                  </a:lnTo>
                  <a:lnTo>
                    <a:pt x="2399256" y="1348886"/>
                  </a:lnTo>
                  <a:lnTo>
                    <a:pt x="2411955" y="1333007"/>
                  </a:lnTo>
                  <a:lnTo>
                    <a:pt x="2424653" y="1320304"/>
                  </a:lnTo>
                  <a:lnTo>
                    <a:pt x="2437351" y="1307601"/>
                  </a:lnTo>
                  <a:lnTo>
                    <a:pt x="2446081" y="1302044"/>
                  </a:lnTo>
                  <a:lnTo>
                    <a:pt x="2454018" y="1295693"/>
                  </a:lnTo>
                  <a:lnTo>
                    <a:pt x="2462748" y="1290929"/>
                  </a:lnTo>
                  <a:lnTo>
                    <a:pt x="2470684" y="1286165"/>
                  </a:lnTo>
                  <a:lnTo>
                    <a:pt x="2478621" y="1282990"/>
                  </a:lnTo>
                  <a:lnTo>
                    <a:pt x="2487351" y="1279020"/>
                  </a:lnTo>
                  <a:lnTo>
                    <a:pt x="2495287" y="1276638"/>
                  </a:lnTo>
                  <a:lnTo>
                    <a:pt x="2504017" y="1275050"/>
                  </a:lnTo>
                  <a:lnTo>
                    <a:pt x="2512747" y="1273463"/>
                  </a:lnTo>
                  <a:lnTo>
                    <a:pt x="2520684" y="1272669"/>
                  </a:lnTo>
                  <a:lnTo>
                    <a:pt x="2529414" y="1272669"/>
                  </a:lnTo>
                  <a:lnTo>
                    <a:pt x="2536556" y="1272669"/>
                  </a:lnTo>
                  <a:lnTo>
                    <a:pt x="2545287" y="1273463"/>
                  </a:lnTo>
                  <a:lnTo>
                    <a:pt x="2553223" y="1275050"/>
                  </a:lnTo>
                  <a:lnTo>
                    <a:pt x="2561159" y="1277432"/>
                  </a:lnTo>
                  <a:lnTo>
                    <a:pt x="2569096" y="1280608"/>
                  </a:lnTo>
                  <a:lnTo>
                    <a:pt x="2577826" y="1285371"/>
                  </a:lnTo>
                  <a:lnTo>
                    <a:pt x="2584175" y="1291723"/>
                  </a:lnTo>
                  <a:lnTo>
                    <a:pt x="2589730" y="1297280"/>
                  </a:lnTo>
                  <a:lnTo>
                    <a:pt x="2593699" y="1305220"/>
                  </a:lnTo>
                  <a:lnTo>
                    <a:pt x="2597667" y="1312365"/>
                  </a:lnTo>
                  <a:lnTo>
                    <a:pt x="2600048" y="1319510"/>
                  </a:lnTo>
                  <a:lnTo>
                    <a:pt x="2602429" y="1329832"/>
                  </a:lnTo>
                  <a:lnTo>
                    <a:pt x="2603222" y="1340153"/>
                  </a:lnTo>
                  <a:lnTo>
                    <a:pt x="2603222" y="1351268"/>
                  </a:lnTo>
                  <a:lnTo>
                    <a:pt x="2602429" y="1362383"/>
                  </a:lnTo>
                  <a:lnTo>
                    <a:pt x="2600048" y="1373498"/>
                  </a:lnTo>
                  <a:lnTo>
                    <a:pt x="2595286" y="1385407"/>
                  </a:lnTo>
                  <a:lnTo>
                    <a:pt x="2590524" y="1397316"/>
                  </a:lnTo>
                  <a:lnTo>
                    <a:pt x="2582588" y="1407637"/>
                  </a:lnTo>
                  <a:lnTo>
                    <a:pt x="2578619" y="1413194"/>
                  </a:lnTo>
                  <a:lnTo>
                    <a:pt x="2573064" y="1417958"/>
                  </a:lnTo>
                  <a:lnTo>
                    <a:pt x="2565921" y="1425897"/>
                  </a:lnTo>
                  <a:lnTo>
                    <a:pt x="2559572" y="1433836"/>
                  </a:lnTo>
                  <a:lnTo>
                    <a:pt x="2554017" y="1442569"/>
                  </a:lnTo>
                  <a:lnTo>
                    <a:pt x="2549255" y="1452096"/>
                  </a:lnTo>
                  <a:lnTo>
                    <a:pt x="2545287" y="1461624"/>
                  </a:lnTo>
                  <a:lnTo>
                    <a:pt x="2542906" y="1471945"/>
                  </a:lnTo>
                  <a:lnTo>
                    <a:pt x="2541318" y="1481472"/>
                  </a:lnTo>
                  <a:lnTo>
                    <a:pt x="2541318" y="1491793"/>
                  </a:lnTo>
                  <a:lnTo>
                    <a:pt x="2541318" y="1502114"/>
                  </a:lnTo>
                  <a:lnTo>
                    <a:pt x="2542906" y="1511641"/>
                  </a:lnTo>
                  <a:lnTo>
                    <a:pt x="2545287" y="1521962"/>
                  </a:lnTo>
                  <a:lnTo>
                    <a:pt x="2549255" y="1531490"/>
                  </a:lnTo>
                  <a:lnTo>
                    <a:pt x="2553223" y="1541017"/>
                  </a:lnTo>
                  <a:lnTo>
                    <a:pt x="2559572" y="1549750"/>
                  </a:lnTo>
                  <a:lnTo>
                    <a:pt x="2565128" y="1558483"/>
                  </a:lnTo>
                  <a:lnTo>
                    <a:pt x="2573064" y="1566422"/>
                  </a:lnTo>
                  <a:lnTo>
                    <a:pt x="2581000" y="1573568"/>
                  </a:lnTo>
                  <a:lnTo>
                    <a:pt x="2589730" y="1579125"/>
                  </a:lnTo>
                  <a:lnTo>
                    <a:pt x="2598461" y="1583889"/>
                  </a:lnTo>
                  <a:lnTo>
                    <a:pt x="2607984" y="1587065"/>
                  </a:lnTo>
                  <a:lnTo>
                    <a:pt x="2617508" y="1590240"/>
                  </a:lnTo>
                  <a:lnTo>
                    <a:pt x="2627032" y="1592622"/>
                  </a:lnTo>
                  <a:lnTo>
                    <a:pt x="2636555" y="1593416"/>
                  </a:lnTo>
                  <a:lnTo>
                    <a:pt x="2646873" y="1592622"/>
                  </a:lnTo>
                  <a:lnTo>
                    <a:pt x="2656396" y="1591828"/>
                  </a:lnTo>
                  <a:lnTo>
                    <a:pt x="2665920" y="1589446"/>
                  </a:lnTo>
                  <a:lnTo>
                    <a:pt x="2676237" y="1587065"/>
                  </a:lnTo>
                  <a:lnTo>
                    <a:pt x="2685761" y="1583889"/>
                  </a:lnTo>
                  <a:lnTo>
                    <a:pt x="2694491" y="1578331"/>
                  </a:lnTo>
                  <a:lnTo>
                    <a:pt x="2702428" y="1573568"/>
                  </a:lnTo>
                  <a:lnTo>
                    <a:pt x="2711158" y="1567216"/>
                  </a:lnTo>
                  <a:lnTo>
                    <a:pt x="2719094" y="1560071"/>
                  </a:lnTo>
                  <a:lnTo>
                    <a:pt x="2730999" y="1547368"/>
                  </a:lnTo>
                  <a:lnTo>
                    <a:pt x="2743697" y="1533871"/>
                  </a:lnTo>
                  <a:lnTo>
                    <a:pt x="2754014" y="1518787"/>
                  </a:lnTo>
                  <a:lnTo>
                    <a:pt x="2764332" y="1503702"/>
                  </a:lnTo>
                  <a:lnTo>
                    <a:pt x="2773062" y="1487823"/>
                  </a:lnTo>
                  <a:lnTo>
                    <a:pt x="2780205" y="1471945"/>
                  </a:lnTo>
                  <a:lnTo>
                    <a:pt x="2787347" y="1456066"/>
                  </a:lnTo>
                  <a:lnTo>
                    <a:pt x="2793696" y="1438600"/>
                  </a:lnTo>
                  <a:lnTo>
                    <a:pt x="2797665" y="1421133"/>
                  </a:lnTo>
                  <a:lnTo>
                    <a:pt x="2802426" y="1403667"/>
                  </a:lnTo>
                  <a:lnTo>
                    <a:pt x="2804807" y="1385407"/>
                  </a:lnTo>
                  <a:lnTo>
                    <a:pt x="2806395" y="1368734"/>
                  </a:lnTo>
                  <a:lnTo>
                    <a:pt x="2807188" y="1350474"/>
                  </a:lnTo>
                  <a:lnTo>
                    <a:pt x="2806395" y="1332213"/>
                  </a:lnTo>
                  <a:lnTo>
                    <a:pt x="2805601" y="1313159"/>
                  </a:lnTo>
                  <a:lnTo>
                    <a:pt x="2803220" y="1294899"/>
                  </a:lnTo>
                  <a:lnTo>
                    <a:pt x="2799252" y="1277432"/>
                  </a:lnTo>
                  <a:lnTo>
                    <a:pt x="2795284" y="1261554"/>
                  </a:lnTo>
                  <a:lnTo>
                    <a:pt x="2788935" y="1245675"/>
                  </a:lnTo>
                  <a:lnTo>
                    <a:pt x="2783379" y="1229796"/>
                  </a:lnTo>
                  <a:lnTo>
                    <a:pt x="2776236" y="1214712"/>
                  </a:lnTo>
                  <a:lnTo>
                    <a:pt x="2768300" y="1199627"/>
                  </a:lnTo>
                  <a:lnTo>
                    <a:pt x="2759570" y="1186130"/>
                  </a:lnTo>
                  <a:lnTo>
                    <a:pt x="2750046" y="1173427"/>
                  </a:lnTo>
                  <a:lnTo>
                    <a:pt x="2739729" y="1159931"/>
                  </a:lnTo>
                  <a:lnTo>
                    <a:pt x="2728618" y="1148022"/>
                  </a:lnTo>
                  <a:lnTo>
                    <a:pt x="2716713" y="1136907"/>
                  </a:lnTo>
                  <a:lnTo>
                    <a:pt x="2704809" y="1126586"/>
                  </a:lnTo>
                  <a:lnTo>
                    <a:pt x="2691317" y="1117058"/>
                  </a:lnTo>
                  <a:lnTo>
                    <a:pt x="2677825" y="1108325"/>
                  </a:lnTo>
                  <a:lnTo>
                    <a:pt x="2663539" y="1100386"/>
                  </a:lnTo>
                  <a:lnTo>
                    <a:pt x="2649254" y="1093241"/>
                  </a:lnTo>
                  <a:lnTo>
                    <a:pt x="2627825" y="1086095"/>
                  </a:lnTo>
                  <a:lnTo>
                    <a:pt x="2607191" y="1078950"/>
                  </a:lnTo>
                  <a:lnTo>
                    <a:pt x="2584969" y="1073392"/>
                  </a:lnTo>
                  <a:lnTo>
                    <a:pt x="2563540" y="1071011"/>
                  </a:lnTo>
                  <a:lnTo>
                    <a:pt x="2541318" y="1069423"/>
                  </a:lnTo>
                  <a:lnTo>
                    <a:pt x="2519890" y="1068629"/>
                  </a:lnTo>
                  <a:lnTo>
                    <a:pt x="2497668" y="1070217"/>
                  </a:lnTo>
                  <a:lnTo>
                    <a:pt x="2475446" y="1072598"/>
                  </a:lnTo>
                  <a:lnTo>
                    <a:pt x="2454018" y="1077362"/>
                  </a:lnTo>
                  <a:lnTo>
                    <a:pt x="2432589" y="1082919"/>
                  </a:lnTo>
                  <a:lnTo>
                    <a:pt x="2410367" y="1090859"/>
                  </a:lnTo>
                  <a:lnTo>
                    <a:pt x="2389733" y="1099592"/>
                  </a:lnTo>
                  <a:lnTo>
                    <a:pt x="2369098" y="1109913"/>
                  </a:lnTo>
                  <a:lnTo>
                    <a:pt x="2348463" y="1121822"/>
                  </a:lnTo>
                  <a:lnTo>
                    <a:pt x="2328622" y="1135319"/>
                  </a:lnTo>
                  <a:lnTo>
                    <a:pt x="2309575" y="1149610"/>
                  </a:lnTo>
                  <a:lnTo>
                    <a:pt x="2295289" y="1161518"/>
                  </a:lnTo>
                  <a:lnTo>
                    <a:pt x="2281797" y="1175015"/>
                  </a:lnTo>
                  <a:lnTo>
                    <a:pt x="2269099" y="1187718"/>
                  </a:lnTo>
                  <a:lnTo>
                    <a:pt x="2257195" y="1200421"/>
                  </a:lnTo>
                  <a:lnTo>
                    <a:pt x="2244496" y="1215506"/>
                  </a:lnTo>
                  <a:lnTo>
                    <a:pt x="2233385" y="1229796"/>
                  </a:lnTo>
                  <a:lnTo>
                    <a:pt x="2222274" y="1244881"/>
                  </a:lnTo>
                  <a:lnTo>
                    <a:pt x="2212751" y="1260760"/>
                  </a:lnTo>
                  <a:lnTo>
                    <a:pt x="2202433" y="1276638"/>
                  </a:lnTo>
                  <a:lnTo>
                    <a:pt x="2193703" y="1293311"/>
                  </a:lnTo>
                  <a:lnTo>
                    <a:pt x="2184973" y="1310777"/>
                  </a:lnTo>
                  <a:lnTo>
                    <a:pt x="2177830" y="1327450"/>
                  </a:lnTo>
                  <a:lnTo>
                    <a:pt x="2170688" y="1344916"/>
                  </a:lnTo>
                  <a:lnTo>
                    <a:pt x="2163545" y="1363177"/>
                  </a:lnTo>
                  <a:lnTo>
                    <a:pt x="2157196" y="1382231"/>
                  </a:lnTo>
                  <a:lnTo>
                    <a:pt x="2151640" y="1401285"/>
                  </a:lnTo>
                  <a:lnTo>
                    <a:pt x="2146085" y="1420339"/>
                  </a:lnTo>
                  <a:lnTo>
                    <a:pt x="2142117" y="1440188"/>
                  </a:lnTo>
                  <a:lnTo>
                    <a:pt x="2138942" y="1460830"/>
                  </a:lnTo>
                  <a:lnTo>
                    <a:pt x="2134974" y="1480678"/>
                  </a:lnTo>
                  <a:lnTo>
                    <a:pt x="2132593" y="1501320"/>
                  </a:lnTo>
                  <a:lnTo>
                    <a:pt x="2131006" y="1521962"/>
                  </a:lnTo>
                  <a:lnTo>
                    <a:pt x="2130212" y="1544192"/>
                  </a:lnTo>
                  <a:lnTo>
                    <a:pt x="2129418" y="1565629"/>
                  </a:lnTo>
                  <a:lnTo>
                    <a:pt x="2129418" y="1587065"/>
                  </a:lnTo>
                  <a:lnTo>
                    <a:pt x="2130212" y="1609295"/>
                  </a:lnTo>
                  <a:lnTo>
                    <a:pt x="2131006" y="1632319"/>
                  </a:lnTo>
                  <a:lnTo>
                    <a:pt x="2132593" y="1654549"/>
                  </a:lnTo>
                  <a:lnTo>
                    <a:pt x="2134974" y="1676779"/>
                  </a:lnTo>
                  <a:lnTo>
                    <a:pt x="2137355" y="1700596"/>
                  </a:lnTo>
                  <a:lnTo>
                    <a:pt x="2142117" y="1723620"/>
                  </a:lnTo>
                  <a:lnTo>
                    <a:pt x="2146085" y="1747438"/>
                  </a:lnTo>
                  <a:lnTo>
                    <a:pt x="2151640" y="1771256"/>
                  </a:lnTo>
                  <a:lnTo>
                    <a:pt x="2157196" y="1795868"/>
                  </a:lnTo>
                  <a:lnTo>
                    <a:pt x="2163545" y="1818892"/>
                  </a:lnTo>
                  <a:lnTo>
                    <a:pt x="2170688" y="1841916"/>
                  </a:lnTo>
                  <a:lnTo>
                    <a:pt x="2178624" y="1865734"/>
                  </a:lnTo>
                  <a:lnTo>
                    <a:pt x="2186560" y="1887964"/>
                  </a:lnTo>
                  <a:lnTo>
                    <a:pt x="2195291" y="1910194"/>
                  </a:lnTo>
                  <a:lnTo>
                    <a:pt x="2204814" y="1932424"/>
                  </a:lnTo>
                  <a:lnTo>
                    <a:pt x="2214338" y="1953860"/>
                  </a:lnTo>
                  <a:lnTo>
                    <a:pt x="2224655" y="1975296"/>
                  </a:lnTo>
                  <a:lnTo>
                    <a:pt x="2234973" y="1995938"/>
                  </a:lnTo>
                  <a:lnTo>
                    <a:pt x="2246877" y="2016580"/>
                  </a:lnTo>
                  <a:lnTo>
                    <a:pt x="2258782" y="2037223"/>
                  </a:lnTo>
                  <a:lnTo>
                    <a:pt x="2270686" y="2057071"/>
                  </a:lnTo>
                  <a:lnTo>
                    <a:pt x="2282591" y="2076125"/>
                  </a:lnTo>
                  <a:lnTo>
                    <a:pt x="2296083" y="2095973"/>
                  </a:lnTo>
                  <a:lnTo>
                    <a:pt x="2323067" y="2133288"/>
                  </a:lnTo>
                  <a:lnTo>
                    <a:pt x="2351638" y="2169809"/>
                  </a:lnTo>
                  <a:lnTo>
                    <a:pt x="2381003" y="2205535"/>
                  </a:lnTo>
                  <a:lnTo>
                    <a:pt x="2413542" y="2238880"/>
                  </a:lnTo>
                  <a:lnTo>
                    <a:pt x="2445288" y="2271432"/>
                  </a:lnTo>
                  <a:lnTo>
                    <a:pt x="2478621" y="2303189"/>
                  </a:lnTo>
                  <a:lnTo>
                    <a:pt x="2512747" y="2333358"/>
                  </a:lnTo>
                  <a:lnTo>
                    <a:pt x="2548461" y="2361940"/>
                  </a:lnTo>
                  <a:lnTo>
                    <a:pt x="2584175" y="2389727"/>
                  </a:lnTo>
                  <a:lnTo>
                    <a:pt x="2620682" y="2415133"/>
                  </a:lnTo>
                  <a:lnTo>
                    <a:pt x="2657984" y="2441332"/>
                  </a:lnTo>
                  <a:lnTo>
                    <a:pt x="2695285" y="2464356"/>
                  </a:lnTo>
                  <a:lnTo>
                    <a:pt x="2731792" y="2488174"/>
                  </a:lnTo>
                  <a:lnTo>
                    <a:pt x="2769887" y="2509610"/>
                  </a:lnTo>
                  <a:lnTo>
                    <a:pt x="2807188" y="2530253"/>
                  </a:lnTo>
                  <a:lnTo>
                    <a:pt x="2845283" y="2550101"/>
                  </a:lnTo>
                  <a:lnTo>
                    <a:pt x="2882584" y="2568361"/>
                  </a:lnTo>
                  <a:lnTo>
                    <a:pt x="2919885" y="2585828"/>
                  </a:lnTo>
                  <a:lnTo>
                    <a:pt x="2957187" y="2601706"/>
                  </a:lnTo>
                  <a:lnTo>
                    <a:pt x="2992900" y="2617585"/>
                  </a:lnTo>
                  <a:lnTo>
                    <a:pt x="3028614" y="2631082"/>
                  </a:lnTo>
                  <a:lnTo>
                    <a:pt x="3062741" y="2644578"/>
                  </a:lnTo>
                  <a:lnTo>
                    <a:pt x="3096868" y="2656488"/>
                  </a:lnTo>
                  <a:lnTo>
                    <a:pt x="3129407" y="2667602"/>
                  </a:lnTo>
                  <a:lnTo>
                    <a:pt x="3140518" y="2701741"/>
                  </a:lnTo>
                  <a:lnTo>
                    <a:pt x="3150835" y="2736674"/>
                  </a:lnTo>
                  <a:lnTo>
                    <a:pt x="3161946" y="2773989"/>
                  </a:lnTo>
                  <a:lnTo>
                    <a:pt x="3171470" y="2812097"/>
                  </a:lnTo>
                  <a:lnTo>
                    <a:pt x="3180200" y="2851000"/>
                  </a:lnTo>
                  <a:lnTo>
                    <a:pt x="3189724" y="2891490"/>
                  </a:lnTo>
                  <a:lnTo>
                    <a:pt x="3199247" y="2934363"/>
                  </a:lnTo>
                  <a:lnTo>
                    <a:pt x="3207977" y="2976441"/>
                  </a:lnTo>
                  <a:lnTo>
                    <a:pt x="3215914" y="3021695"/>
                  </a:lnTo>
                  <a:lnTo>
                    <a:pt x="3223850" y="3066155"/>
                  </a:lnTo>
                  <a:lnTo>
                    <a:pt x="3231787" y="3112997"/>
                  </a:lnTo>
                  <a:lnTo>
                    <a:pt x="3238136" y="3160633"/>
                  </a:lnTo>
                  <a:lnTo>
                    <a:pt x="3244485" y="3209062"/>
                  </a:lnTo>
                  <a:lnTo>
                    <a:pt x="3250834" y="3259080"/>
                  </a:lnTo>
                  <a:lnTo>
                    <a:pt x="3255596" y="3309097"/>
                  </a:lnTo>
                  <a:lnTo>
                    <a:pt x="3261151" y="3360703"/>
                  </a:lnTo>
                  <a:lnTo>
                    <a:pt x="3189724" y="3382139"/>
                  </a:lnTo>
                  <a:lnTo>
                    <a:pt x="3119883" y="3401193"/>
                  </a:lnTo>
                  <a:lnTo>
                    <a:pt x="3050043" y="3417866"/>
                  </a:lnTo>
                  <a:lnTo>
                    <a:pt x="2980996" y="3434538"/>
                  </a:lnTo>
                  <a:lnTo>
                    <a:pt x="2911155" y="3448829"/>
                  </a:lnTo>
                  <a:lnTo>
                    <a:pt x="2842902" y="3462326"/>
                  </a:lnTo>
                  <a:lnTo>
                    <a:pt x="2773855" y="3474234"/>
                  </a:lnTo>
                  <a:lnTo>
                    <a:pt x="2705602" y="3484556"/>
                  </a:lnTo>
                  <a:lnTo>
                    <a:pt x="2637349" y="3493289"/>
                  </a:lnTo>
                  <a:lnTo>
                    <a:pt x="2569889" y="3500434"/>
                  </a:lnTo>
                  <a:lnTo>
                    <a:pt x="2501636" y="3505992"/>
                  </a:lnTo>
                  <a:lnTo>
                    <a:pt x="2434970" y="3510755"/>
                  </a:lnTo>
                  <a:lnTo>
                    <a:pt x="2367511" y="3513931"/>
                  </a:lnTo>
                  <a:lnTo>
                    <a:pt x="2300845" y="3514725"/>
                  </a:lnTo>
                  <a:lnTo>
                    <a:pt x="2234973" y="3514725"/>
                  </a:lnTo>
                  <a:lnTo>
                    <a:pt x="2169100" y="3513137"/>
                  </a:lnTo>
                  <a:lnTo>
                    <a:pt x="2103228" y="3510755"/>
                  </a:lnTo>
                  <a:lnTo>
                    <a:pt x="2038149" y="3505992"/>
                  </a:lnTo>
                  <a:lnTo>
                    <a:pt x="1973865" y="3500434"/>
                  </a:lnTo>
                  <a:lnTo>
                    <a:pt x="1908786" y="3492495"/>
                  </a:lnTo>
                  <a:lnTo>
                    <a:pt x="1843707" y="3483762"/>
                  </a:lnTo>
                  <a:lnTo>
                    <a:pt x="1780216" y="3473441"/>
                  </a:lnTo>
                  <a:lnTo>
                    <a:pt x="1716725" y="3461532"/>
                  </a:lnTo>
                  <a:lnTo>
                    <a:pt x="1654027" y="3447241"/>
                  </a:lnTo>
                  <a:lnTo>
                    <a:pt x="1590536" y="3432950"/>
                  </a:lnTo>
                  <a:lnTo>
                    <a:pt x="1527838" y="3416278"/>
                  </a:lnTo>
                  <a:lnTo>
                    <a:pt x="1465140" y="3398811"/>
                  </a:lnTo>
                  <a:lnTo>
                    <a:pt x="1404030" y="3379757"/>
                  </a:lnTo>
                  <a:lnTo>
                    <a:pt x="1342920" y="3359115"/>
                  </a:lnTo>
                  <a:lnTo>
                    <a:pt x="1281809" y="3336885"/>
                  </a:lnTo>
                  <a:lnTo>
                    <a:pt x="1220699" y="3312273"/>
                  </a:lnTo>
                  <a:lnTo>
                    <a:pt x="1160382" y="3287661"/>
                  </a:lnTo>
                  <a:lnTo>
                    <a:pt x="1111970" y="3267019"/>
                  </a:lnTo>
                  <a:lnTo>
                    <a:pt x="1065938" y="3245583"/>
                  </a:lnTo>
                  <a:lnTo>
                    <a:pt x="1021495" y="3222559"/>
                  </a:lnTo>
                  <a:lnTo>
                    <a:pt x="977051" y="3201123"/>
                  </a:lnTo>
                  <a:lnTo>
                    <a:pt x="935781" y="3178893"/>
                  </a:lnTo>
                  <a:lnTo>
                    <a:pt x="894512" y="3155075"/>
                  </a:lnTo>
                  <a:lnTo>
                    <a:pt x="855623" y="3132845"/>
                  </a:lnTo>
                  <a:lnTo>
                    <a:pt x="817529" y="3110615"/>
                  </a:lnTo>
                  <a:lnTo>
                    <a:pt x="781021" y="3086797"/>
                  </a:lnTo>
                  <a:lnTo>
                    <a:pt x="746101" y="3064567"/>
                  </a:lnTo>
                  <a:lnTo>
                    <a:pt x="712768" y="3042337"/>
                  </a:lnTo>
                  <a:lnTo>
                    <a:pt x="681022" y="3020107"/>
                  </a:lnTo>
                  <a:lnTo>
                    <a:pt x="650071" y="2998671"/>
                  </a:lnTo>
                  <a:lnTo>
                    <a:pt x="620706" y="2977235"/>
                  </a:lnTo>
                  <a:lnTo>
                    <a:pt x="566738" y="2936745"/>
                  </a:lnTo>
                  <a:lnTo>
                    <a:pt x="617531" y="2844649"/>
                  </a:lnTo>
                  <a:lnTo>
                    <a:pt x="669118" y="2755728"/>
                  </a:lnTo>
                  <a:lnTo>
                    <a:pt x="720705" y="2669190"/>
                  </a:lnTo>
                  <a:lnTo>
                    <a:pt x="773085" y="2585034"/>
                  </a:lnTo>
                  <a:lnTo>
                    <a:pt x="826259" y="2502465"/>
                  </a:lnTo>
                  <a:lnTo>
                    <a:pt x="877846" y="2422278"/>
                  </a:lnTo>
                  <a:lnTo>
                    <a:pt x="929432" y="2345267"/>
                  </a:lnTo>
                  <a:lnTo>
                    <a:pt x="981812" y="2269844"/>
                  </a:lnTo>
                  <a:lnTo>
                    <a:pt x="1032606" y="2198390"/>
                  </a:lnTo>
                  <a:lnTo>
                    <a:pt x="1082605" y="2128524"/>
                  </a:lnTo>
                  <a:lnTo>
                    <a:pt x="1131811" y="2061834"/>
                  </a:lnTo>
                  <a:lnTo>
                    <a:pt x="1179430" y="1997526"/>
                  </a:lnTo>
                  <a:lnTo>
                    <a:pt x="1269905" y="1878437"/>
                  </a:lnTo>
                  <a:lnTo>
                    <a:pt x="1354031" y="1770462"/>
                  </a:lnTo>
                  <a:lnTo>
                    <a:pt x="1390538" y="1723620"/>
                  </a:lnTo>
                  <a:lnTo>
                    <a:pt x="1425458" y="1675985"/>
                  </a:lnTo>
                  <a:lnTo>
                    <a:pt x="1460378" y="1628349"/>
                  </a:lnTo>
                  <a:lnTo>
                    <a:pt x="1494505" y="1582301"/>
                  </a:lnTo>
                  <a:lnTo>
                    <a:pt x="1560378" y="1487823"/>
                  </a:lnTo>
                  <a:lnTo>
                    <a:pt x="1623869" y="1395728"/>
                  </a:lnTo>
                  <a:lnTo>
                    <a:pt x="1685773" y="1306808"/>
                  </a:lnTo>
                  <a:lnTo>
                    <a:pt x="1716725" y="1263935"/>
                  </a:lnTo>
                  <a:lnTo>
                    <a:pt x="1746883" y="1221857"/>
                  </a:lnTo>
                  <a:lnTo>
                    <a:pt x="1777041" y="1180573"/>
                  </a:lnTo>
                  <a:lnTo>
                    <a:pt x="1808787" y="1140876"/>
                  </a:lnTo>
                  <a:lnTo>
                    <a:pt x="1838945" y="1102768"/>
                  </a:lnTo>
                  <a:lnTo>
                    <a:pt x="1869897" y="1066247"/>
                  </a:lnTo>
                  <a:lnTo>
                    <a:pt x="1900849" y="1030520"/>
                  </a:lnTo>
                  <a:lnTo>
                    <a:pt x="1931801" y="996381"/>
                  </a:lnTo>
                  <a:lnTo>
                    <a:pt x="1963547" y="965418"/>
                  </a:lnTo>
                  <a:lnTo>
                    <a:pt x="1996086" y="935249"/>
                  </a:lnTo>
                  <a:lnTo>
                    <a:pt x="2027832" y="907461"/>
                  </a:lnTo>
                  <a:lnTo>
                    <a:pt x="2045292" y="894758"/>
                  </a:lnTo>
                  <a:lnTo>
                    <a:pt x="2061959" y="882849"/>
                  </a:lnTo>
                  <a:lnTo>
                    <a:pt x="2078625" y="870146"/>
                  </a:lnTo>
                  <a:lnTo>
                    <a:pt x="2095292" y="859031"/>
                  </a:lnTo>
                  <a:lnTo>
                    <a:pt x="2112752" y="848710"/>
                  </a:lnTo>
                  <a:lnTo>
                    <a:pt x="2131006" y="838389"/>
                  </a:lnTo>
                  <a:lnTo>
                    <a:pt x="2147672" y="828862"/>
                  </a:lnTo>
                  <a:lnTo>
                    <a:pt x="2165926" y="820129"/>
                  </a:lnTo>
                  <a:lnTo>
                    <a:pt x="2184180" y="811396"/>
                  </a:lnTo>
                  <a:lnTo>
                    <a:pt x="2202433" y="805044"/>
                  </a:lnTo>
                  <a:lnTo>
                    <a:pt x="2221481" y="797899"/>
                  </a:lnTo>
                  <a:lnTo>
                    <a:pt x="2240528" y="791547"/>
                  </a:lnTo>
                  <a:lnTo>
                    <a:pt x="2259576" y="786784"/>
                  </a:lnTo>
                  <a:lnTo>
                    <a:pt x="2278623" y="781226"/>
                  </a:lnTo>
                  <a:lnTo>
                    <a:pt x="2298464" y="778051"/>
                  </a:lnTo>
                  <a:lnTo>
                    <a:pt x="2319099" y="774875"/>
                  </a:lnTo>
                  <a:lnTo>
                    <a:pt x="2338940" y="772493"/>
                  </a:lnTo>
                  <a:lnTo>
                    <a:pt x="2359574" y="770905"/>
                  </a:lnTo>
                  <a:lnTo>
                    <a:pt x="2380209" y="770111"/>
                  </a:lnTo>
                  <a:lnTo>
                    <a:pt x="2402431" y="770111"/>
                  </a:lnTo>
                  <a:lnTo>
                    <a:pt x="2423859" y="770905"/>
                  </a:lnTo>
                  <a:lnTo>
                    <a:pt x="2446081" y="772493"/>
                  </a:lnTo>
                  <a:lnTo>
                    <a:pt x="2467510" y="776463"/>
                  </a:lnTo>
                  <a:lnTo>
                    <a:pt x="2489732" y="779638"/>
                  </a:lnTo>
                  <a:lnTo>
                    <a:pt x="2510366" y="784402"/>
                  </a:lnTo>
                  <a:lnTo>
                    <a:pt x="2530207" y="789960"/>
                  </a:lnTo>
                  <a:lnTo>
                    <a:pt x="2550048" y="796311"/>
                  </a:lnTo>
                  <a:lnTo>
                    <a:pt x="2569096" y="803456"/>
                  </a:lnTo>
                  <a:lnTo>
                    <a:pt x="2587350" y="811396"/>
                  </a:lnTo>
                  <a:lnTo>
                    <a:pt x="2604810" y="820129"/>
                  </a:lnTo>
                  <a:lnTo>
                    <a:pt x="2622270" y="830450"/>
                  </a:lnTo>
                  <a:lnTo>
                    <a:pt x="2638936" y="840771"/>
                  </a:lnTo>
                  <a:lnTo>
                    <a:pt x="2655603" y="852680"/>
                  </a:lnTo>
                  <a:lnTo>
                    <a:pt x="2670682" y="864589"/>
                  </a:lnTo>
                  <a:lnTo>
                    <a:pt x="2685761" y="877292"/>
                  </a:lnTo>
                  <a:lnTo>
                    <a:pt x="2700047" y="891583"/>
                  </a:lnTo>
                  <a:lnTo>
                    <a:pt x="2714332" y="905873"/>
                  </a:lnTo>
                  <a:lnTo>
                    <a:pt x="2727824" y="920958"/>
                  </a:lnTo>
                  <a:lnTo>
                    <a:pt x="2740522" y="936836"/>
                  </a:lnTo>
                  <a:lnTo>
                    <a:pt x="2753221" y="953509"/>
                  </a:lnTo>
                  <a:lnTo>
                    <a:pt x="2765125" y="970975"/>
                  </a:lnTo>
                  <a:lnTo>
                    <a:pt x="2776236" y="988442"/>
                  </a:lnTo>
                  <a:lnTo>
                    <a:pt x="2787347" y="1005908"/>
                  </a:lnTo>
                  <a:lnTo>
                    <a:pt x="2797665" y="1024963"/>
                  </a:lnTo>
                  <a:lnTo>
                    <a:pt x="2807982" y="1044811"/>
                  </a:lnTo>
                  <a:lnTo>
                    <a:pt x="2817506" y="1064659"/>
                  </a:lnTo>
                  <a:lnTo>
                    <a:pt x="2827029" y="1086095"/>
                  </a:lnTo>
                  <a:lnTo>
                    <a:pt x="2835759" y="1106737"/>
                  </a:lnTo>
                  <a:lnTo>
                    <a:pt x="2843696" y="1128173"/>
                  </a:lnTo>
                  <a:lnTo>
                    <a:pt x="2851632" y="1150403"/>
                  </a:lnTo>
                  <a:lnTo>
                    <a:pt x="2858775" y="1173427"/>
                  </a:lnTo>
                  <a:lnTo>
                    <a:pt x="2865918" y="1195657"/>
                  </a:lnTo>
                  <a:lnTo>
                    <a:pt x="2877822" y="1243293"/>
                  </a:lnTo>
                  <a:lnTo>
                    <a:pt x="2889727" y="1291723"/>
                  </a:lnTo>
                  <a:lnTo>
                    <a:pt x="2899251" y="1342534"/>
                  </a:lnTo>
                  <a:lnTo>
                    <a:pt x="2906394" y="1393346"/>
                  </a:lnTo>
                  <a:lnTo>
                    <a:pt x="2912743" y="1446539"/>
                  </a:lnTo>
                  <a:lnTo>
                    <a:pt x="2918298" y="1499732"/>
                  </a:lnTo>
                  <a:lnTo>
                    <a:pt x="2921473" y="1554514"/>
                  </a:lnTo>
                  <a:lnTo>
                    <a:pt x="2923854" y="1608501"/>
                  </a:lnTo>
                  <a:lnTo>
                    <a:pt x="2924647" y="1664076"/>
                  </a:lnTo>
                  <a:lnTo>
                    <a:pt x="2924647" y="1720445"/>
                  </a:lnTo>
                  <a:lnTo>
                    <a:pt x="2923060" y="1776814"/>
                  </a:lnTo>
                  <a:lnTo>
                    <a:pt x="2920679" y="1832389"/>
                  </a:lnTo>
                  <a:lnTo>
                    <a:pt x="2916711" y="1888758"/>
                  </a:lnTo>
                  <a:lnTo>
                    <a:pt x="2912743" y="1945127"/>
                  </a:lnTo>
                  <a:lnTo>
                    <a:pt x="2907187" y="2000702"/>
                  </a:lnTo>
                  <a:lnTo>
                    <a:pt x="2900838" y="2055483"/>
                  </a:lnTo>
                  <a:lnTo>
                    <a:pt x="2893695" y="2110264"/>
                  </a:lnTo>
                  <a:lnTo>
                    <a:pt x="2911155" y="2095973"/>
                  </a:lnTo>
                  <a:lnTo>
                    <a:pt x="2931790" y="2079301"/>
                  </a:lnTo>
                  <a:lnTo>
                    <a:pt x="2958774" y="2055483"/>
                  </a:lnTo>
                  <a:lnTo>
                    <a:pt x="2989726" y="2025313"/>
                  </a:lnTo>
                  <a:lnTo>
                    <a:pt x="3007186" y="2007847"/>
                  </a:lnTo>
                  <a:lnTo>
                    <a:pt x="3023853" y="1990381"/>
                  </a:lnTo>
                  <a:lnTo>
                    <a:pt x="3042900" y="1968945"/>
                  </a:lnTo>
                  <a:lnTo>
                    <a:pt x="3061947" y="1947509"/>
                  </a:lnTo>
                  <a:lnTo>
                    <a:pt x="3080995" y="1924485"/>
                  </a:lnTo>
                  <a:lnTo>
                    <a:pt x="3100042" y="1899079"/>
                  </a:lnTo>
                  <a:lnTo>
                    <a:pt x="3119883" y="1873673"/>
                  </a:lnTo>
                  <a:lnTo>
                    <a:pt x="3138931" y="1845886"/>
                  </a:lnTo>
                  <a:lnTo>
                    <a:pt x="3157978" y="1817304"/>
                  </a:lnTo>
                  <a:lnTo>
                    <a:pt x="3176232" y="1787135"/>
                  </a:lnTo>
                  <a:lnTo>
                    <a:pt x="3194485" y="1754584"/>
                  </a:lnTo>
                  <a:lnTo>
                    <a:pt x="3211946" y="1722032"/>
                  </a:lnTo>
                  <a:lnTo>
                    <a:pt x="3227025" y="1687100"/>
                  </a:lnTo>
                  <a:lnTo>
                    <a:pt x="3242898" y="1652167"/>
                  </a:lnTo>
                  <a:lnTo>
                    <a:pt x="3256390" y="1614852"/>
                  </a:lnTo>
                  <a:lnTo>
                    <a:pt x="3269881" y="1576744"/>
                  </a:lnTo>
                  <a:lnTo>
                    <a:pt x="3280199" y="1537841"/>
                  </a:lnTo>
                  <a:lnTo>
                    <a:pt x="3289722" y="1497351"/>
                  </a:lnTo>
                  <a:lnTo>
                    <a:pt x="3293691" y="1476708"/>
                  </a:lnTo>
                  <a:lnTo>
                    <a:pt x="3296865" y="1455272"/>
                  </a:lnTo>
                  <a:lnTo>
                    <a:pt x="3300040" y="1433836"/>
                  </a:lnTo>
                  <a:lnTo>
                    <a:pt x="3302421" y="1412400"/>
                  </a:lnTo>
                  <a:lnTo>
                    <a:pt x="3304802" y="1390170"/>
                  </a:lnTo>
                  <a:lnTo>
                    <a:pt x="3305595" y="1368734"/>
                  </a:lnTo>
                  <a:lnTo>
                    <a:pt x="3306389" y="1345710"/>
                  </a:lnTo>
                  <a:lnTo>
                    <a:pt x="3307976" y="1322686"/>
                  </a:lnTo>
                  <a:lnTo>
                    <a:pt x="3306389" y="1263935"/>
                  </a:lnTo>
                  <a:lnTo>
                    <a:pt x="3305595" y="1200421"/>
                  </a:lnTo>
                  <a:lnTo>
                    <a:pt x="3303214" y="1135319"/>
                  </a:lnTo>
                  <a:lnTo>
                    <a:pt x="3300833" y="1066247"/>
                  </a:lnTo>
                  <a:lnTo>
                    <a:pt x="3293691" y="921752"/>
                  </a:lnTo>
                  <a:lnTo>
                    <a:pt x="3284167" y="774875"/>
                  </a:lnTo>
                  <a:lnTo>
                    <a:pt x="3273850" y="629586"/>
                  </a:lnTo>
                  <a:lnTo>
                    <a:pt x="3261945" y="493030"/>
                  </a:lnTo>
                  <a:lnTo>
                    <a:pt x="3250834" y="368383"/>
                  </a:lnTo>
                  <a:lnTo>
                    <a:pt x="3239723" y="261997"/>
                  </a:lnTo>
                  <a:lnTo>
                    <a:pt x="3237342" y="249294"/>
                  </a:lnTo>
                  <a:lnTo>
                    <a:pt x="3237342" y="235797"/>
                  </a:lnTo>
                  <a:lnTo>
                    <a:pt x="3237342" y="223094"/>
                  </a:lnTo>
                  <a:lnTo>
                    <a:pt x="3238136" y="211185"/>
                  </a:lnTo>
                  <a:lnTo>
                    <a:pt x="3240517" y="197688"/>
                  </a:lnTo>
                  <a:lnTo>
                    <a:pt x="3242898" y="185779"/>
                  </a:lnTo>
                  <a:lnTo>
                    <a:pt x="3245279" y="173871"/>
                  </a:lnTo>
                  <a:lnTo>
                    <a:pt x="3248453" y="161962"/>
                  </a:lnTo>
                  <a:lnTo>
                    <a:pt x="3253215" y="150052"/>
                  </a:lnTo>
                  <a:lnTo>
                    <a:pt x="3257183" y="138937"/>
                  </a:lnTo>
                  <a:lnTo>
                    <a:pt x="3262739" y="127822"/>
                  </a:lnTo>
                  <a:lnTo>
                    <a:pt x="3269088" y="117501"/>
                  </a:lnTo>
                  <a:lnTo>
                    <a:pt x="3274643" y="107180"/>
                  </a:lnTo>
                  <a:lnTo>
                    <a:pt x="3281786" y="96859"/>
                  </a:lnTo>
                  <a:lnTo>
                    <a:pt x="3289722" y="87332"/>
                  </a:lnTo>
                  <a:lnTo>
                    <a:pt x="3296865" y="78599"/>
                  </a:lnTo>
                  <a:lnTo>
                    <a:pt x="3304802" y="69072"/>
                  </a:lnTo>
                  <a:lnTo>
                    <a:pt x="3313532" y="61132"/>
                  </a:lnTo>
                  <a:lnTo>
                    <a:pt x="3323055" y="53987"/>
                  </a:lnTo>
                  <a:lnTo>
                    <a:pt x="3332579" y="46048"/>
                  </a:lnTo>
                  <a:lnTo>
                    <a:pt x="3342896" y="38902"/>
                  </a:lnTo>
                  <a:lnTo>
                    <a:pt x="3353214" y="31757"/>
                  </a:lnTo>
                  <a:lnTo>
                    <a:pt x="3363531" y="26993"/>
                  </a:lnTo>
                  <a:lnTo>
                    <a:pt x="3374642" y="20642"/>
                  </a:lnTo>
                  <a:lnTo>
                    <a:pt x="3386547" y="16672"/>
                  </a:lnTo>
                  <a:lnTo>
                    <a:pt x="3397658" y="11909"/>
                  </a:lnTo>
                  <a:lnTo>
                    <a:pt x="3409562" y="7939"/>
                  </a:lnTo>
                  <a:lnTo>
                    <a:pt x="3421467" y="5557"/>
                  </a:lnTo>
                  <a:lnTo>
                    <a:pt x="3434959" y="2382"/>
                  </a:lnTo>
                  <a:lnTo>
                    <a:pt x="3446864" y="794"/>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1" name="组合 40"/>
          <p:cNvGrpSpPr/>
          <p:nvPr/>
        </p:nvGrpSpPr>
        <p:grpSpPr>
          <a:xfrm>
            <a:off x="7280784" y="2708771"/>
            <a:ext cx="879499" cy="879500"/>
            <a:chOff x="6905619" y="2518993"/>
            <a:chExt cx="879499" cy="879500"/>
          </a:xfrm>
        </p:grpSpPr>
        <p:sp>
          <p:nvSpPr>
            <p:cNvPr id="42" name="椭圆 41"/>
            <p:cNvSpPr/>
            <p:nvPr/>
          </p:nvSpPr>
          <p:spPr>
            <a:xfrm>
              <a:off x="6905619" y="2518993"/>
              <a:ext cx="879499" cy="879500"/>
            </a:xfrm>
            <a:prstGeom prst="ellipse">
              <a:avLst/>
            </a:prstGeom>
            <a:solidFill>
              <a:srgbClr val="96E0C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任意多边形 42"/>
            <p:cNvSpPr/>
            <p:nvPr/>
          </p:nvSpPr>
          <p:spPr bwMode="auto">
            <a:xfrm flipH="1">
              <a:off x="7118756" y="2748591"/>
              <a:ext cx="453224" cy="420304"/>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4" name="组合 43"/>
          <p:cNvGrpSpPr/>
          <p:nvPr/>
        </p:nvGrpSpPr>
        <p:grpSpPr>
          <a:xfrm>
            <a:off x="5094342" y="1939790"/>
            <a:ext cx="879499" cy="879500"/>
            <a:chOff x="5647026" y="1922698"/>
            <a:chExt cx="879499" cy="879500"/>
          </a:xfrm>
        </p:grpSpPr>
        <p:sp>
          <p:nvSpPr>
            <p:cNvPr id="45" name="椭圆 44"/>
            <p:cNvSpPr/>
            <p:nvPr/>
          </p:nvSpPr>
          <p:spPr>
            <a:xfrm>
              <a:off x="5647026" y="1922698"/>
              <a:ext cx="879499" cy="8795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任意多边形 45"/>
            <p:cNvSpPr/>
            <p:nvPr/>
          </p:nvSpPr>
          <p:spPr bwMode="auto">
            <a:xfrm>
              <a:off x="5860163" y="2166294"/>
              <a:ext cx="453224" cy="394106"/>
            </a:xfrm>
            <a:custGeom>
              <a:avLst/>
              <a:gdLst>
                <a:gd name="connsiteX0" fmla="*/ 4327048 w 7886700"/>
                <a:gd name="connsiteY0" fmla="*/ 843111 h 6858000"/>
                <a:gd name="connsiteX1" fmla="*/ 4365165 w 7886700"/>
                <a:gd name="connsiteY1" fmla="*/ 843905 h 6858000"/>
                <a:gd name="connsiteX2" fmla="*/ 4404076 w 7886700"/>
                <a:gd name="connsiteY2" fmla="*/ 847082 h 6858000"/>
                <a:gd name="connsiteX3" fmla="*/ 4442987 w 7886700"/>
                <a:gd name="connsiteY3" fmla="*/ 851848 h 6858000"/>
                <a:gd name="connsiteX4" fmla="*/ 4482692 w 7886700"/>
                <a:gd name="connsiteY4" fmla="*/ 858996 h 6858000"/>
                <a:gd name="connsiteX5" fmla="*/ 4522398 w 7886700"/>
                <a:gd name="connsiteY5" fmla="*/ 869321 h 6858000"/>
                <a:gd name="connsiteX6" fmla="*/ 4562897 w 7886700"/>
                <a:gd name="connsiteY6" fmla="*/ 879646 h 6858000"/>
                <a:gd name="connsiteX7" fmla="*/ 4604190 w 7886700"/>
                <a:gd name="connsiteY7" fmla="*/ 893942 h 6858000"/>
                <a:gd name="connsiteX8" fmla="*/ 4625631 w 7886700"/>
                <a:gd name="connsiteY8" fmla="*/ 901884 h 6858000"/>
                <a:gd name="connsiteX9" fmla="*/ 4646277 w 7886700"/>
                <a:gd name="connsiteY9" fmla="*/ 910621 h 6858000"/>
                <a:gd name="connsiteX10" fmla="*/ 4666130 w 7886700"/>
                <a:gd name="connsiteY10" fmla="*/ 920945 h 6858000"/>
                <a:gd name="connsiteX11" fmla="*/ 4687571 w 7886700"/>
                <a:gd name="connsiteY11" fmla="*/ 930476 h 6858000"/>
                <a:gd name="connsiteX12" fmla="*/ 4706629 w 7886700"/>
                <a:gd name="connsiteY12" fmla="*/ 941595 h 6858000"/>
                <a:gd name="connsiteX13" fmla="*/ 4724894 w 7886700"/>
                <a:gd name="connsiteY13" fmla="*/ 953509 h 6858000"/>
                <a:gd name="connsiteX14" fmla="*/ 4743952 w 7886700"/>
                <a:gd name="connsiteY14" fmla="*/ 964628 h 6858000"/>
                <a:gd name="connsiteX15" fmla="*/ 4762216 w 7886700"/>
                <a:gd name="connsiteY15" fmla="*/ 977336 h 6858000"/>
                <a:gd name="connsiteX16" fmla="*/ 4778892 w 7886700"/>
                <a:gd name="connsiteY16" fmla="*/ 990043 h 6858000"/>
                <a:gd name="connsiteX17" fmla="*/ 4797157 w 7886700"/>
                <a:gd name="connsiteY17" fmla="*/ 1003545 h 6858000"/>
                <a:gd name="connsiteX18" fmla="*/ 4813039 w 7886700"/>
                <a:gd name="connsiteY18" fmla="*/ 1017047 h 6858000"/>
                <a:gd name="connsiteX19" fmla="*/ 4828921 w 7886700"/>
                <a:gd name="connsiteY19" fmla="*/ 1031343 h 6858000"/>
                <a:gd name="connsiteX20" fmla="*/ 4859097 w 7886700"/>
                <a:gd name="connsiteY20" fmla="*/ 1059936 h 6858000"/>
                <a:gd name="connsiteX21" fmla="*/ 4888479 w 7886700"/>
                <a:gd name="connsiteY21" fmla="*/ 1090911 h 6858000"/>
                <a:gd name="connsiteX22" fmla="*/ 4915478 w 7886700"/>
                <a:gd name="connsiteY22" fmla="*/ 1121886 h 6858000"/>
                <a:gd name="connsiteX23" fmla="*/ 4940889 w 7886700"/>
                <a:gd name="connsiteY23" fmla="*/ 1154449 h 6858000"/>
                <a:gd name="connsiteX24" fmla="*/ 4964712 w 7886700"/>
                <a:gd name="connsiteY24" fmla="*/ 1187012 h 6858000"/>
                <a:gd name="connsiteX25" fmla="*/ 4986947 w 7886700"/>
                <a:gd name="connsiteY25" fmla="*/ 1221164 h 6858000"/>
                <a:gd name="connsiteX26" fmla="*/ 5006800 w 7886700"/>
                <a:gd name="connsiteY26" fmla="*/ 1254522 h 6858000"/>
                <a:gd name="connsiteX27" fmla="*/ 5026652 w 7886700"/>
                <a:gd name="connsiteY27" fmla="*/ 1288674 h 6858000"/>
                <a:gd name="connsiteX28" fmla="*/ 5043328 w 7886700"/>
                <a:gd name="connsiteY28" fmla="*/ 1322826 h 6858000"/>
                <a:gd name="connsiteX29" fmla="*/ 5059210 w 7886700"/>
                <a:gd name="connsiteY29" fmla="*/ 1356183 h 6858000"/>
                <a:gd name="connsiteX30" fmla="*/ 5074298 w 7886700"/>
                <a:gd name="connsiteY30" fmla="*/ 1390335 h 6858000"/>
                <a:gd name="connsiteX31" fmla="*/ 5087798 w 7886700"/>
                <a:gd name="connsiteY31" fmla="*/ 1422104 h 6858000"/>
                <a:gd name="connsiteX32" fmla="*/ 5099710 w 7886700"/>
                <a:gd name="connsiteY32" fmla="*/ 1453873 h 6858000"/>
                <a:gd name="connsiteX33" fmla="*/ 5110827 w 7886700"/>
                <a:gd name="connsiteY33" fmla="*/ 1484848 h 6858000"/>
                <a:gd name="connsiteX34" fmla="*/ 5121150 w 7886700"/>
                <a:gd name="connsiteY34" fmla="*/ 1513441 h 6858000"/>
                <a:gd name="connsiteX35" fmla="*/ 5129886 w 7886700"/>
                <a:gd name="connsiteY35" fmla="*/ 1542033 h 6858000"/>
                <a:gd name="connsiteX36" fmla="*/ 5144179 w 7886700"/>
                <a:gd name="connsiteY36" fmla="*/ 1592864 h 6858000"/>
                <a:gd name="connsiteX37" fmla="*/ 5153709 w 7886700"/>
                <a:gd name="connsiteY37" fmla="*/ 1634958 h 6858000"/>
                <a:gd name="connsiteX38" fmla="*/ 5161275 w 7886700"/>
                <a:gd name="connsiteY38" fmla="*/ 1665985 h 6858000"/>
                <a:gd name="connsiteX39" fmla="*/ 5129213 w 7886700"/>
                <a:gd name="connsiteY39" fmla="*/ 1685928 h 6858000"/>
                <a:gd name="connsiteX40" fmla="*/ 5095069 w 7886700"/>
                <a:gd name="connsiteY40" fmla="*/ 1708946 h 6858000"/>
                <a:gd name="connsiteX41" fmla="*/ 5062513 w 7886700"/>
                <a:gd name="connsiteY41" fmla="*/ 1731965 h 6858000"/>
                <a:gd name="connsiteX42" fmla="*/ 5030751 w 7886700"/>
                <a:gd name="connsiteY42" fmla="*/ 1756571 h 6858000"/>
                <a:gd name="connsiteX43" fmla="*/ 4999783 w 7886700"/>
                <a:gd name="connsiteY43" fmla="*/ 1783559 h 6858000"/>
                <a:gd name="connsiteX44" fmla="*/ 4970403 w 7886700"/>
                <a:gd name="connsiteY44" fmla="*/ 1810546 h 6858000"/>
                <a:gd name="connsiteX45" fmla="*/ 4942611 w 7886700"/>
                <a:gd name="connsiteY45" fmla="*/ 1838328 h 6858000"/>
                <a:gd name="connsiteX46" fmla="*/ 4914819 w 7886700"/>
                <a:gd name="connsiteY46" fmla="*/ 1867696 h 6858000"/>
                <a:gd name="connsiteX47" fmla="*/ 4887822 w 7886700"/>
                <a:gd name="connsiteY47" fmla="*/ 1897859 h 6858000"/>
                <a:gd name="connsiteX48" fmla="*/ 4862412 w 7886700"/>
                <a:gd name="connsiteY48" fmla="*/ 1929609 h 6858000"/>
                <a:gd name="connsiteX49" fmla="*/ 4837796 w 7886700"/>
                <a:gd name="connsiteY49" fmla="*/ 1961359 h 6858000"/>
                <a:gd name="connsiteX50" fmla="*/ 4814769 w 7886700"/>
                <a:gd name="connsiteY50" fmla="*/ 1994696 h 6858000"/>
                <a:gd name="connsiteX51" fmla="*/ 4793330 w 7886700"/>
                <a:gd name="connsiteY51" fmla="*/ 2029621 h 6858000"/>
                <a:gd name="connsiteX52" fmla="*/ 4771890 w 7886700"/>
                <a:gd name="connsiteY52" fmla="*/ 2065340 h 6858000"/>
                <a:gd name="connsiteX53" fmla="*/ 4752039 w 7886700"/>
                <a:gd name="connsiteY53" fmla="*/ 2101059 h 6858000"/>
                <a:gd name="connsiteX54" fmla="*/ 4734570 w 7886700"/>
                <a:gd name="connsiteY54" fmla="*/ 2139159 h 6858000"/>
                <a:gd name="connsiteX55" fmla="*/ 4716307 w 7886700"/>
                <a:gd name="connsiteY55" fmla="*/ 2178053 h 6858000"/>
                <a:gd name="connsiteX56" fmla="*/ 4700426 w 7886700"/>
                <a:gd name="connsiteY56" fmla="*/ 2216946 h 6858000"/>
                <a:gd name="connsiteX57" fmla="*/ 4685339 w 7886700"/>
                <a:gd name="connsiteY57" fmla="*/ 2257428 h 6858000"/>
                <a:gd name="connsiteX58" fmla="*/ 4671840 w 7886700"/>
                <a:gd name="connsiteY58" fmla="*/ 2297909 h 6858000"/>
                <a:gd name="connsiteX59" fmla="*/ 4659135 w 7886700"/>
                <a:gd name="connsiteY59" fmla="*/ 2340771 h 6858000"/>
                <a:gd name="connsiteX60" fmla="*/ 4648018 w 7886700"/>
                <a:gd name="connsiteY60" fmla="*/ 2383634 h 6858000"/>
                <a:gd name="connsiteX61" fmla="*/ 4636902 w 7886700"/>
                <a:gd name="connsiteY61" fmla="*/ 2427290 h 6858000"/>
                <a:gd name="connsiteX62" fmla="*/ 4628167 w 7886700"/>
                <a:gd name="connsiteY62" fmla="*/ 2472534 h 6858000"/>
                <a:gd name="connsiteX63" fmla="*/ 4620227 w 7886700"/>
                <a:gd name="connsiteY63" fmla="*/ 2517778 h 6858000"/>
                <a:gd name="connsiteX64" fmla="*/ 4613874 w 7886700"/>
                <a:gd name="connsiteY64" fmla="*/ 2564609 h 6858000"/>
                <a:gd name="connsiteX65" fmla="*/ 4609174 w 7886700"/>
                <a:gd name="connsiteY65" fmla="*/ 2604882 h 6858000"/>
                <a:gd name="connsiteX66" fmla="*/ 4567240 w 7886700"/>
                <a:gd name="connsiteY66" fmla="*/ 2612242 h 6858000"/>
                <a:gd name="connsiteX67" fmla="*/ 4521996 w 7886700"/>
                <a:gd name="connsiteY67" fmla="*/ 2620977 h 6858000"/>
                <a:gd name="connsiteX68" fmla="*/ 4475165 w 7886700"/>
                <a:gd name="connsiteY68" fmla="*/ 2632888 h 6858000"/>
                <a:gd name="connsiteX69" fmla="*/ 4427540 w 7886700"/>
                <a:gd name="connsiteY69" fmla="*/ 2646387 h 6858000"/>
                <a:gd name="connsiteX70" fmla="*/ 4379915 w 7886700"/>
                <a:gd name="connsiteY70" fmla="*/ 2661474 h 6858000"/>
                <a:gd name="connsiteX71" fmla="*/ 4330703 w 7886700"/>
                <a:gd name="connsiteY71" fmla="*/ 2678944 h 6858000"/>
                <a:gd name="connsiteX72" fmla="*/ 4282284 w 7886700"/>
                <a:gd name="connsiteY72" fmla="*/ 2698001 h 6858000"/>
                <a:gd name="connsiteX73" fmla="*/ 4231484 w 7886700"/>
                <a:gd name="connsiteY73" fmla="*/ 2719441 h 6858000"/>
                <a:gd name="connsiteX74" fmla="*/ 4180684 w 7886700"/>
                <a:gd name="connsiteY74" fmla="*/ 2742469 h 6858000"/>
                <a:gd name="connsiteX75" fmla="*/ 4129090 w 7886700"/>
                <a:gd name="connsiteY75" fmla="*/ 2768673 h 6858000"/>
                <a:gd name="connsiteX76" fmla="*/ 4099721 w 7886700"/>
                <a:gd name="connsiteY76" fmla="*/ 2751998 h 6858000"/>
                <a:gd name="connsiteX77" fmla="*/ 4068765 w 7886700"/>
                <a:gd name="connsiteY77" fmla="*/ 2734528 h 6858000"/>
                <a:gd name="connsiteX78" fmla="*/ 4038603 w 7886700"/>
                <a:gd name="connsiteY78" fmla="*/ 2718647 h 6858000"/>
                <a:gd name="connsiteX79" fmla="*/ 4007646 w 7886700"/>
                <a:gd name="connsiteY79" fmla="*/ 2703560 h 6858000"/>
                <a:gd name="connsiteX80" fmla="*/ 3977484 w 7886700"/>
                <a:gd name="connsiteY80" fmla="*/ 2690061 h 6858000"/>
                <a:gd name="connsiteX81" fmla="*/ 3946528 w 7886700"/>
                <a:gd name="connsiteY81" fmla="*/ 2677355 h 6858000"/>
                <a:gd name="connsiteX82" fmla="*/ 3915571 w 7886700"/>
                <a:gd name="connsiteY82" fmla="*/ 2665444 h 6858000"/>
                <a:gd name="connsiteX83" fmla="*/ 3884615 w 7886700"/>
                <a:gd name="connsiteY83" fmla="*/ 2654327 h 6858000"/>
                <a:gd name="connsiteX84" fmla="*/ 3853659 w 7886700"/>
                <a:gd name="connsiteY84" fmla="*/ 2643211 h 6858000"/>
                <a:gd name="connsiteX85" fmla="*/ 3821909 w 7886700"/>
                <a:gd name="connsiteY85" fmla="*/ 2634476 h 6858000"/>
                <a:gd name="connsiteX86" fmla="*/ 3790953 w 7886700"/>
                <a:gd name="connsiteY86" fmla="*/ 2626535 h 6858000"/>
                <a:gd name="connsiteX87" fmla="*/ 3760790 w 7886700"/>
                <a:gd name="connsiteY87" fmla="*/ 2618594 h 6858000"/>
                <a:gd name="connsiteX88" fmla="*/ 3728246 w 7886700"/>
                <a:gd name="connsiteY88" fmla="*/ 2611448 h 6858000"/>
                <a:gd name="connsiteX89" fmla="*/ 3698084 w 7886700"/>
                <a:gd name="connsiteY89" fmla="*/ 2606683 h 6858000"/>
                <a:gd name="connsiteX90" fmla="*/ 3667128 w 7886700"/>
                <a:gd name="connsiteY90" fmla="*/ 2601125 h 6858000"/>
                <a:gd name="connsiteX91" fmla="*/ 3636171 w 7886700"/>
                <a:gd name="connsiteY91" fmla="*/ 2597155 h 6858000"/>
                <a:gd name="connsiteX92" fmla="*/ 3605215 w 7886700"/>
                <a:gd name="connsiteY92" fmla="*/ 2594772 h 6858000"/>
                <a:gd name="connsiteX93" fmla="*/ 3573465 w 7886700"/>
                <a:gd name="connsiteY93" fmla="*/ 2593184 h 6858000"/>
                <a:gd name="connsiteX94" fmla="*/ 3542509 w 7886700"/>
                <a:gd name="connsiteY94" fmla="*/ 2592390 h 6858000"/>
                <a:gd name="connsiteX95" fmla="*/ 3513140 w 7886700"/>
                <a:gd name="connsiteY95" fmla="*/ 2592390 h 6858000"/>
                <a:gd name="connsiteX96" fmla="*/ 3482184 w 7886700"/>
                <a:gd name="connsiteY96" fmla="*/ 2593184 h 6858000"/>
                <a:gd name="connsiteX97" fmla="*/ 3451228 w 7886700"/>
                <a:gd name="connsiteY97" fmla="*/ 2595567 h 6858000"/>
                <a:gd name="connsiteX98" fmla="*/ 3421859 w 7886700"/>
                <a:gd name="connsiteY98" fmla="*/ 2597155 h 6858000"/>
                <a:gd name="connsiteX99" fmla="*/ 3390903 w 7886700"/>
                <a:gd name="connsiteY99" fmla="*/ 2601125 h 6858000"/>
                <a:gd name="connsiteX100" fmla="*/ 3360740 w 7886700"/>
                <a:gd name="connsiteY100" fmla="*/ 2606683 h 6858000"/>
                <a:gd name="connsiteX101" fmla="*/ 3331371 w 7886700"/>
                <a:gd name="connsiteY101" fmla="*/ 2612242 h 6858000"/>
                <a:gd name="connsiteX102" fmla="*/ 3302003 w 7886700"/>
                <a:gd name="connsiteY102" fmla="*/ 2618594 h 6858000"/>
                <a:gd name="connsiteX103" fmla="*/ 3272634 w 7886700"/>
                <a:gd name="connsiteY103" fmla="*/ 2626535 h 6858000"/>
                <a:gd name="connsiteX104" fmla="*/ 3243265 w 7886700"/>
                <a:gd name="connsiteY104" fmla="*/ 2635270 h 6858000"/>
                <a:gd name="connsiteX105" fmla="*/ 3214690 w 7886700"/>
                <a:gd name="connsiteY105" fmla="*/ 2644005 h 6858000"/>
                <a:gd name="connsiteX106" fmla="*/ 3186115 w 7886700"/>
                <a:gd name="connsiteY106" fmla="*/ 2655122 h 6858000"/>
                <a:gd name="connsiteX107" fmla="*/ 3158334 w 7886700"/>
                <a:gd name="connsiteY107" fmla="*/ 2666239 h 6858000"/>
                <a:gd name="connsiteX108" fmla="*/ 3134521 w 7886700"/>
                <a:gd name="connsiteY108" fmla="*/ 2677355 h 6858000"/>
                <a:gd name="connsiteX109" fmla="*/ 3111503 w 7886700"/>
                <a:gd name="connsiteY109" fmla="*/ 2687678 h 6858000"/>
                <a:gd name="connsiteX110" fmla="*/ 3088484 w 7886700"/>
                <a:gd name="connsiteY110" fmla="*/ 2699589 h 6858000"/>
                <a:gd name="connsiteX111" fmla="*/ 3065465 w 7886700"/>
                <a:gd name="connsiteY111" fmla="*/ 2711500 h 6858000"/>
                <a:gd name="connsiteX112" fmla="*/ 3044034 w 7886700"/>
                <a:gd name="connsiteY112" fmla="*/ 2724999 h 6858000"/>
                <a:gd name="connsiteX113" fmla="*/ 3022603 w 7886700"/>
                <a:gd name="connsiteY113" fmla="*/ 2737705 h 6858000"/>
                <a:gd name="connsiteX114" fmla="*/ 3001965 w 7886700"/>
                <a:gd name="connsiteY114" fmla="*/ 2751998 h 6858000"/>
                <a:gd name="connsiteX115" fmla="*/ 2981328 w 7886700"/>
                <a:gd name="connsiteY115" fmla="*/ 2765497 h 6858000"/>
                <a:gd name="connsiteX116" fmla="*/ 2961484 w 7886700"/>
                <a:gd name="connsiteY116" fmla="*/ 2780584 h 6858000"/>
                <a:gd name="connsiteX117" fmla="*/ 2942434 w 7886700"/>
                <a:gd name="connsiteY117" fmla="*/ 2796466 h 6858000"/>
                <a:gd name="connsiteX118" fmla="*/ 2922590 w 7886700"/>
                <a:gd name="connsiteY118" fmla="*/ 2812347 h 6858000"/>
                <a:gd name="connsiteX119" fmla="*/ 2904334 w 7886700"/>
                <a:gd name="connsiteY119" fmla="*/ 2828228 h 6858000"/>
                <a:gd name="connsiteX120" fmla="*/ 2886871 w 7886700"/>
                <a:gd name="connsiteY120" fmla="*/ 2844904 h 6858000"/>
                <a:gd name="connsiteX121" fmla="*/ 2868615 w 7886700"/>
                <a:gd name="connsiteY121" fmla="*/ 2863167 h 6858000"/>
                <a:gd name="connsiteX122" fmla="*/ 2851946 w 7886700"/>
                <a:gd name="connsiteY122" fmla="*/ 2880637 h 6858000"/>
                <a:gd name="connsiteX123" fmla="*/ 2835278 w 7886700"/>
                <a:gd name="connsiteY123" fmla="*/ 2898900 h 6858000"/>
                <a:gd name="connsiteX124" fmla="*/ 2819403 w 7886700"/>
                <a:gd name="connsiteY124" fmla="*/ 2917958 h 6858000"/>
                <a:gd name="connsiteX125" fmla="*/ 2804321 w 7886700"/>
                <a:gd name="connsiteY125" fmla="*/ 2937809 h 6858000"/>
                <a:gd name="connsiteX126" fmla="*/ 2795589 w 7886700"/>
                <a:gd name="connsiteY126" fmla="*/ 2949304 h 6858000"/>
                <a:gd name="connsiteX127" fmla="*/ 2790835 w 7886700"/>
                <a:gd name="connsiteY127" fmla="*/ 2901724 h 6858000"/>
                <a:gd name="connsiteX128" fmla="*/ 2783694 w 7886700"/>
                <a:gd name="connsiteY128" fmla="*/ 2846932 h 6858000"/>
                <a:gd name="connsiteX129" fmla="*/ 2775759 w 7886700"/>
                <a:gd name="connsiteY129" fmla="*/ 2792934 h 6858000"/>
                <a:gd name="connsiteX130" fmla="*/ 2766238 w 7886700"/>
                <a:gd name="connsiteY130" fmla="*/ 2740524 h 6858000"/>
                <a:gd name="connsiteX131" fmla="*/ 2755923 w 7886700"/>
                <a:gd name="connsiteY131" fmla="*/ 2689702 h 6858000"/>
                <a:gd name="connsiteX132" fmla="*/ 2744814 w 7886700"/>
                <a:gd name="connsiteY132" fmla="*/ 2638881 h 6858000"/>
                <a:gd name="connsiteX133" fmla="*/ 2732912 w 7886700"/>
                <a:gd name="connsiteY133" fmla="*/ 2588853 h 6858000"/>
                <a:gd name="connsiteX134" fmla="*/ 2720217 w 7886700"/>
                <a:gd name="connsiteY134" fmla="*/ 2541208 h 6858000"/>
                <a:gd name="connsiteX135" fmla="*/ 2705934 w 7886700"/>
                <a:gd name="connsiteY135" fmla="*/ 2494356 h 6858000"/>
                <a:gd name="connsiteX136" fmla="*/ 2690859 w 7886700"/>
                <a:gd name="connsiteY136" fmla="*/ 2448299 h 6858000"/>
                <a:gd name="connsiteX137" fmla="*/ 2674196 w 7886700"/>
                <a:gd name="connsiteY137" fmla="*/ 2403036 h 6858000"/>
                <a:gd name="connsiteX138" fmla="*/ 2657533 w 7886700"/>
                <a:gd name="connsiteY138" fmla="*/ 2359361 h 6858000"/>
                <a:gd name="connsiteX139" fmla="*/ 2639283 w 7886700"/>
                <a:gd name="connsiteY139" fmla="*/ 2316480 h 6858000"/>
                <a:gd name="connsiteX140" fmla="*/ 2620240 w 7886700"/>
                <a:gd name="connsiteY140" fmla="*/ 2275188 h 6858000"/>
                <a:gd name="connsiteX141" fmla="*/ 2600403 w 7886700"/>
                <a:gd name="connsiteY141" fmla="*/ 2235483 h 6858000"/>
                <a:gd name="connsiteX142" fmla="*/ 2578980 w 7886700"/>
                <a:gd name="connsiteY142" fmla="*/ 2194985 h 6858000"/>
                <a:gd name="connsiteX143" fmla="*/ 2556763 w 7886700"/>
                <a:gd name="connsiteY143" fmla="*/ 2157662 h 6858000"/>
                <a:gd name="connsiteX144" fmla="*/ 2533752 w 7886700"/>
                <a:gd name="connsiteY144" fmla="*/ 2119546 h 6858000"/>
                <a:gd name="connsiteX145" fmla="*/ 2509948 w 7886700"/>
                <a:gd name="connsiteY145" fmla="*/ 2083812 h 6858000"/>
                <a:gd name="connsiteX146" fmla="*/ 2485351 w 7886700"/>
                <a:gd name="connsiteY146" fmla="*/ 2048872 h 6858000"/>
                <a:gd name="connsiteX147" fmla="*/ 2458373 w 7886700"/>
                <a:gd name="connsiteY147" fmla="*/ 2015520 h 6858000"/>
                <a:gd name="connsiteX148" fmla="*/ 2431395 w 7886700"/>
                <a:gd name="connsiteY148" fmla="*/ 1982169 h 6858000"/>
                <a:gd name="connsiteX149" fmla="*/ 2403624 w 7886700"/>
                <a:gd name="connsiteY149" fmla="*/ 1951993 h 6858000"/>
                <a:gd name="connsiteX150" fmla="*/ 2375059 w 7886700"/>
                <a:gd name="connsiteY150" fmla="*/ 1921024 h 6858000"/>
                <a:gd name="connsiteX151" fmla="*/ 2345701 w 7886700"/>
                <a:gd name="connsiteY151" fmla="*/ 1891643 h 6858000"/>
                <a:gd name="connsiteX152" fmla="*/ 2314756 w 7886700"/>
                <a:gd name="connsiteY152" fmla="*/ 1863849 h 6858000"/>
                <a:gd name="connsiteX153" fmla="*/ 2279844 w 7886700"/>
                <a:gd name="connsiteY153" fmla="*/ 1834468 h 6858000"/>
                <a:gd name="connsiteX154" fmla="*/ 2244138 w 7886700"/>
                <a:gd name="connsiteY154" fmla="*/ 1807469 h 6858000"/>
                <a:gd name="connsiteX155" fmla="*/ 2208432 w 7886700"/>
                <a:gd name="connsiteY155" fmla="*/ 1781264 h 6858000"/>
                <a:gd name="connsiteX156" fmla="*/ 2172726 w 7886700"/>
                <a:gd name="connsiteY156" fmla="*/ 1759030 h 6858000"/>
                <a:gd name="connsiteX157" fmla="*/ 2137020 w 7886700"/>
                <a:gd name="connsiteY157" fmla="*/ 1736795 h 6858000"/>
                <a:gd name="connsiteX158" fmla="*/ 2099727 w 7886700"/>
                <a:gd name="connsiteY158" fmla="*/ 1716943 h 6858000"/>
                <a:gd name="connsiteX159" fmla="*/ 2098342 w 7886700"/>
                <a:gd name="connsiteY159" fmla="*/ 1716204 h 6858000"/>
                <a:gd name="connsiteX160" fmla="*/ 2102769 w 7886700"/>
                <a:gd name="connsiteY160" fmla="*/ 1703262 h 6858000"/>
                <a:gd name="connsiteX161" fmla="*/ 2113886 w 7886700"/>
                <a:gd name="connsiteY161" fmla="*/ 1674669 h 6858000"/>
                <a:gd name="connsiteX162" fmla="*/ 2125798 w 7886700"/>
                <a:gd name="connsiteY162" fmla="*/ 1646077 h 6858000"/>
                <a:gd name="connsiteX163" fmla="*/ 2137709 w 7886700"/>
                <a:gd name="connsiteY163" fmla="*/ 1618279 h 6858000"/>
                <a:gd name="connsiteX164" fmla="*/ 2149621 w 7886700"/>
                <a:gd name="connsiteY164" fmla="*/ 1591275 h 6858000"/>
                <a:gd name="connsiteX165" fmla="*/ 2162326 w 7886700"/>
                <a:gd name="connsiteY165" fmla="*/ 1565066 h 6858000"/>
                <a:gd name="connsiteX166" fmla="*/ 2175032 w 7886700"/>
                <a:gd name="connsiteY166" fmla="*/ 1539650 h 6858000"/>
                <a:gd name="connsiteX167" fmla="*/ 2189326 w 7886700"/>
                <a:gd name="connsiteY167" fmla="*/ 1514235 h 6858000"/>
                <a:gd name="connsiteX168" fmla="*/ 2202826 w 7886700"/>
                <a:gd name="connsiteY168" fmla="*/ 1490408 h 6858000"/>
                <a:gd name="connsiteX169" fmla="*/ 2217120 w 7886700"/>
                <a:gd name="connsiteY169" fmla="*/ 1467375 h 6858000"/>
                <a:gd name="connsiteX170" fmla="*/ 2232207 w 7886700"/>
                <a:gd name="connsiteY170" fmla="*/ 1445137 h 6858000"/>
                <a:gd name="connsiteX171" fmla="*/ 2247295 w 7886700"/>
                <a:gd name="connsiteY171" fmla="*/ 1422899 h 6858000"/>
                <a:gd name="connsiteX172" fmla="*/ 2263177 w 7886700"/>
                <a:gd name="connsiteY172" fmla="*/ 1402249 h 6858000"/>
                <a:gd name="connsiteX173" fmla="*/ 2279059 w 7886700"/>
                <a:gd name="connsiteY173" fmla="*/ 1382393 h 6858000"/>
                <a:gd name="connsiteX174" fmla="*/ 2294942 w 7886700"/>
                <a:gd name="connsiteY174" fmla="*/ 1363331 h 6858000"/>
                <a:gd name="connsiteX175" fmla="*/ 2311618 w 7886700"/>
                <a:gd name="connsiteY175" fmla="*/ 1344270 h 6858000"/>
                <a:gd name="connsiteX176" fmla="*/ 2328294 w 7886700"/>
                <a:gd name="connsiteY176" fmla="*/ 1326797 h 6858000"/>
                <a:gd name="connsiteX177" fmla="*/ 2346558 w 7886700"/>
                <a:gd name="connsiteY177" fmla="*/ 1309324 h 6858000"/>
                <a:gd name="connsiteX178" fmla="*/ 2364028 w 7886700"/>
                <a:gd name="connsiteY178" fmla="*/ 1293439 h 6858000"/>
                <a:gd name="connsiteX179" fmla="*/ 2382293 w 7886700"/>
                <a:gd name="connsiteY179" fmla="*/ 1277555 h 6858000"/>
                <a:gd name="connsiteX180" fmla="*/ 2401351 w 7886700"/>
                <a:gd name="connsiteY180" fmla="*/ 1262464 h 6858000"/>
                <a:gd name="connsiteX181" fmla="*/ 2419616 w 7886700"/>
                <a:gd name="connsiteY181" fmla="*/ 1248962 h 6858000"/>
                <a:gd name="connsiteX182" fmla="*/ 2438674 w 7886700"/>
                <a:gd name="connsiteY182" fmla="*/ 1236255 h 6858000"/>
                <a:gd name="connsiteX183" fmla="*/ 2458527 w 7886700"/>
                <a:gd name="connsiteY183" fmla="*/ 1224341 h 6858000"/>
                <a:gd name="connsiteX184" fmla="*/ 2479967 w 7886700"/>
                <a:gd name="connsiteY184" fmla="*/ 1212428 h 6858000"/>
                <a:gd name="connsiteX185" fmla="*/ 2499820 w 7886700"/>
                <a:gd name="connsiteY185" fmla="*/ 1201309 h 6858000"/>
                <a:gd name="connsiteX186" fmla="*/ 2521261 w 7886700"/>
                <a:gd name="connsiteY186" fmla="*/ 1190984 h 6858000"/>
                <a:gd name="connsiteX187" fmla="*/ 2541907 w 7886700"/>
                <a:gd name="connsiteY187" fmla="*/ 1182247 h 6858000"/>
                <a:gd name="connsiteX188" fmla="*/ 2564142 w 7886700"/>
                <a:gd name="connsiteY188" fmla="*/ 1174305 h 6858000"/>
                <a:gd name="connsiteX189" fmla="*/ 2595112 w 7886700"/>
                <a:gd name="connsiteY189" fmla="*/ 1163185 h 6858000"/>
                <a:gd name="connsiteX190" fmla="*/ 2626082 w 7886700"/>
                <a:gd name="connsiteY190" fmla="*/ 1154449 h 6858000"/>
                <a:gd name="connsiteX191" fmla="*/ 2656258 w 7886700"/>
                <a:gd name="connsiteY191" fmla="*/ 1147301 h 6858000"/>
                <a:gd name="connsiteX192" fmla="*/ 2688816 w 7886700"/>
                <a:gd name="connsiteY192" fmla="*/ 1141741 h 6858000"/>
                <a:gd name="connsiteX193" fmla="*/ 2718992 w 7886700"/>
                <a:gd name="connsiteY193" fmla="*/ 1137770 h 6858000"/>
                <a:gd name="connsiteX194" fmla="*/ 2750756 w 7886700"/>
                <a:gd name="connsiteY194" fmla="*/ 1134593 h 6858000"/>
                <a:gd name="connsiteX195" fmla="*/ 2781726 w 7886700"/>
                <a:gd name="connsiteY195" fmla="*/ 1132210 h 6858000"/>
                <a:gd name="connsiteX196" fmla="*/ 2813490 w 7886700"/>
                <a:gd name="connsiteY196" fmla="*/ 1131416 h 6858000"/>
                <a:gd name="connsiteX197" fmla="*/ 2844460 w 7886700"/>
                <a:gd name="connsiteY197" fmla="*/ 1132210 h 6858000"/>
                <a:gd name="connsiteX198" fmla="*/ 2876224 w 7886700"/>
                <a:gd name="connsiteY198" fmla="*/ 1134593 h 6858000"/>
                <a:gd name="connsiteX199" fmla="*/ 2907194 w 7886700"/>
                <a:gd name="connsiteY199" fmla="*/ 1137770 h 6858000"/>
                <a:gd name="connsiteX200" fmla="*/ 2938164 w 7886700"/>
                <a:gd name="connsiteY200" fmla="*/ 1141741 h 6858000"/>
                <a:gd name="connsiteX201" fmla="*/ 2969134 w 7886700"/>
                <a:gd name="connsiteY201" fmla="*/ 1145712 h 6858000"/>
                <a:gd name="connsiteX202" fmla="*/ 2998516 w 7886700"/>
                <a:gd name="connsiteY202" fmla="*/ 1151272 h 6858000"/>
                <a:gd name="connsiteX203" fmla="*/ 3028692 w 7886700"/>
                <a:gd name="connsiteY203" fmla="*/ 1157626 h 6858000"/>
                <a:gd name="connsiteX204" fmla="*/ 3057279 w 7886700"/>
                <a:gd name="connsiteY204" fmla="*/ 1164774 h 6858000"/>
                <a:gd name="connsiteX205" fmla="*/ 3085867 w 7886700"/>
                <a:gd name="connsiteY205" fmla="*/ 1172716 h 6858000"/>
                <a:gd name="connsiteX206" fmla="*/ 3115249 w 7886700"/>
                <a:gd name="connsiteY206" fmla="*/ 1181453 h 6858000"/>
                <a:gd name="connsiteX207" fmla="*/ 3143042 w 7886700"/>
                <a:gd name="connsiteY207" fmla="*/ 1190189 h 6858000"/>
                <a:gd name="connsiteX208" fmla="*/ 3170042 w 7886700"/>
                <a:gd name="connsiteY208" fmla="*/ 1198926 h 6858000"/>
                <a:gd name="connsiteX209" fmla="*/ 3196247 w 7886700"/>
                <a:gd name="connsiteY209" fmla="*/ 1210045 h 6858000"/>
                <a:gd name="connsiteX210" fmla="*/ 3222453 w 7886700"/>
                <a:gd name="connsiteY210" fmla="*/ 1220370 h 6858000"/>
                <a:gd name="connsiteX211" fmla="*/ 3272481 w 7886700"/>
                <a:gd name="connsiteY211" fmla="*/ 1241814 h 6858000"/>
                <a:gd name="connsiteX212" fmla="*/ 3319333 w 7886700"/>
                <a:gd name="connsiteY212" fmla="*/ 1264053 h 6858000"/>
                <a:gd name="connsiteX213" fmla="*/ 3361420 w 7886700"/>
                <a:gd name="connsiteY213" fmla="*/ 1287085 h 6858000"/>
                <a:gd name="connsiteX214" fmla="*/ 3399537 w 7886700"/>
                <a:gd name="connsiteY214" fmla="*/ 1309324 h 6858000"/>
                <a:gd name="connsiteX215" fmla="*/ 3434478 w 7886700"/>
                <a:gd name="connsiteY215" fmla="*/ 1331562 h 6858000"/>
                <a:gd name="connsiteX216" fmla="*/ 3445595 w 7886700"/>
                <a:gd name="connsiteY216" fmla="*/ 1337122 h 6858000"/>
                <a:gd name="connsiteX217" fmla="*/ 3455919 w 7886700"/>
                <a:gd name="connsiteY217" fmla="*/ 1343476 h 6858000"/>
                <a:gd name="connsiteX218" fmla="*/ 3467830 w 7886700"/>
                <a:gd name="connsiteY218" fmla="*/ 1347447 h 6858000"/>
                <a:gd name="connsiteX219" fmla="*/ 3479742 w 7886700"/>
                <a:gd name="connsiteY219" fmla="*/ 1350624 h 6858000"/>
                <a:gd name="connsiteX220" fmla="*/ 3491653 w 7886700"/>
                <a:gd name="connsiteY220" fmla="*/ 1351418 h 6858000"/>
                <a:gd name="connsiteX221" fmla="*/ 3503565 w 7886700"/>
                <a:gd name="connsiteY221" fmla="*/ 1352212 h 6858000"/>
                <a:gd name="connsiteX222" fmla="*/ 3517064 w 7886700"/>
                <a:gd name="connsiteY222" fmla="*/ 1351418 h 6858000"/>
                <a:gd name="connsiteX223" fmla="*/ 3528976 w 7886700"/>
                <a:gd name="connsiteY223" fmla="*/ 1349035 h 6858000"/>
                <a:gd name="connsiteX224" fmla="*/ 3540887 w 7886700"/>
                <a:gd name="connsiteY224" fmla="*/ 1345064 h 6858000"/>
                <a:gd name="connsiteX225" fmla="*/ 3552799 w 7886700"/>
                <a:gd name="connsiteY225" fmla="*/ 1341093 h 6858000"/>
                <a:gd name="connsiteX226" fmla="*/ 3563916 w 7886700"/>
                <a:gd name="connsiteY226" fmla="*/ 1335533 h 6858000"/>
                <a:gd name="connsiteX227" fmla="*/ 3573446 w 7886700"/>
                <a:gd name="connsiteY227" fmla="*/ 1328385 h 6858000"/>
                <a:gd name="connsiteX228" fmla="*/ 3583769 w 7886700"/>
                <a:gd name="connsiteY228" fmla="*/ 1320443 h 6858000"/>
                <a:gd name="connsiteX229" fmla="*/ 3591710 w 7886700"/>
                <a:gd name="connsiteY229" fmla="*/ 1311706 h 6858000"/>
                <a:gd name="connsiteX230" fmla="*/ 3599651 w 7886700"/>
                <a:gd name="connsiteY230" fmla="*/ 1302970 h 6858000"/>
                <a:gd name="connsiteX231" fmla="*/ 3606004 w 7886700"/>
                <a:gd name="connsiteY231" fmla="*/ 1291851 h 6858000"/>
                <a:gd name="connsiteX232" fmla="*/ 3624268 w 7886700"/>
                <a:gd name="connsiteY232" fmla="*/ 1262464 h 6858000"/>
                <a:gd name="connsiteX233" fmla="*/ 3643327 w 7886700"/>
                <a:gd name="connsiteY233" fmla="*/ 1233872 h 6858000"/>
                <a:gd name="connsiteX234" fmla="*/ 3663179 w 7886700"/>
                <a:gd name="connsiteY234" fmla="*/ 1206074 h 6858000"/>
                <a:gd name="connsiteX235" fmla="*/ 3683826 w 7886700"/>
                <a:gd name="connsiteY235" fmla="*/ 1178276 h 6858000"/>
                <a:gd name="connsiteX236" fmla="*/ 3706061 w 7886700"/>
                <a:gd name="connsiteY236" fmla="*/ 1151272 h 6858000"/>
                <a:gd name="connsiteX237" fmla="*/ 3728296 w 7886700"/>
                <a:gd name="connsiteY237" fmla="*/ 1124268 h 6858000"/>
                <a:gd name="connsiteX238" fmla="*/ 3752913 w 7886700"/>
                <a:gd name="connsiteY238" fmla="*/ 1099647 h 6858000"/>
                <a:gd name="connsiteX239" fmla="*/ 3777530 w 7886700"/>
                <a:gd name="connsiteY239" fmla="*/ 1075026 h 6858000"/>
                <a:gd name="connsiteX240" fmla="*/ 3802941 w 7886700"/>
                <a:gd name="connsiteY240" fmla="*/ 1051199 h 6858000"/>
                <a:gd name="connsiteX241" fmla="*/ 3829941 w 7886700"/>
                <a:gd name="connsiteY241" fmla="*/ 1028166 h 6858000"/>
                <a:gd name="connsiteX242" fmla="*/ 3857734 w 7886700"/>
                <a:gd name="connsiteY242" fmla="*/ 1007517 h 6858000"/>
                <a:gd name="connsiteX243" fmla="*/ 3887116 w 7886700"/>
                <a:gd name="connsiteY243" fmla="*/ 986072 h 6858000"/>
                <a:gd name="connsiteX244" fmla="*/ 3916498 w 7886700"/>
                <a:gd name="connsiteY244" fmla="*/ 966217 h 6858000"/>
                <a:gd name="connsiteX245" fmla="*/ 3946674 w 7886700"/>
                <a:gd name="connsiteY245" fmla="*/ 948744 h 6858000"/>
                <a:gd name="connsiteX246" fmla="*/ 3978438 w 7886700"/>
                <a:gd name="connsiteY246" fmla="*/ 930476 h 6858000"/>
                <a:gd name="connsiteX247" fmla="*/ 4010202 w 7886700"/>
                <a:gd name="connsiteY247" fmla="*/ 915386 h 6858000"/>
                <a:gd name="connsiteX248" fmla="*/ 4042760 w 7886700"/>
                <a:gd name="connsiteY248" fmla="*/ 901090 h 6858000"/>
                <a:gd name="connsiteX249" fmla="*/ 4076112 w 7886700"/>
                <a:gd name="connsiteY249" fmla="*/ 887588 h 6858000"/>
                <a:gd name="connsiteX250" fmla="*/ 4109464 w 7886700"/>
                <a:gd name="connsiteY250" fmla="*/ 877263 h 6858000"/>
                <a:gd name="connsiteX251" fmla="*/ 4144405 w 7886700"/>
                <a:gd name="connsiteY251" fmla="*/ 866938 h 6858000"/>
                <a:gd name="connsiteX252" fmla="*/ 4180140 w 7886700"/>
                <a:gd name="connsiteY252" fmla="*/ 858996 h 6858000"/>
                <a:gd name="connsiteX253" fmla="*/ 4215874 w 7886700"/>
                <a:gd name="connsiteY253" fmla="*/ 851848 h 6858000"/>
                <a:gd name="connsiteX254" fmla="*/ 4252403 w 7886700"/>
                <a:gd name="connsiteY254" fmla="*/ 847082 h 6858000"/>
                <a:gd name="connsiteX255" fmla="*/ 4289726 w 7886700"/>
                <a:gd name="connsiteY255" fmla="*/ 843905 h 6858000"/>
                <a:gd name="connsiteX256" fmla="*/ 4113213 w 7886700"/>
                <a:gd name="connsiteY256" fmla="*/ 0 h 6858000"/>
                <a:gd name="connsiteX257" fmla="*/ 4148931 w 7886700"/>
                <a:gd name="connsiteY257" fmla="*/ 0 h 6858000"/>
                <a:gd name="connsiteX258" fmla="*/ 4192588 w 7886700"/>
                <a:gd name="connsiteY258" fmla="*/ 794 h 6858000"/>
                <a:gd name="connsiteX259" fmla="*/ 4235450 w 7886700"/>
                <a:gd name="connsiteY259" fmla="*/ 3175 h 6858000"/>
                <a:gd name="connsiteX260" fmla="*/ 4279106 w 7886700"/>
                <a:gd name="connsiteY260" fmla="*/ 6350 h 6858000"/>
                <a:gd name="connsiteX261" fmla="*/ 4321969 w 7886700"/>
                <a:gd name="connsiteY261" fmla="*/ 10319 h 6858000"/>
                <a:gd name="connsiteX262" fmla="*/ 4364038 w 7886700"/>
                <a:gd name="connsiteY262" fmla="*/ 15875 h 6858000"/>
                <a:gd name="connsiteX263" fmla="*/ 4405313 w 7886700"/>
                <a:gd name="connsiteY263" fmla="*/ 22225 h 6858000"/>
                <a:gd name="connsiteX264" fmla="*/ 4447381 w 7886700"/>
                <a:gd name="connsiteY264" fmla="*/ 30163 h 6858000"/>
                <a:gd name="connsiteX265" fmla="*/ 4489450 w 7886700"/>
                <a:gd name="connsiteY265" fmla="*/ 38894 h 6858000"/>
                <a:gd name="connsiteX266" fmla="*/ 4529931 w 7886700"/>
                <a:gd name="connsiteY266" fmla="*/ 48419 h 6858000"/>
                <a:gd name="connsiteX267" fmla="*/ 4569619 w 7886700"/>
                <a:gd name="connsiteY267" fmla="*/ 60325 h 6858000"/>
                <a:gd name="connsiteX268" fmla="*/ 4609306 w 7886700"/>
                <a:gd name="connsiteY268" fmla="*/ 72231 h 6858000"/>
                <a:gd name="connsiteX269" fmla="*/ 4648994 w 7886700"/>
                <a:gd name="connsiteY269" fmla="*/ 86519 h 6858000"/>
                <a:gd name="connsiteX270" fmla="*/ 4687888 w 7886700"/>
                <a:gd name="connsiteY270" fmla="*/ 100013 h 6858000"/>
                <a:gd name="connsiteX271" fmla="*/ 4725988 w 7886700"/>
                <a:gd name="connsiteY271" fmla="*/ 116681 h 6858000"/>
                <a:gd name="connsiteX272" fmla="*/ 4763294 w 7886700"/>
                <a:gd name="connsiteY272" fmla="*/ 132556 h 6858000"/>
                <a:gd name="connsiteX273" fmla="*/ 4800600 w 7886700"/>
                <a:gd name="connsiteY273" fmla="*/ 150019 h 6858000"/>
                <a:gd name="connsiteX274" fmla="*/ 4837113 w 7886700"/>
                <a:gd name="connsiteY274" fmla="*/ 169069 h 6858000"/>
                <a:gd name="connsiteX275" fmla="*/ 4873625 w 7886700"/>
                <a:gd name="connsiteY275" fmla="*/ 188119 h 6858000"/>
                <a:gd name="connsiteX276" fmla="*/ 4908550 w 7886700"/>
                <a:gd name="connsiteY276" fmla="*/ 208756 h 6858000"/>
                <a:gd name="connsiteX277" fmla="*/ 4943475 w 7886700"/>
                <a:gd name="connsiteY277" fmla="*/ 229394 h 6858000"/>
                <a:gd name="connsiteX278" fmla="*/ 4976813 w 7886700"/>
                <a:gd name="connsiteY278" fmla="*/ 252413 h 6858000"/>
                <a:gd name="connsiteX279" fmla="*/ 5010944 w 7886700"/>
                <a:gd name="connsiteY279" fmla="*/ 275431 h 6858000"/>
                <a:gd name="connsiteX280" fmla="*/ 5043488 w 7886700"/>
                <a:gd name="connsiteY280" fmla="*/ 299244 h 6858000"/>
                <a:gd name="connsiteX281" fmla="*/ 5076825 w 7886700"/>
                <a:gd name="connsiteY281" fmla="*/ 323850 h 6858000"/>
                <a:gd name="connsiteX282" fmla="*/ 5106988 w 7886700"/>
                <a:gd name="connsiteY282" fmla="*/ 350044 h 6858000"/>
                <a:gd name="connsiteX283" fmla="*/ 5137944 w 7886700"/>
                <a:gd name="connsiteY283" fmla="*/ 377031 h 6858000"/>
                <a:gd name="connsiteX284" fmla="*/ 5168106 w 7886700"/>
                <a:gd name="connsiteY284" fmla="*/ 404813 h 6858000"/>
                <a:gd name="connsiteX285" fmla="*/ 5197475 w 7886700"/>
                <a:gd name="connsiteY285" fmla="*/ 432594 h 6858000"/>
                <a:gd name="connsiteX286" fmla="*/ 5226050 w 7886700"/>
                <a:gd name="connsiteY286" fmla="*/ 461169 h 6858000"/>
                <a:gd name="connsiteX287" fmla="*/ 5253831 w 7886700"/>
                <a:gd name="connsiteY287" fmla="*/ 491331 h 6858000"/>
                <a:gd name="connsiteX288" fmla="*/ 5280025 w 7886700"/>
                <a:gd name="connsiteY288" fmla="*/ 521494 h 6858000"/>
                <a:gd name="connsiteX289" fmla="*/ 5306219 w 7886700"/>
                <a:gd name="connsiteY289" fmla="*/ 554038 h 6858000"/>
                <a:gd name="connsiteX290" fmla="*/ 5350669 w 7886700"/>
                <a:gd name="connsiteY290" fmla="*/ 550069 h 6858000"/>
                <a:gd name="connsiteX291" fmla="*/ 5395913 w 7886700"/>
                <a:gd name="connsiteY291" fmla="*/ 546894 h 6858000"/>
                <a:gd name="connsiteX292" fmla="*/ 5440363 w 7886700"/>
                <a:gd name="connsiteY292" fmla="*/ 544513 h 6858000"/>
                <a:gd name="connsiteX293" fmla="*/ 5484813 w 7886700"/>
                <a:gd name="connsiteY293" fmla="*/ 544513 h 6858000"/>
                <a:gd name="connsiteX294" fmla="*/ 5526881 w 7886700"/>
                <a:gd name="connsiteY294" fmla="*/ 544513 h 6858000"/>
                <a:gd name="connsiteX295" fmla="*/ 5568950 w 7886700"/>
                <a:gd name="connsiteY295" fmla="*/ 546100 h 6858000"/>
                <a:gd name="connsiteX296" fmla="*/ 5610225 w 7886700"/>
                <a:gd name="connsiteY296" fmla="*/ 548481 h 6858000"/>
                <a:gd name="connsiteX297" fmla="*/ 5651500 w 7886700"/>
                <a:gd name="connsiteY297" fmla="*/ 551656 h 6858000"/>
                <a:gd name="connsiteX298" fmla="*/ 5691981 w 7886700"/>
                <a:gd name="connsiteY298" fmla="*/ 555625 h 6858000"/>
                <a:gd name="connsiteX299" fmla="*/ 5732463 w 7886700"/>
                <a:gd name="connsiteY299" fmla="*/ 560388 h 6858000"/>
                <a:gd name="connsiteX300" fmla="*/ 5772150 w 7886700"/>
                <a:gd name="connsiteY300" fmla="*/ 566738 h 6858000"/>
                <a:gd name="connsiteX301" fmla="*/ 5811838 w 7886700"/>
                <a:gd name="connsiteY301" fmla="*/ 573881 h 6858000"/>
                <a:gd name="connsiteX302" fmla="*/ 5851525 w 7886700"/>
                <a:gd name="connsiteY302" fmla="*/ 581819 h 6858000"/>
                <a:gd name="connsiteX303" fmla="*/ 5890419 w 7886700"/>
                <a:gd name="connsiteY303" fmla="*/ 590550 h 6858000"/>
                <a:gd name="connsiteX304" fmla="*/ 5930106 w 7886700"/>
                <a:gd name="connsiteY304" fmla="*/ 599281 h 6858000"/>
                <a:gd name="connsiteX305" fmla="*/ 5968206 w 7886700"/>
                <a:gd name="connsiteY305" fmla="*/ 609600 h 6858000"/>
                <a:gd name="connsiteX306" fmla="*/ 6007100 w 7886700"/>
                <a:gd name="connsiteY306" fmla="*/ 619919 h 6858000"/>
                <a:gd name="connsiteX307" fmla="*/ 6044406 w 7886700"/>
                <a:gd name="connsiteY307" fmla="*/ 631825 h 6858000"/>
                <a:gd name="connsiteX308" fmla="*/ 6082506 w 7886700"/>
                <a:gd name="connsiteY308" fmla="*/ 645319 h 6858000"/>
                <a:gd name="connsiteX309" fmla="*/ 6119019 w 7886700"/>
                <a:gd name="connsiteY309" fmla="*/ 658813 h 6858000"/>
                <a:gd name="connsiteX310" fmla="*/ 6156325 w 7886700"/>
                <a:gd name="connsiteY310" fmla="*/ 673100 h 6858000"/>
                <a:gd name="connsiteX311" fmla="*/ 6192838 w 7886700"/>
                <a:gd name="connsiteY311" fmla="*/ 688181 h 6858000"/>
                <a:gd name="connsiteX312" fmla="*/ 6228556 w 7886700"/>
                <a:gd name="connsiteY312" fmla="*/ 704056 h 6858000"/>
                <a:gd name="connsiteX313" fmla="*/ 6264275 w 7886700"/>
                <a:gd name="connsiteY313" fmla="*/ 720725 h 6858000"/>
                <a:gd name="connsiteX314" fmla="*/ 6299200 w 7886700"/>
                <a:gd name="connsiteY314" fmla="*/ 737394 h 6858000"/>
                <a:gd name="connsiteX315" fmla="*/ 6334125 w 7886700"/>
                <a:gd name="connsiteY315" fmla="*/ 755650 h 6858000"/>
                <a:gd name="connsiteX316" fmla="*/ 6369050 w 7886700"/>
                <a:gd name="connsiteY316" fmla="*/ 774700 h 6858000"/>
                <a:gd name="connsiteX317" fmla="*/ 6402388 w 7886700"/>
                <a:gd name="connsiteY317" fmla="*/ 794544 h 6858000"/>
                <a:gd name="connsiteX318" fmla="*/ 6435725 w 7886700"/>
                <a:gd name="connsiteY318" fmla="*/ 814388 h 6858000"/>
                <a:gd name="connsiteX319" fmla="*/ 6468269 w 7886700"/>
                <a:gd name="connsiteY319" fmla="*/ 835025 h 6858000"/>
                <a:gd name="connsiteX320" fmla="*/ 6500812 w 7886700"/>
                <a:gd name="connsiteY320" fmla="*/ 857250 h 6858000"/>
                <a:gd name="connsiteX321" fmla="*/ 6532562 w 7886700"/>
                <a:gd name="connsiteY321" fmla="*/ 878681 h 6858000"/>
                <a:gd name="connsiteX322" fmla="*/ 6564312 w 7886700"/>
                <a:gd name="connsiteY322" fmla="*/ 901700 h 6858000"/>
                <a:gd name="connsiteX323" fmla="*/ 6595269 w 7886700"/>
                <a:gd name="connsiteY323" fmla="*/ 925513 h 6858000"/>
                <a:gd name="connsiteX324" fmla="*/ 6625431 w 7886700"/>
                <a:gd name="connsiteY324" fmla="*/ 949325 h 6858000"/>
                <a:gd name="connsiteX325" fmla="*/ 6654800 w 7886700"/>
                <a:gd name="connsiteY325" fmla="*/ 973931 h 6858000"/>
                <a:gd name="connsiteX326" fmla="*/ 6684962 w 7886700"/>
                <a:gd name="connsiteY326" fmla="*/ 999331 h 6858000"/>
                <a:gd name="connsiteX327" fmla="*/ 6713538 w 7886700"/>
                <a:gd name="connsiteY327" fmla="*/ 1025525 h 6858000"/>
                <a:gd name="connsiteX328" fmla="*/ 6741319 w 7886700"/>
                <a:gd name="connsiteY328" fmla="*/ 1051719 h 6858000"/>
                <a:gd name="connsiteX329" fmla="*/ 6769100 w 7886700"/>
                <a:gd name="connsiteY329" fmla="*/ 1079500 h 6858000"/>
                <a:gd name="connsiteX330" fmla="*/ 6796088 w 7886700"/>
                <a:gd name="connsiteY330" fmla="*/ 1107281 h 6858000"/>
                <a:gd name="connsiteX331" fmla="*/ 6822281 w 7886700"/>
                <a:gd name="connsiteY331" fmla="*/ 1135063 h 6858000"/>
                <a:gd name="connsiteX332" fmla="*/ 6847681 w 7886700"/>
                <a:gd name="connsiteY332" fmla="*/ 1165225 h 6858000"/>
                <a:gd name="connsiteX333" fmla="*/ 6873875 w 7886700"/>
                <a:gd name="connsiteY333" fmla="*/ 1193800 h 6858000"/>
                <a:gd name="connsiteX334" fmla="*/ 6897688 w 7886700"/>
                <a:gd name="connsiteY334" fmla="*/ 1224756 h 6858000"/>
                <a:gd name="connsiteX335" fmla="*/ 6921500 w 7886700"/>
                <a:gd name="connsiteY335" fmla="*/ 1254125 h 6858000"/>
                <a:gd name="connsiteX336" fmla="*/ 6945312 w 7886700"/>
                <a:gd name="connsiteY336" fmla="*/ 1286669 h 6858000"/>
                <a:gd name="connsiteX337" fmla="*/ 6968331 w 7886700"/>
                <a:gd name="connsiteY337" fmla="*/ 1316831 h 6858000"/>
                <a:gd name="connsiteX338" fmla="*/ 6989762 w 7886700"/>
                <a:gd name="connsiteY338" fmla="*/ 1350169 h 6858000"/>
                <a:gd name="connsiteX339" fmla="*/ 7011194 w 7886700"/>
                <a:gd name="connsiteY339" fmla="*/ 1382713 h 6858000"/>
                <a:gd name="connsiteX340" fmla="*/ 7031831 w 7886700"/>
                <a:gd name="connsiteY340" fmla="*/ 1415256 h 6858000"/>
                <a:gd name="connsiteX341" fmla="*/ 7051675 w 7886700"/>
                <a:gd name="connsiteY341" fmla="*/ 1449388 h 6858000"/>
                <a:gd name="connsiteX342" fmla="*/ 7070725 w 7886700"/>
                <a:gd name="connsiteY342" fmla="*/ 1483519 h 6858000"/>
                <a:gd name="connsiteX343" fmla="*/ 7089775 w 7886700"/>
                <a:gd name="connsiteY343" fmla="*/ 1516856 h 6858000"/>
                <a:gd name="connsiteX344" fmla="*/ 7106444 w 7886700"/>
                <a:gd name="connsiteY344" fmla="*/ 1552575 h 6858000"/>
                <a:gd name="connsiteX345" fmla="*/ 7123906 w 7886700"/>
                <a:gd name="connsiteY345" fmla="*/ 1587500 h 6858000"/>
                <a:gd name="connsiteX346" fmla="*/ 7139781 w 7886700"/>
                <a:gd name="connsiteY346" fmla="*/ 1623219 h 6858000"/>
                <a:gd name="connsiteX347" fmla="*/ 7156450 w 7886700"/>
                <a:gd name="connsiteY347" fmla="*/ 1659731 h 6858000"/>
                <a:gd name="connsiteX348" fmla="*/ 7169944 w 7886700"/>
                <a:gd name="connsiteY348" fmla="*/ 1696244 h 6858000"/>
                <a:gd name="connsiteX349" fmla="*/ 7184231 w 7886700"/>
                <a:gd name="connsiteY349" fmla="*/ 1732756 h 6858000"/>
                <a:gd name="connsiteX350" fmla="*/ 7197725 w 7886700"/>
                <a:gd name="connsiteY350" fmla="*/ 1770063 h 6858000"/>
                <a:gd name="connsiteX351" fmla="*/ 7209631 w 7886700"/>
                <a:gd name="connsiteY351" fmla="*/ 1808163 h 6858000"/>
                <a:gd name="connsiteX352" fmla="*/ 7221538 w 7886700"/>
                <a:gd name="connsiteY352" fmla="*/ 1846263 h 6858000"/>
                <a:gd name="connsiteX353" fmla="*/ 7231856 w 7886700"/>
                <a:gd name="connsiteY353" fmla="*/ 1884363 h 6858000"/>
                <a:gd name="connsiteX354" fmla="*/ 7241381 w 7886700"/>
                <a:gd name="connsiteY354" fmla="*/ 1923256 h 6858000"/>
                <a:gd name="connsiteX355" fmla="*/ 7250906 w 7886700"/>
                <a:gd name="connsiteY355" fmla="*/ 1962150 h 6858000"/>
                <a:gd name="connsiteX356" fmla="*/ 7259638 w 7886700"/>
                <a:gd name="connsiteY356" fmla="*/ 2001838 h 6858000"/>
                <a:gd name="connsiteX357" fmla="*/ 7266781 w 7886700"/>
                <a:gd name="connsiteY357" fmla="*/ 2041525 h 6858000"/>
                <a:gd name="connsiteX358" fmla="*/ 7300912 w 7886700"/>
                <a:gd name="connsiteY358" fmla="*/ 2071688 h 6858000"/>
                <a:gd name="connsiteX359" fmla="*/ 7335838 w 7886700"/>
                <a:gd name="connsiteY359" fmla="*/ 2102644 h 6858000"/>
                <a:gd name="connsiteX360" fmla="*/ 7369175 w 7886700"/>
                <a:gd name="connsiteY360" fmla="*/ 2134394 h 6858000"/>
                <a:gd name="connsiteX361" fmla="*/ 7401719 w 7886700"/>
                <a:gd name="connsiteY361" fmla="*/ 2166938 h 6858000"/>
                <a:gd name="connsiteX362" fmla="*/ 7433469 w 7886700"/>
                <a:gd name="connsiteY362" fmla="*/ 2201069 h 6858000"/>
                <a:gd name="connsiteX363" fmla="*/ 7464425 w 7886700"/>
                <a:gd name="connsiteY363" fmla="*/ 2234406 h 6858000"/>
                <a:gd name="connsiteX364" fmla="*/ 7493794 w 7886700"/>
                <a:gd name="connsiteY364" fmla="*/ 2270125 h 6858000"/>
                <a:gd name="connsiteX365" fmla="*/ 7523162 w 7886700"/>
                <a:gd name="connsiteY365" fmla="*/ 2305844 h 6858000"/>
                <a:gd name="connsiteX366" fmla="*/ 7550944 w 7886700"/>
                <a:gd name="connsiteY366" fmla="*/ 2343150 h 6858000"/>
                <a:gd name="connsiteX367" fmla="*/ 7577931 w 7886700"/>
                <a:gd name="connsiteY367" fmla="*/ 2380456 h 6858000"/>
                <a:gd name="connsiteX368" fmla="*/ 7604125 w 7886700"/>
                <a:gd name="connsiteY368" fmla="*/ 2418556 h 6858000"/>
                <a:gd name="connsiteX369" fmla="*/ 7629525 w 7886700"/>
                <a:gd name="connsiteY369" fmla="*/ 2458244 h 6858000"/>
                <a:gd name="connsiteX370" fmla="*/ 7653338 w 7886700"/>
                <a:gd name="connsiteY370" fmla="*/ 2497931 h 6858000"/>
                <a:gd name="connsiteX371" fmla="*/ 7676356 w 7886700"/>
                <a:gd name="connsiteY371" fmla="*/ 2537619 h 6858000"/>
                <a:gd name="connsiteX372" fmla="*/ 7697788 w 7886700"/>
                <a:gd name="connsiteY372" fmla="*/ 2579688 h 6858000"/>
                <a:gd name="connsiteX373" fmla="*/ 7718425 w 7886700"/>
                <a:gd name="connsiteY373" fmla="*/ 2620963 h 6858000"/>
                <a:gd name="connsiteX374" fmla="*/ 7737475 w 7886700"/>
                <a:gd name="connsiteY374" fmla="*/ 2663031 h 6858000"/>
                <a:gd name="connsiteX375" fmla="*/ 7756525 w 7886700"/>
                <a:gd name="connsiteY375" fmla="*/ 2706688 h 6858000"/>
                <a:gd name="connsiteX376" fmla="*/ 7773194 w 7886700"/>
                <a:gd name="connsiteY376" fmla="*/ 2749550 h 6858000"/>
                <a:gd name="connsiteX377" fmla="*/ 7790656 w 7886700"/>
                <a:gd name="connsiteY377" fmla="*/ 2794000 h 6858000"/>
                <a:gd name="connsiteX378" fmla="*/ 7804944 w 7886700"/>
                <a:gd name="connsiteY378" fmla="*/ 2839244 h 6858000"/>
                <a:gd name="connsiteX379" fmla="*/ 7819231 w 7886700"/>
                <a:gd name="connsiteY379" fmla="*/ 2883694 h 6858000"/>
                <a:gd name="connsiteX380" fmla="*/ 7831138 w 7886700"/>
                <a:gd name="connsiteY380" fmla="*/ 2930525 h 6858000"/>
                <a:gd name="connsiteX381" fmla="*/ 7843044 w 7886700"/>
                <a:gd name="connsiteY381" fmla="*/ 2976563 h 6858000"/>
                <a:gd name="connsiteX382" fmla="*/ 7852569 w 7886700"/>
                <a:gd name="connsiteY382" fmla="*/ 3022600 h 6858000"/>
                <a:gd name="connsiteX383" fmla="*/ 7862094 w 7886700"/>
                <a:gd name="connsiteY383" fmla="*/ 3071019 h 6858000"/>
                <a:gd name="connsiteX384" fmla="*/ 7868444 w 7886700"/>
                <a:gd name="connsiteY384" fmla="*/ 3118644 h 6858000"/>
                <a:gd name="connsiteX385" fmla="*/ 7874794 w 7886700"/>
                <a:gd name="connsiteY385" fmla="*/ 3166269 h 6858000"/>
                <a:gd name="connsiteX386" fmla="*/ 7879556 w 7886700"/>
                <a:gd name="connsiteY386" fmla="*/ 3214688 h 6858000"/>
                <a:gd name="connsiteX387" fmla="*/ 7883525 w 7886700"/>
                <a:gd name="connsiteY387" fmla="*/ 3263106 h 6858000"/>
                <a:gd name="connsiteX388" fmla="*/ 7885906 w 7886700"/>
                <a:gd name="connsiteY388" fmla="*/ 3313113 h 6858000"/>
                <a:gd name="connsiteX389" fmla="*/ 7886700 w 7886700"/>
                <a:gd name="connsiteY389" fmla="*/ 3363119 h 6858000"/>
                <a:gd name="connsiteX390" fmla="*/ 7884319 w 7886700"/>
                <a:gd name="connsiteY390" fmla="*/ 3426619 h 6858000"/>
                <a:gd name="connsiteX391" fmla="*/ 7881938 w 7886700"/>
                <a:gd name="connsiteY391" fmla="*/ 3490119 h 6858000"/>
                <a:gd name="connsiteX392" fmla="*/ 7875588 w 7886700"/>
                <a:gd name="connsiteY392" fmla="*/ 3552825 h 6858000"/>
                <a:gd name="connsiteX393" fmla="*/ 7867650 w 7886700"/>
                <a:gd name="connsiteY393" fmla="*/ 3615531 h 6858000"/>
                <a:gd name="connsiteX394" fmla="*/ 7858125 w 7886700"/>
                <a:gd name="connsiteY394" fmla="*/ 3675856 h 6858000"/>
                <a:gd name="connsiteX395" fmla="*/ 7844631 w 7886700"/>
                <a:gd name="connsiteY395" fmla="*/ 3736975 h 6858000"/>
                <a:gd name="connsiteX396" fmla="*/ 7831138 w 7886700"/>
                <a:gd name="connsiteY396" fmla="*/ 3797300 h 6858000"/>
                <a:gd name="connsiteX397" fmla="*/ 7814469 w 7886700"/>
                <a:gd name="connsiteY397" fmla="*/ 3856038 h 6858000"/>
                <a:gd name="connsiteX398" fmla="*/ 7796212 w 7886700"/>
                <a:gd name="connsiteY398" fmla="*/ 3914775 h 6858000"/>
                <a:gd name="connsiteX399" fmla="*/ 7775575 w 7886700"/>
                <a:gd name="connsiteY399" fmla="*/ 3971131 h 6858000"/>
                <a:gd name="connsiteX400" fmla="*/ 7752556 w 7886700"/>
                <a:gd name="connsiteY400" fmla="*/ 4028281 h 6858000"/>
                <a:gd name="connsiteX401" fmla="*/ 7728744 w 7886700"/>
                <a:gd name="connsiteY401" fmla="*/ 4082256 h 6858000"/>
                <a:gd name="connsiteX402" fmla="*/ 7701756 w 7886700"/>
                <a:gd name="connsiteY402" fmla="*/ 4137025 h 6858000"/>
                <a:gd name="connsiteX403" fmla="*/ 7673975 w 7886700"/>
                <a:gd name="connsiteY403" fmla="*/ 4190206 h 6858000"/>
                <a:gd name="connsiteX404" fmla="*/ 7643812 w 7886700"/>
                <a:gd name="connsiteY404" fmla="*/ 4242594 h 6858000"/>
                <a:gd name="connsiteX405" fmla="*/ 7612062 w 7886700"/>
                <a:gd name="connsiteY405" fmla="*/ 4293394 h 6858000"/>
                <a:gd name="connsiteX406" fmla="*/ 7578725 w 7886700"/>
                <a:gd name="connsiteY406" fmla="*/ 4343400 h 6858000"/>
                <a:gd name="connsiteX407" fmla="*/ 7543800 w 7886700"/>
                <a:gd name="connsiteY407" fmla="*/ 4391819 h 6858000"/>
                <a:gd name="connsiteX408" fmla="*/ 7507288 w 7886700"/>
                <a:gd name="connsiteY408" fmla="*/ 4438650 h 6858000"/>
                <a:gd name="connsiteX409" fmla="*/ 7469188 w 7886700"/>
                <a:gd name="connsiteY409" fmla="*/ 4483894 h 6858000"/>
                <a:gd name="connsiteX410" fmla="*/ 7429500 w 7886700"/>
                <a:gd name="connsiteY410" fmla="*/ 4529138 h 6858000"/>
                <a:gd name="connsiteX411" fmla="*/ 7387431 w 7886700"/>
                <a:gd name="connsiteY411" fmla="*/ 4572000 h 6858000"/>
                <a:gd name="connsiteX412" fmla="*/ 7344569 w 7886700"/>
                <a:gd name="connsiteY412" fmla="*/ 4613275 h 6858000"/>
                <a:gd name="connsiteX413" fmla="*/ 7300912 w 7886700"/>
                <a:gd name="connsiteY413" fmla="*/ 4652963 h 6858000"/>
                <a:gd name="connsiteX414" fmla="*/ 7255669 w 7886700"/>
                <a:gd name="connsiteY414" fmla="*/ 4691856 h 6858000"/>
                <a:gd name="connsiteX415" fmla="*/ 7208838 w 7886700"/>
                <a:gd name="connsiteY415" fmla="*/ 4728369 h 6858000"/>
                <a:gd name="connsiteX416" fmla="*/ 7161212 w 7886700"/>
                <a:gd name="connsiteY416" fmla="*/ 4764881 h 6858000"/>
                <a:gd name="connsiteX417" fmla="*/ 7111206 w 7886700"/>
                <a:gd name="connsiteY417" fmla="*/ 4798219 h 6858000"/>
                <a:gd name="connsiteX418" fmla="*/ 7060406 w 7886700"/>
                <a:gd name="connsiteY418" fmla="*/ 4829969 h 6858000"/>
                <a:gd name="connsiteX419" fmla="*/ 7008812 w 7886700"/>
                <a:gd name="connsiteY419" fmla="*/ 4860925 h 6858000"/>
                <a:gd name="connsiteX420" fmla="*/ 6956425 w 7886700"/>
                <a:gd name="connsiteY420" fmla="*/ 4888706 h 6858000"/>
                <a:gd name="connsiteX421" fmla="*/ 6901656 w 7886700"/>
                <a:gd name="connsiteY421" fmla="*/ 4915694 h 6858000"/>
                <a:gd name="connsiteX422" fmla="*/ 6911181 w 7886700"/>
                <a:gd name="connsiteY422" fmla="*/ 4950619 h 6858000"/>
                <a:gd name="connsiteX423" fmla="*/ 6919119 w 7886700"/>
                <a:gd name="connsiteY423" fmla="*/ 4986338 h 6858000"/>
                <a:gd name="connsiteX424" fmla="*/ 6926262 w 7886700"/>
                <a:gd name="connsiteY424" fmla="*/ 5022056 h 6858000"/>
                <a:gd name="connsiteX425" fmla="*/ 6932612 w 7886700"/>
                <a:gd name="connsiteY425" fmla="*/ 5057775 h 6858000"/>
                <a:gd name="connsiteX426" fmla="*/ 6937375 w 7886700"/>
                <a:gd name="connsiteY426" fmla="*/ 5094288 h 6858000"/>
                <a:gd name="connsiteX427" fmla="*/ 6940550 w 7886700"/>
                <a:gd name="connsiteY427" fmla="*/ 5132388 h 6858000"/>
                <a:gd name="connsiteX428" fmla="*/ 6942138 w 7886700"/>
                <a:gd name="connsiteY428" fmla="*/ 5168900 h 6858000"/>
                <a:gd name="connsiteX429" fmla="*/ 6943725 w 7886700"/>
                <a:gd name="connsiteY429" fmla="*/ 5207000 h 6858000"/>
                <a:gd name="connsiteX430" fmla="*/ 6942138 w 7886700"/>
                <a:gd name="connsiteY430" fmla="*/ 5249863 h 6858000"/>
                <a:gd name="connsiteX431" fmla="*/ 6939756 w 7886700"/>
                <a:gd name="connsiteY431" fmla="*/ 5292725 h 6858000"/>
                <a:gd name="connsiteX432" fmla="*/ 6935788 w 7886700"/>
                <a:gd name="connsiteY432" fmla="*/ 5334000 h 6858000"/>
                <a:gd name="connsiteX433" fmla="*/ 6929438 w 7886700"/>
                <a:gd name="connsiteY433" fmla="*/ 5374481 h 6858000"/>
                <a:gd name="connsiteX434" fmla="*/ 6922294 w 7886700"/>
                <a:gd name="connsiteY434" fmla="*/ 5415756 h 6858000"/>
                <a:gd name="connsiteX435" fmla="*/ 6913562 w 7886700"/>
                <a:gd name="connsiteY435" fmla="*/ 5456238 h 6858000"/>
                <a:gd name="connsiteX436" fmla="*/ 6902450 w 7886700"/>
                <a:gd name="connsiteY436" fmla="*/ 5495925 h 6858000"/>
                <a:gd name="connsiteX437" fmla="*/ 6890544 w 7886700"/>
                <a:gd name="connsiteY437" fmla="*/ 5534819 h 6858000"/>
                <a:gd name="connsiteX438" fmla="*/ 6877844 w 7886700"/>
                <a:gd name="connsiteY438" fmla="*/ 5573713 h 6858000"/>
                <a:gd name="connsiteX439" fmla="*/ 6862762 w 7886700"/>
                <a:gd name="connsiteY439" fmla="*/ 5611813 h 6858000"/>
                <a:gd name="connsiteX440" fmla="*/ 6846888 w 7886700"/>
                <a:gd name="connsiteY440" fmla="*/ 5648325 h 6858000"/>
                <a:gd name="connsiteX441" fmla="*/ 6829425 w 7886700"/>
                <a:gd name="connsiteY441" fmla="*/ 5684044 h 6858000"/>
                <a:gd name="connsiteX442" fmla="*/ 6810375 w 7886700"/>
                <a:gd name="connsiteY442" fmla="*/ 5719763 h 6858000"/>
                <a:gd name="connsiteX443" fmla="*/ 6790531 w 7886700"/>
                <a:gd name="connsiteY443" fmla="*/ 5754688 h 6858000"/>
                <a:gd name="connsiteX444" fmla="*/ 6769100 w 7886700"/>
                <a:gd name="connsiteY444" fmla="*/ 5788025 h 6858000"/>
                <a:gd name="connsiteX445" fmla="*/ 6746875 w 7886700"/>
                <a:gd name="connsiteY445" fmla="*/ 5821363 h 6858000"/>
                <a:gd name="connsiteX446" fmla="*/ 6723062 w 7886700"/>
                <a:gd name="connsiteY446" fmla="*/ 5853113 h 6858000"/>
                <a:gd name="connsiteX447" fmla="*/ 6697662 w 7886700"/>
                <a:gd name="connsiteY447" fmla="*/ 5884863 h 6858000"/>
                <a:gd name="connsiteX448" fmla="*/ 6672262 w 7886700"/>
                <a:gd name="connsiteY448" fmla="*/ 5915025 h 6858000"/>
                <a:gd name="connsiteX449" fmla="*/ 6644481 w 7886700"/>
                <a:gd name="connsiteY449" fmla="*/ 5943600 h 6858000"/>
                <a:gd name="connsiteX450" fmla="*/ 6616700 w 7886700"/>
                <a:gd name="connsiteY450" fmla="*/ 5971381 h 6858000"/>
                <a:gd name="connsiteX451" fmla="*/ 6587331 w 7886700"/>
                <a:gd name="connsiteY451" fmla="*/ 5998369 h 6858000"/>
                <a:gd name="connsiteX452" fmla="*/ 6556375 w 7886700"/>
                <a:gd name="connsiteY452" fmla="*/ 6023769 h 6858000"/>
                <a:gd name="connsiteX453" fmla="*/ 6526212 w 7886700"/>
                <a:gd name="connsiteY453" fmla="*/ 6049169 h 6858000"/>
                <a:gd name="connsiteX454" fmla="*/ 6492875 w 7886700"/>
                <a:gd name="connsiteY454" fmla="*/ 6072981 h 6858000"/>
                <a:gd name="connsiteX455" fmla="*/ 6460331 w 7886700"/>
                <a:gd name="connsiteY455" fmla="*/ 6095206 h 6858000"/>
                <a:gd name="connsiteX456" fmla="*/ 6426200 w 7886700"/>
                <a:gd name="connsiteY456" fmla="*/ 6116638 h 6858000"/>
                <a:gd name="connsiteX457" fmla="*/ 6391275 w 7886700"/>
                <a:gd name="connsiteY457" fmla="*/ 6136481 h 6858000"/>
                <a:gd name="connsiteX458" fmla="*/ 6355556 w 7886700"/>
                <a:gd name="connsiteY458" fmla="*/ 6155531 h 6858000"/>
                <a:gd name="connsiteX459" fmla="*/ 6319044 w 7886700"/>
                <a:gd name="connsiteY459" fmla="*/ 6172200 h 6858000"/>
                <a:gd name="connsiteX460" fmla="*/ 6282531 w 7886700"/>
                <a:gd name="connsiteY460" fmla="*/ 6188075 h 6858000"/>
                <a:gd name="connsiteX461" fmla="*/ 6244431 w 7886700"/>
                <a:gd name="connsiteY461" fmla="*/ 6203156 h 6858000"/>
                <a:gd name="connsiteX462" fmla="*/ 6223794 w 7886700"/>
                <a:gd name="connsiteY462" fmla="*/ 6238875 h 6858000"/>
                <a:gd name="connsiteX463" fmla="*/ 6200775 w 7886700"/>
                <a:gd name="connsiteY463" fmla="*/ 6274594 h 6858000"/>
                <a:gd name="connsiteX464" fmla="*/ 6176963 w 7886700"/>
                <a:gd name="connsiteY464" fmla="*/ 6309519 h 6858000"/>
                <a:gd name="connsiteX465" fmla="*/ 6153150 w 7886700"/>
                <a:gd name="connsiteY465" fmla="*/ 6342856 h 6858000"/>
                <a:gd name="connsiteX466" fmla="*/ 6126956 w 7886700"/>
                <a:gd name="connsiteY466" fmla="*/ 6376194 h 6858000"/>
                <a:gd name="connsiteX467" fmla="*/ 6100763 w 7886700"/>
                <a:gd name="connsiteY467" fmla="*/ 6408738 h 6858000"/>
                <a:gd name="connsiteX468" fmla="*/ 6072188 w 7886700"/>
                <a:gd name="connsiteY468" fmla="*/ 6439694 h 6858000"/>
                <a:gd name="connsiteX469" fmla="*/ 6043613 w 7886700"/>
                <a:gd name="connsiteY469" fmla="*/ 6470650 h 6858000"/>
                <a:gd name="connsiteX470" fmla="*/ 6014244 w 7886700"/>
                <a:gd name="connsiteY470" fmla="*/ 6499225 h 6858000"/>
                <a:gd name="connsiteX471" fmla="*/ 5983288 w 7886700"/>
                <a:gd name="connsiteY471" fmla="*/ 6527800 h 6858000"/>
                <a:gd name="connsiteX472" fmla="*/ 5952331 w 7886700"/>
                <a:gd name="connsiteY472" fmla="*/ 6555581 h 6858000"/>
                <a:gd name="connsiteX473" fmla="*/ 5919788 w 7886700"/>
                <a:gd name="connsiteY473" fmla="*/ 6581775 h 6858000"/>
                <a:gd name="connsiteX474" fmla="*/ 5885656 w 7886700"/>
                <a:gd name="connsiteY474" fmla="*/ 6607175 h 6858000"/>
                <a:gd name="connsiteX475" fmla="*/ 5851525 w 7886700"/>
                <a:gd name="connsiteY475" fmla="*/ 6630988 h 6858000"/>
                <a:gd name="connsiteX476" fmla="*/ 5817394 w 7886700"/>
                <a:gd name="connsiteY476" fmla="*/ 6655594 h 6858000"/>
                <a:gd name="connsiteX477" fmla="*/ 5781675 w 7886700"/>
                <a:gd name="connsiteY477" fmla="*/ 6677025 h 6858000"/>
                <a:gd name="connsiteX478" fmla="*/ 5744369 w 7886700"/>
                <a:gd name="connsiteY478" fmla="*/ 6697663 h 6858000"/>
                <a:gd name="connsiteX479" fmla="*/ 5707856 w 7886700"/>
                <a:gd name="connsiteY479" fmla="*/ 6717506 h 6858000"/>
                <a:gd name="connsiteX480" fmla="*/ 5669756 w 7886700"/>
                <a:gd name="connsiteY480" fmla="*/ 6736556 h 6858000"/>
                <a:gd name="connsiteX481" fmla="*/ 5630863 w 7886700"/>
                <a:gd name="connsiteY481" fmla="*/ 6754019 h 6858000"/>
                <a:gd name="connsiteX482" fmla="*/ 5591175 w 7886700"/>
                <a:gd name="connsiteY482" fmla="*/ 6769894 h 6858000"/>
                <a:gd name="connsiteX483" fmla="*/ 5551488 w 7886700"/>
                <a:gd name="connsiteY483" fmla="*/ 6784181 h 6858000"/>
                <a:gd name="connsiteX484" fmla="*/ 5511006 w 7886700"/>
                <a:gd name="connsiteY484" fmla="*/ 6798469 h 6858000"/>
                <a:gd name="connsiteX485" fmla="*/ 5470525 w 7886700"/>
                <a:gd name="connsiteY485" fmla="*/ 6810375 h 6858000"/>
                <a:gd name="connsiteX486" fmla="*/ 5428456 w 7886700"/>
                <a:gd name="connsiteY486" fmla="*/ 6821488 h 6858000"/>
                <a:gd name="connsiteX487" fmla="*/ 5385594 w 7886700"/>
                <a:gd name="connsiteY487" fmla="*/ 6831013 h 6858000"/>
                <a:gd name="connsiteX488" fmla="*/ 5342731 w 7886700"/>
                <a:gd name="connsiteY488" fmla="*/ 6838950 h 6858000"/>
                <a:gd name="connsiteX489" fmla="*/ 5299869 w 7886700"/>
                <a:gd name="connsiteY489" fmla="*/ 6846094 h 6858000"/>
                <a:gd name="connsiteX490" fmla="*/ 5256213 w 7886700"/>
                <a:gd name="connsiteY490" fmla="*/ 6850856 h 6858000"/>
                <a:gd name="connsiteX491" fmla="*/ 5211763 w 7886700"/>
                <a:gd name="connsiteY491" fmla="*/ 6854825 h 6858000"/>
                <a:gd name="connsiteX492" fmla="*/ 5168106 w 7886700"/>
                <a:gd name="connsiteY492" fmla="*/ 6857206 h 6858000"/>
                <a:gd name="connsiteX493" fmla="*/ 5122069 w 7886700"/>
                <a:gd name="connsiteY493" fmla="*/ 6858000 h 6858000"/>
                <a:gd name="connsiteX494" fmla="*/ 5091113 w 7886700"/>
                <a:gd name="connsiteY494" fmla="*/ 6858000 h 6858000"/>
                <a:gd name="connsiteX495" fmla="*/ 5059363 w 7886700"/>
                <a:gd name="connsiteY495" fmla="*/ 6855619 h 6858000"/>
                <a:gd name="connsiteX496" fmla="*/ 5027613 w 7886700"/>
                <a:gd name="connsiteY496" fmla="*/ 6854825 h 6858000"/>
                <a:gd name="connsiteX497" fmla="*/ 4996656 w 7886700"/>
                <a:gd name="connsiteY497" fmla="*/ 6851650 h 6858000"/>
                <a:gd name="connsiteX498" fmla="*/ 4966494 w 7886700"/>
                <a:gd name="connsiteY498" fmla="*/ 6849269 h 6858000"/>
                <a:gd name="connsiteX499" fmla="*/ 4935538 w 7886700"/>
                <a:gd name="connsiteY499" fmla="*/ 6843713 h 6858000"/>
                <a:gd name="connsiteX500" fmla="*/ 4905375 w 7886700"/>
                <a:gd name="connsiteY500" fmla="*/ 6839744 h 6858000"/>
                <a:gd name="connsiteX501" fmla="*/ 4876006 w 7886700"/>
                <a:gd name="connsiteY501" fmla="*/ 6834188 h 6858000"/>
                <a:gd name="connsiteX502" fmla="*/ 4845050 w 7886700"/>
                <a:gd name="connsiteY502" fmla="*/ 6827838 h 6858000"/>
                <a:gd name="connsiteX503" fmla="*/ 4816475 w 7886700"/>
                <a:gd name="connsiteY503" fmla="*/ 6821488 h 6858000"/>
                <a:gd name="connsiteX504" fmla="*/ 4786313 w 7886700"/>
                <a:gd name="connsiteY504" fmla="*/ 6813550 h 6858000"/>
                <a:gd name="connsiteX505" fmla="*/ 4757738 w 7886700"/>
                <a:gd name="connsiteY505" fmla="*/ 6805613 h 6858000"/>
                <a:gd name="connsiteX506" fmla="*/ 4728369 w 7886700"/>
                <a:gd name="connsiteY506" fmla="*/ 6796088 h 6858000"/>
                <a:gd name="connsiteX507" fmla="*/ 4699794 w 7886700"/>
                <a:gd name="connsiteY507" fmla="*/ 6787356 h 6858000"/>
                <a:gd name="connsiteX508" fmla="*/ 4672013 w 7886700"/>
                <a:gd name="connsiteY508" fmla="*/ 6776244 h 6858000"/>
                <a:gd name="connsiteX509" fmla="*/ 4644231 w 7886700"/>
                <a:gd name="connsiteY509" fmla="*/ 6765925 h 6858000"/>
                <a:gd name="connsiteX510" fmla="*/ 4616450 w 7886700"/>
                <a:gd name="connsiteY510" fmla="*/ 6754813 h 6858000"/>
                <a:gd name="connsiteX511" fmla="*/ 4589463 w 7886700"/>
                <a:gd name="connsiteY511" fmla="*/ 6742906 h 6858000"/>
                <a:gd name="connsiteX512" fmla="*/ 4561681 w 7886700"/>
                <a:gd name="connsiteY512" fmla="*/ 6729413 h 6858000"/>
                <a:gd name="connsiteX513" fmla="*/ 4535488 w 7886700"/>
                <a:gd name="connsiteY513" fmla="*/ 6716713 h 6858000"/>
                <a:gd name="connsiteX514" fmla="*/ 4509294 w 7886700"/>
                <a:gd name="connsiteY514" fmla="*/ 6703219 h 6858000"/>
                <a:gd name="connsiteX515" fmla="*/ 4483100 w 7886700"/>
                <a:gd name="connsiteY515" fmla="*/ 6688138 h 6858000"/>
                <a:gd name="connsiteX516" fmla="*/ 4458494 w 7886700"/>
                <a:gd name="connsiteY516" fmla="*/ 6673056 h 6858000"/>
                <a:gd name="connsiteX517" fmla="*/ 4432300 w 7886700"/>
                <a:gd name="connsiteY517" fmla="*/ 6657975 h 6858000"/>
                <a:gd name="connsiteX518" fmla="*/ 4408488 w 7886700"/>
                <a:gd name="connsiteY518" fmla="*/ 6641306 h 6858000"/>
                <a:gd name="connsiteX519" fmla="*/ 4383881 w 7886700"/>
                <a:gd name="connsiteY519" fmla="*/ 6625431 h 6858000"/>
                <a:gd name="connsiteX520" fmla="*/ 4360069 w 7886700"/>
                <a:gd name="connsiteY520" fmla="*/ 6607175 h 6858000"/>
                <a:gd name="connsiteX521" fmla="*/ 4336256 w 7886700"/>
                <a:gd name="connsiteY521" fmla="*/ 6589713 h 6858000"/>
                <a:gd name="connsiteX522" fmla="*/ 4313238 w 7886700"/>
                <a:gd name="connsiteY522" fmla="*/ 6571456 h 6858000"/>
                <a:gd name="connsiteX523" fmla="*/ 4290219 w 7886700"/>
                <a:gd name="connsiteY523" fmla="*/ 6553200 h 6858000"/>
                <a:gd name="connsiteX524" fmla="*/ 4268788 w 7886700"/>
                <a:gd name="connsiteY524" fmla="*/ 6534150 h 6858000"/>
                <a:gd name="connsiteX525" fmla="*/ 4246563 w 7886700"/>
                <a:gd name="connsiteY525" fmla="*/ 6514306 h 6858000"/>
                <a:gd name="connsiteX526" fmla="*/ 4225925 w 7886700"/>
                <a:gd name="connsiteY526" fmla="*/ 6494463 h 6858000"/>
                <a:gd name="connsiteX527" fmla="*/ 4204494 w 7886700"/>
                <a:gd name="connsiteY527" fmla="*/ 6473031 h 6858000"/>
                <a:gd name="connsiteX528" fmla="*/ 4183856 w 7886700"/>
                <a:gd name="connsiteY528" fmla="*/ 6451600 h 6858000"/>
                <a:gd name="connsiteX529" fmla="*/ 4164013 w 7886700"/>
                <a:gd name="connsiteY529" fmla="*/ 6430169 h 6858000"/>
                <a:gd name="connsiteX530" fmla="*/ 4144963 w 7886700"/>
                <a:gd name="connsiteY530" fmla="*/ 6407944 h 6858000"/>
                <a:gd name="connsiteX531" fmla="*/ 4125913 w 7886700"/>
                <a:gd name="connsiteY531" fmla="*/ 6385719 h 6858000"/>
                <a:gd name="connsiteX532" fmla="*/ 4107656 w 7886700"/>
                <a:gd name="connsiteY532" fmla="*/ 6362700 h 6858000"/>
                <a:gd name="connsiteX533" fmla="*/ 4089400 w 7886700"/>
                <a:gd name="connsiteY533" fmla="*/ 6338888 h 6858000"/>
                <a:gd name="connsiteX534" fmla="*/ 4072731 w 7886700"/>
                <a:gd name="connsiteY534" fmla="*/ 6315075 h 6858000"/>
                <a:gd name="connsiteX535" fmla="*/ 4056063 w 7886700"/>
                <a:gd name="connsiteY535" fmla="*/ 6291263 h 6858000"/>
                <a:gd name="connsiteX536" fmla="*/ 4038600 w 7886700"/>
                <a:gd name="connsiteY536" fmla="*/ 6266656 h 6858000"/>
                <a:gd name="connsiteX537" fmla="*/ 4023519 w 7886700"/>
                <a:gd name="connsiteY537" fmla="*/ 6242050 h 6858000"/>
                <a:gd name="connsiteX538" fmla="*/ 4007644 w 7886700"/>
                <a:gd name="connsiteY538" fmla="*/ 6215856 h 6858000"/>
                <a:gd name="connsiteX539" fmla="*/ 3994150 w 7886700"/>
                <a:gd name="connsiteY539" fmla="*/ 6189663 h 6858000"/>
                <a:gd name="connsiteX540" fmla="*/ 3981201 w 7886700"/>
                <a:gd name="connsiteY540" fmla="*/ 6166641 h 6858000"/>
                <a:gd name="connsiteX541" fmla="*/ 4007644 w 7886700"/>
                <a:gd name="connsiteY541" fmla="*/ 6169816 h 6858000"/>
                <a:gd name="connsiteX542" fmla="*/ 4067969 w 7886700"/>
                <a:gd name="connsiteY542" fmla="*/ 6174581 h 6858000"/>
                <a:gd name="connsiteX543" fmla="*/ 4127500 w 7886700"/>
                <a:gd name="connsiteY543" fmla="*/ 6177757 h 6858000"/>
                <a:gd name="connsiteX544" fmla="*/ 4187825 w 7886700"/>
                <a:gd name="connsiteY544" fmla="*/ 6178551 h 6858000"/>
                <a:gd name="connsiteX545" fmla="*/ 4225925 w 7886700"/>
                <a:gd name="connsiteY545" fmla="*/ 6178551 h 6858000"/>
                <a:gd name="connsiteX546" fmla="*/ 4263231 w 7886700"/>
                <a:gd name="connsiteY546" fmla="*/ 6177757 h 6858000"/>
                <a:gd name="connsiteX547" fmla="*/ 4302125 w 7886700"/>
                <a:gd name="connsiteY547" fmla="*/ 6176169 h 6858000"/>
                <a:gd name="connsiteX548" fmla="*/ 4340225 w 7886700"/>
                <a:gd name="connsiteY548" fmla="*/ 6172992 h 6858000"/>
                <a:gd name="connsiteX549" fmla="*/ 4377531 w 7886700"/>
                <a:gd name="connsiteY549" fmla="*/ 6169022 h 6858000"/>
                <a:gd name="connsiteX550" fmla="*/ 4415631 w 7886700"/>
                <a:gd name="connsiteY550" fmla="*/ 6165051 h 6858000"/>
                <a:gd name="connsiteX551" fmla="*/ 4452938 w 7886700"/>
                <a:gd name="connsiteY551" fmla="*/ 6158698 h 6858000"/>
                <a:gd name="connsiteX552" fmla="*/ 4491038 w 7886700"/>
                <a:gd name="connsiteY552" fmla="*/ 6153139 h 6858000"/>
                <a:gd name="connsiteX553" fmla="*/ 4529138 w 7886700"/>
                <a:gd name="connsiteY553" fmla="*/ 6145992 h 6858000"/>
                <a:gd name="connsiteX554" fmla="*/ 4566444 w 7886700"/>
                <a:gd name="connsiteY554" fmla="*/ 6138050 h 6858000"/>
                <a:gd name="connsiteX555" fmla="*/ 4603750 w 7886700"/>
                <a:gd name="connsiteY555" fmla="*/ 6130109 h 6858000"/>
                <a:gd name="connsiteX556" fmla="*/ 4640263 w 7886700"/>
                <a:gd name="connsiteY556" fmla="*/ 6119785 h 6858000"/>
                <a:gd name="connsiteX557" fmla="*/ 4676775 w 7886700"/>
                <a:gd name="connsiteY557" fmla="*/ 6110256 h 6858000"/>
                <a:gd name="connsiteX558" fmla="*/ 4714081 w 7886700"/>
                <a:gd name="connsiteY558" fmla="*/ 6099138 h 6858000"/>
                <a:gd name="connsiteX559" fmla="*/ 4749800 w 7886700"/>
                <a:gd name="connsiteY559" fmla="*/ 6087226 h 6858000"/>
                <a:gd name="connsiteX560" fmla="*/ 4786313 w 7886700"/>
                <a:gd name="connsiteY560" fmla="*/ 6074519 h 6858000"/>
                <a:gd name="connsiteX561" fmla="*/ 4818063 w 7886700"/>
                <a:gd name="connsiteY561" fmla="*/ 6062607 h 6858000"/>
                <a:gd name="connsiteX562" fmla="*/ 4849813 w 7886700"/>
                <a:gd name="connsiteY562" fmla="*/ 6049901 h 6858000"/>
                <a:gd name="connsiteX563" fmla="*/ 4880769 w 7886700"/>
                <a:gd name="connsiteY563" fmla="*/ 6036401 h 6858000"/>
                <a:gd name="connsiteX564" fmla="*/ 4911725 w 7886700"/>
                <a:gd name="connsiteY564" fmla="*/ 6022901 h 6858000"/>
                <a:gd name="connsiteX565" fmla="*/ 4941094 w 7886700"/>
                <a:gd name="connsiteY565" fmla="*/ 6007812 h 6858000"/>
                <a:gd name="connsiteX566" fmla="*/ 4970463 w 7886700"/>
                <a:gd name="connsiteY566" fmla="*/ 5992724 h 6858000"/>
                <a:gd name="connsiteX567" fmla="*/ 4999038 w 7886700"/>
                <a:gd name="connsiteY567" fmla="*/ 5976841 h 6858000"/>
                <a:gd name="connsiteX568" fmla="*/ 5026819 w 7886700"/>
                <a:gd name="connsiteY568" fmla="*/ 5960958 h 6858000"/>
                <a:gd name="connsiteX569" fmla="*/ 5053806 w 7886700"/>
                <a:gd name="connsiteY569" fmla="*/ 5945075 h 6858000"/>
                <a:gd name="connsiteX570" fmla="*/ 5079206 w 7886700"/>
                <a:gd name="connsiteY570" fmla="*/ 5928399 h 6858000"/>
                <a:gd name="connsiteX571" fmla="*/ 5105400 w 7886700"/>
                <a:gd name="connsiteY571" fmla="*/ 5910133 h 6858000"/>
                <a:gd name="connsiteX572" fmla="*/ 5130006 w 7886700"/>
                <a:gd name="connsiteY572" fmla="*/ 5892662 h 6858000"/>
                <a:gd name="connsiteX573" fmla="*/ 5155406 w 7886700"/>
                <a:gd name="connsiteY573" fmla="*/ 5873603 h 6858000"/>
                <a:gd name="connsiteX574" fmla="*/ 5177631 w 7886700"/>
                <a:gd name="connsiteY574" fmla="*/ 5854544 h 6858000"/>
                <a:gd name="connsiteX575" fmla="*/ 5200650 w 7886700"/>
                <a:gd name="connsiteY575" fmla="*/ 5835485 h 6858000"/>
                <a:gd name="connsiteX576" fmla="*/ 5222875 w 7886700"/>
                <a:gd name="connsiteY576" fmla="*/ 5815631 h 6858000"/>
                <a:gd name="connsiteX577" fmla="*/ 5243513 w 7886700"/>
                <a:gd name="connsiteY577" fmla="*/ 5795778 h 6858000"/>
                <a:gd name="connsiteX578" fmla="*/ 5263356 w 7886700"/>
                <a:gd name="connsiteY578" fmla="*/ 5775925 h 6858000"/>
                <a:gd name="connsiteX579" fmla="*/ 5283200 w 7886700"/>
                <a:gd name="connsiteY579" fmla="*/ 5755277 h 6858000"/>
                <a:gd name="connsiteX580" fmla="*/ 5302250 w 7886700"/>
                <a:gd name="connsiteY580" fmla="*/ 5733041 h 6858000"/>
                <a:gd name="connsiteX581" fmla="*/ 5319713 w 7886700"/>
                <a:gd name="connsiteY581" fmla="*/ 5711600 h 6858000"/>
                <a:gd name="connsiteX582" fmla="*/ 5337175 w 7886700"/>
                <a:gd name="connsiteY582" fmla="*/ 5689364 h 6858000"/>
                <a:gd name="connsiteX583" fmla="*/ 5353050 w 7886700"/>
                <a:gd name="connsiteY583" fmla="*/ 5667922 h 6858000"/>
                <a:gd name="connsiteX584" fmla="*/ 5368131 w 7886700"/>
                <a:gd name="connsiteY584" fmla="*/ 5644892 h 6858000"/>
                <a:gd name="connsiteX585" fmla="*/ 5381625 w 7886700"/>
                <a:gd name="connsiteY585" fmla="*/ 5621862 h 6858000"/>
                <a:gd name="connsiteX586" fmla="*/ 5395913 w 7886700"/>
                <a:gd name="connsiteY586" fmla="*/ 5598832 h 6858000"/>
                <a:gd name="connsiteX587" fmla="*/ 5407819 w 7886700"/>
                <a:gd name="connsiteY587" fmla="*/ 5575008 h 6858000"/>
                <a:gd name="connsiteX588" fmla="*/ 5419725 w 7886700"/>
                <a:gd name="connsiteY588" fmla="*/ 5551184 h 6858000"/>
                <a:gd name="connsiteX589" fmla="*/ 5430044 w 7886700"/>
                <a:gd name="connsiteY589" fmla="*/ 5527360 h 6858000"/>
                <a:gd name="connsiteX590" fmla="*/ 5440363 w 7886700"/>
                <a:gd name="connsiteY590" fmla="*/ 5502742 h 6858000"/>
                <a:gd name="connsiteX591" fmla="*/ 5448300 w 7886700"/>
                <a:gd name="connsiteY591" fmla="*/ 5477330 h 6858000"/>
                <a:gd name="connsiteX592" fmla="*/ 5456238 w 7886700"/>
                <a:gd name="connsiteY592" fmla="*/ 5452711 h 6858000"/>
                <a:gd name="connsiteX593" fmla="*/ 5470525 w 7886700"/>
                <a:gd name="connsiteY593" fmla="*/ 5403475 h 6858000"/>
                <a:gd name="connsiteX594" fmla="*/ 5480844 w 7886700"/>
                <a:gd name="connsiteY594" fmla="*/ 5354239 h 6858000"/>
                <a:gd name="connsiteX595" fmla="*/ 5488781 w 7886700"/>
                <a:gd name="connsiteY595" fmla="*/ 5306591 h 6858000"/>
                <a:gd name="connsiteX596" fmla="*/ 5494338 w 7886700"/>
                <a:gd name="connsiteY596" fmla="*/ 5260531 h 6858000"/>
                <a:gd name="connsiteX597" fmla="*/ 5498306 w 7886700"/>
                <a:gd name="connsiteY597" fmla="*/ 5216853 h 6858000"/>
                <a:gd name="connsiteX598" fmla="*/ 5499100 w 7886700"/>
                <a:gd name="connsiteY598" fmla="*/ 5174764 h 6858000"/>
                <a:gd name="connsiteX599" fmla="*/ 5498306 w 7886700"/>
                <a:gd name="connsiteY599" fmla="*/ 5132675 h 6858000"/>
                <a:gd name="connsiteX600" fmla="*/ 5495131 w 7886700"/>
                <a:gd name="connsiteY600" fmla="*/ 5092968 h 6858000"/>
                <a:gd name="connsiteX601" fmla="*/ 5490369 w 7886700"/>
                <a:gd name="connsiteY601" fmla="*/ 5054056 h 6858000"/>
                <a:gd name="connsiteX602" fmla="*/ 5483225 w 7886700"/>
                <a:gd name="connsiteY602" fmla="*/ 5017525 h 6858000"/>
                <a:gd name="connsiteX603" fmla="*/ 5474494 w 7886700"/>
                <a:gd name="connsiteY603" fmla="*/ 4982583 h 6858000"/>
                <a:gd name="connsiteX604" fmla="*/ 5464175 w 7886700"/>
                <a:gd name="connsiteY604" fmla="*/ 4947641 h 6858000"/>
                <a:gd name="connsiteX605" fmla="*/ 5452269 w 7886700"/>
                <a:gd name="connsiteY605" fmla="*/ 4915082 h 6858000"/>
                <a:gd name="connsiteX606" fmla="*/ 5439569 w 7886700"/>
                <a:gd name="connsiteY606" fmla="*/ 4884111 h 6858000"/>
                <a:gd name="connsiteX607" fmla="*/ 5425281 w 7886700"/>
                <a:gd name="connsiteY607" fmla="*/ 4853933 h 6858000"/>
                <a:gd name="connsiteX608" fmla="*/ 5409406 w 7886700"/>
                <a:gd name="connsiteY608" fmla="*/ 4825345 h 6858000"/>
                <a:gd name="connsiteX609" fmla="*/ 5393531 w 7886700"/>
                <a:gd name="connsiteY609" fmla="*/ 4798344 h 6858000"/>
                <a:gd name="connsiteX610" fmla="*/ 5376069 w 7886700"/>
                <a:gd name="connsiteY610" fmla="*/ 4772932 h 6858000"/>
                <a:gd name="connsiteX611" fmla="*/ 5357813 w 7886700"/>
                <a:gd name="connsiteY611" fmla="*/ 4747519 h 6858000"/>
                <a:gd name="connsiteX612" fmla="*/ 5338763 w 7886700"/>
                <a:gd name="connsiteY612" fmla="*/ 4724489 h 6858000"/>
                <a:gd name="connsiteX613" fmla="*/ 5319713 w 7886700"/>
                <a:gd name="connsiteY613" fmla="*/ 4703048 h 6858000"/>
                <a:gd name="connsiteX614" fmla="*/ 5299869 w 7886700"/>
                <a:gd name="connsiteY614" fmla="*/ 4683194 h 6858000"/>
                <a:gd name="connsiteX615" fmla="*/ 5279231 w 7886700"/>
                <a:gd name="connsiteY615" fmla="*/ 4664135 h 6858000"/>
                <a:gd name="connsiteX616" fmla="*/ 5259388 w 7886700"/>
                <a:gd name="connsiteY616" fmla="*/ 4646664 h 6858000"/>
                <a:gd name="connsiteX617" fmla="*/ 5238750 w 7886700"/>
                <a:gd name="connsiteY617" fmla="*/ 4629193 h 6858000"/>
                <a:gd name="connsiteX618" fmla="*/ 5217319 w 7886700"/>
                <a:gd name="connsiteY618" fmla="*/ 4614105 h 6858000"/>
                <a:gd name="connsiteX619" fmla="*/ 5196681 w 7886700"/>
                <a:gd name="connsiteY619" fmla="*/ 4600604 h 6858000"/>
                <a:gd name="connsiteX620" fmla="*/ 5176838 w 7886700"/>
                <a:gd name="connsiteY620" fmla="*/ 4587898 h 6858000"/>
                <a:gd name="connsiteX621" fmla="*/ 5156994 w 7886700"/>
                <a:gd name="connsiteY621" fmla="*/ 4576780 h 6858000"/>
                <a:gd name="connsiteX622" fmla="*/ 5137150 w 7886700"/>
                <a:gd name="connsiteY622" fmla="*/ 4566456 h 6858000"/>
                <a:gd name="connsiteX623" fmla="*/ 5118100 w 7886700"/>
                <a:gd name="connsiteY623" fmla="*/ 4557721 h 6858000"/>
                <a:gd name="connsiteX624" fmla="*/ 5099050 w 7886700"/>
                <a:gd name="connsiteY624" fmla="*/ 4549780 h 6858000"/>
                <a:gd name="connsiteX625" fmla="*/ 5087144 w 7886700"/>
                <a:gd name="connsiteY625" fmla="*/ 4545809 h 6858000"/>
                <a:gd name="connsiteX626" fmla="*/ 5076825 w 7886700"/>
                <a:gd name="connsiteY626" fmla="*/ 4544221 h 6858000"/>
                <a:gd name="connsiteX627" fmla="*/ 5064919 w 7886700"/>
                <a:gd name="connsiteY627" fmla="*/ 4541838 h 6858000"/>
                <a:gd name="connsiteX628" fmla="*/ 5053013 w 7886700"/>
                <a:gd name="connsiteY628" fmla="*/ 4541838 h 6858000"/>
                <a:gd name="connsiteX629" fmla="*/ 5041106 w 7886700"/>
                <a:gd name="connsiteY629" fmla="*/ 4542632 h 6858000"/>
                <a:gd name="connsiteX630" fmla="*/ 5029200 w 7886700"/>
                <a:gd name="connsiteY630" fmla="*/ 4545015 h 6858000"/>
                <a:gd name="connsiteX631" fmla="*/ 5018088 w 7886700"/>
                <a:gd name="connsiteY631" fmla="*/ 4548191 h 6858000"/>
                <a:gd name="connsiteX632" fmla="*/ 5006975 w 7886700"/>
                <a:gd name="connsiteY632" fmla="*/ 4552162 h 6858000"/>
                <a:gd name="connsiteX633" fmla="*/ 4996656 w 7886700"/>
                <a:gd name="connsiteY633" fmla="*/ 4557721 h 6858000"/>
                <a:gd name="connsiteX634" fmla="*/ 4987131 w 7886700"/>
                <a:gd name="connsiteY634" fmla="*/ 4564074 h 6858000"/>
                <a:gd name="connsiteX635" fmla="*/ 4978400 w 7886700"/>
                <a:gd name="connsiteY635" fmla="*/ 4570427 h 6858000"/>
                <a:gd name="connsiteX636" fmla="*/ 4968875 w 7886700"/>
                <a:gd name="connsiteY636" fmla="*/ 4578368 h 6858000"/>
                <a:gd name="connsiteX637" fmla="*/ 4960938 w 7886700"/>
                <a:gd name="connsiteY637" fmla="*/ 4587898 h 6858000"/>
                <a:gd name="connsiteX638" fmla="*/ 4954588 w 7886700"/>
                <a:gd name="connsiteY638" fmla="*/ 4597428 h 6858000"/>
                <a:gd name="connsiteX639" fmla="*/ 4948238 w 7886700"/>
                <a:gd name="connsiteY639" fmla="*/ 4607751 h 6858000"/>
                <a:gd name="connsiteX640" fmla="*/ 4943475 w 7886700"/>
                <a:gd name="connsiteY640" fmla="*/ 4619664 h 6858000"/>
                <a:gd name="connsiteX641" fmla="*/ 4939506 w 7886700"/>
                <a:gd name="connsiteY641" fmla="*/ 4631576 h 6858000"/>
                <a:gd name="connsiteX642" fmla="*/ 4936331 w 7886700"/>
                <a:gd name="connsiteY642" fmla="*/ 4641899 h 6858000"/>
                <a:gd name="connsiteX643" fmla="*/ 4935538 w 7886700"/>
                <a:gd name="connsiteY643" fmla="*/ 4654605 h 6858000"/>
                <a:gd name="connsiteX644" fmla="*/ 4935538 w 7886700"/>
                <a:gd name="connsiteY644" fmla="*/ 4666517 h 6858000"/>
                <a:gd name="connsiteX645" fmla="*/ 4936331 w 7886700"/>
                <a:gd name="connsiteY645" fmla="*/ 4678430 h 6858000"/>
                <a:gd name="connsiteX646" fmla="*/ 4938713 w 7886700"/>
                <a:gd name="connsiteY646" fmla="*/ 4690342 h 6858000"/>
                <a:gd name="connsiteX647" fmla="*/ 4941094 w 7886700"/>
                <a:gd name="connsiteY647" fmla="*/ 4700665 h 6858000"/>
                <a:gd name="connsiteX648" fmla="*/ 4945063 w 7886700"/>
                <a:gd name="connsiteY648" fmla="*/ 4711783 h 6858000"/>
                <a:gd name="connsiteX649" fmla="*/ 4950619 w 7886700"/>
                <a:gd name="connsiteY649" fmla="*/ 4722107 h 6858000"/>
                <a:gd name="connsiteX650" fmla="*/ 4956969 w 7886700"/>
                <a:gd name="connsiteY650" fmla="*/ 4731637 h 6858000"/>
                <a:gd name="connsiteX651" fmla="*/ 4964113 w 7886700"/>
                <a:gd name="connsiteY651" fmla="*/ 4740372 h 6858000"/>
                <a:gd name="connsiteX652" fmla="*/ 4972050 w 7886700"/>
                <a:gd name="connsiteY652" fmla="*/ 4749902 h 6858000"/>
                <a:gd name="connsiteX653" fmla="*/ 4980781 w 7886700"/>
                <a:gd name="connsiteY653" fmla="*/ 4757843 h 6858000"/>
                <a:gd name="connsiteX654" fmla="*/ 4991100 w 7886700"/>
                <a:gd name="connsiteY654" fmla="*/ 4764990 h 6858000"/>
                <a:gd name="connsiteX655" fmla="*/ 5000625 w 7886700"/>
                <a:gd name="connsiteY655" fmla="*/ 4770549 h 6858000"/>
                <a:gd name="connsiteX656" fmla="*/ 5013325 w 7886700"/>
                <a:gd name="connsiteY656" fmla="*/ 4775314 h 6858000"/>
                <a:gd name="connsiteX657" fmla="*/ 5018881 w 7886700"/>
                <a:gd name="connsiteY657" fmla="*/ 4778491 h 6858000"/>
                <a:gd name="connsiteX658" fmla="*/ 5030788 w 7886700"/>
                <a:gd name="connsiteY658" fmla="*/ 4784844 h 6858000"/>
                <a:gd name="connsiteX659" fmla="*/ 5049044 w 7886700"/>
                <a:gd name="connsiteY659" fmla="*/ 4793579 h 6858000"/>
                <a:gd name="connsiteX660" fmla="*/ 5070475 w 7886700"/>
                <a:gd name="connsiteY660" fmla="*/ 4807079 h 6858000"/>
                <a:gd name="connsiteX661" fmla="*/ 5095081 w 7886700"/>
                <a:gd name="connsiteY661" fmla="*/ 4825345 h 6858000"/>
                <a:gd name="connsiteX662" fmla="*/ 5108575 w 7886700"/>
                <a:gd name="connsiteY662" fmla="*/ 4834874 h 6858000"/>
                <a:gd name="connsiteX663" fmla="*/ 5121275 w 7886700"/>
                <a:gd name="connsiteY663" fmla="*/ 4846786 h 6858000"/>
                <a:gd name="connsiteX664" fmla="*/ 5135563 w 7886700"/>
                <a:gd name="connsiteY664" fmla="*/ 4860287 h 6858000"/>
                <a:gd name="connsiteX665" fmla="*/ 5149056 w 7886700"/>
                <a:gd name="connsiteY665" fmla="*/ 4873787 h 6858000"/>
                <a:gd name="connsiteX666" fmla="*/ 5161756 w 7886700"/>
                <a:gd name="connsiteY666" fmla="*/ 4889670 h 6858000"/>
                <a:gd name="connsiteX667" fmla="*/ 5175250 w 7886700"/>
                <a:gd name="connsiteY667" fmla="*/ 4907141 h 6858000"/>
                <a:gd name="connsiteX668" fmla="*/ 5187950 w 7886700"/>
                <a:gd name="connsiteY668" fmla="*/ 4924611 h 6858000"/>
                <a:gd name="connsiteX669" fmla="*/ 5199856 w 7886700"/>
                <a:gd name="connsiteY669" fmla="*/ 4944465 h 6858000"/>
                <a:gd name="connsiteX670" fmla="*/ 5210969 w 7886700"/>
                <a:gd name="connsiteY670" fmla="*/ 4965907 h 6858000"/>
                <a:gd name="connsiteX671" fmla="*/ 5220494 w 7886700"/>
                <a:gd name="connsiteY671" fmla="*/ 4987348 h 6858000"/>
                <a:gd name="connsiteX672" fmla="*/ 5230813 w 7886700"/>
                <a:gd name="connsiteY672" fmla="*/ 5011172 h 6858000"/>
                <a:gd name="connsiteX673" fmla="*/ 5238750 w 7886700"/>
                <a:gd name="connsiteY673" fmla="*/ 5037379 h 6858000"/>
                <a:gd name="connsiteX674" fmla="*/ 5245894 w 7886700"/>
                <a:gd name="connsiteY674" fmla="*/ 5063585 h 6858000"/>
                <a:gd name="connsiteX675" fmla="*/ 5250656 w 7886700"/>
                <a:gd name="connsiteY675" fmla="*/ 5092968 h 6858000"/>
                <a:gd name="connsiteX676" fmla="*/ 5254625 w 7886700"/>
                <a:gd name="connsiteY676" fmla="*/ 5123939 h 6858000"/>
                <a:gd name="connsiteX677" fmla="*/ 5256213 w 7886700"/>
                <a:gd name="connsiteY677" fmla="*/ 5155705 h 6858000"/>
                <a:gd name="connsiteX678" fmla="*/ 5256213 w 7886700"/>
                <a:gd name="connsiteY678" fmla="*/ 5189059 h 6858000"/>
                <a:gd name="connsiteX679" fmla="*/ 5254625 w 7886700"/>
                <a:gd name="connsiteY679" fmla="*/ 5224795 h 6858000"/>
                <a:gd name="connsiteX680" fmla="*/ 5250656 w 7886700"/>
                <a:gd name="connsiteY680" fmla="*/ 5262119 h 6858000"/>
                <a:gd name="connsiteX681" fmla="*/ 5244306 w 7886700"/>
                <a:gd name="connsiteY681" fmla="*/ 5301032 h 6858000"/>
                <a:gd name="connsiteX682" fmla="*/ 5235575 w 7886700"/>
                <a:gd name="connsiteY682" fmla="*/ 5342327 h 6858000"/>
                <a:gd name="connsiteX683" fmla="*/ 5224463 w 7886700"/>
                <a:gd name="connsiteY683" fmla="*/ 5385210 h 6858000"/>
                <a:gd name="connsiteX684" fmla="*/ 5218906 w 7886700"/>
                <a:gd name="connsiteY684" fmla="*/ 5403475 h 6858000"/>
                <a:gd name="connsiteX685" fmla="*/ 5211763 w 7886700"/>
                <a:gd name="connsiteY685" fmla="*/ 5420946 h 6858000"/>
                <a:gd name="connsiteX686" fmla="*/ 5204619 w 7886700"/>
                <a:gd name="connsiteY686" fmla="*/ 5439211 h 6858000"/>
                <a:gd name="connsiteX687" fmla="*/ 5196681 w 7886700"/>
                <a:gd name="connsiteY687" fmla="*/ 5455888 h 6858000"/>
                <a:gd name="connsiteX688" fmla="*/ 5187950 w 7886700"/>
                <a:gd name="connsiteY688" fmla="*/ 5473359 h 6858000"/>
                <a:gd name="connsiteX689" fmla="*/ 5179219 w 7886700"/>
                <a:gd name="connsiteY689" fmla="*/ 5490830 h 6858000"/>
                <a:gd name="connsiteX690" fmla="*/ 5168900 w 7886700"/>
                <a:gd name="connsiteY690" fmla="*/ 5507507 h 6858000"/>
                <a:gd name="connsiteX691" fmla="*/ 5157788 w 7886700"/>
                <a:gd name="connsiteY691" fmla="*/ 5524184 h 6858000"/>
                <a:gd name="connsiteX692" fmla="*/ 5145881 w 7886700"/>
                <a:gd name="connsiteY692" fmla="*/ 5541655 h 6858000"/>
                <a:gd name="connsiteX693" fmla="*/ 5133975 w 7886700"/>
                <a:gd name="connsiteY693" fmla="*/ 5557537 h 6858000"/>
                <a:gd name="connsiteX694" fmla="*/ 5120481 w 7886700"/>
                <a:gd name="connsiteY694" fmla="*/ 5573420 h 6858000"/>
                <a:gd name="connsiteX695" fmla="*/ 5106988 w 7886700"/>
                <a:gd name="connsiteY695" fmla="*/ 5589303 h 6858000"/>
                <a:gd name="connsiteX696" fmla="*/ 5092700 w 7886700"/>
                <a:gd name="connsiteY696" fmla="*/ 5605185 h 6858000"/>
                <a:gd name="connsiteX697" fmla="*/ 5077619 w 7886700"/>
                <a:gd name="connsiteY697" fmla="*/ 5621068 h 6858000"/>
                <a:gd name="connsiteX698" fmla="*/ 5061744 w 7886700"/>
                <a:gd name="connsiteY698" fmla="*/ 5636157 h 6858000"/>
                <a:gd name="connsiteX699" fmla="*/ 5045869 w 7886700"/>
                <a:gd name="connsiteY699" fmla="*/ 5650451 h 6858000"/>
                <a:gd name="connsiteX700" fmla="*/ 5029200 w 7886700"/>
                <a:gd name="connsiteY700" fmla="*/ 5665540 h 6858000"/>
                <a:gd name="connsiteX701" fmla="*/ 5010944 w 7886700"/>
                <a:gd name="connsiteY701" fmla="*/ 5679834 h 6858000"/>
                <a:gd name="connsiteX702" fmla="*/ 4992688 w 7886700"/>
                <a:gd name="connsiteY702" fmla="*/ 5693334 h 6858000"/>
                <a:gd name="connsiteX703" fmla="*/ 4974431 w 7886700"/>
                <a:gd name="connsiteY703" fmla="*/ 5707629 h 6858000"/>
                <a:gd name="connsiteX704" fmla="*/ 4934744 w 7886700"/>
                <a:gd name="connsiteY704" fmla="*/ 5734630 h 6858000"/>
                <a:gd name="connsiteX705" fmla="*/ 4892675 w 7886700"/>
                <a:gd name="connsiteY705" fmla="*/ 5760042 h 6858000"/>
                <a:gd name="connsiteX706" fmla="*/ 4848225 w 7886700"/>
                <a:gd name="connsiteY706" fmla="*/ 5783866 h 6858000"/>
                <a:gd name="connsiteX707" fmla="*/ 4802188 w 7886700"/>
                <a:gd name="connsiteY707" fmla="*/ 5806896 h 6858000"/>
                <a:gd name="connsiteX708" fmla="*/ 4753769 w 7886700"/>
                <a:gd name="connsiteY708" fmla="*/ 5827543 h 6858000"/>
                <a:gd name="connsiteX709" fmla="*/ 4702969 w 7886700"/>
                <a:gd name="connsiteY709" fmla="*/ 5847397 h 6858000"/>
                <a:gd name="connsiteX710" fmla="*/ 4663281 w 7886700"/>
                <a:gd name="connsiteY710" fmla="*/ 5861691 h 6858000"/>
                <a:gd name="connsiteX711" fmla="*/ 4622006 w 7886700"/>
                <a:gd name="connsiteY711" fmla="*/ 5874397 h 6858000"/>
                <a:gd name="connsiteX712" fmla="*/ 4581525 w 7886700"/>
                <a:gd name="connsiteY712" fmla="*/ 5885515 h 6858000"/>
                <a:gd name="connsiteX713" fmla="*/ 4541044 w 7886700"/>
                <a:gd name="connsiteY713" fmla="*/ 5896633 h 6858000"/>
                <a:gd name="connsiteX714" fmla="*/ 4498975 w 7886700"/>
                <a:gd name="connsiteY714" fmla="*/ 5905369 h 6858000"/>
                <a:gd name="connsiteX715" fmla="*/ 4456906 w 7886700"/>
                <a:gd name="connsiteY715" fmla="*/ 5913310 h 6858000"/>
                <a:gd name="connsiteX716" fmla="*/ 4415631 w 7886700"/>
                <a:gd name="connsiteY716" fmla="*/ 5920457 h 6858000"/>
                <a:gd name="connsiteX717" fmla="*/ 4373563 w 7886700"/>
                <a:gd name="connsiteY717" fmla="*/ 5926016 h 6858000"/>
                <a:gd name="connsiteX718" fmla="*/ 4332288 w 7886700"/>
                <a:gd name="connsiteY718" fmla="*/ 5931575 h 6858000"/>
                <a:gd name="connsiteX719" fmla="*/ 4289425 w 7886700"/>
                <a:gd name="connsiteY719" fmla="*/ 5933957 h 6858000"/>
                <a:gd name="connsiteX720" fmla="*/ 4247356 w 7886700"/>
                <a:gd name="connsiteY720" fmla="*/ 5936340 h 6858000"/>
                <a:gd name="connsiteX721" fmla="*/ 4204494 w 7886700"/>
                <a:gd name="connsiteY721" fmla="*/ 5937928 h 6858000"/>
                <a:gd name="connsiteX722" fmla="*/ 4163219 w 7886700"/>
                <a:gd name="connsiteY722" fmla="*/ 5937134 h 6858000"/>
                <a:gd name="connsiteX723" fmla="*/ 4121150 w 7886700"/>
                <a:gd name="connsiteY723" fmla="*/ 5936340 h 6858000"/>
                <a:gd name="connsiteX724" fmla="*/ 4079875 w 7886700"/>
                <a:gd name="connsiteY724" fmla="*/ 5933957 h 6858000"/>
                <a:gd name="connsiteX725" fmla="*/ 4037806 w 7886700"/>
                <a:gd name="connsiteY725" fmla="*/ 5929987 h 6858000"/>
                <a:gd name="connsiteX726" fmla="*/ 3995738 w 7886700"/>
                <a:gd name="connsiteY726" fmla="*/ 5926016 h 6858000"/>
                <a:gd name="connsiteX727" fmla="*/ 3955256 w 7886700"/>
                <a:gd name="connsiteY727" fmla="*/ 5920457 h 6858000"/>
                <a:gd name="connsiteX728" fmla="*/ 3914775 w 7886700"/>
                <a:gd name="connsiteY728" fmla="*/ 5913310 h 6858000"/>
                <a:gd name="connsiteX729" fmla="*/ 3879518 w 7886700"/>
                <a:gd name="connsiteY729" fmla="*/ 5906527 h 6858000"/>
                <a:gd name="connsiteX730" fmla="*/ 3873500 w 7886700"/>
                <a:gd name="connsiteY730" fmla="*/ 5884863 h 6858000"/>
                <a:gd name="connsiteX731" fmla="*/ 3867150 w 7886700"/>
                <a:gd name="connsiteY731" fmla="*/ 5854700 h 6858000"/>
                <a:gd name="connsiteX732" fmla="*/ 3860006 w 7886700"/>
                <a:gd name="connsiteY732" fmla="*/ 5825331 h 6858000"/>
                <a:gd name="connsiteX733" fmla="*/ 3855244 w 7886700"/>
                <a:gd name="connsiteY733" fmla="*/ 5795169 h 6858000"/>
                <a:gd name="connsiteX734" fmla="*/ 3849688 w 7886700"/>
                <a:gd name="connsiteY734" fmla="*/ 5764213 h 6858000"/>
                <a:gd name="connsiteX735" fmla="*/ 3844925 w 7886700"/>
                <a:gd name="connsiteY735" fmla="*/ 5734050 h 6858000"/>
                <a:gd name="connsiteX736" fmla="*/ 3841750 w 7886700"/>
                <a:gd name="connsiteY736" fmla="*/ 5703888 h 6858000"/>
                <a:gd name="connsiteX737" fmla="*/ 3839369 w 7886700"/>
                <a:gd name="connsiteY737" fmla="*/ 5672138 h 6858000"/>
                <a:gd name="connsiteX738" fmla="*/ 3833813 w 7886700"/>
                <a:gd name="connsiteY738" fmla="*/ 5672931 h 6858000"/>
                <a:gd name="connsiteX739" fmla="*/ 3802856 w 7886700"/>
                <a:gd name="connsiteY739" fmla="*/ 5672138 h 6858000"/>
                <a:gd name="connsiteX740" fmla="*/ 3772694 w 7886700"/>
                <a:gd name="connsiteY740" fmla="*/ 5669756 h 6858000"/>
                <a:gd name="connsiteX741" fmla="*/ 3742531 w 7886700"/>
                <a:gd name="connsiteY741" fmla="*/ 5667375 h 6858000"/>
                <a:gd name="connsiteX742" fmla="*/ 3712369 w 7886700"/>
                <a:gd name="connsiteY742" fmla="*/ 5663406 h 6858000"/>
                <a:gd name="connsiteX743" fmla="*/ 3683000 w 7886700"/>
                <a:gd name="connsiteY743" fmla="*/ 5657850 h 6858000"/>
                <a:gd name="connsiteX744" fmla="*/ 3652838 w 7886700"/>
                <a:gd name="connsiteY744" fmla="*/ 5652294 h 6858000"/>
                <a:gd name="connsiteX745" fmla="*/ 3624263 w 7886700"/>
                <a:gd name="connsiteY745" fmla="*/ 5645150 h 6858000"/>
                <a:gd name="connsiteX746" fmla="*/ 3596481 w 7886700"/>
                <a:gd name="connsiteY746" fmla="*/ 5637213 h 6858000"/>
                <a:gd name="connsiteX747" fmla="*/ 3567906 w 7886700"/>
                <a:gd name="connsiteY747" fmla="*/ 5627688 h 6858000"/>
                <a:gd name="connsiteX748" fmla="*/ 3540919 w 7886700"/>
                <a:gd name="connsiteY748" fmla="*/ 5617369 h 6858000"/>
                <a:gd name="connsiteX749" fmla="*/ 3513138 w 7886700"/>
                <a:gd name="connsiteY749" fmla="*/ 5606256 h 6858000"/>
                <a:gd name="connsiteX750" fmla="*/ 3486944 w 7886700"/>
                <a:gd name="connsiteY750" fmla="*/ 5594350 h 6858000"/>
                <a:gd name="connsiteX751" fmla="*/ 3459956 w 7886700"/>
                <a:gd name="connsiteY751" fmla="*/ 5581650 h 6858000"/>
                <a:gd name="connsiteX752" fmla="*/ 3435350 w 7886700"/>
                <a:gd name="connsiteY752" fmla="*/ 5567363 h 6858000"/>
                <a:gd name="connsiteX753" fmla="*/ 3409156 w 7886700"/>
                <a:gd name="connsiteY753" fmla="*/ 5553075 h 6858000"/>
                <a:gd name="connsiteX754" fmla="*/ 3385344 w 7886700"/>
                <a:gd name="connsiteY754" fmla="*/ 5537200 h 6858000"/>
                <a:gd name="connsiteX755" fmla="*/ 3361531 w 7886700"/>
                <a:gd name="connsiteY755" fmla="*/ 5519738 h 6858000"/>
                <a:gd name="connsiteX756" fmla="*/ 3339306 w 7886700"/>
                <a:gd name="connsiteY756" fmla="*/ 5503069 h 6858000"/>
                <a:gd name="connsiteX757" fmla="*/ 3316288 w 7886700"/>
                <a:gd name="connsiteY757" fmla="*/ 5484813 h 6858000"/>
                <a:gd name="connsiteX758" fmla="*/ 3294063 w 7886700"/>
                <a:gd name="connsiteY758" fmla="*/ 5466556 h 6858000"/>
                <a:gd name="connsiteX759" fmla="*/ 3273425 w 7886700"/>
                <a:gd name="connsiteY759" fmla="*/ 5446713 h 6858000"/>
                <a:gd name="connsiteX760" fmla="*/ 3252788 w 7886700"/>
                <a:gd name="connsiteY760" fmla="*/ 5425281 h 6858000"/>
                <a:gd name="connsiteX761" fmla="*/ 3232944 w 7886700"/>
                <a:gd name="connsiteY761" fmla="*/ 5404644 h 6858000"/>
                <a:gd name="connsiteX762" fmla="*/ 3213894 w 7886700"/>
                <a:gd name="connsiteY762" fmla="*/ 5383213 h 6858000"/>
                <a:gd name="connsiteX763" fmla="*/ 3195638 w 7886700"/>
                <a:gd name="connsiteY763" fmla="*/ 5360988 h 6858000"/>
                <a:gd name="connsiteX764" fmla="*/ 3178969 w 7886700"/>
                <a:gd name="connsiteY764" fmla="*/ 5337969 h 6858000"/>
                <a:gd name="connsiteX765" fmla="*/ 3162300 w 7886700"/>
                <a:gd name="connsiteY765" fmla="*/ 5314156 h 6858000"/>
                <a:gd name="connsiteX766" fmla="*/ 3146425 w 7886700"/>
                <a:gd name="connsiteY766" fmla="*/ 5289550 h 6858000"/>
                <a:gd name="connsiteX767" fmla="*/ 3131344 w 7886700"/>
                <a:gd name="connsiteY767" fmla="*/ 5264150 h 6858000"/>
                <a:gd name="connsiteX768" fmla="*/ 3117056 w 7886700"/>
                <a:gd name="connsiteY768" fmla="*/ 5238750 h 6858000"/>
                <a:gd name="connsiteX769" fmla="*/ 3104356 w 7886700"/>
                <a:gd name="connsiteY769" fmla="*/ 5212556 h 6858000"/>
                <a:gd name="connsiteX770" fmla="*/ 3092450 w 7886700"/>
                <a:gd name="connsiteY770" fmla="*/ 5187156 h 6858000"/>
                <a:gd name="connsiteX771" fmla="*/ 3050381 w 7886700"/>
                <a:gd name="connsiteY771" fmla="*/ 5192713 h 6858000"/>
                <a:gd name="connsiteX772" fmla="*/ 3009106 w 7886700"/>
                <a:gd name="connsiteY772" fmla="*/ 5198269 h 6858000"/>
                <a:gd name="connsiteX773" fmla="*/ 2967038 w 7886700"/>
                <a:gd name="connsiteY773" fmla="*/ 5200650 h 6858000"/>
                <a:gd name="connsiteX774" fmla="*/ 2924175 w 7886700"/>
                <a:gd name="connsiteY774" fmla="*/ 5202238 h 6858000"/>
                <a:gd name="connsiteX775" fmla="*/ 2899569 w 7886700"/>
                <a:gd name="connsiteY775" fmla="*/ 5202238 h 6858000"/>
                <a:gd name="connsiteX776" fmla="*/ 2873375 w 7886700"/>
                <a:gd name="connsiteY776" fmla="*/ 5200650 h 6858000"/>
                <a:gd name="connsiteX777" fmla="*/ 2848769 w 7886700"/>
                <a:gd name="connsiteY777" fmla="*/ 5199063 h 6858000"/>
                <a:gd name="connsiteX778" fmla="*/ 2824163 w 7886700"/>
                <a:gd name="connsiteY778" fmla="*/ 5196681 h 6858000"/>
                <a:gd name="connsiteX779" fmla="*/ 2799556 w 7886700"/>
                <a:gd name="connsiteY779" fmla="*/ 5194300 h 6858000"/>
                <a:gd name="connsiteX780" fmla="*/ 2774156 w 7886700"/>
                <a:gd name="connsiteY780" fmla="*/ 5190331 h 6858000"/>
                <a:gd name="connsiteX781" fmla="*/ 2749550 w 7886700"/>
                <a:gd name="connsiteY781" fmla="*/ 5186363 h 6858000"/>
                <a:gd name="connsiteX782" fmla="*/ 2725738 w 7886700"/>
                <a:gd name="connsiteY782" fmla="*/ 5182394 h 6858000"/>
                <a:gd name="connsiteX783" fmla="*/ 2701925 w 7886700"/>
                <a:gd name="connsiteY783" fmla="*/ 5176044 h 6858000"/>
                <a:gd name="connsiteX784" fmla="*/ 2678113 w 7886700"/>
                <a:gd name="connsiteY784" fmla="*/ 5171281 h 6858000"/>
                <a:gd name="connsiteX785" fmla="*/ 2654300 w 7886700"/>
                <a:gd name="connsiteY785" fmla="*/ 5164138 h 6858000"/>
                <a:gd name="connsiteX786" fmla="*/ 2630488 w 7886700"/>
                <a:gd name="connsiteY786" fmla="*/ 5156994 h 6858000"/>
                <a:gd name="connsiteX787" fmla="*/ 2607469 w 7886700"/>
                <a:gd name="connsiteY787" fmla="*/ 5149850 h 6858000"/>
                <a:gd name="connsiteX788" fmla="*/ 2584450 w 7886700"/>
                <a:gd name="connsiteY788" fmla="*/ 5141119 h 6858000"/>
                <a:gd name="connsiteX789" fmla="*/ 2540000 w 7886700"/>
                <a:gd name="connsiteY789" fmla="*/ 5124450 h 6858000"/>
                <a:gd name="connsiteX790" fmla="*/ 2496344 w 7886700"/>
                <a:gd name="connsiteY790" fmla="*/ 5104606 h 6858000"/>
                <a:gd name="connsiteX791" fmla="*/ 2453481 w 7886700"/>
                <a:gd name="connsiteY791" fmla="*/ 5082381 h 6858000"/>
                <a:gd name="connsiteX792" fmla="*/ 2411413 w 7886700"/>
                <a:gd name="connsiteY792" fmla="*/ 5058569 h 6858000"/>
                <a:gd name="connsiteX793" fmla="*/ 2371725 w 7886700"/>
                <a:gd name="connsiteY793" fmla="*/ 5033169 h 6858000"/>
                <a:gd name="connsiteX794" fmla="*/ 2332831 w 7886700"/>
                <a:gd name="connsiteY794" fmla="*/ 5005388 h 6858000"/>
                <a:gd name="connsiteX795" fmla="*/ 2295525 w 7886700"/>
                <a:gd name="connsiteY795" fmla="*/ 4976019 h 6858000"/>
                <a:gd name="connsiteX796" fmla="*/ 2259806 w 7886700"/>
                <a:gd name="connsiteY796" fmla="*/ 4944269 h 6858000"/>
                <a:gd name="connsiteX797" fmla="*/ 2225675 w 7886700"/>
                <a:gd name="connsiteY797" fmla="*/ 4911725 h 6858000"/>
                <a:gd name="connsiteX798" fmla="*/ 2193131 w 7886700"/>
                <a:gd name="connsiteY798" fmla="*/ 4877594 h 6858000"/>
                <a:gd name="connsiteX799" fmla="*/ 2161381 w 7886700"/>
                <a:gd name="connsiteY799" fmla="*/ 4841875 h 6858000"/>
                <a:gd name="connsiteX800" fmla="*/ 2132013 w 7886700"/>
                <a:gd name="connsiteY800" fmla="*/ 4804569 h 6858000"/>
                <a:gd name="connsiteX801" fmla="*/ 2104231 w 7886700"/>
                <a:gd name="connsiteY801" fmla="*/ 4765675 h 6858000"/>
                <a:gd name="connsiteX802" fmla="*/ 2078831 w 7886700"/>
                <a:gd name="connsiteY802" fmla="*/ 4725988 h 6858000"/>
                <a:gd name="connsiteX803" fmla="*/ 2055019 w 7886700"/>
                <a:gd name="connsiteY803" fmla="*/ 4683919 h 6858000"/>
                <a:gd name="connsiteX804" fmla="*/ 2032794 w 7886700"/>
                <a:gd name="connsiteY804" fmla="*/ 4641056 h 6858000"/>
                <a:gd name="connsiteX805" fmla="*/ 2012950 w 7886700"/>
                <a:gd name="connsiteY805" fmla="*/ 4597400 h 6858000"/>
                <a:gd name="connsiteX806" fmla="*/ 1996281 w 7886700"/>
                <a:gd name="connsiteY806" fmla="*/ 4552950 h 6858000"/>
                <a:gd name="connsiteX807" fmla="*/ 1986756 w 7886700"/>
                <a:gd name="connsiteY807" fmla="*/ 4529931 h 6858000"/>
                <a:gd name="connsiteX808" fmla="*/ 1980406 w 7886700"/>
                <a:gd name="connsiteY808" fmla="*/ 4506913 h 6858000"/>
                <a:gd name="connsiteX809" fmla="*/ 1973263 w 7886700"/>
                <a:gd name="connsiteY809" fmla="*/ 4483100 h 6858000"/>
                <a:gd name="connsiteX810" fmla="*/ 1966913 w 7886700"/>
                <a:gd name="connsiteY810" fmla="*/ 4459288 h 6858000"/>
                <a:gd name="connsiteX811" fmla="*/ 1961356 w 7886700"/>
                <a:gd name="connsiteY811" fmla="*/ 4435475 h 6858000"/>
                <a:gd name="connsiteX812" fmla="*/ 1955006 w 7886700"/>
                <a:gd name="connsiteY812" fmla="*/ 4411663 h 6858000"/>
                <a:gd name="connsiteX813" fmla="*/ 1951038 w 7886700"/>
                <a:gd name="connsiteY813" fmla="*/ 4387850 h 6858000"/>
                <a:gd name="connsiteX814" fmla="*/ 1947069 w 7886700"/>
                <a:gd name="connsiteY814" fmla="*/ 4363244 h 6858000"/>
                <a:gd name="connsiteX815" fmla="*/ 1943100 w 7886700"/>
                <a:gd name="connsiteY815" fmla="*/ 4337844 h 6858000"/>
                <a:gd name="connsiteX816" fmla="*/ 1940719 w 7886700"/>
                <a:gd name="connsiteY816" fmla="*/ 4313238 h 6858000"/>
                <a:gd name="connsiteX817" fmla="*/ 1938338 w 7886700"/>
                <a:gd name="connsiteY817" fmla="*/ 4288631 h 6858000"/>
                <a:gd name="connsiteX818" fmla="*/ 1936750 w 7886700"/>
                <a:gd name="connsiteY818" fmla="*/ 4263231 h 6858000"/>
                <a:gd name="connsiteX819" fmla="*/ 1936750 w 7886700"/>
                <a:gd name="connsiteY819" fmla="*/ 4237831 h 6858000"/>
                <a:gd name="connsiteX820" fmla="*/ 1935163 w 7886700"/>
                <a:gd name="connsiteY820" fmla="*/ 4212431 h 6858000"/>
                <a:gd name="connsiteX821" fmla="*/ 1936750 w 7886700"/>
                <a:gd name="connsiteY821" fmla="*/ 4171950 h 6858000"/>
                <a:gd name="connsiteX822" fmla="*/ 1939131 w 7886700"/>
                <a:gd name="connsiteY822" fmla="*/ 4131469 h 6858000"/>
                <a:gd name="connsiteX823" fmla="*/ 1943100 w 7886700"/>
                <a:gd name="connsiteY823" fmla="*/ 4091781 h 6858000"/>
                <a:gd name="connsiteX824" fmla="*/ 1945789 w 7886700"/>
                <a:gd name="connsiteY824" fmla="*/ 4075311 h 6858000"/>
                <a:gd name="connsiteX825" fmla="*/ 1954214 w 7886700"/>
                <a:gd name="connsiteY825" fmla="*/ 4053473 h 6858000"/>
                <a:gd name="connsiteX826" fmla="*/ 1974058 w 7886700"/>
                <a:gd name="connsiteY826" fmla="*/ 4009799 h 6858000"/>
                <a:gd name="connsiteX827" fmla="*/ 1994695 w 7886700"/>
                <a:gd name="connsiteY827" fmla="*/ 3967714 h 6858000"/>
                <a:gd name="connsiteX828" fmla="*/ 2018508 w 7886700"/>
                <a:gd name="connsiteY828" fmla="*/ 3927216 h 6858000"/>
                <a:gd name="connsiteX829" fmla="*/ 2043908 w 7886700"/>
                <a:gd name="connsiteY829" fmla="*/ 3889101 h 6858000"/>
                <a:gd name="connsiteX830" fmla="*/ 2069308 w 7886700"/>
                <a:gd name="connsiteY830" fmla="*/ 3851780 h 6858000"/>
                <a:gd name="connsiteX831" fmla="*/ 2097089 w 7886700"/>
                <a:gd name="connsiteY831" fmla="*/ 3816841 h 6858000"/>
                <a:gd name="connsiteX832" fmla="*/ 2126458 w 7886700"/>
                <a:gd name="connsiteY832" fmla="*/ 3782696 h 6858000"/>
                <a:gd name="connsiteX833" fmla="*/ 2157414 w 7886700"/>
                <a:gd name="connsiteY833" fmla="*/ 3750933 h 6858000"/>
                <a:gd name="connsiteX834" fmla="*/ 2189164 w 7886700"/>
                <a:gd name="connsiteY834" fmla="*/ 3721553 h 6858000"/>
                <a:gd name="connsiteX835" fmla="*/ 2221708 w 7886700"/>
                <a:gd name="connsiteY835" fmla="*/ 3692172 h 6858000"/>
                <a:gd name="connsiteX836" fmla="*/ 2255839 w 7886700"/>
                <a:gd name="connsiteY836" fmla="*/ 3666762 h 6858000"/>
                <a:gd name="connsiteX837" fmla="*/ 2289970 w 7886700"/>
                <a:gd name="connsiteY837" fmla="*/ 3641352 h 6858000"/>
                <a:gd name="connsiteX838" fmla="*/ 2324895 w 7886700"/>
                <a:gd name="connsiteY838" fmla="*/ 3619118 h 6858000"/>
                <a:gd name="connsiteX839" fmla="*/ 2362202 w 7886700"/>
                <a:gd name="connsiteY839" fmla="*/ 3596884 h 6858000"/>
                <a:gd name="connsiteX840" fmla="*/ 2398714 w 7886700"/>
                <a:gd name="connsiteY840" fmla="*/ 3577033 h 6858000"/>
                <a:gd name="connsiteX841" fmla="*/ 2436020 w 7886700"/>
                <a:gd name="connsiteY841" fmla="*/ 3560357 h 6858000"/>
                <a:gd name="connsiteX842" fmla="*/ 2474914 w 7886700"/>
                <a:gd name="connsiteY842" fmla="*/ 3544476 h 6858000"/>
                <a:gd name="connsiteX843" fmla="*/ 2513808 w 7886700"/>
                <a:gd name="connsiteY843" fmla="*/ 3529388 h 6858000"/>
                <a:gd name="connsiteX844" fmla="*/ 2552702 w 7886700"/>
                <a:gd name="connsiteY844" fmla="*/ 3517477 h 6858000"/>
                <a:gd name="connsiteX845" fmla="*/ 2592389 w 7886700"/>
                <a:gd name="connsiteY845" fmla="*/ 3507155 h 6858000"/>
                <a:gd name="connsiteX846" fmla="*/ 2632077 w 7886700"/>
                <a:gd name="connsiteY846" fmla="*/ 3498420 h 6858000"/>
                <a:gd name="connsiteX847" fmla="*/ 2671764 w 7886700"/>
                <a:gd name="connsiteY847" fmla="*/ 3491273 h 6858000"/>
                <a:gd name="connsiteX848" fmla="*/ 2713039 w 7886700"/>
                <a:gd name="connsiteY848" fmla="*/ 3486509 h 6858000"/>
                <a:gd name="connsiteX849" fmla="*/ 2752727 w 7886700"/>
                <a:gd name="connsiteY849" fmla="*/ 3483333 h 6858000"/>
                <a:gd name="connsiteX850" fmla="*/ 2762252 w 7886700"/>
                <a:gd name="connsiteY850" fmla="*/ 3482539 h 6858000"/>
                <a:gd name="connsiteX851" fmla="*/ 2772570 w 7886700"/>
                <a:gd name="connsiteY851" fmla="*/ 3480156 h 6858000"/>
                <a:gd name="connsiteX852" fmla="*/ 2782095 w 7886700"/>
                <a:gd name="connsiteY852" fmla="*/ 3478568 h 6858000"/>
                <a:gd name="connsiteX853" fmla="*/ 2792414 w 7886700"/>
                <a:gd name="connsiteY853" fmla="*/ 3474598 h 6858000"/>
                <a:gd name="connsiteX854" fmla="*/ 2801145 w 7886700"/>
                <a:gd name="connsiteY854" fmla="*/ 3470628 h 6858000"/>
                <a:gd name="connsiteX855" fmla="*/ 2809877 w 7886700"/>
                <a:gd name="connsiteY855" fmla="*/ 3465863 h 6858000"/>
                <a:gd name="connsiteX856" fmla="*/ 2817814 w 7886700"/>
                <a:gd name="connsiteY856" fmla="*/ 3459511 h 6858000"/>
                <a:gd name="connsiteX857" fmla="*/ 2825752 w 7886700"/>
                <a:gd name="connsiteY857" fmla="*/ 3453952 h 6858000"/>
                <a:gd name="connsiteX858" fmla="*/ 2832895 w 7886700"/>
                <a:gd name="connsiteY858" fmla="*/ 3446806 h 6858000"/>
                <a:gd name="connsiteX859" fmla="*/ 2840039 w 7886700"/>
                <a:gd name="connsiteY859" fmla="*/ 3438865 h 6858000"/>
                <a:gd name="connsiteX860" fmla="*/ 2845595 w 7886700"/>
                <a:gd name="connsiteY860" fmla="*/ 3430924 h 6858000"/>
                <a:gd name="connsiteX861" fmla="*/ 2851152 w 7886700"/>
                <a:gd name="connsiteY861" fmla="*/ 3422983 h 6858000"/>
                <a:gd name="connsiteX862" fmla="*/ 2855914 w 7886700"/>
                <a:gd name="connsiteY862" fmla="*/ 3414249 h 6858000"/>
                <a:gd name="connsiteX863" fmla="*/ 2859883 w 7886700"/>
                <a:gd name="connsiteY863" fmla="*/ 3403926 h 6858000"/>
                <a:gd name="connsiteX864" fmla="*/ 2863058 w 7886700"/>
                <a:gd name="connsiteY864" fmla="*/ 3394397 h 6858000"/>
                <a:gd name="connsiteX865" fmla="*/ 2864645 w 7886700"/>
                <a:gd name="connsiteY865" fmla="*/ 3384074 h 6858000"/>
                <a:gd name="connsiteX866" fmla="*/ 2868614 w 7886700"/>
                <a:gd name="connsiteY866" fmla="*/ 3363428 h 6858000"/>
                <a:gd name="connsiteX867" fmla="*/ 2873377 w 7886700"/>
                <a:gd name="connsiteY867" fmla="*/ 3341989 h 6858000"/>
                <a:gd name="connsiteX868" fmla="*/ 2878933 w 7886700"/>
                <a:gd name="connsiteY868" fmla="*/ 3321343 h 6858000"/>
                <a:gd name="connsiteX869" fmla="*/ 2884489 w 7886700"/>
                <a:gd name="connsiteY869" fmla="*/ 3301491 h 6858000"/>
                <a:gd name="connsiteX870" fmla="*/ 2891633 w 7886700"/>
                <a:gd name="connsiteY870" fmla="*/ 3281640 h 6858000"/>
                <a:gd name="connsiteX871" fmla="*/ 2898777 w 7886700"/>
                <a:gd name="connsiteY871" fmla="*/ 3261788 h 6858000"/>
                <a:gd name="connsiteX872" fmla="*/ 2905920 w 7886700"/>
                <a:gd name="connsiteY872" fmla="*/ 3241936 h 6858000"/>
                <a:gd name="connsiteX873" fmla="*/ 2913858 w 7886700"/>
                <a:gd name="connsiteY873" fmla="*/ 3222879 h 6858000"/>
                <a:gd name="connsiteX874" fmla="*/ 2922589 w 7886700"/>
                <a:gd name="connsiteY874" fmla="*/ 3203821 h 6858000"/>
                <a:gd name="connsiteX875" fmla="*/ 2931320 w 7886700"/>
                <a:gd name="connsiteY875" fmla="*/ 3186351 h 6858000"/>
                <a:gd name="connsiteX876" fmla="*/ 2941639 w 7886700"/>
                <a:gd name="connsiteY876" fmla="*/ 3168088 h 6858000"/>
                <a:gd name="connsiteX877" fmla="*/ 2951164 w 7886700"/>
                <a:gd name="connsiteY877" fmla="*/ 3150618 h 6858000"/>
                <a:gd name="connsiteX878" fmla="*/ 2962277 w 7886700"/>
                <a:gd name="connsiteY878" fmla="*/ 3133149 h 6858000"/>
                <a:gd name="connsiteX879" fmla="*/ 2973389 w 7886700"/>
                <a:gd name="connsiteY879" fmla="*/ 3116474 h 6858000"/>
                <a:gd name="connsiteX880" fmla="*/ 2985295 w 7886700"/>
                <a:gd name="connsiteY880" fmla="*/ 3100592 h 6858000"/>
                <a:gd name="connsiteX881" fmla="*/ 2997202 w 7886700"/>
                <a:gd name="connsiteY881" fmla="*/ 3083917 h 6858000"/>
                <a:gd name="connsiteX882" fmla="*/ 3009902 w 7886700"/>
                <a:gd name="connsiteY882" fmla="*/ 3068830 h 6858000"/>
                <a:gd name="connsiteX883" fmla="*/ 3022602 w 7886700"/>
                <a:gd name="connsiteY883" fmla="*/ 3052948 h 6858000"/>
                <a:gd name="connsiteX884" fmla="*/ 3036095 w 7886700"/>
                <a:gd name="connsiteY884" fmla="*/ 3038655 h 6858000"/>
                <a:gd name="connsiteX885" fmla="*/ 3049589 w 7886700"/>
                <a:gd name="connsiteY885" fmla="*/ 3024362 h 6858000"/>
                <a:gd name="connsiteX886" fmla="*/ 3064670 w 7886700"/>
                <a:gd name="connsiteY886" fmla="*/ 3010069 h 6858000"/>
                <a:gd name="connsiteX887" fmla="*/ 3079752 w 7886700"/>
                <a:gd name="connsiteY887" fmla="*/ 2997364 h 6858000"/>
                <a:gd name="connsiteX888" fmla="*/ 3095627 w 7886700"/>
                <a:gd name="connsiteY888" fmla="*/ 2984658 h 6858000"/>
                <a:gd name="connsiteX889" fmla="*/ 3110708 w 7886700"/>
                <a:gd name="connsiteY889" fmla="*/ 2971159 h 6858000"/>
                <a:gd name="connsiteX890" fmla="*/ 3127377 w 7886700"/>
                <a:gd name="connsiteY890" fmla="*/ 2959248 h 6858000"/>
                <a:gd name="connsiteX891" fmla="*/ 3144045 w 7886700"/>
                <a:gd name="connsiteY891" fmla="*/ 2947337 h 6858000"/>
                <a:gd name="connsiteX892" fmla="*/ 3160714 w 7886700"/>
                <a:gd name="connsiteY892" fmla="*/ 2936220 h 6858000"/>
                <a:gd name="connsiteX893" fmla="*/ 3178177 w 7886700"/>
                <a:gd name="connsiteY893" fmla="*/ 2926692 h 6858000"/>
                <a:gd name="connsiteX894" fmla="*/ 3195639 w 7886700"/>
                <a:gd name="connsiteY894" fmla="*/ 2915575 h 6858000"/>
                <a:gd name="connsiteX895" fmla="*/ 3214689 w 7886700"/>
                <a:gd name="connsiteY895" fmla="*/ 2906840 h 6858000"/>
                <a:gd name="connsiteX896" fmla="*/ 3233739 w 7886700"/>
                <a:gd name="connsiteY896" fmla="*/ 2898105 h 6858000"/>
                <a:gd name="connsiteX897" fmla="*/ 3252789 w 7886700"/>
                <a:gd name="connsiteY897" fmla="*/ 2888576 h 6858000"/>
                <a:gd name="connsiteX898" fmla="*/ 3275014 w 7886700"/>
                <a:gd name="connsiteY898" fmla="*/ 2879842 h 6858000"/>
                <a:gd name="connsiteX899" fmla="*/ 3298033 w 7886700"/>
                <a:gd name="connsiteY899" fmla="*/ 2871901 h 6858000"/>
                <a:gd name="connsiteX900" fmla="*/ 3321845 w 7886700"/>
                <a:gd name="connsiteY900" fmla="*/ 2863960 h 6858000"/>
                <a:gd name="connsiteX901" fmla="*/ 3345658 w 7886700"/>
                <a:gd name="connsiteY901" fmla="*/ 2856814 h 6858000"/>
                <a:gd name="connsiteX902" fmla="*/ 3369470 w 7886700"/>
                <a:gd name="connsiteY902" fmla="*/ 2851255 h 6858000"/>
                <a:gd name="connsiteX903" fmla="*/ 3393283 w 7886700"/>
                <a:gd name="connsiteY903" fmla="*/ 2845697 h 6858000"/>
                <a:gd name="connsiteX904" fmla="*/ 3418683 w 7886700"/>
                <a:gd name="connsiteY904" fmla="*/ 2841726 h 6858000"/>
                <a:gd name="connsiteX905" fmla="*/ 3443289 w 7886700"/>
                <a:gd name="connsiteY905" fmla="*/ 2839344 h 6858000"/>
                <a:gd name="connsiteX906" fmla="*/ 3467895 w 7886700"/>
                <a:gd name="connsiteY906" fmla="*/ 2836962 h 6858000"/>
                <a:gd name="connsiteX907" fmla="*/ 3493295 w 7886700"/>
                <a:gd name="connsiteY907" fmla="*/ 2835374 h 6858000"/>
                <a:gd name="connsiteX908" fmla="*/ 3517902 w 7886700"/>
                <a:gd name="connsiteY908" fmla="*/ 2833786 h 6858000"/>
                <a:gd name="connsiteX909" fmla="*/ 3542508 w 7886700"/>
                <a:gd name="connsiteY909" fmla="*/ 2833786 h 6858000"/>
                <a:gd name="connsiteX910" fmla="*/ 3568702 w 7886700"/>
                <a:gd name="connsiteY910" fmla="*/ 2835374 h 6858000"/>
                <a:gd name="connsiteX911" fmla="*/ 3594102 w 7886700"/>
                <a:gd name="connsiteY911" fmla="*/ 2836962 h 6858000"/>
                <a:gd name="connsiteX912" fmla="*/ 3619502 w 7886700"/>
                <a:gd name="connsiteY912" fmla="*/ 2840138 h 6858000"/>
                <a:gd name="connsiteX913" fmla="*/ 3644902 w 7886700"/>
                <a:gd name="connsiteY913" fmla="*/ 2843314 h 6858000"/>
                <a:gd name="connsiteX914" fmla="*/ 3671095 w 7886700"/>
                <a:gd name="connsiteY914" fmla="*/ 2847285 h 6858000"/>
                <a:gd name="connsiteX915" fmla="*/ 3696495 w 7886700"/>
                <a:gd name="connsiteY915" fmla="*/ 2852049 h 6858000"/>
                <a:gd name="connsiteX916" fmla="*/ 3722689 w 7886700"/>
                <a:gd name="connsiteY916" fmla="*/ 2858402 h 6858000"/>
                <a:gd name="connsiteX917" fmla="*/ 3748883 w 7886700"/>
                <a:gd name="connsiteY917" fmla="*/ 2864754 h 6858000"/>
                <a:gd name="connsiteX918" fmla="*/ 3774283 w 7886700"/>
                <a:gd name="connsiteY918" fmla="*/ 2872695 h 6858000"/>
                <a:gd name="connsiteX919" fmla="*/ 3801270 w 7886700"/>
                <a:gd name="connsiteY919" fmla="*/ 2880636 h 6858000"/>
                <a:gd name="connsiteX920" fmla="*/ 3826670 w 7886700"/>
                <a:gd name="connsiteY920" fmla="*/ 2890164 h 6858000"/>
                <a:gd name="connsiteX921" fmla="*/ 3852864 w 7886700"/>
                <a:gd name="connsiteY921" fmla="*/ 2900487 h 6858000"/>
                <a:gd name="connsiteX922" fmla="*/ 3879058 w 7886700"/>
                <a:gd name="connsiteY922" fmla="*/ 2910810 h 6858000"/>
                <a:gd name="connsiteX923" fmla="*/ 3904458 w 7886700"/>
                <a:gd name="connsiteY923" fmla="*/ 2922721 h 6858000"/>
                <a:gd name="connsiteX924" fmla="*/ 3930652 w 7886700"/>
                <a:gd name="connsiteY924" fmla="*/ 2935426 h 6858000"/>
                <a:gd name="connsiteX925" fmla="*/ 3956052 w 7886700"/>
                <a:gd name="connsiteY925" fmla="*/ 2948131 h 6858000"/>
                <a:gd name="connsiteX926" fmla="*/ 3981452 w 7886700"/>
                <a:gd name="connsiteY926" fmla="*/ 2962425 h 6858000"/>
                <a:gd name="connsiteX927" fmla="*/ 4006852 w 7886700"/>
                <a:gd name="connsiteY927" fmla="*/ 2977512 h 6858000"/>
                <a:gd name="connsiteX928" fmla="*/ 4031458 w 7886700"/>
                <a:gd name="connsiteY928" fmla="*/ 2993393 h 6858000"/>
                <a:gd name="connsiteX929" fmla="*/ 4057652 w 7886700"/>
                <a:gd name="connsiteY929" fmla="*/ 3009275 h 6858000"/>
                <a:gd name="connsiteX930" fmla="*/ 4064795 w 7886700"/>
                <a:gd name="connsiteY930" fmla="*/ 3014039 h 6858000"/>
                <a:gd name="connsiteX931" fmla="*/ 4072733 w 7886700"/>
                <a:gd name="connsiteY931" fmla="*/ 3018009 h 6858000"/>
                <a:gd name="connsiteX932" fmla="*/ 4087814 w 7886700"/>
                <a:gd name="connsiteY932" fmla="*/ 3024362 h 6858000"/>
                <a:gd name="connsiteX933" fmla="*/ 4103689 w 7886700"/>
                <a:gd name="connsiteY933" fmla="*/ 3028332 h 6858000"/>
                <a:gd name="connsiteX934" fmla="*/ 4120358 w 7886700"/>
                <a:gd name="connsiteY934" fmla="*/ 3029920 h 6858000"/>
                <a:gd name="connsiteX935" fmla="*/ 4137027 w 7886700"/>
                <a:gd name="connsiteY935" fmla="*/ 3029126 h 6858000"/>
                <a:gd name="connsiteX936" fmla="*/ 4152902 w 7886700"/>
                <a:gd name="connsiteY936" fmla="*/ 3026744 h 6858000"/>
                <a:gd name="connsiteX937" fmla="*/ 4168777 w 7886700"/>
                <a:gd name="connsiteY937" fmla="*/ 3021980 h 6858000"/>
                <a:gd name="connsiteX938" fmla="*/ 4176714 w 7886700"/>
                <a:gd name="connsiteY938" fmla="*/ 3018009 h 6858000"/>
                <a:gd name="connsiteX939" fmla="*/ 4183858 w 7886700"/>
                <a:gd name="connsiteY939" fmla="*/ 3014039 h 6858000"/>
                <a:gd name="connsiteX940" fmla="*/ 4227514 w 7886700"/>
                <a:gd name="connsiteY940" fmla="*/ 2990217 h 6858000"/>
                <a:gd name="connsiteX941" fmla="*/ 4271170 w 7886700"/>
                <a:gd name="connsiteY941" fmla="*/ 2968777 h 6858000"/>
                <a:gd name="connsiteX942" fmla="*/ 4313239 w 7886700"/>
                <a:gd name="connsiteY942" fmla="*/ 2948131 h 6858000"/>
                <a:gd name="connsiteX943" fmla="*/ 4356102 w 7886700"/>
                <a:gd name="connsiteY943" fmla="*/ 2929868 h 6858000"/>
                <a:gd name="connsiteX944" fmla="*/ 4396583 w 7886700"/>
                <a:gd name="connsiteY944" fmla="*/ 2913986 h 6858000"/>
                <a:gd name="connsiteX945" fmla="*/ 4437064 w 7886700"/>
                <a:gd name="connsiteY945" fmla="*/ 2898899 h 6858000"/>
                <a:gd name="connsiteX946" fmla="*/ 4477545 w 7886700"/>
                <a:gd name="connsiteY946" fmla="*/ 2884606 h 6858000"/>
                <a:gd name="connsiteX947" fmla="*/ 4515645 w 7886700"/>
                <a:gd name="connsiteY947" fmla="*/ 2874283 h 6858000"/>
                <a:gd name="connsiteX948" fmla="*/ 4554539 w 7886700"/>
                <a:gd name="connsiteY948" fmla="*/ 2863960 h 6858000"/>
                <a:gd name="connsiteX949" fmla="*/ 4592639 w 7886700"/>
                <a:gd name="connsiteY949" fmla="*/ 2855225 h 6858000"/>
                <a:gd name="connsiteX950" fmla="*/ 4629945 w 7886700"/>
                <a:gd name="connsiteY950" fmla="*/ 2848079 h 6858000"/>
                <a:gd name="connsiteX951" fmla="*/ 4667252 w 7886700"/>
                <a:gd name="connsiteY951" fmla="*/ 2843314 h 6858000"/>
                <a:gd name="connsiteX952" fmla="*/ 4702970 w 7886700"/>
                <a:gd name="connsiteY952" fmla="*/ 2839344 h 6858000"/>
                <a:gd name="connsiteX953" fmla="*/ 4738689 w 7886700"/>
                <a:gd name="connsiteY953" fmla="*/ 2836168 h 6858000"/>
                <a:gd name="connsiteX954" fmla="*/ 4773614 w 7886700"/>
                <a:gd name="connsiteY954" fmla="*/ 2833786 h 6858000"/>
                <a:gd name="connsiteX955" fmla="*/ 4806952 w 7886700"/>
                <a:gd name="connsiteY955" fmla="*/ 2833786 h 6858000"/>
                <a:gd name="connsiteX956" fmla="*/ 4841083 w 7886700"/>
                <a:gd name="connsiteY956" fmla="*/ 2835374 h 6858000"/>
                <a:gd name="connsiteX957" fmla="*/ 4873627 w 7886700"/>
                <a:gd name="connsiteY957" fmla="*/ 2836962 h 6858000"/>
                <a:gd name="connsiteX958" fmla="*/ 4905377 w 7886700"/>
                <a:gd name="connsiteY958" fmla="*/ 2840138 h 6858000"/>
                <a:gd name="connsiteX959" fmla="*/ 4937127 w 7886700"/>
                <a:gd name="connsiteY959" fmla="*/ 2844109 h 6858000"/>
                <a:gd name="connsiteX960" fmla="*/ 4968083 w 7886700"/>
                <a:gd name="connsiteY960" fmla="*/ 2850461 h 6858000"/>
                <a:gd name="connsiteX961" fmla="*/ 4998245 w 7886700"/>
                <a:gd name="connsiteY961" fmla="*/ 2856020 h 6858000"/>
                <a:gd name="connsiteX962" fmla="*/ 5027614 w 7886700"/>
                <a:gd name="connsiteY962" fmla="*/ 2863166 h 6858000"/>
                <a:gd name="connsiteX963" fmla="*/ 5056983 w 7886700"/>
                <a:gd name="connsiteY963" fmla="*/ 2871107 h 6858000"/>
                <a:gd name="connsiteX964" fmla="*/ 5084764 w 7886700"/>
                <a:gd name="connsiteY964" fmla="*/ 2879048 h 6858000"/>
                <a:gd name="connsiteX965" fmla="*/ 5112545 w 7886700"/>
                <a:gd name="connsiteY965" fmla="*/ 2888576 h 6858000"/>
                <a:gd name="connsiteX966" fmla="*/ 5139533 w 7886700"/>
                <a:gd name="connsiteY966" fmla="*/ 2898899 h 6858000"/>
                <a:gd name="connsiteX967" fmla="*/ 5164933 w 7886700"/>
                <a:gd name="connsiteY967" fmla="*/ 2910016 h 6858000"/>
                <a:gd name="connsiteX968" fmla="*/ 5191127 w 7886700"/>
                <a:gd name="connsiteY968" fmla="*/ 2921927 h 6858000"/>
                <a:gd name="connsiteX969" fmla="*/ 5215733 w 7886700"/>
                <a:gd name="connsiteY969" fmla="*/ 2933838 h 6858000"/>
                <a:gd name="connsiteX970" fmla="*/ 5239545 w 7886700"/>
                <a:gd name="connsiteY970" fmla="*/ 2945749 h 6858000"/>
                <a:gd name="connsiteX971" fmla="*/ 5263358 w 7886700"/>
                <a:gd name="connsiteY971" fmla="*/ 2958454 h 6858000"/>
                <a:gd name="connsiteX972" fmla="*/ 5286377 w 7886700"/>
                <a:gd name="connsiteY972" fmla="*/ 2972747 h 6858000"/>
                <a:gd name="connsiteX973" fmla="*/ 5307808 w 7886700"/>
                <a:gd name="connsiteY973" fmla="*/ 2985452 h 6858000"/>
                <a:gd name="connsiteX974" fmla="*/ 5330033 w 7886700"/>
                <a:gd name="connsiteY974" fmla="*/ 3000540 h 6858000"/>
                <a:gd name="connsiteX975" fmla="*/ 5350670 w 7886700"/>
                <a:gd name="connsiteY975" fmla="*/ 3014039 h 6858000"/>
                <a:gd name="connsiteX976" fmla="*/ 5390358 w 7886700"/>
                <a:gd name="connsiteY976" fmla="*/ 3042625 h 6858000"/>
                <a:gd name="connsiteX977" fmla="*/ 5427664 w 7886700"/>
                <a:gd name="connsiteY977" fmla="*/ 3072800 h 6858000"/>
                <a:gd name="connsiteX978" fmla="*/ 5461002 w 7886700"/>
                <a:gd name="connsiteY978" fmla="*/ 3102974 h 6858000"/>
                <a:gd name="connsiteX979" fmla="*/ 5492752 w 7886700"/>
                <a:gd name="connsiteY979" fmla="*/ 3132355 h 6858000"/>
                <a:gd name="connsiteX980" fmla="*/ 5520533 w 7886700"/>
                <a:gd name="connsiteY980" fmla="*/ 3160941 h 6858000"/>
                <a:gd name="connsiteX981" fmla="*/ 5547520 w 7886700"/>
                <a:gd name="connsiteY981" fmla="*/ 3189528 h 6858000"/>
                <a:gd name="connsiteX982" fmla="*/ 5570539 w 7886700"/>
                <a:gd name="connsiteY982" fmla="*/ 3215732 h 6858000"/>
                <a:gd name="connsiteX983" fmla="*/ 5590383 w 7886700"/>
                <a:gd name="connsiteY983" fmla="*/ 3241142 h 6858000"/>
                <a:gd name="connsiteX984" fmla="*/ 5608639 w 7886700"/>
                <a:gd name="connsiteY984" fmla="*/ 3262582 h 6858000"/>
                <a:gd name="connsiteX985" fmla="*/ 5622927 w 7886700"/>
                <a:gd name="connsiteY985" fmla="*/ 3282434 h 6858000"/>
                <a:gd name="connsiteX986" fmla="*/ 5644358 w 7886700"/>
                <a:gd name="connsiteY986" fmla="*/ 3313402 h 6858000"/>
                <a:gd name="connsiteX987" fmla="*/ 5653883 w 7886700"/>
                <a:gd name="connsiteY987" fmla="*/ 3328490 h 6858000"/>
                <a:gd name="connsiteX988" fmla="*/ 5661027 w 7886700"/>
                <a:gd name="connsiteY988" fmla="*/ 3338018 h 6858000"/>
                <a:gd name="connsiteX989" fmla="*/ 5668964 w 7886700"/>
                <a:gd name="connsiteY989" fmla="*/ 3348341 h 6858000"/>
                <a:gd name="connsiteX990" fmla="*/ 5676902 w 7886700"/>
                <a:gd name="connsiteY990" fmla="*/ 3356282 h 6858000"/>
                <a:gd name="connsiteX991" fmla="*/ 5687220 w 7886700"/>
                <a:gd name="connsiteY991" fmla="*/ 3364223 h 6858000"/>
                <a:gd name="connsiteX992" fmla="*/ 5695952 w 7886700"/>
                <a:gd name="connsiteY992" fmla="*/ 3369781 h 6858000"/>
                <a:gd name="connsiteX993" fmla="*/ 5707064 w 7886700"/>
                <a:gd name="connsiteY993" fmla="*/ 3376134 h 6858000"/>
                <a:gd name="connsiteX994" fmla="*/ 5717383 w 7886700"/>
                <a:gd name="connsiteY994" fmla="*/ 3380104 h 6858000"/>
                <a:gd name="connsiteX995" fmla="*/ 5728495 w 7886700"/>
                <a:gd name="connsiteY995" fmla="*/ 3383280 h 6858000"/>
                <a:gd name="connsiteX996" fmla="*/ 5739608 w 7886700"/>
                <a:gd name="connsiteY996" fmla="*/ 3386456 h 6858000"/>
                <a:gd name="connsiteX997" fmla="*/ 5751514 w 7886700"/>
                <a:gd name="connsiteY997" fmla="*/ 3387250 h 6858000"/>
                <a:gd name="connsiteX998" fmla="*/ 5763420 w 7886700"/>
                <a:gd name="connsiteY998" fmla="*/ 3387250 h 6858000"/>
                <a:gd name="connsiteX999" fmla="*/ 5774533 w 7886700"/>
                <a:gd name="connsiteY999" fmla="*/ 3386456 h 6858000"/>
                <a:gd name="connsiteX1000" fmla="*/ 5786439 w 7886700"/>
                <a:gd name="connsiteY1000" fmla="*/ 3383280 h 6858000"/>
                <a:gd name="connsiteX1001" fmla="*/ 5798345 w 7886700"/>
                <a:gd name="connsiteY1001" fmla="*/ 3380104 h 6858000"/>
                <a:gd name="connsiteX1002" fmla="*/ 5809458 w 7886700"/>
                <a:gd name="connsiteY1002" fmla="*/ 3375339 h 6858000"/>
                <a:gd name="connsiteX1003" fmla="*/ 5819777 w 7886700"/>
                <a:gd name="connsiteY1003" fmla="*/ 3369781 h 6858000"/>
                <a:gd name="connsiteX1004" fmla="*/ 5830095 w 7886700"/>
                <a:gd name="connsiteY1004" fmla="*/ 3363428 h 6858000"/>
                <a:gd name="connsiteX1005" fmla="*/ 5839620 w 7886700"/>
                <a:gd name="connsiteY1005" fmla="*/ 3355488 h 6858000"/>
                <a:gd name="connsiteX1006" fmla="*/ 5847558 w 7886700"/>
                <a:gd name="connsiteY1006" fmla="*/ 3345959 h 6858000"/>
                <a:gd name="connsiteX1007" fmla="*/ 5854702 w 7886700"/>
                <a:gd name="connsiteY1007" fmla="*/ 3337224 h 6858000"/>
                <a:gd name="connsiteX1008" fmla="*/ 5861845 w 7886700"/>
                <a:gd name="connsiteY1008" fmla="*/ 3327695 h 6858000"/>
                <a:gd name="connsiteX1009" fmla="*/ 5866608 w 7886700"/>
                <a:gd name="connsiteY1009" fmla="*/ 3317373 h 6858000"/>
                <a:gd name="connsiteX1010" fmla="*/ 5872164 w 7886700"/>
                <a:gd name="connsiteY1010" fmla="*/ 3306256 h 6858000"/>
                <a:gd name="connsiteX1011" fmla="*/ 5874545 w 7886700"/>
                <a:gd name="connsiteY1011" fmla="*/ 3295933 h 6858000"/>
                <a:gd name="connsiteX1012" fmla="*/ 5876927 w 7886700"/>
                <a:gd name="connsiteY1012" fmla="*/ 3284022 h 6858000"/>
                <a:gd name="connsiteX1013" fmla="*/ 5878514 w 7886700"/>
                <a:gd name="connsiteY1013" fmla="*/ 3272905 h 6858000"/>
                <a:gd name="connsiteX1014" fmla="*/ 5878514 w 7886700"/>
                <a:gd name="connsiteY1014" fmla="*/ 3260994 h 6858000"/>
                <a:gd name="connsiteX1015" fmla="*/ 5877720 w 7886700"/>
                <a:gd name="connsiteY1015" fmla="*/ 3249083 h 6858000"/>
                <a:gd name="connsiteX1016" fmla="*/ 5874545 w 7886700"/>
                <a:gd name="connsiteY1016" fmla="*/ 3237172 h 6858000"/>
                <a:gd name="connsiteX1017" fmla="*/ 5872164 w 7886700"/>
                <a:gd name="connsiteY1017" fmla="*/ 3226055 h 6858000"/>
                <a:gd name="connsiteX1018" fmla="*/ 5866608 w 7886700"/>
                <a:gd name="connsiteY1018" fmla="*/ 3214938 h 6858000"/>
                <a:gd name="connsiteX1019" fmla="*/ 5861052 w 7886700"/>
                <a:gd name="connsiteY1019" fmla="*/ 3203821 h 6858000"/>
                <a:gd name="connsiteX1020" fmla="*/ 5853114 w 7886700"/>
                <a:gd name="connsiteY1020" fmla="*/ 3191116 h 6858000"/>
                <a:gd name="connsiteX1021" fmla="*/ 5830095 w 7886700"/>
                <a:gd name="connsiteY1021" fmla="*/ 3158559 h 6858000"/>
                <a:gd name="connsiteX1022" fmla="*/ 5814220 w 7886700"/>
                <a:gd name="connsiteY1022" fmla="*/ 3136325 h 6858000"/>
                <a:gd name="connsiteX1023" fmla="*/ 5794377 w 7886700"/>
                <a:gd name="connsiteY1023" fmla="*/ 3110915 h 6858000"/>
                <a:gd name="connsiteX1024" fmla="*/ 5770564 w 7886700"/>
                <a:gd name="connsiteY1024" fmla="*/ 3081535 h 6858000"/>
                <a:gd name="connsiteX1025" fmla="*/ 5743577 w 7886700"/>
                <a:gd name="connsiteY1025" fmla="*/ 3049772 h 6858000"/>
                <a:gd name="connsiteX1026" fmla="*/ 5713414 w 7886700"/>
                <a:gd name="connsiteY1026" fmla="*/ 3017215 h 6858000"/>
                <a:gd name="connsiteX1027" fmla="*/ 5680077 w 7886700"/>
                <a:gd name="connsiteY1027" fmla="*/ 2982276 h 6858000"/>
                <a:gd name="connsiteX1028" fmla="*/ 5642770 w 7886700"/>
                <a:gd name="connsiteY1028" fmla="*/ 2946543 h 6858000"/>
                <a:gd name="connsiteX1029" fmla="*/ 5602289 w 7886700"/>
                <a:gd name="connsiteY1029" fmla="*/ 2910016 h 6858000"/>
                <a:gd name="connsiteX1030" fmla="*/ 5558633 w 7886700"/>
                <a:gd name="connsiteY1030" fmla="*/ 2872695 h 6858000"/>
                <a:gd name="connsiteX1031" fmla="*/ 5535614 w 7886700"/>
                <a:gd name="connsiteY1031" fmla="*/ 2855225 h 6858000"/>
                <a:gd name="connsiteX1032" fmla="*/ 5511802 w 7886700"/>
                <a:gd name="connsiteY1032" fmla="*/ 2836168 h 6858000"/>
                <a:gd name="connsiteX1033" fmla="*/ 5487195 w 7886700"/>
                <a:gd name="connsiteY1033" fmla="*/ 2817904 h 6858000"/>
                <a:gd name="connsiteX1034" fmla="*/ 5461002 w 7886700"/>
                <a:gd name="connsiteY1034" fmla="*/ 2800435 h 6858000"/>
                <a:gd name="connsiteX1035" fmla="*/ 5435602 w 7886700"/>
                <a:gd name="connsiteY1035" fmla="*/ 2783759 h 6858000"/>
                <a:gd name="connsiteX1036" fmla="*/ 5408614 w 7886700"/>
                <a:gd name="connsiteY1036" fmla="*/ 2766290 h 6858000"/>
                <a:gd name="connsiteX1037" fmla="*/ 5380039 w 7886700"/>
                <a:gd name="connsiteY1037" fmla="*/ 2749615 h 6858000"/>
                <a:gd name="connsiteX1038" fmla="*/ 5352258 w 7886700"/>
                <a:gd name="connsiteY1038" fmla="*/ 2733733 h 6858000"/>
                <a:gd name="connsiteX1039" fmla="*/ 5322095 w 7886700"/>
                <a:gd name="connsiteY1039" fmla="*/ 2717852 h 6858000"/>
                <a:gd name="connsiteX1040" fmla="*/ 5291139 w 7886700"/>
                <a:gd name="connsiteY1040" fmla="*/ 2702765 h 6858000"/>
                <a:gd name="connsiteX1041" fmla="*/ 5260183 w 7886700"/>
                <a:gd name="connsiteY1041" fmla="*/ 2689265 h 6858000"/>
                <a:gd name="connsiteX1042" fmla="*/ 5228433 w 7886700"/>
                <a:gd name="connsiteY1042" fmla="*/ 2674972 h 6858000"/>
                <a:gd name="connsiteX1043" fmla="*/ 5195889 w 7886700"/>
                <a:gd name="connsiteY1043" fmla="*/ 2662267 h 6858000"/>
                <a:gd name="connsiteX1044" fmla="*/ 5161758 w 7886700"/>
                <a:gd name="connsiteY1044" fmla="*/ 2650356 h 6858000"/>
                <a:gd name="connsiteX1045" fmla="*/ 5128420 w 7886700"/>
                <a:gd name="connsiteY1045" fmla="*/ 2639239 h 6858000"/>
                <a:gd name="connsiteX1046" fmla="*/ 5092702 w 7886700"/>
                <a:gd name="connsiteY1046" fmla="*/ 2628916 h 6858000"/>
                <a:gd name="connsiteX1047" fmla="*/ 5056983 w 7886700"/>
                <a:gd name="connsiteY1047" fmla="*/ 2620182 h 6858000"/>
                <a:gd name="connsiteX1048" fmla="*/ 5021264 w 7886700"/>
                <a:gd name="connsiteY1048" fmla="*/ 2612241 h 6858000"/>
                <a:gd name="connsiteX1049" fmla="*/ 4983164 w 7886700"/>
                <a:gd name="connsiteY1049" fmla="*/ 2605094 h 6858000"/>
                <a:gd name="connsiteX1050" fmla="*/ 4945064 w 7886700"/>
                <a:gd name="connsiteY1050" fmla="*/ 2599536 h 6858000"/>
                <a:gd name="connsiteX1051" fmla="*/ 4905377 w 7886700"/>
                <a:gd name="connsiteY1051" fmla="*/ 2595566 h 6858000"/>
                <a:gd name="connsiteX1052" fmla="*/ 4865689 w 7886700"/>
                <a:gd name="connsiteY1052" fmla="*/ 2592389 h 6858000"/>
                <a:gd name="connsiteX1053" fmla="*/ 4854267 w 7886700"/>
                <a:gd name="connsiteY1053" fmla="*/ 2591932 h 6858000"/>
                <a:gd name="connsiteX1054" fmla="*/ 4856853 w 7886700"/>
                <a:gd name="connsiteY1054" fmla="*/ 2572545 h 6858000"/>
                <a:gd name="connsiteX1055" fmla="*/ 4863999 w 7886700"/>
                <a:gd name="connsiteY1055" fmla="*/ 2526508 h 6858000"/>
                <a:gd name="connsiteX1056" fmla="*/ 4872734 w 7886700"/>
                <a:gd name="connsiteY1056" fmla="*/ 2482852 h 6858000"/>
                <a:gd name="connsiteX1057" fmla="*/ 4881468 w 7886700"/>
                <a:gd name="connsiteY1057" fmla="*/ 2441577 h 6858000"/>
                <a:gd name="connsiteX1058" fmla="*/ 4892585 w 7886700"/>
                <a:gd name="connsiteY1058" fmla="*/ 2400302 h 6858000"/>
                <a:gd name="connsiteX1059" fmla="*/ 4904496 w 7886700"/>
                <a:gd name="connsiteY1059" fmla="*/ 2362202 h 6858000"/>
                <a:gd name="connsiteX1060" fmla="*/ 4917200 w 7886700"/>
                <a:gd name="connsiteY1060" fmla="*/ 2324895 h 6858000"/>
                <a:gd name="connsiteX1061" fmla="*/ 4931493 w 7886700"/>
                <a:gd name="connsiteY1061" fmla="*/ 2289177 h 6858000"/>
                <a:gd name="connsiteX1062" fmla="*/ 4946580 w 7886700"/>
                <a:gd name="connsiteY1062" fmla="*/ 2254252 h 6858000"/>
                <a:gd name="connsiteX1063" fmla="*/ 4962461 w 7886700"/>
                <a:gd name="connsiteY1063" fmla="*/ 2222502 h 6858000"/>
                <a:gd name="connsiteX1064" fmla="*/ 4978342 w 7886700"/>
                <a:gd name="connsiteY1064" fmla="*/ 2190752 h 6858000"/>
                <a:gd name="connsiteX1065" fmla="*/ 4995811 w 7886700"/>
                <a:gd name="connsiteY1065" fmla="*/ 2161383 h 6858000"/>
                <a:gd name="connsiteX1066" fmla="*/ 5014075 w 7886700"/>
                <a:gd name="connsiteY1066" fmla="*/ 2132014 h 6858000"/>
                <a:gd name="connsiteX1067" fmla="*/ 5033132 w 7886700"/>
                <a:gd name="connsiteY1067" fmla="*/ 2105027 h 6858000"/>
                <a:gd name="connsiteX1068" fmla="*/ 5051395 w 7886700"/>
                <a:gd name="connsiteY1068" fmla="*/ 2079627 h 6858000"/>
                <a:gd name="connsiteX1069" fmla="*/ 5071246 w 7886700"/>
                <a:gd name="connsiteY1069" fmla="*/ 2055020 h 6858000"/>
                <a:gd name="connsiteX1070" fmla="*/ 5091097 w 7886700"/>
                <a:gd name="connsiteY1070" fmla="*/ 2032002 h 6858000"/>
                <a:gd name="connsiteX1071" fmla="*/ 5112537 w 7886700"/>
                <a:gd name="connsiteY1071" fmla="*/ 2009777 h 6858000"/>
                <a:gd name="connsiteX1072" fmla="*/ 5133182 w 7886700"/>
                <a:gd name="connsiteY1072" fmla="*/ 1989139 h 6858000"/>
                <a:gd name="connsiteX1073" fmla="*/ 5155415 w 7886700"/>
                <a:gd name="connsiteY1073" fmla="*/ 1969295 h 6858000"/>
                <a:gd name="connsiteX1074" fmla="*/ 5176855 w 7886700"/>
                <a:gd name="connsiteY1074" fmla="*/ 1950245 h 6858000"/>
                <a:gd name="connsiteX1075" fmla="*/ 5199088 w 7886700"/>
                <a:gd name="connsiteY1075" fmla="*/ 1933577 h 6858000"/>
                <a:gd name="connsiteX1076" fmla="*/ 5220528 w 7886700"/>
                <a:gd name="connsiteY1076" fmla="*/ 1916908 h 6858000"/>
                <a:gd name="connsiteX1077" fmla="*/ 5242761 w 7886700"/>
                <a:gd name="connsiteY1077" fmla="*/ 1901033 h 6858000"/>
                <a:gd name="connsiteX1078" fmla="*/ 5264200 w 7886700"/>
                <a:gd name="connsiteY1078" fmla="*/ 1886745 h 6858000"/>
                <a:gd name="connsiteX1079" fmla="*/ 5287228 w 7886700"/>
                <a:gd name="connsiteY1079" fmla="*/ 1872458 h 6858000"/>
                <a:gd name="connsiteX1080" fmla="*/ 5309461 w 7886700"/>
                <a:gd name="connsiteY1080" fmla="*/ 1860552 h 6858000"/>
                <a:gd name="connsiteX1081" fmla="*/ 5330901 w 7886700"/>
                <a:gd name="connsiteY1081" fmla="*/ 1848645 h 6858000"/>
                <a:gd name="connsiteX1082" fmla="*/ 5353134 w 7886700"/>
                <a:gd name="connsiteY1082" fmla="*/ 1838327 h 6858000"/>
                <a:gd name="connsiteX1083" fmla="*/ 5374573 w 7886700"/>
                <a:gd name="connsiteY1083" fmla="*/ 1828008 h 6858000"/>
                <a:gd name="connsiteX1084" fmla="*/ 5406335 w 7886700"/>
                <a:gd name="connsiteY1084" fmla="*/ 1814514 h 6858000"/>
                <a:gd name="connsiteX1085" fmla="*/ 5439685 w 7886700"/>
                <a:gd name="connsiteY1085" fmla="*/ 1802608 h 6858000"/>
                <a:gd name="connsiteX1086" fmla="*/ 5472242 w 7886700"/>
                <a:gd name="connsiteY1086" fmla="*/ 1789908 h 6858000"/>
                <a:gd name="connsiteX1087" fmla="*/ 5506386 w 7886700"/>
                <a:gd name="connsiteY1087" fmla="*/ 1780383 h 6858000"/>
                <a:gd name="connsiteX1088" fmla="*/ 5538942 w 7886700"/>
                <a:gd name="connsiteY1088" fmla="*/ 1771652 h 6858000"/>
                <a:gd name="connsiteX1089" fmla="*/ 5573086 w 7886700"/>
                <a:gd name="connsiteY1089" fmla="*/ 1763714 h 6858000"/>
                <a:gd name="connsiteX1090" fmla="*/ 5606436 w 7886700"/>
                <a:gd name="connsiteY1090" fmla="*/ 1757364 h 6858000"/>
                <a:gd name="connsiteX1091" fmla="*/ 5640580 w 7886700"/>
                <a:gd name="connsiteY1091" fmla="*/ 1751808 h 6858000"/>
                <a:gd name="connsiteX1092" fmla="*/ 5673930 w 7886700"/>
                <a:gd name="connsiteY1092" fmla="*/ 1747839 h 6858000"/>
                <a:gd name="connsiteX1093" fmla="*/ 5707280 w 7886700"/>
                <a:gd name="connsiteY1093" fmla="*/ 1744664 h 6858000"/>
                <a:gd name="connsiteX1094" fmla="*/ 5740631 w 7886700"/>
                <a:gd name="connsiteY1094" fmla="*/ 1741489 h 6858000"/>
                <a:gd name="connsiteX1095" fmla="*/ 5773981 w 7886700"/>
                <a:gd name="connsiteY1095" fmla="*/ 1740695 h 6858000"/>
                <a:gd name="connsiteX1096" fmla="*/ 5806537 w 7886700"/>
                <a:gd name="connsiteY1096" fmla="*/ 1740695 h 6858000"/>
                <a:gd name="connsiteX1097" fmla="*/ 5839093 w 7886700"/>
                <a:gd name="connsiteY1097" fmla="*/ 1741489 h 6858000"/>
                <a:gd name="connsiteX1098" fmla="*/ 5870855 w 7886700"/>
                <a:gd name="connsiteY1098" fmla="*/ 1742283 h 6858000"/>
                <a:gd name="connsiteX1099" fmla="*/ 5902617 w 7886700"/>
                <a:gd name="connsiteY1099" fmla="*/ 1745458 h 6858000"/>
                <a:gd name="connsiteX1100" fmla="*/ 5934379 w 7886700"/>
                <a:gd name="connsiteY1100" fmla="*/ 1748633 h 6858000"/>
                <a:gd name="connsiteX1101" fmla="*/ 5964553 w 7886700"/>
                <a:gd name="connsiteY1101" fmla="*/ 1753395 h 6858000"/>
                <a:gd name="connsiteX1102" fmla="*/ 5995521 w 7886700"/>
                <a:gd name="connsiteY1102" fmla="*/ 1758158 h 6858000"/>
                <a:gd name="connsiteX1103" fmla="*/ 6024901 w 7886700"/>
                <a:gd name="connsiteY1103" fmla="*/ 1764508 h 6858000"/>
                <a:gd name="connsiteX1104" fmla="*/ 6054280 w 7886700"/>
                <a:gd name="connsiteY1104" fmla="*/ 1770064 h 6858000"/>
                <a:gd name="connsiteX1105" fmla="*/ 6082072 w 7886700"/>
                <a:gd name="connsiteY1105" fmla="*/ 1778002 h 6858000"/>
                <a:gd name="connsiteX1106" fmla="*/ 6109070 w 7886700"/>
                <a:gd name="connsiteY1106" fmla="*/ 1785939 h 6858000"/>
                <a:gd name="connsiteX1107" fmla="*/ 6135274 w 7886700"/>
                <a:gd name="connsiteY1107" fmla="*/ 1795464 h 6858000"/>
                <a:gd name="connsiteX1108" fmla="*/ 6161477 w 7886700"/>
                <a:gd name="connsiteY1108" fmla="*/ 1804989 h 6858000"/>
                <a:gd name="connsiteX1109" fmla="*/ 6185299 w 7886700"/>
                <a:gd name="connsiteY1109" fmla="*/ 1815308 h 6858000"/>
                <a:gd name="connsiteX1110" fmla="*/ 6209120 w 7886700"/>
                <a:gd name="connsiteY1110" fmla="*/ 1826420 h 6858000"/>
                <a:gd name="connsiteX1111" fmla="*/ 6232148 w 7886700"/>
                <a:gd name="connsiteY1111" fmla="*/ 1838327 h 6858000"/>
                <a:gd name="connsiteX1112" fmla="*/ 6252793 w 7886700"/>
                <a:gd name="connsiteY1112" fmla="*/ 1850233 h 6858000"/>
                <a:gd name="connsiteX1113" fmla="*/ 6273438 w 7886700"/>
                <a:gd name="connsiteY1113" fmla="*/ 1862933 h 6858000"/>
                <a:gd name="connsiteX1114" fmla="*/ 6292495 w 7886700"/>
                <a:gd name="connsiteY1114" fmla="*/ 1875633 h 6858000"/>
                <a:gd name="connsiteX1115" fmla="*/ 6310759 w 7886700"/>
                <a:gd name="connsiteY1115" fmla="*/ 1889920 h 6858000"/>
                <a:gd name="connsiteX1116" fmla="*/ 6330610 w 7886700"/>
                <a:gd name="connsiteY1116" fmla="*/ 1906589 h 6858000"/>
                <a:gd name="connsiteX1117" fmla="*/ 6349667 w 7886700"/>
                <a:gd name="connsiteY1117" fmla="*/ 1924845 h 6858000"/>
                <a:gd name="connsiteX1118" fmla="*/ 6367930 w 7886700"/>
                <a:gd name="connsiteY1118" fmla="*/ 1941514 h 6858000"/>
                <a:gd name="connsiteX1119" fmla="*/ 6385399 w 7886700"/>
                <a:gd name="connsiteY1119" fmla="*/ 1958977 h 6858000"/>
                <a:gd name="connsiteX1120" fmla="*/ 6402074 w 7886700"/>
                <a:gd name="connsiteY1120" fmla="*/ 1978027 h 6858000"/>
                <a:gd name="connsiteX1121" fmla="*/ 6417955 w 7886700"/>
                <a:gd name="connsiteY1121" fmla="*/ 1996283 h 6858000"/>
                <a:gd name="connsiteX1122" fmla="*/ 6433042 w 7886700"/>
                <a:gd name="connsiteY1122" fmla="*/ 2015333 h 6858000"/>
                <a:gd name="connsiteX1123" fmla="*/ 6446541 w 7886700"/>
                <a:gd name="connsiteY1123" fmla="*/ 2033589 h 6858000"/>
                <a:gd name="connsiteX1124" fmla="*/ 6460834 w 7886700"/>
                <a:gd name="connsiteY1124" fmla="*/ 2052639 h 6858000"/>
                <a:gd name="connsiteX1125" fmla="*/ 6473539 w 7886700"/>
                <a:gd name="connsiteY1125" fmla="*/ 2072483 h 6858000"/>
                <a:gd name="connsiteX1126" fmla="*/ 6485449 w 7886700"/>
                <a:gd name="connsiteY1126" fmla="*/ 2092327 h 6858000"/>
                <a:gd name="connsiteX1127" fmla="*/ 6496566 w 7886700"/>
                <a:gd name="connsiteY1127" fmla="*/ 2111377 h 6858000"/>
                <a:gd name="connsiteX1128" fmla="*/ 6507683 w 7886700"/>
                <a:gd name="connsiteY1128" fmla="*/ 2131220 h 6858000"/>
                <a:gd name="connsiteX1129" fmla="*/ 6517211 w 7886700"/>
                <a:gd name="connsiteY1129" fmla="*/ 2151064 h 6858000"/>
                <a:gd name="connsiteX1130" fmla="*/ 6526740 w 7886700"/>
                <a:gd name="connsiteY1130" fmla="*/ 2171702 h 6858000"/>
                <a:gd name="connsiteX1131" fmla="*/ 6535475 w 7886700"/>
                <a:gd name="connsiteY1131" fmla="*/ 2191545 h 6858000"/>
                <a:gd name="connsiteX1132" fmla="*/ 6551356 w 7886700"/>
                <a:gd name="connsiteY1132" fmla="*/ 2232820 h 6858000"/>
                <a:gd name="connsiteX1133" fmla="*/ 6564061 w 7886700"/>
                <a:gd name="connsiteY1133" fmla="*/ 2272508 h 6858000"/>
                <a:gd name="connsiteX1134" fmla="*/ 6575177 w 7886700"/>
                <a:gd name="connsiteY1134" fmla="*/ 2312989 h 6858000"/>
                <a:gd name="connsiteX1135" fmla="*/ 6583912 w 7886700"/>
                <a:gd name="connsiteY1135" fmla="*/ 2352677 h 6858000"/>
                <a:gd name="connsiteX1136" fmla="*/ 6591058 w 7886700"/>
                <a:gd name="connsiteY1136" fmla="*/ 2393952 h 6858000"/>
                <a:gd name="connsiteX1137" fmla="*/ 6596617 w 7886700"/>
                <a:gd name="connsiteY1137" fmla="*/ 2432845 h 6858000"/>
                <a:gd name="connsiteX1138" fmla="*/ 6600587 w 7886700"/>
                <a:gd name="connsiteY1138" fmla="*/ 2470945 h 6858000"/>
                <a:gd name="connsiteX1139" fmla="*/ 6602969 w 7886700"/>
                <a:gd name="connsiteY1139" fmla="*/ 2509045 h 6858000"/>
                <a:gd name="connsiteX1140" fmla="*/ 6603763 w 7886700"/>
                <a:gd name="connsiteY1140" fmla="*/ 2545558 h 6858000"/>
                <a:gd name="connsiteX1141" fmla="*/ 6603763 w 7886700"/>
                <a:gd name="connsiteY1141" fmla="*/ 2581277 h 6858000"/>
                <a:gd name="connsiteX1142" fmla="*/ 6602969 w 7886700"/>
                <a:gd name="connsiteY1142" fmla="*/ 2616202 h 6858000"/>
                <a:gd name="connsiteX1143" fmla="*/ 6600587 w 7886700"/>
                <a:gd name="connsiteY1143" fmla="*/ 2649539 h 6858000"/>
                <a:gd name="connsiteX1144" fmla="*/ 6598205 w 7886700"/>
                <a:gd name="connsiteY1144" fmla="*/ 2681289 h 6858000"/>
                <a:gd name="connsiteX1145" fmla="*/ 6595029 w 7886700"/>
                <a:gd name="connsiteY1145" fmla="*/ 2710658 h 6858000"/>
                <a:gd name="connsiteX1146" fmla="*/ 6591058 w 7886700"/>
                <a:gd name="connsiteY1146" fmla="*/ 2738439 h 6858000"/>
                <a:gd name="connsiteX1147" fmla="*/ 6587088 w 7886700"/>
                <a:gd name="connsiteY1147" fmla="*/ 2764633 h 6858000"/>
                <a:gd name="connsiteX1148" fmla="*/ 6579147 w 7886700"/>
                <a:gd name="connsiteY1148" fmla="*/ 2809083 h 6858000"/>
                <a:gd name="connsiteX1149" fmla="*/ 6571207 w 7886700"/>
                <a:gd name="connsiteY1149" fmla="*/ 2844008 h 6858000"/>
                <a:gd name="connsiteX1150" fmla="*/ 6564855 w 7886700"/>
                <a:gd name="connsiteY1150" fmla="*/ 2867820 h 6858000"/>
                <a:gd name="connsiteX1151" fmla="*/ 6562473 w 7886700"/>
                <a:gd name="connsiteY1151" fmla="*/ 2878933 h 6858000"/>
                <a:gd name="connsiteX1152" fmla="*/ 6559296 w 7886700"/>
                <a:gd name="connsiteY1152" fmla="*/ 2891633 h 6858000"/>
                <a:gd name="connsiteX1153" fmla="*/ 6556914 w 7886700"/>
                <a:gd name="connsiteY1153" fmla="*/ 2903539 h 6858000"/>
                <a:gd name="connsiteX1154" fmla="*/ 6556120 w 7886700"/>
                <a:gd name="connsiteY1154" fmla="*/ 2916239 h 6858000"/>
                <a:gd name="connsiteX1155" fmla="*/ 6556914 w 7886700"/>
                <a:gd name="connsiteY1155" fmla="*/ 2928145 h 6858000"/>
                <a:gd name="connsiteX1156" fmla="*/ 6559296 w 7886700"/>
                <a:gd name="connsiteY1156" fmla="*/ 2940052 h 6858000"/>
                <a:gd name="connsiteX1157" fmla="*/ 6562473 w 7886700"/>
                <a:gd name="connsiteY1157" fmla="*/ 2953545 h 6858000"/>
                <a:gd name="connsiteX1158" fmla="*/ 6567237 w 7886700"/>
                <a:gd name="connsiteY1158" fmla="*/ 2964658 h 6858000"/>
                <a:gd name="connsiteX1159" fmla="*/ 6572795 w 7886700"/>
                <a:gd name="connsiteY1159" fmla="*/ 2976564 h 6858000"/>
                <a:gd name="connsiteX1160" fmla="*/ 6579941 w 7886700"/>
                <a:gd name="connsiteY1160" fmla="*/ 2986089 h 6858000"/>
                <a:gd name="connsiteX1161" fmla="*/ 6587882 w 7886700"/>
                <a:gd name="connsiteY1161" fmla="*/ 2996408 h 6858000"/>
                <a:gd name="connsiteX1162" fmla="*/ 6595823 w 7886700"/>
                <a:gd name="connsiteY1162" fmla="*/ 3005139 h 6858000"/>
                <a:gd name="connsiteX1163" fmla="*/ 6606145 w 7886700"/>
                <a:gd name="connsiteY1163" fmla="*/ 3013077 h 6858000"/>
                <a:gd name="connsiteX1164" fmla="*/ 6617262 w 7886700"/>
                <a:gd name="connsiteY1164" fmla="*/ 3020220 h 6858000"/>
                <a:gd name="connsiteX1165" fmla="*/ 6627585 w 7886700"/>
                <a:gd name="connsiteY1165" fmla="*/ 3024983 h 6858000"/>
                <a:gd name="connsiteX1166" fmla="*/ 6638701 w 7886700"/>
                <a:gd name="connsiteY1166" fmla="*/ 3029745 h 6858000"/>
                <a:gd name="connsiteX1167" fmla="*/ 6651406 w 7886700"/>
                <a:gd name="connsiteY1167" fmla="*/ 3032920 h 6858000"/>
                <a:gd name="connsiteX1168" fmla="*/ 6664905 w 7886700"/>
                <a:gd name="connsiteY1168" fmla="*/ 3036889 h 6858000"/>
                <a:gd name="connsiteX1169" fmla="*/ 6678404 w 7886700"/>
                <a:gd name="connsiteY1169" fmla="*/ 3041652 h 6858000"/>
                <a:gd name="connsiteX1170" fmla="*/ 6696667 w 7886700"/>
                <a:gd name="connsiteY1170" fmla="*/ 3049589 h 6858000"/>
                <a:gd name="connsiteX1171" fmla="*/ 6718106 w 7886700"/>
                <a:gd name="connsiteY1171" fmla="*/ 3060702 h 6858000"/>
                <a:gd name="connsiteX1172" fmla="*/ 6743516 w 7886700"/>
                <a:gd name="connsiteY1172" fmla="*/ 3074989 h 6858000"/>
                <a:gd name="connsiteX1173" fmla="*/ 6756221 w 7886700"/>
                <a:gd name="connsiteY1173" fmla="*/ 3083720 h 6858000"/>
                <a:gd name="connsiteX1174" fmla="*/ 6769719 w 7886700"/>
                <a:gd name="connsiteY1174" fmla="*/ 3093245 h 6858000"/>
                <a:gd name="connsiteX1175" fmla="*/ 6784013 w 7886700"/>
                <a:gd name="connsiteY1175" fmla="*/ 3103564 h 6858000"/>
                <a:gd name="connsiteX1176" fmla="*/ 6797511 w 7886700"/>
                <a:gd name="connsiteY1176" fmla="*/ 3115470 h 6858000"/>
                <a:gd name="connsiteX1177" fmla="*/ 6812598 w 7886700"/>
                <a:gd name="connsiteY1177" fmla="*/ 3128170 h 6858000"/>
                <a:gd name="connsiteX1178" fmla="*/ 6826891 w 7886700"/>
                <a:gd name="connsiteY1178" fmla="*/ 3142458 h 6858000"/>
                <a:gd name="connsiteX1179" fmla="*/ 6841978 w 7886700"/>
                <a:gd name="connsiteY1179" fmla="*/ 3158333 h 6858000"/>
                <a:gd name="connsiteX1180" fmla="*/ 6855477 w 7886700"/>
                <a:gd name="connsiteY1180" fmla="*/ 3175002 h 6858000"/>
                <a:gd name="connsiteX1181" fmla="*/ 6869770 w 7886700"/>
                <a:gd name="connsiteY1181" fmla="*/ 3193258 h 6858000"/>
                <a:gd name="connsiteX1182" fmla="*/ 6883269 w 7886700"/>
                <a:gd name="connsiteY1182" fmla="*/ 3213102 h 6858000"/>
                <a:gd name="connsiteX1183" fmla="*/ 6897562 w 7886700"/>
                <a:gd name="connsiteY1183" fmla="*/ 3233739 h 6858000"/>
                <a:gd name="connsiteX1184" fmla="*/ 6910267 w 7886700"/>
                <a:gd name="connsiteY1184" fmla="*/ 3255170 h 6858000"/>
                <a:gd name="connsiteX1185" fmla="*/ 6922177 w 7886700"/>
                <a:gd name="connsiteY1185" fmla="*/ 3279777 h 6858000"/>
                <a:gd name="connsiteX1186" fmla="*/ 6934088 w 7886700"/>
                <a:gd name="connsiteY1186" fmla="*/ 3305177 h 6858000"/>
                <a:gd name="connsiteX1187" fmla="*/ 6945205 w 7886700"/>
                <a:gd name="connsiteY1187" fmla="*/ 3332958 h 6858000"/>
                <a:gd name="connsiteX1188" fmla="*/ 6956321 w 7886700"/>
                <a:gd name="connsiteY1188" fmla="*/ 3361533 h 6858000"/>
                <a:gd name="connsiteX1189" fmla="*/ 6965056 w 7886700"/>
                <a:gd name="connsiteY1189" fmla="*/ 3392489 h 6858000"/>
                <a:gd name="connsiteX1190" fmla="*/ 6973791 w 7886700"/>
                <a:gd name="connsiteY1190" fmla="*/ 3424239 h 6858000"/>
                <a:gd name="connsiteX1191" fmla="*/ 6980937 w 7886700"/>
                <a:gd name="connsiteY1191" fmla="*/ 3459164 h 6858000"/>
                <a:gd name="connsiteX1192" fmla="*/ 6986495 w 7886700"/>
                <a:gd name="connsiteY1192" fmla="*/ 3494883 h 6858000"/>
                <a:gd name="connsiteX1193" fmla="*/ 6990465 w 7886700"/>
                <a:gd name="connsiteY1193" fmla="*/ 3526633 h 6858000"/>
                <a:gd name="connsiteX1194" fmla="*/ 6992848 w 7886700"/>
                <a:gd name="connsiteY1194" fmla="*/ 3558383 h 6858000"/>
                <a:gd name="connsiteX1195" fmla="*/ 6992054 w 7886700"/>
                <a:gd name="connsiteY1195" fmla="*/ 3590927 h 6858000"/>
                <a:gd name="connsiteX1196" fmla="*/ 6988877 w 7886700"/>
                <a:gd name="connsiteY1196" fmla="*/ 3622677 h 6858000"/>
                <a:gd name="connsiteX1197" fmla="*/ 6984113 w 7886700"/>
                <a:gd name="connsiteY1197" fmla="*/ 3654427 h 6858000"/>
                <a:gd name="connsiteX1198" fmla="*/ 6976967 w 7886700"/>
                <a:gd name="connsiteY1198" fmla="*/ 3684589 h 6858000"/>
                <a:gd name="connsiteX1199" fmla="*/ 6968232 w 7886700"/>
                <a:gd name="connsiteY1199" fmla="*/ 3715545 h 6858000"/>
                <a:gd name="connsiteX1200" fmla="*/ 6957115 w 7886700"/>
                <a:gd name="connsiteY1200" fmla="*/ 3746502 h 6858000"/>
                <a:gd name="connsiteX1201" fmla="*/ 6944411 w 7886700"/>
                <a:gd name="connsiteY1201" fmla="*/ 3777458 h 6858000"/>
                <a:gd name="connsiteX1202" fmla="*/ 6929324 w 7886700"/>
                <a:gd name="connsiteY1202" fmla="*/ 3807620 h 6858000"/>
                <a:gd name="connsiteX1203" fmla="*/ 6911855 w 7886700"/>
                <a:gd name="connsiteY1203" fmla="*/ 3836195 h 6858000"/>
                <a:gd name="connsiteX1204" fmla="*/ 6893591 w 7886700"/>
                <a:gd name="connsiteY1204" fmla="*/ 3864770 h 6858000"/>
                <a:gd name="connsiteX1205" fmla="*/ 6872152 w 7886700"/>
                <a:gd name="connsiteY1205" fmla="*/ 3892552 h 6858000"/>
                <a:gd name="connsiteX1206" fmla="*/ 6849919 w 7886700"/>
                <a:gd name="connsiteY1206" fmla="*/ 3920333 h 6858000"/>
                <a:gd name="connsiteX1207" fmla="*/ 6826097 w 7886700"/>
                <a:gd name="connsiteY1207" fmla="*/ 3946527 h 6858000"/>
                <a:gd name="connsiteX1208" fmla="*/ 6799099 w 7886700"/>
                <a:gd name="connsiteY1208" fmla="*/ 3971927 h 6858000"/>
                <a:gd name="connsiteX1209" fmla="*/ 6784013 w 7886700"/>
                <a:gd name="connsiteY1209" fmla="*/ 3986214 h 6858000"/>
                <a:gd name="connsiteX1210" fmla="*/ 6768131 w 7886700"/>
                <a:gd name="connsiteY1210" fmla="*/ 3999708 h 6858000"/>
                <a:gd name="connsiteX1211" fmla="*/ 6751457 w 7886700"/>
                <a:gd name="connsiteY1211" fmla="*/ 4013202 h 6858000"/>
                <a:gd name="connsiteX1212" fmla="*/ 6735575 w 7886700"/>
                <a:gd name="connsiteY1212" fmla="*/ 4025902 h 6858000"/>
                <a:gd name="connsiteX1213" fmla="*/ 6700637 w 7886700"/>
                <a:gd name="connsiteY1213" fmla="*/ 4049714 h 6858000"/>
                <a:gd name="connsiteX1214" fmla="*/ 6665699 w 7886700"/>
                <a:gd name="connsiteY1214" fmla="*/ 4070352 h 6858000"/>
                <a:gd name="connsiteX1215" fmla="*/ 6629173 w 7886700"/>
                <a:gd name="connsiteY1215" fmla="*/ 4090195 h 6858000"/>
                <a:gd name="connsiteX1216" fmla="*/ 6591852 w 7886700"/>
                <a:gd name="connsiteY1216" fmla="*/ 4107658 h 6858000"/>
                <a:gd name="connsiteX1217" fmla="*/ 6555326 w 7886700"/>
                <a:gd name="connsiteY1217" fmla="*/ 4122739 h 6858000"/>
                <a:gd name="connsiteX1218" fmla="*/ 6516417 w 7886700"/>
                <a:gd name="connsiteY1218" fmla="*/ 4135439 h 6858000"/>
                <a:gd name="connsiteX1219" fmla="*/ 6478303 w 7886700"/>
                <a:gd name="connsiteY1219" fmla="*/ 4146552 h 6858000"/>
                <a:gd name="connsiteX1220" fmla="*/ 6440189 w 7886700"/>
                <a:gd name="connsiteY1220" fmla="*/ 4154489 h 6858000"/>
                <a:gd name="connsiteX1221" fmla="*/ 6401280 w 7886700"/>
                <a:gd name="connsiteY1221" fmla="*/ 4160045 h 6858000"/>
                <a:gd name="connsiteX1222" fmla="*/ 6382223 w 7886700"/>
                <a:gd name="connsiteY1222" fmla="*/ 4162427 h 6858000"/>
                <a:gd name="connsiteX1223" fmla="*/ 6363166 w 7886700"/>
                <a:gd name="connsiteY1223" fmla="*/ 4163220 h 6858000"/>
                <a:gd name="connsiteX1224" fmla="*/ 6344109 w 7886700"/>
                <a:gd name="connsiteY1224" fmla="*/ 4164014 h 6858000"/>
                <a:gd name="connsiteX1225" fmla="*/ 6325845 w 7886700"/>
                <a:gd name="connsiteY1225" fmla="*/ 4164014 h 6858000"/>
                <a:gd name="connsiteX1226" fmla="*/ 6306788 w 7886700"/>
                <a:gd name="connsiteY1226" fmla="*/ 4164014 h 6858000"/>
                <a:gd name="connsiteX1227" fmla="*/ 6287731 w 7886700"/>
                <a:gd name="connsiteY1227" fmla="*/ 4162427 h 6858000"/>
                <a:gd name="connsiteX1228" fmla="*/ 6268674 w 7886700"/>
                <a:gd name="connsiteY1228" fmla="*/ 4160839 h 6858000"/>
                <a:gd name="connsiteX1229" fmla="*/ 6249617 w 7886700"/>
                <a:gd name="connsiteY1229" fmla="*/ 4158458 h 6858000"/>
                <a:gd name="connsiteX1230" fmla="*/ 6232148 w 7886700"/>
                <a:gd name="connsiteY1230" fmla="*/ 4155283 h 6858000"/>
                <a:gd name="connsiteX1231" fmla="*/ 6213884 w 7886700"/>
                <a:gd name="connsiteY1231" fmla="*/ 4151314 h 6858000"/>
                <a:gd name="connsiteX1232" fmla="*/ 6184505 w 7886700"/>
                <a:gd name="connsiteY1232" fmla="*/ 4144170 h 6858000"/>
                <a:gd name="connsiteX1233" fmla="*/ 6155125 w 7886700"/>
                <a:gd name="connsiteY1233" fmla="*/ 4136233 h 6858000"/>
                <a:gd name="connsiteX1234" fmla="*/ 6126539 w 7886700"/>
                <a:gd name="connsiteY1234" fmla="*/ 4127502 h 6858000"/>
                <a:gd name="connsiteX1235" fmla="*/ 6098747 w 7886700"/>
                <a:gd name="connsiteY1235" fmla="*/ 4117183 h 6858000"/>
                <a:gd name="connsiteX1236" fmla="*/ 6071749 w 7886700"/>
                <a:gd name="connsiteY1236" fmla="*/ 4107658 h 6858000"/>
                <a:gd name="connsiteX1237" fmla="*/ 6046340 w 7886700"/>
                <a:gd name="connsiteY1237" fmla="*/ 4096545 h 6858000"/>
                <a:gd name="connsiteX1238" fmla="*/ 6020136 w 7886700"/>
                <a:gd name="connsiteY1238" fmla="*/ 4085433 h 6858000"/>
                <a:gd name="connsiteX1239" fmla="*/ 5994727 w 7886700"/>
                <a:gd name="connsiteY1239" fmla="*/ 4073527 h 6858000"/>
                <a:gd name="connsiteX1240" fmla="*/ 5944701 w 7886700"/>
                <a:gd name="connsiteY1240" fmla="*/ 4048127 h 6858000"/>
                <a:gd name="connsiteX1241" fmla="*/ 5896264 w 7886700"/>
                <a:gd name="connsiteY1241" fmla="*/ 4021139 h 6858000"/>
                <a:gd name="connsiteX1242" fmla="*/ 5847033 w 7886700"/>
                <a:gd name="connsiteY1242" fmla="*/ 3993358 h 6858000"/>
                <a:gd name="connsiteX1243" fmla="*/ 5799390 w 7886700"/>
                <a:gd name="connsiteY1243" fmla="*/ 3965577 h 6858000"/>
                <a:gd name="connsiteX1244" fmla="*/ 5719191 w 7886700"/>
                <a:gd name="connsiteY1244" fmla="*/ 3917952 h 6858000"/>
                <a:gd name="connsiteX1245" fmla="*/ 5677901 w 7886700"/>
                <a:gd name="connsiteY1245" fmla="*/ 3894933 h 6858000"/>
                <a:gd name="connsiteX1246" fmla="*/ 5635022 w 7886700"/>
                <a:gd name="connsiteY1246" fmla="*/ 3871914 h 6858000"/>
                <a:gd name="connsiteX1247" fmla="*/ 5590555 w 7886700"/>
                <a:gd name="connsiteY1247" fmla="*/ 3848895 h 6858000"/>
                <a:gd name="connsiteX1248" fmla="*/ 5545294 w 7886700"/>
                <a:gd name="connsiteY1248" fmla="*/ 3827464 h 6858000"/>
                <a:gd name="connsiteX1249" fmla="*/ 5496063 w 7886700"/>
                <a:gd name="connsiteY1249" fmla="*/ 3806033 h 6858000"/>
                <a:gd name="connsiteX1250" fmla="*/ 5446832 w 7886700"/>
                <a:gd name="connsiteY1250" fmla="*/ 3786189 h 6858000"/>
                <a:gd name="connsiteX1251" fmla="*/ 5392836 w 7886700"/>
                <a:gd name="connsiteY1251" fmla="*/ 3768727 h 6858000"/>
                <a:gd name="connsiteX1252" fmla="*/ 5365839 w 7886700"/>
                <a:gd name="connsiteY1252" fmla="*/ 3759202 h 6858000"/>
                <a:gd name="connsiteX1253" fmla="*/ 5338047 w 7886700"/>
                <a:gd name="connsiteY1253" fmla="*/ 3751264 h 6858000"/>
                <a:gd name="connsiteX1254" fmla="*/ 5309461 w 7886700"/>
                <a:gd name="connsiteY1254" fmla="*/ 3744914 h 6858000"/>
                <a:gd name="connsiteX1255" fmla="*/ 5279287 w 7886700"/>
                <a:gd name="connsiteY1255" fmla="*/ 3737770 h 6858000"/>
                <a:gd name="connsiteX1256" fmla="*/ 5248319 w 7886700"/>
                <a:gd name="connsiteY1256" fmla="*/ 3730627 h 6858000"/>
                <a:gd name="connsiteX1257" fmla="*/ 5217351 w 7886700"/>
                <a:gd name="connsiteY1257" fmla="*/ 3725070 h 6858000"/>
                <a:gd name="connsiteX1258" fmla="*/ 5185589 w 7886700"/>
                <a:gd name="connsiteY1258" fmla="*/ 3719514 h 6858000"/>
                <a:gd name="connsiteX1259" fmla="*/ 5153033 w 7886700"/>
                <a:gd name="connsiteY1259" fmla="*/ 3714752 h 6858000"/>
                <a:gd name="connsiteX1260" fmla="*/ 5118095 w 7886700"/>
                <a:gd name="connsiteY1260" fmla="*/ 3710783 h 6858000"/>
                <a:gd name="connsiteX1261" fmla="*/ 5084745 w 7886700"/>
                <a:gd name="connsiteY1261" fmla="*/ 3707608 h 6858000"/>
                <a:gd name="connsiteX1262" fmla="*/ 5049013 w 7886700"/>
                <a:gd name="connsiteY1262" fmla="*/ 3705227 h 6858000"/>
                <a:gd name="connsiteX1263" fmla="*/ 5011692 w 7886700"/>
                <a:gd name="connsiteY1263" fmla="*/ 3702845 h 6858000"/>
                <a:gd name="connsiteX1264" fmla="*/ 4974372 w 7886700"/>
                <a:gd name="connsiteY1264" fmla="*/ 3702052 h 6858000"/>
                <a:gd name="connsiteX1265" fmla="*/ 4935464 w 7886700"/>
                <a:gd name="connsiteY1265" fmla="*/ 3701258 h 6858000"/>
                <a:gd name="connsiteX1266" fmla="*/ 4897349 w 7886700"/>
                <a:gd name="connsiteY1266" fmla="*/ 3702052 h 6858000"/>
                <a:gd name="connsiteX1267" fmla="*/ 4861617 w 7886700"/>
                <a:gd name="connsiteY1267" fmla="*/ 3703639 h 6858000"/>
                <a:gd name="connsiteX1268" fmla="*/ 4825885 w 7886700"/>
                <a:gd name="connsiteY1268" fmla="*/ 3706814 h 6858000"/>
                <a:gd name="connsiteX1269" fmla="*/ 4790946 w 7886700"/>
                <a:gd name="connsiteY1269" fmla="*/ 3710783 h 6858000"/>
                <a:gd name="connsiteX1270" fmla="*/ 4757596 w 7886700"/>
                <a:gd name="connsiteY1270" fmla="*/ 3715545 h 6858000"/>
                <a:gd name="connsiteX1271" fmla="*/ 4723452 w 7886700"/>
                <a:gd name="connsiteY1271" fmla="*/ 3721895 h 6858000"/>
                <a:gd name="connsiteX1272" fmla="*/ 4690896 w 7886700"/>
                <a:gd name="connsiteY1272" fmla="*/ 3729039 h 6858000"/>
                <a:gd name="connsiteX1273" fmla="*/ 4659134 w 7886700"/>
                <a:gd name="connsiteY1273" fmla="*/ 3736977 h 6858000"/>
                <a:gd name="connsiteX1274" fmla="*/ 4628166 w 7886700"/>
                <a:gd name="connsiteY1274" fmla="*/ 3745708 h 6858000"/>
                <a:gd name="connsiteX1275" fmla="*/ 4597198 w 7886700"/>
                <a:gd name="connsiteY1275" fmla="*/ 3755233 h 6858000"/>
                <a:gd name="connsiteX1276" fmla="*/ 4566230 w 7886700"/>
                <a:gd name="connsiteY1276" fmla="*/ 3765552 h 6858000"/>
                <a:gd name="connsiteX1277" fmla="*/ 4537644 w 7886700"/>
                <a:gd name="connsiteY1277" fmla="*/ 3776664 h 6858000"/>
                <a:gd name="connsiteX1278" fmla="*/ 4509059 w 7886700"/>
                <a:gd name="connsiteY1278" fmla="*/ 3788570 h 6858000"/>
                <a:gd name="connsiteX1279" fmla="*/ 4479679 w 7886700"/>
                <a:gd name="connsiteY1279" fmla="*/ 3801270 h 6858000"/>
                <a:gd name="connsiteX1280" fmla="*/ 4451887 w 7886700"/>
                <a:gd name="connsiteY1280" fmla="*/ 3813970 h 6858000"/>
                <a:gd name="connsiteX1281" fmla="*/ 4424889 w 7886700"/>
                <a:gd name="connsiteY1281" fmla="*/ 3827464 h 6858000"/>
                <a:gd name="connsiteX1282" fmla="*/ 4398686 w 7886700"/>
                <a:gd name="connsiteY1282" fmla="*/ 3841752 h 6858000"/>
                <a:gd name="connsiteX1283" fmla="*/ 4371688 w 7886700"/>
                <a:gd name="connsiteY1283" fmla="*/ 3856039 h 6858000"/>
                <a:gd name="connsiteX1284" fmla="*/ 4320869 w 7886700"/>
                <a:gd name="connsiteY1284" fmla="*/ 3886995 h 6858000"/>
                <a:gd name="connsiteX1285" fmla="*/ 4272432 w 7886700"/>
                <a:gd name="connsiteY1285" fmla="*/ 3917952 h 6858000"/>
                <a:gd name="connsiteX1286" fmla="*/ 4225583 w 7886700"/>
                <a:gd name="connsiteY1286" fmla="*/ 3950495 h 6858000"/>
                <a:gd name="connsiteX1287" fmla="*/ 4179528 w 7886700"/>
                <a:gd name="connsiteY1287" fmla="*/ 3983039 h 6858000"/>
                <a:gd name="connsiteX1288" fmla="*/ 4135855 w 7886700"/>
                <a:gd name="connsiteY1288" fmla="*/ 4016377 h 6858000"/>
                <a:gd name="connsiteX1289" fmla="*/ 4052480 w 7886700"/>
                <a:gd name="connsiteY1289" fmla="*/ 4080670 h 6858000"/>
                <a:gd name="connsiteX1290" fmla="*/ 3995308 w 7886700"/>
                <a:gd name="connsiteY1290" fmla="*/ 4125120 h 6858000"/>
                <a:gd name="connsiteX1291" fmla="*/ 3940519 w 7886700"/>
                <a:gd name="connsiteY1291" fmla="*/ 4167189 h 6858000"/>
                <a:gd name="connsiteX1292" fmla="*/ 3914315 w 7886700"/>
                <a:gd name="connsiteY1292" fmla="*/ 4187033 h 6858000"/>
                <a:gd name="connsiteX1293" fmla="*/ 3887317 w 7886700"/>
                <a:gd name="connsiteY1293" fmla="*/ 4204495 h 6858000"/>
                <a:gd name="connsiteX1294" fmla="*/ 3860319 w 7886700"/>
                <a:gd name="connsiteY1294" fmla="*/ 4222752 h 6858000"/>
                <a:gd name="connsiteX1295" fmla="*/ 3834116 w 7886700"/>
                <a:gd name="connsiteY1295" fmla="*/ 4238627 h 6858000"/>
                <a:gd name="connsiteX1296" fmla="*/ 3808706 w 7886700"/>
                <a:gd name="connsiteY1296" fmla="*/ 4253708 h 6858000"/>
                <a:gd name="connsiteX1297" fmla="*/ 3782503 w 7886700"/>
                <a:gd name="connsiteY1297" fmla="*/ 4266408 h 6858000"/>
                <a:gd name="connsiteX1298" fmla="*/ 3757093 w 7886700"/>
                <a:gd name="connsiteY1298" fmla="*/ 4278314 h 6858000"/>
                <a:gd name="connsiteX1299" fmla="*/ 3730889 w 7886700"/>
                <a:gd name="connsiteY1299" fmla="*/ 4287045 h 6858000"/>
                <a:gd name="connsiteX1300" fmla="*/ 3705480 w 7886700"/>
                <a:gd name="connsiteY1300" fmla="*/ 4294983 h 6858000"/>
                <a:gd name="connsiteX1301" fmla="*/ 3679276 w 7886700"/>
                <a:gd name="connsiteY1301" fmla="*/ 4301333 h 6858000"/>
                <a:gd name="connsiteX1302" fmla="*/ 3654660 w 7886700"/>
                <a:gd name="connsiteY1302" fmla="*/ 4304508 h 6858000"/>
                <a:gd name="connsiteX1303" fmla="*/ 3641956 w 7886700"/>
                <a:gd name="connsiteY1303" fmla="*/ 4305302 h 6858000"/>
                <a:gd name="connsiteX1304" fmla="*/ 3628457 w 7886700"/>
                <a:gd name="connsiteY1304" fmla="*/ 4306095 h 6858000"/>
                <a:gd name="connsiteX1305" fmla="*/ 3601459 w 7886700"/>
                <a:gd name="connsiteY1305" fmla="*/ 4305302 h 6858000"/>
                <a:gd name="connsiteX1306" fmla="*/ 3576844 w 7886700"/>
                <a:gd name="connsiteY1306" fmla="*/ 4302920 h 6858000"/>
                <a:gd name="connsiteX1307" fmla="*/ 3553022 w 7886700"/>
                <a:gd name="connsiteY1307" fmla="*/ 4298952 h 6858000"/>
                <a:gd name="connsiteX1308" fmla="*/ 3529995 w 7886700"/>
                <a:gd name="connsiteY1308" fmla="*/ 4294189 h 6858000"/>
                <a:gd name="connsiteX1309" fmla="*/ 3508555 w 7886700"/>
                <a:gd name="connsiteY1309" fmla="*/ 4289427 h 6858000"/>
                <a:gd name="connsiteX1310" fmla="*/ 3488704 w 7886700"/>
                <a:gd name="connsiteY1310" fmla="*/ 4282283 h 6858000"/>
                <a:gd name="connsiteX1311" fmla="*/ 3469647 w 7886700"/>
                <a:gd name="connsiteY1311" fmla="*/ 4274345 h 6858000"/>
                <a:gd name="connsiteX1312" fmla="*/ 3451384 w 7886700"/>
                <a:gd name="connsiteY1312" fmla="*/ 4265614 h 6858000"/>
                <a:gd name="connsiteX1313" fmla="*/ 3434709 w 7886700"/>
                <a:gd name="connsiteY1313" fmla="*/ 4255295 h 6858000"/>
                <a:gd name="connsiteX1314" fmla="*/ 3418828 w 7886700"/>
                <a:gd name="connsiteY1314" fmla="*/ 4245770 h 6858000"/>
                <a:gd name="connsiteX1315" fmla="*/ 3403741 w 7886700"/>
                <a:gd name="connsiteY1315" fmla="*/ 4234658 h 6858000"/>
                <a:gd name="connsiteX1316" fmla="*/ 3391036 w 7886700"/>
                <a:gd name="connsiteY1316" fmla="*/ 4222752 h 6858000"/>
                <a:gd name="connsiteX1317" fmla="*/ 3378331 w 7886700"/>
                <a:gd name="connsiteY1317" fmla="*/ 4210845 h 6858000"/>
                <a:gd name="connsiteX1318" fmla="*/ 3366420 w 7886700"/>
                <a:gd name="connsiteY1318" fmla="*/ 4198939 h 6858000"/>
                <a:gd name="connsiteX1319" fmla="*/ 3355304 w 7886700"/>
                <a:gd name="connsiteY1319" fmla="*/ 4186239 h 6858000"/>
                <a:gd name="connsiteX1320" fmla="*/ 3344981 w 7886700"/>
                <a:gd name="connsiteY1320" fmla="*/ 4172745 h 6858000"/>
                <a:gd name="connsiteX1321" fmla="*/ 3336246 w 7886700"/>
                <a:gd name="connsiteY1321" fmla="*/ 4160839 h 6858000"/>
                <a:gd name="connsiteX1322" fmla="*/ 3327512 w 7886700"/>
                <a:gd name="connsiteY1322" fmla="*/ 4148139 h 6858000"/>
                <a:gd name="connsiteX1323" fmla="*/ 3313219 w 7886700"/>
                <a:gd name="connsiteY1323" fmla="*/ 4122739 h 6858000"/>
                <a:gd name="connsiteX1324" fmla="*/ 3301308 w 7886700"/>
                <a:gd name="connsiteY1324" fmla="*/ 4098133 h 6858000"/>
                <a:gd name="connsiteX1325" fmla="*/ 3292574 w 7886700"/>
                <a:gd name="connsiteY1325" fmla="*/ 4075908 h 6858000"/>
                <a:gd name="connsiteX1326" fmla="*/ 3285427 w 7886700"/>
                <a:gd name="connsiteY1326" fmla="*/ 4056064 h 6858000"/>
                <a:gd name="connsiteX1327" fmla="*/ 3280663 w 7886700"/>
                <a:gd name="connsiteY1327" fmla="*/ 4040189 h 6858000"/>
                <a:gd name="connsiteX1328" fmla="*/ 3275898 w 7886700"/>
                <a:gd name="connsiteY1328" fmla="*/ 4018758 h 6858000"/>
                <a:gd name="connsiteX1329" fmla="*/ 3272722 w 7886700"/>
                <a:gd name="connsiteY1329" fmla="*/ 4006852 h 6858000"/>
                <a:gd name="connsiteX1330" fmla="*/ 3268752 w 7886700"/>
                <a:gd name="connsiteY1330" fmla="*/ 3994945 h 6858000"/>
                <a:gd name="connsiteX1331" fmla="*/ 3263988 w 7886700"/>
                <a:gd name="connsiteY1331" fmla="*/ 3983833 h 6858000"/>
                <a:gd name="connsiteX1332" fmla="*/ 3257635 w 7886700"/>
                <a:gd name="connsiteY1332" fmla="*/ 3974308 h 6858000"/>
                <a:gd name="connsiteX1333" fmla="*/ 3250489 w 7886700"/>
                <a:gd name="connsiteY1333" fmla="*/ 3963989 h 6858000"/>
                <a:gd name="connsiteX1334" fmla="*/ 3244136 w 7886700"/>
                <a:gd name="connsiteY1334" fmla="*/ 3956052 h 6858000"/>
                <a:gd name="connsiteX1335" fmla="*/ 3234608 w 7886700"/>
                <a:gd name="connsiteY1335" fmla="*/ 3948114 h 6858000"/>
                <a:gd name="connsiteX1336" fmla="*/ 3225873 w 7886700"/>
                <a:gd name="connsiteY1336" fmla="*/ 3940177 h 6858000"/>
                <a:gd name="connsiteX1337" fmla="*/ 3216345 w 7886700"/>
                <a:gd name="connsiteY1337" fmla="*/ 3934620 h 6858000"/>
                <a:gd name="connsiteX1338" fmla="*/ 3206022 w 7886700"/>
                <a:gd name="connsiteY1338" fmla="*/ 3929858 h 6858000"/>
                <a:gd name="connsiteX1339" fmla="*/ 3194905 w 7886700"/>
                <a:gd name="connsiteY1339" fmla="*/ 3925889 h 6858000"/>
                <a:gd name="connsiteX1340" fmla="*/ 3183789 w 7886700"/>
                <a:gd name="connsiteY1340" fmla="*/ 3922714 h 6858000"/>
                <a:gd name="connsiteX1341" fmla="*/ 3171878 w 7886700"/>
                <a:gd name="connsiteY1341" fmla="*/ 3919539 h 6858000"/>
                <a:gd name="connsiteX1342" fmla="*/ 3159967 w 7886700"/>
                <a:gd name="connsiteY1342" fmla="*/ 3918745 h 6858000"/>
                <a:gd name="connsiteX1343" fmla="*/ 3148056 w 7886700"/>
                <a:gd name="connsiteY1343" fmla="*/ 3919539 h 6858000"/>
                <a:gd name="connsiteX1344" fmla="*/ 3136146 w 7886700"/>
                <a:gd name="connsiteY1344" fmla="*/ 3920333 h 6858000"/>
                <a:gd name="connsiteX1345" fmla="*/ 3123441 w 7886700"/>
                <a:gd name="connsiteY1345" fmla="*/ 3923508 h 6858000"/>
                <a:gd name="connsiteX1346" fmla="*/ 3112324 w 7886700"/>
                <a:gd name="connsiteY1346" fmla="*/ 3927477 h 6858000"/>
                <a:gd name="connsiteX1347" fmla="*/ 3102001 w 7886700"/>
                <a:gd name="connsiteY1347" fmla="*/ 3932239 h 6858000"/>
                <a:gd name="connsiteX1348" fmla="*/ 3090885 w 7886700"/>
                <a:gd name="connsiteY1348" fmla="*/ 3937795 h 6858000"/>
                <a:gd name="connsiteX1349" fmla="*/ 3081356 w 7886700"/>
                <a:gd name="connsiteY1349" fmla="*/ 3944145 h 6858000"/>
                <a:gd name="connsiteX1350" fmla="*/ 3072622 w 7886700"/>
                <a:gd name="connsiteY1350" fmla="*/ 3952083 h 6858000"/>
                <a:gd name="connsiteX1351" fmla="*/ 3064681 w 7886700"/>
                <a:gd name="connsiteY1351" fmla="*/ 3961608 h 6858000"/>
                <a:gd name="connsiteX1352" fmla="*/ 3057535 w 7886700"/>
                <a:gd name="connsiteY1352" fmla="*/ 3970339 h 6858000"/>
                <a:gd name="connsiteX1353" fmla="*/ 3051182 w 7886700"/>
                <a:gd name="connsiteY1353" fmla="*/ 3979864 h 6858000"/>
                <a:gd name="connsiteX1354" fmla="*/ 3045624 w 7886700"/>
                <a:gd name="connsiteY1354" fmla="*/ 3990183 h 6858000"/>
                <a:gd name="connsiteX1355" fmla="*/ 3041654 w 7886700"/>
                <a:gd name="connsiteY1355" fmla="*/ 4001295 h 6858000"/>
                <a:gd name="connsiteX1356" fmla="*/ 3039272 w 7886700"/>
                <a:gd name="connsiteY1356" fmla="*/ 4012408 h 6858000"/>
                <a:gd name="connsiteX1357" fmla="*/ 3036095 w 7886700"/>
                <a:gd name="connsiteY1357" fmla="*/ 4024314 h 6858000"/>
                <a:gd name="connsiteX1358" fmla="*/ 3035301 w 7886700"/>
                <a:gd name="connsiteY1358" fmla="*/ 4036220 h 6858000"/>
                <a:gd name="connsiteX1359" fmla="*/ 3036095 w 7886700"/>
                <a:gd name="connsiteY1359" fmla="*/ 4048127 h 6858000"/>
                <a:gd name="connsiteX1360" fmla="*/ 3036889 w 7886700"/>
                <a:gd name="connsiteY1360" fmla="*/ 4060827 h 6858000"/>
                <a:gd name="connsiteX1361" fmla="*/ 3040066 w 7886700"/>
                <a:gd name="connsiteY1361" fmla="*/ 4076702 h 6858000"/>
                <a:gd name="connsiteX1362" fmla="*/ 3044036 w 7886700"/>
                <a:gd name="connsiteY1362" fmla="*/ 4093370 h 6858000"/>
                <a:gd name="connsiteX1363" fmla="*/ 3048800 w 7886700"/>
                <a:gd name="connsiteY1363" fmla="*/ 4111627 h 6858000"/>
                <a:gd name="connsiteX1364" fmla="*/ 3055153 w 7886700"/>
                <a:gd name="connsiteY1364" fmla="*/ 4129089 h 6858000"/>
                <a:gd name="connsiteX1365" fmla="*/ 3060711 w 7886700"/>
                <a:gd name="connsiteY1365" fmla="*/ 4148139 h 6858000"/>
                <a:gd name="connsiteX1366" fmla="*/ 3067857 w 7886700"/>
                <a:gd name="connsiteY1366" fmla="*/ 4167983 h 6858000"/>
                <a:gd name="connsiteX1367" fmla="*/ 3076592 w 7886700"/>
                <a:gd name="connsiteY1367" fmla="*/ 4187827 h 6858000"/>
                <a:gd name="connsiteX1368" fmla="*/ 3085326 w 7886700"/>
                <a:gd name="connsiteY1368" fmla="*/ 4207670 h 6858000"/>
                <a:gd name="connsiteX1369" fmla="*/ 3095649 w 7886700"/>
                <a:gd name="connsiteY1369" fmla="*/ 4227514 h 6858000"/>
                <a:gd name="connsiteX1370" fmla="*/ 3106766 w 7886700"/>
                <a:gd name="connsiteY1370" fmla="*/ 4247358 h 6858000"/>
                <a:gd name="connsiteX1371" fmla="*/ 3118677 w 7886700"/>
                <a:gd name="connsiteY1371" fmla="*/ 4268789 h 6858000"/>
                <a:gd name="connsiteX1372" fmla="*/ 3131381 w 7886700"/>
                <a:gd name="connsiteY1372" fmla="*/ 4288633 h 6858000"/>
                <a:gd name="connsiteX1373" fmla="*/ 3145674 w 7886700"/>
                <a:gd name="connsiteY1373" fmla="*/ 4309270 h 6858000"/>
                <a:gd name="connsiteX1374" fmla="*/ 3159967 w 7886700"/>
                <a:gd name="connsiteY1374" fmla="*/ 4329114 h 6858000"/>
                <a:gd name="connsiteX1375" fmla="*/ 3175848 w 7886700"/>
                <a:gd name="connsiteY1375" fmla="*/ 4348164 h 6858000"/>
                <a:gd name="connsiteX1376" fmla="*/ 3193317 w 7886700"/>
                <a:gd name="connsiteY1376" fmla="*/ 4367214 h 6858000"/>
                <a:gd name="connsiteX1377" fmla="*/ 3210786 w 7886700"/>
                <a:gd name="connsiteY1377" fmla="*/ 4385470 h 6858000"/>
                <a:gd name="connsiteX1378" fmla="*/ 3230638 w 7886700"/>
                <a:gd name="connsiteY1378" fmla="*/ 4403727 h 6858000"/>
                <a:gd name="connsiteX1379" fmla="*/ 3250489 w 7886700"/>
                <a:gd name="connsiteY1379" fmla="*/ 4421189 h 6858000"/>
                <a:gd name="connsiteX1380" fmla="*/ 3272722 w 7886700"/>
                <a:gd name="connsiteY1380" fmla="*/ 4438652 h 6858000"/>
                <a:gd name="connsiteX1381" fmla="*/ 3295750 w 7886700"/>
                <a:gd name="connsiteY1381" fmla="*/ 4453733 h 6858000"/>
                <a:gd name="connsiteX1382" fmla="*/ 3319571 w 7886700"/>
                <a:gd name="connsiteY1382" fmla="*/ 4468020 h 6858000"/>
                <a:gd name="connsiteX1383" fmla="*/ 3344187 w 7886700"/>
                <a:gd name="connsiteY1383" fmla="*/ 4482308 h 6858000"/>
                <a:gd name="connsiteX1384" fmla="*/ 3371185 w 7886700"/>
                <a:gd name="connsiteY1384" fmla="*/ 4495008 h 6858000"/>
                <a:gd name="connsiteX1385" fmla="*/ 3398182 w 7886700"/>
                <a:gd name="connsiteY1385" fmla="*/ 4506914 h 6858000"/>
                <a:gd name="connsiteX1386" fmla="*/ 3426768 w 7886700"/>
                <a:gd name="connsiteY1386" fmla="*/ 4517233 h 6858000"/>
                <a:gd name="connsiteX1387" fmla="*/ 3457736 w 7886700"/>
                <a:gd name="connsiteY1387" fmla="*/ 4525964 h 6858000"/>
                <a:gd name="connsiteX1388" fmla="*/ 3488704 w 7886700"/>
                <a:gd name="connsiteY1388" fmla="*/ 4533902 h 6858000"/>
                <a:gd name="connsiteX1389" fmla="*/ 3521260 w 7886700"/>
                <a:gd name="connsiteY1389" fmla="*/ 4540252 h 6858000"/>
                <a:gd name="connsiteX1390" fmla="*/ 3556198 w 7886700"/>
                <a:gd name="connsiteY1390" fmla="*/ 4544220 h 6858000"/>
                <a:gd name="connsiteX1391" fmla="*/ 3591930 w 7886700"/>
                <a:gd name="connsiteY1391" fmla="*/ 4546602 h 6858000"/>
                <a:gd name="connsiteX1392" fmla="*/ 3628457 w 7886700"/>
                <a:gd name="connsiteY1392" fmla="*/ 4548189 h 6858000"/>
                <a:gd name="connsiteX1393" fmla="*/ 3648308 w 7886700"/>
                <a:gd name="connsiteY1393" fmla="*/ 4548189 h 6858000"/>
                <a:gd name="connsiteX1394" fmla="*/ 3669747 w 7886700"/>
                <a:gd name="connsiteY1394" fmla="*/ 4545808 h 6858000"/>
                <a:gd name="connsiteX1395" fmla="*/ 3689599 w 7886700"/>
                <a:gd name="connsiteY1395" fmla="*/ 4545014 h 6858000"/>
                <a:gd name="connsiteX1396" fmla="*/ 3709450 w 7886700"/>
                <a:gd name="connsiteY1396" fmla="*/ 4541839 h 6858000"/>
                <a:gd name="connsiteX1397" fmla="*/ 3729301 w 7886700"/>
                <a:gd name="connsiteY1397" fmla="*/ 4538664 h 6858000"/>
                <a:gd name="connsiteX1398" fmla="*/ 3748358 w 7886700"/>
                <a:gd name="connsiteY1398" fmla="*/ 4534695 h 6858000"/>
                <a:gd name="connsiteX1399" fmla="*/ 3766622 w 7886700"/>
                <a:gd name="connsiteY1399" fmla="*/ 4529933 h 6858000"/>
                <a:gd name="connsiteX1400" fmla="*/ 3785679 w 7886700"/>
                <a:gd name="connsiteY1400" fmla="*/ 4525170 h 6858000"/>
                <a:gd name="connsiteX1401" fmla="*/ 3804736 w 7886700"/>
                <a:gd name="connsiteY1401" fmla="*/ 4518820 h 6858000"/>
                <a:gd name="connsiteX1402" fmla="*/ 3822205 w 7886700"/>
                <a:gd name="connsiteY1402" fmla="*/ 4511677 h 6858000"/>
                <a:gd name="connsiteX1403" fmla="*/ 3859525 w 7886700"/>
                <a:gd name="connsiteY1403" fmla="*/ 4498183 h 6858000"/>
                <a:gd name="connsiteX1404" fmla="*/ 3895258 w 7886700"/>
                <a:gd name="connsiteY1404" fmla="*/ 4481514 h 6858000"/>
                <a:gd name="connsiteX1405" fmla="*/ 3930196 w 7886700"/>
                <a:gd name="connsiteY1405" fmla="*/ 4463258 h 6858000"/>
                <a:gd name="connsiteX1406" fmla="*/ 3965134 w 7886700"/>
                <a:gd name="connsiteY1406" fmla="*/ 4442620 h 6858000"/>
                <a:gd name="connsiteX1407" fmla="*/ 3999278 w 7886700"/>
                <a:gd name="connsiteY1407" fmla="*/ 4421189 h 6858000"/>
                <a:gd name="connsiteX1408" fmla="*/ 4033422 w 7886700"/>
                <a:gd name="connsiteY1408" fmla="*/ 4398964 h 6858000"/>
                <a:gd name="connsiteX1409" fmla="*/ 4067567 w 7886700"/>
                <a:gd name="connsiteY1409" fmla="*/ 4375152 h 6858000"/>
                <a:gd name="connsiteX1410" fmla="*/ 4100917 w 7886700"/>
                <a:gd name="connsiteY1410" fmla="*/ 4349752 h 6858000"/>
                <a:gd name="connsiteX1411" fmla="*/ 4135061 w 7886700"/>
                <a:gd name="connsiteY1411" fmla="*/ 4324352 h 6858000"/>
                <a:gd name="connsiteX1412" fmla="*/ 4201761 w 7886700"/>
                <a:gd name="connsiteY1412" fmla="*/ 4271170 h 6858000"/>
                <a:gd name="connsiteX1413" fmla="*/ 4278784 w 7886700"/>
                <a:gd name="connsiteY1413" fmla="*/ 4210845 h 6858000"/>
                <a:gd name="connsiteX1414" fmla="*/ 4318486 w 7886700"/>
                <a:gd name="connsiteY1414" fmla="*/ 4180683 h 6858000"/>
                <a:gd name="connsiteX1415" fmla="*/ 4358189 w 7886700"/>
                <a:gd name="connsiteY1415" fmla="*/ 4152108 h 6858000"/>
                <a:gd name="connsiteX1416" fmla="*/ 4399480 w 7886700"/>
                <a:gd name="connsiteY1416" fmla="*/ 4123533 h 6858000"/>
                <a:gd name="connsiteX1417" fmla="*/ 4440770 w 7886700"/>
                <a:gd name="connsiteY1417" fmla="*/ 4096545 h 6858000"/>
                <a:gd name="connsiteX1418" fmla="*/ 4483649 w 7886700"/>
                <a:gd name="connsiteY1418" fmla="*/ 4070352 h 6858000"/>
                <a:gd name="connsiteX1419" fmla="*/ 4527322 w 7886700"/>
                <a:gd name="connsiteY1419" fmla="*/ 4046539 h 6858000"/>
                <a:gd name="connsiteX1420" fmla="*/ 4549555 w 7886700"/>
                <a:gd name="connsiteY1420" fmla="*/ 4034633 h 6858000"/>
                <a:gd name="connsiteX1421" fmla="*/ 4572583 w 7886700"/>
                <a:gd name="connsiteY1421" fmla="*/ 4024314 h 6858000"/>
                <a:gd name="connsiteX1422" fmla="*/ 4595610 w 7886700"/>
                <a:gd name="connsiteY1422" fmla="*/ 4013995 h 6858000"/>
                <a:gd name="connsiteX1423" fmla="*/ 4619432 w 7886700"/>
                <a:gd name="connsiteY1423" fmla="*/ 4003677 h 6858000"/>
                <a:gd name="connsiteX1424" fmla="*/ 4641665 w 7886700"/>
                <a:gd name="connsiteY1424" fmla="*/ 3994945 h 6858000"/>
                <a:gd name="connsiteX1425" fmla="*/ 4667075 w 7886700"/>
                <a:gd name="connsiteY1425" fmla="*/ 3986214 h 6858000"/>
                <a:gd name="connsiteX1426" fmla="*/ 4691690 w 7886700"/>
                <a:gd name="connsiteY1426" fmla="*/ 3979070 h 6858000"/>
                <a:gd name="connsiteX1427" fmla="*/ 4716306 w 7886700"/>
                <a:gd name="connsiteY1427" fmla="*/ 3971133 h 6858000"/>
                <a:gd name="connsiteX1428" fmla="*/ 4741715 w 7886700"/>
                <a:gd name="connsiteY1428" fmla="*/ 3965577 h 6858000"/>
                <a:gd name="connsiteX1429" fmla="*/ 4767919 w 7886700"/>
                <a:gd name="connsiteY1429" fmla="*/ 3959227 h 6858000"/>
                <a:gd name="connsiteX1430" fmla="*/ 4794123 w 7886700"/>
                <a:gd name="connsiteY1430" fmla="*/ 3954464 h 6858000"/>
                <a:gd name="connsiteX1431" fmla="*/ 4821120 w 7886700"/>
                <a:gd name="connsiteY1431" fmla="*/ 3950495 h 6858000"/>
                <a:gd name="connsiteX1432" fmla="*/ 4848912 w 7886700"/>
                <a:gd name="connsiteY1432" fmla="*/ 3947320 h 6858000"/>
                <a:gd name="connsiteX1433" fmla="*/ 4876704 w 7886700"/>
                <a:gd name="connsiteY1433" fmla="*/ 3945733 h 6858000"/>
                <a:gd name="connsiteX1434" fmla="*/ 4905290 w 7886700"/>
                <a:gd name="connsiteY1434" fmla="*/ 3943352 h 6858000"/>
                <a:gd name="connsiteX1435" fmla="*/ 4935464 w 7886700"/>
                <a:gd name="connsiteY1435" fmla="*/ 3943352 h 6858000"/>
                <a:gd name="connsiteX1436" fmla="*/ 4968020 w 7886700"/>
                <a:gd name="connsiteY1436" fmla="*/ 3943352 h 6858000"/>
                <a:gd name="connsiteX1437" fmla="*/ 4998988 w 7886700"/>
                <a:gd name="connsiteY1437" fmla="*/ 3944145 h 6858000"/>
                <a:gd name="connsiteX1438" fmla="*/ 5029956 w 7886700"/>
                <a:gd name="connsiteY1438" fmla="*/ 3945733 h 6858000"/>
                <a:gd name="connsiteX1439" fmla="*/ 5059335 w 7886700"/>
                <a:gd name="connsiteY1439" fmla="*/ 3948114 h 6858000"/>
                <a:gd name="connsiteX1440" fmla="*/ 5089509 w 7886700"/>
                <a:gd name="connsiteY1440" fmla="*/ 3950495 h 6858000"/>
                <a:gd name="connsiteX1441" fmla="*/ 5117301 w 7886700"/>
                <a:gd name="connsiteY1441" fmla="*/ 3954464 h 6858000"/>
                <a:gd name="connsiteX1442" fmla="*/ 5145093 w 7886700"/>
                <a:gd name="connsiteY1442" fmla="*/ 3958433 h 6858000"/>
                <a:gd name="connsiteX1443" fmla="*/ 5172090 w 7886700"/>
                <a:gd name="connsiteY1443" fmla="*/ 3962402 h 6858000"/>
                <a:gd name="connsiteX1444" fmla="*/ 5197500 w 7886700"/>
                <a:gd name="connsiteY1444" fmla="*/ 3967164 h 6858000"/>
                <a:gd name="connsiteX1445" fmla="*/ 5222910 w 7886700"/>
                <a:gd name="connsiteY1445" fmla="*/ 3971927 h 6858000"/>
                <a:gd name="connsiteX1446" fmla="*/ 5271347 w 7886700"/>
                <a:gd name="connsiteY1446" fmla="*/ 3983833 h 6858000"/>
                <a:gd name="connsiteX1447" fmla="*/ 5318196 w 7886700"/>
                <a:gd name="connsiteY1447" fmla="*/ 3998120 h 6858000"/>
                <a:gd name="connsiteX1448" fmla="*/ 5362663 w 7886700"/>
                <a:gd name="connsiteY1448" fmla="*/ 4013995 h 6858000"/>
                <a:gd name="connsiteX1449" fmla="*/ 5405541 w 7886700"/>
                <a:gd name="connsiteY1449" fmla="*/ 4029870 h 6858000"/>
                <a:gd name="connsiteX1450" fmla="*/ 5446832 w 7886700"/>
                <a:gd name="connsiteY1450" fmla="*/ 4048127 h 6858000"/>
                <a:gd name="connsiteX1451" fmla="*/ 5486534 w 7886700"/>
                <a:gd name="connsiteY1451" fmla="*/ 4067970 h 6858000"/>
                <a:gd name="connsiteX1452" fmla="*/ 5524649 w 7886700"/>
                <a:gd name="connsiteY1452" fmla="*/ 4087814 h 6858000"/>
                <a:gd name="connsiteX1453" fmla="*/ 5563557 w 7886700"/>
                <a:gd name="connsiteY1453" fmla="*/ 4107658 h 6858000"/>
                <a:gd name="connsiteX1454" fmla="*/ 5600878 w 7886700"/>
                <a:gd name="connsiteY1454" fmla="*/ 4129089 h 6858000"/>
                <a:gd name="connsiteX1455" fmla="*/ 5675518 w 7886700"/>
                <a:gd name="connsiteY1455" fmla="*/ 4172745 h 6858000"/>
                <a:gd name="connsiteX1456" fmla="*/ 5728720 w 7886700"/>
                <a:gd name="connsiteY1456" fmla="*/ 4203702 h 6858000"/>
                <a:gd name="connsiteX1457" fmla="*/ 5782715 w 7886700"/>
                <a:gd name="connsiteY1457" fmla="*/ 4235452 h 6858000"/>
                <a:gd name="connsiteX1458" fmla="*/ 5838299 w 7886700"/>
                <a:gd name="connsiteY1458" fmla="*/ 4265614 h 6858000"/>
                <a:gd name="connsiteX1459" fmla="*/ 5866885 w 7886700"/>
                <a:gd name="connsiteY1459" fmla="*/ 4280695 h 6858000"/>
                <a:gd name="connsiteX1460" fmla="*/ 5896264 w 7886700"/>
                <a:gd name="connsiteY1460" fmla="*/ 4294189 h 6858000"/>
                <a:gd name="connsiteX1461" fmla="*/ 5925644 w 7886700"/>
                <a:gd name="connsiteY1461" fmla="*/ 4308477 h 6858000"/>
                <a:gd name="connsiteX1462" fmla="*/ 5956612 w 7886700"/>
                <a:gd name="connsiteY1462" fmla="*/ 4321970 h 6858000"/>
                <a:gd name="connsiteX1463" fmla="*/ 5988374 w 7886700"/>
                <a:gd name="connsiteY1463" fmla="*/ 4333877 h 6858000"/>
                <a:gd name="connsiteX1464" fmla="*/ 6020136 w 7886700"/>
                <a:gd name="connsiteY1464" fmla="*/ 4347370 h 6858000"/>
                <a:gd name="connsiteX1465" fmla="*/ 6054280 w 7886700"/>
                <a:gd name="connsiteY1465" fmla="*/ 4357689 h 6858000"/>
                <a:gd name="connsiteX1466" fmla="*/ 6089219 w 7886700"/>
                <a:gd name="connsiteY1466" fmla="*/ 4368802 h 6858000"/>
                <a:gd name="connsiteX1467" fmla="*/ 6123363 w 7886700"/>
                <a:gd name="connsiteY1467" fmla="*/ 4379120 h 6858000"/>
                <a:gd name="connsiteX1468" fmla="*/ 6160683 w 7886700"/>
                <a:gd name="connsiteY1468" fmla="*/ 4387852 h 6858000"/>
                <a:gd name="connsiteX1469" fmla="*/ 6186093 w 7886700"/>
                <a:gd name="connsiteY1469" fmla="*/ 4392614 h 6858000"/>
                <a:gd name="connsiteX1470" fmla="*/ 6212296 w 7886700"/>
                <a:gd name="connsiteY1470" fmla="*/ 4397377 h 6858000"/>
                <a:gd name="connsiteX1471" fmla="*/ 6237706 w 7886700"/>
                <a:gd name="connsiteY1471" fmla="*/ 4400552 h 6858000"/>
                <a:gd name="connsiteX1472" fmla="*/ 6263909 w 7886700"/>
                <a:gd name="connsiteY1472" fmla="*/ 4403727 h 6858000"/>
                <a:gd name="connsiteX1473" fmla="*/ 6290113 w 7886700"/>
                <a:gd name="connsiteY1473" fmla="*/ 4405314 h 6858000"/>
                <a:gd name="connsiteX1474" fmla="*/ 6316317 w 7886700"/>
                <a:gd name="connsiteY1474" fmla="*/ 4406902 h 6858000"/>
                <a:gd name="connsiteX1475" fmla="*/ 6342521 w 7886700"/>
                <a:gd name="connsiteY1475" fmla="*/ 4406902 h 6858000"/>
                <a:gd name="connsiteX1476" fmla="*/ 6369518 w 7886700"/>
                <a:gd name="connsiteY1476" fmla="*/ 4405314 h 6858000"/>
                <a:gd name="connsiteX1477" fmla="*/ 6394928 w 7886700"/>
                <a:gd name="connsiteY1477" fmla="*/ 4403727 h 6858000"/>
                <a:gd name="connsiteX1478" fmla="*/ 6421925 w 7886700"/>
                <a:gd name="connsiteY1478" fmla="*/ 4401345 h 6858000"/>
                <a:gd name="connsiteX1479" fmla="*/ 6448923 w 7886700"/>
                <a:gd name="connsiteY1479" fmla="*/ 4398964 h 6858000"/>
                <a:gd name="connsiteX1480" fmla="*/ 6474333 w 7886700"/>
                <a:gd name="connsiteY1480" fmla="*/ 4393408 h 6858000"/>
                <a:gd name="connsiteX1481" fmla="*/ 6501331 w 7886700"/>
                <a:gd name="connsiteY1481" fmla="*/ 4389439 h 6858000"/>
                <a:gd name="connsiteX1482" fmla="*/ 6527534 w 7886700"/>
                <a:gd name="connsiteY1482" fmla="*/ 4383883 h 6858000"/>
                <a:gd name="connsiteX1483" fmla="*/ 6554532 w 7886700"/>
                <a:gd name="connsiteY1483" fmla="*/ 4376739 h 6858000"/>
                <a:gd name="connsiteX1484" fmla="*/ 6579941 w 7886700"/>
                <a:gd name="connsiteY1484" fmla="*/ 4369595 h 6858000"/>
                <a:gd name="connsiteX1485" fmla="*/ 6606145 w 7886700"/>
                <a:gd name="connsiteY1485" fmla="*/ 4361658 h 6858000"/>
                <a:gd name="connsiteX1486" fmla="*/ 6631555 w 7886700"/>
                <a:gd name="connsiteY1486" fmla="*/ 4352927 h 6858000"/>
                <a:gd name="connsiteX1487" fmla="*/ 6657759 w 7886700"/>
                <a:gd name="connsiteY1487" fmla="*/ 4343402 h 6858000"/>
                <a:gd name="connsiteX1488" fmla="*/ 6682374 w 7886700"/>
                <a:gd name="connsiteY1488" fmla="*/ 4333083 h 6858000"/>
                <a:gd name="connsiteX1489" fmla="*/ 6706989 w 7886700"/>
                <a:gd name="connsiteY1489" fmla="*/ 4321177 h 6858000"/>
                <a:gd name="connsiteX1490" fmla="*/ 6733193 w 7886700"/>
                <a:gd name="connsiteY1490" fmla="*/ 4309270 h 6858000"/>
                <a:gd name="connsiteX1491" fmla="*/ 6757015 w 7886700"/>
                <a:gd name="connsiteY1491" fmla="*/ 4297364 h 6858000"/>
                <a:gd name="connsiteX1492" fmla="*/ 6781630 w 7886700"/>
                <a:gd name="connsiteY1492" fmla="*/ 4283077 h 6858000"/>
                <a:gd name="connsiteX1493" fmla="*/ 6805452 w 7886700"/>
                <a:gd name="connsiteY1493" fmla="*/ 4269583 h 6858000"/>
                <a:gd name="connsiteX1494" fmla="*/ 6830067 w 7886700"/>
                <a:gd name="connsiteY1494" fmla="*/ 4254502 h 6858000"/>
                <a:gd name="connsiteX1495" fmla="*/ 6852301 w 7886700"/>
                <a:gd name="connsiteY1495" fmla="*/ 4238627 h 6858000"/>
                <a:gd name="connsiteX1496" fmla="*/ 6876122 w 7886700"/>
                <a:gd name="connsiteY1496" fmla="*/ 4222752 h 6858000"/>
                <a:gd name="connsiteX1497" fmla="*/ 6898356 w 7886700"/>
                <a:gd name="connsiteY1497" fmla="*/ 4204495 h 6858000"/>
                <a:gd name="connsiteX1498" fmla="*/ 6921383 w 7886700"/>
                <a:gd name="connsiteY1498" fmla="*/ 4187033 h 6858000"/>
                <a:gd name="connsiteX1499" fmla="*/ 6942029 w 7886700"/>
                <a:gd name="connsiteY1499" fmla="*/ 4168777 h 6858000"/>
                <a:gd name="connsiteX1500" fmla="*/ 6964262 w 7886700"/>
                <a:gd name="connsiteY1500" fmla="*/ 4150520 h 6858000"/>
                <a:gd name="connsiteX1501" fmla="*/ 6982525 w 7886700"/>
                <a:gd name="connsiteY1501" fmla="*/ 4132264 h 6858000"/>
                <a:gd name="connsiteX1502" fmla="*/ 7000788 w 7886700"/>
                <a:gd name="connsiteY1502" fmla="*/ 4113214 h 6858000"/>
                <a:gd name="connsiteX1503" fmla="*/ 7018257 w 7886700"/>
                <a:gd name="connsiteY1503" fmla="*/ 4094164 h 6858000"/>
                <a:gd name="connsiteX1504" fmla="*/ 7035727 w 7886700"/>
                <a:gd name="connsiteY1504" fmla="*/ 4075908 h 6858000"/>
                <a:gd name="connsiteX1505" fmla="*/ 7051607 w 7886700"/>
                <a:gd name="connsiteY1505" fmla="*/ 4056858 h 6858000"/>
                <a:gd name="connsiteX1506" fmla="*/ 7067489 w 7886700"/>
                <a:gd name="connsiteY1506" fmla="*/ 4037014 h 6858000"/>
                <a:gd name="connsiteX1507" fmla="*/ 7082575 w 7886700"/>
                <a:gd name="connsiteY1507" fmla="*/ 4017170 h 6858000"/>
                <a:gd name="connsiteX1508" fmla="*/ 7096074 w 7886700"/>
                <a:gd name="connsiteY1508" fmla="*/ 3997327 h 6858000"/>
                <a:gd name="connsiteX1509" fmla="*/ 7110367 w 7886700"/>
                <a:gd name="connsiteY1509" fmla="*/ 3975895 h 6858000"/>
                <a:gd name="connsiteX1510" fmla="*/ 7123072 w 7886700"/>
                <a:gd name="connsiteY1510" fmla="*/ 3955258 h 6858000"/>
                <a:gd name="connsiteX1511" fmla="*/ 7134983 w 7886700"/>
                <a:gd name="connsiteY1511" fmla="*/ 3934620 h 6858000"/>
                <a:gd name="connsiteX1512" fmla="*/ 7146893 w 7886700"/>
                <a:gd name="connsiteY1512" fmla="*/ 3913983 h 6858000"/>
                <a:gd name="connsiteX1513" fmla="*/ 7158010 w 7886700"/>
                <a:gd name="connsiteY1513" fmla="*/ 3892552 h 6858000"/>
                <a:gd name="connsiteX1514" fmla="*/ 7167539 w 7886700"/>
                <a:gd name="connsiteY1514" fmla="*/ 3871120 h 6858000"/>
                <a:gd name="connsiteX1515" fmla="*/ 7177067 w 7886700"/>
                <a:gd name="connsiteY1515" fmla="*/ 3848895 h 6858000"/>
                <a:gd name="connsiteX1516" fmla="*/ 7185802 w 7886700"/>
                <a:gd name="connsiteY1516" fmla="*/ 3827464 h 6858000"/>
                <a:gd name="connsiteX1517" fmla="*/ 7193743 w 7886700"/>
                <a:gd name="connsiteY1517" fmla="*/ 3804445 h 6858000"/>
                <a:gd name="connsiteX1518" fmla="*/ 7201683 w 7886700"/>
                <a:gd name="connsiteY1518" fmla="*/ 3782220 h 6858000"/>
                <a:gd name="connsiteX1519" fmla="*/ 7207241 w 7886700"/>
                <a:gd name="connsiteY1519" fmla="*/ 3759202 h 6858000"/>
                <a:gd name="connsiteX1520" fmla="*/ 7213594 w 7886700"/>
                <a:gd name="connsiteY1520" fmla="*/ 3737770 h 6858000"/>
                <a:gd name="connsiteX1521" fmla="*/ 7218358 w 7886700"/>
                <a:gd name="connsiteY1521" fmla="*/ 3714752 h 6858000"/>
                <a:gd name="connsiteX1522" fmla="*/ 7223122 w 7886700"/>
                <a:gd name="connsiteY1522" fmla="*/ 3691733 h 6858000"/>
                <a:gd name="connsiteX1523" fmla="*/ 7227093 w 7886700"/>
                <a:gd name="connsiteY1523" fmla="*/ 3668714 h 6858000"/>
                <a:gd name="connsiteX1524" fmla="*/ 7230269 w 7886700"/>
                <a:gd name="connsiteY1524" fmla="*/ 3644902 h 6858000"/>
                <a:gd name="connsiteX1525" fmla="*/ 7232651 w 7886700"/>
                <a:gd name="connsiteY1525" fmla="*/ 3622677 h 6858000"/>
                <a:gd name="connsiteX1526" fmla="*/ 7233445 w 7886700"/>
                <a:gd name="connsiteY1526" fmla="*/ 3599658 h 6858000"/>
                <a:gd name="connsiteX1527" fmla="*/ 7234239 w 7886700"/>
                <a:gd name="connsiteY1527" fmla="*/ 3575845 h 6858000"/>
                <a:gd name="connsiteX1528" fmla="*/ 7234239 w 7886700"/>
                <a:gd name="connsiteY1528" fmla="*/ 3552827 h 6858000"/>
                <a:gd name="connsiteX1529" fmla="*/ 7233445 w 7886700"/>
                <a:gd name="connsiteY1529" fmla="*/ 3529808 h 6858000"/>
                <a:gd name="connsiteX1530" fmla="*/ 7232651 w 7886700"/>
                <a:gd name="connsiteY1530" fmla="*/ 3505995 h 6858000"/>
                <a:gd name="connsiteX1531" fmla="*/ 7229475 w 7886700"/>
                <a:gd name="connsiteY1531" fmla="*/ 3482977 h 6858000"/>
                <a:gd name="connsiteX1532" fmla="*/ 7226299 w 7886700"/>
                <a:gd name="connsiteY1532" fmla="*/ 3459164 h 6858000"/>
                <a:gd name="connsiteX1533" fmla="*/ 7220740 w 7886700"/>
                <a:gd name="connsiteY1533" fmla="*/ 3424239 h 6858000"/>
                <a:gd name="connsiteX1534" fmla="*/ 7214388 w 7886700"/>
                <a:gd name="connsiteY1534" fmla="*/ 3390902 h 6858000"/>
                <a:gd name="connsiteX1535" fmla="*/ 7206447 w 7886700"/>
                <a:gd name="connsiteY1535" fmla="*/ 3357564 h 6858000"/>
                <a:gd name="connsiteX1536" fmla="*/ 7198507 w 7886700"/>
                <a:gd name="connsiteY1536" fmla="*/ 3325814 h 6858000"/>
                <a:gd name="connsiteX1537" fmla="*/ 7189772 w 7886700"/>
                <a:gd name="connsiteY1537" fmla="*/ 3295652 h 6858000"/>
                <a:gd name="connsiteX1538" fmla="*/ 7179449 w 7886700"/>
                <a:gd name="connsiteY1538" fmla="*/ 3266283 h 6858000"/>
                <a:gd name="connsiteX1539" fmla="*/ 7169127 w 7886700"/>
                <a:gd name="connsiteY1539" fmla="*/ 3238502 h 6858000"/>
                <a:gd name="connsiteX1540" fmla="*/ 7158010 w 7886700"/>
                <a:gd name="connsiteY1540" fmla="*/ 3211514 h 6858000"/>
                <a:gd name="connsiteX1541" fmla="*/ 7146099 w 7886700"/>
                <a:gd name="connsiteY1541" fmla="*/ 3186114 h 6858000"/>
                <a:gd name="connsiteX1542" fmla="*/ 7134189 w 7886700"/>
                <a:gd name="connsiteY1542" fmla="*/ 3160714 h 6858000"/>
                <a:gd name="connsiteX1543" fmla="*/ 7120690 w 7886700"/>
                <a:gd name="connsiteY1543" fmla="*/ 3136902 h 6858000"/>
                <a:gd name="connsiteX1544" fmla="*/ 7107985 w 7886700"/>
                <a:gd name="connsiteY1544" fmla="*/ 3114677 h 6858000"/>
                <a:gd name="connsiteX1545" fmla="*/ 7095280 w 7886700"/>
                <a:gd name="connsiteY1545" fmla="*/ 3092452 h 6858000"/>
                <a:gd name="connsiteX1546" fmla="*/ 7080987 w 7886700"/>
                <a:gd name="connsiteY1546" fmla="*/ 3071814 h 6858000"/>
                <a:gd name="connsiteX1547" fmla="*/ 7066695 w 7886700"/>
                <a:gd name="connsiteY1547" fmla="*/ 3051970 h 6858000"/>
                <a:gd name="connsiteX1548" fmla="*/ 7052401 w 7886700"/>
                <a:gd name="connsiteY1548" fmla="*/ 3032920 h 6858000"/>
                <a:gd name="connsiteX1549" fmla="*/ 7037315 w 7886700"/>
                <a:gd name="connsiteY1549" fmla="*/ 3014664 h 6858000"/>
                <a:gd name="connsiteX1550" fmla="*/ 7022227 w 7886700"/>
                <a:gd name="connsiteY1550" fmla="*/ 2997995 h 6858000"/>
                <a:gd name="connsiteX1551" fmla="*/ 7007935 w 7886700"/>
                <a:gd name="connsiteY1551" fmla="*/ 2982120 h 6858000"/>
                <a:gd name="connsiteX1552" fmla="*/ 6992848 w 7886700"/>
                <a:gd name="connsiteY1552" fmla="*/ 2966245 h 6858000"/>
                <a:gd name="connsiteX1553" fmla="*/ 6977761 w 7886700"/>
                <a:gd name="connsiteY1553" fmla="*/ 2951958 h 6858000"/>
                <a:gd name="connsiteX1554" fmla="*/ 6961880 w 7886700"/>
                <a:gd name="connsiteY1554" fmla="*/ 2938464 h 6858000"/>
                <a:gd name="connsiteX1555" fmla="*/ 6932500 w 7886700"/>
                <a:gd name="connsiteY1555" fmla="*/ 2913858 h 6858000"/>
                <a:gd name="connsiteX1556" fmla="*/ 6902326 w 7886700"/>
                <a:gd name="connsiteY1556" fmla="*/ 2890839 h 6858000"/>
                <a:gd name="connsiteX1557" fmla="*/ 6873740 w 7886700"/>
                <a:gd name="connsiteY1557" fmla="*/ 2871789 h 6858000"/>
                <a:gd name="connsiteX1558" fmla="*/ 6845949 w 7886700"/>
                <a:gd name="connsiteY1558" fmla="*/ 2855120 h 6858000"/>
                <a:gd name="connsiteX1559" fmla="*/ 6818951 w 7886700"/>
                <a:gd name="connsiteY1559" fmla="*/ 2840833 h 6858000"/>
                <a:gd name="connsiteX1560" fmla="*/ 6827685 w 7886700"/>
                <a:gd name="connsiteY1560" fmla="*/ 2794002 h 6858000"/>
                <a:gd name="connsiteX1561" fmla="*/ 6834832 w 7886700"/>
                <a:gd name="connsiteY1561" fmla="*/ 2740820 h 6858000"/>
                <a:gd name="connsiteX1562" fmla="*/ 6838008 w 7886700"/>
                <a:gd name="connsiteY1562" fmla="*/ 2711452 h 6858000"/>
                <a:gd name="connsiteX1563" fmla="*/ 6840390 w 7886700"/>
                <a:gd name="connsiteY1563" fmla="*/ 2681289 h 6858000"/>
                <a:gd name="connsiteX1564" fmla="*/ 6842772 w 7886700"/>
                <a:gd name="connsiteY1564" fmla="*/ 2649539 h 6858000"/>
                <a:gd name="connsiteX1565" fmla="*/ 6844360 w 7886700"/>
                <a:gd name="connsiteY1565" fmla="*/ 2616202 h 6858000"/>
                <a:gd name="connsiteX1566" fmla="*/ 6845949 w 7886700"/>
                <a:gd name="connsiteY1566" fmla="*/ 2582864 h 6858000"/>
                <a:gd name="connsiteX1567" fmla="*/ 6845949 w 7886700"/>
                <a:gd name="connsiteY1567" fmla="*/ 2547939 h 6858000"/>
                <a:gd name="connsiteX1568" fmla="*/ 6844360 w 7886700"/>
                <a:gd name="connsiteY1568" fmla="*/ 2512220 h 6858000"/>
                <a:gd name="connsiteX1569" fmla="*/ 6843566 w 7886700"/>
                <a:gd name="connsiteY1569" fmla="*/ 2474914 h 6858000"/>
                <a:gd name="connsiteX1570" fmla="*/ 6840390 w 7886700"/>
                <a:gd name="connsiteY1570" fmla="*/ 2437608 h 6858000"/>
                <a:gd name="connsiteX1571" fmla="*/ 6836420 w 7886700"/>
                <a:gd name="connsiteY1571" fmla="*/ 2399508 h 6858000"/>
                <a:gd name="connsiteX1572" fmla="*/ 6830861 w 7886700"/>
                <a:gd name="connsiteY1572" fmla="*/ 2360614 h 6858000"/>
                <a:gd name="connsiteX1573" fmla="*/ 6824509 w 7886700"/>
                <a:gd name="connsiteY1573" fmla="*/ 2320927 h 6858000"/>
                <a:gd name="connsiteX1574" fmla="*/ 6816569 w 7886700"/>
                <a:gd name="connsiteY1574" fmla="*/ 2281239 h 6858000"/>
                <a:gd name="connsiteX1575" fmla="*/ 6807040 w 7886700"/>
                <a:gd name="connsiteY1575" fmla="*/ 2241552 h 6858000"/>
                <a:gd name="connsiteX1576" fmla="*/ 6795923 w 7886700"/>
                <a:gd name="connsiteY1576" fmla="*/ 2201864 h 6858000"/>
                <a:gd name="connsiteX1577" fmla="*/ 6783219 w 7886700"/>
                <a:gd name="connsiteY1577" fmla="*/ 2161383 h 6858000"/>
                <a:gd name="connsiteX1578" fmla="*/ 6768131 w 7886700"/>
                <a:gd name="connsiteY1578" fmla="*/ 2121695 h 6858000"/>
                <a:gd name="connsiteX1579" fmla="*/ 6752251 w 7886700"/>
                <a:gd name="connsiteY1579" fmla="*/ 2080420 h 6858000"/>
                <a:gd name="connsiteX1580" fmla="*/ 6733193 w 7886700"/>
                <a:gd name="connsiteY1580" fmla="*/ 2040733 h 6858000"/>
                <a:gd name="connsiteX1581" fmla="*/ 6712548 w 7886700"/>
                <a:gd name="connsiteY1581" fmla="*/ 2001045 h 6858000"/>
                <a:gd name="connsiteX1582" fmla="*/ 6690315 w 7886700"/>
                <a:gd name="connsiteY1582" fmla="*/ 1961358 h 6858000"/>
                <a:gd name="connsiteX1583" fmla="*/ 6665699 w 7886700"/>
                <a:gd name="connsiteY1583" fmla="*/ 1922464 h 6858000"/>
                <a:gd name="connsiteX1584" fmla="*/ 6637907 w 7886700"/>
                <a:gd name="connsiteY1584" fmla="*/ 1883570 h 6858000"/>
                <a:gd name="connsiteX1585" fmla="*/ 6607733 w 7886700"/>
                <a:gd name="connsiteY1585" fmla="*/ 1846264 h 6858000"/>
                <a:gd name="connsiteX1586" fmla="*/ 6591852 w 7886700"/>
                <a:gd name="connsiteY1586" fmla="*/ 1827214 h 6858000"/>
                <a:gd name="connsiteX1587" fmla="*/ 6575971 w 7886700"/>
                <a:gd name="connsiteY1587" fmla="*/ 1808958 h 6858000"/>
                <a:gd name="connsiteX1588" fmla="*/ 6559296 w 7886700"/>
                <a:gd name="connsiteY1588" fmla="*/ 1789908 h 6858000"/>
                <a:gd name="connsiteX1589" fmla="*/ 6541033 w 7886700"/>
                <a:gd name="connsiteY1589" fmla="*/ 1772445 h 6858000"/>
                <a:gd name="connsiteX1590" fmla="*/ 6523564 w 7886700"/>
                <a:gd name="connsiteY1590" fmla="*/ 1754189 h 6858000"/>
                <a:gd name="connsiteX1591" fmla="*/ 6503713 w 7886700"/>
                <a:gd name="connsiteY1591" fmla="*/ 1736727 h 6858000"/>
                <a:gd name="connsiteX1592" fmla="*/ 6483861 w 7886700"/>
                <a:gd name="connsiteY1592" fmla="*/ 1720058 h 6858000"/>
                <a:gd name="connsiteX1593" fmla="*/ 6464010 w 7886700"/>
                <a:gd name="connsiteY1593" fmla="*/ 1702595 h 6858000"/>
                <a:gd name="connsiteX1594" fmla="*/ 6440189 w 7886700"/>
                <a:gd name="connsiteY1594" fmla="*/ 1683545 h 6858000"/>
                <a:gd name="connsiteX1595" fmla="*/ 6414779 w 7886700"/>
                <a:gd name="connsiteY1595" fmla="*/ 1666083 h 6858000"/>
                <a:gd name="connsiteX1596" fmla="*/ 6387781 w 7886700"/>
                <a:gd name="connsiteY1596" fmla="*/ 1649414 h 6858000"/>
                <a:gd name="connsiteX1597" fmla="*/ 6359989 w 7886700"/>
                <a:gd name="connsiteY1597" fmla="*/ 1633539 h 6858000"/>
                <a:gd name="connsiteX1598" fmla="*/ 6331404 w 7886700"/>
                <a:gd name="connsiteY1598" fmla="*/ 1618458 h 6858000"/>
                <a:gd name="connsiteX1599" fmla="*/ 6300436 w 7886700"/>
                <a:gd name="connsiteY1599" fmla="*/ 1603377 h 6858000"/>
                <a:gd name="connsiteX1600" fmla="*/ 6268674 w 7886700"/>
                <a:gd name="connsiteY1600" fmla="*/ 1589883 h 6858000"/>
                <a:gd name="connsiteX1601" fmla="*/ 6236118 w 7886700"/>
                <a:gd name="connsiteY1601" fmla="*/ 1576389 h 6858000"/>
                <a:gd name="connsiteX1602" fmla="*/ 6201974 w 7886700"/>
                <a:gd name="connsiteY1602" fmla="*/ 1564483 h 6858000"/>
                <a:gd name="connsiteX1603" fmla="*/ 6167036 w 7886700"/>
                <a:gd name="connsiteY1603" fmla="*/ 1553370 h 6858000"/>
                <a:gd name="connsiteX1604" fmla="*/ 6131303 w 7886700"/>
                <a:gd name="connsiteY1604" fmla="*/ 1543052 h 6858000"/>
                <a:gd name="connsiteX1605" fmla="*/ 6094777 w 7886700"/>
                <a:gd name="connsiteY1605" fmla="*/ 1533527 h 6858000"/>
                <a:gd name="connsiteX1606" fmla="*/ 6058251 w 7886700"/>
                <a:gd name="connsiteY1606" fmla="*/ 1525589 h 6858000"/>
                <a:gd name="connsiteX1607" fmla="*/ 6019342 w 7886700"/>
                <a:gd name="connsiteY1607" fmla="*/ 1519239 h 6858000"/>
                <a:gd name="connsiteX1608" fmla="*/ 5980434 w 7886700"/>
                <a:gd name="connsiteY1608" fmla="*/ 1512889 h 6858000"/>
                <a:gd name="connsiteX1609" fmla="*/ 5940731 w 7886700"/>
                <a:gd name="connsiteY1609" fmla="*/ 1508127 h 6858000"/>
                <a:gd name="connsiteX1610" fmla="*/ 5901029 w 7886700"/>
                <a:gd name="connsiteY1610" fmla="*/ 1504158 h 6858000"/>
                <a:gd name="connsiteX1611" fmla="*/ 5859738 w 7886700"/>
                <a:gd name="connsiteY1611" fmla="*/ 1500983 h 6858000"/>
                <a:gd name="connsiteX1612" fmla="*/ 5819241 w 7886700"/>
                <a:gd name="connsiteY1612" fmla="*/ 1500189 h 6858000"/>
                <a:gd name="connsiteX1613" fmla="*/ 5778745 w 7886700"/>
                <a:gd name="connsiteY1613" fmla="*/ 1500189 h 6858000"/>
                <a:gd name="connsiteX1614" fmla="*/ 5736660 w 7886700"/>
                <a:gd name="connsiteY1614" fmla="*/ 1500983 h 6858000"/>
                <a:gd name="connsiteX1615" fmla="*/ 5693782 w 7886700"/>
                <a:gd name="connsiteY1615" fmla="*/ 1503364 h 6858000"/>
                <a:gd name="connsiteX1616" fmla="*/ 5652491 w 7886700"/>
                <a:gd name="connsiteY1616" fmla="*/ 1507333 h 6858000"/>
                <a:gd name="connsiteX1617" fmla="*/ 5610406 w 7886700"/>
                <a:gd name="connsiteY1617" fmla="*/ 1512095 h 6858000"/>
                <a:gd name="connsiteX1618" fmla="*/ 5567528 w 7886700"/>
                <a:gd name="connsiteY1618" fmla="*/ 1519239 h 6858000"/>
                <a:gd name="connsiteX1619" fmla="*/ 5526237 w 7886700"/>
                <a:gd name="connsiteY1619" fmla="*/ 1527177 h 6858000"/>
                <a:gd name="connsiteX1620" fmla="*/ 5483358 w 7886700"/>
                <a:gd name="connsiteY1620" fmla="*/ 1536702 h 6858000"/>
                <a:gd name="connsiteX1621" fmla="*/ 5441274 w 7886700"/>
                <a:gd name="connsiteY1621" fmla="*/ 1547814 h 6858000"/>
                <a:gd name="connsiteX1622" fmla="*/ 5399983 w 7886700"/>
                <a:gd name="connsiteY1622" fmla="*/ 1559720 h 6858000"/>
                <a:gd name="connsiteX1623" fmla="*/ 5386563 w 7886700"/>
                <a:gd name="connsiteY1623" fmla="*/ 1564530 h 6858000"/>
                <a:gd name="connsiteX1624" fmla="*/ 5377644 w 7886700"/>
                <a:gd name="connsiteY1624" fmla="*/ 1527736 h 6858000"/>
                <a:gd name="connsiteX1625" fmla="*/ 5369703 w 7886700"/>
                <a:gd name="connsiteY1625" fmla="*/ 1496761 h 6858000"/>
                <a:gd name="connsiteX1626" fmla="*/ 5359380 w 7886700"/>
                <a:gd name="connsiteY1626" fmla="*/ 1464992 h 6858000"/>
                <a:gd name="connsiteX1627" fmla="*/ 5349057 w 7886700"/>
                <a:gd name="connsiteY1627" fmla="*/ 1430046 h 6858000"/>
                <a:gd name="connsiteX1628" fmla="*/ 5337145 w 7886700"/>
                <a:gd name="connsiteY1628" fmla="*/ 1394305 h 6858000"/>
                <a:gd name="connsiteX1629" fmla="*/ 5322851 w 7886700"/>
                <a:gd name="connsiteY1629" fmla="*/ 1356182 h 6858000"/>
                <a:gd name="connsiteX1630" fmla="*/ 5307763 w 7886700"/>
                <a:gd name="connsiteY1630" fmla="*/ 1317265 h 6858000"/>
                <a:gd name="connsiteX1631" fmla="*/ 5291087 w 7886700"/>
                <a:gd name="connsiteY1631" fmla="*/ 1277554 h 6858000"/>
                <a:gd name="connsiteX1632" fmla="*/ 5272029 w 7886700"/>
                <a:gd name="connsiteY1632" fmla="*/ 1237048 h 6858000"/>
                <a:gd name="connsiteX1633" fmla="*/ 5252176 w 7886700"/>
                <a:gd name="connsiteY1633" fmla="*/ 1196542 h 6858000"/>
                <a:gd name="connsiteX1634" fmla="*/ 5229147 w 7886700"/>
                <a:gd name="connsiteY1634" fmla="*/ 1154448 h 6858000"/>
                <a:gd name="connsiteX1635" fmla="*/ 5205324 w 7886700"/>
                <a:gd name="connsiteY1635" fmla="*/ 1113942 h 6858000"/>
                <a:gd name="connsiteX1636" fmla="*/ 5179913 w 7886700"/>
                <a:gd name="connsiteY1636" fmla="*/ 1071848 h 6858000"/>
                <a:gd name="connsiteX1637" fmla="*/ 5152119 w 7886700"/>
                <a:gd name="connsiteY1637" fmla="*/ 1031342 h 6858000"/>
                <a:gd name="connsiteX1638" fmla="*/ 5121149 w 7886700"/>
                <a:gd name="connsiteY1638" fmla="*/ 990042 h 6858000"/>
                <a:gd name="connsiteX1639" fmla="*/ 5089385 w 7886700"/>
                <a:gd name="connsiteY1639" fmla="*/ 950331 h 6858000"/>
                <a:gd name="connsiteX1640" fmla="*/ 5071915 w 7886700"/>
                <a:gd name="connsiteY1640" fmla="*/ 931269 h 6858000"/>
                <a:gd name="connsiteX1641" fmla="*/ 5054445 w 7886700"/>
                <a:gd name="connsiteY1641" fmla="*/ 911414 h 6858000"/>
                <a:gd name="connsiteX1642" fmla="*/ 5036180 w 7886700"/>
                <a:gd name="connsiteY1642" fmla="*/ 893146 h 6858000"/>
                <a:gd name="connsiteX1643" fmla="*/ 5017916 w 7886700"/>
                <a:gd name="connsiteY1643" fmla="*/ 874879 h 6858000"/>
                <a:gd name="connsiteX1644" fmla="*/ 4997269 w 7886700"/>
                <a:gd name="connsiteY1644" fmla="*/ 855818 h 6858000"/>
                <a:gd name="connsiteX1645" fmla="*/ 4977417 w 7886700"/>
                <a:gd name="connsiteY1645" fmla="*/ 838345 h 6858000"/>
                <a:gd name="connsiteX1646" fmla="*/ 4956770 w 7886700"/>
                <a:gd name="connsiteY1646" fmla="*/ 820872 h 6858000"/>
                <a:gd name="connsiteX1647" fmla="*/ 4936124 w 7886700"/>
                <a:gd name="connsiteY1647" fmla="*/ 804193 h 6858000"/>
                <a:gd name="connsiteX1648" fmla="*/ 4913889 w 7886700"/>
                <a:gd name="connsiteY1648" fmla="*/ 788308 h 6858000"/>
                <a:gd name="connsiteX1649" fmla="*/ 4890860 w 7886700"/>
                <a:gd name="connsiteY1649" fmla="*/ 772424 h 6858000"/>
                <a:gd name="connsiteX1650" fmla="*/ 4868625 w 7886700"/>
                <a:gd name="connsiteY1650" fmla="*/ 756539 h 6858000"/>
                <a:gd name="connsiteX1651" fmla="*/ 4844802 w 7886700"/>
                <a:gd name="connsiteY1651" fmla="*/ 741449 h 6858000"/>
                <a:gd name="connsiteX1652" fmla="*/ 4819391 w 7886700"/>
                <a:gd name="connsiteY1652" fmla="*/ 727947 h 6858000"/>
                <a:gd name="connsiteX1653" fmla="*/ 4794773 w 7886700"/>
                <a:gd name="connsiteY1653" fmla="*/ 713651 h 6858000"/>
                <a:gd name="connsiteX1654" fmla="*/ 4768568 w 7886700"/>
                <a:gd name="connsiteY1654" fmla="*/ 700943 h 6858000"/>
                <a:gd name="connsiteX1655" fmla="*/ 4742363 w 7886700"/>
                <a:gd name="connsiteY1655" fmla="*/ 689029 h 6858000"/>
                <a:gd name="connsiteX1656" fmla="*/ 4715363 w 7886700"/>
                <a:gd name="connsiteY1656" fmla="*/ 677116 h 6858000"/>
                <a:gd name="connsiteX1657" fmla="*/ 4687570 w 7886700"/>
                <a:gd name="connsiteY1657" fmla="*/ 666791 h 6858000"/>
                <a:gd name="connsiteX1658" fmla="*/ 4644688 w 7886700"/>
                <a:gd name="connsiteY1658" fmla="*/ 652495 h 6858000"/>
                <a:gd name="connsiteX1659" fmla="*/ 4601807 w 7886700"/>
                <a:gd name="connsiteY1659" fmla="*/ 638993 h 6858000"/>
                <a:gd name="connsiteX1660" fmla="*/ 4558925 w 7886700"/>
                <a:gd name="connsiteY1660" fmla="*/ 627874 h 6858000"/>
                <a:gd name="connsiteX1661" fmla="*/ 4515250 w 7886700"/>
                <a:gd name="connsiteY1661" fmla="*/ 619137 h 6858000"/>
                <a:gd name="connsiteX1662" fmla="*/ 4472368 w 7886700"/>
                <a:gd name="connsiteY1662" fmla="*/ 611989 h 6858000"/>
                <a:gd name="connsiteX1663" fmla="*/ 4429487 w 7886700"/>
                <a:gd name="connsiteY1663" fmla="*/ 606430 h 6858000"/>
                <a:gd name="connsiteX1664" fmla="*/ 4387399 w 7886700"/>
                <a:gd name="connsiteY1664" fmla="*/ 603253 h 6858000"/>
                <a:gd name="connsiteX1665" fmla="*/ 4345312 w 7886700"/>
                <a:gd name="connsiteY1665" fmla="*/ 601664 h 6858000"/>
                <a:gd name="connsiteX1666" fmla="*/ 4302430 w 7886700"/>
                <a:gd name="connsiteY1666" fmla="*/ 601664 h 6858000"/>
                <a:gd name="connsiteX1667" fmla="*/ 4260343 w 7886700"/>
                <a:gd name="connsiteY1667" fmla="*/ 603253 h 6858000"/>
                <a:gd name="connsiteX1668" fmla="*/ 4218255 w 7886700"/>
                <a:gd name="connsiteY1668" fmla="*/ 607224 h 6858000"/>
                <a:gd name="connsiteX1669" fmla="*/ 4176962 w 7886700"/>
                <a:gd name="connsiteY1669" fmla="*/ 611989 h 6858000"/>
                <a:gd name="connsiteX1670" fmla="*/ 4135669 w 7886700"/>
                <a:gd name="connsiteY1670" fmla="*/ 619931 h 6858000"/>
                <a:gd name="connsiteX1671" fmla="*/ 4094376 w 7886700"/>
                <a:gd name="connsiteY1671" fmla="*/ 629462 h 6858000"/>
                <a:gd name="connsiteX1672" fmla="*/ 4053876 w 7886700"/>
                <a:gd name="connsiteY1672" fmla="*/ 638993 h 6858000"/>
                <a:gd name="connsiteX1673" fmla="*/ 4014171 w 7886700"/>
                <a:gd name="connsiteY1673" fmla="*/ 652495 h 6858000"/>
                <a:gd name="connsiteX1674" fmla="*/ 3974466 w 7886700"/>
                <a:gd name="connsiteY1674" fmla="*/ 665997 h 6858000"/>
                <a:gd name="connsiteX1675" fmla="*/ 3935555 w 7886700"/>
                <a:gd name="connsiteY1675" fmla="*/ 681087 h 6858000"/>
                <a:gd name="connsiteX1676" fmla="*/ 3896644 w 7886700"/>
                <a:gd name="connsiteY1676" fmla="*/ 698560 h 6858000"/>
                <a:gd name="connsiteX1677" fmla="*/ 3859321 w 7886700"/>
                <a:gd name="connsiteY1677" fmla="*/ 717622 h 6858000"/>
                <a:gd name="connsiteX1678" fmla="*/ 3821205 w 7886700"/>
                <a:gd name="connsiteY1678" fmla="*/ 737477 h 6858000"/>
                <a:gd name="connsiteX1679" fmla="*/ 3785470 w 7886700"/>
                <a:gd name="connsiteY1679" fmla="*/ 760510 h 6858000"/>
                <a:gd name="connsiteX1680" fmla="*/ 3748941 w 7886700"/>
                <a:gd name="connsiteY1680" fmla="*/ 784337 h 6858000"/>
                <a:gd name="connsiteX1681" fmla="*/ 3714001 w 7886700"/>
                <a:gd name="connsiteY1681" fmla="*/ 808958 h 6858000"/>
                <a:gd name="connsiteX1682" fmla="*/ 3679060 w 7886700"/>
                <a:gd name="connsiteY1682" fmla="*/ 835962 h 6858000"/>
                <a:gd name="connsiteX1683" fmla="*/ 3646502 w 7886700"/>
                <a:gd name="connsiteY1683" fmla="*/ 865348 h 6858000"/>
                <a:gd name="connsiteX1684" fmla="*/ 3613150 w 7886700"/>
                <a:gd name="connsiteY1684" fmla="*/ 894735 h 6858000"/>
                <a:gd name="connsiteX1685" fmla="*/ 3581386 w 7886700"/>
                <a:gd name="connsiteY1685" fmla="*/ 925710 h 6858000"/>
                <a:gd name="connsiteX1686" fmla="*/ 3550416 w 7886700"/>
                <a:gd name="connsiteY1686" fmla="*/ 958273 h 6858000"/>
                <a:gd name="connsiteX1687" fmla="*/ 3521034 w 7886700"/>
                <a:gd name="connsiteY1687" fmla="*/ 993219 h 6858000"/>
                <a:gd name="connsiteX1688" fmla="*/ 3491652 w 7886700"/>
                <a:gd name="connsiteY1688" fmla="*/ 1028960 h 6858000"/>
                <a:gd name="connsiteX1689" fmla="*/ 3463859 w 7886700"/>
                <a:gd name="connsiteY1689" fmla="*/ 1067083 h 6858000"/>
                <a:gd name="connsiteX1690" fmla="*/ 3413830 w 7886700"/>
                <a:gd name="connsiteY1690" fmla="*/ 1040079 h 6858000"/>
                <a:gd name="connsiteX1691" fmla="*/ 3360625 w 7886700"/>
                <a:gd name="connsiteY1691" fmla="*/ 1015458 h 6858000"/>
                <a:gd name="connsiteX1692" fmla="*/ 3332832 w 7886700"/>
                <a:gd name="connsiteY1692" fmla="*/ 1003544 h 6858000"/>
                <a:gd name="connsiteX1693" fmla="*/ 3305038 w 7886700"/>
                <a:gd name="connsiteY1693" fmla="*/ 991631 h 6858000"/>
                <a:gd name="connsiteX1694" fmla="*/ 3277245 w 7886700"/>
                <a:gd name="connsiteY1694" fmla="*/ 980512 h 6858000"/>
                <a:gd name="connsiteX1695" fmla="*/ 3247069 w 7886700"/>
                <a:gd name="connsiteY1695" fmla="*/ 969392 h 6858000"/>
                <a:gd name="connsiteX1696" fmla="*/ 3218481 w 7886700"/>
                <a:gd name="connsiteY1696" fmla="*/ 959862 h 6858000"/>
                <a:gd name="connsiteX1697" fmla="*/ 3188305 w 7886700"/>
                <a:gd name="connsiteY1697" fmla="*/ 949537 h 6858000"/>
                <a:gd name="connsiteX1698" fmla="*/ 3158923 w 7886700"/>
                <a:gd name="connsiteY1698" fmla="*/ 940800 h 6858000"/>
                <a:gd name="connsiteX1699" fmla="*/ 3127953 w 7886700"/>
                <a:gd name="connsiteY1699" fmla="*/ 932858 h 6858000"/>
                <a:gd name="connsiteX1700" fmla="*/ 3096983 w 7886700"/>
                <a:gd name="connsiteY1700" fmla="*/ 924916 h 6858000"/>
                <a:gd name="connsiteX1701" fmla="*/ 3065219 w 7886700"/>
                <a:gd name="connsiteY1701" fmla="*/ 917768 h 6858000"/>
                <a:gd name="connsiteX1702" fmla="*/ 3034249 w 7886700"/>
                <a:gd name="connsiteY1702" fmla="*/ 911414 h 6858000"/>
                <a:gd name="connsiteX1703" fmla="*/ 3002485 w 7886700"/>
                <a:gd name="connsiteY1703" fmla="*/ 905854 h 6858000"/>
                <a:gd name="connsiteX1704" fmla="*/ 2969927 w 7886700"/>
                <a:gd name="connsiteY1704" fmla="*/ 901089 h 6858000"/>
                <a:gd name="connsiteX1705" fmla="*/ 2938163 w 7886700"/>
                <a:gd name="connsiteY1705" fmla="*/ 897118 h 6858000"/>
                <a:gd name="connsiteX1706" fmla="*/ 2905605 w 7886700"/>
                <a:gd name="connsiteY1706" fmla="*/ 893941 h 6858000"/>
                <a:gd name="connsiteX1707" fmla="*/ 2873047 w 7886700"/>
                <a:gd name="connsiteY1707" fmla="*/ 891558 h 6858000"/>
                <a:gd name="connsiteX1708" fmla="*/ 2840489 w 7886700"/>
                <a:gd name="connsiteY1708" fmla="*/ 890764 h 6858000"/>
                <a:gd name="connsiteX1709" fmla="*/ 2807930 w 7886700"/>
                <a:gd name="connsiteY1709" fmla="*/ 889970 h 6858000"/>
                <a:gd name="connsiteX1710" fmla="*/ 2775372 w 7886700"/>
                <a:gd name="connsiteY1710" fmla="*/ 890764 h 6858000"/>
                <a:gd name="connsiteX1711" fmla="*/ 2742020 w 7886700"/>
                <a:gd name="connsiteY1711" fmla="*/ 891558 h 6858000"/>
                <a:gd name="connsiteX1712" fmla="*/ 2709462 w 7886700"/>
                <a:gd name="connsiteY1712" fmla="*/ 894735 h 6858000"/>
                <a:gd name="connsiteX1713" fmla="*/ 2676904 w 7886700"/>
                <a:gd name="connsiteY1713" fmla="*/ 898706 h 6858000"/>
                <a:gd name="connsiteX1714" fmla="*/ 2643551 w 7886700"/>
                <a:gd name="connsiteY1714" fmla="*/ 903471 h 6858000"/>
                <a:gd name="connsiteX1715" fmla="*/ 2610993 w 7886700"/>
                <a:gd name="connsiteY1715" fmla="*/ 909825 h 6858000"/>
                <a:gd name="connsiteX1716" fmla="*/ 2578435 w 7886700"/>
                <a:gd name="connsiteY1716" fmla="*/ 917768 h 6858000"/>
                <a:gd name="connsiteX1717" fmla="*/ 2545083 w 7886700"/>
                <a:gd name="connsiteY1717" fmla="*/ 925710 h 6858000"/>
                <a:gd name="connsiteX1718" fmla="*/ 2513319 w 7886700"/>
                <a:gd name="connsiteY1718" fmla="*/ 935241 h 6858000"/>
                <a:gd name="connsiteX1719" fmla="*/ 2480760 w 7886700"/>
                <a:gd name="connsiteY1719" fmla="*/ 946360 h 6858000"/>
                <a:gd name="connsiteX1720" fmla="*/ 2452173 w 7886700"/>
                <a:gd name="connsiteY1720" fmla="*/ 957479 h 6858000"/>
                <a:gd name="connsiteX1721" fmla="*/ 2423585 w 7886700"/>
                <a:gd name="connsiteY1721" fmla="*/ 969392 h 6858000"/>
                <a:gd name="connsiteX1722" fmla="*/ 2395791 w 7886700"/>
                <a:gd name="connsiteY1722" fmla="*/ 982100 h 6858000"/>
                <a:gd name="connsiteX1723" fmla="*/ 2367998 w 7886700"/>
                <a:gd name="connsiteY1723" fmla="*/ 997191 h 6858000"/>
                <a:gd name="connsiteX1724" fmla="*/ 2340998 w 7886700"/>
                <a:gd name="connsiteY1724" fmla="*/ 1012281 h 6858000"/>
                <a:gd name="connsiteX1725" fmla="*/ 2315587 w 7886700"/>
                <a:gd name="connsiteY1725" fmla="*/ 1027371 h 6858000"/>
                <a:gd name="connsiteX1726" fmla="*/ 2289382 w 7886700"/>
                <a:gd name="connsiteY1726" fmla="*/ 1044050 h 6858000"/>
                <a:gd name="connsiteX1727" fmla="*/ 2264765 w 7886700"/>
                <a:gd name="connsiteY1727" fmla="*/ 1062317 h 6858000"/>
                <a:gd name="connsiteX1728" fmla="*/ 2240147 w 7886700"/>
                <a:gd name="connsiteY1728" fmla="*/ 1080585 h 6858000"/>
                <a:gd name="connsiteX1729" fmla="*/ 2216324 w 7886700"/>
                <a:gd name="connsiteY1729" fmla="*/ 1099646 h 6858000"/>
                <a:gd name="connsiteX1730" fmla="*/ 2193295 w 7886700"/>
                <a:gd name="connsiteY1730" fmla="*/ 1120296 h 6858000"/>
                <a:gd name="connsiteX1731" fmla="*/ 2170267 w 7886700"/>
                <a:gd name="connsiteY1731" fmla="*/ 1142535 h 6858000"/>
                <a:gd name="connsiteX1732" fmla="*/ 2147238 w 7886700"/>
                <a:gd name="connsiteY1732" fmla="*/ 1164773 h 6858000"/>
                <a:gd name="connsiteX1733" fmla="*/ 2125797 w 7886700"/>
                <a:gd name="connsiteY1733" fmla="*/ 1187011 h 6858000"/>
                <a:gd name="connsiteX1734" fmla="*/ 2104356 w 7886700"/>
                <a:gd name="connsiteY1734" fmla="*/ 1212427 h 6858000"/>
                <a:gd name="connsiteX1735" fmla="*/ 2083709 w 7886700"/>
                <a:gd name="connsiteY1735" fmla="*/ 1237048 h 6858000"/>
                <a:gd name="connsiteX1736" fmla="*/ 2063857 w 7886700"/>
                <a:gd name="connsiteY1736" fmla="*/ 1262463 h 6858000"/>
                <a:gd name="connsiteX1737" fmla="*/ 2044004 w 7886700"/>
                <a:gd name="connsiteY1737" fmla="*/ 1289467 h 6858000"/>
                <a:gd name="connsiteX1738" fmla="*/ 2024946 w 7886700"/>
                <a:gd name="connsiteY1738" fmla="*/ 1317265 h 6858000"/>
                <a:gd name="connsiteX1739" fmla="*/ 2007475 w 7886700"/>
                <a:gd name="connsiteY1739" fmla="*/ 1346652 h 6858000"/>
                <a:gd name="connsiteX1740" fmla="*/ 1989211 w 7886700"/>
                <a:gd name="connsiteY1740" fmla="*/ 1376038 h 6858000"/>
                <a:gd name="connsiteX1741" fmla="*/ 1971741 w 7886700"/>
                <a:gd name="connsiteY1741" fmla="*/ 1407013 h 6858000"/>
                <a:gd name="connsiteX1742" fmla="*/ 1954271 w 7886700"/>
                <a:gd name="connsiteY1742" fmla="*/ 1437988 h 6858000"/>
                <a:gd name="connsiteX1743" fmla="*/ 1938389 w 7886700"/>
                <a:gd name="connsiteY1743" fmla="*/ 1470551 h 6858000"/>
                <a:gd name="connsiteX1744" fmla="*/ 1922507 w 7886700"/>
                <a:gd name="connsiteY1744" fmla="*/ 1503909 h 6858000"/>
                <a:gd name="connsiteX1745" fmla="*/ 1907419 w 7886700"/>
                <a:gd name="connsiteY1745" fmla="*/ 1538061 h 6858000"/>
                <a:gd name="connsiteX1746" fmla="*/ 1893919 w 7886700"/>
                <a:gd name="connsiteY1746" fmla="*/ 1573007 h 6858000"/>
                <a:gd name="connsiteX1747" fmla="*/ 1879625 w 7886700"/>
                <a:gd name="connsiteY1747" fmla="*/ 1608747 h 6858000"/>
                <a:gd name="connsiteX1748" fmla="*/ 1873339 w 7886700"/>
                <a:gd name="connsiteY1748" fmla="*/ 1626131 h 6858000"/>
                <a:gd name="connsiteX1749" fmla="*/ 1848198 w 7886700"/>
                <a:gd name="connsiteY1749" fmla="*/ 1619269 h 6858000"/>
                <a:gd name="connsiteX1750" fmla="*/ 1812492 w 7886700"/>
                <a:gd name="connsiteY1750" fmla="*/ 1610534 h 6858000"/>
                <a:gd name="connsiteX1751" fmla="*/ 1777579 w 7886700"/>
                <a:gd name="connsiteY1751" fmla="*/ 1603387 h 6858000"/>
                <a:gd name="connsiteX1752" fmla="*/ 1744254 w 7886700"/>
                <a:gd name="connsiteY1752" fmla="*/ 1597034 h 6858000"/>
                <a:gd name="connsiteX1753" fmla="*/ 1710134 w 7886700"/>
                <a:gd name="connsiteY1753" fmla="*/ 1591476 h 6858000"/>
                <a:gd name="connsiteX1754" fmla="*/ 1677602 w 7886700"/>
                <a:gd name="connsiteY1754" fmla="*/ 1586711 h 6858000"/>
                <a:gd name="connsiteX1755" fmla="*/ 1645864 w 7886700"/>
                <a:gd name="connsiteY1755" fmla="*/ 1583535 h 6858000"/>
                <a:gd name="connsiteX1756" fmla="*/ 1614125 w 7886700"/>
                <a:gd name="connsiteY1756" fmla="*/ 1580359 h 6858000"/>
                <a:gd name="connsiteX1757" fmla="*/ 1583180 w 7886700"/>
                <a:gd name="connsiteY1757" fmla="*/ 1578770 h 6858000"/>
                <a:gd name="connsiteX1758" fmla="*/ 1553029 w 7886700"/>
                <a:gd name="connsiteY1758" fmla="*/ 1577976 h 6858000"/>
                <a:gd name="connsiteX1759" fmla="*/ 1496692 w 7886700"/>
                <a:gd name="connsiteY1759" fmla="*/ 1577976 h 6858000"/>
                <a:gd name="connsiteX1760" fmla="*/ 1445117 w 7886700"/>
                <a:gd name="connsiteY1760" fmla="*/ 1578770 h 6858000"/>
                <a:gd name="connsiteX1761" fmla="*/ 1397509 w 7886700"/>
                <a:gd name="connsiteY1761" fmla="*/ 1581947 h 6858000"/>
                <a:gd name="connsiteX1762" fmla="*/ 1355456 w 7886700"/>
                <a:gd name="connsiteY1762" fmla="*/ 1586711 h 6858000"/>
                <a:gd name="connsiteX1763" fmla="*/ 1318957 w 7886700"/>
                <a:gd name="connsiteY1763" fmla="*/ 1590682 h 6858000"/>
                <a:gd name="connsiteX1764" fmla="*/ 1292772 w 7886700"/>
                <a:gd name="connsiteY1764" fmla="*/ 1595446 h 6858000"/>
                <a:gd name="connsiteX1765" fmla="*/ 1265794 w 7886700"/>
                <a:gd name="connsiteY1765" fmla="*/ 1601005 h 6858000"/>
                <a:gd name="connsiteX1766" fmla="*/ 1239610 w 7886700"/>
                <a:gd name="connsiteY1766" fmla="*/ 1606563 h 6858000"/>
                <a:gd name="connsiteX1767" fmla="*/ 1213425 w 7886700"/>
                <a:gd name="connsiteY1767" fmla="*/ 1614504 h 6858000"/>
                <a:gd name="connsiteX1768" fmla="*/ 1188034 w 7886700"/>
                <a:gd name="connsiteY1768" fmla="*/ 1622445 h 6858000"/>
                <a:gd name="connsiteX1769" fmla="*/ 1161850 w 7886700"/>
                <a:gd name="connsiteY1769" fmla="*/ 1631180 h 6858000"/>
                <a:gd name="connsiteX1770" fmla="*/ 1135666 w 7886700"/>
                <a:gd name="connsiteY1770" fmla="*/ 1640709 h 6858000"/>
                <a:gd name="connsiteX1771" fmla="*/ 1111068 w 7886700"/>
                <a:gd name="connsiteY1771" fmla="*/ 1651032 h 6858000"/>
                <a:gd name="connsiteX1772" fmla="*/ 1086471 w 7886700"/>
                <a:gd name="connsiteY1772" fmla="*/ 1662944 h 6858000"/>
                <a:gd name="connsiteX1773" fmla="*/ 1062667 w 7886700"/>
                <a:gd name="connsiteY1773" fmla="*/ 1674855 h 6858000"/>
                <a:gd name="connsiteX1774" fmla="*/ 1038863 w 7886700"/>
                <a:gd name="connsiteY1774" fmla="*/ 1688355 h 6858000"/>
                <a:gd name="connsiteX1775" fmla="*/ 1015059 w 7886700"/>
                <a:gd name="connsiteY1775" fmla="*/ 1701854 h 6858000"/>
                <a:gd name="connsiteX1776" fmla="*/ 992049 w 7886700"/>
                <a:gd name="connsiteY1776" fmla="*/ 1716942 h 6858000"/>
                <a:gd name="connsiteX1777" fmla="*/ 969038 w 7886700"/>
                <a:gd name="connsiteY1777" fmla="*/ 1732030 h 6858000"/>
                <a:gd name="connsiteX1778" fmla="*/ 946028 w 7886700"/>
                <a:gd name="connsiteY1778" fmla="*/ 1747911 h 6858000"/>
                <a:gd name="connsiteX1779" fmla="*/ 925398 w 7886700"/>
                <a:gd name="connsiteY1779" fmla="*/ 1764587 h 6858000"/>
                <a:gd name="connsiteX1780" fmla="*/ 903181 w 7886700"/>
                <a:gd name="connsiteY1780" fmla="*/ 1782851 h 6858000"/>
                <a:gd name="connsiteX1781" fmla="*/ 882551 w 7886700"/>
                <a:gd name="connsiteY1781" fmla="*/ 1800321 h 6858000"/>
                <a:gd name="connsiteX1782" fmla="*/ 862714 w 7886700"/>
                <a:gd name="connsiteY1782" fmla="*/ 1819379 h 6858000"/>
                <a:gd name="connsiteX1783" fmla="*/ 842877 w 7886700"/>
                <a:gd name="connsiteY1783" fmla="*/ 1839232 h 6858000"/>
                <a:gd name="connsiteX1784" fmla="*/ 823834 w 7886700"/>
                <a:gd name="connsiteY1784" fmla="*/ 1859084 h 6858000"/>
                <a:gd name="connsiteX1785" fmla="*/ 806378 w 7886700"/>
                <a:gd name="connsiteY1785" fmla="*/ 1879730 h 6858000"/>
                <a:gd name="connsiteX1786" fmla="*/ 788128 w 7886700"/>
                <a:gd name="connsiteY1786" fmla="*/ 1901171 h 6858000"/>
                <a:gd name="connsiteX1787" fmla="*/ 771465 w 7886700"/>
                <a:gd name="connsiteY1787" fmla="*/ 1922611 h 6858000"/>
                <a:gd name="connsiteX1788" fmla="*/ 754803 w 7886700"/>
                <a:gd name="connsiteY1788" fmla="*/ 1945640 h 6858000"/>
                <a:gd name="connsiteX1789" fmla="*/ 738140 w 7886700"/>
                <a:gd name="connsiteY1789" fmla="*/ 1968668 h 6858000"/>
                <a:gd name="connsiteX1790" fmla="*/ 723858 w 7886700"/>
                <a:gd name="connsiteY1790" fmla="*/ 1991697 h 6858000"/>
                <a:gd name="connsiteX1791" fmla="*/ 709575 w 7886700"/>
                <a:gd name="connsiteY1791" fmla="*/ 2015519 h 6858000"/>
                <a:gd name="connsiteX1792" fmla="*/ 696086 w 7886700"/>
                <a:gd name="connsiteY1792" fmla="*/ 2040136 h 6858000"/>
                <a:gd name="connsiteX1793" fmla="*/ 684184 w 7886700"/>
                <a:gd name="connsiteY1793" fmla="*/ 2064753 h 6858000"/>
                <a:gd name="connsiteX1794" fmla="*/ 672282 w 7886700"/>
                <a:gd name="connsiteY1794" fmla="*/ 2090958 h 6858000"/>
                <a:gd name="connsiteX1795" fmla="*/ 661174 w 7886700"/>
                <a:gd name="connsiteY1795" fmla="*/ 2117163 h 6858000"/>
                <a:gd name="connsiteX1796" fmla="*/ 650859 w 7886700"/>
                <a:gd name="connsiteY1796" fmla="*/ 2140986 h 6858000"/>
                <a:gd name="connsiteX1797" fmla="*/ 642924 w 7886700"/>
                <a:gd name="connsiteY1797" fmla="*/ 2164808 h 6858000"/>
                <a:gd name="connsiteX1798" fmla="*/ 634989 w 7886700"/>
                <a:gd name="connsiteY1798" fmla="*/ 2188631 h 6858000"/>
                <a:gd name="connsiteX1799" fmla="*/ 627848 w 7886700"/>
                <a:gd name="connsiteY1799" fmla="*/ 2212454 h 6858000"/>
                <a:gd name="connsiteX1800" fmla="*/ 622294 w 7886700"/>
                <a:gd name="connsiteY1800" fmla="*/ 2236276 h 6858000"/>
                <a:gd name="connsiteX1801" fmla="*/ 615946 w 7886700"/>
                <a:gd name="connsiteY1801" fmla="*/ 2260893 h 6858000"/>
                <a:gd name="connsiteX1802" fmla="*/ 611979 w 7886700"/>
                <a:gd name="connsiteY1802" fmla="*/ 2284716 h 6858000"/>
                <a:gd name="connsiteX1803" fmla="*/ 608012 w 7886700"/>
                <a:gd name="connsiteY1803" fmla="*/ 2308538 h 6858000"/>
                <a:gd name="connsiteX1804" fmla="*/ 605631 w 7886700"/>
                <a:gd name="connsiteY1804" fmla="*/ 2332361 h 6858000"/>
                <a:gd name="connsiteX1805" fmla="*/ 603251 w 7886700"/>
                <a:gd name="connsiteY1805" fmla="*/ 2356184 h 6858000"/>
                <a:gd name="connsiteX1806" fmla="*/ 601664 w 7886700"/>
                <a:gd name="connsiteY1806" fmla="*/ 2380006 h 6858000"/>
                <a:gd name="connsiteX1807" fmla="*/ 601664 w 7886700"/>
                <a:gd name="connsiteY1807" fmla="*/ 2403829 h 6858000"/>
                <a:gd name="connsiteX1808" fmla="*/ 601664 w 7886700"/>
                <a:gd name="connsiteY1808" fmla="*/ 2428446 h 6858000"/>
                <a:gd name="connsiteX1809" fmla="*/ 602457 w 7886700"/>
                <a:gd name="connsiteY1809" fmla="*/ 2452269 h 6858000"/>
                <a:gd name="connsiteX1810" fmla="*/ 604044 w 7886700"/>
                <a:gd name="connsiteY1810" fmla="*/ 2476091 h 6858000"/>
                <a:gd name="connsiteX1811" fmla="*/ 606425 w 7886700"/>
                <a:gd name="connsiteY1811" fmla="*/ 2499914 h 6858000"/>
                <a:gd name="connsiteX1812" fmla="*/ 609599 w 7886700"/>
                <a:gd name="connsiteY1812" fmla="*/ 2522148 h 6858000"/>
                <a:gd name="connsiteX1813" fmla="*/ 613566 w 7886700"/>
                <a:gd name="connsiteY1813" fmla="*/ 2545177 h 6858000"/>
                <a:gd name="connsiteX1814" fmla="*/ 618327 w 7886700"/>
                <a:gd name="connsiteY1814" fmla="*/ 2569000 h 6858000"/>
                <a:gd name="connsiteX1815" fmla="*/ 623881 w 7886700"/>
                <a:gd name="connsiteY1815" fmla="*/ 2592028 h 6858000"/>
                <a:gd name="connsiteX1816" fmla="*/ 630229 w 7886700"/>
                <a:gd name="connsiteY1816" fmla="*/ 2614263 h 6858000"/>
                <a:gd name="connsiteX1817" fmla="*/ 637370 w 7886700"/>
                <a:gd name="connsiteY1817" fmla="*/ 2636497 h 6858000"/>
                <a:gd name="connsiteX1818" fmla="*/ 645304 w 7886700"/>
                <a:gd name="connsiteY1818" fmla="*/ 2659526 h 6858000"/>
                <a:gd name="connsiteX1819" fmla="*/ 654033 w 7886700"/>
                <a:gd name="connsiteY1819" fmla="*/ 2681760 h 6858000"/>
                <a:gd name="connsiteX1820" fmla="*/ 664348 w 7886700"/>
                <a:gd name="connsiteY1820" fmla="*/ 2703201 h 6858000"/>
                <a:gd name="connsiteX1821" fmla="*/ 673869 w 7886700"/>
                <a:gd name="connsiteY1821" fmla="*/ 2725435 h 6858000"/>
                <a:gd name="connsiteX1822" fmla="*/ 684978 w 7886700"/>
                <a:gd name="connsiteY1822" fmla="*/ 2746082 h 6858000"/>
                <a:gd name="connsiteX1823" fmla="*/ 696880 w 7886700"/>
                <a:gd name="connsiteY1823" fmla="*/ 2767522 h 6858000"/>
                <a:gd name="connsiteX1824" fmla="*/ 708782 w 7886700"/>
                <a:gd name="connsiteY1824" fmla="*/ 2788168 h 6858000"/>
                <a:gd name="connsiteX1825" fmla="*/ 722271 w 7886700"/>
                <a:gd name="connsiteY1825" fmla="*/ 2808815 h 6858000"/>
                <a:gd name="connsiteX1826" fmla="*/ 736553 w 7886700"/>
                <a:gd name="connsiteY1826" fmla="*/ 2828667 h 6858000"/>
                <a:gd name="connsiteX1827" fmla="*/ 750835 w 7886700"/>
                <a:gd name="connsiteY1827" fmla="*/ 2848519 h 6858000"/>
                <a:gd name="connsiteX1828" fmla="*/ 779400 w 7886700"/>
                <a:gd name="connsiteY1828" fmla="*/ 2883459 h 6858000"/>
                <a:gd name="connsiteX1829" fmla="*/ 807965 w 7886700"/>
                <a:gd name="connsiteY1829" fmla="*/ 2916017 h 6858000"/>
                <a:gd name="connsiteX1830" fmla="*/ 838116 w 7886700"/>
                <a:gd name="connsiteY1830" fmla="*/ 2946192 h 6858000"/>
                <a:gd name="connsiteX1831" fmla="*/ 867475 w 7886700"/>
                <a:gd name="connsiteY1831" fmla="*/ 2973191 h 6858000"/>
                <a:gd name="connsiteX1832" fmla="*/ 899213 w 7886700"/>
                <a:gd name="connsiteY1832" fmla="*/ 2997808 h 6858000"/>
                <a:gd name="connsiteX1833" fmla="*/ 930952 w 7886700"/>
                <a:gd name="connsiteY1833" fmla="*/ 3020837 h 6858000"/>
                <a:gd name="connsiteX1834" fmla="*/ 963484 w 7886700"/>
                <a:gd name="connsiteY1834" fmla="*/ 3041483 h 6858000"/>
                <a:gd name="connsiteX1835" fmla="*/ 996016 w 7886700"/>
                <a:gd name="connsiteY1835" fmla="*/ 3060541 h 6858000"/>
                <a:gd name="connsiteX1836" fmla="*/ 1028548 w 7886700"/>
                <a:gd name="connsiteY1836" fmla="*/ 3076423 h 6858000"/>
                <a:gd name="connsiteX1837" fmla="*/ 1062667 w 7886700"/>
                <a:gd name="connsiteY1837" fmla="*/ 3091510 h 6858000"/>
                <a:gd name="connsiteX1838" fmla="*/ 1095199 w 7886700"/>
                <a:gd name="connsiteY1838" fmla="*/ 3104216 h 6858000"/>
                <a:gd name="connsiteX1839" fmla="*/ 1129318 w 7886700"/>
                <a:gd name="connsiteY1839" fmla="*/ 3115333 h 6858000"/>
                <a:gd name="connsiteX1840" fmla="*/ 1162644 w 7886700"/>
                <a:gd name="connsiteY1840" fmla="*/ 3124068 h 6858000"/>
                <a:gd name="connsiteX1841" fmla="*/ 1196763 w 7886700"/>
                <a:gd name="connsiteY1841" fmla="*/ 3131215 h 6858000"/>
                <a:gd name="connsiteX1842" fmla="*/ 1229295 w 7886700"/>
                <a:gd name="connsiteY1842" fmla="*/ 3136774 h 6858000"/>
                <a:gd name="connsiteX1843" fmla="*/ 1263414 w 7886700"/>
                <a:gd name="connsiteY1843" fmla="*/ 3142332 h 6858000"/>
                <a:gd name="connsiteX1844" fmla="*/ 1295946 w 7886700"/>
                <a:gd name="connsiteY1844" fmla="*/ 3144714 h 6858000"/>
                <a:gd name="connsiteX1845" fmla="*/ 1328478 w 7886700"/>
                <a:gd name="connsiteY1845" fmla="*/ 3147097 h 6858000"/>
                <a:gd name="connsiteX1846" fmla="*/ 1360216 w 7886700"/>
                <a:gd name="connsiteY1846" fmla="*/ 3147891 h 6858000"/>
                <a:gd name="connsiteX1847" fmla="*/ 1392748 w 7886700"/>
                <a:gd name="connsiteY1847" fmla="*/ 3147097 h 6858000"/>
                <a:gd name="connsiteX1848" fmla="*/ 1424487 w 7886700"/>
                <a:gd name="connsiteY1848" fmla="*/ 3146303 h 6858000"/>
                <a:gd name="connsiteX1849" fmla="*/ 1453845 w 7886700"/>
                <a:gd name="connsiteY1849" fmla="*/ 3143126 h 6858000"/>
                <a:gd name="connsiteX1850" fmla="*/ 1483997 w 7886700"/>
                <a:gd name="connsiteY1850" fmla="*/ 3139950 h 6858000"/>
                <a:gd name="connsiteX1851" fmla="*/ 1512562 w 7886700"/>
                <a:gd name="connsiteY1851" fmla="*/ 3135185 h 6858000"/>
                <a:gd name="connsiteX1852" fmla="*/ 1540333 w 7886700"/>
                <a:gd name="connsiteY1852" fmla="*/ 3130421 h 6858000"/>
                <a:gd name="connsiteX1853" fmla="*/ 1568105 w 7886700"/>
                <a:gd name="connsiteY1853" fmla="*/ 3124068 h 6858000"/>
                <a:gd name="connsiteX1854" fmla="*/ 1594289 w 7886700"/>
                <a:gd name="connsiteY1854" fmla="*/ 3118510 h 6858000"/>
                <a:gd name="connsiteX1855" fmla="*/ 1618886 w 7886700"/>
                <a:gd name="connsiteY1855" fmla="*/ 3111363 h 6858000"/>
                <a:gd name="connsiteX1856" fmla="*/ 1642690 w 7886700"/>
                <a:gd name="connsiteY1856" fmla="*/ 3104216 h 6858000"/>
                <a:gd name="connsiteX1857" fmla="*/ 1664907 w 7886700"/>
                <a:gd name="connsiteY1857" fmla="*/ 3096275 h 6858000"/>
                <a:gd name="connsiteX1858" fmla="*/ 1685537 w 7886700"/>
                <a:gd name="connsiteY1858" fmla="*/ 3088334 h 6858000"/>
                <a:gd name="connsiteX1859" fmla="*/ 1705374 w 7886700"/>
                <a:gd name="connsiteY1859" fmla="*/ 3080393 h 6858000"/>
                <a:gd name="connsiteX1860" fmla="*/ 1716482 w 7886700"/>
                <a:gd name="connsiteY1860" fmla="*/ 3074835 h 6858000"/>
                <a:gd name="connsiteX1861" fmla="*/ 1727591 w 7886700"/>
                <a:gd name="connsiteY1861" fmla="*/ 3067688 h 6858000"/>
                <a:gd name="connsiteX1862" fmla="*/ 1736319 w 7886700"/>
                <a:gd name="connsiteY1862" fmla="*/ 3060541 h 6858000"/>
                <a:gd name="connsiteX1863" fmla="*/ 1745047 w 7886700"/>
                <a:gd name="connsiteY1863" fmla="*/ 3052600 h 6858000"/>
                <a:gd name="connsiteX1864" fmla="*/ 1752188 w 7886700"/>
                <a:gd name="connsiteY1864" fmla="*/ 3043865 h 6858000"/>
                <a:gd name="connsiteX1865" fmla="*/ 1759329 w 7886700"/>
                <a:gd name="connsiteY1865" fmla="*/ 3033542 h 6858000"/>
                <a:gd name="connsiteX1866" fmla="*/ 1764884 w 7886700"/>
                <a:gd name="connsiteY1866" fmla="*/ 3024013 h 6858000"/>
                <a:gd name="connsiteX1867" fmla="*/ 1769645 w 7886700"/>
                <a:gd name="connsiteY1867" fmla="*/ 3012896 h 6858000"/>
                <a:gd name="connsiteX1868" fmla="*/ 1772818 w 7886700"/>
                <a:gd name="connsiteY1868" fmla="*/ 3001778 h 6858000"/>
                <a:gd name="connsiteX1869" fmla="*/ 1775992 w 7886700"/>
                <a:gd name="connsiteY1869" fmla="*/ 2990661 h 6858000"/>
                <a:gd name="connsiteX1870" fmla="*/ 1777579 w 7886700"/>
                <a:gd name="connsiteY1870" fmla="*/ 2978750 h 6858000"/>
                <a:gd name="connsiteX1871" fmla="*/ 1777579 w 7886700"/>
                <a:gd name="connsiteY1871" fmla="*/ 2966838 h 6858000"/>
                <a:gd name="connsiteX1872" fmla="*/ 1776785 w 7886700"/>
                <a:gd name="connsiteY1872" fmla="*/ 2956515 h 6858000"/>
                <a:gd name="connsiteX1873" fmla="*/ 1775199 w 7886700"/>
                <a:gd name="connsiteY1873" fmla="*/ 2943810 h 6858000"/>
                <a:gd name="connsiteX1874" fmla="*/ 1772025 w 7886700"/>
                <a:gd name="connsiteY1874" fmla="*/ 2931899 h 6858000"/>
                <a:gd name="connsiteX1875" fmla="*/ 1768057 w 7886700"/>
                <a:gd name="connsiteY1875" fmla="*/ 2919987 h 6858000"/>
                <a:gd name="connsiteX1876" fmla="*/ 1761710 w 7886700"/>
                <a:gd name="connsiteY1876" fmla="*/ 2909664 h 6858000"/>
                <a:gd name="connsiteX1877" fmla="*/ 1756155 w 7886700"/>
                <a:gd name="connsiteY1877" fmla="*/ 2899341 h 6858000"/>
                <a:gd name="connsiteX1878" fmla="*/ 1748221 w 7886700"/>
                <a:gd name="connsiteY1878" fmla="*/ 2889812 h 6858000"/>
                <a:gd name="connsiteX1879" fmla="*/ 1740286 w 7886700"/>
                <a:gd name="connsiteY1879" fmla="*/ 2881871 h 6858000"/>
                <a:gd name="connsiteX1880" fmla="*/ 1731558 w 7886700"/>
                <a:gd name="connsiteY1880" fmla="*/ 2873930 h 6858000"/>
                <a:gd name="connsiteX1881" fmla="*/ 1721243 w 7886700"/>
                <a:gd name="connsiteY1881" fmla="*/ 2866783 h 6858000"/>
                <a:gd name="connsiteX1882" fmla="*/ 1711722 w 7886700"/>
                <a:gd name="connsiteY1882" fmla="*/ 2860430 h 6858000"/>
                <a:gd name="connsiteX1883" fmla="*/ 1700613 w 7886700"/>
                <a:gd name="connsiteY1883" fmla="*/ 2856460 h 6858000"/>
                <a:gd name="connsiteX1884" fmla="*/ 1689504 w 7886700"/>
                <a:gd name="connsiteY1884" fmla="*/ 2852490 h 6858000"/>
                <a:gd name="connsiteX1885" fmla="*/ 1678396 w 7886700"/>
                <a:gd name="connsiteY1885" fmla="*/ 2850107 h 6858000"/>
                <a:gd name="connsiteX1886" fmla="*/ 1666494 w 7886700"/>
                <a:gd name="connsiteY1886" fmla="*/ 2848519 h 6858000"/>
                <a:gd name="connsiteX1887" fmla="*/ 1655385 w 7886700"/>
                <a:gd name="connsiteY1887" fmla="*/ 2847725 h 6858000"/>
                <a:gd name="connsiteX1888" fmla="*/ 1643484 w 7886700"/>
                <a:gd name="connsiteY1888" fmla="*/ 2848519 h 6858000"/>
                <a:gd name="connsiteX1889" fmla="*/ 1631581 w 7886700"/>
                <a:gd name="connsiteY1889" fmla="*/ 2850901 h 6858000"/>
                <a:gd name="connsiteX1890" fmla="*/ 1619679 w 7886700"/>
                <a:gd name="connsiteY1890" fmla="*/ 2854078 h 6858000"/>
                <a:gd name="connsiteX1891" fmla="*/ 1607777 w 7886700"/>
                <a:gd name="connsiteY1891" fmla="*/ 2858842 h 6858000"/>
                <a:gd name="connsiteX1892" fmla="*/ 1588734 w 7886700"/>
                <a:gd name="connsiteY1892" fmla="*/ 2865989 h 6858000"/>
                <a:gd name="connsiteX1893" fmla="*/ 1567311 w 7886700"/>
                <a:gd name="connsiteY1893" fmla="*/ 2872342 h 6858000"/>
                <a:gd name="connsiteX1894" fmla="*/ 1538746 w 7886700"/>
                <a:gd name="connsiteY1894" fmla="*/ 2881871 h 6858000"/>
                <a:gd name="connsiteX1895" fmla="*/ 1503834 w 7886700"/>
                <a:gd name="connsiteY1895" fmla="*/ 2889812 h 6858000"/>
                <a:gd name="connsiteX1896" fmla="*/ 1483997 w 7886700"/>
                <a:gd name="connsiteY1896" fmla="*/ 2893782 h 6858000"/>
                <a:gd name="connsiteX1897" fmla="*/ 1462574 w 7886700"/>
                <a:gd name="connsiteY1897" fmla="*/ 2897753 h 6858000"/>
                <a:gd name="connsiteX1898" fmla="*/ 1441150 w 7886700"/>
                <a:gd name="connsiteY1898" fmla="*/ 2900135 h 6858000"/>
                <a:gd name="connsiteX1899" fmla="*/ 1418139 w 7886700"/>
                <a:gd name="connsiteY1899" fmla="*/ 2902517 h 6858000"/>
                <a:gd name="connsiteX1900" fmla="*/ 1394336 w 7886700"/>
                <a:gd name="connsiteY1900" fmla="*/ 2904105 h 6858000"/>
                <a:gd name="connsiteX1901" fmla="*/ 1369738 w 7886700"/>
                <a:gd name="connsiteY1901" fmla="*/ 2905694 h 6858000"/>
                <a:gd name="connsiteX1902" fmla="*/ 1343554 w 7886700"/>
                <a:gd name="connsiteY1902" fmla="*/ 2905694 h 6858000"/>
                <a:gd name="connsiteX1903" fmla="*/ 1318163 w 7886700"/>
                <a:gd name="connsiteY1903" fmla="*/ 2904105 h 6858000"/>
                <a:gd name="connsiteX1904" fmla="*/ 1291185 w 7886700"/>
                <a:gd name="connsiteY1904" fmla="*/ 2901723 h 6858000"/>
                <a:gd name="connsiteX1905" fmla="*/ 1264207 w 7886700"/>
                <a:gd name="connsiteY1905" fmla="*/ 2897753 h 6858000"/>
                <a:gd name="connsiteX1906" fmla="*/ 1236436 w 7886700"/>
                <a:gd name="connsiteY1906" fmla="*/ 2892194 h 6858000"/>
                <a:gd name="connsiteX1907" fmla="*/ 1208665 w 7886700"/>
                <a:gd name="connsiteY1907" fmla="*/ 2885841 h 6858000"/>
                <a:gd name="connsiteX1908" fmla="*/ 1180893 w 7886700"/>
                <a:gd name="connsiteY1908" fmla="*/ 2877900 h 6858000"/>
                <a:gd name="connsiteX1909" fmla="*/ 1153915 w 7886700"/>
                <a:gd name="connsiteY1909" fmla="*/ 2866783 h 6858000"/>
                <a:gd name="connsiteX1910" fmla="*/ 1126144 w 7886700"/>
                <a:gd name="connsiteY1910" fmla="*/ 2854872 h 6858000"/>
                <a:gd name="connsiteX1911" fmla="*/ 1098373 w 7886700"/>
                <a:gd name="connsiteY1911" fmla="*/ 2839784 h 6858000"/>
                <a:gd name="connsiteX1912" fmla="*/ 1071395 w 7886700"/>
                <a:gd name="connsiteY1912" fmla="*/ 2823108 h 6858000"/>
                <a:gd name="connsiteX1913" fmla="*/ 1044417 w 7886700"/>
                <a:gd name="connsiteY1913" fmla="*/ 2804050 h 6858000"/>
                <a:gd name="connsiteX1914" fmla="*/ 1017440 w 7886700"/>
                <a:gd name="connsiteY1914" fmla="*/ 2783404 h 6858000"/>
                <a:gd name="connsiteX1915" fmla="*/ 1004744 w 7886700"/>
                <a:gd name="connsiteY1915" fmla="*/ 2771492 h 6858000"/>
                <a:gd name="connsiteX1916" fmla="*/ 992049 w 7886700"/>
                <a:gd name="connsiteY1916" fmla="*/ 2757993 h 6858000"/>
                <a:gd name="connsiteX1917" fmla="*/ 980147 w 7886700"/>
                <a:gd name="connsiteY1917" fmla="*/ 2745288 h 6858000"/>
                <a:gd name="connsiteX1918" fmla="*/ 967451 w 7886700"/>
                <a:gd name="connsiteY1918" fmla="*/ 2730994 h 6858000"/>
                <a:gd name="connsiteX1919" fmla="*/ 954756 w 7886700"/>
                <a:gd name="connsiteY1919" fmla="*/ 2717494 h 6858000"/>
                <a:gd name="connsiteX1920" fmla="*/ 942854 w 7886700"/>
                <a:gd name="connsiteY1920" fmla="*/ 2702407 h 6858000"/>
                <a:gd name="connsiteX1921" fmla="*/ 923017 w 7886700"/>
                <a:gd name="connsiteY1921" fmla="*/ 2675408 h 6858000"/>
                <a:gd name="connsiteX1922" fmla="*/ 906354 w 7886700"/>
                <a:gd name="connsiteY1922" fmla="*/ 2647615 h 6858000"/>
                <a:gd name="connsiteX1923" fmla="*/ 891279 w 7886700"/>
                <a:gd name="connsiteY1923" fmla="*/ 2619027 h 6858000"/>
                <a:gd name="connsiteX1924" fmla="*/ 878583 w 7886700"/>
                <a:gd name="connsiteY1924" fmla="*/ 2590440 h 6858000"/>
                <a:gd name="connsiteX1925" fmla="*/ 867475 w 7886700"/>
                <a:gd name="connsiteY1925" fmla="*/ 2560265 h 6858000"/>
                <a:gd name="connsiteX1926" fmla="*/ 858747 w 7886700"/>
                <a:gd name="connsiteY1926" fmla="*/ 2529295 h 6858000"/>
                <a:gd name="connsiteX1927" fmla="*/ 851605 w 7886700"/>
                <a:gd name="connsiteY1927" fmla="*/ 2498326 h 6858000"/>
                <a:gd name="connsiteX1928" fmla="*/ 846845 w 7886700"/>
                <a:gd name="connsiteY1928" fmla="*/ 2466562 h 6858000"/>
                <a:gd name="connsiteX1929" fmla="*/ 843671 w 7886700"/>
                <a:gd name="connsiteY1929" fmla="*/ 2434799 h 6858000"/>
                <a:gd name="connsiteX1930" fmla="*/ 843671 w 7886700"/>
                <a:gd name="connsiteY1930" fmla="*/ 2403035 h 6858000"/>
                <a:gd name="connsiteX1931" fmla="*/ 844464 w 7886700"/>
                <a:gd name="connsiteY1931" fmla="*/ 2370477 h 6858000"/>
                <a:gd name="connsiteX1932" fmla="*/ 848431 w 7886700"/>
                <a:gd name="connsiteY1932" fmla="*/ 2338714 h 6858000"/>
                <a:gd name="connsiteX1933" fmla="*/ 854779 w 7886700"/>
                <a:gd name="connsiteY1933" fmla="*/ 2305362 h 6858000"/>
                <a:gd name="connsiteX1934" fmla="*/ 862714 w 7886700"/>
                <a:gd name="connsiteY1934" fmla="*/ 2272804 h 6858000"/>
                <a:gd name="connsiteX1935" fmla="*/ 873029 w 7886700"/>
                <a:gd name="connsiteY1935" fmla="*/ 2240247 h 6858000"/>
                <a:gd name="connsiteX1936" fmla="*/ 884931 w 7886700"/>
                <a:gd name="connsiteY1936" fmla="*/ 2208483 h 6858000"/>
                <a:gd name="connsiteX1937" fmla="*/ 892866 w 7886700"/>
                <a:gd name="connsiteY1937" fmla="*/ 2189425 h 6858000"/>
                <a:gd name="connsiteX1938" fmla="*/ 901594 w 7886700"/>
                <a:gd name="connsiteY1938" fmla="*/ 2171161 h 6858000"/>
                <a:gd name="connsiteX1939" fmla="*/ 910322 w 7886700"/>
                <a:gd name="connsiteY1939" fmla="*/ 2152897 h 6858000"/>
                <a:gd name="connsiteX1940" fmla="*/ 919050 w 7886700"/>
                <a:gd name="connsiteY1940" fmla="*/ 2135427 h 6858000"/>
                <a:gd name="connsiteX1941" fmla="*/ 930158 w 7886700"/>
                <a:gd name="connsiteY1941" fmla="*/ 2117957 h 6858000"/>
                <a:gd name="connsiteX1942" fmla="*/ 940474 w 7886700"/>
                <a:gd name="connsiteY1942" fmla="*/ 2100487 h 6858000"/>
                <a:gd name="connsiteX1943" fmla="*/ 952375 w 7886700"/>
                <a:gd name="connsiteY1943" fmla="*/ 2084605 h 6858000"/>
                <a:gd name="connsiteX1944" fmla="*/ 964277 w 7886700"/>
                <a:gd name="connsiteY1944" fmla="*/ 2068724 h 6858000"/>
                <a:gd name="connsiteX1945" fmla="*/ 976180 w 7886700"/>
                <a:gd name="connsiteY1945" fmla="*/ 2052842 h 6858000"/>
                <a:gd name="connsiteX1946" fmla="*/ 988875 w 7886700"/>
                <a:gd name="connsiteY1946" fmla="*/ 2036960 h 6858000"/>
                <a:gd name="connsiteX1947" fmla="*/ 1001570 w 7886700"/>
                <a:gd name="connsiteY1947" fmla="*/ 2023460 h 6858000"/>
                <a:gd name="connsiteX1948" fmla="*/ 1015059 w 7886700"/>
                <a:gd name="connsiteY1948" fmla="*/ 2008373 h 6858000"/>
                <a:gd name="connsiteX1949" fmla="*/ 1028548 w 7886700"/>
                <a:gd name="connsiteY1949" fmla="*/ 1994079 h 6858000"/>
                <a:gd name="connsiteX1950" fmla="*/ 1043624 w 7886700"/>
                <a:gd name="connsiteY1950" fmla="*/ 1980579 h 6858000"/>
                <a:gd name="connsiteX1951" fmla="*/ 1058700 w 7886700"/>
                <a:gd name="connsiteY1951" fmla="*/ 1967874 h 6858000"/>
                <a:gd name="connsiteX1952" fmla="*/ 1073776 w 7886700"/>
                <a:gd name="connsiteY1952" fmla="*/ 1955963 h 6858000"/>
                <a:gd name="connsiteX1953" fmla="*/ 1089645 w 7886700"/>
                <a:gd name="connsiteY1953" fmla="*/ 1942463 h 6858000"/>
                <a:gd name="connsiteX1954" fmla="*/ 1105514 w 7886700"/>
                <a:gd name="connsiteY1954" fmla="*/ 1932140 h 6858000"/>
                <a:gd name="connsiteX1955" fmla="*/ 1121383 w 7886700"/>
                <a:gd name="connsiteY1955" fmla="*/ 1921023 h 6858000"/>
                <a:gd name="connsiteX1956" fmla="*/ 1137253 w 7886700"/>
                <a:gd name="connsiteY1956" fmla="*/ 1909905 h 6858000"/>
                <a:gd name="connsiteX1957" fmla="*/ 1153915 w 7886700"/>
                <a:gd name="connsiteY1957" fmla="*/ 1900376 h 6858000"/>
                <a:gd name="connsiteX1958" fmla="*/ 1170578 w 7886700"/>
                <a:gd name="connsiteY1958" fmla="*/ 1890847 h 6858000"/>
                <a:gd name="connsiteX1959" fmla="*/ 1188828 w 7886700"/>
                <a:gd name="connsiteY1959" fmla="*/ 1882112 h 6858000"/>
                <a:gd name="connsiteX1960" fmla="*/ 1206284 w 7886700"/>
                <a:gd name="connsiteY1960" fmla="*/ 1874172 h 6858000"/>
                <a:gd name="connsiteX1961" fmla="*/ 1223740 w 7886700"/>
                <a:gd name="connsiteY1961" fmla="*/ 1866231 h 6858000"/>
                <a:gd name="connsiteX1962" fmla="*/ 1241990 w 7886700"/>
                <a:gd name="connsiteY1962" fmla="*/ 1859084 h 6858000"/>
                <a:gd name="connsiteX1963" fmla="*/ 1260240 w 7886700"/>
                <a:gd name="connsiteY1963" fmla="*/ 1851937 h 6858000"/>
                <a:gd name="connsiteX1964" fmla="*/ 1279283 w 7886700"/>
                <a:gd name="connsiteY1964" fmla="*/ 1847172 h 6858000"/>
                <a:gd name="connsiteX1965" fmla="*/ 1296739 w 7886700"/>
                <a:gd name="connsiteY1965" fmla="*/ 1842408 h 6858000"/>
                <a:gd name="connsiteX1966" fmla="*/ 1315782 w 7886700"/>
                <a:gd name="connsiteY1966" fmla="*/ 1837643 h 6858000"/>
                <a:gd name="connsiteX1967" fmla="*/ 1334825 w 7886700"/>
                <a:gd name="connsiteY1967" fmla="*/ 1833673 h 6858000"/>
                <a:gd name="connsiteX1968" fmla="*/ 1353869 w 7886700"/>
                <a:gd name="connsiteY1968" fmla="*/ 1830497 h 6858000"/>
                <a:gd name="connsiteX1969" fmla="*/ 1383227 w 7886700"/>
                <a:gd name="connsiteY1969" fmla="*/ 1826526 h 6858000"/>
                <a:gd name="connsiteX1970" fmla="*/ 1417346 w 7886700"/>
                <a:gd name="connsiteY1970" fmla="*/ 1823350 h 6858000"/>
                <a:gd name="connsiteX1971" fmla="*/ 1456226 w 7886700"/>
                <a:gd name="connsiteY1971" fmla="*/ 1820173 h 6858000"/>
                <a:gd name="connsiteX1972" fmla="*/ 1497486 w 7886700"/>
                <a:gd name="connsiteY1972" fmla="*/ 1819379 h 6858000"/>
                <a:gd name="connsiteX1973" fmla="*/ 1543507 w 7886700"/>
                <a:gd name="connsiteY1973" fmla="*/ 1819379 h 6858000"/>
                <a:gd name="connsiteX1974" fmla="*/ 1592702 w 7886700"/>
                <a:gd name="connsiteY1974" fmla="*/ 1822556 h 6858000"/>
                <a:gd name="connsiteX1975" fmla="*/ 1618092 w 7886700"/>
                <a:gd name="connsiteY1975" fmla="*/ 1824144 h 6858000"/>
                <a:gd name="connsiteX1976" fmla="*/ 1643484 w 7886700"/>
                <a:gd name="connsiteY1976" fmla="*/ 1826526 h 6858000"/>
                <a:gd name="connsiteX1977" fmla="*/ 1670461 w 7886700"/>
                <a:gd name="connsiteY1977" fmla="*/ 1830497 h 6858000"/>
                <a:gd name="connsiteX1978" fmla="*/ 1697439 w 7886700"/>
                <a:gd name="connsiteY1978" fmla="*/ 1834467 h 6858000"/>
                <a:gd name="connsiteX1979" fmla="*/ 1725210 w 7886700"/>
                <a:gd name="connsiteY1979" fmla="*/ 1839232 h 6858000"/>
                <a:gd name="connsiteX1980" fmla="*/ 1752982 w 7886700"/>
                <a:gd name="connsiteY1980" fmla="*/ 1845584 h 6858000"/>
                <a:gd name="connsiteX1981" fmla="*/ 1781546 w 7886700"/>
                <a:gd name="connsiteY1981" fmla="*/ 1851937 h 6858000"/>
                <a:gd name="connsiteX1982" fmla="*/ 1809318 w 7886700"/>
                <a:gd name="connsiteY1982" fmla="*/ 1859084 h 6858000"/>
                <a:gd name="connsiteX1983" fmla="*/ 1838676 w 7886700"/>
                <a:gd name="connsiteY1983" fmla="*/ 1867819 h 6858000"/>
                <a:gd name="connsiteX1984" fmla="*/ 1854281 w 7886700"/>
                <a:gd name="connsiteY1984" fmla="*/ 1873306 h 6858000"/>
                <a:gd name="connsiteX1985" fmla="*/ 1862155 w 7886700"/>
                <a:gd name="connsiteY1985" fmla="*/ 1882757 h 6858000"/>
                <a:gd name="connsiteX1986" fmla="*/ 1870890 w 7886700"/>
                <a:gd name="connsiteY1986" fmla="*/ 1889110 h 6858000"/>
                <a:gd name="connsiteX1987" fmla="*/ 1879625 w 7886700"/>
                <a:gd name="connsiteY1987" fmla="*/ 1896258 h 6858000"/>
                <a:gd name="connsiteX1988" fmla="*/ 1890742 w 7886700"/>
                <a:gd name="connsiteY1988" fmla="*/ 1902612 h 6858000"/>
                <a:gd name="connsiteX1989" fmla="*/ 1901860 w 7886700"/>
                <a:gd name="connsiteY1989" fmla="*/ 1907378 h 6858000"/>
                <a:gd name="connsiteX1990" fmla="*/ 1913771 w 7886700"/>
                <a:gd name="connsiteY1990" fmla="*/ 1911349 h 6858000"/>
                <a:gd name="connsiteX1991" fmla="*/ 1921712 w 7886700"/>
                <a:gd name="connsiteY1991" fmla="*/ 1913731 h 6858000"/>
                <a:gd name="connsiteX1992" fmla="*/ 1929654 w 7886700"/>
                <a:gd name="connsiteY1992" fmla="*/ 1915320 h 6858000"/>
                <a:gd name="connsiteX1993" fmla="*/ 1946330 w 7886700"/>
                <a:gd name="connsiteY1993" fmla="*/ 1916114 h 6858000"/>
                <a:gd name="connsiteX1994" fmla="*/ 1956653 w 7886700"/>
                <a:gd name="connsiteY1994" fmla="*/ 1916114 h 6858000"/>
                <a:gd name="connsiteX1995" fmla="*/ 1957315 w 7886700"/>
                <a:gd name="connsiteY1995" fmla="*/ 1915994 h 6858000"/>
                <a:gd name="connsiteX1996" fmla="*/ 1984674 w 7886700"/>
                <a:gd name="connsiteY1996" fmla="*/ 1928964 h 6858000"/>
                <a:gd name="connsiteX1997" fmla="*/ 2013238 w 7886700"/>
                <a:gd name="connsiteY1997" fmla="*/ 1944845 h 6858000"/>
                <a:gd name="connsiteX1998" fmla="*/ 2042597 w 7886700"/>
                <a:gd name="connsiteY1998" fmla="*/ 1962315 h 6858000"/>
                <a:gd name="connsiteX1999" fmla="*/ 2071161 w 7886700"/>
                <a:gd name="connsiteY1999" fmla="*/ 1980579 h 6858000"/>
                <a:gd name="connsiteX2000" fmla="*/ 2098933 w 7886700"/>
                <a:gd name="connsiteY2000" fmla="*/ 2001226 h 6858000"/>
                <a:gd name="connsiteX2001" fmla="*/ 2127497 w 7886700"/>
                <a:gd name="connsiteY2001" fmla="*/ 2023460 h 6858000"/>
                <a:gd name="connsiteX2002" fmla="*/ 2155269 w 7886700"/>
                <a:gd name="connsiteY2002" fmla="*/ 2046489 h 6858000"/>
                <a:gd name="connsiteX2003" fmla="*/ 2181453 w 7886700"/>
                <a:gd name="connsiteY2003" fmla="*/ 2070312 h 6858000"/>
                <a:gd name="connsiteX2004" fmla="*/ 2206050 w 7886700"/>
                <a:gd name="connsiteY2004" fmla="*/ 2094134 h 6858000"/>
                <a:gd name="connsiteX2005" fmla="*/ 2229854 w 7886700"/>
                <a:gd name="connsiteY2005" fmla="*/ 2119545 h 6858000"/>
                <a:gd name="connsiteX2006" fmla="*/ 2253658 w 7886700"/>
                <a:gd name="connsiteY2006" fmla="*/ 2146544 h 6858000"/>
                <a:gd name="connsiteX2007" fmla="*/ 2275875 w 7886700"/>
                <a:gd name="connsiteY2007" fmla="*/ 2174337 h 6858000"/>
                <a:gd name="connsiteX2008" fmla="*/ 2297299 w 7886700"/>
                <a:gd name="connsiteY2008" fmla="*/ 2202924 h 6858000"/>
                <a:gd name="connsiteX2009" fmla="*/ 2318722 w 7886700"/>
                <a:gd name="connsiteY2009" fmla="*/ 2233100 h 6858000"/>
                <a:gd name="connsiteX2010" fmla="*/ 2338559 w 7886700"/>
                <a:gd name="connsiteY2010" fmla="*/ 2264069 h 6858000"/>
                <a:gd name="connsiteX2011" fmla="*/ 2358396 w 7886700"/>
                <a:gd name="connsiteY2011" fmla="*/ 2295833 h 6858000"/>
                <a:gd name="connsiteX2012" fmla="*/ 2375852 w 7886700"/>
                <a:gd name="connsiteY2012" fmla="*/ 2328391 h 6858000"/>
                <a:gd name="connsiteX2013" fmla="*/ 2394102 w 7886700"/>
                <a:gd name="connsiteY2013" fmla="*/ 2362536 h 6858000"/>
                <a:gd name="connsiteX2014" fmla="*/ 2410764 w 7886700"/>
                <a:gd name="connsiteY2014" fmla="*/ 2397476 h 6858000"/>
                <a:gd name="connsiteX2015" fmla="*/ 2426634 w 7886700"/>
                <a:gd name="connsiteY2015" fmla="*/ 2433210 h 6858000"/>
                <a:gd name="connsiteX2016" fmla="*/ 2441710 w 7886700"/>
                <a:gd name="connsiteY2016" fmla="*/ 2470533 h 6858000"/>
                <a:gd name="connsiteX2017" fmla="*/ 2455992 w 7886700"/>
                <a:gd name="connsiteY2017" fmla="*/ 2508649 h 6858000"/>
                <a:gd name="connsiteX2018" fmla="*/ 2469481 w 7886700"/>
                <a:gd name="connsiteY2018" fmla="*/ 2547559 h 6858000"/>
                <a:gd name="connsiteX2019" fmla="*/ 2481383 w 7886700"/>
                <a:gd name="connsiteY2019" fmla="*/ 2588058 h 6858000"/>
                <a:gd name="connsiteX2020" fmla="*/ 2493285 w 7886700"/>
                <a:gd name="connsiteY2020" fmla="*/ 2628556 h 6858000"/>
                <a:gd name="connsiteX2021" fmla="*/ 2504393 w 7886700"/>
                <a:gd name="connsiteY2021" fmla="*/ 2671437 h 6858000"/>
                <a:gd name="connsiteX2022" fmla="*/ 2513915 w 7886700"/>
                <a:gd name="connsiteY2022" fmla="*/ 2714318 h 6858000"/>
                <a:gd name="connsiteX2023" fmla="*/ 2524230 w 7886700"/>
                <a:gd name="connsiteY2023" fmla="*/ 2759581 h 6858000"/>
                <a:gd name="connsiteX2024" fmla="*/ 2532165 w 7886700"/>
                <a:gd name="connsiteY2024" fmla="*/ 2804050 h 6858000"/>
                <a:gd name="connsiteX2025" fmla="*/ 2540099 w 7886700"/>
                <a:gd name="connsiteY2025" fmla="*/ 2850901 h 6858000"/>
                <a:gd name="connsiteX2026" fmla="*/ 2545653 w 7886700"/>
                <a:gd name="connsiteY2026" fmla="*/ 2898547 h 6858000"/>
                <a:gd name="connsiteX2027" fmla="*/ 2552001 w 7886700"/>
                <a:gd name="connsiteY2027" fmla="*/ 2946192 h 6858000"/>
                <a:gd name="connsiteX2028" fmla="*/ 2556762 w 7886700"/>
                <a:gd name="connsiteY2028" fmla="*/ 2996220 h 6858000"/>
                <a:gd name="connsiteX2029" fmla="*/ 2562316 w 7886700"/>
                <a:gd name="connsiteY2029" fmla="*/ 3046247 h 6858000"/>
                <a:gd name="connsiteX2030" fmla="*/ 2564697 w 7886700"/>
                <a:gd name="connsiteY2030" fmla="*/ 3097069 h 6858000"/>
                <a:gd name="connsiteX2031" fmla="*/ 2567870 w 7886700"/>
                <a:gd name="connsiteY2031" fmla="*/ 3150273 h 6858000"/>
                <a:gd name="connsiteX2032" fmla="*/ 2568664 w 7886700"/>
                <a:gd name="connsiteY2032" fmla="*/ 3203477 h 6858000"/>
                <a:gd name="connsiteX2033" fmla="*/ 2570251 w 7886700"/>
                <a:gd name="connsiteY2033" fmla="*/ 3257475 h 6858000"/>
                <a:gd name="connsiteX2034" fmla="*/ 2570251 w 7886700"/>
                <a:gd name="connsiteY2034" fmla="*/ 3263835 h 6858000"/>
                <a:gd name="connsiteX2035" fmla="*/ 2552702 w 7886700"/>
                <a:gd name="connsiteY2035" fmla="*/ 3267346 h 6858000"/>
                <a:gd name="connsiteX2036" fmla="*/ 2505870 w 7886700"/>
                <a:gd name="connsiteY2036" fmla="*/ 3280051 h 6858000"/>
                <a:gd name="connsiteX2037" fmla="*/ 2459039 w 7886700"/>
                <a:gd name="connsiteY2037" fmla="*/ 3292756 h 6858000"/>
                <a:gd name="connsiteX2038" fmla="*/ 2412208 w 7886700"/>
                <a:gd name="connsiteY2038" fmla="*/ 3308638 h 6858000"/>
                <a:gd name="connsiteX2039" fmla="*/ 2366964 w 7886700"/>
                <a:gd name="connsiteY2039" fmla="*/ 3326107 h 6858000"/>
                <a:gd name="connsiteX2040" fmla="*/ 2321720 w 7886700"/>
                <a:gd name="connsiteY2040" fmla="*/ 3345165 h 6858000"/>
                <a:gd name="connsiteX2041" fmla="*/ 2277270 w 7886700"/>
                <a:gd name="connsiteY2041" fmla="*/ 3367399 h 6858000"/>
                <a:gd name="connsiteX2042" fmla="*/ 2233614 w 7886700"/>
                <a:gd name="connsiteY2042" fmla="*/ 3391221 h 6858000"/>
                <a:gd name="connsiteX2043" fmla="*/ 2189958 w 7886700"/>
                <a:gd name="connsiteY2043" fmla="*/ 3416631 h 6858000"/>
                <a:gd name="connsiteX2044" fmla="*/ 2147889 w 7886700"/>
                <a:gd name="connsiteY2044" fmla="*/ 3443629 h 6858000"/>
                <a:gd name="connsiteX2045" fmla="*/ 2107408 w 7886700"/>
                <a:gd name="connsiteY2045" fmla="*/ 3473804 h 6858000"/>
                <a:gd name="connsiteX2046" fmla="*/ 2067720 w 7886700"/>
                <a:gd name="connsiteY2046" fmla="*/ 3504772 h 6858000"/>
                <a:gd name="connsiteX2047" fmla="*/ 2028827 w 7886700"/>
                <a:gd name="connsiteY2047" fmla="*/ 3538123 h 6858000"/>
                <a:gd name="connsiteX2048" fmla="*/ 1990727 w 7886700"/>
                <a:gd name="connsiteY2048" fmla="*/ 3573062 h 6858000"/>
                <a:gd name="connsiteX2049" fmla="*/ 1954214 w 7886700"/>
                <a:gd name="connsiteY2049" fmla="*/ 3609589 h 6858000"/>
                <a:gd name="connsiteX2050" fmla="*/ 1919289 w 7886700"/>
                <a:gd name="connsiteY2050" fmla="*/ 3649293 h 6858000"/>
                <a:gd name="connsiteX2051" fmla="*/ 1903414 w 7886700"/>
                <a:gd name="connsiteY2051" fmla="*/ 3669144 h 6858000"/>
                <a:gd name="connsiteX2052" fmla="*/ 1886745 w 7886700"/>
                <a:gd name="connsiteY2052" fmla="*/ 3690584 h 6858000"/>
                <a:gd name="connsiteX2053" fmla="*/ 1870870 w 7886700"/>
                <a:gd name="connsiteY2053" fmla="*/ 3711230 h 6858000"/>
                <a:gd name="connsiteX2054" fmla="*/ 1854996 w 7886700"/>
                <a:gd name="connsiteY2054" fmla="*/ 3733464 h 6858000"/>
                <a:gd name="connsiteX2055" fmla="*/ 1839914 w 7886700"/>
                <a:gd name="connsiteY2055" fmla="*/ 3754904 h 6858000"/>
                <a:gd name="connsiteX2056" fmla="*/ 1824833 w 7886700"/>
                <a:gd name="connsiteY2056" fmla="*/ 3777932 h 6858000"/>
                <a:gd name="connsiteX2057" fmla="*/ 1811339 w 7886700"/>
                <a:gd name="connsiteY2057" fmla="*/ 3800959 h 6858000"/>
                <a:gd name="connsiteX2058" fmla="*/ 1797052 w 7886700"/>
                <a:gd name="connsiteY2058" fmla="*/ 3823987 h 6858000"/>
                <a:gd name="connsiteX2059" fmla="*/ 1783558 w 7886700"/>
                <a:gd name="connsiteY2059" fmla="*/ 3847809 h 6858000"/>
                <a:gd name="connsiteX2060" fmla="*/ 1770064 w 7886700"/>
                <a:gd name="connsiteY2060" fmla="*/ 3872426 h 6858000"/>
                <a:gd name="connsiteX2061" fmla="*/ 1758158 w 7886700"/>
                <a:gd name="connsiteY2061" fmla="*/ 3897042 h 6858000"/>
                <a:gd name="connsiteX2062" fmla="*/ 1745458 w 7886700"/>
                <a:gd name="connsiteY2062" fmla="*/ 3922452 h 6858000"/>
                <a:gd name="connsiteX2063" fmla="*/ 1734345 w 7886700"/>
                <a:gd name="connsiteY2063" fmla="*/ 3947862 h 6858000"/>
                <a:gd name="connsiteX2064" fmla="*/ 1728806 w 7886700"/>
                <a:gd name="connsiteY2064" fmla="*/ 3962356 h 6858000"/>
                <a:gd name="connsiteX2065" fmla="*/ 1722438 w 7886700"/>
                <a:gd name="connsiteY2065" fmla="*/ 3963194 h 6858000"/>
                <a:gd name="connsiteX2066" fmla="*/ 1691481 w 7886700"/>
                <a:gd name="connsiteY2066" fmla="*/ 3967956 h 6858000"/>
                <a:gd name="connsiteX2067" fmla="*/ 1662113 w 7886700"/>
                <a:gd name="connsiteY2067" fmla="*/ 3971131 h 6858000"/>
                <a:gd name="connsiteX2068" fmla="*/ 1631156 w 7886700"/>
                <a:gd name="connsiteY2068" fmla="*/ 3974306 h 6858000"/>
                <a:gd name="connsiteX2069" fmla="*/ 1600200 w 7886700"/>
                <a:gd name="connsiteY2069" fmla="*/ 3975894 h 6858000"/>
                <a:gd name="connsiteX2070" fmla="*/ 1568450 w 7886700"/>
                <a:gd name="connsiteY2070" fmla="*/ 3978275 h 6858000"/>
                <a:gd name="connsiteX2071" fmla="*/ 1537494 w 7886700"/>
                <a:gd name="connsiteY2071" fmla="*/ 3979069 h 6858000"/>
                <a:gd name="connsiteX2072" fmla="*/ 1505744 w 7886700"/>
                <a:gd name="connsiteY2072" fmla="*/ 3979069 h 6858000"/>
                <a:gd name="connsiteX2073" fmla="*/ 1466850 w 7886700"/>
                <a:gd name="connsiteY2073" fmla="*/ 3979069 h 6858000"/>
                <a:gd name="connsiteX2074" fmla="*/ 1428750 w 7886700"/>
                <a:gd name="connsiteY2074" fmla="*/ 3977481 h 6858000"/>
                <a:gd name="connsiteX2075" fmla="*/ 1390650 w 7886700"/>
                <a:gd name="connsiteY2075" fmla="*/ 3975100 h 6858000"/>
                <a:gd name="connsiteX2076" fmla="*/ 1351756 w 7886700"/>
                <a:gd name="connsiteY2076" fmla="*/ 3971131 h 6858000"/>
                <a:gd name="connsiteX2077" fmla="*/ 1314450 w 7886700"/>
                <a:gd name="connsiteY2077" fmla="*/ 3967163 h 6858000"/>
                <a:gd name="connsiteX2078" fmla="*/ 1277144 w 7886700"/>
                <a:gd name="connsiteY2078" fmla="*/ 3962400 h 6858000"/>
                <a:gd name="connsiteX2079" fmla="*/ 1239838 w 7886700"/>
                <a:gd name="connsiteY2079" fmla="*/ 3955256 h 6858000"/>
                <a:gd name="connsiteX2080" fmla="*/ 1202531 w 7886700"/>
                <a:gd name="connsiteY2080" fmla="*/ 3948113 h 6858000"/>
                <a:gd name="connsiteX2081" fmla="*/ 1166019 w 7886700"/>
                <a:gd name="connsiteY2081" fmla="*/ 3940175 h 6858000"/>
                <a:gd name="connsiteX2082" fmla="*/ 1130300 w 7886700"/>
                <a:gd name="connsiteY2082" fmla="*/ 3931444 h 6858000"/>
                <a:gd name="connsiteX2083" fmla="*/ 1094581 w 7886700"/>
                <a:gd name="connsiteY2083" fmla="*/ 3922713 h 6858000"/>
                <a:gd name="connsiteX2084" fmla="*/ 1058863 w 7886700"/>
                <a:gd name="connsiteY2084" fmla="*/ 3911600 h 6858000"/>
                <a:gd name="connsiteX2085" fmla="*/ 1023144 w 7886700"/>
                <a:gd name="connsiteY2085" fmla="*/ 3900488 h 6858000"/>
                <a:gd name="connsiteX2086" fmla="*/ 988219 w 7886700"/>
                <a:gd name="connsiteY2086" fmla="*/ 3887788 h 6858000"/>
                <a:gd name="connsiteX2087" fmla="*/ 954088 w 7886700"/>
                <a:gd name="connsiteY2087" fmla="*/ 3875088 h 6858000"/>
                <a:gd name="connsiteX2088" fmla="*/ 920750 w 7886700"/>
                <a:gd name="connsiteY2088" fmla="*/ 3860800 h 6858000"/>
                <a:gd name="connsiteX2089" fmla="*/ 886619 w 7886700"/>
                <a:gd name="connsiteY2089" fmla="*/ 3845719 h 6858000"/>
                <a:gd name="connsiteX2090" fmla="*/ 853281 w 7886700"/>
                <a:gd name="connsiteY2090" fmla="*/ 3831431 h 6858000"/>
                <a:gd name="connsiteX2091" fmla="*/ 820738 w 7886700"/>
                <a:gd name="connsiteY2091" fmla="*/ 3813969 h 6858000"/>
                <a:gd name="connsiteX2092" fmla="*/ 788194 w 7886700"/>
                <a:gd name="connsiteY2092" fmla="*/ 3797300 h 6858000"/>
                <a:gd name="connsiteX2093" fmla="*/ 756444 w 7886700"/>
                <a:gd name="connsiteY2093" fmla="*/ 3779044 h 6858000"/>
                <a:gd name="connsiteX2094" fmla="*/ 725488 w 7886700"/>
                <a:gd name="connsiteY2094" fmla="*/ 3761581 h 6858000"/>
                <a:gd name="connsiteX2095" fmla="*/ 694531 w 7886700"/>
                <a:gd name="connsiteY2095" fmla="*/ 3741738 h 6858000"/>
                <a:gd name="connsiteX2096" fmla="*/ 664369 w 7886700"/>
                <a:gd name="connsiteY2096" fmla="*/ 3721894 h 6858000"/>
                <a:gd name="connsiteX2097" fmla="*/ 634206 w 7886700"/>
                <a:gd name="connsiteY2097" fmla="*/ 3702050 h 6858000"/>
                <a:gd name="connsiteX2098" fmla="*/ 605631 w 7886700"/>
                <a:gd name="connsiteY2098" fmla="*/ 3679825 h 6858000"/>
                <a:gd name="connsiteX2099" fmla="*/ 576263 w 7886700"/>
                <a:gd name="connsiteY2099" fmla="*/ 3658394 h 6858000"/>
                <a:gd name="connsiteX2100" fmla="*/ 548481 w 7886700"/>
                <a:gd name="connsiteY2100" fmla="*/ 3635375 h 6858000"/>
                <a:gd name="connsiteX2101" fmla="*/ 520700 w 7886700"/>
                <a:gd name="connsiteY2101" fmla="*/ 3612356 h 6858000"/>
                <a:gd name="connsiteX2102" fmla="*/ 493713 w 7886700"/>
                <a:gd name="connsiteY2102" fmla="*/ 3588544 h 6858000"/>
                <a:gd name="connsiteX2103" fmla="*/ 467519 w 7886700"/>
                <a:gd name="connsiteY2103" fmla="*/ 3563938 h 6858000"/>
                <a:gd name="connsiteX2104" fmla="*/ 441325 w 7886700"/>
                <a:gd name="connsiteY2104" fmla="*/ 3537744 h 6858000"/>
                <a:gd name="connsiteX2105" fmla="*/ 416719 w 7886700"/>
                <a:gd name="connsiteY2105" fmla="*/ 3512344 h 6858000"/>
                <a:gd name="connsiteX2106" fmla="*/ 391319 w 7886700"/>
                <a:gd name="connsiteY2106" fmla="*/ 3486150 h 6858000"/>
                <a:gd name="connsiteX2107" fmla="*/ 367506 w 7886700"/>
                <a:gd name="connsiteY2107" fmla="*/ 3459163 h 6858000"/>
                <a:gd name="connsiteX2108" fmla="*/ 343694 w 7886700"/>
                <a:gd name="connsiteY2108" fmla="*/ 3431381 h 6858000"/>
                <a:gd name="connsiteX2109" fmla="*/ 321469 w 7886700"/>
                <a:gd name="connsiteY2109" fmla="*/ 3403600 h 6858000"/>
                <a:gd name="connsiteX2110" fmla="*/ 299244 w 7886700"/>
                <a:gd name="connsiteY2110" fmla="*/ 3375025 h 6858000"/>
                <a:gd name="connsiteX2111" fmla="*/ 278606 w 7886700"/>
                <a:gd name="connsiteY2111" fmla="*/ 3344863 h 6858000"/>
                <a:gd name="connsiteX2112" fmla="*/ 257175 w 7886700"/>
                <a:gd name="connsiteY2112" fmla="*/ 3315494 h 6858000"/>
                <a:gd name="connsiteX2113" fmla="*/ 237331 w 7886700"/>
                <a:gd name="connsiteY2113" fmla="*/ 3285331 h 6858000"/>
                <a:gd name="connsiteX2114" fmla="*/ 219075 w 7886700"/>
                <a:gd name="connsiteY2114" fmla="*/ 3254375 h 6858000"/>
                <a:gd name="connsiteX2115" fmla="*/ 200025 w 7886700"/>
                <a:gd name="connsiteY2115" fmla="*/ 3222625 h 6858000"/>
                <a:gd name="connsiteX2116" fmla="*/ 181769 w 7886700"/>
                <a:gd name="connsiteY2116" fmla="*/ 3190875 h 6858000"/>
                <a:gd name="connsiteX2117" fmla="*/ 165100 w 7886700"/>
                <a:gd name="connsiteY2117" fmla="*/ 3159125 h 6858000"/>
                <a:gd name="connsiteX2118" fmla="*/ 149225 w 7886700"/>
                <a:gd name="connsiteY2118" fmla="*/ 3126581 h 6858000"/>
                <a:gd name="connsiteX2119" fmla="*/ 133350 w 7886700"/>
                <a:gd name="connsiteY2119" fmla="*/ 3093244 h 6858000"/>
                <a:gd name="connsiteX2120" fmla="*/ 118269 w 7886700"/>
                <a:gd name="connsiteY2120" fmla="*/ 3059906 h 6858000"/>
                <a:gd name="connsiteX2121" fmla="*/ 103981 w 7886700"/>
                <a:gd name="connsiteY2121" fmla="*/ 3025775 h 6858000"/>
                <a:gd name="connsiteX2122" fmla="*/ 91281 w 7886700"/>
                <a:gd name="connsiteY2122" fmla="*/ 2990850 h 6858000"/>
                <a:gd name="connsiteX2123" fmla="*/ 79375 w 7886700"/>
                <a:gd name="connsiteY2123" fmla="*/ 2956719 h 6858000"/>
                <a:gd name="connsiteX2124" fmla="*/ 67469 w 7886700"/>
                <a:gd name="connsiteY2124" fmla="*/ 2921794 h 6858000"/>
                <a:gd name="connsiteX2125" fmla="*/ 57944 w 7886700"/>
                <a:gd name="connsiteY2125" fmla="*/ 2886075 h 6858000"/>
                <a:gd name="connsiteX2126" fmla="*/ 47625 w 7886700"/>
                <a:gd name="connsiteY2126" fmla="*/ 2850356 h 6858000"/>
                <a:gd name="connsiteX2127" fmla="*/ 38894 w 7886700"/>
                <a:gd name="connsiteY2127" fmla="*/ 2813050 h 6858000"/>
                <a:gd name="connsiteX2128" fmla="*/ 30956 w 7886700"/>
                <a:gd name="connsiteY2128" fmla="*/ 2777331 h 6858000"/>
                <a:gd name="connsiteX2129" fmla="*/ 23813 w 7886700"/>
                <a:gd name="connsiteY2129" fmla="*/ 2739231 h 6858000"/>
                <a:gd name="connsiteX2130" fmla="*/ 18256 w 7886700"/>
                <a:gd name="connsiteY2130" fmla="*/ 2702719 h 6858000"/>
                <a:gd name="connsiteX2131" fmla="*/ 12700 w 7886700"/>
                <a:gd name="connsiteY2131" fmla="*/ 2665413 h 6858000"/>
                <a:gd name="connsiteX2132" fmla="*/ 7938 w 7886700"/>
                <a:gd name="connsiteY2132" fmla="*/ 2627313 h 6858000"/>
                <a:gd name="connsiteX2133" fmla="*/ 4763 w 7886700"/>
                <a:gd name="connsiteY2133" fmla="*/ 2589213 h 6858000"/>
                <a:gd name="connsiteX2134" fmla="*/ 2381 w 7886700"/>
                <a:gd name="connsiteY2134" fmla="*/ 2551113 h 6858000"/>
                <a:gd name="connsiteX2135" fmla="*/ 794 w 7886700"/>
                <a:gd name="connsiteY2135" fmla="*/ 2512219 h 6858000"/>
                <a:gd name="connsiteX2136" fmla="*/ 0 w 7886700"/>
                <a:gd name="connsiteY2136" fmla="*/ 2473325 h 6858000"/>
                <a:gd name="connsiteX2137" fmla="*/ 794 w 7886700"/>
                <a:gd name="connsiteY2137" fmla="*/ 2438400 h 6858000"/>
                <a:gd name="connsiteX2138" fmla="*/ 2381 w 7886700"/>
                <a:gd name="connsiteY2138" fmla="*/ 2403475 h 6858000"/>
                <a:gd name="connsiteX2139" fmla="*/ 3969 w 7886700"/>
                <a:gd name="connsiteY2139" fmla="*/ 2370138 h 6858000"/>
                <a:gd name="connsiteX2140" fmla="*/ 7144 w 7886700"/>
                <a:gd name="connsiteY2140" fmla="*/ 2335213 h 6858000"/>
                <a:gd name="connsiteX2141" fmla="*/ 10319 w 7886700"/>
                <a:gd name="connsiteY2141" fmla="*/ 2301081 h 6858000"/>
                <a:gd name="connsiteX2142" fmla="*/ 14288 w 7886700"/>
                <a:gd name="connsiteY2142" fmla="*/ 2267744 h 6858000"/>
                <a:gd name="connsiteX2143" fmla="*/ 19050 w 7886700"/>
                <a:gd name="connsiteY2143" fmla="*/ 2233613 h 6858000"/>
                <a:gd name="connsiteX2144" fmla="*/ 24606 w 7886700"/>
                <a:gd name="connsiteY2144" fmla="*/ 2199481 h 6858000"/>
                <a:gd name="connsiteX2145" fmla="*/ 31750 w 7886700"/>
                <a:gd name="connsiteY2145" fmla="*/ 2166938 h 6858000"/>
                <a:gd name="connsiteX2146" fmla="*/ 38894 w 7886700"/>
                <a:gd name="connsiteY2146" fmla="*/ 2134394 h 6858000"/>
                <a:gd name="connsiteX2147" fmla="*/ 46831 w 7886700"/>
                <a:gd name="connsiteY2147" fmla="*/ 2101056 h 6858000"/>
                <a:gd name="connsiteX2148" fmla="*/ 55563 w 7886700"/>
                <a:gd name="connsiteY2148" fmla="*/ 2069306 h 6858000"/>
                <a:gd name="connsiteX2149" fmla="*/ 64294 w 7886700"/>
                <a:gd name="connsiteY2149" fmla="*/ 2037556 h 6858000"/>
                <a:gd name="connsiteX2150" fmla="*/ 74613 w 7886700"/>
                <a:gd name="connsiteY2150" fmla="*/ 2005806 h 6858000"/>
                <a:gd name="connsiteX2151" fmla="*/ 85725 w 7886700"/>
                <a:gd name="connsiteY2151" fmla="*/ 1974056 h 6858000"/>
                <a:gd name="connsiteX2152" fmla="*/ 96044 w 7886700"/>
                <a:gd name="connsiteY2152" fmla="*/ 1943100 h 6858000"/>
                <a:gd name="connsiteX2153" fmla="*/ 108744 w 7886700"/>
                <a:gd name="connsiteY2153" fmla="*/ 1912938 h 6858000"/>
                <a:gd name="connsiteX2154" fmla="*/ 121444 w 7886700"/>
                <a:gd name="connsiteY2154" fmla="*/ 1881981 h 6858000"/>
                <a:gd name="connsiteX2155" fmla="*/ 134144 w 7886700"/>
                <a:gd name="connsiteY2155" fmla="*/ 1851819 h 6858000"/>
                <a:gd name="connsiteX2156" fmla="*/ 148431 w 7886700"/>
                <a:gd name="connsiteY2156" fmla="*/ 1822450 h 6858000"/>
                <a:gd name="connsiteX2157" fmla="*/ 162719 w 7886700"/>
                <a:gd name="connsiteY2157" fmla="*/ 1793081 h 6858000"/>
                <a:gd name="connsiteX2158" fmla="*/ 177800 w 7886700"/>
                <a:gd name="connsiteY2158" fmla="*/ 1763713 h 6858000"/>
                <a:gd name="connsiteX2159" fmla="*/ 193675 w 7886700"/>
                <a:gd name="connsiteY2159" fmla="*/ 1735931 h 6858000"/>
                <a:gd name="connsiteX2160" fmla="*/ 209550 w 7886700"/>
                <a:gd name="connsiteY2160" fmla="*/ 1706563 h 6858000"/>
                <a:gd name="connsiteX2161" fmla="*/ 227013 w 7886700"/>
                <a:gd name="connsiteY2161" fmla="*/ 1678781 h 6858000"/>
                <a:gd name="connsiteX2162" fmla="*/ 244475 w 7886700"/>
                <a:gd name="connsiteY2162" fmla="*/ 1651794 h 6858000"/>
                <a:gd name="connsiteX2163" fmla="*/ 262731 w 7886700"/>
                <a:gd name="connsiteY2163" fmla="*/ 1624013 h 6858000"/>
                <a:gd name="connsiteX2164" fmla="*/ 280988 w 7886700"/>
                <a:gd name="connsiteY2164" fmla="*/ 1598613 h 6858000"/>
                <a:gd name="connsiteX2165" fmla="*/ 300038 w 7886700"/>
                <a:gd name="connsiteY2165" fmla="*/ 1571625 h 6858000"/>
                <a:gd name="connsiteX2166" fmla="*/ 319881 w 7886700"/>
                <a:gd name="connsiteY2166" fmla="*/ 1545431 h 6858000"/>
                <a:gd name="connsiteX2167" fmla="*/ 339725 w 7886700"/>
                <a:gd name="connsiteY2167" fmla="*/ 1520825 h 6858000"/>
                <a:gd name="connsiteX2168" fmla="*/ 361156 w 7886700"/>
                <a:gd name="connsiteY2168" fmla="*/ 1496219 h 6858000"/>
                <a:gd name="connsiteX2169" fmla="*/ 382588 w 7886700"/>
                <a:gd name="connsiteY2169" fmla="*/ 1470819 h 6858000"/>
                <a:gd name="connsiteX2170" fmla="*/ 404813 w 7886700"/>
                <a:gd name="connsiteY2170" fmla="*/ 1447006 h 6858000"/>
                <a:gd name="connsiteX2171" fmla="*/ 426244 w 7886700"/>
                <a:gd name="connsiteY2171" fmla="*/ 1423194 h 6858000"/>
                <a:gd name="connsiteX2172" fmla="*/ 449263 w 7886700"/>
                <a:gd name="connsiteY2172" fmla="*/ 1400969 h 6858000"/>
                <a:gd name="connsiteX2173" fmla="*/ 473075 w 7886700"/>
                <a:gd name="connsiteY2173" fmla="*/ 1378744 h 6858000"/>
                <a:gd name="connsiteX2174" fmla="*/ 496888 w 7886700"/>
                <a:gd name="connsiteY2174" fmla="*/ 1356519 h 6858000"/>
                <a:gd name="connsiteX2175" fmla="*/ 520700 w 7886700"/>
                <a:gd name="connsiteY2175" fmla="*/ 1335088 h 6858000"/>
                <a:gd name="connsiteX2176" fmla="*/ 546100 w 7886700"/>
                <a:gd name="connsiteY2176" fmla="*/ 1314450 h 6858000"/>
                <a:gd name="connsiteX2177" fmla="*/ 570706 w 7886700"/>
                <a:gd name="connsiteY2177" fmla="*/ 1293019 h 6858000"/>
                <a:gd name="connsiteX2178" fmla="*/ 596106 w 7886700"/>
                <a:gd name="connsiteY2178" fmla="*/ 1273175 h 6858000"/>
                <a:gd name="connsiteX2179" fmla="*/ 622300 w 7886700"/>
                <a:gd name="connsiteY2179" fmla="*/ 1254125 h 6858000"/>
                <a:gd name="connsiteX2180" fmla="*/ 649288 w 7886700"/>
                <a:gd name="connsiteY2180" fmla="*/ 1235869 h 6858000"/>
                <a:gd name="connsiteX2181" fmla="*/ 676275 w 7886700"/>
                <a:gd name="connsiteY2181" fmla="*/ 1217613 h 6858000"/>
                <a:gd name="connsiteX2182" fmla="*/ 704056 w 7886700"/>
                <a:gd name="connsiteY2182" fmla="*/ 1200150 h 6858000"/>
                <a:gd name="connsiteX2183" fmla="*/ 731838 w 7886700"/>
                <a:gd name="connsiteY2183" fmla="*/ 1182688 h 6858000"/>
                <a:gd name="connsiteX2184" fmla="*/ 759619 w 7886700"/>
                <a:gd name="connsiteY2184" fmla="*/ 1166019 h 6858000"/>
                <a:gd name="connsiteX2185" fmla="*/ 788194 w 7886700"/>
                <a:gd name="connsiteY2185" fmla="*/ 1150144 h 6858000"/>
                <a:gd name="connsiteX2186" fmla="*/ 816769 w 7886700"/>
                <a:gd name="connsiteY2186" fmla="*/ 1135063 h 6858000"/>
                <a:gd name="connsiteX2187" fmla="*/ 846138 w 7886700"/>
                <a:gd name="connsiteY2187" fmla="*/ 1119981 h 6858000"/>
                <a:gd name="connsiteX2188" fmla="*/ 875506 w 7886700"/>
                <a:gd name="connsiteY2188" fmla="*/ 1106488 h 6858000"/>
                <a:gd name="connsiteX2189" fmla="*/ 905669 w 7886700"/>
                <a:gd name="connsiteY2189" fmla="*/ 1092200 h 6858000"/>
                <a:gd name="connsiteX2190" fmla="*/ 936625 w 7886700"/>
                <a:gd name="connsiteY2190" fmla="*/ 1079500 h 6858000"/>
                <a:gd name="connsiteX2191" fmla="*/ 965994 w 7886700"/>
                <a:gd name="connsiteY2191" fmla="*/ 1067594 h 6858000"/>
                <a:gd name="connsiteX2192" fmla="*/ 997744 w 7886700"/>
                <a:gd name="connsiteY2192" fmla="*/ 1055688 h 6858000"/>
                <a:gd name="connsiteX2193" fmla="*/ 1028700 w 7886700"/>
                <a:gd name="connsiteY2193" fmla="*/ 1044575 h 6858000"/>
                <a:gd name="connsiteX2194" fmla="*/ 1060450 w 7886700"/>
                <a:gd name="connsiteY2194" fmla="*/ 1035050 h 6858000"/>
                <a:gd name="connsiteX2195" fmla="*/ 1092200 w 7886700"/>
                <a:gd name="connsiteY2195" fmla="*/ 1025525 h 6858000"/>
                <a:gd name="connsiteX2196" fmla="*/ 1123950 w 7886700"/>
                <a:gd name="connsiteY2196" fmla="*/ 1016794 h 6858000"/>
                <a:gd name="connsiteX2197" fmla="*/ 1157288 w 7886700"/>
                <a:gd name="connsiteY2197" fmla="*/ 1008856 h 6858000"/>
                <a:gd name="connsiteX2198" fmla="*/ 1189831 w 7886700"/>
                <a:gd name="connsiteY2198" fmla="*/ 1000919 h 6858000"/>
                <a:gd name="connsiteX2199" fmla="*/ 1222375 w 7886700"/>
                <a:gd name="connsiteY2199" fmla="*/ 995363 h 6858000"/>
                <a:gd name="connsiteX2200" fmla="*/ 1256506 w 7886700"/>
                <a:gd name="connsiteY2200" fmla="*/ 989013 h 6858000"/>
                <a:gd name="connsiteX2201" fmla="*/ 1276350 w 7886700"/>
                <a:gd name="connsiteY2201" fmla="*/ 944563 h 6858000"/>
                <a:gd name="connsiteX2202" fmla="*/ 1296988 w 7886700"/>
                <a:gd name="connsiteY2202" fmla="*/ 901700 h 6858000"/>
                <a:gd name="connsiteX2203" fmla="*/ 1320006 w 7886700"/>
                <a:gd name="connsiteY2203" fmla="*/ 858838 h 6858000"/>
                <a:gd name="connsiteX2204" fmla="*/ 1344613 w 7886700"/>
                <a:gd name="connsiteY2204" fmla="*/ 818356 h 6858000"/>
                <a:gd name="connsiteX2205" fmla="*/ 1370806 w 7886700"/>
                <a:gd name="connsiteY2205" fmla="*/ 777081 h 6858000"/>
                <a:gd name="connsiteX2206" fmla="*/ 1397794 w 7886700"/>
                <a:gd name="connsiteY2206" fmla="*/ 737394 h 6858000"/>
                <a:gd name="connsiteX2207" fmla="*/ 1426369 w 7886700"/>
                <a:gd name="connsiteY2207" fmla="*/ 700088 h 6858000"/>
                <a:gd name="connsiteX2208" fmla="*/ 1456531 w 7886700"/>
                <a:gd name="connsiteY2208" fmla="*/ 661988 h 6858000"/>
                <a:gd name="connsiteX2209" fmla="*/ 1486694 w 7886700"/>
                <a:gd name="connsiteY2209" fmla="*/ 626269 h 6858000"/>
                <a:gd name="connsiteX2210" fmla="*/ 1520031 w 7886700"/>
                <a:gd name="connsiteY2210" fmla="*/ 591344 h 6858000"/>
                <a:gd name="connsiteX2211" fmla="*/ 1552575 w 7886700"/>
                <a:gd name="connsiteY2211" fmla="*/ 558006 h 6858000"/>
                <a:gd name="connsiteX2212" fmla="*/ 1587500 w 7886700"/>
                <a:gd name="connsiteY2212" fmla="*/ 524669 h 6858000"/>
                <a:gd name="connsiteX2213" fmla="*/ 1624013 w 7886700"/>
                <a:gd name="connsiteY2213" fmla="*/ 492919 h 6858000"/>
                <a:gd name="connsiteX2214" fmla="*/ 1661319 w 7886700"/>
                <a:gd name="connsiteY2214" fmla="*/ 463550 h 6858000"/>
                <a:gd name="connsiteX2215" fmla="*/ 1698625 w 7886700"/>
                <a:gd name="connsiteY2215" fmla="*/ 434181 h 6858000"/>
                <a:gd name="connsiteX2216" fmla="*/ 1738313 w 7886700"/>
                <a:gd name="connsiteY2216" fmla="*/ 406400 h 6858000"/>
                <a:gd name="connsiteX2217" fmla="*/ 1778000 w 7886700"/>
                <a:gd name="connsiteY2217" fmla="*/ 381000 h 6858000"/>
                <a:gd name="connsiteX2218" fmla="*/ 1820069 w 7886700"/>
                <a:gd name="connsiteY2218" fmla="*/ 357188 h 6858000"/>
                <a:gd name="connsiteX2219" fmla="*/ 1862138 w 7886700"/>
                <a:gd name="connsiteY2219" fmla="*/ 333375 h 6858000"/>
                <a:gd name="connsiteX2220" fmla="*/ 1904206 w 7886700"/>
                <a:gd name="connsiteY2220" fmla="*/ 311944 h 6858000"/>
                <a:gd name="connsiteX2221" fmla="*/ 1949450 w 7886700"/>
                <a:gd name="connsiteY2221" fmla="*/ 291306 h 6858000"/>
                <a:gd name="connsiteX2222" fmla="*/ 1993900 w 7886700"/>
                <a:gd name="connsiteY2222" fmla="*/ 273050 h 6858000"/>
                <a:gd name="connsiteX2223" fmla="*/ 2039144 w 7886700"/>
                <a:gd name="connsiteY2223" fmla="*/ 256381 h 6858000"/>
                <a:gd name="connsiteX2224" fmla="*/ 2085181 w 7886700"/>
                <a:gd name="connsiteY2224" fmla="*/ 240506 h 6858000"/>
                <a:gd name="connsiteX2225" fmla="*/ 2132013 w 7886700"/>
                <a:gd name="connsiteY2225" fmla="*/ 227806 h 6858000"/>
                <a:gd name="connsiteX2226" fmla="*/ 2179638 w 7886700"/>
                <a:gd name="connsiteY2226" fmla="*/ 215900 h 6858000"/>
                <a:gd name="connsiteX2227" fmla="*/ 2228850 w 7886700"/>
                <a:gd name="connsiteY2227" fmla="*/ 204788 h 6858000"/>
                <a:gd name="connsiteX2228" fmla="*/ 2278063 w 7886700"/>
                <a:gd name="connsiteY2228" fmla="*/ 196850 h 6858000"/>
                <a:gd name="connsiteX2229" fmla="*/ 2327275 w 7886700"/>
                <a:gd name="connsiteY2229" fmla="*/ 189706 h 6858000"/>
                <a:gd name="connsiteX2230" fmla="*/ 2378075 w 7886700"/>
                <a:gd name="connsiteY2230" fmla="*/ 184944 h 6858000"/>
                <a:gd name="connsiteX2231" fmla="*/ 2428081 w 7886700"/>
                <a:gd name="connsiteY2231" fmla="*/ 181769 h 6858000"/>
                <a:gd name="connsiteX2232" fmla="*/ 2480469 w 7886700"/>
                <a:gd name="connsiteY2232" fmla="*/ 181769 h 6858000"/>
                <a:gd name="connsiteX2233" fmla="*/ 2526506 w 7886700"/>
                <a:gd name="connsiteY2233" fmla="*/ 181769 h 6858000"/>
                <a:gd name="connsiteX2234" fmla="*/ 2572544 w 7886700"/>
                <a:gd name="connsiteY2234" fmla="*/ 184944 h 6858000"/>
                <a:gd name="connsiteX2235" fmla="*/ 2619375 w 7886700"/>
                <a:gd name="connsiteY2235" fmla="*/ 188913 h 6858000"/>
                <a:gd name="connsiteX2236" fmla="*/ 2665413 w 7886700"/>
                <a:gd name="connsiteY2236" fmla="*/ 193675 h 6858000"/>
                <a:gd name="connsiteX2237" fmla="*/ 2709863 w 7886700"/>
                <a:gd name="connsiteY2237" fmla="*/ 200819 h 6858000"/>
                <a:gd name="connsiteX2238" fmla="*/ 2754313 w 7886700"/>
                <a:gd name="connsiteY2238" fmla="*/ 209550 h 6858000"/>
                <a:gd name="connsiteX2239" fmla="*/ 2797969 w 7886700"/>
                <a:gd name="connsiteY2239" fmla="*/ 219869 h 6858000"/>
                <a:gd name="connsiteX2240" fmla="*/ 2841625 w 7886700"/>
                <a:gd name="connsiteY2240" fmla="*/ 231775 h 6858000"/>
                <a:gd name="connsiteX2241" fmla="*/ 2884488 w 7886700"/>
                <a:gd name="connsiteY2241" fmla="*/ 244475 h 6858000"/>
                <a:gd name="connsiteX2242" fmla="*/ 2926556 w 7886700"/>
                <a:gd name="connsiteY2242" fmla="*/ 258763 h 6858000"/>
                <a:gd name="connsiteX2243" fmla="*/ 2967831 w 7886700"/>
                <a:gd name="connsiteY2243" fmla="*/ 274638 h 6858000"/>
                <a:gd name="connsiteX2244" fmla="*/ 3009106 w 7886700"/>
                <a:gd name="connsiteY2244" fmla="*/ 291306 h 6858000"/>
                <a:gd name="connsiteX2245" fmla="*/ 3049588 w 7886700"/>
                <a:gd name="connsiteY2245" fmla="*/ 308769 h 6858000"/>
                <a:gd name="connsiteX2246" fmla="*/ 3089275 w 7886700"/>
                <a:gd name="connsiteY2246" fmla="*/ 329406 h 6858000"/>
                <a:gd name="connsiteX2247" fmla="*/ 3127375 w 7886700"/>
                <a:gd name="connsiteY2247" fmla="*/ 350044 h 6858000"/>
                <a:gd name="connsiteX2248" fmla="*/ 3166269 w 7886700"/>
                <a:gd name="connsiteY2248" fmla="*/ 371475 h 6858000"/>
                <a:gd name="connsiteX2249" fmla="*/ 3190875 w 7886700"/>
                <a:gd name="connsiteY2249" fmla="*/ 350044 h 6858000"/>
                <a:gd name="connsiteX2250" fmla="*/ 3215481 w 7886700"/>
                <a:gd name="connsiteY2250" fmla="*/ 329406 h 6858000"/>
                <a:gd name="connsiteX2251" fmla="*/ 3241675 w 7886700"/>
                <a:gd name="connsiteY2251" fmla="*/ 308769 h 6858000"/>
                <a:gd name="connsiteX2252" fmla="*/ 3267075 w 7886700"/>
                <a:gd name="connsiteY2252" fmla="*/ 288925 h 6858000"/>
                <a:gd name="connsiteX2253" fmla="*/ 3294063 w 7886700"/>
                <a:gd name="connsiteY2253" fmla="*/ 270669 h 6858000"/>
                <a:gd name="connsiteX2254" fmla="*/ 3321050 w 7886700"/>
                <a:gd name="connsiteY2254" fmla="*/ 251619 h 6858000"/>
                <a:gd name="connsiteX2255" fmla="*/ 3348831 w 7886700"/>
                <a:gd name="connsiteY2255" fmla="*/ 233363 h 6858000"/>
                <a:gd name="connsiteX2256" fmla="*/ 3376613 w 7886700"/>
                <a:gd name="connsiteY2256" fmla="*/ 215900 h 6858000"/>
                <a:gd name="connsiteX2257" fmla="*/ 3405188 w 7886700"/>
                <a:gd name="connsiteY2257" fmla="*/ 198438 h 6858000"/>
                <a:gd name="connsiteX2258" fmla="*/ 3434556 w 7886700"/>
                <a:gd name="connsiteY2258" fmla="*/ 182563 h 6858000"/>
                <a:gd name="connsiteX2259" fmla="*/ 3463131 w 7886700"/>
                <a:gd name="connsiteY2259" fmla="*/ 166688 h 6858000"/>
                <a:gd name="connsiteX2260" fmla="*/ 3493294 w 7886700"/>
                <a:gd name="connsiteY2260" fmla="*/ 152400 h 6858000"/>
                <a:gd name="connsiteX2261" fmla="*/ 3522663 w 7886700"/>
                <a:gd name="connsiteY2261" fmla="*/ 138113 h 6858000"/>
                <a:gd name="connsiteX2262" fmla="*/ 3552825 w 7886700"/>
                <a:gd name="connsiteY2262" fmla="*/ 124619 h 6858000"/>
                <a:gd name="connsiteX2263" fmla="*/ 3583781 w 7886700"/>
                <a:gd name="connsiteY2263" fmla="*/ 111125 h 6858000"/>
                <a:gd name="connsiteX2264" fmla="*/ 3613944 w 7886700"/>
                <a:gd name="connsiteY2264" fmla="*/ 99219 h 6858000"/>
                <a:gd name="connsiteX2265" fmla="*/ 3644900 w 7886700"/>
                <a:gd name="connsiteY2265" fmla="*/ 87313 h 6858000"/>
                <a:gd name="connsiteX2266" fmla="*/ 3676650 w 7886700"/>
                <a:gd name="connsiteY2266" fmla="*/ 76200 h 6858000"/>
                <a:gd name="connsiteX2267" fmla="*/ 3708400 w 7886700"/>
                <a:gd name="connsiteY2267" fmla="*/ 66675 h 6858000"/>
                <a:gd name="connsiteX2268" fmla="*/ 3741738 w 7886700"/>
                <a:gd name="connsiteY2268" fmla="*/ 56356 h 6858000"/>
                <a:gd name="connsiteX2269" fmla="*/ 3773488 w 7886700"/>
                <a:gd name="connsiteY2269" fmla="*/ 47625 h 6858000"/>
                <a:gd name="connsiteX2270" fmla="*/ 3806031 w 7886700"/>
                <a:gd name="connsiteY2270" fmla="*/ 39688 h 6858000"/>
                <a:gd name="connsiteX2271" fmla="*/ 3840163 w 7886700"/>
                <a:gd name="connsiteY2271" fmla="*/ 31750 h 6858000"/>
                <a:gd name="connsiteX2272" fmla="*/ 3872706 w 7886700"/>
                <a:gd name="connsiteY2272" fmla="*/ 26194 h 6858000"/>
                <a:gd name="connsiteX2273" fmla="*/ 3906838 w 7886700"/>
                <a:gd name="connsiteY2273" fmla="*/ 19844 h 6858000"/>
                <a:gd name="connsiteX2274" fmla="*/ 3940175 w 7886700"/>
                <a:gd name="connsiteY2274" fmla="*/ 15081 h 6858000"/>
                <a:gd name="connsiteX2275" fmla="*/ 3975100 w 7886700"/>
                <a:gd name="connsiteY2275" fmla="*/ 10319 h 6858000"/>
                <a:gd name="connsiteX2276" fmla="*/ 4009231 w 7886700"/>
                <a:gd name="connsiteY2276" fmla="*/ 7144 h 6858000"/>
                <a:gd name="connsiteX2277" fmla="*/ 4043363 w 7886700"/>
                <a:gd name="connsiteY2277" fmla="*/ 3969 h 6858000"/>
                <a:gd name="connsiteX2278" fmla="*/ 4078288 w 7886700"/>
                <a:gd name="connsiteY2278" fmla="*/ 238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Lst>
              <a:rect l="l" t="t" r="r" b="b"/>
              <a:pathLst>
                <a:path w="7886700" h="6858000">
                  <a:moveTo>
                    <a:pt x="4327048" y="843111"/>
                  </a:moveTo>
                  <a:lnTo>
                    <a:pt x="4365165" y="843905"/>
                  </a:lnTo>
                  <a:lnTo>
                    <a:pt x="4404076" y="847082"/>
                  </a:lnTo>
                  <a:lnTo>
                    <a:pt x="4442987" y="851848"/>
                  </a:lnTo>
                  <a:lnTo>
                    <a:pt x="4482692" y="858996"/>
                  </a:lnTo>
                  <a:lnTo>
                    <a:pt x="4522398" y="869321"/>
                  </a:lnTo>
                  <a:lnTo>
                    <a:pt x="4562897" y="879646"/>
                  </a:lnTo>
                  <a:lnTo>
                    <a:pt x="4604190" y="893942"/>
                  </a:lnTo>
                  <a:lnTo>
                    <a:pt x="4625631" y="901884"/>
                  </a:lnTo>
                  <a:lnTo>
                    <a:pt x="4646277" y="910621"/>
                  </a:lnTo>
                  <a:lnTo>
                    <a:pt x="4666130" y="920945"/>
                  </a:lnTo>
                  <a:lnTo>
                    <a:pt x="4687571" y="930476"/>
                  </a:lnTo>
                  <a:lnTo>
                    <a:pt x="4706629" y="941595"/>
                  </a:lnTo>
                  <a:lnTo>
                    <a:pt x="4724894" y="953509"/>
                  </a:lnTo>
                  <a:lnTo>
                    <a:pt x="4743952" y="964628"/>
                  </a:lnTo>
                  <a:lnTo>
                    <a:pt x="4762216" y="977336"/>
                  </a:lnTo>
                  <a:lnTo>
                    <a:pt x="4778892" y="990043"/>
                  </a:lnTo>
                  <a:lnTo>
                    <a:pt x="4797157" y="1003545"/>
                  </a:lnTo>
                  <a:lnTo>
                    <a:pt x="4813039" y="1017047"/>
                  </a:lnTo>
                  <a:lnTo>
                    <a:pt x="4828921" y="1031343"/>
                  </a:lnTo>
                  <a:lnTo>
                    <a:pt x="4859097" y="1059936"/>
                  </a:lnTo>
                  <a:lnTo>
                    <a:pt x="4888479" y="1090911"/>
                  </a:lnTo>
                  <a:lnTo>
                    <a:pt x="4915478" y="1121886"/>
                  </a:lnTo>
                  <a:lnTo>
                    <a:pt x="4940889" y="1154449"/>
                  </a:lnTo>
                  <a:lnTo>
                    <a:pt x="4964712" y="1187012"/>
                  </a:lnTo>
                  <a:lnTo>
                    <a:pt x="4986947" y="1221164"/>
                  </a:lnTo>
                  <a:lnTo>
                    <a:pt x="5006800" y="1254522"/>
                  </a:lnTo>
                  <a:lnTo>
                    <a:pt x="5026652" y="1288674"/>
                  </a:lnTo>
                  <a:lnTo>
                    <a:pt x="5043328" y="1322826"/>
                  </a:lnTo>
                  <a:lnTo>
                    <a:pt x="5059210" y="1356183"/>
                  </a:lnTo>
                  <a:lnTo>
                    <a:pt x="5074298" y="1390335"/>
                  </a:lnTo>
                  <a:lnTo>
                    <a:pt x="5087798" y="1422104"/>
                  </a:lnTo>
                  <a:lnTo>
                    <a:pt x="5099710" y="1453873"/>
                  </a:lnTo>
                  <a:lnTo>
                    <a:pt x="5110827" y="1484848"/>
                  </a:lnTo>
                  <a:lnTo>
                    <a:pt x="5121150" y="1513441"/>
                  </a:lnTo>
                  <a:lnTo>
                    <a:pt x="5129886" y="1542033"/>
                  </a:lnTo>
                  <a:lnTo>
                    <a:pt x="5144179" y="1592864"/>
                  </a:lnTo>
                  <a:lnTo>
                    <a:pt x="5153709" y="1634958"/>
                  </a:lnTo>
                  <a:lnTo>
                    <a:pt x="5161275" y="1665985"/>
                  </a:lnTo>
                  <a:lnTo>
                    <a:pt x="5129213" y="1685928"/>
                  </a:lnTo>
                  <a:lnTo>
                    <a:pt x="5095069" y="1708946"/>
                  </a:lnTo>
                  <a:lnTo>
                    <a:pt x="5062513" y="1731965"/>
                  </a:lnTo>
                  <a:lnTo>
                    <a:pt x="5030751" y="1756571"/>
                  </a:lnTo>
                  <a:lnTo>
                    <a:pt x="4999783" y="1783559"/>
                  </a:lnTo>
                  <a:lnTo>
                    <a:pt x="4970403" y="1810546"/>
                  </a:lnTo>
                  <a:lnTo>
                    <a:pt x="4942611" y="1838328"/>
                  </a:lnTo>
                  <a:lnTo>
                    <a:pt x="4914819" y="1867696"/>
                  </a:lnTo>
                  <a:lnTo>
                    <a:pt x="4887822" y="1897859"/>
                  </a:lnTo>
                  <a:lnTo>
                    <a:pt x="4862412" y="1929609"/>
                  </a:lnTo>
                  <a:lnTo>
                    <a:pt x="4837796" y="1961359"/>
                  </a:lnTo>
                  <a:lnTo>
                    <a:pt x="4814769" y="1994696"/>
                  </a:lnTo>
                  <a:lnTo>
                    <a:pt x="4793330" y="2029621"/>
                  </a:lnTo>
                  <a:lnTo>
                    <a:pt x="4771890" y="2065340"/>
                  </a:lnTo>
                  <a:lnTo>
                    <a:pt x="4752039" y="2101059"/>
                  </a:lnTo>
                  <a:lnTo>
                    <a:pt x="4734570" y="2139159"/>
                  </a:lnTo>
                  <a:lnTo>
                    <a:pt x="4716307" y="2178053"/>
                  </a:lnTo>
                  <a:lnTo>
                    <a:pt x="4700426" y="2216946"/>
                  </a:lnTo>
                  <a:lnTo>
                    <a:pt x="4685339" y="2257428"/>
                  </a:lnTo>
                  <a:lnTo>
                    <a:pt x="4671840" y="2297909"/>
                  </a:lnTo>
                  <a:lnTo>
                    <a:pt x="4659135" y="2340771"/>
                  </a:lnTo>
                  <a:lnTo>
                    <a:pt x="4648018" y="2383634"/>
                  </a:lnTo>
                  <a:lnTo>
                    <a:pt x="4636902" y="2427290"/>
                  </a:lnTo>
                  <a:lnTo>
                    <a:pt x="4628167" y="2472534"/>
                  </a:lnTo>
                  <a:lnTo>
                    <a:pt x="4620227" y="2517778"/>
                  </a:lnTo>
                  <a:lnTo>
                    <a:pt x="4613874" y="2564609"/>
                  </a:lnTo>
                  <a:lnTo>
                    <a:pt x="4609174" y="2604882"/>
                  </a:lnTo>
                  <a:lnTo>
                    <a:pt x="4567240" y="2612242"/>
                  </a:lnTo>
                  <a:lnTo>
                    <a:pt x="4521996" y="2620977"/>
                  </a:lnTo>
                  <a:lnTo>
                    <a:pt x="4475165" y="2632888"/>
                  </a:lnTo>
                  <a:lnTo>
                    <a:pt x="4427540" y="2646387"/>
                  </a:lnTo>
                  <a:lnTo>
                    <a:pt x="4379915" y="2661474"/>
                  </a:lnTo>
                  <a:lnTo>
                    <a:pt x="4330703" y="2678944"/>
                  </a:lnTo>
                  <a:lnTo>
                    <a:pt x="4282284" y="2698001"/>
                  </a:lnTo>
                  <a:lnTo>
                    <a:pt x="4231484" y="2719441"/>
                  </a:lnTo>
                  <a:lnTo>
                    <a:pt x="4180684" y="2742469"/>
                  </a:lnTo>
                  <a:lnTo>
                    <a:pt x="4129090" y="2768673"/>
                  </a:lnTo>
                  <a:lnTo>
                    <a:pt x="4099721" y="2751998"/>
                  </a:lnTo>
                  <a:lnTo>
                    <a:pt x="4068765" y="2734528"/>
                  </a:lnTo>
                  <a:lnTo>
                    <a:pt x="4038603" y="2718647"/>
                  </a:lnTo>
                  <a:lnTo>
                    <a:pt x="4007646" y="2703560"/>
                  </a:lnTo>
                  <a:lnTo>
                    <a:pt x="3977484" y="2690061"/>
                  </a:lnTo>
                  <a:lnTo>
                    <a:pt x="3946528" y="2677355"/>
                  </a:lnTo>
                  <a:lnTo>
                    <a:pt x="3915571" y="2665444"/>
                  </a:lnTo>
                  <a:lnTo>
                    <a:pt x="3884615" y="2654327"/>
                  </a:lnTo>
                  <a:lnTo>
                    <a:pt x="3853659" y="2643211"/>
                  </a:lnTo>
                  <a:lnTo>
                    <a:pt x="3821909" y="2634476"/>
                  </a:lnTo>
                  <a:lnTo>
                    <a:pt x="3790953" y="2626535"/>
                  </a:lnTo>
                  <a:lnTo>
                    <a:pt x="3760790" y="2618594"/>
                  </a:lnTo>
                  <a:lnTo>
                    <a:pt x="3728246" y="2611448"/>
                  </a:lnTo>
                  <a:lnTo>
                    <a:pt x="3698084" y="2606683"/>
                  </a:lnTo>
                  <a:lnTo>
                    <a:pt x="3667128" y="2601125"/>
                  </a:lnTo>
                  <a:lnTo>
                    <a:pt x="3636171" y="2597155"/>
                  </a:lnTo>
                  <a:lnTo>
                    <a:pt x="3605215" y="2594772"/>
                  </a:lnTo>
                  <a:lnTo>
                    <a:pt x="3573465" y="2593184"/>
                  </a:lnTo>
                  <a:lnTo>
                    <a:pt x="3542509" y="2592390"/>
                  </a:lnTo>
                  <a:lnTo>
                    <a:pt x="3513140" y="2592390"/>
                  </a:lnTo>
                  <a:lnTo>
                    <a:pt x="3482184" y="2593184"/>
                  </a:lnTo>
                  <a:lnTo>
                    <a:pt x="3451228" y="2595567"/>
                  </a:lnTo>
                  <a:lnTo>
                    <a:pt x="3421859" y="2597155"/>
                  </a:lnTo>
                  <a:lnTo>
                    <a:pt x="3390903" y="2601125"/>
                  </a:lnTo>
                  <a:lnTo>
                    <a:pt x="3360740" y="2606683"/>
                  </a:lnTo>
                  <a:lnTo>
                    <a:pt x="3331371" y="2612242"/>
                  </a:lnTo>
                  <a:lnTo>
                    <a:pt x="3302003" y="2618594"/>
                  </a:lnTo>
                  <a:lnTo>
                    <a:pt x="3272634" y="2626535"/>
                  </a:lnTo>
                  <a:lnTo>
                    <a:pt x="3243265" y="2635270"/>
                  </a:lnTo>
                  <a:lnTo>
                    <a:pt x="3214690" y="2644005"/>
                  </a:lnTo>
                  <a:lnTo>
                    <a:pt x="3186115" y="2655122"/>
                  </a:lnTo>
                  <a:lnTo>
                    <a:pt x="3158334" y="2666239"/>
                  </a:lnTo>
                  <a:lnTo>
                    <a:pt x="3134521" y="2677355"/>
                  </a:lnTo>
                  <a:lnTo>
                    <a:pt x="3111503" y="2687678"/>
                  </a:lnTo>
                  <a:lnTo>
                    <a:pt x="3088484" y="2699589"/>
                  </a:lnTo>
                  <a:lnTo>
                    <a:pt x="3065465" y="2711500"/>
                  </a:lnTo>
                  <a:lnTo>
                    <a:pt x="3044034" y="2724999"/>
                  </a:lnTo>
                  <a:lnTo>
                    <a:pt x="3022603" y="2737705"/>
                  </a:lnTo>
                  <a:lnTo>
                    <a:pt x="3001965" y="2751998"/>
                  </a:lnTo>
                  <a:lnTo>
                    <a:pt x="2981328" y="2765497"/>
                  </a:lnTo>
                  <a:lnTo>
                    <a:pt x="2961484" y="2780584"/>
                  </a:lnTo>
                  <a:lnTo>
                    <a:pt x="2942434" y="2796466"/>
                  </a:lnTo>
                  <a:lnTo>
                    <a:pt x="2922590" y="2812347"/>
                  </a:lnTo>
                  <a:lnTo>
                    <a:pt x="2904334" y="2828228"/>
                  </a:lnTo>
                  <a:lnTo>
                    <a:pt x="2886871" y="2844904"/>
                  </a:lnTo>
                  <a:lnTo>
                    <a:pt x="2868615" y="2863167"/>
                  </a:lnTo>
                  <a:lnTo>
                    <a:pt x="2851946" y="2880637"/>
                  </a:lnTo>
                  <a:lnTo>
                    <a:pt x="2835278" y="2898900"/>
                  </a:lnTo>
                  <a:lnTo>
                    <a:pt x="2819403" y="2917958"/>
                  </a:lnTo>
                  <a:lnTo>
                    <a:pt x="2804321" y="2937809"/>
                  </a:lnTo>
                  <a:lnTo>
                    <a:pt x="2795589" y="2949304"/>
                  </a:lnTo>
                  <a:lnTo>
                    <a:pt x="2790835" y="2901724"/>
                  </a:lnTo>
                  <a:lnTo>
                    <a:pt x="2783694" y="2846932"/>
                  </a:lnTo>
                  <a:lnTo>
                    <a:pt x="2775759" y="2792934"/>
                  </a:lnTo>
                  <a:lnTo>
                    <a:pt x="2766238" y="2740524"/>
                  </a:lnTo>
                  <a:lnTo>
                    <a:pt x="2755923" y="2689702"/>
                  </a:lnTo>
                  <a:lnTo>
                    <a:pt x="2744814" y="2638881"/>
                  </a:lnTo>
                  <a:lnTo>
                    <a:pt x="2732912" y="2588853"/>
                  </a:lnTo>
                  <a:lnTo>
                    <a:pt x="2720217" y="2541208"/>
                  </a:lnTo>
                  <a:lnTo>
                    <a:pt x="2705934" y="2494356"/>
                  </a:lnTo>
                  <a:lnTo>
                    <a:pt x="2690859" y="2448299"/>
                  </a:lnTo>
                  <a:lnTo>
                    <a:pt x="2674196" y="2403036"/>
                  </a:lnTo>
                  <a:lnTo>
                    <a:pt x="2657533" y="2359361"/>
                  </a:lnTo>
                  <a:lnTo>
                    <a:pt x="2639283" y="2316480"/>
                  </a:lnTo>
                  <a:lnTo>
                    <a:pt x="2620240" y="2275188"/>
                  </a:lnTo>
                  <a:lnTo>
                    <a:pt x="2600403" y="2235483"/>
                  </a:lnTo>
                  <a:lnTo>
                    <a:pt x="2578980" y="2194985"/>
                  </a:lnTo>
                  <a:lnTo>
                    <a:pt x="2556763" y="2157662"/>
                  </a:lnTo>
                  <a:lnTo>
                    <a:pt x="2533752" y="2119546"/>
                  </a:lnTo>
                  <a:lnTo>
                    <a:pt x="2509948" y="2083812"/>
                  </a:lnTo>
                  <a:lnTo>
                    <a:pt x="2485351" y="2048872"/>
                  </a:lnTo>
                  <a:lnTo>
                    <a:pt x="2458373" y="2015520"/>
                  </a:lnTo>
                  <a:lnTo>
                    <a:pt x="2431395" y="1982169"/>
                  </a:lnTo>
                  <a:lnTo>
                    <a:pt x="2403624" y="1951993"/>
                  </a:lnTo>
                  <a:lnTo>
                    <a:pt x="2375059" y="1921024"/>
                  </a:lnTo>
                  <a:lnTo>
                    <a:pt x="2345701" y="1891643"/>
                  </a:lnTo>
                  <a:lnTo>
                    <a:pt x="2314756" y="1863849"/>
                  </a:lnTo>
                  <a:lnTo>
                    <a:pt x="2279844" y="1834468"/>
                  </a:lnTo>
                  <a:lnTo>
                    <a:pt x="2244138" y="1807469"/>
                  </a:lnTo>
                  <a:lnTo>
                    <a:pt x="2208432" y="1781264"/>
                  </a:lnTo>
                  <a:lnTo>
                    <a:pt x="2172726" y="1759030"/>
                  </a:lnTo>
                  <a:lnTo>
                    <a:pt x="2137020" y="1736795"/>
                  </a:lnTo>
                  <a:lnTo>
                    <a:pt x="2099727" y="1716943"/>
                  </a:lnTo>
                  <a:lnTo>
                    <a:pt x="2098342" y="1716204"/>
                  </a:lnTo>
                  <a:lnTo>
                    <a:pt x="2102769" y="1703262"/>
                  </a:lnTo>
                  <a:lnTo>
                    <a:pt x="2113886" y="1674669"/>
                  </a:lnTo>
                  <a:lnTo>
                    <a:pt x="2125798" y="1646077"/>
                  </a:lnTo>
                  <a:lnTo>
                    <a:pt x="2137709" y="1618279"/>
                  </a:lnTo>
                  <a:lnTo>
                    <a:pt x="2149621" y="1591275"/>
                  </a:lnTo>
                  <a:lnTo>
                    <a:pt x="2162326" y="1565066"/>
                  </a:lnTo>
                  <a:lnTo>
                    <a:pt x="2175032" y="1539650"/>
                  </a:lnTo>
                  <a:lnTo>
                    <a:pt x="2189326" y="1514235"/>
                  </a:lnTo>
                  <a:lnTo>
                    <a:pt x="2202826" y="1490408"/>
                  </a:lnTo>
                  <a:lnTo>
                    <a:pt x="2217120" y="1467375"/>
                  </a:lnTo>
                  <a:lnTo>
                    <a:pt x="2232207" y="1445137"/>
                  </a:lnTo>
                  <a:lnTo>
                    <a:pt x="2247295" y="1422899"/>
                  </a:lnTo>
                  <a:lnTo>
                    <a:pt x="2263177" y="1402249"/>
                  </a:lnTo>
                  <a:lnTo>
                    <a:pt x="2279059" y="1382393"/>
                  </a:lnTo>
                  <a:lnTo>
                    <a:pt x="2294942" y="1363331"/>
                  </a:lnTo>
                  <a:lnTo>
                    <a:pt x="2311618" y="1344270"/>
                  </a:lnTo>
                  <a:lnTo>
                    <a:pt x="2328294" y="1326797"/>
                  </a:lnTo>
                  <a:lnTo>
                    <a:pt x="2346558" y="1309324"/>
                  </a:lnTo>
                  <a:lnTo>
                    <a:pt x="2364028" y="1293439"/>
                  </a:lnTo>
                  <a:lnTo>
                    <a:pt x="2382293" y="1277555"/>
                  </a:lnTo>
                  <a:lnTo>
                    <a:pt x="2401351" y="1262464"/>
                  </a:lnTo>
                  <a:lnTo>
                    <a:pt x="2419616" y="1248962"/>
                  </a:lnTo>
                  <a:lnTo>
                    <a:pt x="2438674" y="1236255"/>
                  </a:lnTo>
                  <a:lnTo>
                    <a:pt x="2458527" y="1224341"/>
                  </a:lnTo>
                  <a:lnTo>
                    <a:pt x="2479967" y="1212428"/>
                  </a:lnTo>
                  <a:lnTo>
                    <a:pt x="2499820" y="1201309"/>
                  </a:lnTo>
                  <a:lnTo>
                    <a:pt x="2521261" y="1190984"/>
                  </a:lnTo>
                  <a:lnTo>
                    <a:pt x="2541907" y="1182247"/>
                  </a:lnTo>
                  <a:lnTo>
                    <a:pt x="2564142" y="1174305"/>
                  </a:lnTo>
                  <a:lnTo>
                    <a:pt x="2595112" y="1163185"/>
                  </a:lnTo>
                  <a:lnTo>
                    <a:pt x="2626082" y="1154449"/>
                  </a:lnTo>
                  <a:lnTo>
                    <a:pt x="2656258" y="1147301"/>
                  </a:lnTo>
                  <a:lnTo>
                    <a:pt x="2688816" y="1141741"/>
                  </a:lnTo>
                  <a:lnTo>
                    <a:pt x="2718992" y="1137770"/>
                  </a:lnTo>
                  <a:lnTo>
                    <a:pt x="2750756" y="1134593"/>
                  </a:lnTo>
                  <a:lnTo>
                    <a:pt x="2781726" y="1132210"/>
                  </a:lnTo>
                  <a:lnTo>
                    <a:pt x="2813490" y="1131416"/>
                  </a:lnTo>
                  <a:lnTo>
                    <a:pt x="2844460" y="1132210"/>
                  </a:lnTo>
                  <a:lnTo>
                    <a:pt x="2876224" y="1134593"/>
                  </a:lnTo>
                  <a:lnTo>
                    <a:pt x="2907194" y="1137770"/>
                  </a:lnTo>
                  <a:lnTo>
                    <a:pt x="2938164" y="1141741"/>
                  </a:lnTo>
                  <a:lnTo>
                    <a:pt x="2969134" y="1145712"/>
                  </a:lnTo>
                  <a:lnTo>
                    <a:pt x="2998516" y="1151272"/>
                  </a:lnTo>
                  <a:lnTo>
                    <a:pt x="3028692" y="1157626"/>
                  </a:lnTo>
                  <a:lnTo>
                    <a:pt x="3057279" y="1164774"/>
                  </a:lnTo>
                  <a:lnTo>
                    <a:pt x="3085867" y="1172716"/>
                  </a:lnTo>
                  <a:lnTo>
                    <a:pt x="3115249" y="1181453"/>
                  </a:lnTo>
                  <a:lnTo>
                    <a:pt x="3143042" y="1190189"/>
                  </a:lnTo>
                  <a:lnTo>
                    <a:pt x="3170042" y="1198926"/>
                  </a:lnTo>
                  <a:lnTo>
                    <a:pt x="3196247" y="1210045"/>
                  </a:lnTo>
                  <a:lnTo>
                    <a:pt x="3222453" y="1220370"/>
                  </a:lnTo>
                  <a:lnTo>
                    <a:pt x="3272481" y="1241814"/>
                  </a:lnTo>
                  <a:lnTo>
                    <a:pt x="3319333" y="1264053"/>
                  </a:lnTo>
                  <a:lnTo>
                    <a:pt x="3361420" y="1287085"/>
                  </a:lnTo>
                  <a:lnTo>
                    <a:pt x="3399537" y="1309324"/>
                  </a:lnTo>
                  <a:lnTo>
                    <a:pt x="3434478" y="1331562"/>
                  </a:lnTo>
                  <a:lnTo>
                    <a:pt x="3445595" y="1337122"/>
                  </a:lnTo>
                  <a:lnTo>
                    <a:pt x="3455919" y="1343476"/>
                  </a:lnTo>
                  <a:lnTo>
                    <a:pt x="3467830" y="1347447"/>
                  </a:lnTo>
                  <a:lnTo>
                    <a:pt x="3479742" y="1350624"/>
                  </a:lnTo>
                  <a:lnTo>
                    <a:pt x="3491653" y="1351418"/>
                  </a:lnTo>
                  <a:lnTo>
                    <a:pt x="3503565" y="1352212"/>
                  </a:lnTo>
                  <a:lnTo>
                    <a:pt x="3517064" y="1351418"/>
                  </a:lnTo>
                  <a:lnTo>
                    <a:pt x="3528976" y="1349035"/>
                  </a:lnTo>
                  <a:lnTo>
                    <a:pt x="3540887" y="1345064"/>
                  </a:lnTo>
                  <a:lnTo>
                    <a:pt x="3552799" y="1341093"/>
                  </a:lnTo>
                  <a:lnTo>
                    <a:pt x="3563916" y="1335533"/>
                  </a:lnTo>
                  <a:lnTo>
                    <a:pt x="3573446" y="1328385"/>
                  </a:lnTo>
                  <a:lnTo>
                    <a:pt x="3583769" y="1320443"/>
                  </a:lnTo>
                  <a:lnTo>
                    <a:pt x="3591710" y="1311706"/>
                  </a:lnTo>
                  <a:lnTo>
                    <a:pt x="3599651" y="1302970"/>
                  </a:lnTo>
                  <a:lnTo>
                    <a:pt x="3606004" y="1291851"/>
                  </a:lnTo>
                  <a:lnTo>
                    <a:pt x="3624268" y="1262464"/>
                  </a:lnTo>
                  <a:lnTo>
                    <a:pt x="3643327" y="1233872"/>
                  </a:lnTo>
                  <a:lnTo>
                    <a:pt x="3663179" y="1206074"/>
                  </a:lnTo>
                  <a:lnTo>
                    <a:pt x="3683826" y="1178276"/>
                  </a:lnTo>
                  <a:lnTo>
                    <a:pt x="3706061" y="1151272"/>
                  </a:lnTo>
                  <a:lnTo>
                    <a:pt x="3728296" y="1124268"/>
                  </a:lnTo>
                  <a:lnTo>
                    <a:pt x="3752913" y="1099647"/>
                  </a:lnTo>
                  <a:lnTo>
                    <a:pt x="3777530" y="1075026"/>
                  </a:lnTo>
                  <a:lnTo>
                    <a:pt x="3802941" y="1051199"/>
                  </a:lnTo>
                  <a:lnTo>
                    <a:pt x="3829941" y="1028166"/>
                  </a:lnTo>
                  <a:lnTo>
                    <a:pt x="3857734" y="1007517"/>
                  </a:lnTo>
                  <a:lnTo>
                    <a:pt x="3887116" y="986072"/>
                  </a:lnTo>
                  <a:lnTo>
                    <a:pt x="3916498" y="966217"/>
                  </a:lnTo>
                  <a:lnTo>
                    <a:pt x="3946674" y="948744"/>
                  </a:lnTo>
                  <a:lnTo>
                    <a:pt x="3978438" y="930476"/>
                  </a:lnTo>
                  <a:lnTo>
                    <a:pt x="4010202" y="915386"/>
                  </a:lnTo>
                  <a:lnTo>
                    <a:pt x="4042760" y="901090"/>
                  </a:lnTo>
                  <a:lnTo>
                    <a:pt x="4076112" y="887588"/>
                  </a:lnTo>
                  <a:lnTo>
                    <a:pt x="4109464" y="877263"/>
                  </a:lnTo>
                  <a:lnTo>
                    <a:pt x="4144405" y="866938"/>
                  </a:lnTo>
                  <a:lnTo>
                    <a:pt x="4180140" y="858996"/>
                  </a:lnTo>
                  <a:lnTo>
                    <a:pt x="4215874" y="851848"/>
                  </a:lnTo>
                  <a:lnTo>
                    <a:pt x="4252403" y="847082"/>
                  </a:lnTo>
                  <a:lnTo>
                    <a:pt x="4289726" y="843905"/>
                  </a:lnTo>
                  <a:close/>
                  <a:moveTo>
                    <a:pt x="4113213" y="0"/>
                  </a:moveTo>
                  <a:lnTo>
                    <a:pt x="4148931" y="0"/>
                  </a:lnTo>
                  <a:lnTo>
                    <a:pt x="4192588" y="794"/>
                  </a:lnTo>
                  <a:lnTo>
                    <a:pt x="4235450" y="3175"/>
                  </a:lnTo>
                  <a:lnTo>
                    <a:pt x="4279106" y="6350"/>
                  </a:lnTo>
                  <a:lnTo>
                    <a:pt x="4321969" y="10319"/>
                  </a:lnTo>
                  <a:lnTo>
                    <a:pt x="4364038" y="15875"/>
                  </a:lnTo>
                  <a:lnTo>
                    <a:pt x="4405313" y="22225"/>
                  </a:lnTo>
                  <a:lnTo>
                    <a:pt x="4447381" y="30163"/>
                  </a:lnTo>
                  <a:lnTo>
                    <a:pt x="4489450" y="38894"/>
                  </a:lnTo>
                  <a:lnTo>
                    <a:pt x="4529931" y="48419"/>
                  </a:lnTo>
                  <a:lnTo>
                    <a:pt x="4569619" y="60325"/>
                  </a:lnTo>
                  <a:lnTo>
                    <a:pt x="4609306" y="72231"/>
                  </a:lnTo>
                  <a:lnTo>
                    <a:pt x="4648994" y="86519"/>
                  </a:lnTo>
                  <a:lnTo>
                    <a:pt x="4687888" y="100013"/>
                  </a:lnTo>
                  <a:lnTo>
                    <a:pt x="4725988" y="116681"/>
                  </a:lnTo>
                  <a:lnTo>
                    <a:pt x="4763294" y="132556"/>
                  </a:lnTo>
                  <a:lnTo>
                    <a:pt x="4800600" y="150019"/>
                  </a:lnTo>
                  <a:lnTo>
                    <a:pt x="4837113" y="169069"/>
                  </a:lnTo>
                  <a:lnTo>
                    <a:pt x="4873625" y="188119"/>
                  </a:lnTo>
                  <a:lnTo>
                    <a:pt x="4908550" y="208756"/>
                  </a:lnTo>
                  <a:lnTo>
                    <a:pt x="4943475" y="229394"/>
                  </a:lnTo>
                  <a:lnTo>
                    <a:pt x="4976813" y="252413"/>
                  </a:lnTo>
                  <a:lnTo>
                    <a:pt x="5010944" y="275431"/>
                  </a:lnTo>
                  <a:lnTo>
                    <a:pt x="5043488" y="299244"/>
                  </a:lnTo>
                  <a:lnTo>
                    <a:pt x="5076825" y="323850"/>
                  </a:lnTo>
                  <a:lnTo>
                    <a:pt x="5106988" y="350044"/>
                  </a:lnTo>
                  <a:lnTo>
                    <a:pt x="5137944" y="377031"/>
                  </a:lnTo>
                  <a:lnTo>
                    <a:pt x="5168106" y="404813"/>
                  </a:lnTo>
                  <a:lnTo>
                    <a:pt x="5197475" y="432594"/>
                  </a:lnTo>
                  <a:lnTo>
                    <a:pt x="5226050" y="461169"/>
                  </a:lnTo>
                  <a:lnTo>
                    <a:pt x="5253831" y="491331"/>
                  </a:lnTo>
                  <a:lnTo>
                    <a:pt x="5280025" y="521494"/>
                  </a:lnTo>
                  <a:lnTo>
                    <a:pt x="5306219" y="554038"/>
                  </a:lnTo>
                  <a:lnTo>
                    <a:pt x="5350669" y="550069"/>
                  </a:lnTo>
                  <a:lnTo>
                    <a:pt x="5395913" y="546894"/>
                  </a:lnTo>
                  <a:lnTo>
                    <a:pt x="5440363" y="544513"/>
                  </a:lnTo>
                  <a:lnTo>
                    <a:pt x="5484813" y="544513"/>
                  </a:lnTo>
                  <a:lnTo>
                    <a:pt x="5526881" y="544513"/>
                  </a:lnTo>
                  <a:lnTo>
                    <a:pt x="5568950" y="546100"/>
                  </a:lnTo>
                  <a:lnTo>
                    <a:pt x="5610225" y="548481"/>
                  </a:lnTo>
                  <a:lnTo>
                    <a:pt x="5651500" y="551656"/>
                  </a:lnTo>
                  <a:lnTo>
                    <a:pt x="5691981" y="555625"/>
                  </a:lnTo>
                  <a:lnTo>
                    <a:pt x="5732463" y="560388"/>
                  </a:lnTo>
                  <a:lnTo>
                    <a:pt x="5772150" y="566738"/>
                  </a:lnTo>
                  <a:lnTo>
                    <a:pt x="5811838" y="573881"/>
                  </a:lnTo>
                  <a:lnTo>
                    <a:pt x="5851525" y="581819"/>
                  </a:lnTo>
                  <a:lnTo>
                    <a:pt x="5890419" y="590550"/>
                  </a:lnTo>
                  <a:lnTo>
                    <a:pt x="5930106" y="599281"/>
                  </a:lnTo>
                  <a:lnTo>
                    <a:pt x="5968206" y="609600"/>
                  </a:lnTo>
                  <a:lnTo>
                    <a:pt x="6007100" y="619919"/>
                  </a:lnTo>
                  <a:lnTo>
                    <a:pt x="6044406" y="631825"/>
                  </a:lnTo>
                  <a:lnTo>
                    <a:pt x="6082506" y="645319"/>
                  </a:lnTo>
                  <a:lnTo>
                    <a:pt x="6119019" y="658813"/>
                  </a:lnTo>
                  <a:lnTo>
                    <a:pt x="6156325" y="673100"/>
                  </a:lnTo>
                  <a:lnTo>
                    <a:pt x="6192838" y="688181"/>
                  </a:lnTo>
                  <a:lnTo>
                    <a:pt x="6228556" y="704056"/>
                  </a:lnTo>
                  <a:lnTo>
                    <a:pt x="6264275" y="720725"/>
                  </a:lnTo>
                  <a:lnTo>
                    <a:pt x="6299200" y="737394"/>
                  </a:lnTo>
                  <a:lnTo>
                    <a:pt x="6334125" y="755650"/>
                  </a:lnTo>
                  <a:lnTo>
                    <a:pt x="6369050" y="774700"/>
                  </a:lnTo>
                  <a:lnTo>
                    <a:pt x="6402388" y="794544"/>
                  </a:lnTo>
                  <a:lnTo>
                    <a:pt x="6435725" y="814388"/>
                  </a:lnTo>
                  <a:lnTo>
                    <a:pt x="6468269" y="835025"/>
                  </a:lnTo>
                  <a:lnTo>
                    <a:pt x="6500812" y="857250"/>
                  </a:lnTo>
                  <a:lnTo>
                    <a:pt x="6532562" y="878681"/>
                  </a:lnTo>
                  <a:lnTo>
                    <a:pt x="6564312" y="901700"/>
                  </a:lnTo>
                  <a:lnTo>
                    <a:pt x="6595269" y="925513"/>
                  </a:lnTo>
                  <a:lnTo>
                    <a:pt x="6625431" y="949325"/>
                  </a:lnTo>
                  <a:lnTo>
                    <a:pt x="6654800" y="973931"/>
                  </a:lnTo>
                  <a:lnTo>
                    <a:pt x="6684962" y="999331"/>
                  </a:lnTo>
                  <a:lnTo>
                    <a:pt x="6713538" y="1025525"/>
                  </a:lnTo>
                  <a:lnTo>
                    <a:pt x="6741319" y="1051719"/>
                  </a:lnTo>
                  <a:lnTo>
                    <a:pt x="6769100" y="1079500"/>
                  </a:lnTo>
                  <a:lnTo>
                    <a:pt x="6796088" y="1107281"/>
                  </a:lnTo>
                  <a:lnTo>
                    <a:pt x="6822281" y="1135063"/>
                  </a:lnTo>
                  <a:lnTo>
                    <a:pt x="6847681" y="1165225"/>
                  </a:lnTo>
                  <a:lnTo>
                    <a:pt x="6873875" y="1193800"/>
                  </a:lnTo>
                  <a:lnTo>
                    <a:pt x="6897688" y="1224756"/>
                  </a:lnTo>
                  <a:lnTo>
                    <a:pt x="6921500" y="1254125"/>
                  </a:lnTo>
                  <a:lnTo>
                    <a:pt x="6945312" y="1286669"/>
                  </a:lnTo>
                  <a:lnTo>
                    <a:pt x="6968331" y="1316831"/>
                  </a:lnTo>
                  <a:lnTo>
                    <a:pt x="6989762" y="1350169"/>
                  </a:lnTo>
                  <a:lnTo>
                    <a:pt x="7011194" y="1382713"/>
                  </a:lnTo>
                  <a:lnTo>
                    <a:pt x="7031831" y="1415256"/>
                  </a:lnTo>
                  <a:lnTo>
                    <a:pt x="7051675" y="1449388"/>
                  </a:lnTo>
                  <a:lnTo>
                    <a:pt x="7070725" y="1483519"/>
                  </a:lnTo>
                  <a:lnTo>
                    <a:pt x="7089775" y="1516856"/>
                  </a:lnTo>
                  <a:lnTo>
                    <a:pt x="7106444" y="1552575"/>
                  </a:lnTo>
                  <a:lnTo>
                    <a:pt x="7123906" y="1587500"/>
                  </a:lnTo>
                  <a:lnTo>
                    <a:pt x="7139781" y="1623219"/>
                  </a:lnTo>
                  <a:lnTo>
                    <a:pt x="7156450" y="1659731"/>
                  </a:lnTo>
                  <a:lnTo>
                    <a:pt x="7169944" y="1696244"/>
                  </a:lnTo>
                  <a:lnTo>
                    <a:pt x="7184231" y="1732756"/>
                  </a:lnTo>
                  <a:lnTo>
                    <a:pt x="7197725" y="1770063"/>
                  </a:lnTo>
                  <a:lnTo>
                    <a:pt x="7209631" y="1808163"/>
                  </a:lnTo>
                  <a:lnTo>
                    <a:pt x="7221538" y="1846263"/>
                  </a:lnTo>
                  <a:lnTo>
                    <a:pt x="7231856" y="1884363"/>
                  </a:lnTo>
                  <a:lnTo>
                    <a:pt x="7241381" y="1923256"/>
                  </a:lnTo>
                  <a:lnTo>
                    <a:pt x="7250906" y="1962150"/>
                  </a:lnTo>
                  <a:lnTo>
                    <a:pt x="7259638" y="2001838"/>
                  </a:lnTo>
                  <a:lnTo>
                    <a:pt x="7266781" y="2041525"/>
                  </a:lnTo>
                  <a:lnTo>
                    <a:pt x="7300912" y="2071688"/>
                  </a:lnTo>
                  <a:lnTo>
                    <a:pt x="7335838" y="2102644"/>
                  </a:lnTo>
                  <a:lnTo>
                    <a:pt x="7369175" y="2134394"/>
                  </a:lnTo>
                  <a:lnTo>
                    <a:pt x="7401719" y="2166938"/>
                  </a:lnTo>
                  <a:lnTo>
                    <a:pt x="7433469" y="2201069"/>
                  </a:lnTo>
                  <a:lnTo>
                    <a:pt x="7464425" y="2234406"/>
                  </a:lnTo>
                  <a:lnTo>
                    <a:pt x="7493794" y="2270125"/>
                  </a:lnTo>
                  <a:lnTo>
                    <a:pt x="7523162" y="2305844"/>
                  </a:lnTo>
                  <a:lnTo>
                    <a:pt x="7550944" y="2343150"/>
                  </a:lnTo>
                  <a:lnTo>
                    <a:pt x="7577931" y="2380456"/>
                  </a:lnTo>
                  <a:lnTo>
                    <a:pt x="7604125" y="2418556"/>
                  </a:lnTo>
                  <a:lnTo>
                    <a:pt x="7629525" y="2458244"/>
                  </a:lnTo>
                  <a:lnTo>
                    <a:pt x="7653338" y="2497931"/>
                  </a:lnTo>
                  <a:lnTo>
                    <a:pt x="7676356" y="2537619"/>
                  </a:lnTo>
                  <a:lnTo>
                    <a:pt x="7697788" y="2579688"/>
                  </a:lnTo>
                  <a:lnTo>
                    <a:pt x="7718425" y="2620963"/>
                  </a:lnTo>
                  <a:lnTo>
                    <a:pt x="7737475" y="2663031"/>
                  </a:lnTo>
                  <a:lnTo>
                    <a:pt x="7756525" y="2706688"/>
                  </a:lnTo>
                  <a:lnTo>
                    <a:pt x="7773194" y="2749550"/>
                  </a:lnTo>
                  <a:lnTo>
                    <a:pt x="7790656" y="2794000"/>
                  </a:lnTo>
                  <a:lnTo>
                    <a:pt x="7804944" y="2839244"/>
                  </a:lnTo>
                  <a:lnTo>
                    <a:pt x="7819231" y="2883694"/>
                  </a:lnTo>
                  <a:lnTo>
                    <a:pt x="7831138" y="2930525"/>
                  </a:lnTo>
                  <a:lnTo>
                    <a:pt x="7843044" y="2976563"/>
                  </a:lnTo>
                  <a:lnTo>
                    <a:pt x="7852569" y="3022600"/>
                  </a:lnTo>
                  <a:lnTo>
                    <a:pt x="7862094" y="3071019"/>
                  </a:lnTo>
                  <a:lnTo>
                    <a:pt x="7868444" y="3118644"/>
                  </a:lnTo>
                  <a:lnTo>
                    <a:pt x="7874794" y="3166269"/>
                  </a:lnTo>
                  <a:lnTo>
                    <a:pt x="7879556" y="3214688"/>
                  </a:lnTo>
                  <a:lnTo>
                    <a:pt x="7883525" y="3263106"/>
                  </a:lnTo>
                  <a:lnTo>
                    <a:pt x="7885906" y="3313113"/>
                  </a:lnTo>
                  <a:lnTo>
                    <a:pt x="7886700" y="3363119"/>
                  </a:lnTo>
                  <a:lnTo>
                    <a:pt x="7884319" y="3426619"/>
                  </a:lnTo>
                  <a:lnTo>
                    <a:pt x="7881938" y="3490119"/>
                  </a:lnTo>
                  <a:lnTo>
                    <a:pt x="7875588" y="3552825"/>
                  </a:lnTo>
                  <a:lnTo>
                    <a:pt x="7867650" y="3615531"/>
                  </a:lnTo>
                  <a:lnTo>
                    <a:pt x="7858125" y="3675856"/>
                  </a:lnTo>
                  <a:lnTo>
                    <a:pt x="7844631" y="3736975"/>
                  </a:lnTo>
                  <a:lnTo>
                    <a:pt x="7831138" y="3797300"/>
                  </a:lnTo>
                  <a:lnTo>
                    <a:pt x="7814469" y="3856038"/>
                  </a:lnTo>
                  <a:lnTo>
                    <a:pt x="7796212" y="3914775"/>
                  </a:lnTo>
                  <a:lnTo>
                    <a:pt x="7775575" y="3971131"/>
                  </a:lnTo>
                  <a:lnTo>
                    <a:pt x="7752556" y="4028281"/>
                  </a:lnTo>
                  <a:lnTo>
                    <a:pt x="7728744" y="4082256"/>
                  </a:lnTo>
                  <a:lnTo>
                    <a:pt x="7701756" y="4137025"/>
                  </a:lnTo>
                  <a:lnTo>
                    <a:pt x="7673975" y="4190206"/>
                  </a:lnTo>
                  <a:lnTo>
                    <a:pt x="7643812" y="4242594"/>
                  </a:lnTo>
                  <a:lnTo>
                    <a:pt x="7612062" y="4293394"/>
                  </a:lnTo>
                  <a:lnTo>
                    <a:pt x="7578725" y="4343400"/>
                  </a:lnTo>
                  <a:lnTo>
                    <a:pt x="7543800" y="4391819"/>
                  </a:lnTo>
                  <a:lnTo>
                    <a:pt x="7507288" y="4438650"/>
                  </a:lnTo>
                  <a:lnTo>
                    <a:pt x="7469188" y="4483894"/>
                  </a:lnTo>
                  <a:lnTo>
                    <a:pt x="7429500" y="4529138"/>
                  </a:lnTo>
                  <a:lnTo>
                    <a:pt x="7387431" y="4572000"/>
                  </a:lnTo>
                  <a:lnTo>
                    <a:pt x="7344569" y="4613275"/>
                  </a:lnTo>
                  <a:lnTo>
                    <a:pt x="7300912" y="4652963"/>
                  </a:lnTo>
                  <a:lnTo>
                    <a:pt x="7255669" y="4691856"/>
                  </a:lnTo>
                  <a:lnTo>
                    <a:pt x="7208838" y="4728369"/>
                  </a:lnTo>
                  <a:lnTo>
                    <a:pt x="7161212" y="4764881"/>
                  </a:lnTo>
                  <a:lnTo>
                    <a:pt x="7111206" y="4798219"/>
                  </a:lnTo>
                  <a:lnTo>
                    <a:pt x="7060406" y="4829969"/>
                  </a:lnTo>
                  <a:lnTo>
                    <a:pt x="7008812" y="4860925"/>
                  </a:lnTo>
                  <a:lnTo>
                    <a:pt x="6956425" y="4888706"/>
                  </a:lnTo>
                  <a:lnTo>
                    <a:pt x="6901656" y="4915694"/>
                  </a:lnTo>
                  <a:lnTo>
                    <a:pt x="6911181" y="4950619"/>
                  </a:lnTo>
                  <a:lnTo>
                    <a:pt x="6919119" y="4986338"/>
                  </a:lnTo>
                  <a:lnTo>
                    <a:pt x="6926262" y="5022056"/>
                  </a:lnTo>
                  <a:lnTo>
                    <a:pt x="6932612" y="5057775"/>
                  </a:lnTo>
                  <a:lnTo>
                    <a:pt x="6937375" y="5094288"/>
                  </a:lnTo>
                  <a:lnTo>
                    <a:pt x="6940550" y="5132388"/>
                  </a:lnTo>
                  <a:lnTo>
                    <a:pt x="6942138" y="5168900"/>
                  </a:lnTo>
                  <a:lnTo>
                    <a:pt x="6943725" y="5207000"/>
                  </a:lnTo>
                  <a:lnTo>
                    <a:pt x="6942138" y="5249863"/>
                  </a:lnTo>
                  <a:lnTo>
                    <a:pt x="6939756" y="5292725"/>
                  </a:lnTo>
                  <a:lnTo>
                    <a:pt x="6935788" y="5334000"/>
                  </a:lnTo>
                  <a:lnTo>
                    <a:pt x="6929438" y="5374481"/>
                  </a:lnTo>
                  <a:lnTo>
                    <a:pt x="6922294" y="5415756"/>
                  </a:lnTo>
                  <a:lnTo>
                    <a:pt x="6913562" y="5456238"/>
                  </a:lnTo>
                  <a:lnTo>
                    <a:pt x="6902450" y="5495925"/>
                  </a:lnTo>
                  <a:lnTo>
                    <a:pt x="6890544" y="5534819"/>
                  </a:lnTo>
                  <a:lnTo>
                    <a:pt x="6877844" y="5573713"/>
                  </a:lnTo>
                  <a:lnTo>
                    <a:pt x="6862762" y="5611813"/>
                  </a:lnTo>
                  <a:lnTo>
                    <a:pt x="6846888" y="5648325"/>
                  </a:lnTo>
                  <a:lnTo>
                    <a:pt x="6829425" y="5684044"/>
                  </a:lnTo>
                  <a:lnTo>
                    <a:pt x="6810375" y="5719763"/>
                  </a:lnTo>
                  <a:lnTo>
                    <a:pt x="6790531" y="5754688"/>
                  </a:lnTo>
                  <a:lnTo>
                    <a:pt x="6769100" y="5788025"/>
                  </a:lnTo>
                  <a:lnTo>
                    <a:pt x="6746875" y="5821363"/>
                  </a:lnTo>
                  <a:lnTo>
                    <a:pt x="6723062" y="5853113"/>
                  </a:lnTo>
                  <a:lnTo>
                    <a:pt x="6697662" y="5884863"/>
                  </a:lnTo>
                  <a:lnTo>
                    <a:pt x="6672262" y="5915025"/>
                  </a:lnTo>
                  <a:lnTo>
                    <a:pt x="6644481" y="5943600"/>
                  </a:lnTo>
                  <a:lnTo>
                    <a:pt x="6616700" y="5971381"/>
                  </a:lnTo>
                  <a:lnTo>
                    <a:pt x="6587331" y="5998369"/>
                  </a:lnTo>
                  <a:lnTo>
                    <a:pt x="6556375" y="6023769"/>
                  </a:lnTo>
                  <a:lnTo>
                    <a:pt x="6526212" y="6049169"/>
                  </a:lnTo>
                  <a:lnTo>
                    <a:pt x="6492875" y="6072981"/>
                  </a:lnTo>
                  <a:lnTo>
                    <a:pt x="6460331" y="6095206"/>
                  </a:lnTo>
                  <a:lnTo>
                    <a:pt x="6426200" y="6116638"/>
                  </a:lnTo>
                  <a:lnTo>
                    <a:pt x="6391275" y="6136481"/>
                  </a:lnTo>
                  <a:lnTo>
                    <a:pt x="6355556" y="6155531"/>
                  </a:lnTo>
                  <a:lnTo>
                    <a:pt x="6319044" y="6172200"/>
                  </a:lnTo>
                  <a:lnTo>
                    <a:pt x="6282531" y="6188075"/>
                  </a:lnTo>
                  <a:lnTo>
                    <a:pt x="6244431" y="6203156"/>
                  </a:lnTo>
                  <a:lnTo>
                    <a:pt x="6223794" y="6238875"/>
                  </a:lnTo>
                  <a:lnTo>
                    <a:pt x="6200775" y="6274594"/>
                  </a:lnTo>
                  <a:lnTo>
                    <a:pt x="6176963" y="6309519"/>
                  </a:lnTo>
                  <a:lnTo>
                    <a:pt x="6153150" y="6342856"/>
                  </a:lnTo>
                  <a:lnTo>
                    <a:pt x="6126956" y="6376194"/>
                  </a:lnTo>
                  <a:lnTo>
                    <a:pt x="6100763" y="6408738"/>
                  </a:lnTo>
                  <a:lnTo>
                    <a:pt x="6072188" y="6439694"/>
                  </a:lnTo>
                  <a:lnTo>
                    <a:pt x="6043613" y="6470650"/>
                  </a:lnTo>
                  <a:lnTo>
                    <a:pt x="6014244" y="6499225"/>
                  </a:lnTo>
                  <a:lnTo>
                    <a:pt x="5983288" y="6527800"/>
                  </a:lnTo>
                  <a:lnTo>
                    <a:pt x="5952331" y="6555581"/>
                  </a:lnTo>
                  <a:lnTo>
                    <a:pt x="5919788" y="6581775"/>
                  </a:lnTo>
                  <a:lnTo>
                    <a:pt x="5885656" y="6607175"/>
                  </a:lnTo>
                  <a:lnTo>
                    <a:pt x="5851525" y="6630988"/>
                  </a:lnTo>
                  <a:lnTo>
                    <a:pt x="5817394" y="6655594"/>
                  </a:lnTo>
                  <a:lnTo>
                    <a:pt x="5781675" y="6677025"/>
                  </a:lnTo>
                  <a:lnTo>
                    <a:pt x="5744369" y="6697663"/>
                  </a:lnTo>
                  <a:lnTo>
                    <a:pt x="5707856" y="6717506"/>
                  </a:lnTo>
                  <a:lnTo>
                    <a:pt x="5669756" y="6736556"/>
                  </a:lnTo>
                  <a:lnTo>
                    <a:pt x="5630863" y="6754019"/>
                  </a:lnTo>
                  <a:lnTo>
                    <a:pt x="5591175" y="6769894"/>
                  </a:lnTo>
                  <a:lnTo>
                    <a:pt x="5551488" y="6784181"/>
                  </a:lnTo>
                  <a:lnTo>
                    <a:pt x="5511006" y="6798469"/>
                  </a:lnTo>
                  <a:lnTo>
                    <a:pt x="5470525" y="6810375"/>
                  </a:lnTo>
                  <a:lnTo>
                    <a:pt x="5428456" y="6821488"/>
                  </a:lnTo>
                  <a:lnTo>
                    <a:pt x="5385594" y="6831013"/>
                  </a:lnTo>
                  <a:lnTo>
                    <a:pt x="5342731" y="6838950"/>
                  </a:lnTo>
                  <a:lnTo>
                    <a:pt x="5299869" y="6846094"/>
                  </a:lnTo>
                  <a:lnTo>
                    <a:pt x="5256213" y="6850856"/>
                  </a:lnTo>
                  <a:lnTo>
                    <a:pt x="5211763" y="6854825"/>
                  </a:lnTo>
                  <a:lnTo>
                    <a:pt x="5168106" y="6857206"/>
                  </a:lnTo>
                  <a:lnTo>
                    <a:pt x="5122069" y="6858000"/>
                  </a:lnTo>
                  <a:lnTo>
                    <a:pt x="5091113" y="6858000"/>
                  </a:lnTo>
                  <a:lnTo>
                    <a:pt x="5059363" y="6855619"/>
                  </a:lnTo>
                  <a:lnTo>
                    <a:pt x="5027613" y="6854825"/>
                  </a:lnTo>
                  <a:lnTo>
                    <a:pt x="4996656" y="6851650"/>
                  </a:lnTo>
                  <a:lnTo>
                    <a:pt x="4966494" y="6849269"/>
                  </a:lnTo>
                  <a:lnTo>
                    <a:pt x="4935538" y="6843713"/>
                  </a:lnTo>
                  <a:lnTo>
                    <a:pt x="4905375" y="6839744"/>
                  </a:lnTo>
                  <a:lnTo>
                    <a:pt x="4876006" y="6834188"/>
                  </a:lnTo>
                  <a:lnTo>
                    <a:pt x="4845050" y="6827838"/>
                  </a:lnTo>
                  <a:lnTo>
                    <a:pt x="4816475" y="6821488"/>
                  </a:lnTo>
                  <a:lnTo>
                    <a:pt x="4786313" y="6813550"/>
                  </a:lnTo>
                  <a:lnTo>
                    <a:pt x="4757738" y="6805613"/>
                  </a:lnTo>
                  <a:lnTo>
                    <a:pt x="4728369" y="6796088"/>
                  </a:lnTo>
                  <a:lnTo>
                    <a:pt x="4699794" y="6787356"/>
                  </a:lnTo>
                  <a:lnTo>
                    <a:pt x="4672013" y="6776244"/>
                  </a:lnTo>
                  <a:lnTo>
                    <a:pt x="4644231" y="6765925"/>
                  </a:lnTo>
                  <a:lnTo>
                    <a:pt x="4616450" y="6754813"/>
                  </a:lnTo>
                  <a:lnTo>
                    <a:pt x="4589463" y="6742906"/>
                  </a:lnTo>
                  <a:lnTo>
                    <a:pt x="4561681" y="6729413"/>
                  </a:lnTo>
                  <a:lnTo>
                    <a:pt x="4535488" y="6716713"/>
                  </a:lnTo>
                  <a:lnTo>
                    <a:pt x="4509294" y="6703219"/>
                  </a:lnTo>
                  <a:lnTo>
                    <a:pt x="4483100" y="6688138"/>
                  </a:lnTo>
                  <a:lnTo>
                    <a:pt x="4458494" y="6673056"/>
                  </a:lnTo>
                  <a:lnTo>
                    <a:pt x="4432300" y="6657975"/>
                  </a:lnTo>
                  <a:lnTo>
                    <a:pt x="4408488" y="6641306"/>
                  </a:lnTo>
                  <a:lnTo>
                    <a:pt x="4383881" y="6625431"/>
                  </a:lnTo>
                  <a:lnTo>
                    <a:pt x="4360069" y="6607175"/>
                  </a:lnTo>
                  <a:lnTo>
                    <a:pt x="4336256" y="6589713"/>
                  </a:lnTo>
                  <a:lnTo>
                    <a:pt x="4313238" y="6571456"/>
                  </a:lnTo>
                  <a:lnTo>
                    <a:pt x="4290219" y="6553200"/>
                  </a:lnTo>
                  <a:lnTo>
                    <a:pt x="4268788" y="6534150"/>
                  </a:lnTo>
                  <a:lnTo>
                    <a:pt x="4246563" y="6514306"/>
                  </a:lnTo>
                  <a:lnTo>
                    <a:pt x="4225925" y="6494463"/>
                  </a:lnTo>
                  <a:lnTo>
                    <a:pt x="4204494" y="6473031"/>
                  </a:lnTo>
                  <a:lnTo>
                    <a:pt x="4183856" y="6451600"/>
                  </a:lnTo>
                  <a:lnTo>
                    <a:pt x="4164013" y="6430169"/>
                  </a:lnTo>
                  <a:lnTo>
                    <a:pt x="4144963" y="6407944"/>
                  </a:lnTo>
                  <a:lnTo>
                    <a:pt x="4125913" y="6385719"/>
                  </a:lnTo>
                  <a:lnTo>
                    <a:pt x="4107656" y="6362700"/>
                  </a:lnTo>
                  <a:lnTo>
                    <a:pt x="4089400" y="6338888"/>
                  </a:lnTo>
                  <a:lnTo>
                    <a:pt x="4072731" y="6315075"/>
                  </a:lnTo>
                  <a:lnTo>
                    <a:pt x="4056063" y="6291263"/>
                  </a:lnTo>
                  <a:lnTo>
                    <a:pt x="4038600" y="6266656"/>
                  </a:lnTo>
                  <a:lnTo>
                    <a:pt x="4023519" y="6242050"/>
                  </a:lnTo>
                  <a:lnTo>
                    <a:pt x="4007644" y="6215856"/>
                  </a:lnTo>
                  <a:lnTo>
                    <a:pt x="3994150" y="6189663"/>
                  </a:lnTo>
                  <a:lnTo>
                    <a:pt x="3981201" y="6166641"/>
                  </a:lnTo>
                  <a:lnTo>
                    <a:pt x="4007644" y="6169816"/>
                  </a:lnTo>
                  <a:lnTo>
                    <a:pt x="4067969" y="6174581"/>
                  </a:lnTo>
                  <a:lnTo>
                    <a:pt x="4127500" y="6177757"/>
                  </a:lnTo>
                  <a:lnTo>
                    <a:pt x="4187825" y="6178551"/>
                  </a:lnTo>
                  <a:lnTo>
                    <a:pt x="4225925" y="6178551"/>
                  </a:lnTo>
                  <a:lnTo>
                    <a:pt x="4263231" y="6177757"/>
                  </a:lnTo>
                  <a:lnTo>
                    <a:pt x="4302125" y="6176169"/>
                  </a:lnTo>
                  <a:lnTo>
                    <a:pt x="4340225" y="6172992"/>
                  </a:lnTo>
                  <a:lnTo>
                    <a:pt x="4377531" y="6169022"/>
                  </a:lnTo>
                  <a:lnTo>
                    <a:pt x="4415631" y="6165051"/>
                  </a:lnTo>
                  <a:lnTo>
                    <a:pt x="4452938" y="6158698"/>
                  </a:lnTo>
                  <a:lnTo>
                    <a:pt x="4491038" y="6153139"/>
                  </a:lnTo>
                  <a:lnTo>
                    <a:pt x="4529138" y="6145992"/>
                  </a:lnTo>
                  <a:lnTo>
                    <a:pt x="4566444" y="6138050"/>
                  </a:lnTo>
                  <a:lnTo>
                    <a:pt x="4603750" y="6130109"/>
                  </a:lnTo>
                  <a:lnTo>
                    <a:pt x="4640263" y="6119785"/>
                  </a:lnTo>
                  <a:lnTo>
                    <a:pt x="4676775" y="6110256"/>
                  </a:lnTo>
                  <a:lnTo>
                    <a:pt x="4714081" y="6099138"/>
                  </a:lnTo>
                  <a:lnTo>
                    <a:pt x="4749800" y="6087226"/>
                  </a:lnTo>
                  <a:lnTo>
                    <a:pt x="4786313" y="6074519"/>
                  </a:lnTo>
                  <a:lnTo>
                    <a:pt x="4818063" y="6062607"/>
                  </a:lnTo>
                  <a:lnTo>
                    <a:pt x="4849813" y="6049901"/>
                  </a:lnTo>
                  <a:lnTo>
                    <a:pt x="4880769" y="6036401"/>
                  </a:lnTo>
                  <a:lnTo>
                    <a:pt x="4911725" y="6022901"/>
                  </a:lnTo>
                  <a:lnTo>
                    <a:pt x="4941094" y="6007812"/>
                  </a:lnTo>
                  <a:lnTo>
                    <a:pt x="4970463" y="5992724"/>
                  </a:lnTo>
                  <a:lnTo>
                    <a:pt x="4999038" y="5976841"/>
                  </a:lnTo>
                  <a:lnTo>
                    <a:pt x="5026819" y="5960958"/>
                  </a:lnTo>
                  <a:lnTo>
                    <a:pt x="5053806" y="5945075"/>
                  </a:lnTo>
                  <a:lnTo>
                    <a:pt x="5079206" y="5928399"/>
                  </a:lnTo>
                  <a:lnTo>
                    <a:pt x="5105400" y="5910133"/>
                  </a:lnTo>
                  <a:lnTo>
                    <a:pt x="5130006" y="5892662"/>
                  </a:lnTo>
                  <a:lnTo>
                    <a:pt x="5155406" y="5873603"/>
                  </a:lnTo>
                  <a:lnTo>
                    <a:pt x="5177631" y="5854544"/>
                  </a:lnTo>
                  <a:lnTo>
                    <a:pt x="5200650" y="5835485"/>
                  </a:lnTo>
                  <a:lnTo>
                    <a:pt x="5222875" y="5815631"/>
                  </a:lnTo>
                  <a:lnTo>
                    <a:pt x="5243513" y="5795778"/>
                  </a:lnTo>
                  <a:lnTo>
                    <a:pt x="5263356" y="5775925"/>
                  </a:lnTo>
                  <a:lnTo>
                    <a:pt x="5283200" y="5755277"/>
                  </a:lnTo>
                  <a:lnTo>
                    <a:pt x="5302250" y="5733041"/>
                  </a:lnTo>
                  <a:lnTo>
                    <a:pt x="5319713" y="5711600"/>
                  </a:lnTo>
                  <a:lnTo>
                    <a:pt x="5337175" y="5689364"/>
                  </a:lnTo>
                  <a:lnTo>
                    <a:pt x="5353050" y="5667922"/>
                  </a:lnTo>
                  <a:lnTo>
                    <a:pt x="5368131" y="5644892"/>
                  </a:lnTo>
                  <a:lnTo>
                    <a:pt x="5381625" y="5621862"/>
                  </a:lnTo>
                  <a:lnTo>
                    <a:pt x="5395913" y="5598832"/>
                  </a:lnTo>
                  <a:lnTo>
                    <a:pt x="5407819" y="5575008"/>
                  </a:lnTo>
                  <a:lnTo>
                    <a:pt x="5419725" y="5551184"/>
                  </a:lnTo>
                  <a:lnTo>
                    <a:pt x="5430044" y="5527360"/>
                  </a:lnTo>
                  <a:lnTo>
                    <a:pt x="5440363" y="5502742"/>
                  </a:lnTo>
                  <a:lnTo>
                    <a:pt x="5448300" y="5477330"/>
                  </a:lnTo>
                  <a:lnTo>
                    <a:pt x="5456238" y="5452711"/>
                  </a:lnTo>
                  <a:lnTo>
                    <a:pt x="5470525" y="5403475"/>
                  </a:lnTo>
                  <a:lnTo>
                    <a:pt x="5480844" y="5354239"/>
                  </a:lnTo>
                  <a:lnTo>
                    <a:pt x="5488781" y="5306591"/>
                  </a:lnTo>
                  <a:lnTo>
                    <a:pt x="5494338" y="5260531"/>
                  </a:lnTo>
                  <a:lnTo>
                    <a:pt x="5498306" y="5216853"/>
                  </a:lnTo>
                  <a:lnTo>
                    <a:pt x="5499100" y="5174764"/>
                  </a:lnTo>
                  <a:lnTo>
                    <a:pt x="5498306" y="5132675"/>
                  </a:lnTo>
                  <a:lnTo>
                    <a:pt x="5495131" y="5092968"/>
                  </a:lnTo>
                  <a:lnTo>
                    <a:pt x="5490369" y="5054056"/>
                  </a:lnTo>
                  <a:lnTo>
                    <a:pt x="5483225" y="5017525"/>
                  </a:lnTo>
                  <a:lnTo>
                    <a:pt x="5474494" y="4982583"/>
                  </a:lnTo>
                  <a:lnTo>
                    <a:pt x="5464175" y="4947641"/>
                  </a:lnTo>
                  <a:lnTo>
                    <a:pt x="5452269" y="4915082"/>
                  </a:lnTo>
                  <a:lnTo>
                    <a:pt x="5439569" y="4884111"/>
                  </a:lnTo>
                  <a:lnTo>
                    <a:pt x="5425281" y="4853933"/>
                  </a:lnTo>
                  <a:lnTo>
                    <a:pt x="5409406" y="4825345"/>
                  </a:lnTo>
                  <a:lnTo>
                    <a:pt x="5393531" y="4798344"/>
                  </a:lnTo>
                  <a:lnTo>
                    <a:pt x="5376069" y="4772932"/>
                  </a:lnTo>
                  <a:lnTo>
                    <a:pt x="5357813" y="4747519"/>
                  </a:lnTo>
                  <a:lnTo>
                    <a:pt x="5338763" y="4724489"/>
                  </a:lnTo>
                  <a:lnTo>
                    <a:pt x="5319713" y="4703048"/>
                  </a:lnTo>
                  <a:lnTo>
                    <a:pt x="5299869" y="4683194"/>
                  </a:lnTo>
                  <a:lnTo>
                    <a:pt x="5279231" y="4664135"/>
                  </a:lnTo>
                  <a:lnTo>
                    <a:pt x="5259388" y="4646664"/>
                  </a:lnTo>
                  <a:lnTo>
                    <a:pt x="5238750" y="4629193"/>
                  </a:lnTo>
                  <a:lnTo>
                    <a:pt x="5217319" y="4614105"/>
                  </a:lnTo>
                  <a:lnTo>
                    <a:pt x="5196681" y="4600604"/>
                  </a:lnTo>
                  <a:lnTo>
                    <a:pt x="5176838" y="4587898"/>
                  </a:lnTo>
                  <a:lnTo>
                    <a:pt x="5156994" y="4576780"/>
                  </a:lnTo>
                  <a:lnTo>
                    <a:pt x="5137150" y="4566456"/>
                  </a:lnTo>
                  <a:lnTo>
                    <a:pt x="5118100" y="4557721"/>
                  </a:lnTo>
                  <a:lnTo>
                    <a:pt x="5099050" y="4549780"/>
                  </a:lnTo>
                  <a:lnTo>
                    <a:pt x="5087144" y="4545809"/>
                  </a:lnTo>
                  <a:lnTo>
                    <a:pt x="5076825" y="4544221"/>
                  </a:lnTo>
                  <a:lnTo>
                    <a:pt x="5064919" y="4541838"/>
                  </a:lnTo>
                  <a:lnTo>
                    <a:pt x="5053013" y="4541838"/>
                  </a:lnTo>
                  <a:lnTo>
                    <a:pt x="5041106" y="4542632"/>
                  </a:lnTo>
                  <a:lnTo>
                    <a:pt x="5029200" y="4545015"/>
                  </a:lnTo>
                  <a:lnTo>
                    <a:pt x="5018088" y="4548191"/>
                  </a:lnTo>
                  <a:lnTo>
                    <a:pt x="5006975" y="4552162"/>
                  </a:lnTo>
                  <a:lnTo>
                    <a:pt x="4996656" y="4557721"/>
                  </a:lnTo>
                  <a:lnTo>
                    <a:pt x="4987131" y="4564074"/>
                  </a:lnTo>
                  <a:lnTo>
                    <a:pt x="4978400" y="4570427"/>
                  </a:lnTo>
                  <a:lnTo>
                    <a:pt x="4968875" y="4578368"/>
                  </a:lnTo>
                  <a:lnTo>
                    <a:pt x="4960938" y="4587898"/>
                  </a:lnTo>
                  <a:lnTo>
                    <a:pt x="4954588" y="4597428"/>
                  </a:lnTo>
                  <a:lnTo>
                    <a:pt x="4948238" y="4607751"/>
                  </a:lnTo>
                  <a:lnTo>
                    <a:pt x="4943475" y="4619664"/>
                  </a:lnTo>
                  <a:lnTo>
                    <a:pt x="4939506" y="4631576"/>
                  </a:lnTo>
                  <a:lnTo>
                    <a:pt x="4936331" y="4641899"/>
                  </a:lnTo>
                  <a:lnTo>
                    <a:pt x="4935538" y="4654605"/>
                  </a:lnTo>
                  <a:lnTo>
                    <a:pt x="4935538" y="4666517"/>
                  </a:lnTo>
                  <a:lnTo>
                    <a:pt x="4936331" y="4678430"/>
                  </a:lnTo>
                  <a:lnTo>
                    <a:pt x="4938713" y="4690342"/>
                  </a:lnTo>
                  <a:lnTo>
                    <a:pt x="4941094" y="4700665"/>
                  </a:lnTo>
                  <a:lnTo>
                    <a:pt x="4945063" y="4711783"/>
                  </a:lnTo>
                  <a:lnTo>
                    <a:pt x="4950619" y="4722107"/>
                  </a:lnTo>
                  <a:lnTo>
                    <a:pt x="4956969" y="4731637"/>
                  </a:lnTo>
                  <a:lnTo>
                    <a:pt x="4964113" y="4740372"/>
                  </a:lnTo>
                  <a:lnTo>
                    <a:pt x="4972050" y="4749902"/>
                  </a:lnTo>
                  <a:lnTo>
                    <a:pt x="4980781" y="4757843"/>
                  </a:lnTo>
                  <a:lnTo>
                    <a:pt x="4991100" y="4764990"/>
                  </a:lnTo>
                  <a:lnTo>
                    <a:pt x="5000625" y="4770549"/>
                  </a:lnTo>
                  <a:lnTo>
                    <a:pt x="5013325" y="4775314"/>
                  </a:lnTo>
                  <a:lnTo>
                    <a:pt x="5018881" y="4778491"/>
                  </a:lnTo>
                  <a:lnTo>
                    <a:pt x="5030788" y="4784844"/>
                  </a:lnTo>
                  <a:lnTo>
                    <a:pt x="5049044" y="4793579"/>
                  </a:lnTo>
                  <a:lnTo>
                    <a:pt x="5070475" y="4807079"/>
                  </a:lnTo>
                  <a:lnTo>
                    <a:pt x="5095081" y="4825345"/>
                  </a:lnTo>
                  <a:lnTo>
                    <a:pt x="5108575" y="4834874"/>
                  </a:lnTo>
                  <a:lnTo>
                    <a:pt x="5121275" y="4846786"/>
                  </a:lnTo>
                  <a:lnTo>
                    <a:pt x="5135563" y="4860287"/>
                  </a:lnTo>
                  <a:lnTo>
                    <a:pt x="5149056" y="4873787"/>
                  </a:lnTo>
                  <a:lnTo>
                    <a:pt x="5161756" y="4889670"/>
                  </a:lnTo>
                  <a:lnTo>
                    <a:pt x="5175250" y="4907141"/>
                  </a:lnTo>
                  <a:lnTo>
                    <a:pt x="5187950" y="4924611"/>
                  </a:lnTo>
                  <a:lnTo>
                    <a:pt x="5199856" y="4944465"/>
                  </a:lnTo>
                  <a:lnTo>
                    <a:pt x="5210969" y="4965907"/>
                  </a:lnTo>
                  <a:lnTo>
                    <a:pt x="5220494" y="4987348"/>
                  </a:lnTo>
                  <a:lnTo>
                    <a:pt x="5230813" y="5011172"/>
                  </a:lnTo>
                  <a:lnTo>
                    <a:pt x="5238750" y="5037379"/>
                  </a:lnTo>
                  <a:lnTo>
                    <a:pt x="5245894" y="5063585"/>
                  </a:lnTo>
                  <a:lnTo>
                    <a:pt x="5250656" y="5092968"/>
                  </a:lnTo>
                  <a:lnTo>
                    <a:pt x="5254625" y="5123939"/>
                  </a:lnTo>
                  <a:lnTo>
                    <a:pt x="5256213" y="5155705"/>
                  </a:lnTo>
                  <a:lnTo>
                    <a:pt x="5256213" y="5189059"/>
                  </a:lnTo>
                  <a:lnTo>
                    <a:pt x="5254625" y="5224795"/>
                  </a:lnTo>
                  <a:lnTo>
                    <a:pt x="5250656" y="5262119"/>
                  </a:lnTo>
                  <a:lnTo>
                    <a:pt x="5244306" y="5301032"/>
                  </a:lnTo>
                  <a:lnTo>
                    <a:pt x="5235575" y="5342327"/>
                  </a:lnTo>
                  <a:lnTo>
                    <a:pt x="5224463" y="5385210"/>
                  </a:lnTo>
                  <a:lnTo>
                    <a:pt x="5218906" y="5403475"/>
                  </a:lnTo>
                  <a:lnTo>
                    <a:pt x="5211763" y="5420946"/>
                  </a:lnTo>
                  <a:lnTo>
                    <a:pt x="5204619" y="5439211"/>
                  </a:lnTo>
                  <a:lnTo>
                    <a:pt x="5196681" y="5455888"/>
                  </a:lnTo>
                  <a:lnTo>
                    <a:pt x="5187950" y="5473359"/>
                  </a:lnTo>
                  <a:lnTo>
                    <a:pt x="5179219" y="5490830"/>
                  </a:lnTo>
                  <a:lnTo>
                    <a:pt x="5168900" y="5507507"/>
                  </a:lnTo>
                  <a:lnTo>
                    <a:pt x="5157788" y="5524184"/>
                  </a:lnTo>
                  <a:lnTo>
                    <a:pt x="5145881" y="5541655"/>
                  </a:lnTo>
                  <a:lnTo>
                    <a:pt x="5133975" y="5557537"/>
                  </a:lnTo>
                  <a:lnTo>
                    <a:pt x="5120481" y="5573420"/>
                  </a:lnTo>
                  <a:lnTo>
                    <a:pt x="5106988" y="5589303"/>
                  </a:lnTo>
                  <a:lnTo>
                    <a:pt x="5092700" y="5605185"/>
                  </a:lnTo>
                  <a:lnTo>
                    <a:pt x="5077619" y="5621068"/>
                  </a:lnTo>
                  <a:lnTo>
                    <a:pt x="5061744" y="5636157"/>
                  </a:lnTo>
                  <a:lnTo>
                    <a:pt x="5045869" y="5650451"/>
                  </a:lnTo>
                  <a:lnTo>
                    <a:pt x="5029200" y="5665540"/>
                  </a:lnTo>
                  <a:lnTo>
                    <a:pt x="5010944" y="5679834"/>
                  </a:lnTo>
                  <a:lnTo>
                    <a:pt x="4992688" y="5693334"/>
                  </a:lnTo>
                  <a:lnTo>
                    <a:pt x="4974431" y="5707629"/>
                  </a:lnTo>
                  <a:lnTo>
                    <a:pt x="4934744" y="5734630"/>
                  </a:lnTo>
                  <a:lnTo>
                    <a:pt x="4892675" y="5760042"/>
                  </a:lnTo>
                  <a:lnTo>
                    <a:pt x="4848225" y="5783866"/>
                  </a:lnTo>
                  <a:lnTo>
                    <a:pt x="4802188" y="5806896"/>
                  </a:lnTo>
                  <a:lnTo>
                    <a:pt x="4753769" y="5827543"/>
                  </a:lnTo>
                  <a:lnTo>
                    <a:pt x="4702969" y="5847397"/>
                  </a:lnTo>
                  <a:lnTo>
                    <a:pt x="4663281" y="5861691"/>
                  </a:lnTo>
                  <a:lnTo>
                    <a:pt x="4622006" y="5874397"/>
                  </a:lnTo>
                  <a:lnTo>
                    <a:pt x="4581525" y="5885515"/>
                  </a:lnTo>
                  <a:lnTo>
                    <a:pt x="4541044" y="5896633"/>
                  </a:lnTo>
                  <a:lnTo>
                    <a:pt x="4498975" y="5905369"/>
                  </a:lnTo>
                  <a:lnTo>
                    <a:pt x="4456906" y="5913310"/>
                  </a:lnTo>
                  <a:lnTo>
                    <a:pt x="4415631" y="5920457"/>
                  </a:lnTo>
                  <a:lnTo>
                    <a:pt x="4373563" y="5926016"/>
                  </a:lnTo>
                  <a:lnTo>
                    <a:pt x="4332288" y="5931575"/>
                  </a:lnTo>
                  <a:lnTo>
                    <a:pt x="4289425" y="5933957"/>
                  </a:lnTo>
                  <a:lnTo>
                    <a:pt x="4247356" y="5936340"/>
                  </a:lnTo>
                  <a:lnTo>
                    <a:pt x="4204494" y="5937928"/>
                  </a:lnTo>
                  <a:lnTo>
                    <a:pt x="4163219" y="5937134"/>
                  </a:lnTo>
                  <a:lnTo>
                    <a:pt x="4121150" y="5936340"/>
                  </a:lnTo>
                  <a:lnTo>
                    <a:pt x="4079875" y="5933957"/>
                  </a:lnTo>
                  <a:lnTo>
                    <a:pt x="4037806" y="5929987"/>
                  </a:lnTo>
                  <a:lnTo>
                    <a:pt x="3995738" y="5926016"/>
                  </a:lnTo>
                  <a:lnTo>
                    <a:pt x="3955256" y="5920457"/>
                  </a:lnTo>
                  <a:lnTo>
                    <a:pt x="3914775" y="5913310"/>
                  </a:lnTo>
                  <a:lnTo>
                    <a:pt x="3879518" y="5906527"/>
                  </a:lnTo>
                  <a:lnTo>
                    <a:pt x="3873500" y="5884863"/>
                  </a:lnTo>
                  <a:lnTo>
                    <a:pt x="3867150" y="5854700"/>
                  </a:lnTo>
                  <a:lnTo>
                    <a:pt x="3860006" y="5825331"/>
                  </a:lnTo>
                  <a:lnTo>
                    <a:pt x="3855244" y="5795169"/>
                  </a:lnTo>
                  <a:lnTo>
                    <a:pt x="3849688" y="5764213"/>
                  </a:lnTo>
                  <a:lnTo>
                    <a:pt x="3844925" y="5734050"/>
                  </a:lnTo>
                  <a:lnTo>
                    <a:pt x="3841750" y="5703888"/>
                  </a:lnTo>
                  <a:lnTo>
                    <a:pt x="3839369" y="5672138"/>
                  </a:lnTo>
                  <a:lnTo>
                    <a:pt x="3833813" y="5672931"/>
                  </a:lnTo>
                  <a:lnTo>
                    <a:pt x="3802856" y="5672138"/>
                  </a:lnTo>
                  <a:lnTo>
                    <a:pt x="3772694" y="5669756"/>
                  </a:lnTo>
                  <a:lnTo>
                    <a:pt x="3742531" y="5667375"/>
                  </a:lnTo>
                  <a:lnTo>
                    <a:pt x="3712369" y="5663406"/>
                  </a:lnTo>
                  <a:lnTo>
                    <a:pt x="3683000" y="5657850"/>
                  </a:lnTo>
                  <a:lnTo>
                    <a:pt x="3652838" y="5652294"/>
                  </a:lnTo>
                  <a:lnTo>
                    <a:pt x="3624263" y="5645150"/>
                  </a:lnTo>
                  <a:lnTo>
                    <a:pt x="3596481" y="5637213"/>
                  </a:lnTo>
                  <a:lnTo>
                    <a:pt x="3567906" y="5627688"/>
                  </a:lnTo>
                  <a:lnTo>
                    <a:pt x="3540919" y="5617369"/>
                  </a:lnTo>
                  <a:lnTo>
                    <a:pt x="3513138" y="5606256"/>
                  </a:lnTo>
                  <a:lnTo>
                    <a:pt x="3486944" y="5594350"/>
                  </a:lnTo>
                  <a:lnTo>
                    <a:pt x="3459956" y="5581650"/>
                  </a:lnTo>
                  <a:lnTo>
                    <a:pt x="3435350" y="5567363"/>
                  </a:lnTo>
                  <a:lnTo>
                    <a:pt x="3409156" y="5553075"/>
                  </a:lnTo>
                  <a:lnTo>
                    <a:pt x="3385344" y="5537200"/>
                  </a:lnTo>
                  <a:lnTo>
                    <a:pt x="3361531" y="5519738"/>
                  </a:lnTo>
                  <a:lnTo>
                    <a:pt x="3339306" y="5503069"/>
                  </a:lnTo>
                  <a:lnTo>
                    <a:pt x="3316288" y="5484813"/>
                  </a:lnTo>
                  <a:lnTo>
                    <a:pt x="3294063" y="5466556"/>
                  </a:lnTo>
                  <a:lnTo>
                    <a:pt x="3273425" y="5446713"/>
                  </a:lnTo>
                  <a:lnTo>
                    <a:pt x="3252788" y="5425281"/>
                  </a:lnTo>
                  <a:lnTo>
                    <a:pt x="3232944" y="5404644"/>
                  </a:lnTo>
                  <a:lnTo>
                    <a:pt x="3213894" y="5383213"/>
                  </a:lnTo>
                  <a:lnTo>
                    <a:pt x="3195638" y="5360988"/>
                  </a:lnTo>
                  <a:lnTo>
                    <a:pt x="3178969" y="5337969"/>
                  </a:lnTo>
                  <a:lnTo>
                    <a:pt x="3162300" y="5314156"/>
                  </a:lnTo>
                  <a:lnTo>
                    <a:pt x="3146425" y="5289550"/>
                  </a:lnTo>
                  <a:lnTo>
                    <a:pt x="3131344" y="5264150"/>
                  </a:lnTo>
                  <a:lnTo>
                    <a:pt x="3117056" y="5238750"/>
                  </a:lnTo>
                  <a:lnTo>
                    <a:pt x="3104356" y="5212556"/>
                  </a:lnTo>
                  <a:lnTo>
                    <a:pt x="3092450" y="5187156"/>
                  </a:lnTo>
                  <a:lnTo>
                    <a:pt x="3050381" y="5192713"/>
                  </a:lnTo>
                  <a:lnTo>
                    <a:pt x="3009106" y="5198269"/>
                  </a:lnTo>
                  <a:lnTo>
                    <a:pt x="2967038" y="5200650"/>
                  </a:lnTo>
                  <a:lnTo>
                    <a:pt x="2924175" y="5202238"/>
                  </a:lnTo>
                  <a:lnTo>
                    <a:pt x="2899569" y="5202238"/>
                  </a:lnTo>
                  <a:lnTo>
                    <a:pt x="2873375" y="5200650"/>
                  </a:lnTo>
                  <a:lnTo>
                    <a:pt x="2848769" y="5199063"/>
                  </a:lnTo>
                  <a:lnTo>
                    <a:pt x="2824163" y="5196681"/>
                  </a:lnTo>
                  <a:lnTo>
                    <a:pt x="2799556" y="5194300"/>
                  </a:lnTo>
                  <a:lnTo>
                    <a:pt x="2774156" y="5190331"/>
                  </a:lnTo>
                  <a:lnTo>
                    <a:pt x="2749550" y="5186363"/>
                  </a:lnTo>
                  <a:lnTo>
                    <a:pt x="2725738" y="5182394"/>
                  </a:lnTo>
                  <a:lnTo>
                    <a:pt x="2701925" y="5176044"/>
                  </a:lnTo>
                  <a:lnTo>
                    <a:pt x="2678113" y="5171281"/>
                  </a:lnTo>
                  <a:lnTo>
                    <a:pt x="2654300" y="5164138"/>
                  </a:lnTo>
                  <a:lnTo>
                    <a:pt x="2630488" y="5156994"/>
                  </a:lnTo>
                  <a:lnTo>
                    <a:pt x="2607469" y="5149850"/>
                  </a:lnTo>
                  <a:lnTo>
                    <a:pt x="2584450" y="5141119"/>
                  </a:lnTo>
                  <a:lnTo>
                    <a:pt x="2540000" y="5124450"/>
                  </a:lnTo>
                  <a:lnTo>
                    <a:pt x="2496344" y="5104606"/>
                  </a:lnTo>
                  <a:lnTo>
                    <a:pt x="2453481" y="5082381"/>
                  </a:lnTo>
                  <a:lnTo>
                    <a:pt x="2411413" y="5058569"/>
                  </a:lnTo>
                  <a:lnTo>
                    <a:pt x="2371725" y="5033169"/>
                  </a:lnTo>
                  <a:lnTo>
                    <a:pt x="2332831" y="5005388"/>
                  </a:lnTo>
                  <a:lnTo>
                    <a:pt x="2295525" y="4976019"/>
                  </a:lnTo>
                  <a:lnTo>
                    <a:pt x="2259806" y="4944269"/>
                  </a:lnTo>
                  <a:lnTo>
                    <a:pt x="2225675" y="4911725"/>
                  </a:lnTo>
                  <a:lnTo>
                    <a:pt x="2193131" y="4877594"/>
                  </a:lnTo>
                  <a:lnTo>
                    <a:pt x="2161381" y="4841875"/>
                  </a:lnTo>
                  <a:lnTo>
                    <a:pt x="2132013" y="4804569"/>
                  </a:lnTo>
                  <a:lnTo>
                    <a:pt x="2104231" y="4765675"/>
                  </a:lnTo>
                  <a:lnTo>
                    <a:pt x="2078831" y="4725988"/>
                  </a:lnTo>
                  <a:lnTo>
                    <a:pt x="2055019" y="4683919"/>
                  </a:lnTo>
                  <a:lnTo>
                    <a:pt x="2032794" y="4641056"/>
                  </a:lnTo>
                  <a:lnTo>
                    <a:pt x="2012950" y="4597400"/>
                  </a:lnTo>
                  <a:lnTo>
                    <a:pt x="1996281" y="4552950"/>
                  </a:lnTo>
                  <a:lnTo>
                    <a:pt x="1986756" y="4529931"/>
                  </a:lnTo>
                  <a:lnTo>
                    <a:pt x="1980406" y="4506913"/>
                  </a:lnTo>
                  <a:lnTo>
                    <a:pt x="1973263" y="4483100"/>
                  </a:lnTo>
                  <a:lnTo>
                    <a:pt x="1966913" y="4459288"/>
                  </a:lnTo>
                  <a:lnTo>
                    <a:pt x="1961356" y="4435475"/>
                  </a:lnTo>
                  <a:lnTo>
                    <a:pt x="1955006" y="4411663"/>
                  </a:lnTo>
                  <a:lnTo>
                    <a:pt x="1951038" y="4387850"/>
                  </a:lnTo>
                  <a:lnTo>
                    <a:pt x="1947069" y="4363244"/>
                  </a:lnTo>
                  <a:lnTo>
                    <a:pt x="1943100" y="4337844"/>
                  </a:lnTo>
                  <a:lnTo>
                    <a:pt x="1940719" y="4313238"/>
                  </a:lnTo>
                  <a:lnTo>
                    <a:pt x="1938338" y="4288631"/>
                  </a:lnTo>
                  <a:lnTo>
                    <a:pt x="1936750" y="4263231"/>
                  </a:lnTo>
                  <a:lnTo>
                    <a:pt x="1936750" y="4237831"/>
                  </a:lnTo>
                  <a:lnTo>
                    <a:pt x="1935163" y="4212431"/>
                  </a:lnTo>
                  <a:lnTo>
                    <a:pt x="1936750" y="4171950"/>
                  </a:lnTo>
                  <a:lnTo>
                    <a:pt x="1939131" y="4131469"/>
                  </a:lnTo>
                  <a:lnTo>
                    <a:pt x="1943100" y="4091781"/>
                  </a:lnTo>
                  <a:lnTo>
                    <a:pt x="1945789" y="4075311"/>
                  </a:lnTo>
                  <a:lnTo>
                    <a:pt x="1954214" y="4053473"/>
                  </a:lnTo>
                  <a:lnTo>
                    <a:pt x="1974058" y="4009799"/>
                  </a:lnTo>
                  <a:lnTo>
                    <a:pt x="1994695" y="3967714"/>
                  </a:lnTo>
                  <a:lnTo>
                    <a:pt x="2018508" y="3927216"/>
                  </a:lnTo>
                  <a:lnTo>
                    <a:pt x="2043908" y="3889101"/>
                  </a:lnTo>
                  <a:lnTo>
                    <a:pt x="2069308" y="3851780"/>
                  </a:lnTo>
                  <a:lnTo>
                    <a:pt x="2097089" y="3816841"/>
                  </a:lnTo>
                  <a:lnTo>
                    <a:pt x="2126458" y="3782696"/>
                  </a:lnTo>
                  <a:lnTo>
                    <a:pt x="2157414" y="3750933"/>
                  </a:lnTo>
                  <a:lnTo>
                    <a:pt x="2189164" y="3721553"/>
                  </a:lnTo>
                  <a:lnTo>
                    <a:pt x="2221708" y="3692172"/>
                  </a:lnTo>
                  <a:lnTo>
                    <a:pt x="2255839" y="3666762"/>
                  </a:lnTo>
                  <a:lnTo>
                    <a:pt x="2289970" y="3641352"/>
                  </a:lnTo>
                  <a:lnTo>
                    <a:pt x="2324895" y="3619118"/>
                  </a:lnTo>
                  <a:lnTo>
                    <a:pt x="2362202" y="3596884"/>
                  </a:lnTo>
                  <a:lnTo>
                    <a:pt x="2398714" y="3577033"/>
                  </a:lnTo>
                  <a:lnTo>
                    <a:pt x="2436020" y="3560357"/>
                  </a:lnTo>
                  <a:lnTo>
                    <a:pt x="2474914" y="3544476"/>
                  </a:lnTo>
                  <a:lnTo>
                    <a:pt x="2513808" y="3529388"/>
                  </a:lnTo>
                  <a:lnTo>
                    <a:pt x="2552702" y="3517477"/>
                  </a:lnTo>
                  <a:lnTo>
                    <a:pt x="2592389" y="3507155"/>
                  </a:lnTo>
                  <a:lnTo>
                    <a:pt x="2632077" y="3498420"/>
                  </a:lnTo>
                  <a:lnTo>
                    <a:pt x="2671764" y="3491273"/>
                  </a:lnTo>
                  <a:lnTo>
                    <a:pt x="2713039" y="3486509"/>
                  </a:lnTo>
                  <a:lnTo>
                    <a:pt x="2752727" y="3483333"/>
                  </a:lnTo>
                  <a:lnTo>
                    <a:pt x="2762252" y="3482539"/>
                  </a:lnTo>
                  <a:lnTo>
                    <a:pt x="2772570" y="3480156"/>
                  </a:lnTo>
                  <a:lnTo>
                    <a:pt x="2782095" y="3478568"/>
                  </a:lnTo>
                  <a:lnTo>
                    <a:pt x="2792414" y="3474598"/>
                  </a:lnTo>
                  <a:lnTo>
                    <a:pt x="2801145" y="3470628"/>
                  </a:lnTo>
                  <a:lnTo>
                    <a:pt x="2809877" y="3465863"/>
                  </a:lnTo>
                  <a:lnTo>
                    <a:pt x="2817814" y="3459511"/>
                  </a:lnTo>
                  <a:lnTo>
                    <a:pt x="2825752" y="3453952"/>
                  </a:lnTo>
                  <a:lnTo>
                    <a:pt x="2832895" y="3446806"/>
                  </a:lnTo>
                  <a:lnTo>
                    <a:pt x="2840039" y="3438865"/>
                  </a:lnTo>
                  <a:lnTo>
                    <a:pt x="2845595" y="3430924"/>
                  </a:lnTo>
                  <a:lnTo>
                    <a:pt x="2851152" y="3422983"/>
                  </a:lnTo>
                  <a:lnTo>
                    <a:pt x="2855914" y="3414249"/>
                  </a:lnTo>
                  <a:lnTo>
                    <a:pt x="2859883" y="3403926"/>
                  </a:lnTo>
                  <a:lnTo>
                    <a:pt x="2863058" y="3394397"/>
                  </a:lnTo>
                  <a:lnTo>
                    <a:pt x="2864645" y="3384074"/>
                  </a:lnTo>
                  <a:lnTo>
                    <a:pt x="2868614" y="3363428"/>
                  </a:lnTo>
                  <a:lnTo>
                    <a:pt x="2873377" y="3341989"/>
                  </a:lnTo>
                  <a:lnTo>
                    <a:pt x="2878933" y="3321343"/>
                  </a:lnTo>
                  <a:lnTo>
                    <a:pt x="2884489" y="3301491"/>
                  </a:lnTo>
                  <a:lnTo>
                    <a:pt x="2891633" y="3281640"/>
                  </a:lnTo>
                  <a:lnTo>
                    <a:pt x="2898777" y="3261788"/>
                  </a:lnTo>
                  <a:lnTo>
                    <a:pt x="2905920" y="3241936"/>
                  </a:lnTo>
                  <a:lnTo>
                    <a:pt x="2913858" y="3222879"/>
                  </a:lnTo>
                  <a:lnTo>
                    <a:pt x="2922589" y="3203821"/>
                  </a:lnTo>
                  <a:lnTo>
                    <a:pt x="2931320" y="3186351"/>
                  </a:lnTo>
                  <a:lnTo>
                    <a:pt x="2941639" y="3168088"/>
                  </a:lnTo>
                  <a:lnTo>
                    <a:pt x="2951164" y="3150618"/>
                  </a:lnTo>
                  <a:lnTo>
                    <a:pt x="2962277" y="3133149"/>
                  </a:lnTo>
                  <a:lnTo>
                    <a:pt x="2973389" y="3116474"/>
                  </a:lnTo>
                  <a:lnTo>
                    <a:pt x="2985295" y="3100592"/>
                  </a:lnTo>
                  <a:lnTo>
                    <a:pt x="2997202" y="3083917"/>
                  </a:lnTo>
                  <a:lnTo>
                    <a:pt x="3009902" y="3068830"/>
                  </a:lnTo>
                  <a:lnTo>
                    <a:pt x="3022602" y="3052948"/>
                  </a:lnTo>
                  <a:lnTo>
                    <a:pt x="3036095" y="3038655"/>
                  </a:lnTo>
                  <a:lnTo>
                    <a:pt x="3049589" y="3024362"/>
                  </a:lnTo>
                  <a:lnTo>
                    <a:pt x="3064670" y="3010069"/>
                  </a:lnTo>
                  <a:lnTo>
                    <a:pt x="3079752" y="2997364"/>
                  </a:lnTo>
                  <a:lnTo>
                    <a:pt x="3095627" y="2984658"/>
                  </a:lnTo>
                  <a:lnTo>
                    <a:pt x="3110708" y="2971159"/>
                  </a:lnTo>
                  <a:lnTo>
                    <a:pt x="3127377" y="2959248"/>
                  </a:lnTo>
                  <a:lnTo>
                    <a:pt x="3144045" y="2947337"/>
                  </a:lnTo>
                  <a:lnTo>
                    <a:pt x="3160714" y="2936220"/>
                  </a:lnTo>
                  <a:lnTo>
                    <a:pt x="3178177" y="2926692"/>
                  </a:lnTo>
                  <a:lnTo>
                    <a:pt x="3195639" y="2915575"/>
                  </a:lnTo>
                  <a:lnTo>
                    <a:pt x="3214689" y="2906840"/>
                  </a:lnTo>
                  <a:lnTo>
                    <a:pt x="3233739" y="2898105"/>
                  </a:lnTo>
                  <a:lnTo>
                    <a:pt x="3252789" y="2888576"/>
                  </a:lnTo>
                  <a:lnTo>
                    <a:pt x="3275014" y="2879842"/>
                  </a:lnTo>
                  <a:lnTo>
                    <a:pt x="3298033" y="2871901"/>
                  </a:lnTo>
                  <a:lnTo>
                    <a:pt x="3321845" y="2863960"/>
                  </a:lnTo>
                  <a:lnTo>
                    <a:pt x="3345658" y="2856814"/>
                  </a:lnTo>
                  <a:lnTo>
                    <a:pt x="3369470" y="2851255"/>
                  </a:lnTo>
                  <a:lnTo>
                    <a:pt x="3393283" y="2845697"/>
                  </a:lnTo>
                  <a:lnTo>
                    <a:pt x="3418683" y="2841726"/>
                  </a:lnTo>
                  <a:lnTo>
                    <a:pt x="3443289" y="2839344"/>
                  </a:lnTo>
                  <a:lnTo>
                    <a:pt x="3467895" y="2836962"/>
                  </a:lnTo>
                  <a:lnTo>
                    <a:pt x="3493295" y="2835374"/>
                  </a:lnTo>
                  <a:lnTo>
                    <a:pt x="3517902" y="2833786"/>
                  </a:lnTo>
                  <a:lnTo>
                    <a:pt x="3542508" y="2833786"/>
                  </a:lnTo>
                  <a:lnTo>
                    <a:pt x="3568702" y="2835374"/>
                  </a:lnTo>
                  <a:lnTo>
                    <a:pt x="3594102" y="2836962"/>
                  </a:lnTo>
                  <a:lnTo>
                    <a:pt x="3619502" y="2840138"/>
                  </a:lnTo>
                  <a:lnTo>
                    <a:pt x="3644902" y="2843314"/>
                  </a:lnTo>
                  <a:lnTo>
                    <a:pt x="3671095" y="2847285"/>
                  </a:lnTo>
                  <a:lnTo>
                    <a:pt x="3696495" y="2852049"/>
                  </a:lnTo>
                  <a:lnTo>
                    <a:pt x="3722689" y="2858402"/>
                  </a:lnTo>
                  <a:lnTo>
                    <a:pt x="3748883" y="2864754"/>
                  </a:lnTo>
                  <a:lnTo>
                    <a:pt x="3774283" y="2872695"/>
                  </a:lnTo>
                  <a:lnTo>
                    <a:pt x="3801270" y="2880636"/>
                  </a:lnTo>
                  <a:lnTo>
                    <a:pt x="3826670" y="2890164"/>
                  </a:lnTo>
                  <a:lnTo>
                    <a:pt x="3852864" y="2900487"/>
                  </a:lnTo>
                  <a:lnTo>
                    <a:pt x="3879058" y="2910810"/>
                  </a:lnTo>
                  <a:lnTo>
                    <a:pt x="3904458" y="2922721"/>
                  </a:lnTo>
                  <a:lnTo>
                    <a:pt x="3930652" y="2935426"/>
                  </a:lnTo>
                  <a:lnTo>
                    <a:pt x="3956052" y="2948131"/>
                  </a:lnTo>
                  <a:lnTo>
                    <a:pt x="3981452" y="2962425"/>
                  </a:lnTo>
                  <a:lnTo>
                    <a:pt x="4006852" y="2977512"/>
                  </a:lnTo>
                  <a:lnTo>
                    <a:pt x="4031458" y="2993393"/>
                  </a:lnTo>
                  <a:lnTo>
                    <a:pt x="4057652" y="3009275"/>
                  </a:lnTo>
                  <a:lnTo>
                    <a:pt x="4064795" y="3014039"/>
                  </a:lnTo>
                  <a:lnTo>
                    <a:pt x="4072733" y="3018009"/>
                  </a:lnTo>
                  <a:lnTo>
                    <a:pt x="4087814" y="3024362"/>
                  </a:lnTo>
                  <a:lnTo>
                    <a:pt x="4103689" y="3028332"/>
                  </a:lnTo>
                  <a:lnTo>
                    <a:pt x="4120358" y="3029920"/>
                  </a:lnTo>
                  <a:lnTo>
                    <a:pt x="4137027" y="3029126"/>
                  </a:lnTo>
                  <a:lnTo>
                    <a:pt x="4152902" y="3026744"/>
                  </a:lnTo>
                  <a:lnTo>
                    <a:pt x="4168777" y="3021980"/>
                  </a:lnTo>
                  <a:lnTo>
                    <a:pt x="4176714" y="3018009"/>
                  </a:lnTo>
                  <a:lnTo>
                    <a:pt x="4183858" y="3014039"/>
                  </a:lnTo>
                  <a:lnTo>
                    <a:pt x="4227514" y="2990217"/>
                  </a:lnTo>
                  <a:lnTo>
                    <a:pt x="4271170" y="2968777"/>
                  </a:lnTo>
                  <a:lnTo>
                    <a:pt x="4313239" y="2948131"/>
                  </a:lnTo>
                  <a:lnTo>
                    <a:pt x="4356102" y="2929868"/>
                  </a:lnTo>
                  <a:lnTo>
                    <a:pt x="4396583" y="2913986"/>
                  </a:lnTo>
                  <a:lnTo>
                    <a:pt x="4437064" y="2898899"/>
                  </a:lnTo>
                  <a:lnTo>
                    <a:pt x="4477545" y="2884606"/>
                  </a:lnTo>
                  <a:lnTo>
                    <a:pt x="4515645" y="2874283"/>
                  </a:lnTo>
                  <a:lnTo>
                    <a:pt x="4554539" y="2863960"/>
                  </a:lnTo>
                  <a:lnTo>
                    <a:pt x="4592639" y="2855225"/>
                  </a:lnTo>
                  <a:lnTo>
                    <a:pt x="4629945" y="2848079"/>
                  </a:lnTo>
                  <a:lnTo>
                    <a:pt x="4667252" y="2843314"/>
                  </a:lnTo>
                  <a:lnTo>
                    <a:pt x="4702970" y="2839344"/>
                  </a:lnTo>
                  <a:lnTo>
                    <a:pt x="4738689" y="2836168"/>
                  </a:lnTo>
                  <a:lnTo>
                    <a:pt x="4773614" y="2833786"/>
                  </a:lnTo>
                  <a:lnTo>
                    <a:pt x="4806952" y="2833786"/>
                  </a:lnTo>
                  <a:lnTo>
                    <a:pt x="4841083" y="2835374"/>
                  </a:lnTo>
                  <a:lnTo>
                    <a:pt x="4873627" y="2836962"/>
                  </a:lnTo>
                  <a:lnTo>
                    <a:pt x="4905377" y="2840138"/>
                  </a:lnTo>
                  <a:lnTo>
                    <a:pt x="4937127" y="2844109"/>
                  </a:lnTo>
                  <a:lnTo>
                    <a:pt x="4968083" y="2850461"/>
                  </a:lnTo>
                  <a:lnTo>
                    <a:pt x="4998245" y="2856020"/>
                  </a:lnTo>
                  <a:lnTo>
                    <a:pt x="5027614" y="2863166"/>
                  </a:lnTo>
                  <a:lnTo>
                    <a:pt x="5056983" y="2871107"/>
                  </a:lnTo>
                  <a:lnTo>
                    <a:pt x="5084764" y="2879048"/>
                  </a:lnTo>
                  <a:lnTo>
                    <a:pt x="5112545" y="2888576"/>
                  </a:lnTo>
                  <a:lnTo>
                    <a:pt x="5139533" y="2898899"/>
                  </a:lnTo>
                  <a:lnTo>
                    <a:pt x="5164933" y="2910016"/>
                  </a:lnTo>
                  <a:lnTo>
                    <a:pt x="5191127" y="2921927"/>
                  </a:lnTo>
                  <a:lnTo>
                    <a:pt x="5215733" y="2933838"/>
                  </a:lnTo>
                  <a:lnTo>
                    <a:pt x="5239545" y="2945749"/>
                  </a:lnTo>
                  <a:lnTo>
                    <a:pt x="5263358" y="2958454"/>
                  </a:lnTo>
                  <a:lnTo>
                    <a:pt x="5286377" y="2972747"/>
                  </a:lnTo>
                  <a:lnTo>
                    <a:pt x="5307808" y="2985452"/>
                  </a:lnTo>
                  <a:lnTo>
                    <a:pt x="5330033" y="3000540"/>
                  </a:lnTo>
                  <a:lnTo>
                    <a:pt x="5350670" y="3014039"/>
                  </a:lnTo>
                  <a:lnTo>
                    <a:pt x="5390358" y="3042625"/>
                  </a:lnTo>
                  <a:lnTo>
                    <a:pt x="5427664" y="3072800"/>
                  </a:lnTo>
                  <a:lnTo>
                    <a:pt x="5461002" y="3102974"/>
                  </a:lnTo>
                  <a:lnTo>
                    <a:pt x="5492752" y="3132355"/>
                  </a:lnTo>
                  <a:lnTo>
                    <a:pt x="5520533" y="3160941"/>
                  </a:lnTo>
                  <a:lnTo>
                    <a:pt x="5547520" y="3189528"/>
                  </a:lnTo>
                  <a:lnTo>
                    <a:pt x="5570539" y="3215732"/>
                  </a:lnTo>
                  <a:lnTo>
                    <a:pt x="5590383" y="3241142"/>
                  </a:lnTo>
                  <a:lnTo>
                    <a:pt x="5608639" y="3262582"/>
                  </a:lnTo>
                  <a:lnTo>
                    <a:pt x="5622927" y="3282434"/>
                  </a:lnTo>
                  <a:lnTo>
                    <a:pt x="5644358" y="3313402"/>
                  </a:lnTo>
                  <a:lnTo>
                    <a:pt x="5653883" y="3328490"/>
                  </a:lnTo>
                  <a:lnTo>
                    <a:pt x="5661027" y="3338018"/>
                  </a:lnTo>
                  <a:lnTo>
                    <a:pt x="5668964" y="3348341"/>
                  </a:lnTo>
                  <a:lnTo>
                    <a:pt x="5676902" y="3356282"/>
                  </a:lnTo>
                  <a:lnTo>
                    <a:pt x="5687220" y="3364223"/>
                  </a:lnTo>
                  <a:lnTo>
                    <a:pt x="5695952" y="3369781"/>
                  </a:lnTo>
                  <a:lnTo>
                    <a:pt x="5707064" y="3376134"/>
                  </a:lnTo>
                  <a:lnTo>
                    <a:pt x="5717383" y="3380104"/>
                  </a:lnTo>
                  <a:lnTo>
                    <a:pt x="5728495" y="3383280"/>
                  </a:lnTo>
                  <a:lnTo>
                    <a:pt x="5739608" y="3386456"/>
                  </a:lnTo>
                  <a:lnTo>
                    <a:pt x="5751514" y="3387250"/>
                  </a:lnTo>
                  <a:lnTo>
                    <a:pt x="5763420" y="3387250"/>
                  </a:lnTo>
                  <a:lnTo>
                    <a:pt x="5774533" y="3386456"/>
                  </a:lnTo>
                  <a:lnTo>
                    <a:pt x="5786439" y="3383280"/>
                  </a:lnTo>
                  <a:lnTo>
                    <a:pt x="5798345" y="3380104"/>
                  </a:lnTo>
                  <a:lnTo>
                    <a:pt x="5809458" y="3375339"/>
                  </a:lnTo>
                  <a:lnTo>
                    <a:pt x="5819777" y="3369781"/>
                  </a:lnTo>
                  <a:lnTo>
                    <a:pt x="5830095" y="3363428"/>
                  </a:lnTo>
                  <a:lnTo>
                    <a:pt x="5839620" y="3355488"/>
                  </a:lnTo>
                  <a:lnTo>
                    <a:pt x="5847558" y="3345959"/>
                  </a:lnTo>
                  <a:lnTo>
                    <a:pt x="5854702" y="3337224"/>
                  </a:lnTo>
                  <a:lnTo>
                    <a:pt x="5861845" y="3327695"/>
                  </a:lnTo>
                  <a:lnTo>
                    <a:pt x="5866608" y="3317373"/>
                  </a:lnTo>
                  <a:lnTo>
                    <a:pt x="5872164" y="3306256"/>
                  </a:lnTo>
                  <a:lnTo>
                    <a:pt x="5874545" y="3295933"/>
                  </a:lnTo>
                  <a:lnTo>
                    <a:pt x="5876927" y="3284022"/>
                  </a:lnTo>
                  <a:lnTo>
                    <a:pt x="5878514" y="3272905"/>
                  </a:lnTo>
                  <a:lnTo>
                    <a:pt x="5878514" y="3260994"/>
                  </a:lnTo>
                  <a:lnTo>
                    <a:pt x="5877720" y="3249083"/>
                  </a:lnTo>
                  <a:lnTo>
                    <a:pt x="5874545" y="3237172"/>
                  </a:lnTo>
                  <a:lnTo>
                    <a:pt x="5872164" y="3226055"/>
                  </a:lnTo>
                  <a:lnTo>
                    <a:pt x="5866608" y="3214938"/>
                  </a:lnTo>
                  <a:lnTo>
                    <a:pt x="5861052" y="3203821"/>
                  </a:lnTo>
                  <a:lnTo>
                    <a:pt x="5853114" y="3191116"/>
                  </a:lnTo>
                  <a:lnTo>
                    <a:pt x="5830095" y="3158559"/>
                  </a:lnTo>
                  <a:lnTo>
                    <a:pt x="5814220" y="3136325"/>
                  </a:lnTo>
                  <a:lnTo>
                    <a:pt x="5794377" y="3110915"/>
                  </a:lnTo>
                  <a:lnTo>
                    <a:pt x="5770564" y="3081535"/>
                  </a:lnTo>
                  <a:lnTo>
                    <a:pt x="5743577" y="3049772"/>
                  </a:lnTo>
                  <a:lnTo>
                    <a:pt x="5713414" y="3017215"/>
                  </a:lnTo>
                  <a:lnTo>
                    <a:pt x="5680077" y="2982276"/>
                  </a:lnTo>
                  <a:lnTo>
                    <a:pt x="5642770" y="2946543"/>
                  </a:lnTo>
                  <a:lnTo>
                    <a:pt x="5602289" y="2910016"/>
                  </a:lnTo>
                  <a:lnTo>
                    <a:pt x="5558633" y="2872695"/>
                  </a:lnTo>
                  <a:lnTo>
                    <a:pt x="5535614" y="2855225"/>
                  </a:lnTo>
                  <a:lnTo>
                    <a:pt x="5511802" y="2836168"/>
                  </a:lnTo>
                  <a:lnTo>
                    <a:pt x="5487195" y="2817904"/>
                  </a:lnTo>
                  <a:lnTo>
                    <a:pt x="5461002" y="2800435"/>
                  </a:lnTo>
                  <a:lnTo>
                    <a:pt x="5435602" y="2783759"/>
                  </a:lnTo>
                  <a:lnTo>
                    <a:pt x="5408614" y="2766290"/>
                  </a:lnTo>
                  <a:lnTo>
                    <a:pt x="5380039" y="2749615"/>
                  </a:lnTo>
                  <a:lnTo>
                    <a:pt x="5352258" y="2733733"/>
                  </a:lnTo>
                  <a:lnTo>
                    <a:pt x="5322095" y="2717852"/>
                  </a:lnTo>
                  <a:lnTo>
                    <a:pt x="5291139" y="2702765"/>
                  </a:lnTo>
                  <a:lnTo>
                    <a:pt x="5260183" y="2689265"/>
                  </a:lnTo>
                  <a:lnTo>
                    <a:pt x="5228433" y="2674972"/>
                  </a:lnTo>
                  <a:lnTo>
                    <a:pt x="5195889" y="2662267"/>
                  </a:lnTo>
                  <a:lnTo>
                    <a:pt x="5161758" y="2650356"/>
                  </a:lnTo>
                  <a:lnTo>
                    <a:pt x="5128420" y="2639239"/>
                  </a:lnTo>
                  <a:lnTo>
                    <a:pt x="5092702" y="2628916"/>
                  </a:lnTo>
                  <a:lnTo>
                    <a:pt x="5056983" y="2620182"/>
                  </a:lnTo>
                  <a:lnTo>
                    <a:pt x="5021264" y="2612241"/>
                  </a:lnTo>
                  <a:lnTo>
                    <a:pt x="4983164" y="2605094"/>
                  </a:lnTo>
                  <a:lnTo>
                    <a:pt x="4945064" y="2599536"/>
                  </a:lnTo>
                  <a:lnTo>
                    <a:pt x="4905377" y="2595566"/>
                  </a:lnTo>
                  <a:lnTo>
                    <a:pt x="4865689" y="2592389"/>
                  </a:lnTo>
                  <a:lnTo>
                    <a:pt x="4854267" y="2591932"/>
                  </a:lnTo>
                  <a:lnTo>
                    <a:pt x="4856853" y="2572545"/>
                  </a:lnTo>
                  <a:lnTo>
                    <a:pt x="4863999" y="2526508"/>
                  </a:lnTo>
                  <a:lnTo>
                    <a:pt x="4872734" y="2482852"/>
                  </a:lnTo>
                  <a:lnTo>
                    <a:pt x="4881468" y="2441577"/>
                  </a:lnTo>
                  <a:lnTo>
                    <a:pt x="4892585" y="2400302"/>
                  </a:lnTo>
                  <a:lnTo>
                    <a:pt x="4904496" y="2362202"/>
                  </a:lnTo>
                  <a:lnTo>
                    <a:pt x="4917200" y="2324895"/>
                  </a:lnTo>
                  <a:lnTo>
                    <a:pt x="4931493" y="2289177"/>
                  </a:lnTo>
                  <a:lnTo>
                    <a:pt x="4946580" y="2254252"/>
                  </a:lnTo>
                  <a:lnTo>
                    <a:pt x="4962461" y="2222502"/>
                  </a:lnTo>
                  <a:lnTo>
                    <a:pt x="4978342" y="2190752"/>
                  </a:lnTo>
                  <a:lnTo>
                    <a:pt x="4995811" y="2161383"/>
                  </a:lnTo>
                  <a:lnTo>
                    <a:pt x="5014075" y="2132014"/>
                  </a:lnTo>
                  <a:lnTo>
                    <a:pt x="5033132" y="2105027"/>
                  </a:lnTo>
                  <a:lnTo>
                    <a:pt x="5051395" y="2079627"/>
                  </a:lnTo>
                  <a:lnTo>
                    <a:pt x="5071246" y="2055020"/>
                  </a:lnTo>
                  <a:lnTo>
                    <a:pt x="5091097" y="2032002"/>
                  </a:lnTo>
                  <a:lnTo>
                    <a:pt x="5112537" y="2009777"/>
                  </a:lnTo>
                  <a:lnTo>
                    <a:pt x="5133182" y="1989139"/>
                  </a:lnTo>
                  <a:lnTo>
                    <a:pt x="5155415" y="1969295"/>
                  </a:lnTo>
                  <a:lnTo>
                    <a:pt x="5176855" y="1950245"/>
                  </a:lnTo>
                  <a:lnTo>
                    <a:pt x="5199088" y="1933577"/>
                  </a:lnTo>
                  <a:lnTo>
                    <a:pt x="5220528" y="1916908"/>
                  </a:lnTo>
                  <a:lnTo>
                    <a:pt x="5242761" y="1901033"/>
                  </a:lnTo>
                  <a:lnTo>
                    <a:pt x="5264200" y="1886745"/>
                  </a:lnTo>
                  <a:lnTo>
                    <a:pt x="5287228" y="1872458"/>
                  </a:lnTo>
                  <a:lnTo>
                    <a:pt x="5309461" y="1860552"/>
                  </a:lnTo>
                  <a:lnTo>
                    <a:pt x="5330901" y="1848645"/>
                  </a:lnTo>
                  <a:lnTo>
                    <a:pt x="5353134" y="1838327"/>
                  </a:lnTo>
                  <a:lnTo>
                    <a:pt x="5374573" y="1828008"/>
                  </a:lnTo>
                  <a:lnTo>
                    <a:pt x="5406335" y="1814514"/>
                  </a:lnTo>
                  <a:lnTo>
                    <a:pt x="5439685" y="1802608"/>
                  </a:lnTo>
                  <a:lnTo>
                    <a:pt x="5472242" y="1789908"/>
                  </a:lnTo>
                  <a:lnTo>
                    <a:pt x="5506386" y="1780383"/>
                  </a:lnTo>
                  <a:lnTo>
                    <a:pt x="5538942" y="1771652"/>
                  </a:lnTo>
                  <a:lnTo>
                    <a:pt x="5573086" y="1763714"/>
                  </a:lnTo>
                  <a:lnTo>
                    <a:pt x="5606436" y="1757364"/>
                  </a:lnTo>
                  <a:lnTo>
                    <a:pt x="5640580" y="1751808"/>
                  </a:lnTo>
                  <a:lnTo>
                    <a:pt x="5673930" y="1747839"/>
                  </a:lnTo>
                  <a:lnTo>
                    <a:pt x="5707280" y="1744664"/>
                  </a:lnTo>
                  <a:lnTo>
                    <a:pt x="5740631" y="1741489"/>
                  </a:lnTo>
                  <a:lnTo>
                    <a:pt x="5773981" y="1740695"/>
                  </a:lnTo>
                  <a:lnTo>
                    <a:pt x="5806537" y="1740695"/>
                  </a:lnTo>
                  <a:lnTo>
                    <a:pt x="5839093" y="1741489"/>
                  </a:lnTo>
                  <a:lnTo>
                    <a:pt x="5870855" y="1742283"/>
                  </a:lnTo>
                  <a:lnTo>
                    <a:pt x="5902617" y="1745458"/>
                  </a:lnTo>
                  <a:lnTo>
                    <a:pt x="5934379" y="1748633"/>
                  </a:lnTo>
                  <a:lnTo>
                    <a:pt x="5964553" y="1753395"/>
                  </a:lnTo>
                  <a:lnTo>
                    <a:pt x="5995521" y="1758158"/>
                  </a:lnTo>
                  <a:lnTo>
                    <a:pt x="6024901" y="1764508"/>
                  </a:lnTo>
                  <a:lnTo>
                    <a:pt x="6054280" y="1770064"/>
                  </a:lnTo>
                  <a:lnTo>
                    <a:pt x="6082072" y="1778002"/>
                  </a:lnTo>
                  <a:lnTo>
                    <a:pt x="6109070" y="1785939"/>
                  </a:lnTo>
                  <a:lnTo>
                    <a:pt x="6135274" y="1795464"/>
                  </a:lnTo>
                  <a:lnTo>
                    <a:pt x="6161477" y="1804989"/>
                  </a:lnTo>
                  <a:lnTo>
                    <a:pt x="6185299" y="1815308"/>
                  </a:lnTo>
                  <a:lnTo>
                    <a:pt x="6209120" y="1826420"/>
                  </a:lnTo>
                  <a:lnTo>
                    <a:pt x="6232148" y="1838327"/>
                  </a:lnTo>
                  <a:lnTo>
                    <a:pt x="6252793" y="1850233"/>
                  </a:lnTo>
                  <a:lnTo>
                    <a:pt x="6273438" y="1862933"/>
                  </a:lnTo>
                  <a:lnTo>
                    <a:pt x="6292495" y="1875633"/>
                  </a:lnTo>
                  <a:lnTo>
                    <a:pt x="6310759" y="1889920"/>
                  </a:lnTo>
                  <a:lnTo>
                    <a:pt x="6330610" y="1906589"/>
                  </a:lnTo>
                  <a:lnTo>
                    <a:pt x="6349667" y="1924845"/>
                  </a:lnTo>
                  <a:lnTo>
                    <a:pt x="6367930" y="1941514"/>
                  </a:lnTo>
                  <a:lnTo>
                    <a:pt x="6385399" y="1958977"/>
                  </a:lnTo>
                  <a:lnTo>
                    <a:pt x="6402074" y="1978027"/>
                  </a:lnTo>
                  <a:lnTo>
                    <a:pt x="6417955" y="1996283"/>
                  </a:lnTo>
                  <a:lnTo>
                    <a:pt x="6433042" y="2015333"/>
                  </a:lnTo>
                  <a:lnTo>
                    <a:pt x="6446541" y="2033589"/>
                  </a:lnTo>
                  <a:lnTo>
                    <a:pt x="6460834" y="2052639"/>
                  </a:lnTo>
                  <a:lnTo>
                    <a:pt x="6473539" y="2072483"/>
                  </a:lnTo>
                  <a:lnTo>
                    <a:pt x="6485449" y="2092327"/>
                  </a:lnTo>
                  <a:lnTo>
                    <a:pt x="6496566" y="2111377"/>
                  </a:lnTo>
                  <a:lnTo>
                    <a:pt x="6507683" y="2131220"/>
                  </a:lnTo>
                  <a:lnTo>
                    <a:pt x="6517211" y="2151064"/>
                  </a:lnTo>
                  <a:lnTo>
                    <a:pt x="6526740" y="2171702"/>
                  </a:lnTo>
                  <a:lnTo>
                    <a:pt x="6535475" y="2191545"/>
                  </a:lnTo>
                  <a:lnTo>
                    <a:pt x="6551356" y="2232820"/>
                  </a:lnTo>
                  <a:lnTo>
                    <a:pt x="6564061" y="2272508"/>
                  </a:lnTo>
                  <a:lnTo>
                    <a:pt x="6575177" y="2312989"/>
                  </a:lnTo>
                  <a:lnTo>
                    <a:pt x="6583912" y="2352677"/>
                  </a:lnTo>
                  <a:lnTo>
                    <a:pt x="6591058" y="2393952"/>
                  </a:lnTo>
                  <a:lnTo>
                    <a:pt x="6596617" y="2432845"/>
                  </a:lnTo>
                  <a:lnTo>
                    <a:pt x="6600587" y="2470945"/>
                  </a:lnTo>
                  <a:lnTo>
                    <a:pt x="6602969" y="2509045"/>
                  </a:lnTo>
                  <a:lnTo>
                    <a:pt x="6603763" y="2545558"/>
                  </a:lnTo>
                  <a:lnTo>
                    <a:pt x="6603763" y="2581277"/>
                  </a:lnTo>
                  <a:lnTo>
                    <a:pt x="6602969" y="2616202"/>
                  </a:lnTo>
                  <a:lnTo>
                    <a:pt x="6600587" y="2649539"/>
                  </a:lnTo>
                  <a:lnTo>
                    <a:pt x="6598205" y="2681289"/>
                  </a:lnTo>
                  <a:lnTo>
                    <a:pt x="6595029" y="2710658"/>
                  </a:lnTo>
                  <a:lnTo>
                    <a:pt x="6591058" y="2738439"/>
                  </a:lnTo>
                  <a:lnTo>
                    <a:pt x="6587088" y="2764633"/>
                  </a:lnTo>
                  <a:lnTo>
                    <a:pt x="6579147" y="2809083"/>
                  </a:lnTo>
                  <a:lnTo>
                    <a:pt x="6571207" y="2844008"/>
                  </a:lnTo>
                  <a:lnTo>
                    <a:pt x="6564855" y="2867820"/>
                  </a:lnTo>
                  <a:lnTo>
                    <a:pt x="6562473" y="2878933"/>
                  </a:lnTo>
                  <a:lnTo>
                    <a:pt x="6559296" y="2891633"/>
                  </a:lnTo>
                  <a:lnTo>
                    <a:pt x="6556914" y="2903539"/>
                  </a:lnTo>
                  <a:lnTo>
                    <a:pt x="6556120" y="2916239"/>
                  </a:lnTo>
                  <a:lnTo>
                    <a:pt x="6556914" y="2928145"/>
                  </a:lnTo>
                  <a:lnTo>
                    <a:pt x="6559296" y="2940052"/>
                  </a:lnTo>
                  <a:lnTo>
                    <a:pt x="6562473" y="2953545"/>
                  </a:lnTo>
                  <a:lnTo>
                    <a:pt x="6567237" y="2964658"/>
                  </a:lnTo>
                  <a:lnTo>
                    <a:pt x="6572795" y="2976564"/>
                  </a:lnTo>
                  <a:lnTo>
                    <a:pt x="6579941" y="2986089"/>
                  </a:lnTo>
                  <a:lnTo>
                    <a:pt x="6587882" y="2996408"/>
                  </a:lnTo>
                  <a:lnTo>
                    <a:pt x="6595823" y="3005139"/>
                  </a:lnTo>
                  <a:lnTo>
                    <a:pt x="6606145" y="3013077"/>
                  </a:lnTo>
                  <a:lnTo>
                    <a:pt x="6617262" y="3020220"/>
                  </a:lnTo>
                  <a:lnTo>
                    <a:pt x="6627585" y="3024983"/>
                  </a:lnTo>
                  <a:lnTo>
                    <a:pt x="6638701" y="3029745"/>
                  </a:lnTo>
                  <a:lnTo>
                    <a:pt x="6651406" y="3032920"/>
                  </a:lnTo>
                  <a:lnTo>
                    <a:pt x="6664905" y="3036889"/>
                  </a:lnTo>
                  <a:lnTo>
                    <a:pt x="6678404" y="3041652"/>
                  </a:lnTo>
                  <a:lnTo>
                    <a:pt x="6696667" y="3049589"/>
                  </a:lnTo>
                  <a:lnTo>
                    <a:pt x="6718106" y="3060702"/>
                  </a:lnTo>
                  <a:lnTo>
                    <a:pt x="6743516" y="3074989"/>
                  </a:lnTo>
                  <a:lnTo>
                    <a:pt x="6756221" y="3083720"/>
                  </a:lnTo>
                  <a:lnTo>
                    <a:pt x="6769719" y="3093245"/>
                  </a:lnTo>
                  <a:lnTo>
                    <a:pt x="6784013" y="3103564"/>
                  </a:lnTo>
                  <a:lnTo>
                    <a:pt x="6797511" y="3115470"/>
                  </a:lnTo>
                  <a:lnTo>
                    <a:pt x="6812598" y="3128170"/>
                  </a:lnTo>
                  <a:lnTo>
                    <a:pt x="6826891" y="3142458"/>
                  </a:lnTo>
                  <a:lnTo>
                    <a:pt x="6841978" y="3158333"/>
                  </a:lnTo>
                  <a:lnTo>
                    <a:pt x="6855477" y="3175002"/>
                  </a:lnTo>
                  <a:lnTo>
                    <a:pt x="6869770" y="3193258"/>
                  </a:lnTo>
                  <a:lnTo>
                    <a:pt x="6883269" y="3213102"/>
                  </a:lnTo>
                  <a:lnTo>
                    <a:pt x="6897562" y="3233739"/>
                  </a:lnTo>
                  <a:lnTo>
                    <a:pt x="6910267" y="3255170"/>
                  </a:lnTo>
                  <a:lnTo>
                    <a:pt x="6922177" y="3279777"/>
                  </a:lnTo>
                  <a:lnTo>
                    <a:pt x="6934088" y="3305177"/>
                  </a:lnTo>
                  <a:lnTo>
                    <a:pt x="6945205" y="3332958"/>
                  </a:lnTo>
                  <a:lnTo>
                    <a:pt x="6956321" y="3361533"/>
                  </a:lnTo>
                  <a:lnTo>
                    <a:pt x="6965056" y="3392489"/>
                  </a:lnTo>
                  <a:lnTo>
                    <a:pt x="6973791" y="3424239"/>
                  </a:lnTo>
                  <a:lnTo>
                    <a:pt x="6980937" y="3459164"/>
                  </a:lnTo>
                  <a:lnTo>
                    <a:pt x="6986495" y="3494883"/>
                  </a:lnTo>
                  <a:lnTo>
                    <a:pt x="6990465" y="3526633"/>
                  </a:lnTo>
                  <a:lnTo>
                    <a:pt x="6992848" y="3558383"/>
                  </a:lnTo>
                  <a:lnTo>
                    <a:pt x="6992054" y="3590927"/>
                  </a:lnTo>
                  <a:lnTo>
                    <a:pt x="6988877" y="3622677"/>
                  </a:lnTo>
                  <a:lnTo>
                    <a:pt x="6984113" y="3654427"/>
                  </a:lnTo>
                  <a:lnTo>
                    <a:pt x="6976967" y="3684589"/>
                  </a:lnTo>
                  <a:lnTo>
                    <a:pt x="6968232" y="3715545"/>
                  </a:lnTo>
                  <a:lnTo>
                    <a:pt x="6957115" y="3746502"/>
                  </a:lnTo>
                  <a:lnTo>
                    <a:pt x="6944411" y="3777458"/>
                  </a:lnTo>
                  <a:lnTo>
                    <a:pt x="6929324" y="3807620"/>
                  </a:lnTo>
                  <a:lnTo>
                    <a:pt x="6911855" y="3836195"/>
                  </a:lnTo>
                  <a:lnTo>
                    <a:pt x="6893591" y="3864770"/>
                  </a:lnTo>
                  <a:lnTo>
                    <a:pt x="6872152" y="3892552"/>
                  </a:lnTo>
                  <a:lnTo>
                    <a:pt x="6849919" y="3920333"/>
                  </a:lnTo>
                  <a:lnTo>
                    <a:pt x="6826097" y="3946527"/>
                  </a:lnTo>
                  <a:lnTo>
                    <a:pt x="6799099" y="3971927"/>
                  </a:lnTo>
                  <a:lnTo>
                    <a:pt x="6784013" y="3986214"/>
                  </a:lnTo>
                  <a:lnTo>
                    <a:pt x="6768131" y="3999708"/>
                  </a:lnTo>
                  <a:lnTo>
                    <a:pt x="6751457" y="4013202"/>
                  </a:lnTo>
                  <a:lnTo>
                    <a:pt x="6735575" y="4025902"/>
                  </a:lnTo>
                  <a:lnTo>
                    <a:pt x="6700637" y="4049714"/>
                  </a:lnTo>
                  <a:lnTo>
                    <a:pt x="6665699" y="4070352"/>
                  </a:lnTo>
                  <a:lnTo>
                    <a:pt x="6629173" y="4090195"/>
                  </a:lnTo>
                  <a:lnTo>
                    <a:pt x="6591852" y="4107658"/>
                  </a:lnTo>
                  <a:lnTo>
                    <a:pt x="6555326" y="4122739"/>
                  </a:lnTo>
                  <a:lnTo>
                    <a:pt x="6516417" y="4135439"/>
                  </a:lnTo>
                  <a:lnTo>
                    <a:pt x="6478303" y="4146552"/>
                  </a:lnTo>
                  <a:lnTo>
                    <a:pt x="6440189" y="4154489"/>
                  </a:lnTo>
                  <a:lnTo>
                    <a:pt x="6401280" y="4160045"/>
                  </a:lnTo>
                  <a:lnTo>
                    <a:pt x="6382223" y="4162427"/>
                  </a:lnTo>
                  <a:lnTo>
                    <a:pt x="6363166" y="4163220"/>
                  </a:lnTo>
                  <a:lnTo>
                    <a:pt x="6344109" y="4164014"/>
                  </a:lnTo>
                  <a:lnTo>
                    <a:pt x="6325845" y="4164014"/>
                  </a:lnTo>
                  <a:lnTo>
                    <a:pt x="6306788" y="4164014"/>
                  </a:lnTo>
                  <a:lnTo>
                    <a:pt x="6287731" y="4162427"/>
                  </a:lnTo>
                  <a:lnTo>
                    <a:pt x="6268674" y="4160839"/>
                  </a:lnTo>
                  <a:lnTo>
                    <a:pt x="6249617" y="4158458"/>
                  </a:lnTo>
                  <a:lnTo>
                    <a:pt x="6232148" y="4155283"/>
                  </a:lnTo>
                  <a:lnTo>
                    <a:pt x="6213884" y="4151314"/>
                  </a:lnTo>
                  <a:lnTo>
                    <a:pt x="6184505" y="4144170"/>
                  </a:lnTo>
                  <a:lnTo>
                    <a:pt x="6155125" y="4136233"/>
                  </a:lnTo>
                  <a:lnTo>
                    <a:pt x="6126539" y="4127502"/>
                  </a:lnTo>
                  <a:lnTo>
                    <a:pt x="6098747" y="4117183"/>
                  </a:lnTo>
                  <a:lnTo>
                    <a:pt x="6071749" y="4107658"/>
                  </a:lnTo>
                  <a:lnTo>
                    <a:pt x="6046340" y="4096545"/>
                  </a:lnTo>
                  <a:lnTo>
                    <a:pt x="6020136" y="4085433"/>
                  </a:lnTo>
                  <a:lnTo>
                    <a:pt x="5994727" y="4073527"/>
                  </a:lnTo>
                  <a:lnTo>
                    <a:pt x="5944701" y="4048127"/>
                  </a:lnTo>
                  <a:lnTo>
                    <a:pt x="5896264" y="4021139"/>
                  </a:lnTo>
                  <a:lnTo>
                    <a:pt x="5847033" y="3993358"/>
                  </a:lnTo>
                  <a:lnTo>
                    <a:pt x="5799390" y="3965577"/>
                  </a:lnTo>
                  <a:lnTo>
                    <a:pt x="5719191" y="3917952"/>
                  </a:lnTo>
                  <a:lnTo>
                    <a:pt x="5677901" y="3894933"/>
                  </a:lnTo>
                  <a:lnTo>
                    <a:pt x="5635022" y="3871914"/>
                  </a:lnTo>
                  <a:lnTo>
                    <a:pt x="5590555" y="3848895"/>
                  </a:lnTo>
                  <a:lnTo>
                    <a:pt x="5545294" y="3827464"/>
                  </a:lnTo>
                  <a:lnTo>
                    <a:pt x="5496063" y="3806033"/>
                  </a:lnTo>
                  <a:lnTo>
                    <a:pt x="5446832" y="3786189"/>
                  </a:lnTo>
                  <a:lnTo>
                    <a:pt x="5392836" y="3768727"/>
                  </a:lnTo>
                  <a:lnTo>
                    <a:pt x="5365839" y="3759202"/>
                  </a:lnTo>
                  <a:lnTo>
                    <a:pt x="5338047" y="3751264"/>
                  </a:lnTo>
                  <a:lnTo>
                    <a:pt x="5309461" y="3744914"/>
                  </a:lnTo>
                  <a:lnTo>
                    <a:pt x="5279287" y="3737770"/>
                  </a:lnTo>
                  <a:lnTo>
                    <a:pt x="5248319" y="3730627"/>
                  </a:lnTo>
                  <a:lnTo>
                    <a:pt x="5217351" y="3725070"/>
                  </a:lnTo>
                  <a:lnTo>
                    <a:pt x="5185589" y="3719514"/>
                  </a:lnTo>
                  <a:lnTo>
                    <a:pt x="5153033" y="3714752"/>
                  </a:lnTo>
                  <a:lnTo>
                    <a:pt x="5118095" y="3710783"/>
                  </a:lnTo>
                  <a:lnTo>
                    <a:pt x="5084745" y="3707608"/>
                  </a:lnTo>
                  <a:lnTo>
                    <a:pt x="5049013" y="3705227"/>
                  </a:lnTo>
                  <a:lnTo>
                    <a:pt x="5011692" y="3702845"/>
                  </a:lnTo>
                  <a:lnTo>
                    <a:pt x="4974372" y="3702052"/>
                  </a:lnTo>
                  <a:lnTo>
                    <a:pt x="4935464" y="3701258"/>
                  </a:lnTo>
                  <a:lnTo>
                    <a:pt x="4897349" y="3702052"/>
                  </a:lnTo>
                  <a:lnTo>
                    <a:pt x="4861617" y="3703639"/>
                  </a:lnTo>
                  <a:lnTo>
                    <a:pt x="4825885" y="3706814"/>
                  </a:lnTo>
                  <a:lnTo>
                    <a:pt x="4790946" y="3710783"/>
                  </a:lnTo>
                  <a:lnTo>
                    <a:pt x="4757596" y="3715545"/>
                  </a:lnTo>
                  <a:lnTo>
                    <a:pt x="4723452" y="3721895"/>
                  </a:lnTo>
                  <a:lnTo>
                    <a:pt x="4690896" y="3729039"/>
                  </a:lnTo>
                  <a:lnTo>
                    <a:pt x="4659134" y="3736977"/>
                  </a:lnTo>
                  <a:lnTo>
                    <a:pt x="4628166" y="3745708"/>
                  </a:lnTo>
                  <a:lnTo>
                    <a:pt x="4597198" y="3755233"/>
                  </a:lnTo>
                  <a:lnTo>
                    <a:pt x="4566230" y="3765552"/>
                  </a:lnTo>
                  <a:lnTo>
                    <a:pt x="4537644" y="3776664"/>
                  </a:lnTo>
                  <a:lnTo>
                    <a:pt x="4509059" y="3788570"/>
                  </a:lnTo>
                  <a:lnTo>
                    <a:pt x="4479679" y="3801270"/>
                  </a:lnTo>
                  <a:lnTo>
                    <a:pt x="4451887" y="3813970"/>
                  </a:lnTo>
                  <a:lnTo>
                    <a:pt x="4424889" y="3827464"/>
                  </a:lnTo>
                  <a:lnTo>
                    <a:pt x="4398686" y="3841752"/>
                  </a:lnTo>
                  <a:lnTo>
                    <a:pt x="4371688" y="3856039"/>
                  </a:lnTo>
                  <a:lnTo>
                    <a:pt x="4320869" y="3886995"/>
                  </a:lnTo>
                  <a:lnTo>
                    <a:pt x="4272432" y="3917952"/>
                  </a:lnTo>
                  <a:lnTo>
                    <a:pt x="4225583" y="3950495"/>
                  </a:lnTo>
                  <a:lnTo>
                    <a:pt x="4179528" y="3983039"/>
                  </a:lnTo>
                  <a:lnTo>
                    <a:pt x="4135855" y="4016377"/>
                  </a:lnTo>
                  <a:lnTo>
                    <a:pt x="4052480" y="4080670"/>
                  </a:lnTo>
                  <a:lnTo>
                    <a:pt x="3995308" y="4125120"/>
                  </a:lnTo>
                  <a:lnTo>
                    <a:pt x="3940519" y="4167189"/>
                  </a:lnTo>
                  <a:lnTo>
                    <a:pt x="3914315" y="4187033"/>
                  </a:lnTo>
                  <a:lnTo>
                    <a:pt x="3887317" y="4204495"/>
                  </a:lnTo>
                  <a:lnTo>
                    <a:pt x="3860319" y="4222752"/>
                  </a:lnTo>
                  <a:lnTo>
                    <a:pt x="3834116" y="4238627"/>
                  </a:lnTo>
                  <a:lnTo>
                    <a:pt x="3808706" y="4253708"/>
                  </a:lnTo>
                  <a:lnTo>
                    <a:pt x="3782503" y="4266408"/>
                  </a:lnTo>
                  <a:lnTo>
                    <a:pt x="3757093" y="4278314"/>
                  </a:lnTo>
                  <a:lnTo>
                    <a:pt x="3730889" y="4287045"/>
                  </a:lnTo>
                  <a:lnTo>
                    <a:pt x="3705480" y="4294983"/>
                  </a:lnTo>
                  <a:lnTo>
                    <a:pt x="3679276" y="4301333"/>
                  </a:lnTo>
                  <a:lnTo>
                    <a:pt x="3654660" y="4304508"/>
                  </a:lnTo>
                  <a:lnTo>
                    <a:pt x="3641956" y="4305302"/>
                  </a:lnTo>
                  <a:lnTo>
                    <a:pt x="3628457" y="4306095"/>
                  </a:lnTo>
                  <a:lnTo>
                    <a:pt x="3601459" y="4305302"/>
                  </a:lnTo>
                  <a:lnTo>
                    <a:pt x="3576844" y="4302920"/>
                  </a:lnTo>
                  <a:lnTo>
                    <a:pt x="3553022" y="4298952"/>
                  </a:lnTo>
                  <a:lnTo>
                    <a:pt x="3529995" y="4294189"/>
                  </a:lnTo>
                  <a:lnTo>
                    <a:pt x="3508555" y="4289427"/>
                  </a:lnTo>
                  <a:lnTo>
                    <a:pt x="3488704" y="4282283"/>
                  </a:lnTo>
                  <a:lnTo>
                    <a:pt x="3469647" y="4274345"/>
                  </a:lnTo>
                  <a:lnTo>
                    <a:pt x="3451384" y="4265614"/>
                  </a:lnTo>
                  <a:lnTo>
                    <a:pt x="3434709" y="4255295"/>
                  </a:lnTo>
                  <a:lnTo>
                    <a:pt x="3418828" y="4245770"/>
                  </a:lnTo>
                  <a:lnTo>
                    <a:pt x="3403741" y="4234658"/>
                  </a:lnTo>
                  <a:lnTo>
                    <a:pt x="3391036" y="4222752"/>
                  </a:lnTo>
                  <a:lnTo>
                    <a:pt x="3378331" y="4210845"/>
                  </a:lnTo>
                  <a:lnTo>
                    <a:pt x="3366420" y="4198939"/>
                  </a:lnTo>
                  <a:lnTo>
                    <a:pt x="3355304" y="4186239"/>
                  </a:lnTo>
                  <a:lnTo>
                    <a:pt x="3344981" y="4172745"/>
                  </a:lnTo>
                  <a:lnTo>
                    <a:pt x="3336246" y="4160839"/>
                  </a:lnTo>
                  <a:lnTo>
                    <a:pt x="3327512" y="4148139"/>
                  </a:lnTo>
                  <a:lnTo>
                    <a:pt x="3313219" y="4122739"/>
                  </a:lnTo>
                  <a:lnTo>
                    <a:pt x="3301308" y="4098133"/>
                  </a:lnTo>
                  <a:lnTo>
                    <a:pt x="3292574" y="4075908"/>
                  </a:lnTo>
                  <a:lnTo>
                    <a:pt x="3285427" y="4056064"/>
                  </a:lnTo>
                  <a:lnTo>
                    <a:pt x="3280663" y="4040189"/>
                  </a:lnTo>
                  <a:lnTo>
                    <a:pt x="3275898" y="4018758"/>
                  </a:lnTo>
                  <a:lnTo>
                    <a:pt x="3272722" y="4006852"/>
                  </a:lnTo>
                  <a:lnTo>
                    <a:pt x="3268752" y="3994945"/>
                  </a:lnTo>
                  <a:lnTo>
                    <a:pt x="3263988" y="3983833"/>
                  </a:lnTo>
                  <a:lnTo>
                    <a:pt x="3257635" y="3974308"/>
                  </a:lnTo>
                  <a:lnTo>
                    <a:pt x="3250489" y="3963989"/>
                  </a:lnTo>
                  <a:lnTo>
                    <a:pt x="3244136" y="3956052"/>
                  </a:lnTo>
                  <a:lnTo>
                    <a:pt x="3234608" y="3948114"/>
                  </a:lnTo>
                  <a:lnTo>
                    <a:pt x="3225873" y="3940177"/>
                  </a:lnTo>
                  <a:lnTo>
                    <a:pt x="3216345" y="3934620"/>
                  </a:lnTo>
                  <a:lnTo>
                    <a:pt x="3206022" y="3929858"/>
                  </a:lnTo>
                  <a:lnTo>
                    <a:pt x="3194905" y="3925889"/>
                  </a:lnTo>
                  <a:lnTo>
                    <a:pt x="3183789" y="3922714"/>
                  </a:lnTo>
                  <a:lnTo>
                    <a:pt x="3171878" y="3919539"/>
                  </a:lnTo>
                  <a:lnTo>
                    <a:pt x="3159967" y="3918745"/>
                  </a:lnTo>
                  <a:lnTo>
                    <a:pt x="3148056" y="3919539"/>
                  </a:lnTo>
                  <a:lnTo>
                    <a:pt x="3136146" y="3920333"/>
                  </a:lnTo>
                  <a:lnTo>
                    <a:pt x="3123441" y="3923508"/>
                  </a:lnTo>
                  <a:lnTo>
                    <a:pt x="3112324" y="3927477"/>
                  </a:lnTo>
                  <a:lnTo>
                    <a:pt x="3102001" y="3932239"/>
                  </a:lnTo>
                  <a:lnTo>
                    <a:pt x="3090885" y="3937795"/>
                  </a:lnTo>
                  <a:lnTo>
                    <a:pt x="3081356" y="3944145"/>
                  </a:lnTo>
                  <a:lnTo>
                    <a:pt x="3072622" y="3952083"/>
                  </a:lnTo>
                  <a:lnTo>
                    <a:pt x="3064681" y="3961608"/>
                  </a:lnTo>
                  <a:lnTo>
                    <a:pt x="3057535" y="3970339"/>
                  </a:lnTo>
                  <a:lnTo>
                    <a:pt x="3051182" y="3979864"/>
                  </a:lnTo>
                  <a:lnTo>
                    <a:pt x="3045624" y="3990183"/>
                  </a:lnTo>
                  <a:lnTo>
                    <a:pt x="3041654" y="4001295"/>
                  </a:lnTo>
                  <a:lnTo>
                    <a:pt x="3039272" y="4012408"/>
                  </a:lnTo>
                  <a:lnTo>
                    <a:pt x="3036095" y="4024314"/>
                  </a:lnTo>
                  <a:lnTo>
                    <a:pt x="3035301" y="4036220"/>
                  </a:lnTo>
                  <a:lnTo>
                    <a:pt x="3036095" y="4048127"/>
                  </a:lnTo>
                  <a:lnTo>
                    <a:pt x="3036889" y="4060827"/>
                  </a:lnTo>
                  <a:lnTo>
                    <a:pt x="3040066" y="4076702"/>
                  </a:lnTo>
                  <a:lnTo>
                    <a:pt x="3044036" y="4093370"/>
                  </a:lnTo>
                  <a:lnTo>
                    <a:pt x="3048800" y="4111627"/>
                  </a:lnTo>
                  <a:lnTo>
                    <a:pt x="3055153" y="4129089"/>
                  </a:lnTo>
                  <a:lnTo>
                    <a:pt x="3060711" y="4148139"/>
                  </a:lnTo>
                  <a:lnTo>
                    <a:pt x="3067857" y="4167983"/>
                  </a:lnTo>
                  <a:lnTo>
                    <a:pt x="3076592" y="4187827"/>
                  </a:lnTo>
                  <a:lnTo>
                    <a:pt x="3085326" y="4207670"/>
                  </a:lnTo>
                  <a:lnTo>
                    <a:pt x="3095649" y="4227514"/>
                  </a:lnTo>
                  <a:lnTo>
                    <a:pt x="3106766" y="4247358"/>
                  </a:lnTo>
                  <a:lnTo>
                    <a:pt x="3118677" y="4268789"/>
                  </a:lnTo>
                  <a:lnTo>
                    <a:pt x="3131381" y="4288633"/>
                  </a:lnTo>
                  <a:lnTo>
                    <a:pt x="3145674" y="4309270"/>
                  </a:lnTo>
                  <a:lnTo>
                    <a:pt x="3159967" y="4329114"/>
                  </a:lnTo>
                  <a:lnTo>
                    <a:pt x="3175848" y="4348164"/>
                  </a:lnTo>
                  <a:lnTo>
                    <a:pt x="3193317" y="4367214"/>
                  </a:lnTo>
                  <a:lnTo>
                    <a:pt x="3210786" y="4385470"/>
                  </a:lnTo>
                  <a:lnTo>
                    <a:pt x="3230638" y="4403727"/>
                  </a:lnTo>
                  <a:lnTo>
                    <a:pt x="3250489" y="4421189"/>
                  </a:lnTo>
                  <a:lnTo>
                    <a:pt x="3272722" y="4438652"/>
                  </a:lnTo>
                  <a:lnTo>
                    <a:pt x="3295750" y="4453733"/>
                  </a:lnTo>
                  <a:lnTo>
                    <a:pt x="3319571" y="4468020"/>
                  </a:lnTo>
                  <a:lnTo>
                    <a:pt x="3344187" y="4482308"/>
                  </a:lnTo>
                  <a:lnTo>
                    <a:pt x="3371185" y="4495008"/>
                  </a:lnTo>
                  <a:lnTo>
                    <a:pt x="3398182" y="4506914"/>
                  </a:lnTo>
                  <a:lnTo>
                    <a:pt x="3426768" y="4517233"/>
                  </a:lnTo>
                  <a:lnTo>
                    <a:pt x="3457736" y="4525964"/>
                  </a:lnTo>
                  <a:lnTo>
                    <a:pt x="3488704" y="4533902"/>
                  </a:lnTo>
                  <a:lnTo>
                    <a:pt x="3521260" y="4540252"/>
                  </a:lnTo>
                  <a:lnTo>
                    <a:pt x="3556198" y="4544220"/>
                  </a:lnTo>
                  <a:lnTo>
                    <a:pt x="3591930" y="4546602"/>
                  </a:lnTo>
                  <a:lnTo>
                    <a:pt x="3628457" y="4548189"/>
                  </a:lnTo>
                  <a:lnTo>
                    <a:pt x="3648308" y="4548189"/>
                  </a:lnTo>
                  <a:lnTo>
                    <a:pt x="3669747" y="4545808"/>
                  </a:lnTo>
                  <a:lnTo>
                    <a:pt x="3689599" y="4545014"/>
                  </a:lnTo>
                  <a:lnTo>
                    <a:pt x="3709450" y="4541839"/>
                  </a:lnTo>
                  <a:lnTo>
                    <a:pt x="3729301" y="4538664"/>
                  </a:lnTo>
                  <a:lnTo>
                    <a:pt x="3748358" y="4534695"/>
                  </a:lnTo>
                  <a:lnTo>
                    <a:pt x="3766622" y="4529933"/>
                  </a:lnTo>
                  <a:lnTo>
                    <a:pt x="3785679" y="4525170"/>
                  </a:lnTo>
                  <a:lnTo>
                    <a:pt x="3804736" y="4518820"/>
                  </a:lnTo>
                  <a:lnTo>
                    <a:pt x="3822205" y="4511677"/>
                  </a:lnTo>
                  <a:lnTo>
                    <a:pt x="3859525" y="4498183"/>
                  </a:lnTo>
                  <a:lnTo>
                    <a:pt x="3895258" y="4481514"/>
                  </a:lnTo>
                  <a:lnTo>
                    <a:pt x="3930196" y="4463258"/>
                  </a:lnTo>
                  <a:lnTo>
                    <a:pt x="3965134" y="4442620"/>
                  </a:lnTo>
                  <a:lnTo>
                    <a:pt x="3999278" y="4421189"/>
                  </a:lnTo>
                  <a:lnTo>
                    <a:pt x="4033422" y="4398964"/>
                  </a:lnTo>
                  <a:lnTo>
                    <a:pt x="4067567" y="4375152"/>
                  </a:lnTo>
                  <a:lnTo>
                    <a:pt x="4100917" y="4349752"/>
                  </a:lnTo>
                  <a:lnTo>
                    <a:pt x="4135061" y="4324352"/>
                  </a:lnTo>
                  <a:lnTo>
                    <a:pt x="4201761" y="4271170"/>
                  </a:lnTo>
                  <a:lnTo>
                    <a:pt x="4278784" y="4210845"/>
                  </a:lnTo>
                  <a:lnTo>
                    <a:pt x="4318486" y="4180683"/>
                  </a:lnTo>
                  <a:lnTo>
                    <a:pt x="4358189" y="4152108"/>
                  </a:lnTo>
                  <a:lnTo>
                    <a:pt x="4399480" y="4123533"/>
                  </a:lnTo>
                  <a:lnTo>
                    <a:pt x="4440770" y="4096545"/>
                  </a:lnTo>
                  <a:lnTo>
                    <a:pt x="4483649" y="4070352"/>
                  </a:lnTo>
                  <a:lnTo>
                    <a:pt x="4527322" y="4046539"/>
                  </a:lnTo>
                  <a:lnTo>
                    <a:pt x="4549555" y="4034633"/>
                  </a:lnTo>
                  <a:lnTo>
                    <a:pt x="4572583" y="4024314"/>
                  </a:lnTo>
                  <a:lnTo>
                    <a:pt x="4595610" y="4013995"/>
                  </a:lnTo>
                  <a:lnTo>
                    <a:pt x="4619432" y="4003677"/>
                  </a:lnTo>
                  <a:lnTo>
                    <a:pt x="4641665" y="3994945"/>
                  </a:lnTo>
                  <a:lnTo>
                    <a:pt x="4667075" y="3986214"/>
                  </a:lnTo>
                  <a:lnTo>
                    <a:pt x="4691690" y="3979070"/>
                  </a:lnTo>
                  <a:lnTo>
                    <a:pt x="4716306" y="3971133"/>
                  </a:lnTo>
                  <a:lnTo>
                    <a:pt x="4741715" y="3965577"/>
                  </a:lnTo>
                  <a:lnTo>
                    <a:pt x="4767919" y="3959227"/>
                  </a:lnTo>
                  <a:lnTo>
                    <a:pt x="4794123" y="3954464"/>
                  </a:lnTo>
                  <a:lnTo>
                    <a:pt x="4821120" y="3950495"/>
                  </a:lnTo>
                  <a:lnTo>
                    <a:pt x="4848912" y="3947320"/>
                  </a:lnTo>
                  <a:lnTo>
                    <a:pt x="4876704" y="3945733"/>
                  </a:lnTo>
                  <a:lnTo>
                    <a:pt x="4905290" y="3943352"/>
                  </a:lnTo>
                  <a:lnTo>
                    <a:pt x="4935464" y="3943352"/>
                  </a:lnTo>
                  <a:lnTo>
                    <a:pt x="4968020" y="3943352"/>
                  </a:lnTo>
                  <a:lnTo>
                    <a:pt x="4998988" y="3944145"/>
                  </a:lnTo>
                  <a:lnTo>
                    <a:pt x="5029956" y="3945733"/>
                  </a:lnTo>
                  <a:lnTo>
                    <a:pt x="5059335" y="3948114"/>
                  </a:lnTo>
                  <a:lnTo>
                    <a:pt x="5089509" y="3950495"/>
                  </a:lnTo>
                  <a:lnTo>
                    <a:pt x="5117301" y="3954464"/>
                  </a:lnTo>
                  <a:lnTo>
                    <a:pt x="5145093" y="3958433"/>
                  </a:lnTo>
                  <a:lnTo>
                    <a:pt x="5172090" y="3962402"/>
                  </a:lnTo>
                  <a:lnTo>
                    <a:pt x="5197500" y="3967164"/>
                  </a:lnTo>
                  <a:lnTo>
                    <a:pt x="5222910" y="3971927"/>
                  </a:lnTo>
                  <a:lnTo>
                    <a:pt x="5271347" y="3983833"/>
                  </a:lnTo>
                  <a:lnTo>
                    <a:pt x="5318196" y="3998120"/>
                  </a:lnTo>
                  <a:lnTo>
                    <a:pt x="5362663" y="4013995"/>
                  </a:lnTo>
                  <a:lnTo>
                    <a:pt x="5405541" y="4029870"/>
                  </a:lnTo>
                  <a:lnTo>
                    <a:pt x="5446832" y="4048127"/>
                  </a:lnTo>
                  <a:lnTo>
                    <a:pt x="5486534" y="4067970"/>
                  </a:lnTo>
                  <a:lnTo>
                    <a:pt x="5524649" y="4087814"/>
                  </a:lnTo>
                  <a:lnTo>
                    <a:pt x="5563557" y="4107658"/>
                  </a:lnTo>
                  <a:lnTo>
                    <a:pt x="5600878" y="4129089"/>
                  </a:lnTo>
                  <a:lnTo>
                    <a:pt x="5675518" y="4172745"/>
                  </a:lnTo>
                  <a:lnTo>
                    <a:pt x="5728720" y="4203702"/>
                  </a:lnTo>
                  <a:lnTo>
                    <a:pt x="5782715" y="4235452"/>
                  </a:lnTo>
                  <a:lnTo>
                    <a:pt x="5838299" y="4265614"/>
                  </a:lnTo>
                  <a:lnTo>
                    <a:pt x="5866885" y="4280695"/>
                  </a:lnTo>
                  <a:lnTo>
                    <a:pt x="5896264" y="4294189"/>
                  </a:lnTo>
                  <a:lnTo>
                    <a:pt x="5925644" y="4308477"/>
                  </a:lnTo>
                  <a:lnTo>
                    <a:pt x="5956612" y="4321970"/>
                  </a:lnTo>
                  <a:lnTo>
                    <a:pt x="5988374" y="4333877"/>
                  </a:lnTo>
                  <a:lnTo>
                    <a:pt x="6020136" y="4347370"/>
                  </a:lnTo>
                  <a:lnTo>
                    <a:pt x="6054280" y="4357689"/>
                  </a:lnTo>
                  <a:lnTo>
                    <a:pt x="6089219" y="4368802"/>
                  </a:lnTo>
                  <a:lnTo>
                    <a:pt x="6123363" y="4379120"/>
                  </a:lnTo>
                  <a:lnTo>
                    <a:pt x="6160683" y="4387852"/>
                  </a:lnTo>
                  <a:lnTo>
                    <a:pt x="6186093" y="4392614"/>
                  </a:lnTo>
                  <a:lnTo>
                    <a:pt x="6212296" y="4397377"/>
                  </a:lnTo>
                  <a:lnTo>
                    <a:pt x="6237706" y="4400552"/>
                  </a:lnTo>
                  <a:lnTo>
                    <a:pt x="6263909" y="4403727"/>
                  </a:lnTo>
                  <a:lnTo>
                    <a:pt x="6290113" y="4405314"/>
                  </a:lnTo>
                  <a:lnTo>
                    <a:pt x="6316317" y="4406902"/>
                  </a:lnTo>
                  <a:lnTo>
                    <a:pt x="6342521" y="4406902"/>
                  </a:lnTo>
                  <a:lnTo>
                    <a:pt x="6369518" y="4405314"/>
                  </a:lnTo>
                  <a:lnTo>
                    <a:pt x="6394928" y="4403727"/>
                  </a:lnTo>
                  <a:lnTo>
                    <a:pt x="6421925" y="4401345"/>
                  </a:lnTo>
                  <a:lnTo>
                    <a:pt x="6448923" y="4398964"/>
                  </a:lnTo>
                  <a:lnTo>
                    <a:pt x="6474333" y="4393408"/>
                  </a:lnTo>
                  <a:lnTo>
                    <a:pt x="6501331" y="4389439"/>
                  </a:lnTo>
                  <a:lnTo>
                    <a:pt x="6527534" y="4383883"/>
                  </a:lnTo>
                  <a:lnTo>
                    <a:pt x="6554532" y="4376739"/>
                  </a:lnTo>
                  <a:lnTo>
                    <a:pt x="6579941" y="4369595"/>
                  </a:lnTo>
                  <a:lnTo>
                    <a:pt x="6606145" y="4361658"/>
                  </a:lnTo>
                  <a:lnTo>
                    <a:pt x="6631555" y="4352927"/>
                  </a:lnTo>
                  <a:lnTo>
                    <a:pt x="6657759" y="4343402"/>
                  </a:lnTo>
                  <a:lnTo>
                    <a:pt x="6682374" y="4333083"/>
                  </a:lnTo>
                  <a:lnTo>
                    <a:pt x="6706989" y="4321177"/>
                  </a:lnTo>
                  <a:lnTo>
                    <a:pt x="6733193" y="4309270"/>
                  </a:lnTo>
                  <a:lnTo>
                    <a:pt x="6757015" y="4297364"/>
                  </a:lnTo>
                  <a:lnTo>
                    <a:pt x="6781630" y="4283077"/>
                  </a:lnTo>
                  <a:lnTo>
                    <a:pt x="6805452" y="4269583"/>
                  </a:lnTo>
                  <a:lnTo>
                    <a:pt x="6830067" y="4254502"/>
                  </a:lnTo>
                  <a:lnTo>
                    <a:pt x="6852301" y="4238627"/>
                  </a:lnTo>
                  <a:lnTo>
                    <a:pt x="6876122" y="4222752"/>
                  </a:lnTo>
                  <a:lnTo>
                    <a:pt x="6898356" y="4204495"/>
                  </a:lnTo>
                  <a:lnTo>
                    <a:pt x="6921383" y="4187033"/>
                  </a:lnTo>
                  <a:lnTo>
                    <a:pt x="6942029" y="4168777"/>
                  </a:lnTo>
                  <a:lnTo>
                    <a:pt x="6964262" y="4150520"/>
                  </a:lnTo>
                  <a:lnTo>
                    <a:pt x="6982525" y="4132264"/>
                  </a:lnTo>
                  <a:lnTo>
                    <a:pt x="7000788" y="4113214"/>
                  </a:lnTo>
                  <a:lnTo>
                    <a:pt x="7018257" y="4094164"/>
                  </a:lnTo>
                  <a:lnTo>
                    <a:pt x="7035727" y="4075908"/>
                  </a:lnTo>
                  <a:lnTo>
                    <a:pt x="7051607" y="4056858"/>
                  </a:lnTo>
                  <a:lnTo>
                    <a:pt x="7067489" y="4037014"/>
                  </a:lnTo>
                  <a:lnTo>
                    <a:pt x="7082575" y="4017170"/>
                  </a:lnTo>
                  <a:lnTo>
                    <a:pt x="7096074" y="3997327"/>
                  </a:lnTo>
                  <a:lnTo>
                    <a:pt x="7110367" y="3975895"/>
                  </a:lnTo>
                  <a:lnTo>
                    <a:pt x="7123072" y="3955258"/>
                  </a:lnTo>
                  <a:lnTo>
                    <a:pt x="7134983" y="3934620"/>
                  </a:lnTo>
                  <a:lnTo>
                    <a:pt x="7146893" y="3913983"/>
                  </a:lnTo>
                  <a:lnTo>
                    <a:pt x="7158010" y="3892552"/>
                  </a:lnTo>
                  <a:lnTo>
                    <a:pt x="7167539" y="3871120"/>
                  </a:lnTo>
                  <a:lnTo>
                    <a:pt x="7177067" y="3848895"/>
                  </a:lnTo>
                  <a:lnTo>
                    <a:pt x="7185802" y="3827464"/>
                  </a:lnTo>
                  <a:lnTo>
                    <a:pt x="7193743" y="3804445"/>
                  </a:lnTo>
                  <a:lnTo>
                    <a:pt x="7201683" y="3782220"/>
                  </a:lnTo>
                  <a:lnTo>
                    <a:pt x="7207241" y="3759202"/>
                  </a:lnTo>
                  <a:lnTo>
                    <a:pt x="7213594" y="3737770"/>
                  </a:lnTo>
                  <a:lnTo>
                    <a:pt x="7218358" y="3714752"/>
                  </a:lnTo>
                  <a:lnTo>
                    <a:pt x="7223122" y="3691733"/>
                  </a:lnTo>
                  <a:lnTo>
                    <a:pt x="7227093" y="3668714"/>
                  </a:lnTo>
                  <a:lnTo>
                    <a:pt x="7230269" y="3644902"/>
                  </a:lnTo>
                  <a:lnTo>
                    <a:pt x="7232651" y="3622677"/>
                  </a:lnTo>
                  <a:lnTo>
                    <a:pt x="7233445" y="3599658"/>
                  </a:lnTo>
                  <a:lnTo>
                    <a:pt x="7234239" y="3575845"/>
                  </a:lnTo>
                  <a:lnTo>
                    <a:pt x="7234239" y="3552827"/>
                  </a:lnTo>
                  <a:lnTo>
                    <a:pt x="7233445" y="3529808"/>
                  </a:lnTo>
                  <a:lnTo>
                    <a:pt x="7232651" y="3505995"/>
                  </a:lnTo>
                  <a:lnTo>
                    <a:pt x="7229475" y="3482977"/>
                  </a:lnTo>
                  <a:lnTo>
                    <a:pt x="7226299" y="3459164"/>
                  </a:lnTo>
                  <a:lnTo>
                    <a:pt x="7220740" y="3424239"/>
                  </a:lnTo>
                  <a:lnTo>
                    <a:pt x="7214388" y="3390902"/>
                  </a:lnTo>
                  <a:lnTo>
                    <a:pt x="7206447" y="3357564"/>
                  </a:lnTo>
                  <a:lnTo>
                    <a:pt x="7198507" y="3325814"/>
                  </a:lnTo>
                  <a:lnTo>
                    <a:pt x="7189772" y="3295652"/>
                  </a:lnTo>
                  <a:lnTo>
                    <a:pt x="7179449" y="3266283"/>
                  </a:lnTo>
                  <a:lnTo>
                    <a:pt x="7169127" y="3238502"/>
                  </a:lnTo>
                  <a:lnTo>
                    <a:pt x="7158010" y="3211514"/>
                  </a:lnTo>
                  <a:lnTo>
                    <a:pt x="7146099" y="3186114"/>
                  </a:lnTo>
                  <a:lnTo>
                    <a:pt x="7134189" y="3160714"/>
                  </a:lnTo>
                  <a:lnTo>
                    <a:pt x="7120690" y="3136902"/>
                  </a:lnTo>
                  <a:lnTo>
                    <a:pt x="7107985" y="3114677"/>
                  </a:lnTo>
                  <a:lnTo>
                    <a:pt x="7095280" y="3092452"/>
                  </a:lnTo>
                  <a:lnTo>
                    <a:pt x="7080987" y="3071814"/>
                  </a:lnTo>
                  <a:lnTo>
                    <a:pt x="7066695" y="3051970"/>
                  </a:lnTo>
                  <a:lnTo>
                    <a:pt x="7052401" y="3032920"/>
                  </a:lnTo>
                  <a:lnTo>
                    <a:pt x="7037315" y="3014664"/>
                  </a:lnTo>
                  <a:lnTo>
                    <a:pt x="7022227" y="2997995"/>
                  </a:lnTo>
                  <a:lnTo>
                    <a:pt x="7007935" y="2982120"/>
                  </a:lnTo>
                  <a:lnTo>
                    <a:pt x="6992848" y="2966245"/>
                  </a:lnTo>
                  <a:lnTo>
                    <a:pt x="6977761" y="2951958"/>
                  </a:lnTo>
                  <a:lnTo>
                    <a:pt x="6961880" y="2938464"/>
                  </a:lnTo>
                  <a:lnTo>
                    <a:pt x="6932500" y="2913858"/>
                  </a:lnTo>
                  <a:lnTo>
                    <a:pt x="6902326" y="2890839"/>
                  </a:lnTo>
                  <a:lnTo>
                    <a:pt x="6873740" y="2871789"/>
                  </a:lnTo>
                  <a:lnTo>
                    <a:pt x="6845949" y="2855120"/>
                  </a:lnTo>
                  <a:lnTo>
                    <a:pt x="6818951" y="2840833"/>
                  </a:lnTo>
                  <a:lnTo>
                    <a:pt x="6827685" y="2794002"/>
                  </a:lnTo>
                  <a:lnTo>
                    <a:pt x="6834832" y="2740820"/>
                  </a:lnTo>
                  <a:lnTo>
                    <a:pt x="6838008" y="2711452"/>
                  </a:lnTo>
                  <a:lnTo>
                    <a:pt x="6840390" y="2681289"/>
                  </a:lnTo>
                  <a:lnTo>
                    <a:pt x="6842772" y="2649539"/>
                  </a:lnTo>
                  <a:lnTo>
                    <a:pt x="6844360" y="2616202"/>
                  </a:lnTo>
                  <a:lnTo>
                    <a:pt x="6845949" y="2582864"/>
                  </a:lnTo>
                  <a:lnTo>
                    <a:pt x="6845949" y="2547939"/>
                  </a:lnTo>
                  <a:lnTo>
                    <a:pt x="6844360" y="2512220"/>
                  </a:lnTo>
                  <a:lnTo>
                    <a:pt x="6843566" y="2474914"/>
                  </a:lnTo>
                  <a:lnTo>
                    <a:pt x="6840390" y="2437608"/>
                  </a:lnTo>
                  <a:lnTo>
                    <a:pt x="6836420" y="2399508"/>
                  </a:lnTo>
                  <a:lnTo>
                    <a:pt x="6830861" y="2360614"/>
                  </a:lnTo>
                  <a:lnTo>
                    <a:pt x="6824509" y="2320927"/>
                  </a:lnTo>
                  <a:lnTo>
                    <a:pt x="6816569" y="2281239"/>
                  </a:lnTo>
                  <a:lnTo>
                    <a:pt x="6807040" y="2241552"/>
                  </a:lnTo>
                  <a:lnTo>
                    <a:pt x="6795923" y="2201864"/>
                  </a:lnTo>
                  <a:lnTo>
                    <a:pt x="6783219" y="2161383"/>
                  </a:lnTo>
                  <a:lnTo>
                    <a:pt x="6768131" y="2121695"/>
                  </a:lnTo>
                  <a:lnTo>
                    <a:pt x="6752251" y="2080420"/>
                  </a:lnTo>
                  <a:lnTo>
                    <a:pt x="6733193" y="2040733"/>
                  </a:lnTo>
                  <a:lnTo>
                    <a:pt x="6712548" y="2001045"/>
                  </a:lnTo>
                  <a:lnTo>
                    <a:pt x="6690315" y="1961358"/>
                  </a:lnTo>
                  <a:lnTo>
                    <a:pt x="6665699" y="1922464"/>
                  </a:lnTo>
                  <a:lnTo>
                    <a:pt x="6637907" y="1883570"/>
                  </a:lnTo>
                  <a:lnTo>
                    <a:pt x="6607733" y="1846264"/>
                  </a:lnTo>
                  <a:lnTo>
                    <a:pt x="6591852" y="1827214"/>
                  </a:lnTo>
                  <a:lnTo>
                    <a:pt x="6575971" y="1808958"/>
                  </a:lnTo>
                  <a:lnTo>
                    <a:pt x="6559296" y="1789908"/>
                  </a:lnTo>
                  <a:lnTo>
                    <a:pt x="6541033" y="1772445"/>
                  </a:lnTo>
                  <a:lnTo>
                    <a:pt x="6523564" y="1754189"/>
                  </a:lnTo>
                  <a:lnTo>
                    <a:pt x="6503713" y="1736727"/>
                  </a:lnTo>
                  <a:lnTo>
                    <a:pt x="6483861" y="1720058"/>
                  </a:lnTo>
                  <a:lnTo>
                    <a:pt x="6464010" y="1702595"/>
                  </a:lnTo>
                  <a:lnTo>
                    <a:pt x="6440189" y="1683545"/>
                  </a:lnTo>
                  <a:lnTo>
                    <a:pt x="6414779" y="1666083"/>
                  </a:lnTo>
                  <a:lnTo>
                    <a:pt x="6387781" y="1649414"/>
                  </a:lnTo>
                  <a:lnTo>
                    <a:pt x="6359989" y="1633539"/>
                  </a:lnTo>
                  <a:lnTo>
                    <a:pt x="6331404" y="1618458"/>
                  </a:lnTo>
                  <a:lnTo>
                    <a:pt x="6300436" y="1603377"/>
                  </a:lnTo>
                  <a:lnTo>
                    <a:pt x="6268674" y="1589883"/>
                  </a:lnTo>
                  <a:lnTo>
                    <a:pt x="6236118" y="1576389"/>
                  </a:lnTo>
                  <a:lnTo>
                    <a:pt x="6201974" y="1564483"/>
                  </a:lnTo>
                  <a:lnTo>
                    <a:pt x="6167036" y="1553370"/>
                  </a:lnTo>
                  <a:lnTo>
                    <a:pt x="6131303" y="1543052"/>
                  </a:lnTo>
                  <a:lnTo>
                    <a:pt x="6094777" y="1533527"/>
                  </a:lnTo>
                  <a:lnTo>
                    <a:pt x="6058251" y="1525589"/>
                  </a:lnTo>
                  <a:lnTo>
                    <a:pt x="6019342" y="1519239"/>
                  </a:lnTo>
                  <a:lnTo>
                    <a:pt x="5980434" y="1512889"/>
                  </a:lnTo>
                  <a:lnTo>
                    <a:pt x="5940731" y="1508127"/>
                  </a:lnTo>
                  <a:lnTo>
                    <a:pt x="5901029" y="1504158"/>
                  </a:lnTo>
                  <a:lnTo>
                    <a:pt x="5859738" y="1500983"/>
                  </a:lnTo>
                  <a:lnTo>
                    <a:pt x="5819241" y="1500189"/>
                  </a:lnTo>
                  <a:lnTo>
                    <a:pt x="5778745" y="1500189"/>
                  </a:lnTo>
                  <a:lnTo>
                    <a:pt x="5736660" y="1500983"/>
                  </a:lnTo>
                  <a:lnTo>
                    <a:pt x="5693782" y="1503364"/>
                  </a:lnTo>
                  <a:lnTo>
                    <a:pt x="5652491" y="1507333"/>
                  </a:lnTo>
                  <a:lnTo>
                    <a:pt x="5610406" y="1512095"/>
                  </a:lnTo>
                  <a:lnTo>
                    <a:pt x="5567528" y="1519239"/>
                  </a:lnTo>
                  <a:lnTo>
                    <a:pt x="5526237" y="1527177"/>
                  </a:lnTo>
                  <a:lnTo>
                    <a:pt x="5483358" y="1536702"/>
                  </a:lnTo>
                  <a:lnTo>
                    <a:pt x="5441274" y="1547814"/>
                  </a:lnTo>
                  <a:lnTo>
                    <a:pt x="5399983" y="1559720"/>
                  </a:lnTo>
                  <a:lnTo>
                    <a:pt x="5386563" y="1564530"/>
                  </a:lnTo>
                  <a:lnTo>
                    <a:pt x="5377644" y="1527736"/>
                  </a:lnTo>
                  <a:lnTo>
                    <a:pt x="5369703" y="1496761"/>
                  </a:lnTo>
                  <a:lnTo>
                    <a:pt x="5359380" y="1464992"/>
                  </a:lnTo>
                  <a:lnTo>
                    <a:pt x="5349057" y="1430046"/>
                  </a:lnTo>
                  <a:lnTo>
                    <a:pt x="5337145" y="1394305"/>
                  </a:lnTo>
                  <a:lnTo>
                    <a:pt x="5322851" y="1356182"/>
                  </a:lnTo>
                  <a:lnTo>
                    <a:pt x="5307763" y="1317265"/>
                  </a:lnTo>
                  <a:lnTo>
                    <a:pt x="5291087" y="1277554"/>
                  </a:lnTo>
                  <a:lnTo>
                    <a:pt x="5272029" y="1237048"/>
                  </a:lnTo>
                  <a:lnTo>
                    <a:pt x="5252176" y="1196542"/>
                  </a:lnTo>
                  <a:lnTo>
                    <a:pt x="5229147" y="1154448"/>
                  </a:lnTo>
                  <a:lnTo>
                    <a:pt x="5205324" y="1113942"/>
                  </a:lnTo>
                  <a:lnTo>
                    <a:pt x="5179913" y="1071848"/>
                  </a:lnTo>
                  <a:lnTo>
                    <a:pt x="5152119" y="1031342"/>
                  </a:lnTo>
                  <a:lnTo>
                    <a:pt x="5121149" y="990042"/>
                  </a:lnTo>
                  <a:lnTo>
                    <a:pt x="5089385" y="950331"/>
                  </a:lnTo>
                  <a:lnTo>
                    <a:pt x="5071915" y="931269"/>
                  </a:lnTo>
                  <a:lnTo>
                    <a:pt x="5054445" y="911414"/>
                  </a:lnTo>
                  <a:lnTo>
                    <a:pt x="5036180" y="893146"/>
                  </a:lnTo>
                  <a:lnTo>
                    <a:pt x="5017916" y="874879"/>
                  </a:lnTo>
                  <a:lnTo>
                    <a:pt x="4997269" y="855818"/>
                  </a:lnTo>
                  <a:lnTo>
                    <a:pt x="4977417" y="838345"/>
                  </a:lnTo>
                  <a:lnTo>
                    <a:pt x="4956770" y="820872"/>
                  </a:lnTo>
                  <a:lnTo>
                    <a:pt x="4936124" y="804193"/>
                  </a:lnTo>
                  <a:lnTo>
                    <a:pt x="4913889" y="788308"/>
                  </a:lnTo>
                  <a:lnTo>
                    <a:pt x="4890860" y="772424"/>
                  </a:lnTo>
                  <a:lnTo>
                    <a:pt x="4868625" y="756539"/>
                  </a:lnTo>
                  <a:lnTo>
                    <a:pt x="4844802" y="741449"/>
                  </a:lnTo>
                  <a:lnTo>
                    <a:pt x="4819391" y="727947"/>
                  </a:lnTo>
                  <a:lnTo>
                    <a:pt x="4794773" y="713651"/>
                  </a:lnTo>
                  <a:lnTo>
                    <a:pt x="4768568" y="700943"/>
                  </a:lnTo>
                  <a:lnTo>
                    <a:pt x="4742363" y="689029"/>
                  </a:lnTo>
                  <a:lnTo>
                    <a:pt x="4715363" y="677116"/>
                  </a:lnTo>
                  <a:lnTo>
                    <a:pt x="4687570" y="666791"/>
                  </a:lnTo>
                  <a:lnTo>
                    <a:pt x="4644688" y="652495"/>
                  </a:lnTo>
                  <a:lnTo>
                    <a:pt x="4601807" y="638993"/>
                  </a:lnTo>
                  <a:lnTo>
                    <a:pt x="4558925" y="627874"/>
                  </a:lnTo>
                  <a:lnTo>
                    <a:pt x="4515250" y="619137"/>
                  </a:lnTo>
                  <a:lnTo>
                    <a:pt x="4472368" y="611989"/>
                  </a:lnTo>
                  <a:lnTo>
                    <a:pt x="4429487" y="606430"/>
                  </a:lnTo>
                  <a:lnTo>
                    <a:pt x="4387399" y="603253"/>
                  </a:lnTo>
                  <a:lnTo>
                    <a:pt x="4345312" y="601664"/>
                  </a:lnTo>
                  <a:lnTo>
                    <a:pt x="4302430" y="601664"/>
                  </a:lnTo>
                  <a:lnTo>
                    <a:pt x="4260343" y="603253"/>
                  </a:lnTo>
                  <a:lnTo>
                    <a:pt x="4218255" y="607224"/>
                  </a:lnTo>
                  <a:lnTo>
                    <a:pt x="4176962" y="611989"/>
                  </a:lnTo>
                  <a:lnTo>
                    <a:pt x="4135669" y="619931"/>
                  </a:lnTo>
                  <a:lnTo>
                    <a:pt x="4094376" y="629462"/>
                  </a:lnTo>
                  <a:lnTo>
                    <a:pt x="4053876" y="638993"/>
                  </a:lnTo>
                  <a:lnTo>
                    <a:pt x="4014171" y="652495"/>
                  </a:lnTo>
                  <a:lnTo>
                    <a:pt x="3974466" y="665997"/>
                  </a:lnTo>
                  <a:lnTo>
                    <a:pt x="3935555" y="681087"/>
                  </a:lnTo>
                  <a:lnTo>
                    <a:pt x="3896644" y="698560"/>
                  </a:lnTo>
                  <a:lnTo>
                    <a:pt x="3859321" y="717622"/>
                  </a:lnTo>
                  <a:lnTo>
                    <a:pt x="3821205" y="737477"/>
                  </a:lnTo>
                  <a:lnTo>
                    <a:pt x="3785470" y="760510"/>
                  </a:lnTo>
                  <a:lnTo>
                    <a:pt x="3748941" y="784337"/>
                  </a:lnTo>
                  <a:lnTo>
                    <a:pt x="3714001" y="808958"/>
                  </a:lnTo>
                  <a:lnTo>
                    <a:pt x="3679060" y="835962"/>
                  </a:lnTo>
                  <a:lnTo>
                    <a:pt x="3646502" y="865348"/>
                  </a:lnTo>
                  <a:lnTo>
                    <a:pt x="3613150" y="894735"/>
                  </a:lnTo>
                  <a:lnTo>
                    <a:pt x="3581386" y="925710"/>
                  </a:lnTo>
                  <a:lnTo>
                    <a:pt x="3550416" y="958273"/>
                  </a:lnTo>
                  <a:lnTo>
                    <a:pt x="3521034" y="993219"/>
                  </a:lnTo>
                  <a:lnTo>
                    <a:pt x="3491652" y="1028960"/>
                  </a:lnTo>
                  <a:lnTo>
                    <a:pt x="3463859" y="1067083"/>
                  </a:lnTo>
                  <a:lnTo>
                    <a:pt x="3413830" y="1040079"/>
                  </a:lnTo>
                  <a:lnTo>
                    <a:pt x="3360625" y="1015458"/>
                  </a:lnTo>
                  <a:lnTo>
                    <a:pt x="3332832" y="1003544"/>
                  </a:lnTo>
                  <a:lnTo>
                    <a:pt x="3305038" y="991631"/>
                  </a:lnTo>
                  <a:lnTo>
                    <a:pt x="3277245" y="980512"/>
                  </a:lnTo>
                  <a:lnTo>
                    <a:pt x="3247069" y="969392"/>
                  </a:lnTo>
                  <a:lnTo>
                    <a:pt x="3218481" y="959862"/>
                  </a:lnTo>
                  <a:lnTo>
                    <a:pt x="3188305" y="949537"/>
                  </a:lnTo>
                  <a:lnTo>
                    <a:pt x="3158923" y="940800"/>
                  </a:lnTo>
                  <a:lnTo>
                    <a:pt x="3127953" y="932858"/>
                  </a:lnTo>
                  <a:lnTo>
                    <a:pt x="3096983" y="924916"/>
                  </a:lnTo>
                  <a:lnTo>
                    <a:pt x="3065219" y="917768"/>
                  </a:lnTo>
                  <a:lnTo>
                    <a:pt x="3034249" y="911414"/>
                  </a:lnTo>
                  <a:lnTo>
                    <a:pt x="3002485" y="905854"/>
                  </a:lnTo>
                  <a:lnTo>
                    <a:pt x="2969927" y="901089"/>
                  </a:lnTo>
                  <a:lnTo>
                    <a:pt x="2938163" y="897118"/>
                  </a:lnTo>
                  <a:lnTo>
                    <a:pt x="2905605" y="893941"/>
                  </a:lnTo>
                  <a:lnTo>
                    <a:pt x="2873047" y="891558"/>
                  </a:lnTo>
                  <a:lnTo>
                    <a:pt x="2840489" y="890764"/>
                  </a:lnTo>
                  <a:lnTo>
                    <a:pt x="2807930" y="889970"/>
                  </a:lnTo>
                  <a:lnTo>
                    <a:pt x="2775372" y="890764"/>
                  </a:lnTo>
                  <a:lnTo>
                    <a:pt x="2742020" y="891558"/>
                  </a:lnTo>
                  <a:lnTo>
                    <a:pt x="2709462" y="894735"/>
                  </a:lnTo>
                  <a:lnTo>
                    <a:pt x="2676904" y="898706"/>
                  </a:lnTo>
                  <a:lnTo>
                    <a:pt x="2643551" y="903471"/>
                  </a:lnTo>
                  <a:lnTo>
                    <a:pt x="2610993" y="909825"/>
                  </a:lnTo>
                  <a:lnTo>
                    <a:pt x="2578435" y="917768"/>
                  </a:lnTo>
                  <a:lnTo>
                    <a:pt x="2545083" y="925710"/>
                  </a:lnTo>
                  <a:lnTo>
                    <a:pt x="2513319" y="935241"/>
                  </a:lnTo>
                  <a:lnTo>
                    <a:pt x="2480760" y="946360"/>
                  </a:lnTo>
                  <a:lnTo>
                    <a:pt x="2452173" y="957479"/>
                  </a:lnTo>
                  <a:lnTo>
                    <a:pt x="2423585" y="969392"/>
                  </a:lnTo>
                  <a:lnTo>
                    <a:pt x="2395791" y="982100"/>
                  </a:lnTo>
                  <a:lnTo>
                    <a:pt x="2367998" y="997191"/>
                  </a:lnTo>
                  <a:lnTo>
                    <a:pt x="2340998" y="1012281"/>
                  </a:lnTo>
                  <a:lnTo>
                    <a:pt x="2315587" y="1027371"/>
                  </a:lnTo>
                  <a:lnTo>
                    <a:pt x="2289382" y="1044050"/>
                  </a:lnTo>
                  <a:lnTo>
                    <a:pt x="2264765" y="1062317"/>
                  </a:lnTo>
                  <a:lnTo>
                    <a:pt x="2240147" y="1080585"/>
                  </a:lnTo>
                  <a:lnTo>
                    <a:pt x="2216324" y="1099646"/>
                  </a:lnTo>
                  <a:lnTo>
                    <a:pt x="2193295" y="1120296"/>
                  </a:lnTo>
                  <a:lnTo>
                    <a:pt x="2170267" y="1142535"/>
                  </a:lnTo>
                  <a:lnTo>
                    <a:pt x="2147238" y="1164773"/>
                  </a:lnTo>
                  <a:lnTo>
                    <a:pt x="2125797" y="1187011"/>
                  </a:lnTo>
                  <a:lnTo>
                    <a:pt x="2104356" y="1212427"/>
                  </a:lnTo>
                  <a:lnTo>
                    <a:pt x="2083709" y="1237048"/>
                  </a:lnTo>
                  <a:lnTo>
                    <a:pt x="2063857" y="1262463"/>
                  </a:lnTo>
                  <a:lnTo>
                    <a:pt x="2044004" y="1289467"/>
                  </a:lnTo>
                  <a:lnTo>
                    <a:pt x="2024946" y="1317265"/>
                  </a:lnTo>
                  <a:lnTo>
                    <a:pt x="2007475" y="1346652"/>
                  </a:lnTo>
                  <a:lnTo>
                    <a:pt x="1989211" y="1376038"/>
                  </a:lnTo>
                  <a:lnTo>
                    <a:pt x="1971741" y="1407013"/>
                  </a:lnTo>
                  <a:lnTo>
                    <a:pt x="1954271" y="1437988"/>
                  </a:lnTo>
                  <a:lnTo>
                    <a:pt x="1938389" y="1470551"/>
                  </a:lnTo>
                  <a:lnTo>
                    <a:pt x="1922507" y="1503909"/>
                  </a:lnTo>
                  <a:lnTo>
                    <a:pt x="1907419" y="1538061"/>
                  </a:lnTo>
                  <a:lnTo>
                    <a:pt x="1893919" y="1573007"/>
                  </a:lnTo>
                  <a:lnTo>
                    <a:pt x="1879625" y="1608747"/>
                  </a:lnTo>
                  <a:lnTo>
                    <a:pt x="1873339" y="1626131"/>
                  </a:lnTo>
                  <a:lnTo>
                    <a:pt x="1848198" y="1619269"/>
                  </a:lnTo>
                  <a:lnTo>
                    <a:pt x="1812492" y="1610534"/>
                  </a:lnTo>
                  <a:lnTo>
                    <a:pt x="1777579" y="1603387"/>
                  </a:lnTo>
                  <a:lnTo>
                    <a:pt x="1744254" y="1597034"/>
                  </a:lnTo>
                  <a:lnTo>
                    <a:pt x="1710134" y="1591476"/>
                  </a:lnTo>
                  <a:lnTo>
                    <a:pt x="1677602" y="1586711"/>
                  </a:lnTo>
                  <a:lnTo>
                    <a:pt x="1645864" y="1583535"/>
                  </a:lnTo>
                  <a:lnTo>
                    <a:pt x="1614125" y="1580359"/>
                  </a:lnTo>
                  <a:lnTo>
                    <a:pt x="1583180" y="1578770"/>
                  </a:lnTo>
                  <a:lnTo>
                    <a:pt x="1553029" y="1577976"/>
                  </a:lnTo>
                  <a:lnTo>
                    <a:pt x="1496692" y="1577976"/>
                  </a:lnTo>
                  <a:lnTo>
                    <a:pt x="1445117" y="1578770"/>
                  </a:lnTo>
                  <a:lnTo>
                    <a:pt x="1397509" y="1581947"/>
                  </a:lnTo>
                  <a:lnTo>
                    <a:pt x="1355456" y="1586711"/>
                  </a:lnTo>
                  <a:lnTo>
                    <a:pt x="1318957" y="1590682"/>
                  </a:lnTo>
                  <a:lnTo>
                    <a:pt x="1292772" y="1595446"/>
                  </a:lnTo>
                  <a:lnTo>
                    <a:pt x="1265794" y="1601005"/>
                  </a:lnTo>
                  <a:lnTo>
                    <a:pt x="1239610" y="1606563"/>
                  </a:lnTo>
                  <a:lnTo>
                    <a:pt x="1213425" y="1614504"/>
                  </a:lnTo>
                  <a:lnTo>
                    <a:pt x="1188034" y="1622445"/>
                  </a:lnTo>
                  <a:lnTo>
                    <a:pt x="1161850" y="1631180"/>
                  </a:lnTo>
                  <a:lnTo>
                    <a:pt x="1135666" y="1640709"/>
                  </a:lnTo>
                  <a:lnTo>
                    <a:pt x="1111068" y="1651032"/>
                  </a:lnTo>
                  <a:lnTo>
                    <a:pt x="1086471" y="1662944"/>
                  </a:lnTo>
                  <a:lnTo>
                    <a:pt x="1062667" y="1674855"/>
                  </a:lnTo>
                  <a:lnTo>
                    <a:pt x="1038863" y="1688355"/>
                  </a:lnTo>
                  <a:lnTo>
                    <a:pt x="1015059" y="1701854"/>
                  </a:lnTo>
                  <a:lnTo>
                    <a:pt x="992049" y="1716942"/>
                  </a:lnTo>
                  <a:lnTo>
                    <a:pt x="969038" y="1732030"/>
                  </a:lnTo>
                  <a:lnTo>
                    <a:pt x="946028" y="1747911"/>
                  </a:lnTo>
                  <a:lnTo>
                    <a:pt x="925398" y="1764587"/>
                  </a:lnTo>
                  <a:lnTo>
                    <a:pt x="903181" y="1782851"/>
                  </a:lnTo>
                  <a:lnTo>
                    <a:pt x="882551" y="1800321"/>
                  </a:lnTo>
                  <a:lnTo>
                    <a:pt x="862714" y="1819379"/>
                  </a:lnTo>
                  <a:lnTo>
                    <a:pt x="842877" y="1839232"/>
                  </a:lnTo>
                  <a:lnTo>
                    <a:pt x="823834" y="1859084"/>
                  </a:lnTo>
                  <a:lnTo>
                    <a:pt x="806378" y="1879730"/>
                  </a:lnTo>
                  <a:lnTo>
                    <a:pt x="788128" y="1901171"/>
                  </a:lnTo>
                  <a:lnTo>
                    <a:pt x="771465" y="1922611"/>
                  </a:lnTo>
                  <a:lnTo>
                    <a:pt x="754803" y="1945640"/>
                  </a:lnTo>
                  <a:lnTo>
                    <a:pt x="738140" y="1968668"/>
                  </a:lnTo>
                  <a:lnTo>
                    <a:pt x="723858" y="1991697"/>
                  </a:lnTo>
                  <a:lnTo>
                    <a:pt x="709575" y="2015519"/>
                  </a:lnTo>
                  <a:lnTo>
                    <a:pt x="696086" y="2040136"/>
                  </a:lnTo>
                  <a:lnTo>
                    <a:pt x="684184" y="2064753"/>
                  </a:lnTo>
                  <a:lnTo>
                    <a:pt x="672282" y="2090958"/>
                  </a:lnTo>
                  <a:lnTo>
                    <a:pt x="661174" y="2117163"/>
                  </a:lnTo>
                  <a:lnTo>
                    <a:pt x="650859" y="2140986"/>
                  </a:lnTo>
                  <a:lnTo>
                    <a:pt x="642924" y="2164808"/>
                  </a:lnTo>
                  <a:lnTo>
                    <a:pt x="634989" y="2188631"/>
                  </a:lnTo>
                  <a:lnTo>
                    <a:pt x="627848" y="2212454"/>
                  </a:lnTo>
                  <a:lnTo>
                    <a:pt x="622294" y="2236276"/>
                  </a:lnTo>
                  <a:lnTo>
                    <a:pt x="615946" y="2260893"/>
                  </a:lnTo>
                  <a:lnTo>
                    <a:pt x="611979" y="2284716"/>
                  </a:lnTo>
                  <a:lnTo>
                    <a:pt x="608012" y="2308538"/>
                  </a:lnTo>
                  <a:lnTo>
                    <a:pt x="605631" y="2332361"/>
                  </a:lnTo>
                  <a:lnTo>
                    <a:pt x="603251" y="2356184"/>
                  </a:lnTo>
                  <a:lnTo>
                    <a:pt x="601664" y="2380006"/>
                  </a:lnTo>
                  <a:lnTo>
                    <a:pt x="601664" y="2403829"/>
                  </a:lnTo>
                  <a:lnTo>
                    <a:pt x="601664" y="2428446"/>
                  </a:lnTo>
                  <a:lnTo>
                    <a:pt x="602457" y="2452269"/>
                  </a:lnTo>
                  <a:lnTo>
                    <a:pt x="604044" y="2476091"/>
                  </a:lnTo>
                  <a:lnTo>
                    <a:pt x="606425" y="2499914"/>
                  </a:lnTo>
                  <a:lnTo>
                    <a:pt x="609599" y="2522148"/>
                  </a:lnTo>
                  <a:lnTo>
                    <a:pt x="613566" y="2545177"/>
                  </a:lnTo>
                  <a:lnTo>
                    <a:pt x="618327" y="2569000"/>
                  </a:lnTo>
                  <a:lnTo>
                    <a:pt x="623881" y="2592028"/>
                  </a:lnTo>
                  <a:lnTo>
                    <a:pt x="630229" y="2614263"/>
                  </a:lnTo>
                  <a:lnTo>
                    <a:pt x="637370" y="2636497"/>
                  </a:lnTo>
                  <a:lnTo>
                    <a:pt x="645304" y="2659526"/>
                  </a:lnTo>
                  <a:lnTo>
                    <a:pt x="654033" y="2681760"/>
                  </a:lnTo>
                  <a:lnTo>
                    <a:pt x="664348" y="2703201"/>
                  </a:lnTo>
                  <a:lnTo>
                    <a:pt x="673869" y="2725435"/>
                  </a:lnTo>
                  <a:lnTo>
                    <a:pt x="684978" y="2746082"/>
                  </a:lnTo>
                  <a:lnTo>
                    <a:pt x="696880" y="2767522"/>
                  </a:lnTo>
                  <a:lnTo>
                    <a:pt x="708782" y="2788168"/>
                  </a:lnTo>
                  <a:lnTo>
                    <a:pt x="722271" y="2808815"/>
                  </a:lnTo>
                  <a:lnTo>
                    <a:pt x="736553" y="2828667"/>
                  </a:lnTo>
                  <a:lnTo>
                    <a:pt x="750835" y="2848519"/>
                  </a:lnTo>
                  <a:lnTo>
                    <a:pt x="779400" y="2883459"/>
                  </a:lnTo>
                  <a:lnTo>
                    <a:pt x="807965" y="2916017"/>
                  </a:lnTo>
                  <a:lnTo>
                    <a:pt x="838116" y="2946192"/>
                  </a:lnTo>
                  <a:lnTo>
                    <a:pt x="867475" y="2973191"/>
                  </a:lnTo>
                  <a:lnTo>
                    <a:pt x="899213" y="2997808"/>
                  </a:lnTo>
                  <a:lnTo>
                    <a:pt x="930952" y="3020837"/>
                  </a:lnTo>
                  <a:lnTo>
                    <a:pt x="963484" y="3041483"/>
                  </a:lnTo>
                  <a:lnTo>
                    <a:pt x="996016" y="3060541"/>
                  </a:lnTo>
                  <a:lnTo>
                    <a:pt x="1028548" y="3076423"/>
                  </a:lnTo>
                  <a:lnTo>
                    <a:pt x="1062667" y="3091510"/>
                  </a:lnTo>
                  <a:lnTo>
                    <a:pt x="1095199" y="3104216"/>
                  </a:lnTo>
                  <a:lnTo>
                    <a:pt x="1129318" y="3115333"/>
                  </a:lnTo>
                  <a:lnTo>
                    <a:pt x="1162644" y="3124068"/>
                  </a:lnTo>
                  <a:lnTo>
                    <a:pt x="1196763" y="3131215"/>
                  </a:lnTo>
                  <a:lnTo>
                    <a:pt x="1229295" y="3136774"/>
                  </a:lnTo>
                  <a:lnTo>
                    <a:pt x="1263414" y="3142332"/>
                  </a:lnTo>
                  <a:lnTo>
                    <a:pt x="1295946" y="3144714"/>
                  </a:lnTo>
                  <a:lnTo>
                    <a:pt x="1328478" y="3147097"/>
                  </a:lnTo>
                  <a:lnTo>
                    <a:pt x="1360216" y="3147891"/>
                  </a:lnTo>
                  <a:lnTo>
                    <a:pt x="1392748" y="3147097"/>
                  </a:lnTo>
                  <a:lnTo>
                    <a:pt x="1424487" y="3146303"/>
                  </a:lnTo>
                  <a:lnTo>
                    <a:pt x="1453845" y="3143126"/>
                  </a:lnTo>
                  <a:lnTo>
                    <a:pt x="1483997" y="3139950"/>
                  </a:lnTo>
                  <a:lnTo>
                    <a:pt x="1512562" y="3135185"/>
                  </a:lnTo>
                  <a:lnTo>
                    <a:pt x="1540333" y="3130421"/>
                  </a:lnTo>
                  <a:lnTo>
                    <a:pt x="1568105" y="3124068"/>
                  </a:lnTo>
                  <a:lnTo>
                    <a:pt x="1594289" y="3118510"/>
                  </a:lnTo>
                  <a:lnTo>
                    <a:pt x="1618886" y="3111363"/>
                  </a:lnTo>
                  <a:lnTo>
                    <a:pt x="1642690" y="3104216"/>
                  </a:lnTo>
                  <a:lnTo>
                    <a:pt x="1664907" y="3096275"/>
                  </a:lnTo>
                  <a:lnTo>
                    <a:pt x="1685537" y="3088334"/>
                  </a:lnTo>
                  <a:lnTo>
                    <a:pt x="1705374" y="3080393"/>
                  </a:lnTo>
                  <a:lnTo>
                    <a:pt x="1716482" y="3074835"/>
                  </a:lnTo>
                  <a:lnTo>
                    <a:pt x="1727591" y="3067688"/>
                  </a:lnTo>
                  <a:lnTo>
                    <a:pt x="1736319" y="3060541"/>
                  </a:lnTo>
                  <a:lnTo>
                    <a:pt x="1745047" y="3052600"/>
                  </a:lnTo>
                  <a:lnTo>
                    <a:pt x="1752188" y="3043865"/>
                  </a:lnTo>
                  <a:lnTo>
                    <a:pt x="1759329" y="3033542"/>
                  </a:lnTo>
                  <a:lnTo>
                    <a:pt x="1764884" y="3024013"/>
                  </a:lnTo>
                  <a:lnTo>
                    <a:pt x="1769645" y="3012896"/>
                  </a:lnTo>
                  <a:lnTo>
                    <a:pt x="1772818" y="3001778"/>
                  </a:lnTo>
                  <a:lnTo>
                    <a:pt x="1775992" y="2990661"/>
                  </a:lnTo>
                  <a:lnTo>
                    <a:pt x="1777579" y="2978750"/>
                  </a:lnTo>
                  <a:lnTo>
                    <a:pt x="1777579" y="2966838"/>
                  </a:lnTo>
                  <a:lnTo>
                    <a:pt x="1776785" y="2956515"/>
                  </a:lnTo>
                  <a:lnTo>
                    <a:pt x="1775199" y="2943810"/>
                  </a:lnTo>
                  <a:lnTo>
                    <a:pt x="1772025" y="2931899"/>
                  </a:lnTo>
                  <a:lnTo>
                    <a:pt x="1768057" y="2919987"/>
                  </a:lnTo>
                  <a:lnTo>
                    <a:pt x="1761710" y="2909664"/>
                  </a:lnTo>
                  <a:lnTo>
                    <a:pt x="1756155" y="2899341"/>
                  </a:lnTo>
                  <a:lnTo>
                    <a:pt x="1748221" y="2889812"/>
                  </a:lnTo>
                  <a:lnTo>
                    <a:pt x="1740286" y="2881871"/>
                  </a:lnTo>
                  <a:lnTo>
                    <a:pt x="1731558" y="2873930"/>
                  </a:lnTo>
                  <a:lnTo>
                    <a:pt x="1721243" y="2866783"/>
                  </a:lnTo>
                  <a:lnTo>
                    <a:pt x="1711722" y="2860430"/>
                  </a:lnTo>
                  <a:lnTo>
                    <a:pt x="1700613" y="2856460"/>
                  </a:lnTo>
                  <a:lnTo>
                    <a:pt x="1689504" y="2852490"/>
                  </a:lnTo>
                  <a:lnTo>
                    <a:pt x="1678396" y="2850107"/>
                  </a:lnTo>
                  <a:lnTo>
                    <a:pt x="1666494" y="2848519"/>
                  </a:lnTo>
                  <a:lnTo>
                    <a:pt x="1655385" y="2847725"/>
                  </a:lnTo>
                  <a:lnTo>
                    <a:pt x="1643484" y="2848519"/>
                  </a:lnTo>
                  <a:lnTo>
                    <a:pt x="1631581" y="2850901"/>
                  </a:lnTo>
                  <a:lnTo>
                    <a:pt x="1619679" y="2854078"/>
                  </a:lnTo>
                  <a:lnTo>
                    <a:pt x="1607777" y="2858842"/>
                  </a:lnTo>
                  <a:lnTo>
                    <a:pt x="1588734" y="2865989"/>
                  </a:lnTo>
                  <a:lnTo>
                    <a:pt x="1567311" y="2872342"/>
                  </a:lnTo>
                  <a:lnTo>
                    <a:pt x="1538746" y="2881871"/>
                  </a:lnTo>
                  <a:lnTo>
                    <a:pt x="1503834" y="2889812"/>
                  </a:lnTo>
                  <a:lnTo>
                    <a:pt x="1483997" y="2893782"/>
                  </a:lnTo>
                  <a:lnTo>
                    <a:pt x="1462574" y="2897753"/>
                  </a:lnTo>
                  <a:lnTo>
                    <a:pt x="1441150" y="2900135"/>
                  </a:lnTo>
                  <a:lnTo>
                    <a:pt x="1418139" y="2902517"/>
                  </a:lnTo>
                  <a:lnTo>
                    <a:pt x="1394336" y="2904105"/>
                  </a:lnTo>
                  <a:lnTo>
                    <a:pt x="1369738" y="2905694"/>
                  </a:lnTo>
                  <a:lnTo>
                    <a:pt x="1343554" y="2905694"/>
                  </a:lnTo>
                  <a:lnTo>
                    <a:pt x="1318163" y="2904105"/>
                  </a:lnTo>
                  <a:lnTo>
                    <a:pt x="1291185" y="2901723"/>
                  </a:lnTo>
                  <a:lnTo>
                    <a:pt x="1264207" y="2897753"/>
                  </a:lnTo>
                  <a:lnTo>
                    <a:pt x="1236436" y="2892194"/>
                  </a:lnTo>
                  <a:lnTo>
                    <a:pt x="1208665" y="2885841"/>
                  </a:lnTo>
                  <a:lnTo>
                    <a:pt x="1180893" y="2877900"/>
                  </a:lnTo>
                  <a:lnTo>
                    <a:pt x="1153915" y="2866783"/>
                  </a:lnTo>
                  <a:lnTo>
                    <a:pt x="1126144" y="2854872"/>
                  </a:lnTo>
                  <a:lnTo>
                    <a:pt x="1098373" y="2839784"/>
                  </a:lnTo>
                  <a:lnTo>
                    <a:pt x="1071395" y="2823108"/>
                  </a:lnTo>
                  <a:lnTo>
                    <a:pt x="1044417" y="2804050"/>
                  </a:lnTo>
                  <a:lnTo>
                    <a:pt x="1017440" y="2783404"/>
                  </a:lnTo>
                  <a:lnTo>
                    <a:pt x="1004744" y="2771492"/>
                  </a:lnTo>
                  <a:lnTo>
                    <a:pt x="992049" y="2757993"/>
                  </a:lnTo>
                  <a:lnTo>
                    <a:pt x="980147" y="2745288"/>
                  </a:lnTo>
                  <a:lnTo>
                    <a:pt x="967451" y="2730994"/>
                  </a:lnTo>
                  <a:lnTo>
                    <a:pt x="954756" y="2717494"/>
                  </a:lnTo>
                  <a:lnTo>
                    <a:pt x="942854" y="2702407"/>
                  </a:lnTo>
                  <a:lnTo>
                    <a:pt x="923017" y="2675408"/>
                  </a:lnTo>
                  <a:lnTo>
                    <a:pt x="906354" y="2647615"/>
                  </a:lnTo>
                  <a:lnTo>
                    <a:pt x="891279" y="2619027"/>
                  </a:lnTo>
                  <a:lnTo>
                    <a:pt x="878583" y="2590440"/>
                  </a:lnTo>
                  <a:lnTo>
                    <a:pt x="867475" y="2560265"/>
                  </a:lnTo>
                  <a:lnTo>
                    <a:pt x="858747" y="2529295"/>
                  </a:lnTo>
                  <a:lnTo>
                    <a:pt x="851605" y="2498326"/>
                  </a:lnTo>
                  <a:lnTo>
                    <a:pt x="846845" y="2466562"/>
                  </a:lnTo>
                  <a:lnTo>
                    <a:pt x="843671" y="2434799"/>
                  </a:lnTo>
                  <a:lnTo>
                    <a:pt x="843671" y="2403035"/>
                  </a:lnTo>
                  <a:lnTo>
                    <a:pt x="844464" y="2370477"/>
                  </a:lnTo>
                  <a:lnTo>
                    <a:pt x="848431" y="2338714"/>
                  </a:lnTo>
                  <a:lnTo>
                    <a:pt x="854779" y="2305362"/>
                  </a:lnTo>
                  <a:lnTo>
                    <a:pt x="862714" y="2272804"/>
                  </a:lnTo>
                  <a:lnTo>
                    <a:pt x="873029" y="2240247"/>
                  </a:lnTo>
                  <a:lnTo>
                    <a:pt x="884931" y="2208483"/>
                  </a:lnTo>
                  <a:lnTo>
                    <a:pt x="892866" y="2189425"/>
                  </a:lnTo>
                  <a:lnTo>
                    <a:pt x="901594" y="2171161"/>
                  </a:lnTo>
                  <a:lnTo>
                    <a:pt x="910322" y="2152897"/>
                  </a:lnTo>
                  <a:lnTo>
                    <a:pt x="919050" y="2135427"/>
                  </a:lnTo>
                  <a:lnTo>
                    <a:pt x="930158" y="2117957"/>
                  </a:lnTo>
                  <a:lnTo>
                    <a:pt x="940474" y="2100487"/>
                  </a:lnTo>
                  <a:lnTo>
                    <a:pt x="952375" y="2084605"/>
                  </a:lnTo>
                  <a:lnTo>
                    <a:pt x="964277" y="2068724"/>
                  </a:lnTo>
                  <a:lnTo>
                    <a:pt x="976180" y="2052842"/>
                  </a:lnTo>
                  <a:lnTo>
                    <a:pt x="988875" y="2036960"/>
                  </a:lnTo>
                  <a:lnTo>
                    <a:pt x="1001570" y="2023460"/>
                  </a:lnTo>
                  <a:lnTo>
                    <a:pt x="1015059" y="2008373"/>
                  </a:lnTo>
                  <a:lnTo>
                    <a:pt x="1028548" y="1994079"/>
                  </a:lnTo>
                  <a:lnTo>
                    <a:pt x="1043624" y="1980579"/>
                  </a:lnTo>
                  <a:lnTo>
                    <a:pt x="1058700" y="1967874"/>
                  </a:lnTo>
                  <a:lnTo>
                    <a:pt x="1073776" y="1955963"/>
                  </a:lnTo>
                  <a:lnTo>
                    <a:pt x="1089645" y="1942463"/>
                  </a:lnTo>
                  <a:lnTo>
                    <a:pt x="1105514" y="1932140"/>
                  </a:lnTo>
                  <a:lnTo>
                    <a:pt x="1121383" y="1921023"/>
                  </a:lnTo>
                  <a:lnTo>
                    <a:pt x="1137253" y="1909905"/>
                  </a:lnTo>
                  <a:lnTo>
                    <a:pt x="1153915" y="1900376"/>
                  </a:lnTo>
                  <a:lnTo>
                    <a:pt x="1170578" y="1890847"/>
                  </a:lnTo>
                  <a:lnTo>
                    <a:pt x="1188828" y="1882112"/>
                  </a:lnTo>
                  <a:lnTo>
                    <a:pt x="1206284" y="1874172"/>
                  </a:lnTo>
                  <a:lnTo>
                    <a:pt x="1223740" y="1866231"/>
                  </a:lnTo>
                  <a:lnTo>
                    <a:pt x="1241990" y="1859084"/>
                  </a:lnTo>
                  <a:lnTo>
                    <a:pt x="1260240" y="1851937"/>
                  </a:lnTo>
                  <a:lnTo>
                    <a:pt x="1279283" y="1847172"/>
                  </a:lnTo>
                  <a:lnTo>
                    <a:pt x="1296739" y="1842408"/>
                  </a:lnTo>
                  <a:lnTo>
                    <a:pt x="1315782" y="1837643"/>
                  </a:lnTo>
                  <a:lnTo>
                    <a:pt x="1334825" y="1833673"/>
                  </a:lnTo>
                  <a:lnTo>
                    <a:pt x="1353869" y="1830497"/>
                  </a:lnTo>
                  <a:lnTo>
                    <a:pt x="1383227" y="1826526"/>
                  </a:lnTo>
                  <a:lnTo>
                    <a:pt x="1417346" y="1823350"/>
                  </a:lnTo>
                  <a:lnTo>
                    <a:pt x="1456226" y="1820173"/>
                  </a:lnTo>
                  <a:lnTo>
                    <a:pt x="1497486" y="1819379"/>
                  </a:lnTo>
                  <a:lnTo>
                    <a:pt x="1543507" y="1819379"/>
                  </a:lnTo>
                  <a:lnTo>
                    <a:pt x="1592702" y="1822556"/>
                  </a:lnTo>
                  <a:lnTo>
                    <a:pt x="1618092" y="1824144"/>
                  </a:lnTo>
                  <a:lnTo>
                    <a:pt x="1643484" y="1826526"/>
                  </a:lnTo>
                  <a:lnTo>
                    <a:pt x="1670461" y="1830497"/>
                  </a:lnTo>
                  <a:lnTo>
                    <a:pt x="1697439" y="1834467"/>
                  </a:lnTo>
                  <a:lnTo>
                    <a:pt x="1725210" y="1839232"/>
                  </a:lnTo>
                  <a:lnTo>
                    <a:pt x="1752982" y="1845584"/>
                  </a:lnTo>
                  <a:lnTo>
                    <a:pt x="1781546" y="1851937"/>
                  </a:lnTo>
                  <a:lnTo>
                    <a:pt x="1809318" y="1859084"/>
                  </a:lnTo>
                  <a:lnTo>
                    <a:pt x="1838676" y="1867819"/>
                  </a:lnTo>
                  <a:lnTo>
                    <a:pt x="1854281" y="1873306"/>
                  </a:lnTo>
                  <a:lnTo>
                    <a:pt x="1862155" y="1882757"/>
                  </a:lnTo>
                  <a:lnTo>
                    <a:pt x="1870890" y="1889110"/>
                  </a:lnTo>
                  <a:lnTo>
                    <a:pt x="1879625" y="1896258"/>
                  </a:lnTo>
                  <a:lnTo>
                    <a:pt x="1890742" y="1902612"/>
                  </a:lnTo>
                  <a:lnTo>
                    <a:pt x="1901860" y="1907378"/>
                  </a:lnTo>
                  <a:lnTo>
                    <a:pt x="1913771" y="1911349"/>
                  </a:lnTo>
                  <a:lnTo>
                    <a:pt x="1921712" y="1913731"/>
                  </a:lnTo>
                  <a:lnTo>
                    <a:pt x="1929654" y="1915320"/>
                  </a:lnTo>
                  <a:lnTo>
                    <a:pt x="1946330" y="1916114"/>
                  </a:lnTo>
                  <a:lnTo>
                    <a:pt x="1956653" y="1916114"/>
                  </a:lnTo>
                  <a:lnTo>
                    <a:pt x="1957315" y="1915994"/>
                  </a:lnTo>
                  <a:lnTo>
                    <a:pt x="1984674" y="1928964"/>
                  </a:lnTo>
                  <a:lnTo>
                    <a:pt x="2013238" y="1944845"/>
                  </a:lnTo>
                  <a:lnTo>
                    <a:pt x="2042597" y="1962315"/>
                  </a:lnTo>
                  <a:lnTo>
                    <a:pt x="2071161" y="1980579"/>
                  </a:lnTo>
                  <a:lnTo>
                    <a:pt x="2098933" y="2001226"/>
                  </a:lnTo>
                  <a:lnTo>
                    <a:pt x="2127497" y="2023460"/>
                  </a:lnTo>
                  <a:lnTo>
                    <a:pt x="2155269" y="2046489"/>
                  </a:lnTo>
                  <a:lnTo>
                    <a:pt x="2181453" y="2070312"/>
                  </a:lnTo>
                  <a:lnTo>
                    <a:pt x="2206050" y="2094134"/>
                  </a:lnTo>
                  <a:lnTo>
                    <a:pt x="2229854" y="2119545"/>
                  </a:lnTo>
                  <a:lnTo>
                    <a:pt x="2253658" y="2146544"/>
                  </a:lnTo>
                  <a:lnTo>
                    <a:pt x="2275875" y="2174337"/>
                  </a:lnTo>
                  <a:lnTo>
                    <a:pt x="2297299" y="2202924"/>
                  </a:lnTo>
                  <a:lnTo>
                    <a:pt x="2318722" y="2233100"/>
                  </a:lnTo>
                  <a:lnTo>
                    <a:pt x="2338559" y="2264069"/>
                  </a:lnTo>
                  <a:lnTo>
                    <a:pt x="2358396" y="2295833"/>
                  </a:lnTo>
                  <a:lnTo>
                    <a:pt x="2375852" y="2328391"/>
                  </a:lnTo>
                  <a:lnTo>
                    <a:pt x="2394102" y="2362536"/>
                  </a:lnTo>
                  <a:lnTo>
                    <a:pt x="2410764" y="2397476"/>
                  </a:lnTo>
                  <a:lnTo>
                    <a:pt x="2426634" y="2433210"/>
                  </a:lnTo>
                  <a:lnTo>
                    <a:pt x="2441710" y="2470533"/>
                  </a:lnTo>
                  <a:lnTo>
                    <a:pt x="2455992" y="2508649"/>
                  </a:lnTo>
                  <a:lnTo>
                    <a:pt x="2469481" y="2547559"/>
                  </a:lnTo>
                  <a:lnTo>
                    <a:pt x="2481383" y="2588058"/>
                  </a:lnTo>
                  <a:lnTo>
                    <a:pt x="2493285" y="2628556"/>
                  </a:lnTo>
                  <a:lnTo>
                    <a:pt x="2504393" y="2671437"/>
                  </a:lnTo>
                  <a:lnTo>
                    <a:pt x="2513915" y="2714318"/>
                  </a:lnTo>
                  <a:lnTo>
                    <a:pt x="2524230" y="2759581"/>
                  </a:lnTo>
                  <a:lnTo>
                    <a:pt x="2532165" y="2804050"/>
                  </a:lnTo>
                  <a:lnTo>
                    <a:pt x="2540099" y="2850901"/>
                  </a:lnTo>
                  <a:lnTo>
                    <a:pt x="2545653" y="2898547"/>
                  </a:lnTo>
                  <a:lnTo>
                    <a:pt x="2552001" y="2946192"/>
                  </a:lnTo>
                  <a:lnTo>
                    <a:pt x="2556762" y="2996220"/>
                  </a:lnTo>
                  <a:lnTo>
                    <a:pt x="2562316" y="3046247"/>
                  </a:lnTo>
                  <a:lnTo>
                    <a:pt x="2564697" y="3097069"/>
                  </a:lnTo>
                  <a:lnTo>
                    <a:pt x="2567870" y="3150273"/>
                  </a:lnTo>
                  <a:lnTo>
                    <a:pt x="2568664" y="3203477"/>
                  </a:lnTo>
                  <a:lnTo>
                    <a:pt x="2570251" y="3257475"/>
                  </a:lnTo>
                  <a:lnTo>
                    <a:pt x="2570251" y="3263835"/>
                  </a:lnTo>
                  <a:lnTo>
                    <a:pt x="2552702" y="3267346"/>
                  </a:lnTo>
                  <a:lnTo>
                    <a:pt x="2505870" y="3280051"/>
                  </a:lnTo>
                  <a:lnTo>
                    <a:pt x="2459039" y="3292756"/>
                  </a:lnTo>
                  <a:lnTo>
                    <a:pt x="2412208" y="3308638"/>
                  </a:lnTo>
                  <a:lnTo>
                    <a:pt x="2366964" y="3326107"/>
                  </a:lnTo>
                  <a:lnTo>
                    <a:pt x="2321720" y="3345165"/>
                  </a:lnTo>
                  <a:lnTo>
                    <a:pt x="2277270" y="3367399"/>
                  </a:lnTo>
                  <a:lnTo>
                    <a:pt x="2233614" y="3391221"/>
                  </a:lnTo>
                  <a:lnTo>
                    <a:pt x="2189958" y="3416631"/>
                  </a:lnTo>
                  <a:lnTo>
                    <a:pt x="2147889" y="3443629"/>
                  </a:lnTo>
                  <a:lnTo>
                    <a:pt x="2107408" y="3473804"/>
                  </a:lnTo>
                  <a:lnTo>
                    <a:pt x="2067720" y="3504772"/>
                  </a:lnTo>
                  <a:lnTo>
                    <a:pt x="2028827" y="3538123"/>
                  </a:lnTo>
                  <a:lnTo>
                    <a:pt x="1990727" y="3573062"/>
                  </a:lnTo>
                  <a:lnTo>
                    <a:pt x="1954214" y="3609589"/>
                  </a:lnTo>
                  <a:lnTo>
                    <a:pt x="1919289" y="3649293"/>
                  </a:lnTo>
                  <a:lnTo>
                    <a:pt x="1903414" y="3669144"/>
                  </a:lnTo>
                  <a:lnTo>
                    <a:pt x="1886745" y="3690584"/>
                  </a:lnTo>
                  <a:lnTo>
                    <a:pt x="1870870" y="3711230"/>
                  </a:lnTo>
                  <a:lnTo>
                    <a:pt x="1854996" y="3733464"/>
                  </a:lnTo>
                  <a:lnTo>
                    <a:pt x="1839914" y="3754904"/>
                  </a:lnTo>
                  <a:lnTo>
                    <a:pt x="1824833" y="3777932"/>
                  </a:lnTo>
                  <a:lnTo>
                    <a:pt x="1811339" y="3800959"/>
                  </a:lnTo>
                  <a:lnTo>
                    <a:pt x="1797052" y="3823987"/>
                  </a:lnTo>
                  <a:lnTo>
                    <a:pt x="1783558" y="3847809"/>
                  </a:lnTo>
                  <a:lnTo>
                    <a:pt x="1770064" y="3872426"/>
                  </a:lnTo>
                  <a:lnTo>
                    <a:pt x="1758158" y="3897042"/>
                  </a:lnTo>
                  <a:lnTo>
                    <a:pt x="1745458" y="3922452"/>
                  </a:lnTo>
                  <a:lnTo>
                    <a:pt x="1734345" y="3947862"/>
                  </a:lnTo>
                  <a:lnTo>
                    <a:pt x="1728806" y="3962356"/>
                  </a:lnTo>
                  <a:lnTo>
                    <a:pt x="1722438" y="3963194"/>
                  </a:lnTo>
                  <a:lnTo>
                    <a:pt x="1691481" y="3967956"/>
                  </a:lnTo>
                  <a:lnTo>
                    <a:pt x="1662113" y="3971131"/>
                  </a:lnTo>
                  <a:lnTo>
                    <a:pt x="1631156" y="3974306"/>
                  </a:lnTo>
                  <a:lnTo>
                    <a:pt x="1600200" y="3975894"/>
                  </a:lnTo>
                  <a:lnTo>
                    <a:pt x="1568450" y="3978275"/>
                  </a:lnTo>
                  <a:lnTo>
                    <a:pt x="1537494" y="3979069"/>
                  </a:lnTo>
                  <a:lnTo>
                    <a:pt x="1505744" y="3979069"/>
                  </a:lnTo>
                  <a:lnTo>
                    <a:pt x="1466850" y="3979069"/>
                  </a:lnTo>
                  <a:lnTo>
                    <a:pt x="1428750" y="3977481"/>
                  </a:lnTo>
                  <a:lnTo>
                    <a:pt x="1390650" y="3975100"/>
                  </a:lnTo>
                  <a:lnTo>
                    <a:pt x="1351756" y="3971131"/>
                  </a:lnTo>
                  <a:lnTo>
                    <a:pt x="1314450" y="3967163"/>
                  </a:lnTo>
                  <a:lnTo>
                    <a:pt x="1277144" y="3962400"/>
                  </a:lnTo>
                  <a:lnTo>
                    <a:pt x="1239838" y="3955256"/>
                  </a:lnTo>
                  <a:lnTo>
                    <a:pt x="1202531" y="3948113"/>
                  </a:lnTo>
                  <a:lnTo>
                    <a:pt x="1166019" y="3940175"/>
                  </a:lnTo>
                  <a:lnTo>
                    <a:pt x="1130300" y="3931444"/>
                  </a:lnTo>
                  <a:lnTo>
                    <a:pt x="1094581" y="3922713"/>
                  </a:lnTo>
                  <a:lnTo>
                    <a:pt x="1058863" y="3911600"/>
                  </a:lnTo>
                  <a:lnTo>
                    <a:pt x="1023144" y="3900488"/>
                  </a:lnTo>
                  <a:lnTo>
                    <a:pt x="988219" y="3887788"/>
                  </a:lnTo>
                  <a:lnTo>
                    <a:pt x="954088" y="3875088"/>
                  </a:lnTo>
                  <a:lnTo>
                    <a:pt x="920750" y="3860800"/>
                  </a:lnTo>
                  <a:lnTo>
                    <a:pt x="886619" y="3845719"/>
                  </a:lnTo>
                  <a:lnTo>
                    <a:pt x="853281" y="3831431"/>
                  </a:lnTo>
                  <a:lnTo>
                    <a:pt x="820738" y="3813969"/>
                  </a:lnTo>
                  <a:lnTo>
                    <a:pt x="788194" y="3797300"/>
                  </a:lnTo>
                  <a:lnTo>
                    <a:pt x="756444" y="3779044"/>
                  </a:lnTo>
                  <a:lnTo>
                    <a:pt x="725488" y="3761581"/>
                  </a:lnTo>
                  <a:lnTo>
                    <a:pt x="694531" y="3741738"/>
                  </a:lnTo>
                  <a:lnTo>
                    <a:pt x="664369" y="3721894"/>
                  </a:lnTo>
                  <a:lnTo>
                    <a:pt x="634206" y="3702050"/>
                  </a:lnTo>
                  <a:lnTo>
                    <a:pt x="605631" y="3679825"/>
                  </a:lnTo>
                  <a:lnTo>
                    <a:pt x="576263" y="3658394"/>
                  </a:lnTo>
                  <a:lnTo>
                    <a:pt x="548481" y="3635375"/>
                  </a:lnTo>
                  <a:lnTo>
                    <a:pt x="520700" y="3612356"/>
                  </a:lnTo>
                  <a:lnTo>
                    <a:pt x="493713" y="3588544"/>
                  </a:lnTo>
                  <a:lnTo>
                    <a:pt x="467519" y="3563938"/>
                  </a:lnTo>
                  <a:lnTo>
                    <a:pt x="441325" y="3537744"/>
                  </a:lnTo>
                  <a:lnTo>
                    <a:pt x="416719" y="3512344"/>
                  </a:lnTo>
                  <a:lnTo>
                    <a:pt x="391319" y="3486150"/>
                  </a:lnTo>
                  <a:lnTo>
                    <a:pt x="367506" y="3459163"/>
                  </a:lnTo>
                  <a:lnTo>
                    <a:pt x="343694" y="3431381"/>
                  </a:lnTo>
                  <a:lnTo>
                    <a:pt x="321469" y="3403600"/>
                  </a:lnTo>
                  <a:lnTo>
                    <a:pt x="299244" y="3375025"/>
                  </a:lnTo>
                  <a:lnTo>
                    <a:pt x="278606" y="3344863"/>
                  </a:lnTo>
                  <a:lnTo>
                    <a:pt x="257175" y="3315494"/>
                  </a:lnTo>
                  <a:lnTo>
                    <a:pt x="237331" y="3285331"/>
                  </a:lnTo>
                  <a:lnTo>
                    <a:pt x="219075" y="3254375"/>
                  </a:lnTo>
                  <a:lnTo>
                    <a:pt x="200025" y="3222625"/>
                  </a:lnTo>
                  <a:lnTo>
                    <a:pt x="181769" y="3190875"/>
                  </a:lnTo>
                  <a:lnTo>
                    <a:pt x="165100" y="3159125"/>
                  </a:lnTo>
                  <a:lnTo>
                    <a:pt x="149225" y="3126581"/>
                  </a:lnTo>
                  <a:lnTo>
                    <a:pt x="133350" y="3093244"/>
                  </a:lnTo>
                  <a:lnTo>
                    <a:pt x="118269" y="3059906"/>
                  </a:lnTo>
                  <a:lnTo>
                    <a:pt x="103981" y="3025775"/>
                  </a:lnTo>
                  <a:lnTo>
                    <a:pt x="91281" y="2990850"/>
                  </a:lnTo>
                  <a:lnTo>
                    <a:pt x="79375" y="2956719"/>
                  </a:lnTo>
                  <a:lnTo>
                    <a:pt x="67469" y="2921794"/>
                  </a:lnTo>
                  <a:lnTo>
                    <a:pt x="57944" y="2886075"/>
                  </a:lnTo>
                  <a:lnTo>
                    <a:pt x="47625" y="2850356"/>
                  </a:lnTo>
                  <a:lnTo>
                    <a:pt x="38894" y="2813050"/>
                  </a:lnTo>
                  <a:lnTo>
                    <a:pt x="30956" y="2777331"/>
                  </a:lnTo>
                  <a:lnTo>
                    <a:pt x="23813" y="2739231"/>
                  </a:lnTo>
                  <a:lnTo>
                    <a:pt x="18256" y="2702719"/>
                  </a:lnTo>
                  <a:lnTo>
                    <a:pt x="12700" y="2665413"/>
                  </a:lnTo>
                  <a:lnTo>
                    <a:pt x="7938" y="2627313"/>
                  </a:lnTo>
                  <a:lnTo>
                    <a:pt x="4763" y="2589213"/>
                  </a:lnTo>
                  <a:lnTo>
                    <a:pt x="2381" y="2551113"/>
                  </a:lnTo>
                  <a:lnTo>
                    <a:pt x="794" y="2512219"/>
                  </a:lnTo>
                  <a:lnTo>
                    <a:pt x="0" y="2473325"/>
                  </a:lnTo>
                  <a:lnTo>
                    <a:pt x="794" y="2438400"/>
                  </a:lnTo>
                  <a:lnTo>
                    <a:pt x="2381" y="2403475"/>
                  </a:lnTo>
                  <a:lnTo>
                    <a:pt x="3969" y="2370138"/>
                  </a:lnTo>
                  <a:lnTo>
                    <a:pt x="7144" y="2335213"/>
                  </a:lnTo>
                  <a:lnTo>
                    <a:pt x="10319" y="2301081"/>
                  </a:lnTo>
                  <a:lnTo>
                    <a:pt x="14288" y="2267744"/>
                  </a:lnTo>
                  <a:lnTo>
                    <a:pt x="19050" y="2233613"/>
                  </a:lnTo>
                  <a:lnTo>
                    <a:pt x="24606" y="2199481"/>
                  </a:lnTo>
                  <a:lnTo>
                    <a:pt x="31750" y="2166938"/>
                  </a:lnTo>
                  <a:lnTo>
                    <a:pt x="38894" y="2134394"/>
                  </a:lnTo>
                  <a:lnTo>
                    <a:pt x="46831" y="2101056"/>
                  </a:lnTo>
                  <a:lnTo>
                    <a:pt x="55563" y="2069306"/>
                  </a:lnTo>
                  <a:lnTo>
                    <a:pt x="64294" y="2037556"/>
                  </a:lnTo>
                  <a:lnTo>
                    <a:pt x="74613" y="2005806"/>
                  </a:lnTo>
                  <a:lnTo>
                    <a:pt x="85725" y="1974056"/>
                  </a:lnTo>
                  <a:lnTo>
                    <a:pt x="96044" y="1943100"/>
                  </a:lnTo>
                  <a:lnTo>
                    <a:pt x="108744" y="1912938"/>
                  </a:lnTo>
                  <a:lnTo>
                    <a:pt x="121444" y="1881981"/>
                  </a:lnTo>
                  <a:lnTo>
                    <a:pt x="134144" y="1851819"/>
                  </a:lnTo>
                  <a:lnTo>
                    <a:pt x="148431" y="1822450"/>
                  </a:lnTo>
                  <a:lnTo>
                    <a:pt x="162719" y="1793081"/>
                  </a:lnTo>
                  <a:lnTo>
                    <a:pt x="177800" y="1763713"/>
                  </a:lnTo>
                  <a:lnTo>
                    <a:pt x="193675" y="1735931"/>
                  </a:lnTo>
                  <a:lnTo>
                    <a:pt x="209550" y="1706563"/>
                  </a:lnTo>
                  <a:lnTo>
                    <a:pt x="227013" y="1678781"/>
                  </a:lnTo>
                  <a:lnTo>
                    <a:pt x="244475" y="1651794"/>
                  </a:lnTo>
                  <a:lnTo>
                    <a:pt x="262731" y="1624013"/>
                  </a:lnTo>
                  <a:lnTo>
                    <a:pt x="280988" y="1598613"/>
                  </a:lnTo>
                  <a:lnTo>
                    <a:pt x="300038" y="1571625"/>
                  </a:lnTo>
                  <a:lnTo>
                    <a:pt x="319881" y="1545431"/>
                  </a:lnTo>
                  <a:lnTo>
                    <a:pt x="339725" y="1520825"/>
                  </a:lnTo>
                  <a:lnTo>
                    <a:pt x="361156" y="1496219"/>
                  </a:lnTo>
                  <a:lnTo>
                    <a:pt x="382588" y="1470819"/>
                  </a:lnTo>
                  <a:lnTo>
                    <a:pt x="404813" y="1447006"/>
                  </a:lnTo>
                  <a:lnTo>
                    <a:pt x="426244" y="1423194"/>
                  </a:lnTo>
                  <a:lnTo>
                    <a:pt x="449263" y="1400969"/>
                  </a:lnTo>
                  <a:lnTo>
                    <a:pt x="473075" y="1378744"/>
                  </a:lnTo>
                  <a:lnTo>
                    <a:pt x="496888" y="1356519"/>
                  </a:lnTo>
                  <a:lnTo>
                    <a:pt x="520700" y="1335088"/>
                  </a:lnTo>
                  <a:lnTo>
                    <a:pt x="546100" y="1314450"/>
                  </a:lnTo>
                  <a:lnTo>
                    <a:pt x="570706" y="1293019"/>
                  </a:lnTo>
                  <a:lnTo>
                    <a:pt x="596106" y="1273175"/>
                  </a:lnTo>
                  <a:lnTo>
                    <a:pt x="622300" y="1254125"/>
                  </a:lnTo>
                  <a:lnTo>
                    <a:pt x="649288" y="1235869"/>
                  </a:lnTo>
                  <a:lnTo>
                    <a:pt x="676275" y="1217613"/>
                  </a:lnTo>
                  <a:lnTo>
                    <a:pt x="704056" y="1200150"/>
                  </a:lnTo>
                  <a:lnTo>
                    <a:pt x="731838" y="1182688"/>
                  </a:lnTo>
                  <a:lnTo>
                    <a:pt x="759619" y="1166019"/>
                  </a:lnTo>
                  <a:lnTo>
                    <a:pt x="788194" y="1150144"/>
                  </a:lnTo>
                  <a:lnTo>
                    <a:pt x="816769" y="1135063"/>
                  </a:lnTo>
                  <a:lnTo>
                    <a:pt x="846138" y="1119981"/>
                  </a:lnTo>
                  <a:lnTo>
                    <a:pt x="875506" y="1106488"/>
                  </a:lnTo>
                  <a:lnTo>
                    <a:pt x="905669" y="1092200"/>
                  </a:lnTo>
                  <a:lnTo>
                    <a:pt x="936625" y="1079500"/>
                  </a:lnTo>
                  <a:lnTo>
                    <a:pt x="965994" y="1067594"/>
                  </a:lnTo>
                  <a:lnTo>
                    <a:pt x="997744" y="1055688"/>
                  </a:lnTo>
                  <a:lnTo>
                    <a:pt x="1028700" y="1044575"/>
                  </a:lnTo>
                  <a:lnTo>
                    <a:pt x="1060450" y="1035050"/>
                  </a:lnTo>
                  <a:lnTo>
                    <a:pt x="1092200" y="1025525"/>
                  </a:lnTo>
                  <a:lnTo>
                    <a:pt x="1123950" y="1016794"/>
                  </a:lnTo>
                  <a:lnTo>
                    <a:pt x="1157288" y="1008856"/>
                  </a:lnTo>
                  <a:lnTo>
                    <a:pt x="1189831" y="1000919"/>
                  </a:lnTo>
                  <a:lnTo>
                    <a:pt x="1222375" y="995363"/>
                  </a:lnTo>
                  <a:lnTo>
                    <a:pt x="1256506" y="989013"/>
                  </a:lnTo>
                  <a:lnTo>
                    <a:pt x="1276350" y="944563"/>
                  </a:lnTo>
                  <a:lnTo>
                    <a:pt x="1296988" y="901700"/>
                  </a:lnTo>
                  <a:lnTo>
                    <a:pt x="1320006" y="858838"/>
                  </a:lnTo>
                  <a:lnTo>
                    <a:pt x="1344613" y="818356"/>
                  </a:lnTo>
                  <a:lnTo>
                    <a:pt x="1370806" y="777081"/>
                  </a:lnTo>
                  <a:lnTo>
                    <a:pt x="1397794" y="737394"/>
                  </a:lnTo>
                  <a:lnTo>
                    <a:pt x="1426369" y="700088"/>
                  </a:lnTo>
                  <a:lnTo>
                    <a:pt x="1456531" y="661988"/>
                  </a:lnTo>
                  <a:lnTo>
                    <a:pt x="1486694" y="626269"/>
                  </a:lnTo>
                  <a:lnTo>
                    <a:pt x="1520031" y="591344"/>
                  </a:lnTo>
                  <a:lnTo>
                    <a:pt x="1552575" y="558006"/>
                  </a:lnTo>
                  <a:lnTo>
                    <a:pt x="1587500" y="524669"/>
                  </a:lnTo>
                  <a:lnTo>
                    <a:pt x="1624013" y="492919"/>
                  </a:lnTo>
                  <a:lnTo>
                    <a:pt x="1661319" y="463550"/>
                  </a:lnTo>
                  <a:lnTo>
                    <a:pt x="1698625" y="434181"/>
                  </a:lnTo>
                  <a:lnTo>
                    <a:pt x="1738313" y="406400"/>
                  </a:lnTo>
                  <a:lnTo>
                    <a:pt x="1778000" y="381000"/>
                  </a:lnTo>
                  <a:lnTo>
                    <a:pt x="1820069" y="357188"/>
                  </a:lnTo>
                  <a:lnTo>
                    <a:pt x="1862138" y="333375"/>
                  </a:lnTo>
                  <a:lnTo>
                    <a:pt x="1904206" y="311944"/>
                  </a:lnTo>
                  <a:lnTo>
                    <a:pt x="1949450" y="291306"/>
                  </a:lnTo>
                  <a:lnTo>
                    <a:pt x="1993900" y="273050"/>
                  </a:lnTo>
                  <a:lnTo>
                    <a:pt x="2039144" y="256381"/>
                  </a:lnTo>
                  <a:lnTo>
                    <a:pt x="2085181" y="240506"/>
                  </a:lnTo>
                  <a:lnTo>
                    <a:pt x="2132013" y="227806"/>
                  </a:lnTo>
                  <a:lnTo>
                    <a:pt x="2179638" y="215900"/>
                  </a:lnTo>
                  <a:lnTo>
                    <a:pt x="2228850" y="204788"/>
                  </a:lnTo>
                  <a:lnTo>
                    <a:pt x="2278063" y="196850"/>
                  </a:lnTo>
                  <a:lnTo>
                    <a:pt x="2327275" y="189706"/>
                  </a:lnTo>
                  <a:lnTo>
                    <a:pt x="2378075" y="184944"/>
                  </a:lnTo>
                  <a:lnTo>
                    <a:pt x="2428081" y="181769"/>
                  </a:lnTo>
                  <a:lnTo>
                    <a:pt x="2480469" y="181769"/>
                  </a:lnTo>
                  <a:lnTo>
                    <a:pt x="2526506" y="181769"/>
                  </a:lnTo>
                  <a:lnTo>
                    <a:pt x="2572544" y="184944"/>
                  </a:lnTo>
                  <a:lnTo>
                    <a:pt x="2619375" y="188913"/>
                  </a:lnTo>
                  <a:lnTo>
                    <a:pt x="2665413" y="193675"/>
                  </a:lnTo>
                  <a:lnTo>
                    <a:pt x="2709863" y="200819"/>
                  </a:lnTo>
                  <a:lnTo>
                    <a:pt x="2754313" y="209550"/>
                  </a:lnTo>
                  <a:lnTo>
                    <a:pt x="2797969" y="219869"/>
                  </a:lnTo>
                  <a:lnTo>
                    <a:pt x="2841625" y="231775"/>
                  </a:lnTo>
                  <a:lnTo>
                    <a:pt x="2884488" y="244475"/>
                  </a:lnTo>
                  <a:lnTo>
                    <a:pt x="2926556" y="258763"/>
                  </a:lnTo>
                  <a:lnTo>
                    <a:pt x="2967831" y="274638"/>
                  </a:lnTo>
                  <a:lnTo>
                    <a:pt x="3009106" y="291306"/>
                  </a:lnTo>
                  <a:lnTo>
                    <a:pt x="3049588" y="308769"/>
                  </a:lnTo>
                  <a:lnTo>
                    <a:pt x="3089275" y="329406"/>
                  </a:lnTo>
                  <a:lnTo>
                    <a:pt x="3127375" y="350044"/>
                  </a:lnTo>
                  <a:lnTo>
                    <a:pt x="3166269" y="371475"/>
                  </a:lnTo>
                  <a:lnTo>
                    <a:pt x="3190875" y="350044"/>
                  </a:lnTo>
                  <a:lnTo>
                    <a:pt x="3215481" y="329406"/>
                  </a:lnTo>
                  <a:lnTo>
                    <a:pt x="3241675" y="308769"/>
                  </a:lnTo>
                  <a:lnTo>
                    <a:pt x="3267075" y="288925"/>
                  </a:lnTo>
                  <a:lnTo>
                    <a:pt x="3294063" y="270669"/>
                  </a:lnTo>
                  <a:lnTo>
                    <a:pt x="3321050" y="251619"/>
                  </a:lnTo>
                  <a:lnTo>
                    <a:pt x="3348831" y="233363"/>
                  </a:lnTo>
                  <a:lnTo>
                    <a:pt x="3376613" y="215900"/>
                  </a:lnTo>
                  <a:lnTo>
                    <a:pt x="3405188" y="198438"/>
                  </a:lnTo>
                  <a:lnTo>
                    <a:pt x="3434556" y="182563"/>
                  </a:lnTo>
                  <a:lnTo>
                    <a:pt x="3463131" y="166688"/>
                  </a:lnTo>
                  <a:lnTo>
                    <a:pt x="3493294" y="152400"/>
                  </a:lnTo>
                  <a:lnTo>
                    <a:pt x="3522663" y="138113"/>
                  </a:lnTo>
                  <a:lnTo>
                    <a:pt x="3552825" y="124619"/>
                  </a:lnTo>
                  <a:lnTo>
                    <a:pt x="3583781" y="111125"/>
                  </a:lnTo>
                  <a:lnTo>
                    <a:pt x="3613944" y="99219"/>
                  </a:lnTo>
                  <a:lnTo>
                    <a:pt x="3644900" y="87313"/>
                  </a:lnTo>
                  <a:lnTo>
                    <a:pt x="3676650" y="76200"/>
                  </a:lnTo>
                  <a:lnTo>
                    <a:pt x="3708400" y="66675"/>
                  </a:lnTo>
                  <a:lnTo>
                    <a:pt x="3741738" y="56356"/>
                  </a:lnTo>
                  <a:lnTo>
                    <a:pt x="3773488" y="47625"/>
                  </a:lnTo>
                  <a:lnTo>
                    <a:pt x="3806031" y="39688"/>
                  </a:lnTo>
                  <a:lnTo>
                    <a:pt x="3840163" y="31750"/>
                  </a:lnTo>
                  <a:lnTo>
                    <a:pt x="3872706" y="26194"/>
                  </a:lnTo>
                  <a:lnTo>
                    <a:pt x="3906838" y="19844"/>
                  </a:lnTo>
                  <a:lnTo>
                    <a:pt x="3940175" y="15081"/>
                  </a:lnTo>
                  <a:lnTo>
                    <a:pt x="3975100" y="10319"/>
                  </a:lnTo>
                  <a:lnTo>
                    <a:pt x="4009231" y="7144"/>
                  </a:lnTo>
                  <a:lnTo>
                    <a:pt x="4043363" y="3969"/>
                  </a:lnTo>
                  <a:lnTo>
                    <a:pt x="4078288" y="2381"/>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470292" y="3769640"/>
            <a:ext cx="879499" cy="879499"/>
            <a:chOff x="4041540" y="3769640"/>
            <a:chExt cx="879499" cy="879499"/>
          </a:xfrm>
        </p:grpSpPr>
        <p:sp>
          <p:nvSpPr>
            <p:cNvPr id="48" name="椭圆 47"/>
            <p:cNvSpPr/>
            <p:nvPr/>
          </p:nvSpPr>
          <p:spPr>
            <a:xfrm>
              <a:off x="4041540" y="3769640"/>
              <a:ext cx="879499" cy="879499"/>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9" name="Freeform 61"/>
            <p:cNvSpPr/>
            <p:nvPr/>
          </p:nvSpPr>
          <p:spPr bwMode="auto">
            <a:xfrm>
              <a:off x="4255177" y="3957931"/>
              <a:ext cx="451460" cy="502916"/>
            </a:xfrm>
            <a:custGeom>
              <a:avLst/>
              <a:gdLst>
                <a:gd name="T0" fmla="*/ 7002 w 7756"/>
                <a:gd name="T1" fmla="*/ 1996 h 8640"/>
                <a:gd name="T2" fmla="*/ 6448 w 7756"/>
                <a:gd name="T3" fmla="*/ 1712 h 8640"/>
                <a:gd name="T4" fmla="*/ 5821 w 7756"/>
                <a:gd name="T5" fmla="*/ 1578 h 8640"/>
                <a:gd name="T6" fmla="*/ 5198 w 7756"/>
                <a:gd name="T7" fmla="*/ 1628 h 8640"/>
                <a:gd name="T8" fmla="*/ 4655 w 7756"/>
                <a:gd name="T9" fmla="*/ 1893 h 8640"/>
                <a:gd name="T10" fmla="*/ 4379 w 7756"/>
                <a:gd name="T11" fmla="*/ 1780 h 8640"/>
                <a:gd name="T12" fmla="*/ 4185 w 7756"/>
                <a:gd name="T13" fmla="*/ 1317 h 8640"/>
                <a:gd name="T14" fmla="*/ 4221 w 7756"/>
                <a:gd name="T15" fmla="*/ 431 h 8640"/>
                <a:gd name="T16" fmla="*/ 4138 w 7756"/>
                <a:gd name="T17" fmla="*/ 59 h 8640"/>
                <a:gd name="T18" fmla="*/ 3398 w 7756"/>
                <a:gd name="T19" fmla="*/ 18 h 8640"/>
                <a:gd name="T20" fmla="*/ 3222 w 7756"/>
                <a:gd name="T21" fmla="*/ 244 h 8640"/>
                <a:gd name="T22" fmla="*/ 3201 w 7756"/>
                <a:gd name="T23" fmla="*/ 1421 h 8640"/>
                <a:gd name="T24" fmla="*/ 3450 w 7756"/>
                <a:gd name="T25" fmla="*/ 2304 h 8640"/>
                <a:gd name="T26" fmla="*/ 3939 w 7756"/>
                <a:gd name="T27" fmla="*/ 2847 h 8640"/>
                <a:gd name="T28" fmla="*/ 4522 w 7756"/>
                <a:gd name="T29" fmla="*/ 3111 h 8640"/>
                <a:gd name="T30" fmla="*/ 4937 w 7756"/>
                <a:gd name="T31" fmla="*/ 3069 h 8640"/>
                <a:gd name="T32" fmla="*/ 5329 w 7756"/>
                <a:gd name="T33" fmla="*/ 2729 h 8640"/>
                <a:gd name="T34" fmla="*/ 5150 w 7756"/>
                <a:gd name="T35" fmla="*/ 3104 h 8640"/>
                <a:gd name="T36" fmla="*/ 4783 w 7756"/>
                <a:gd name="T37" fmla="*/ 3630 h 8640"/>
                <a:gd name="T38" fmla="*/ 5077 w 7756"/>
                <a:gd name="T39" fmla="*/ 3938 h 8640"/>
                <a:gd name="T40" fmla="*/ 5472 w 7756"/>
                <a:gd name="T41" fmla="*/ 4069 h 8640"/>
                <a:gd name="T42" fmla="*/ 4787 w 7756"/>
                <a:gd name="T43" fmla="*/ 4126 h 8640"/>
                <a:gd name="T44" fmla="*/ 4608 w 7756"/>
                <a:gd name="T45" fmla="*/ 4797 h 8640"/>
                <a:gd name="T46" fmla="*/ 5156 w 7756"/>
                <a:gd name="T47" fmla="*/ 5034 h 8640"/>
                <a:gd name="T48" fmla="*/ 4505 w 7756"/>
                <a:gd name="T49" fmla="*/ 4992 h 8640"/>
                <a:gd name="T50" fmla="*/ 4259 w 7756"/>
                <a:gd name="T51" fmla="*/ 5523 h 8640"/>
                <a:gd name="T52" fmla="*/ 4798 w 7756"/>
                <a:gd name="T53" fmla="*/ 5954 h 8640"/>
                <a:gd name="T54" fmla="*/ 4637 w 7756"/>
                <a:gd name="T55" fmla="*/ 5952 h 8640"/>
                <a:gd name="T56" fmla="*/ 4031 w 7756"/>
                <a:gd name="T57" fmla="*/ 5574 h 8640"/>
                <a:gd name="T58" fmla="*/ 3602 w 7756"/>
                <a:gd name="T59" fmla="*/ 5799 h 8640"/>
                <a:gd name="T60" fmla="*/ 3793 w 7756"/>
                <a:gd name="T61" fmla="*/ 6374 h 8640"/>
                <a:gd name="T62" fmla="*/ 3391 w 7756"/>
                <a:gd name="T63" fmla="*/ 5834 h 8640"/>
                <a:gd name="T64" fmla="*/ 2867 w 7756"/>
                <a:gd name="T65" fmla="*/ 5681 h 8640"/>
                <a:gd name="T66" fmla="*/ 1855 w 7756"/>
                <a:gd name="T67" fmla="*/ 5275 h 8640"/>
                <a:gd name="T68" fmla="*/ 1093 w 7756"/>
                <a:gd name="T69" fmla="*/ 5288 h 8640"/>
                <a:gd name="T70" fmla="*/ 434 w 7756"/>
                <a:gd name="T71" fmla="*/ 5652 h 8640"/>
                <a:gd name="T72" fmla="*/ 91 w 7756"/>
                <a:gd name="T73" fmla="*/ 6174 h 8640"/>
                <a:gd name="T74" fmla="*/ 23 w 7756"/>
                <a:gd name="T75" fmla="*/ 6981 h 8640"/>
                <a:gd name="T76" fmla="*/ 200 w 7756"/>
                <a:gd name="T77" fmla="*/ 7468 h 8640"/>
                <a:gd name="T78" fmla="*/ 601 w 7756"/>
                <a:gd name="T79" fmla="*/ 7930 h 8640"/>
                <a:gd name="T80" fmla="*/ 1361 w 7756"/>
                <a:gd name="T81" fmla="*/ 8361 h 8640"/>
                <a:gd name="T82" fmla="*/ 2400 w 7756"/>
                <a:gd name="T83" fmla="*/ 8613 h 8640"/>
                <a:gd name="T84" fmla="*/ 2922 w 7756"/>
                <a:gd name="T85" fmla="*/ 8552 h 8640"/>
                <a:gd name="T86" fmla="*/ 3055 w 7756"/>
                <a:gd name="T87" fmla="*/ 7825 h 8640"/>
                <a:gd name="T88" fmla="*/ 2776 w 7756"/>
                <a:gd name="T89" fmla="*/ 7610 h 8640"/>
                <a:gd name="T90" fmla="*/ 1466 w 7756"/>
                <a:gd name="T91" fmla="*/ 7490 h 8640"/>
                <a:gd name="T92" fmla="*/ 1117 w 7756"/>
                <a:gd name="T93" fmla="*/ 7267 h 8640"/>
                <a:gd name="T94" fmla="*/ 967 w 7756"/>
                <a:gd name="T95" fmla="*/ 6933 h 8640"/>
                <a:gd name="T96" fmla="*/ 1021 w 7756"/>
                <a:gd name="T97" fmla="*/ 6593 h 8640"/>
                <a:gd name="T98" fmla="*/ 1284 w 7756"/>
                <a:gd name="T99" fmla="*/ 6348 h 8640"/>
                <a:gd name="T100" fmla="*/ 1695 w 7756"/>
                <a:gd name="T101" fmla="*/ 6291 h 8640"/>
                <a:gd name="T102" fmla="*/ 2129 w 7756"/>
                <a:gd name="T103" fmla="*/ 6436 h 8640"/>
                <a:gd name="T104" fmla="*/ 2958 w 7756"/>
                <a:gd name="T105" fmla="*/ 6983 h 8640"/>
                <a:gd name="T106" fmla="*/ 3832 w 7756"/>
                <a:gd name="T107" fmla="*/ 7277 h 8640"/>
                <a:gd name="T108" fmla="*/ 4705 w 7756"/>
                <a:gd name="T109" fmla="*/ 7380 h 8640"/>
                <a:gd name="T110" fmla="*/ 5508 w 7756"/>
                <a:gd name="T111" fmla="*/ 7259 h 8640"/>
                <a:gd name="T112" fmla="*/ 6179 w 7756"/>
                <a:gd name="T113" fmla="*/ 6939 h 8640"/>
                <a:gd name="T114" fmla="*/ 6886 w 7756"/>
                <a:gd name="T115" fmla="*/ 6306 h 8640"/>
                <a:gd name="T116" fmla="*/ 7425 w 7756"/>
                <a:gd name="T117" fmla="*/ 5501 h 8640"/>
                <a:gd name="T118" fmla="*/ 7669 w 7756"/>
                <a:gd name="T119" fmla="*/ 4740 h 8640"/>
                <a:gd name="T120" fmla="*/ 7748 w 7756"/>
                <a:gd name="T121" fmla="*/ 3618 h 8640"/>
                <a:gd name="T122" fmla="*/ 7624 w 7756"/>
                <a:gd name="T123" fmla="*/ 2887 h 8640"/>
                <a:gd name="T124" fmla="*/ 7357 w 7756"/>
                <a:gd name="T125" fmla="*/ 2331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6" h="8640">
                  <a:moveTo>
                    <a:pt x="7357" y="2331"/>
                  </a:moveTo>
                  <a:lnTo>
                    <a:pt x="7357" y="2331"/>
                  </a:lnTo>
                  <a:lnTo>
                    <a:pt x="7331" y="2298"/>
                  </a:lnTo>
                  <a:lnTo>
                    <a:pt x="7302" y="2264"/>
                  </a:lnTo>
                  <a:lnTo>
                    <a:pt x="7273" y="2232"/>
                  </a:lnTo>
                  <a:lnTo>
                    <a:pt x="7243" y="2201"/>
                  </a:lnTo>
                  <a:lnTo>
                    <a:pt x="7213" y="2169"/>
                  </a:lnTo>
                  <a:lnTo>
                    <a:pt x="7179" y="2138"/>
                  </a:lnTo>
                  <a:lnTo>
                    <a:pt x="7146" y="2108"/>
                  </a:lnTo>
                  <a:lnTo>
                    <a:pt x="7111" y="2079"/>
                  </a:lnTo>
                  <a:lnTo>
                    <a:pt x="7076" y="2050"/>
                  </a:lnTo>
                  <a:lnTo>
                    <a:pt x="7040" y="2023"/>
                  </a:lnTo>
                  <a:lnTo>
                    <a:pt x="7002" y="1996"/>
                  </a:lnTo>
                  <a:lnTo>
                    <a:pt x="6964" y="1970"/>
                  </a:lnTo>
                  <a:lnTo>
                    <a:pt x="6924" y="1944"/>
                  </a:lnTo>
                  <a:lnTo>
                    <a:pt x="6885" y="1918"/>
                  </a:lnTo>
                  <a:lnTo>
                    <a:pt x="6844" y="1894"/>
                  </a:lnTo>
                  <a:lnTo>
                    <a:pt x="6803" y="1871"/>
                  </a:lnTo>
                  <a:lnTo>
                    <a:pt x="6760" y="1849"/>
                  </a:lnTo>
                  <a:lnTo>
                    <a:pt x="6718" y="1826"/>
                  </a:lnTo>
                  <a:lnTo>
                    <a:pt x="6674" y="1804"/>
                  </a:lnTo>
                  <a:lnTo>
                    <a:pt x="6630" y="1785"/>
                  </a:lnTo>
                  <a:lnTo>
                    <a:pt x="6586" y="1765"/>
                  </a:lnTo>
                  <a:lnTo>
                    <a:pt x="6540" y="1747"/>
                  </a:lnTo>
                  <a:lnTo>
                    <a:pt x="6495" y="1729"/>
                  </a:lnTo>
                  <a:lnTo>
                    <a:pt x="6448" y="1712"/>
                  </a:lnTo>
                  <a:lnTo>
                    <a:pt x="6402" y="1697"/>
                  </a:lnTo>
                  <a:lnTo>
                    <a:pt x="6355" y="1682"/>
                  </a:lnTo>
                  <a:lnTo>
                    <a:pt x="6306" y="1666"/>
                  </a:lnTo>
                  <a:lnTo>
                    <a:pt x="6259" y="1654"/>
                  </a:lnTo>
                  <a:lnTo>
                    <a:pt x="6211" y="1641"/>
                  </a:lnTo>
                  <a:lnTo>
                    <a:pt x="6164" y="1630"/>
                  </a:lnTo>
                  <a:lnTo>
                    <a:pt x="6115" y="1619"/>
                  </a:lnTo>
                  <a:lnTo>
                    <a:pt x="6067" y="1610"/>
                  </a:lnTo>
                  <a:lnTo>
                    <a:pt x="6017" y="1603"/>
                  </a:lnTo>
                  <a:lnTo>
                    <a:pt x="5968" y="1595"/>
                  </a:lnTo>
                  <a:lnTo>
                    <a:pt x="5919" y="1589"/>
                  </a:lnTo>
                  <a:lnTo>
                    <a:pt x="5871" y="1583"/>
                  </a:lnTo>
                  <a:lnTo>
                    <a:pt x="5821" y="1578"/>
                  </a:lnTo>
                  <a:lnTo>
                    <a:pt x="5772" y="1575"/>
                  </a:lnTo>
                  <a:lnTo>
                    <a:pt x="5724" y="1574"/>
                  </a:lnTo>
                  <a:lnTo>
                    <a:pt x="5674" y="1574"/>
                  </a:lnTo>
                  <a:lnTo>
                    <a:pt x="5625" y="1574"/>
                  </a:lnTo>
                  <a:lnTo>
                    <a:pt x="5576" y="1575"/>
                  </a:lnTo>
                  <a:lnTo>
                    <a:pt x="5528" y="1577"/>
                  </a:lnTo>
                  <a:lnTo>
                    <a:pt x="5481" y="1581"/>
                  </a:lnTo>
                  <a:lnTo>
                    <a:pt x="5432" y="1586"/>
                  </a:lnTo>
                  <a:lnTo>
                    <a:pt x="5385" y="1592"/>
                  </a:lnTo>
                  <a:lnTo>
                    <a:pt x="5338" y="1600"/>
                  </a:lnTo>
                  <a:lnTo>
                    <a:pt x="5291" y="1609"/>
                  </a:lnTo>
                  <a:lnTo>
                    <a:pt x="5244" y="1618"/>
                  </a:lnTo>
                  <a:lnTo>
                    <a:pt x="5198" y="1628"/>
                  </a:lnTo>
                  <a:lnTo>
                    <a:pt x="5153" y="1641"/>
                  </a:lnTo>
                  <a:lnTo>
                    <a:pt x="5107" y="1654"/>
                  </a:lnTo>
                  <a:lnTo>
                    <a:pt x="5063" y="1669"/>
                  </a:lnTo>
                  <a:lnTo>
                    <a:pt x="5019" y="1686"/>
                  </a:lnTo>
                  <a:lnTo>
                    <a:pt x="4975" y="1703"/>
                  </a:lnTo>
                  <a:lnTo>
                    <a:pt x="4933" y="1723"/>
                  </a:lnTo>
                  <a:lnTo>
                    <a:pt x="4890" y="1742"/>
                  </a:lnTo>
                  <a:lnTo>
                    <a:pt x="4849" y="1764"/>
                  </a:lnTo>
                  <a:lnTo>
                    <a:pt x="4808" y="1788"/>
                  </a:lnTo>
                  <a:lnTo>
                    <a:pt x="4769" y="1812"/>
                  </a:lnTo>
                  <a:lnTo>
                    <a:pt x="4731" y="1838"/>
                  </a:lnTo>
                  <a:lnTo>
                    <a:pt x="4693" y="1865"/>
                  </a:lnTo>
                  <a:lnTo>
                    <a:pt x="4655" y="1893"/>
                  </a:lnTo>
                  <a:lnTo>
                    <a:pt x="4619" y="1923"/>
                  </a:lnTo>
                  <a:lnTo>
                    <a:pt x="4619" y="1923"/>
                  </a:lnTo>
                  <a:lnTo>
                    <a:pt x="4593" y="1915"/>
                  </a:lnTo>
                  <a:lnTo>
                    <a:pt x="4567" y="1906"/>
                  </a:lnTo>
                  <a:lnTo>
                    <a:pt x="4543" y="1897"/>
                  </a:lnTo>
                  <a:lnTo>
                    <a:pt x="4519" y="1885"/>
                  </a:lnTo>
                  <a:lnTo>
                    <a:pt x="4497" y="1873"/>
                  </a:lnTo>
                  <a:lnTo>
                    <a:pt x="4474" y="1861"/>
                  </a:lnTo>
                  <a:lnTo>
                    <a:pt x="4453" y="1845"/>
                  </a:lnTo>
                  <a:lnTo>
                    <a:pt x="4434" y="1830"/>
                  </a:lnTo>
                  <a:lnTo>
                    <a:pt x="4415" y="1815"/>
                  </a:lnTo>
                  <a:lnTo>
                    <a:pt x="4397" y="1798"/>
                  </a:lnTo>
                  <a:lnTo>
                    <a:pt x="4379" y="1780"/>
                  </a:lnTo>
                  <a:lnTo>
                    <a:pt x="4362" y="1762"/>
                  </a:lnTo>
                  <a:lnTo>
                    <a:pt x="4347" y="1742"/>
                  </a:lnTo>
                  <a:lnTo>
                    <a:pt x="4332" y="1723"/>
                  </a:lnTo>
                  <a:lnTo>
                    <a:pt x="4317" y="1701"/>
                  </a:lnTo>
                  <a:lnTo>
                    <a:pt x="4303" y="1680"/>
                  </a:lnTo>
                  <a:lnTo>
                    <a:pt x="4291" y="1657"/>
                  </a:lnTo>
                  <a:lnTo>
                    <a:pt x="4279" y="1635"/>
                  </a:lnTo>
                  <a:lnTo>
                    <a:pt x="4257" y="1587"/>
                  </a:lnTo>
                  <a:lnTo>
                    <a:pt x="4238" y="1537"/>
                  </a:lnTo>
                  <a:lnTo>
                    <a:pt x="4221" y="1484"/>
                  </a:lnTo>
                  <a:lnTo>
                    <a:pt x="4206" y="1431"/>
                  </a:lnTo>
                  <a:lnTo>
                    <a:pt x="4194" y="1375"/>
                  </a:lnTo>
                  <a:lnTo>
                    <a:pt x="4185" y="1317"/>
                  </a:lnTo>
                  <a:lnTo>
                    <a:pt x="4177" y="1260"/>
                  </a:lnTo>
                  <a:lnTo>
                    <a:pt x="4171" y="1199"/>
                  </a:lnTo>
                  <a:lnTo>
                    <a:pt x="4168" y="1140"/>
                  </a:lnTo>
                  <a:lnTo>
                    <a:pt x="4165" y="1078"/>
                  </a:lnTo>
                  <a:lnTo>
                    <a:pt x="4165" y="1017"/>
                  </a:lnTo>
                  <a:lnTo>
                    <a:pt x="4165" y="956"/>
                  </a:lnTo>
                  <a:lnTo>
                    <a:pt x="4168" y="894"/>
                  </a:lnTo>
                  <a:lnTo>
                    <a:pt x="4171" y="833"/>
                  </a:lnTo>
                  <a:lnTo>
                    <a:pt x="4175" y="772"/>
                  </a:lnTo>
                  <a:lnTo>
                    <a:pt x="4182" y="712"/>
                  </a:lnTo>
                  <a:lnTo>
                    <a:pt x="4188" y="653"/>
                  </a:lnTo>
                  <a:lnTo>
                    <a:pt x="4203" y="539"/>
                  </a:lnTo>
                  <a:lnTo>
                    <a:pt x="4221" y="431"/>
                  </a:lnTo>
                  <a:lnTo>
                    <a:pt x="4239" y="331"/>
                  </a:lnTo>
                  <a:lnTo>
                    <a:pt x="4239" y="331"/>
                  </a:lnTo>
                  <a:lnTo>
                    <a:pt x="4242" y="316"/>
                  </a:lnTo>
                  <a:lnTo>
                    <a:pt x="4244" y="299"/>
                  </a:lnTo>
                  <a:lnTo>
                    <a:pt x="4244" y="267"/>
                  </a:lnTo>
                  <a:lnTo>
                    <a:pt x="4241" y="237"/>
                  </a:lnTo>
                  <a:lnTo>
                    <a:pt x="4235" y="206"/>
                  </a:lnTo>
                  <a:lnTo>
                    <a:pt x="4226" y="178"/>
                  </a:lnTo>
                  <a:lnTo>
                    <a:pt x="4213" y="150"/>
                  </a:lnTo>
                  <a:lnTo>
                    <a:pt x="4198" y="124"/>
                  </a:lnTo>
                  <a:lnTo>
                    <a:pt x="4180" y="102"/>
                  </a:lnTo>
                  <a:lnTo>
                    <a:pt x="4160" y="79"/>
                  </a:lnTo>
                  <a:lnTo>
                    <a:pt x="4138" y="59"/>
                  </a:lnTo>
                  <a:lnTo>
                    <a:pt x="4113" y="42"/>
                  </a:lnTo>
                  <a:lnTo>
                    <a:pt x="4086" y="27"/>
                  </a:lnTo>
                  <a:lnTo>
                    <a:pt x="4059" y="15"/>
                  </a:lnTo>
                  <a:lnTo>
                    <a:pt x="4028" y="8"/>
                  </a:lnTo>
                  <a:lnTo>
                    <a:pt x="3998" y="2"/>
                  </a:lnTo>
                  <a:lnTo>
                    <a:pt x="3981" y="0"/>
                  </a:lnTo>
                  <a:lnTo>
                    <a:pt x="3966" y="0"/>
                  </a:lnTo>
                  <a:lnTo>
                    <a:pt x="3499" y="0"/>
                  </a:lnTo>
                  <a:lnTo>
                    <a:pt x="3499" y="0"/>
                  </a:lnTo>
                  <a:lnTo>
                    <a:pt x="3473" y="2"/>
                  </a:lnTo>
                  <a:lnTo>
                    <a:pt x="3447" y="5"/>
                  </a:lnTo>
                  <a:lnTo>
                    <a:pt x="3423" y="11"/>
                  </a:lnTo>
                  <a:lnTo>
                    <a:pt x="3398" y="18"/>
                  </a:lnTo>
                  <a:lnTo>
                    <a:pt x="3376" y="29"/>
                  </a:lnTo>
                  <a:lnTo>
                    <a:pt x="3354" y="41"/>
                  </a:lnTo>
                  <a:lnTo>
                    <a:pt x="3333" y="55"/>
                  </a:lnTo>
                  <a:lnTo>
                    <a:pt x="3315" y="70"/>
                  </a:lnTo>
                  <a:lnTo>
                    <a:pt x="3297" y="87"/>
                  </a:lnTo>
                  <a:lnTo>
                    <a:pt x="3280" y="106"/>
                  </a:lnTo>
                  <a:lnTo>
                    <a:pt x="3266" y="126"/>
                  </a:lnTo>
                  <a:lnTo>
                    <a:pt x="3253" y="147"/>
                  </a:lnTo>
                  <a:lnTo>
                    <a:pt x="3242" y="170"/>
                  </a:lnTo>
                  <a:lnTo>
                    <a:pt x="3233" y="194"/>
                  </a:lnTo>
                  <a:lnTo>
                    <a:pt x="3227" y="219"/>
                  </a:lnTo>
                  <a:lnTo>
                    <a:pt x="3222" y="244"/>
                  </a:lnTo>
                  <a:lnTo>
                    <a:pt x="3222" y="244"/>
                  </a:lnTo>
                  <a:lnTo>
                    <a:pt x="3212" y="335"/>
                  </a:lnTo>
                  <a:lnTo>
                    <a:pt x="3201" y="436"/>
                  </a:lnTo>
                  <a:lnTo>
                    <a:pt x="3192" y="548"/>
                  </a:lnTo>
                  <a:lnTo>
                    <a:pt x="3184" y="668"/>
                  </a:lnTo>
                  <a:lnTo>
                    <a:pt x="3180" y="794"/>
                  </a:lnTo>
                  <a:lnTo>
                    <a:pt x="3177" y="927"/>
                  </a:lnTo>
                  <a:lnTo>
                    <a:pt x="3177" y="996"/>
                  </a:lnTo>
                  <a:lnTo>
                    <a:pt x="3178" y="1064"/>
                  </a:lnTo>
                  <a:lnTo>
                    <a:pt x="3180" y="1135"/>
                  </a:lnTo>
                  <a:lnTo>
                    <a:pt x="3184" y="1205"/>
                  </a:lnTo>
                  <a:lnTo>
                    <a:pt x="3187" y="1276"/>
                  </a:lnTo>
                  <a:lnTo>
                    <a:pt x="3193" y="1348"/>
                  </a:lnTo>
                  <a:lnTo>
                    <a:pt x="3201" y="1421"/>
                  </a:lnTo>
                  <a:lnTo>
                    <a:pt x="3209" y="1492"/>
                  </a:lnTo>
                  <a:lnTo>
                    <a:pt x="3219" y="1565"/>
                  </a:lnTo>
                  <a:lnTo>
                    <a:pt x="3230" y="1636"/>
                  </a:lnTo>
                  <a:lnTo>
                    <a:pt x="3244" y="1707"/>
                  </a:lnTo>
                  <a:lnTo>
                    <a:pt x="3259" y="1779"/>
                  </a:lnTo>
                  <a:lnTo>
                    <a:pt x="3275" y="1849"/>
                  </a:lnTo>
                  <a:lnTo>
                    <a:pt x="3294" y="1917"/>
                  </a:lnTo>
                  <a:lnTo>
                    <a:pt x="3315" y="1985"/>
                  </a:lnTo>
                  <a:lnTo>
                    <a:pt x="3336" y="2052"/>
                  </a:lnTo>
                  <a:lnTo>
                    <a:pt x="3362" y="2117"/>
                  </a:lnTo>
                  <a:lnTo>
                    <a:pt x="3389" y="2182"/>
                  </a:lnTo>
                  <a:lnTo>
                    <a:pt x="3418" y="2245"/>
                  </a:lnTo>
                  <a:lnTo>
                    <a:pt x="3450" y="2304"/>
                  </a:lnTo>
                  <a:lnTo>
                    <a:pt x="3450" y="2304"/>
                  </a:lnTo>
                  <a:lnTo>
                    <a:pt x="3488" y="2372"/>
                  </a:lnTo>
                  <a:lnTo>
                    <a:pt x="3527" y="2434"/>
                  </a:lnTo>
                  <a:lnTo>
                    <a:pt x="3568" y="2492"/>
                  </a:lnTo>
                  <a:lnTo>
                    <a:pt x="3608" y="2547"/>
                  </a:lnTo>
                  <a:lnTo>
                    <a:pt x="3649" y="2597"/>
                  </a:lnTo>
                  <a:lnTo>
                    <a:pt x="3690" y="2642"/>
                  </a:lnTo>
                  <a:lnTo>
                    <a:pt x="3731" y="2683"/>
                  </a:lnTo>
                  <a:lnTo>
                    <a:pt x="3773" y="2723"/>
                  </a:lnTo>
                  <a:lnTo>
                    <a:pt x="3814" y="2758"/>
                  </a:lnTo>
                  <a:lnTo>
                    <a:pt x="3855" y="2789"/>
                  </a:lnTo>
                  <a:lnTo>
                    <a:pt x="3898" y="2820"/>
                  </a:lnTo>
                  <a:lnTo>
                    <a:pt x="3939" y="2847"/>
                  </a:lnTo>
                  <a:lnTo>
                    <a:pt x="3980" y="2871"/>
                  </a:lnTo>
                  <a:lnTo>
                    <a:pt x="4021" y="2894"/>
                  </a:lnTo>
                  <a:lnTo>
                    <a:pt x="4062" y="2914"/>
                  </a:lnTo>
                  <a:lnTo>
                    <a:pt x="4101" y="2934"/>
                  </a:lnTo>
                  <a:lnTo>
                    <a:pt x="4141" y="2950"/>
                  </a:lnTo>
                  <a:lnTo>
                    <a:pt x="4180" y="2967"/>
                  </a:lnTo>
                  <a:lnTo>
                    <a:pt x="4256" y="2997"/>
                  </a:lnTo>
                  <a:lnTo>
                    <a:pt x="4329" y="3025"/>
                  </a:lnTo>
                  <a:lnTo>
                    <a:pt x="4397" y="3052"/>
                  </a:lnTo>
                  <a:lnTo>
                    <a:pt x="4430" y="3066"/>
                  </a:lnTo>
                  <a:lnTo>
                    <a:pt x="4462" y="3079"/>
                  </a:lnTo>
                  <a:lnTo>
                    <a:pt x="4493" y="3094"/>
                  </a:lnTo>
                  <a:lnTo>
                    <a:pt x="4522" y="3111"/>
                  </a:lnTo>
                  <a:lnTo>
                    <a:pt x="4550" y="3129"/>
                  </a:lnTo>
                  <a:lnTo>
                    <a:pt x="4576" y="3148"/>
                  </a:lnTo>
                  <a:lnTo>
                    <a:pt x="4600" y="3169"/>
                  </a:lnTo>
                  <a:lnTo>
                    <a:pt x="4625" y="3190"/>
                  </a:lnTo>
                  <a:lnTo>
                    <a:pt x="4625" y="3190"/>
                  </a:lnTo>
                  <a:lnTo>
                    <a:pt x="4669" y="3179"/>
                  </a:lnTo>
                  <a:lnTo>
                    <a:pt x="4711" y="3166"/>
                  </a:lnTo>
                  <a:lnTo>
                    <a:pt x="4752" y="3152"/>
                  </a:lnTo>
                  <a:lnTo>
                    <a:pt x="4792" y="3137"/>
                  </a:lnTo>
                  <a:lnTo>
                    <a:pt x="4831" y="3120"/>
                  </a:lnTo>
                  <a:lnTo>
                    <a:pt x="4868" y="3104"/>
                  </a:lnTo>
                  <a:lnTo>
                    <a:pt x="4903" y="3087"/>
                  </a:lnTo>
                  <a:lnTo>
                    <a:pt x="4937" y="3069"/>
                  </a:lnTo>
                  <a:lnTo>
                    <a:pt x="4969" y="3050"/>
                  </a:lnTo>
                  <a:lnTo>
                    <a:pt x="5000" y="3031"/>
                  </a:lnTo>
                  <a:lnTo>
                    <a:pt x="5030" y="3011"/>
                  </a:lnTo>
                  <a:lnTo>
                    <a:pt x="5057" y="2993"/>
                  </a:lnTo>
                  <a:lnTo>
                    <a:pt x="5110" y="2953"/>
                  </a:lnTo>
                  <a:lnTo>
                    <a:pt x="5156" y="2915"/>
                  </a:lnTo>
                  <a:lnTo>
                    <a:pt x="5197" y="2879"/>
                  </a:lnTo>
                  <a:lnTo>
                    <a:pt x="5233" y="2844"/>
                  </a:lnTo>
                  <a:lnTo>
                    <a:pt x="5262" y="2812"/>
                  </a:lnTo>
                  <a:lnTo>
                    <a:pt x="5287" y="2785"/>
                  </a:lnTo>
                  <a:lnTo>
                    <a:pt x="5306" y="2762"/>
                  </a:lnTo>
                  <a:lnTo>
                    <a:pt x="5318" y="2744"/>
                  </a:lnTo>
                  <a:lnTo>
                    <a:pt x="5329" y="2729"/>
                  </a:lnTo>
                  <a:lnTo>
                    <a:pt x="5329" y="2729"/>
                  </a:lnTo>
                  <a:lnTo>
                    <a:pt x="5323" y="2758"/>
                  </a:lnTo>
                  <a:lnTo>
                    <a:pt x="5315" y="2786"/>
                  </a:lnTo>
                  <a:lnTo>
                    <a:pt x="5308" y="2815"/>
                  </a:lnTo>
                  <a:lnTo>
                    <a:pt x="5297" y="2843"/>
                  </a:lnTo>
                  <a:lnTo>
                    <a:pt x="5287" y="2871"/>
                  </a:lnTo>
                  <a:lnTo>
                    <a:pt x="5274" y="2899"/>
                  </a:lnTo>
                  <a:lnTo>
                    <a:pt x="5262" y="2926"/>
                  </a:lnTo>
                  <a:lnTo>
                    <a:pt x="5249" y="2952"/>
                  </a:lnTo>
                  <a:lnTo>
                    <a:pt x="5233" y="2978"/>
                  </a:lnTo>
                  <a:lnTo>
                    <a:pt x="5218" y="3003"/>
                  </a:lnTo>
                  <a:lnTo>
                    <a:pt x="5185" y="3055"/>
                  </a:lnTo>
                  <a:lnTo>
                    <a:pt x="5150" y="3104"/>
                  </a:lnTo>
                  <a:lnTo>
                    <a:pt x="5112" y="3151"/>
                  </a:lnTo>
                  <a:lnTo>
                    <a:pt x="5071" y="3196"/>
                  </a:lnTo>
                  <a:lnTo>
                    <a:pt x="5028" y="3242"/>
                  </a:lnTo>
                  <a:lnTo>
                    <a:pt x="4984" y="3284"/>
                  </a:lnTo>
                  <a:lnTo>
                    <a:pt x="4939" y="3324"/>
                  </a:lnTo>
                  <a:lnTo>
                    <a:pt x="4893" y="3363"/>
                  </a:lnTo>
                  <a:lnTo>
                    <a:pt x="4846" y="3401"/>
                  </a:lnTo>
                  <a:lnTo>
                    <a:pt x="4799" y="3436"/>
                  </a:lnTo>
                  <a:lnTo>
                    <a:pt x="4754" y="3469"/>
                  </a:lnTo>
                  <a:lnTo>
                    <a:pt x="4754" y="3469"/>
                  </a:lnTo>
                  <a:lnTo>
                    <a:pt x="4764" y="3521"/>
                  </a:lnTo>
                  <a:lnTo>
                    <a:pt x="4774" y="3574"/>
                  </a:lnTo>
                  <a:lnTo>
                    <a:pt x="4783" y="3630"/>
                  </a:lnTo>
                  <a:lnTo>
                    <a:pt x="4789" y="3688"/>
                  </a:lnTo>
                  <a:lnTo>
                    <a:pt x="4795" y="3750"/>
                  </a:lnTo>
                  <a:lnTo>
                    <a:pt x="4798" y="3812"/>
                  </a:lnTo>
                  <a:lnTo>
                    <a:pt x="4799" y="3878"/>
                  </a:lnTo>
                  <a:lnTo>
                    <a:pt x="4799" y="3943"/>
                  </a:lnTo>
                  <a:lnTo>
                    <a:pt x="4799" y="3943"/>
                  </a:lnTo>
                  <a:lnTo>
                    <a:pt x="4843" y="3940"/>
                  </a:lnTo>
                  <a:lnTo>
                    <a:pt x="4884" y="3935"/>
                  </a:lnTo>
                  <a:lnTo>
                    <a:pt x="4925" y="3934"/>
                  </a:lnTo>
                  <a:lnTo>
                    <a:pt x="4966" y="3934"/>
                  </a:lnTo>
                  <a:lnTo>
                    <a:pt x="5004" y="3934"/>
                  </a:lnTo>
                  <a:lnTo>
                    <a:pt x="5041" y="3935"/>
                  </a:lnTo>
                  <a:lnTo>
                    <a:pt x="5077" y="3938"/>
                  </a:lnTo>
                  <a:lnTo>
                    <a:pt x="5112" y="3941"/>
                  </a:lnTo>
                  <a:lnTo>
                    <a:pt x="5177" y="3949"/>
                  </a:lnTo>
                  <a:lnTo>
                    <a:pt x="5236" y="3961"/>
                  </a:lnTo>
                  <a:lnTo>
                    <a:pt x="5291" y="3973"/>
                  </a:lnTo>
                  <a:lnTo>
                    <a:pt x="5341" y="3987"/>
                  </a:lnTo>
                  <a:lnTo>
                    <a:pt x="5384" y="4002"/>
                  </a:lnTo>
                  <a:lnTo>
                    <a:pt x="5422" y="4017"/>
                  </a:lnTo>
                  <a:lnTo>
                    <a:pt x="5455" y="4031"/>
                  </a:lnTo>
                  <a:lnTo>
                    <a:pt x="5481" y="4045"/>
                  </a:lnTo>
                  <a:lnTo>
                    <a:pt x="5517" y="4064"/>
                  </a:lnTo>
                  <a:lnTo>
                    <a:pt x="5529" y="4072"/>
                  </a:lnTo>
                  <a:lnTo>
                    <a:pt x="5529" y="4072"/>
                  </a:lnTo>
                  <a:lnTo>
                    <a:pt x="5472" y="4069"/>
                  </a:lnTo>
                  <a:lnTo>
                    <a:pt x="5414" y="4066"/>
                  </a:lnTo>
                  <a:lnTo>
                    <a:pt x="5359" y="4064"/>
                  </a:lnTo>
                  <a:lnTo>
                    <a:pt x="5306" y="4064"/>
                  </a:lnTo>
                  <a:lnTo>
                    <a:pt x="5255" y="4064"/>
                  </a:lnTo>
                  <a:lnTo>
                    <a:pt x="5206" y="4067"/>
                  </a:lnTo>
                  <a:lnTo>
                    <a:pt x="5158" y="4069"/>
                  </a:lnTo>
                  <a:lnTo>
                    <a:pt x="5110" y="4073"/>
                  </a:lnTo>
                  <a:lnTo>
                    <a:pt x="5065" y="4078"/>
                  </a:lnTo>
                  <a:lnTo>
                    <a:pt x="5021" y="4082"/>
                  </a:lnTo>
                  <a:lnTo>
                    <a:pt x="4937" y="4095"/>
                  </a:lnTo>
                  <a:lnTo>
                    <a:pt x="4860" y="4110"/>
                  </a:lnTo>
                  <a:lnTo>
                    <a:pt x="4787" y="4126"/>
                  </a:lnTo>
                  <a:lnTo>
                    <a:pt x="4787" y="4126"/>
                  </a:lnTo>
                  <a:lnTo>
                    <a:pt x="4778" y="4208"/>
                  </a:lnTo>
                  <a:lnTo>
                    <a:pt x="4764" y="4292"/>
                  </a:lnTo>
                  <a:lnTo>
                    <a:pt x="4748" y="4375"/>
                  </a:lnTo>
                  <a:lnTo>
                    <a:pt x="4728" y="4460"/>
                  </a:lnTo>
                  <a:lnTo>
                    <a:pt x="4716" y="4501"/>
                  </a:lnTo>
                  <a:lnTo>
                    <a:pt x="4704" y="4544"/>
                  </a:lnTo>
                  <a:lnTo>
                    <a:pt x="4690" y="4586"/>
                  </a:lnTo>
                  <a:lnTo>
                    <a:pt x="4676" y="4629"/>
                  </a:lnTo>
                  <a:lnTo>
                    <a:pt x="4661" y="4671"/>
                  </a:lnTo>
                  <a:lnTo>
                    <a:pt x="4644" y="4714"/>
                  </a:lnTo>
                  <a:lnTo>
                    <a:pt x="4626" y="4755"/>
                  </a:lnTo>
                  <a:lnTo>
                    <a:pt x="4608" y="4797"/>
                  </a:lnTo>
                  <a:lnTo>
                    <a:pt x="4608" y="4797"/>
                  </a:lnTo>
                  <a:lnTo>
                    <a:pt x="4664" y="4834"/>
                  </a:lnTo>
                  <a:lnTo>
                    <a:pt x="4726" y="4870"/>
                  </a:lnTo>
                  <a:lnTo>
                    <a:pt x="4790" y="4907"/>
                  </a:lnTo>
                  <a:lnTo>
                    <a:pt x="4824" y="4923"/>
                  </a:lnTo>
                  <a:lnTo>
                    <a:pt x="4859" y="4940"/>
                  </a:lnTo>
                  <a:lnTo>
                    <a:pt x="4893" y="4955"/>
                  </a:lnTo>
                  <a:lnTo>
                    <a:pt x="4930" y="4970"/>
                  </a:lnTo>
                  <a:lnTo>
                    <a:pt x="4966" y="4984"/>
                  </a:lnTo>
                  <a:lnTo>
                    <a:pt x="5003" y="4996"/>
                  </a:lnTo>
                  <a:lnTo>
                    <a:pt x="5041" y="5007"/>
                  </a:lnTo>
                  <a:lnTo>
                    <a:pt x="5079" y="5017"/>
                  </a:lnTo>
                  <a:lnTo>
                    <a:pt x="5118" y="5026"/>
                  </a:lnTo>
                  <a:lnTo>
                    <a:pt x="5156" y="5034"/>
                  </a:lnTo>
                  <a:lnTo>
                    <a:pt x="5156" y="5034"/>
                  </a:lnTo>
                  <a:lnTo>
                    <a:pt x="5117" y="5039"/>
                  </a:lnTo>
                  <a:lnTo>
                    <a:pt x="5077" y="5042"/>
                  </a:lnTo>
                  <a:lnTo>
                    <a:pt x="5036" y="5045"/>
                  </a:lnTo>
                  <a:lnTo>
                    <a:pt x="4995" y="5045"/>
                  </a:lnTo>
                  <a:lnTo>
                    <a:pt x="4953" y="5045"/>
                  </a:lnTo>
                  <a:lnTo>
                    <a:pt x="4912" y="5045"/>
                  </a:lnTo>
                  <a:lnTo>
                    <a:pt x="4869" y="5042"/>
                  </a:lnTo>
                  <a:lnTo>
                    <a:pt x="4827" y="5039"/>
                  </a:lnTo>
                  <a:lnTo>
                    <a:pt x="4743" y="5031"/>
                  </a:lnTo>
                  <a:lnTo>
                    <a:pt x="4660" y="5019"/>
                  </a:lnTo>
                  <a:lnTo>
                    <a:pt x="4581" y="5007"/>
                  </a:lnTo>
                  <a:lnTo>
                    <a:pt x="4505" y="4992"/>
                  </a:lnTo>
                  <a:lnTo>
                    <a:pt x="4505" y="4992"/>
                  </a:lnTo>
                  <a:lnTo>
                    <a:pt x="4470" y="5046"/>
                  </a:lnTo>
                  <a:lnTo>
                    <a:pt x="4434" y="5099"/>
                  </a:lnTo>
                  <a:lnTo>
                    <a:pt x="4396" y="5151"/>
                  </a:lnTo>
                  <a:lnTo>
                    <a:pt x="4355" y="5203"/>
                  </a:lnTo>
                  <a:lnTo>
                    <a:pt x="4311" y="5254"/>
                  </a:lnTo>
                  <a:lnTo>
                    <a:pt x="4265" y="5303"/>
                  </a:lnTo>
                  <a:lnTo>
                    <a:pt x="4218" y="5351"/>
                  </a:lnTo>
                  <a:lnTo>
                    <a:pt x="4166" y="5398"/>
                  </a:lnTo>
                  <a:lnTo>
                    <a:pt x="4166" y="5398"/>
                  </a:lnTo>
                  <a:lnTo>
                    <a:pt x="4195" y="5438"/>
                  </a:lnTo>
                  <a:lnTo>
                    <a:pt x="4226" y="5480"/>
                  </a:lnTo>
                  <a:lnTo>
                    <a:pt x="4259" y="5523"/>
                  </a:lnTo>
                  <a:lnTo>
                    <a:pt x="4294" y="5565"/>
                  </a:lnTo>
                  <a:lnTo>
                    <a:pt x="4333" y="5609"/>
                  </a:lnTo>
                  <a:lnTo>
                    <a:pt x="4374" y="5652"/>
                  </a:lnTo>
                  <a:lnTo>
                    <a:pt x="4417" y="5696"/>
                  </a:lnTo>
                  <a:lnTo>
                    <a:pt x="4464" y="5738"/>
                  </a:lnTo>
                  <a:lnTo>
                    <a:pt x="4512" y="5779"/>
                  </a:lnTo>
                  <a:lnTo>
                    <a:pt x="4564" y="5819"/>
                  </a:lnTo>
                  <a:lnTo>
                    <a:pt x="4619" y="5857"/>
                  </a:lnTo>
                  <a:lnTo>
                    <a:pt x="4676" y="5892"/>
                  </a:lnTo>
                  <a:lnTo>
                    <a:pt x="4705" y="5908"/>
                  </a:lnTo>
                  <a:lnTo>
                    <a:pt x="4736" y="5925"/>
                  </a:lnTo>
                  <a:lnTo>
                    <a:pt x="4766" y="5940"/>
                  </a:lnTo>
                  <a:lnTo>
                    <a:pt x="4798" y="5954"/>
                  </a:lnTo>
                  <a:lnTo>
                    <a:pt x="4830" y="5969"/>
                  </a:lnTo>
                  <a:lnTo>
                    <a:pt x="4863" y="5981"/>
                  </a:lnTo>
                  <a:lnTo>
                    <a:pt x="4896" y="5993"/>
                  </a:lnTo>
                  <a:lnTo>
                    <a:pt x="4931" y="6004"/>
                  </a:lnTo>
                  <a:lnTo>
                    <a:pt x="4931" y="6004"/>
                  </a:lnTo>
                  <a:lnTo>
                    <a:pt x="4892" y="6002"/>
                  </a:lnTo>
                  <a:lnTo>
                    <a:pt x="4854" y="5998"/>
                  </a:lnTo>
                  <a:lnTo>
                    <a:pt x="4816" y="5993"/>
                  </a:lnTo>
                  <a:lnTo>
                    <a:pt x="4780" y="5987"/>
                  </a:lnTo>
                  <a:lnTo>
                    <a:pt x="4743" y="5980"/>
                  </a:lnTo>
                  <a:lnTo>
                    <a:pt x="4707" y="5972"/>
                  </a:lnTo>
                  <a:lnTo>
                    <a:pt x="4672" y="5963"/>
                  </a:lnTo>
                  <a:lnTo>
                    <a:pt x="4637" y="5952"/>
                  </a:lnTo>
                  <a:lnTo>
                    <a:pt x="4602" y="5940"/>
                  </a:lnTo>
                  <a:lnTo>
                    <a:pt x="4569" y="5928"/>
                  </a:lnTo>
                  <a:lnTo>
                    <a:pt x="4535" y="5914"/>
                  </a:lnTo>
                  <a:lnTo>
                    <a:pt x="4503" y="5901"/>
                  </a:lnTo>
                  <a:lnTo>
                    <a:pt x="4440" y="5870"/>
                  </a:lnTo>
                  <a:lnTo>
                    <a:pt x="4379" y="5838"/>
                  </a:lnTo>
                  <a:lnTo>
                    <a:pt x="4321" y="5804"/>
                  </a:lnTo>
                  <a:lnTo>
                    <a:pt x="4267" y="5767"/>
                  </a:lnTo>
                  <a:lnTo>
                    <a:pt x="4213" y="5729"/>
                  </a:lnTo>
                  <a:lnTo>
                    <a:pt x="4163" y="5690"/>
                  </a:lnTo>
                  <a:lnTo>
                    <a:pt x="4116" y="5652"/>
                  </a:lnTo>
                  <a:lnTo>
                    <a:pt x="4072" y="5612"/>
                  </a:lnTo>
                  <a:lnTo>
                    <a:pt x="4031" y="5574"/>
                  </a:lnTo>
                  <a:lnTo>
                    <a:pt x="3993" y="5536"/>
                  </a:lnTo>
                  <a:lnTo>
                    <a:pt x="3993" y="5536"/>
                  </a:lnTo>
                  <a:lnTo>
                    <a:pt x="3937" y="5573"/>
                  </a:lnTo>
                  <a:lnTo>
                    <a:pt x="3881" y="5606"/>
                  </a:lnTo>
                  <a:lnTo>
                    <a:pt x="3826" y="5637"/>
                  </a:lnTo>
                  <a:lnTo>
                    <a:pt x="3773" y="5662"/>
                  </a:lnTo>
                  <a:lnTo>
                    <a:pt x="3719" y="5685"/>
                  </a:lnTo>
                  <a:lnTo>
                    <a:pt x="3666" y="5705"/>
                  </a:lnTo>
                  <a:lnTo>
                    <a:pt x="3614" y="5722"/>
                  </a:lnTo>
                  <a:lnTo>
                    <a:pt x="3561" y="5735"/>
                  </a:lnTo>
                  <a:lnTo>
                    <a:pt x="3561" y="5735"/>
                  </a:lnTo>
                  <a:lnTo>
                    <a:pt x="3582" y="5767"/>
                  </a:lnTo>
                  <a:lnTo>
                    <a:pt x="3602" y="5799"/>
                  </a:lnTo>
                  <a:lnTo>
                    <a:pt x="3621" y="5834"/>
                  </a:lnTo>
                  <a:lnTo>
                    <a:pt x="3641" y="5870"/>
                  </a:lnTo>
                  <a:lnTo>
                    <a:pt x="3659" y="5908"/>
                  </a:lnTo>
                  <a:lnTo>
                    <a:pt x="3679" y="5948"/>
                  </a:lnTo>
                  <a:lnTo>
                    <a:pt x="3696" y="5990"/>
                  </a:lnTo>
                  <a:lnTo>
                    <a:pt x="3713" y="6033"/>
                  </a:lnTo>
                  <a:lnTo>
                    <a:pt x="3729" y="6077"/>
                  </a:lnTo>
                  <a:lnTo>
                    <a:pt x="3743" y="6122"/>
                  </a:lnTo>
                  <a:lnTo>
                    <a:pt x="3757" y="6171"/>
                  </a:lnTo>
                  <a:lnTo>
                    <a:pt x="3769" y="6219"/>
                  </a:lnTo>
                  <a:lnTo>
                    <a:pt x="3778" y="6269"/>
                  </a:lnTo>
                  <a:lnTo>
                    <a:pt x="3787" y="6321"/>
                  </a:lnTo>
                  <a:lnTo>
                    <a:pt x="3793" y="6374"/>
                  </a:lnTo>
                  <a:lnTo>
                    <a:pt x="3796" y="6429"/>
                  </a:lnTo>
                  <a:lnTo>
                    <a:pt x="3796" y="6429"/>
                  </a:lnTo>
                  <a:lnTo>
                    <a:pt x="3744" y="6336"/>
                  </a:lnTo>
                  <a:lnTo>
                    <a:pt x="3691" y="6245"/>
                  </a:lnTo>
                  <a:lnTo>
                    <a:pt x="3638" y="6157"/>
                  </a:lnTo>
                  <a:lnTo>
                    <a:pt x="3611" y="6115"/>
                  </a:lnTo>
                  <a:lnTo>
                    <a:pt x="3582" y="6072"/>
                  </a:lnTo>
                  <a:lnTo>
                    <a:pt x="3553" y="6030"/>
                  </a:lnTo>
                  <a:lnTo>
                    <a:pt x="3524" y="5989"/>
                  </a:lnTo>
                  <a:lnTo>
                    <a:pt x="3492" y="5949"/>
                  </a:lnTo>
                  <a:lnTo>
                    <a:pt x="3461" y="5910"/>
                  </a:lnTo>
                  <a:lnTo>
                    <a:pt x="3427" y="5872"/>
                  </a:lnTo>
                  <a:lnTo>
                    <a:pt x="3391" y="5834"/>
                  </a:lnTo>
                  <a:lnTo>
                    <a:pt x="3354" y="5799"/>
                  </a:lnTo>
                  <a:lnTo>
                    <a:pt x="3315" y="5763"/>
                  </a:lnTo>
                  <a:lnTo>
                    <a:pt x="3315" y="5763"/>
                  </a:lnTo>
                  <a:lnTo>
                    <a:pt x="3269" y="5761"/>
                  </a:lnTo>
                  <a:lnTo>
                    <a:pt x="3224" y="5758"/>
                  </a:lnTo>
                  <a:lnTo>
                    <a:pt x="3180" y="5753"/>
                  </a:lnTo>
                  <a:lnTo>
                    <a:pt x="3134" y="5747"/>
                  </a:lnTo>
                  <a:lnTo>
                    <a:pt x="3089" y="5740"/>
                  </a:lnTo>
                  <a:lnTo>
                    <a:pt x="3045" y="5731"/>
                  </a:lnTo>
                  <a:lnTo>
                    <a:pt x="3001" y="5720"/>
                  </a:lnTo>
                  <a:lnTo>
                    <a:pt x="2955" y="5708"/>
                  </a:lnTo>
                  <a:lnTo>
                    <a:pt x="2911" y="5694"/>
                  </a:lnTo>
                  <a:lnTo>
                    <a:pt x="2867" y="5681"/>
                  </a:lnTo>
                  <a:lnTo>
                    <a:pt x="2778" y="5649"/>
                  </a:lnTo>
                  <a:lnTo>
                    <a:pt x="2690" y="5615"/>
                  </a:lnTo>
                  <a:lnTo>
                    <a:pt x="2600" y="5577"/>
                  </a:lnTo>
                  <a:lnTo>
                    <a:pt x="2510" y="5539"/>
                  </a:lnTo>
                  <a:lnTo>
                    <a:pt x="2421" y="5498"/>
                  </a:lnTo>
                  <a:lnTo>
                    <a:pt x="2330" y="5459"/>
                  </a:lnTo>
                  <a:lnTo>
                    <a:pt x="2237" y="5418"/>
                  </a:lnTo>
                  <a:lnTo>
                    <a:pt x="2143" y="5380"/>
                  </a:lnTo>
                  <a:lnTo>
                    <a:pt x="2049" y="5342"/>
                  </a:lnTo>
                  <a:lnTo>
                    <a:pt x="1953" y="5307"/>
                  </a:lnTo>
                  <a:lnTo>
                    <a:pt x="1905" y="5292"/>
                  </a:lnTo>
                  <a:lnTo>
                    <a:pt x="1855" y="5275"/>
                  </a:lnTo>
                  <a:lnTo>
                    <a:pt x="1855" y="5275"/>
                  </a:lnTo>
                  <a:lnTo>
                    <a:pt x="1799" y="5260"/>
                  </a:lnTo>
                  <a:lnTo>
                    <a:pt x="1739" y="5248"/>
                  </a:lnTo>
                  <a:lnTo>
                    <a:pt x="1682" y="5239"/>
                  </a:lnTo>
                  <a:lnTo>
                    <a:pt x="1623" y="5231"/>
                  </a:lnTo>
                  <a:lnTo>
                    <a:pt x="1563" y="5228"/>
                  </a:lnTo>
                  <a:lnTo>
                    <a:pt x="1504" y="5227"/>
                  </a:lnTo>
                  <a:lnTo>
                    <a:pt x="1445" y="5228"/>
                  </a:lnTo>
                  <a:lnTo>
                    <a:pt x="1386" y="5233"/>
                  </a:lnTo>
                  <a:lnTo>
                    <a:pt x="1327" y="5239"/>
                  </a:lnTo>
                  <a:lnTo>
                    <a:pt x="1267" y="5248"/>
                  </a:lnTo>
                  <a:lnTo>
                    <a:pt x="1208" y="5259"/>
                  </a:lnTo>
                  <a:lnTo>
                    <a:pt x="1150" y="5272"/>
                  </a:lnTo>
                  <a:lnTo>
                    <a:pt x="1093" y="5288"/>
                  </a:lnTo>
                  <a:lnTo>
                    <a:pt x="1035" y="5306"/>
                  </a:lnTo>
                  <a:lnTo>
                    <a:pt x="979" y="5325"/>
                  </a:lnTo>
                  <a:lnTo>
                    <a:pt x="923" y="5347"/>
                  </a:lnTo>
                  <a:lnTo>
                    <a:pt x="868" y="5371"/>
                  </a:lnTo>
                  <a:lnTo>
                    <a:pt x="815" y="5395"/>
                  </a:lnTo>
                  <a:lnTo>
                    <a:pt x="762" y="5423"/>
                  </a:lnTo>
                  <a:lnTo>
                    <a:pt x="710" y="5451"/>
                  </a:lnTo>
                  <a:lnTo>
                    <a:pt x="660" y="5482"/>
                  </a:lnTo>
                  <a:lnTo>
                    <a:pt x="612" y="5512"/>
                  </a:lnTo>
                  <a:lnTo>
                    <a:pt x="565" y="5546"/>
                  </a:lnTo>
                  <a:lnTo>
                    <a:pt x="519" y="5580"/>
                  </a:lnTo>
                  <a:lnTo>
                    <a:pt x="475" y="5615"/>
                  </a:lnTo>
                  <a:lnTo>
                    <a:pt x="434" y="5652"/>
                  </a:lnTo>
                  <a:lnTo>
                    <a:pt x="393" y="5690"/>
                  </a:lnTo>
                  <a:lnTo>
                    <a:pt x="355" y="5728"/>
                  </a:lnTo>
                  <a:lnTo>
                    <a:pt x="320" y="5767"/>
                  </a:lnTo>
                  <a:lnTo>
                    <a:pt x="287" y="5808"/>
                  </a:lnTo>
                  <a:lnTo>
                    <a:pt x="255" y="5849"/>
                  </a:lnTo>
                  <a:lnTo>
                    <a:pt x="226" y="5892"/>
                  </a:lnTo>
                  <a:lnTo>
                    <a:pt x="226" y="5892"/>
                  </a:lnTo>
                  <a:lnTo>
                    <a:pt x="202" y="5931"/>
                  </a:lnTo>
                  <a:lnTo>
                    <a:pt x="178" y="5973"/>
                  </a:lnTo>
                  <a:lnTo>
                    <a:pt x="155" y="6019"/>
                  </a:lnTo>
                  <a:lnTo>
                    <a:pt x="132" y="6068"/>
                  </a:lnTo>
                  <a:lnTo>
                    <a:pt x="111" y="6119"/>
                  </a:lnTo>
                  <a:lnTo>
                    <a:pt x="91" y="6174"/>
                  </a:lnTo>
                  <a:lnTo>
                    <a:pt x="73" y="6231"/>
                  </a:lnTo>
                  <a:lnTo>
                    <a:pt x="56" y="6291"/>
                  </a:lnTo>
                  <a:lnTo>
                    <a:pt x="41" y="6353"/>
                  </a:lnTo>
                  <a:lnTo>
                    <a:pt x="27" y="6417"/>
                  </a:lnTo>
                  <a:lnTo>
                    <a:pt x="17" y="6482"/>
                  </a:lnTo>
                  <a:lnTo>
                    <a:pt x="9" y="6550"/>
                  </a:lnTo>
                  <a:lnTo>
                    <a:pt x="3" y="6618"/>
                  </a:lnTo>
                  <a:lnTo>
                    <a:pt x="0" y="6688"/>
                  </a:lnTo>
                  <a:lnTo>
                    <a:pt x="0" y="6761"/>
                  </a:lnTo>
                  <a:lnTo>
                    <a:pt x="5" y="6834"/>
                  </a:lnTo>
                  <a:lnTo>
                    <a:pt x="12" y="6907"/>
                  </a:lnTo>
                  <a:lnTo>
                    <a:pt x="17" y="6943"/>
                  </a:lnTo>
                  <a:lnTo>
                    <a:pt x="23" y="6981"/>
                  </a:lnTo>
                  <a:lnTo>
                    <a:pt x="29" y="7018"/>
                  </a:lnTo>
                  <a:lnTo>
                    <a:pt x="38" y="7056"/>
                  </a:lnTo>
                  <a:lnTo>
                    <a:pt x="47" y="7094"/>
                  </a:lnTo>
                  <a:lnTo>
                    <a:pt x="56" y="7131"/>
                  </a:lnTo>
                  <a:lnTo>
                    <a:pt x="68" y="7168"/>
                  </a:lnTo>
                  <a:lnTo>
                    <a:pt x="80" y="7206"/>
                  </a:lnTo>
                  <a:lnTo>
                    <a:pt x="94" y="7244"/>
                  </a:lnTo>
                  <a:lnTo>
                    <a:pt x="108" y="7282"/>
                  </a:lnTo>
                  <a:lnTo>
                    <a:pt x="124" y="7318"/>
                  </a:lnTo>
                  <a:lnTo>
                    <a:pt x="141" y="7356"/>
                  </a:lnTo>
                  <a:lnTo>
                    <a:pt x="159" y="7394"/>
                  </a:lnTo>
                  <a:lnTo>
                    <a:pt x="179" y="7430"/>
                  </a:lnTo>
                  <a:lnTo>
                    <a:pt x="200" y="7468"/>
                  </a:lnTo>
                  <a:lnTo>
                    <a:pt x="222" y="7505"/>
                  </a:lnTo>
                  <a:lnTo>
                    <a:pt x="246" y="7543"/>
                  </a:lnTo>
                  <a:lnTo>
                    <a:pt x="270" y="7579"/>
                  </a:lnTo>
                  <a:lnTo>
                    <a:pt x="296" y="7616"/>
                  </a:lnTo>
                  <a:lnTo>
                    <a:pt x="325" y="7652"/>
                  </a:lnTo>
                  <a:lnTo>
                    <a:pt x="354" y="7687"/>
                  </a:lnTo>
                  <a:lnTo>
                    <a:pt x="384" y="7723"/>
                  </a:lnTo>
                  <a:lnTo>
                    <a:pt x="416" y="7758"/>
                  </a:lnTo>
                  <a:lnTo>
                    <a:pt x="449" y="7793"/>
                  </a:lnTo>
                  <a:lnTo>
                    <a:pt x="486" y="7828"/>
                  </a:lnTo>
                  <a:lnTo>
                    <a:pt x="522" y="7863"/>
                  </a:lnTo>
                  <a:lnTo>
                    <a:pt x="560" y="7896"/>
                  </a:lnTo>
                  <a:lnTo>
                    <a:pt x="601" y="7930"/>
                  </a:lnTo>
                  <a:lnTo>
                    <a:pt x="642" y="7963"/>
                  </a:lnTo>
                  <a:lnTo>
                    <a:pt x="686" y="7997"/>
                  </a:lnTo>
                  <a:lnTo>
                    <a:pt x="686" y="7997"/>
                  </a:lnTo>
                  <a:lnTo>
                    <a:pt x="750" y="8042"/>
                  </a:lnTo>
                  <a:lnTo>
                    <a:pt x="815" y="8085"/>
                  </a:lnTo>
                  <a:lnTo>
                    <a:pt x="880" y="8127"/>
                  </a:lnTo>
                  <a:lnTo>
                    <a:pt x="949" y="8165"/>
                  </a:lnTo>
                  <a:lnTo>
                    <a:pt x="1015" y="8203"/>
                  </a:lnTo>
                  <a:lnTo>
                    <a:pt x="1084" y="8238"/>
                  </a:lnTo>
                  <a:lnTo>
                    <a:pt x="1154" y="8271"/>
                  </a:lnTo>
                  <a:lnTo>
                    <a:pt x="1222" y="8303"/>
                  </a:lnTo>
                  <a:lnTo>
                    <a:pt x="1292" y="8332"/>
                  </a:lnTo>
                  <a:lnTo>
                    <a:pt x="1361" y="8361"/>
                  </a:lnTo>
                  <a:lnTo>
                    <a:pt x="1431" y="8387"/>
                  </a:lnTo>
                  <a:lnTo>
                    <a:pt x="1501" y="8411"/>
                  </a:lnTo>
                  <a:lnTo>
                    <a:pt x="1571" y="8434"/>
                  </a:lnTo>
                  <a:lnTo>
                    <a:pt x="1639" y="8456"/>
                  </a:lnTo>
                  <a:lnTo>
                    <a:pt x="1708" y="8476"/>
                  </a:lnTo>
                  <a:lnTo>
                    <a:pt x="1776" y="8494"/>
                  </a:lnTo>
                  <a:lnTo>
                    <a:pt x="1843" y="8511"/>
                  </a:lnTo>
                  <a:lnTo>
                    <a:pt x="1909" y="8528"/>
                  </a:lnTo>
                  <a:lnTo>
                    <a:pt x="1976" y="8541"/>
                  </a:lnTo>
                  <a:lnTo>
                    <a:pt x="2040" y="8555"/>
                  </a:lnTo>
                  <a:lnTo>
                    <a:pt x="2166" y="8578"/>
                  </a:lnTo>
                  <a:lnTo>
                    <a:pt x="2286" y="8598"/>
                  </a:lnTo>
                  <a:lnTo>
                    <a:pt x="2400" y="8613"/>
                  </a:lnTo>
                  <a:lnTo>
                    <a:pt x="2506" y="8623"/>
                  </a:lnTo>
                  <a:lnTo>
                    <a:pt x="2603" y="8632"/>
                  </a:lnTo>
                  <a:lnTo>
                    <a:pt x="2691" y="8638"/>
                  </a:lnTo>
                  <a:lnTo>
                    <a:pt x="2691" y="8638"/>
                  </a:lnTo>
                  <a:lnTo>
                    <a:pt x="2721" y="8640"/>
                  </a:lnTo>
                  <a:lnTo>
                    <a:pt x="2749" y="8637"/>
                  </a:lnTo>
                  <a:lnTo>
                    <a:pt x="2778" y="8632"/>
                  </a:lnTo>
                  <a:lnTo>
                    <a:pt x="2805" y="8625"/>
                  </a:lnTo>
                  <a:lnTo>
                    <a:pt x="2831" y="8614"/>
                  </a:lnTo>
                  <a:lnTo>
                    <a:pt x="2855" y="8602"/>
                  </a:lnTo>
                  <a:lnTo>
                    <a:pt x="2879" y="8587"/>
                  </a:lnTo>
                  <a:lnTo>
                    <a:pt x="2902" y="8570"/>
                  </a:lnTo>
                  <a:lnTo>
                    <a:pt x="2922" y="8552"/>
                  </a:lnTo>
                  <a:lnTo>
                    <a:pt x="2942" y="8532"/>
                  </a:lnTo>
                  <a:lnTo>
                    <a:pt x="2958" y="8509"/>
                  </a:lnTo>
                  <a:lnTo>
                    <a:pt x="2973" y="8487"/>
                  </a:lnTo>
                  <a:lnTo>
                    <a:pt x="2986" y="8461"/>
                  </a:lnTo>
                  <a:lnTo>
                    <a:pt x="2996" y="8434"/>
                  </a:lnTo>
                  <a:lnTo>
                    <a:pt x="3004" y="8406"/>
                  </a:lnTo>
                  <a:lnTo>
                    <a:pt x="3008" y="8377"/>
                  </a:lnTo>
                  <a:lnTo>
                    <a:pt x="3066" y="7953"/>
                  </a:lnTo>
                  <a:lnTo>
                    <a:pt x="3066" y="7953"/>
                  </a:lnTo>
                  <a:lnTo>
                    <a:pt x="3069" y="7919"/>
                  </a:lnTo>
                  <a:lnTo>
                    <a:pt x="3067" y="7887"/>
                  </a:lnTo>
                  <a:lnTo>
                    <a:pt x="3063" y="7855"/>
                  </a:lnTo>
                  <a:lnTo>
                    <a:pt x="3055" y="7825"/>
                  </a:lnTo>
                  <a:lnTo>
                    <a:pt x="3046" y="7796"/>
                  </a:lnTo>
                  <a:lnTo>
                    <a:pt x="3033" y="7767"/>
                  </a:lnTo>
                  <a:lnTo>
                    <a:pt x="3016" y="7742"/>
                  </a:lnTo>
                  <a:lnTo>
                    <a:pt x="2998" y="7717"/>
                  </a:lnTo>
                  <a:lnTo>
                    <a:pt x="2976" y="7695"/>
                  </a:lnTo>
                  <a:lnTo>
                    <a:pt x="2952" y="7675"/>
                  </a:lnTo>
                  <a:lnTo>
                    <a:pt x="2928" y="7657"/>
                  </a:lnTo>
                  <a:lnTo>
                    <a:pt x="2901" y="7641"/>
                  </a:lnTo>
                  <a:lnTo>
                    <a:pt x="2872" y="7629"/>
                  </a:lnTo>
                  <a:lnTo>
                    <a:pt x="2841" y="7619"/>
                  </a:lnTo>
                  <a:lnTo>
                    <a:pt x="2809" y="7613"/>
                  </a:lnTo>
                  <a:lnTo>
                    <a:pt x="2776" y="7610"/>
                  </a:lnTo>
                  <a:lnTo>
                    <a:pt x="2776" y="7610"/>
                  </a:lnTo>
                  <a:lnTo>
                    <a:pt x="2667" y="7606"/>
                  </a:lnTo>
                  <a:lnTo>
                    <a:pt x="2545" y="7600"/>
                  </a:lnTo>
                  <a:lnTo>
                    <a:pt x="2412" y="7593"/>
                  </a:lnTo>
                  <a:lnTo>
                    <a:pt x="2268" y="7584"/>
                  </a:lnTo>
                  <a:lnTo>
                    <a:pt x="2116" y="7572"/>
                  </a:lnTo>
                  <a:lnTo>
                    <a:pt x="1955" y="7558"/>
                  </a:lnTo>
                  <a:lnTo>
                    <a:pt x="1786" y="7540"/>
                  </a:lnTo>
                  <a:lnTo>
                    <a:pt x="1612" y="7520"/>
                  </a:lnTo>
                  <a:lnTo>
                    <a:pt x="1612" y="7520"/>
                  </a:lnTo>
                  <a:lnTo>
                    <a:pt x="1574" y="7514"/>
                  </a:lnTo>
                  <a:lnTo>
                    <a:pt x="1538" y="7508"/>
                  </a:lnTo>
                  <a:lnTo>
                    <a:pt x="1501" y="7499"/>
                  </a:lnTo>
                  <a:lnTo>
                    <a:pt x="1466" y="7490"/>
                  </a:lnTo>
                  <a:lnTo>
                    <a:pt x="1431" y="7479"/>
                  </a:lnTo>
                  <a:lnTo>
                    <a:pt x="1399" y="7467"/>
                  </a:lnTo>
                  <a:lnTo>
                    <a:pt x="1368" y="7453"/>
                  </a:lnTo>
                  <a:lnTo>
                    <a:pt x="1337" y="7438"/>
                  </a:lnTo>
                  <a:lnTo>
                    <a:pt x="1308" y="7423"/>
                  </a:lnTo>
                  <a:lnTo>
                    <a:pt x="1280" y="7406"/>
                  </a:lnTo>
                  <a:lnTo>
                    <a:pt x="1254" y="7389"/>
                  </a:lnTo>
                  <a:lnTo>
                    <a:pt x="1228" y="7371"/>
                  </a:lnTo>
                  <a:lnTo>
                    <a:pt x="1204" y="7352"/>
                  </a:lnTo>
                  <a:lnTo>
                    <a:pt x="1179" y="7332"/>
                  </a:lnTo>
                  <a:lnTo>
                    <a:pt x="1158" y="7311"/>
                  </a:lnTo>
                  <a:lnTo>
                    <a:pt x="1137" y="7289"/>
                  </a:lnTo>
                  <a:lnTo>
                    <a:pt x="1117" y="7267"/>
                  </a:lnTo>
                  <a:lnTo>
                    <a:pt x="1097" y="7244"/>
                  </a:lnTo>
                  <a:lnTo>
                    <a:pt x="1081" y="7219"/>
                  </a:lnTo>
                  <a:lnTo>
                    <a:pt x="1064" y="7195"/>
                  </a:lnTo>
                  <a:lnTo>
                    <a:pt x="1049" y="7171"/>
                  </a:lnTo>
                  <a:lnTo>
                    <a:pt x="1035" y="7145"/>
                  </a:lnTo>
                  <a:lnTo>
                    <a:pt x="1023" y="7119"/>
                  </a:lnTo>
                  <a:lnTo>
                    <a:pt x="1011" y="7094"/>
                  </a:lnTo>
                  <a:lnTo>
                    <a:pt x="1000" y="7068"/>
                  </a:lnTo>
                  <a:lnTo>
                    <a:pt x="991" y="7042"/>
                  </a:lnTo>
                  <a:lnTo>
                    <a:pt x="984" y="7015"/>
                  </a:lnTo>
                  <a:lnTo>
                    <a:pt x="976" y="6987"/>
                  </a:lnTo>
                  <a:lnTo>
                    <a:pt x="971" y="6960"/>
                  </a:lnTo>
                  <a:lnTo>
                    <a:pt x="967" y="6933"/>
                  </a:lnTo>
                  <a:lnTo>
                    <a:pt x="964" y="6905"/>
                  </a:lnTo>
                  <a:lnTo>
                    <a:pt x="962" y="6878"/>
                  </a:lnTo>
                  <a:lnTo>
                    <a:pt x="961" y="6852"/>
                  </a:lnTo>
                  <a:lnTo>
                    <a:pt x="961" y="6825"/>
                  </a:lnTo>
                  <a:lnTo>
                    <a:pt x="964" y="6798"/>
                  </a:lnTo>
                  <a:lnTo>
                    <a:pt x="967" y="6770"/>
                  </a:lnTo>
                  <a:lnTo>
                    <a:pt x="970" y="6744"/>
                  </a:lnTo>
                  <a:lnTo>
                    <a:pt x="976" y="6719"/>
                  </a:lnTo>
                  <a:lnTo>
                    <a:pt x="982" y="6693"/>
                  </a:lnTo>
                  <a:lnTo>
                    <a:pt x="990" y="6667"/>
                  </a:lnTo>
                  <a:lnTo>
                    <a:pt x="999" y="6641"/>
                  </a:lnTo>
                  <a:lnTo>
                    <a:pt x="1009" y="6617"/>
                  </a:lnTo>
                  <a:lnTo>
                    <a:pt x="1021" y="6593"/>
                  </a:lnTo>
                  <a:lnTo>
                    <a:pt x="1034" y="6570"/>
                  </a:lnTo>
                  <a:lnTo>
                    <a:pt x="1047" y="6547"/>
                  </a:lnTo>
                  <a:lnTo>
                    <a:pt x="1062" y="6524"/>
                  </a:lnTo>
                  <a:lnTo>
                    <a:pt x="1079" y="6503"/>
                  </a:lnTo>
                  <a:lnTo>
                    <a:pt x="1097" y="6482"/>
                  </a:lnTo>
                  <a:lnTo>
                    <a:pt x="1116" y="6462"/>
                  </a:lnTo>
                  <a:lnTo>
                    <a:pt x="1137" y="6442"/>
                  </a:lnTo>
                  <a:lnTo>
                    <a:pt x="1158" y="6424"/>
                  </a:lnTo>
                  <a:lnTo>
                    <a:pt x="1181" y="6408"/>
                  </a:lnTo>
                  <a:lnTo>
                    <a:pt x="1205" y="6391"/>
                  </a:lnTo>
                  <a:lnTo>
                    <a:pt x="1229" y="6376"/>
                  </a:lnTo>
                  <a:lnTo>
                    <a:pt x="1257" y="6362"/>
                  </a:lnTo>
                  <a:lnTo>
                    <a:pt x="1284" y="6348"/>
                  </a:lnTo>
                  <a:lnTo>
                    <a:pt x="1313" y="6336"/>
                  </a:lnTo>
                  <a:lnTo>
                    <a:pt x="1343" y="6326"/>
                  </a:lnTo>
                  <a:lnTo>
                    <a:pt x="1375" y="6316"/>
                  </a:lnTo>
                  <a:lnTo>
                    <a:pt x="1409" y="6307"/>
                  </a:lnTo>
                  <a:lnTo>
                    <a:pt x="1442" y="6301"/>
                  </a:lnTo>
                  <a:lnTo>
                    <a:pt x="1477" y="6295"/>
                  </a:lnTo>
                  <a:lnTo>
                    <a:pt x="1513" y="6292"/>
                  </a:lnTo>
                  <a:lnTo>
                    <a:pt x="1551" y="6289"/>
                  </a:lnTo>
                  <a:lnTo>
                    <a:pt x="1551" y="6289"/>
                  </a:lnTo>
                  <a:lnTo>
                    <a:pt x="1589" y="6289"/>
                  </a:lnTo>
                  <a:lnTo>
                    <a:pt x="1627" y="6289"/>
                  </a:lnTo>
                  <a:lnTo>
                    <a:pt x="1662" y="6289"/>
                  </a:lnTo>
                  <a:lnTo>
                    <a:pt x="1695" y="6291"/>
                  </a:lnTo>
                  <a:lnTo>
                    <a:pt x="1729" y="6294"/>
                  </a:lnTo>
                  <a:lnTo>
                    <a:pt x="1761" y="6298"/>
                  </a:lnTo>
                  <a:lnTo>
                    <a:pt x="1791" y="6303"/>
                  </a:lnTo>
                  <a:lnTo>
                    <a:pt x="1821" y="6309"/>
                  </a:lnTo>
                  <a:lnTo>
                    <a:pt x="1850" y="6315"/>
                  </a:lnTo>
                  <a:lnTo>
                    <a:pt x="1879" y="6323"/>
                  </a:lnTo>
                  <a:lnTo>
                    <a:pt x="1906" y="6330"/>
                  </a:lnTo>
                  <a:lnTo>
                    <a:pt x="1934" y="6339"/>
                  </a:lnTo>
                  <a:lnTo>
                    <a:pt x="1959" y="6348"/>
                  </a:lnTo>
                  <a:lnTo>
                    <a:pt x="1985" y="6359"/>
                  </a:lnTo>
                  <a:lnTo>
                    <a:pt x="2035" y="6382"/>
                  </a:lnTo>
                  <a:lnTo>
                    <a:pt x="2082" y="6408"/>
                  </a:lnTo>
                  <a:lnTo>
                    <a:pt x="2129" y="6436"/>
                  </a:lnTo>
                  <a:lnTo>
                    <a:pt x="2177" y="6467"/>
                  </a:lnTo>
                  <a:lnTo>
                    <a:pt x="2224" y="6499"/>
                  </a:lnTo>
                  <a:lnTo>
                    <a:pt x="2271" y="6533"/>
                  </a:lnTo>
                  <a:lnTo>
                    <a:pt x="2318" y="6570"/>
                  </a:lnTo>
                  <a:lnTo>
                    <a:pt x="2418" y="6646"/>
                  </a:lnTo>
                  <a:lnTo>
                    <a:pt x="2473" y="6687"/>
                  </a:lnTo>
                  <a:lnTo>
                    <a:pt x="2529" y="6728"/>
                  </a:lnTo>
                  <a:lnTo>
                    <a:pt x="2589" y="6769"/>
                  </a:lnTo>
                  <a:lnTo>
                    <a:pt x="2653" y="6811"/>
                  </a:lnTo>
                  <a:lnTo>
                    <a:pt x="2721" y="6854"/>
                  </a:lnTo>
                  <a:lnTo>
                    <a:pt x="2794" y="6898"/>
                  </a:lnTo>
                  <a:lnTo>
                    <a:pt x="2873" y="6940"/>
                  </a:lnTo>
                  <a:lnTo>
                    <a:pt x="2958" y="6983"/>
                  </a:lnTo>
                  <a:lnTo>
                    <a:pt x="3049" y="7025"/>
                  </a:lnTo>
                  <a:lnTo>
                    <a:pt x="3146" y="7068"/>
                  </a:lnTo>
                  <a:lnTo>
                    <a:pt x="3200" y="7087"/>
                  </a:lnTo>
                  <a:lnTo>
                    <a:pt x="3253" y="7109"/>
                  </a:lnTo>
                  <a:lnTo>
                    <a:pt x="3309" y="7128"/>
                  </a:lnTo>
                  <a:lnTo>
                    <a:pt x="3366" y="7148"/>
                  </a:lnTo>
                  <a:lnTo>
                    <a:pt x="3426" y="7168"/>
                  </a:lnTo>
                  <a:lnTo>
                    <a:pt x="3488" y="7188"/>
                  </a:lnTo>
                  <a:lnTo>
                    <a:pt x="3552" y="7206"/>
                  </a:lnTo>
                  <a:lnTo>
                    <a:pt x="3618" y="7224"/>
                  </a:lnTo>
                  <a:lnTo>
                    <a:pt x="3687" y="7242"/>
                  </a:lnTo>
                  <a:lnTo>
                    <a:pt x="3758" y="7260"/>
                  </a:lnTo>
                  <a:lnTo>
                    <a:pt x="3832" y="7277"/>
                  </a:lnTo>
                  <a:lnTo>
                    <a:pt x="3908" y="7295"/>
                  </a:lnTo>
                  <a:lnTo>
                    <a:pt x="3908" y="7295"/>
                  </a:lnTo>
                  <a:lnTo>
                    <a:pt x="3986" y="7311"/>
                  </a:lnTo>
                  <a:lnTo>
                    <a:pt x="4062" y="7324"/>
                  </a:lnTo>
                  <a:lnTo>
                    <a:pt x="4138" y="7336"/>
                  </a:lnTo>
                  <a:lnTo>
                    <a:pt x="4212" y="7348"/>
                  </a:lnTo>
                  <a:lnTo>
                    <a:pt x="4285" y="7358"/>
                  </a:lnTo>
                  <a:lnTo>
                    <a:pt x="4356" y="7365"/>
                  </a:lnTo>
                  <a:lnTo>
                    <a:pt x="4427" y="7371"/>
                  </a:lnTo>
                  <a:lnTo>
                    <a:pt x="4499" y="7376"/>
                  </a:lnTo>
                  <a:lnTo>
                    <a:pt x="4569" y="7379"/>
                  </a:lnTo>
                  <a:lnTo>
                    <a:pt x="4637" y="7380"/>
                  </a:lnTo>
                  <a:lnTo>
                    <a:pt x="4705" y="7380"/>
                  </a:lnTo>
                  <a:lnTo>
                    <a:pt x="4772" y="7379"/>
                  </a:lnTo>
                  <a:lnTo>
                    <a:pt x="4837" y="7376"/>
                  </a:lnTo>
                  <a:lnTo>
                    <a:pt x="4903" y="7373"/>
                  </a:lnTo>
                  <a:lnTo>
                    <a:pt x="4966" y="7367"/>
                  </a:lnTo>
                  <a:lnTo>
                    <a:pt x="5030" y="7359"/>
                  </a:lnTo>
                  <a:lnTo>
                    <a:pt x="5092" y="7352"/>
                  </a:lnTo>
                  <a:lnTo>
                    <a:pt x="5154" y="7342"/>
                  </a:lnTo>
                  <a:lnTo>
                    <a:pt x="5215" y="7332"/>
                  </a:lnTo>
                  <a:lnTo>
                    <a:pt x="5276" y="7320"/>
                  </a:lnTo>
                  <a:lnTo>
                    <a:pt x="5335" y="7306"/>
                  </a:lnTo>
                  <a:lnTo>
                    <a:pt x="5393" y="7291"/>
                  </a:lnTo>
                  <a:lnTo>
                    <a:pt x="5450" y="7276"/>
                  </a:lnTo>
                  <a:lnTo>
                    <a:pt x="5508" y="7259"/>
                  </a:lnTo>
                  <a:lnTo>
                    <a:pt x="5564" y="7241"/>
                  </a:lnTo>
                  <a:lnTo>
                    <a:pt x="5619" y="7221"/>
                  </a:lnTo>
                  <a:lnTo>
                    <a:pt x="5674" y="7200"/>
                  </a:lnTo>
                  <a:lnTo>
                    <a:pt x="5727" y="7178"/>
                  </a:lnTo>
                  <a:lnTo>
                    <a:pt x="5780" y="7156"/>
                  </a:lnTo>
                  <a:lnTo>
                    <a:pt x="5833" y="7133"/>
                  </a:lnTo>
                  <a:lnTo>
                    <a:pt x="5885" y="7109"/>
                  </a:lnTo>
                  <a:lnTo>
                    <a:pt x="5935" y="7083"/>
                  </a:lnTo>
                  <a:lnTo>
                    <a:pt x="5985" y="7056"/>
                  </a:lnTo>
                  <a:lnTo>
                    <a:pt x="6035" y="7028"/>
                  </a:lnTo>
                  <a:lnTo>
                    <a:pt x="6083" y="6999"/>
                  </a:lnTo>
                  <a:lnTo>
                    <a:pt x="6132" y="6971"/>
                  </a:lnTo>
                  <a:lnTo>
                    <a:pt x="6179" y="6939"/>
                  </a:lnTo>
                  <a:lnTo>
                    <a:pt x="6225" y="6908"/>
                  </a:lnTo>
                  <a:lnTo>
                    <a:pt x="6272" y="6876"/>
                  </a:lnTo>
                  <a:lnTo>
                    <a:pt x="6317" y="6843"/>
                  </a:lnTo>
                  <a:lnTo>
                    <a:pt x="6361" y="6810"/>
                  </a:lnTo>
                  <a:lnTo>
                    <a:pt x="6405" y="6775"/>
                  </a:lnTo>
                  <a:lnTo>
                    <a:pt x="6449" y="6740"/>
                  </a:lnTo>
                  <a:lnTo>
                    <a:pt x="6492" y="6703"/>
                  </a:lnTo>
                  <a:lnTo>
                    <a:pt x="6533" y="6666"/>
                  </a:lnTo>
                  <a:lnTo>
                    <a:pt x="6575" y="6629"/>
                  </a:lnTo>
                  <a:lnTo>
                    <a:pt x="6656" y="6552"/>
                  </a:lnTo>
                  <a:lnTo>
                    <a:pt x="6735" y="6471"/>
                  </a:lnTo>
                  <a:lnTo>
                    <a:pt x="6812" y="6389"/>
                  </a:lnTo>
                  <a:lnTo>
                    <a:pt x="6886" y="6306"/>
                  </a:lnTo>
                  <a:lnTo>
                    <a:pt x="6958" y="6219"/>
                  </a:lnTo>
                  <a:lnTo>
                    <a:pt x="7029" y="6131"/>
                  </a:lnTo>
                  <a:lnTo>
                    <a:pt x="7097" y="6040"/>
                  </a:lnTo>
                  <a:lnTo>
                    <a:pt x="7163" y="5949"/>
                  </a:lnTo>
                  <a:lnTo>
                    <a:pt x="7228" y="5857"/>
                  </a:lnTo>
                  <a:lnTo>
                    <a:pt x="7228" y="5857"/>
                  </a:lnTo>
                  <a:lnTo>
                    <a:pt x="7258" y="5810"/>
                  </a:lnTo>
                  <a:lnTo>
                    <a:pt x="7289" y="5761"/>
                  </a:lnTo>
                  <a:lnTo>
                    <a:pt x="7319" y="5711"/>
                  </a:lnTo>
                  <a:lnTo>
                    <a:pt x="7346" y="5659"/>
                  </a:lnTo>
                  <a:lnTo>
                    <a:pt x="7374" y="5608"/>
                  </a:lnTo>
                  <a:lnTo>
                    <a:pt x="7401" y="5555"/>
                  </a:lnTo>
                  <a:lnTo>
                    <a:pt x="7425" y="5501"/>
                  </a:lnTo>
                  <a:lnTo>
                    <a:pt x="7451" y="5447"/>
                  </a:lnTo>
                  <a:lnTo>
                    <a:pt x="7474" y="5392"/>
                  </a:lnTo>
                  <a:lnTo>
                    <a:pt x="7496" y="5336"/>
                  </a:lnTo>
                  <a:lnTo>
                    <a:pt x="7518" y="5278"/>
                  </a:lnTo>
                  <a:lnTo>
                    <a:pt x="7539" y="5221"/>
                  </a:lnTo>
                  <a:lnTo>
                    <a:pt x="7559" y="5163"/>
                  </a:lnTo>
                  <a:lnTo>
                    <a:pt x="7577" y="5104"/>
                  </a:lnTo>
                  <a:lnTo>
                    <a:pt x="7595" y="5045"/>
                  </a:lnTo>
                  <a:lnTo>
                    <a:pt x="7612" y="4984"/>
                  </a:lnTo>
                  <a:lnTo>
                    <a:pt x="7629" y="4923"/>
                  </a:lnTo>
                  <a:lnTo>
                    <a:pt x="7642" y="4863"/>
                  </a:lnTo>
                  <a:lnTo>
                    <a:pt x="7657" y="4802"/>
                  </a:lnTo>
                  <a:lnTo>
                    <a:pt x="7669" y="4740"/>
                  </a:lnTo>
                  <a:lnTo>
                    <a:pt x="7682" y="4677"/>
                  </a:lnTo>
                  <a:lnTo>
                    <a:pt x="7694" y="4615"/>
                  </a:lnTo>
                  <a:lnTo>
                    <a:pt x="7703" y="4553"/>
                  </a:lnTo>
                  <a:lnTo>
                    <a:pt x="7714" y="4491"/>
                  </a:lnTo>
                  <a:lnTo>
                    <a:pt x="7721" y="4427"/>
                  </a:lnTo>
                  <a:lnTo>
                    <a:pt x="7729" y="4365"/>
                  </a:lnTo>
                  <a:lnTo>
                    <a:pt x="7735" y="4303"/>
                  </a:lnTo>
                  <a:lnTo>
                    <a:pt x="7741" y="4239"/>
                  </a:lnTo>
                  <a:lnTo>
                    <a:pt x="7750" y="4113"/>
                  </a:lnTo>
                  <a:lnTo>
                    <a:pt x="7754" y="3988"/>
                  </a:lnTo>
                  <a:lnTo>
                    <a:pt x="7756" y="3864"/>
                  </a:lnTo>
                  <a:lnTo>
                    <a:pt x="7754" y="3739"/>
                  </a:lnTo>
                  <a:lnTo>
                    <a:pt x="7748" y="3618"/>
                  </a:lnTo>
                  <a:lnTo>
                    <a:pt x="7744" y="3557"/>
                  </a:lnTo>
                  <a:lnTo>
                    <a:pt x="7739" y="3498"/>
                  </a:lnTo>
                  <a:lnTo>
                    <a:pt x="7733" y="3439"/>
                  </a:lnTo>
                  <a:lnTo>
                    <a:pt x="7726" y="3380"/>
                  </a:lnTo>
                  <a:lnTo>
                    <a:pt x="7718" y="3322"/>
                  </a:lnTo>
                  <a:lnTo>
                    <a:pt x="7709" y="3266"/>
                  </a:lnTo>
                  <a:lnTo>
                    <a:pt x="7700" y="3208"/>
                  </a:lnTo>
                  <a:lnTo>
                    <a:pt x="7689" y="3154"/>
                  </a:lnTo>
                  <a:lnTo>
                    <a:pt x="7679" y="3098"/>
                  </a:lnTo>
                  <a:lnTo>
                    <a:pt x="7666" y="3044"/>
                  </a:lnTo>
                  <a:lnTo>
                    <a:pt x="7653" y="2991"/>
                  </a:lnTo>
                  <a:lnTo>
                    <a:pt x="7639" y="2938"/>
                  </a:lnTo>
                  <a:lnTo>
                    <a:pt x="7624" y="2887"/>
                  </a:lnTo>
                  <a:lnTo>
                    <a:pt x="7609" y="2836"/>
                  </a:lnTo>
                  <a:lnTo>
                    <a:pt x="7592" y="2788"/>
                  </a:lnTo>
                  <a:lnTo>
                    <a:pt x="7575" y="2739"/>
                  </a:lnTo>
                  <a:lnTo>
                    <a:pt x="7557" y="2692"/>
                  </a:lnTo>
                  <a:lnTo>
                    <a:pt x="7539" y="2647"/>
                  </a:lnTo>
                  <a:lnTo>
                    <a:pt x="7519" y="2603"/>
                  </a:lnTo>
                  <a:lnTo>
                    <a:pt x="7498" y="2560"/>
                  </a:lnTo>
                  <a:lnTo>
                    <a:pt x="7477" y="2518"/>
                  </a:lnTo>
                  <a:lnTo>
                    <a:pt x="7454" y="2477"/>
                  </a:lnTo>
                  <a:lnTo>
                    <a:pt x="7431" y="2439"/>
                  </a:lnTo>
                  <a:lnTo>
                    <a:pt x="7407" y="2401"/>
                  </a:lnTo>
                  <a:lnTo>
                    <a:pt x="7383" y="2365"/>
                  </a:lnTo>
                  <a:lnTo>
                    <a:pt x="7357" y="2331"/>
                  </a:lnTo>
                  <a:lnTo>
                    <a:pt x="7357" y="233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0" name="文本框 49"/>
          <p:cNvSpPr txBox="1"/>
          <p:nvPr/>
        </p:nvSpPr>
        <p:spPr>
          <a:xfrm>
            <a:off x="7280784" y="1854715"/>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Heart</a:t>
            </a:r>
            <a:endParaRPr lang="en-US" altLang="zh-CN"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1" name="文本框 50"/>
          <p:cNvSpPr txBox="1"/>
          <p:nvPr/>
        </p:nvSpPr>
        <p:spPr>
          <a:xfrm>
            <a:off x="8255532" y="2802272"/>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Kidneys</a:t>
            </a:r>
            <a:endParaRPr lang="zh-CN" altLang="en-US"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2" name="文本框 51"/>
          <p:cNvSpPr txBox="1"/>
          <p:nvPr/>
        </p:nvSpPr>
        <p:spPr>
          <a:xfrm>
            <a:off x="8779648" y="3863140"/>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Liver</a:t>
            </a:r>
            <a:endParaRPr lang="en-US" altLang="zh-CN"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3" name="文本框 52"/>
          <p:cNvSpPr txBox="1"/>
          <p:nvPr/>
        </p:nvSpPr>
        <p:spPr>
          <a:xfrm>
            <a:off x="1818184" y="2802272"/>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Lungs</a:t>
            </a:r>
            <a:endParaRPr lang="zh-CN" altLang="en-US"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4" name="文本框 53"/>
          <p:cNvSpPr txBox="1"/>
          <p:nvPr/>
        </p:nvSpPr>
        <p:spPr>
          <a:xfrm>
            <a:off x="1235968" y="3863140"/>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Stomach</a:t>
            </a:r>
            <a:endParaRPr lang="en-US" altLang="zh-CN"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5" name="文本框 54"/>
          <p:cNvSpPr txBox="1"/>
          <p:nvPr/>
        </p:nvSpPr>
        <p:spPr>
          <a:xfrm>
            <a:off x="2860784" y="1854715"/>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smtClean="0">
                <a:solidFill>
                  <a:schemeClr val="tx1">
                    <a:lumMod val="75000"/>
                    <a:lumOff val="25000"/>
                  </a:schemeClr>
                </a:solidFill>
                <a:latin typeface="+mn-lt"/>
                <a:ea typeface="+mn-ea"/>
                <a:cs typeface="+mn-ea"/>
                <a:sym typeface="+mn-lt"/>
              </a:rPr>
              <a:t>Brain</a:t>
            </a:r>
            <a:endParaRPr lang="en-US" altLang="zh-CN"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grpSp>
        <p:nvGrpSpPr>
          <p:cNvPr id="29" name="Group 4"/>
          <p:cNvGrpSpPr>
            <a:grpSpLocks noChangeAspect="1"/>
          </p:cNvGrpSpPr>
          <p:nvPr/>
        </p:nvGrpSpPr>
        <p:grpSpPr bwMode="auto">
          <a:xfrm>
            <a:off x="4535993" y="3021043"/>
            <a:ext cx="3113758" cy="2582862"/>
            <a:chOff x="285" y="361"/>
            <a:chExt cx="4000" cy="3318"/>
          </a:xfrm>
        </p:grpSpPr>
        <p:sp>
          <p:nvSpPr>
            <p:cNvPr id="57" name="Freeform 5"/>
            <p:cNvSpPr>
              <a:spLocks noEditPoints="1"/>
            </p:cNvSpPr>
            <p:nvPr/>
          </p:nvSpPr>
          <p:spPr bwMode="auto">
            <a:xfrm>
              <a:off x="285" y="361"/>
              <a:ext cx="4000" cy="3318"/>
            </a:xfrm>
            <a:custGeom>
              <a:avLst/>
              <a:gdLst>
                <a:gd name="T0" fmla="*/ 884 w 884"/>
                <a:gd name="T1" fmla="*/ 621 h 733"/>
                <a:gd name="T2" fmla="*/ 603 w 884"/>
                <a:gd name="T3" fmla="*/ 654 h 733"/>
                <a:gd name="T4" fmla="*/ 541 w 884"/>
                <a:gd name="T5" fmla="*/ 730 h 733"/>
                <a:gd name="T6" fmla="*/ 514 w 884"/>
                <a:gd name="T7" fmla="*/ 731 h 733"/>
                <a:gd name="T8" fmla="*/ 348 w 884"/>
                <a:gd name="T9" fmla="*/ 719 h 733"/>
                <a:gd name="T10" fmla="*/ 304 w 884"/>
                <a:gd name="T11" fmla="*/ 696 h 733"/>
                <a:gd name="T12" fmla="*/ 19 w 884"/>
                <a:gd name="T13" fmla="*/ 687 h 733"/>
                <a:gd name="T14" fmla="*/ 13 w 884"/>
                <a:gd name="T15" fmla="*/ 490 h 733"/>
                <a:gd name="T16" fmla="*/ 16 w 884"/>
                <a:gd name="T17" fmla="*/ 342 h 733"/>
                <a:gd name="T18" fmla="*/ 276 w 884"/>
                <a:gd name="T19" fmla="*/ 289 h 733"/>
                <a:gd name="T20" fmla="*/ 304 w 884"/>
                <a:gd name="T21" fmla="*/ 143 h 733"/>
                <a:gd name="T22" fmla="*/ 389 w 884"/>
                <a:gd name="T23" fmla="*/ 23 h 733"/>
                <a:gd name="T24" fmla="*/ 499 w 884"/>
                <a:gd name="T25" fmla="*/ 21 h 733"/>
                <a:gd name="T26" fmla="*/ 498 w 884"/>
                <a:gd name="T27" fmla="*/ 117 h 733"/>
                <a:gd name="T28" fmla="*/ 588 w 884"/>
                <a:gd name="T29" fmla="*/ 238 h 733"/>
                <a:gd name="T30" fmla="*/ 587 w 884"/>
                <a:gd name="T31" fmla="*/ 303 h 733"/>
                <a:gd name="T32" fmla="*/ 835 w 884"/>
                <a:gd name="T33" fmla="*/ 288 h 733"/>
                <a:gd name="T34" fmla="*/ 868 w 884"/>
                <a:gd name="T35" fmla="*/ 475 h 733"/>
                <a:gd name="T36" fmla="*/ 870 w 884"/>
                <a:gd name="T37" fmla="*/ 636 h 733"/>
                <a:gd name="T38" fmla="*/ 858 w 884"/>
                <a:gd name="T39" fmla="*/ 460 h 733"/>
                <a:gd name="T40" fmla="*/ 847 w 884"/>
                <a:gd name="T41" fmla="*/ 302 h 733"/>
                <a:gd name="T42" fmla="*/ 586 w 884"/>
                <a:gd name="T43" fmla="*/ 313 h 733"/>
                <a:gd name="T44" fmla="*/ 594 w 884"/>
                <a:gd name="T45" fmla="*/ 518 h 733"/>
                <a:gd name="T46" fmla="*/ 603 w 884"/>
                <a:gd name="T47" fmla="*/ 648 h 733"/>
                <a:gd name="T48" fmla="*/ 870 w 884"/>
                <a:gd name="T49" fmla="*/ 636 h 733"/>
                <a:gd name="T50" fmla="*/ 592 w 884"/>
                <a:gd name="T51" fmla="*/ 597 h 733"/>
                <a:gd name="T52" fmla="*/ 577 w 884"/>
                <a:gd name="T53" fmla="*/ 310 h 733"/>
                <a:gd name="T54" fmla="*/ 577 w 884"/>
                <a:gd name="T55" fmla="*/ 302 h 733"/>
                <a:gd name="T56" fmla="*/ 579 w 884"/>
                <a:gd name="T57" fmla="*/ 202 h 733"/>
                <a:gd name="T58" fmla="*/ 459 w 884"/>
                <a:gd name="T59" fmla="*/ 124 h 733"/>
                <a:gd name="T60" fmla="*/ 304 w 884"/>
                <a:gd name="T61" fmla="*/ 157 h 733"/>
                <a:gd name="T62" fmla="*/ 292 w 884"/>
                <a:gd name="T63" fmla="*/ 370 h 733"/>
                <a:gd name="T64" fmla="*/ 311 w 884"/>
                <a:gd name="T65" fmla="*/ 691 h 733"/>
                <a:gd name="T66" fmla="*/ 357 w 884"/>
                <a:gd name="T67" fmla="*/ 710 h 733"/>
                <a:gd name="T68" fmla="*/ 388 w 884"/>
                <a:gd name="T69" fmla="*/ 640 h 733"/>
                <a:gd name="T70" fmla="*/ 519 w 884"/>
                <a:gd name="T71" fmla="*/ 646 h 733"/>
                <a:gd name="T72" fmla="*/ 566 w 884"/>
                <a:gd name="T73" fmla="*/ 716 h 733"/>
                <a:gd name="T74" fmla="*/ 513 w 884"/>
                <a:gd name="T75" fmla="*/ 723 h 733"/>
                <a:gd name="T76" fmla="*/ 441 w 884"/>
                <a:gd name="T77" fmla="*/ 628 h 733"/>
                <a:gd name="T78" fmla="*/ 386 w 884"/>
                <a:gd name="T79" fmla="*/ 683 h 733"/>
                <a:gd name="T80" fmla="*/ 430 w 884"/>
                <a:gd name="T81" fmla="*/ 719 h 733"/>
                <a:gd name="T82" fmla="*/ 489 w 884"/>
                <a:gd name="T83" fmla="*/ 73 h 733"/>
                <a:gd name="T84" fmla="*/ 398 w 884"/>
                <a:gd name="T85" fmla="*/ 28 h 733"/>
                <a:gd name="T86" fmla="*/ 386 w 884"/>
                <a:gd name="T87" fmla="*/ 116 h 733"/>
                <a:gd name="T88" fmla="*/ 489 w 884"/>
                <a:gd name="T89" fmla="*/ 73 h 733"/>
                <a:gd name="T90" fmla="*/ 297 w 884"/>
                <a:gd name="T91" fmla="*/ 533 h 733"/>
                <a:gd name="T92" fmla="*/ 276 w 884"/>
                <a:gd name="T93" fmla="*/ 298 h 733"/>
                <a:gd name="T94" fmla="*/ 66 w 884"/>
                <a:gd name="T95" fmla="*/ 295 h 733"/>
                <a:gd name="T96" fmla="*/ 16 w 884"/>
                <a:gd name="T97" fmla="*/ 579 h 733"/>
                <a:gd name="T98" fmla="*/ 21 w 884"/>
                <a:gd name="T99" fmla="*/ 669 h 733"/>
                <a:gd name="T100" fmla="*/ 307 w 884"/>
                <a:gd name="T101" fmla="*/ 66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4" h="733">
                  <a:moveTo>
                    <a:pt x="876" y="566"/>
                  </a:moveTo>
                  <a:cubicBezTo>
                    <a:pt x="878" y="584"/>
                    <a:pt x="884" y="603"/>
                    <a:pt x="884" y="621"/>
                  </a:cubicBezTo>
                  <a:cubicBezTo>
                    <a:pt x="884" y="648"/>
                    <a:pt x="861" y="653"/>
                    <a:pt x="839" y="657"/>
                  </a:cubicBezTo>
                  <a:cubicBezTo>
                    <a:pt x="764" y="672"/>
                    <a:pt x="678" y="669"/>
                    <a:pt x="603" y="654"/>
                  </a:cubicBezTo>
                  <a:cubicBezTo>
                    <a:pt x="603" y="674"/>
                    <a:pt x="600" y="696"/>
                    <a:pt x="589" y="712"/>
                  </a:cubicBezTo>
                  <a:cubicBezTo>
                    <a:pt x="579" y="727"/>
                    <a:pt x="558" y="728"/>
                    <a:pt x="541" y="730"/>
                  </a:cubicBezTo>
                  <a:cubicBezTo>
                    <a:pt x="535" y="730"/>
                    <a:pt x="528" y="731"/>
                    <a:pt x="522" y="731"/>
                  </a:cubicBezTo>
                  <a:cubicBezTo>
                    <a:pt x="520" y="733"/>
                    <a:pt x="516" y="733"/>
                    <a:pt x="514" y="731"/>
                  </a:cubicBezTo>
                  <a:cubicBezTo>
                    <a:pt x="491" y="732"/>
                    <a:pt x="467" y="732"/>
                    <a:pt x="443" y="730"/>
                  </a:cubicBezTo>
                  <a:cubicBezTo>
                    <a:pt x="411" y="728"/>
                    <a:pt x="379" y="726"/>
                    <a:pt x="348" y="719"/>
                  </a:cubicBezTo>
                  <a:cubicBezTo>
                    <a:pt x="335" y="716"/>
                    <a:pt x="312" y="712"/>
                    <a:pt x="306" y="699"/>
                  </a:cubicBezTo>
                  <a:cubicBezTo>
                    <a:pt x="305" y="698"/>
                    <a:pt x="304" y="697"/>
                    <a:pt x="304" y="696"/>
                  </a:cubicBezTo>
                  <a:cubicBezTo>
                    <a:pt x="305" y="686"/>
                    <a:pt x="306" y="677"/>
                    <a:pt x="306" y="667"/>
                  </a:cubicBezTo>
                  <a:cubicBezTo>
                    <a:pt x="211" y="673"/>
                    <a:pt x="115" y="690"/>
                    <a:pt x="19" y="687"/>
                  </a:cubicBezTo>
                  <a:cubicBezTo>
                    <a:pt x="17" y="687"/>
                    <a:pt x="15" y="686"/>
                    <a:pt x="15" y="684"/>
                  </a:cubicBezTo>
                  <a:cubicBezTo>
                    <a:pt x="0" y="620"/>
                    <a:pt x="8" y="554"/>
                    <a:pt x="13" y="490"/>
                  </a:cubicBezTo>
                  <a:cubicBezTo>
                    <a:pt x="15" y="461"/>
                    <a:pt x="16" y="433"/>
                    <a:pt x="14" y="404"/>
                  </a:cubicBezTo>
                  <a:cubicBezTo>
                    <a:pt x="13" y="383"/>
                    <a:pt x="12" y="362"/>
                    <a:pt x="16" y="342"/>
                  </a:cubicBezTo>
                  <a:cubicBezTo>
                    <a:pt x="25" y="295"/>
                    <a:pt x="61" y="283"/>
                    <a:pt x="105" y="281"/>
                  </a:cubicBezTo>
                  <a:cubicBezTo>
                    <a:pt x="162" y="277"/>
                    <a:pt x="219" y="288"/>
                    <a:pt x="276" y="289"/>
                  </a:cubicBezTo>
                  <a:cubicBezTo>
                    <a:pt x="275" y="269"/>
                    <a:pt x="274" y="249"/>
                    <a:pt x="275" y="229"/>
                  </a:cubicBezTo>
                  <a:cubicBezTo>
                    <a:pt x="277" y="201"/>
                    <a:pt x="279" y="162"/>
                    <a:pt x="304" y="143"/>
                  </a:cubicBezTo>
                  <a:cubicBezTo>
                    <a:pt x="325" y="127"/>
                    <a:pt x="353" y="121"/>
                    <a:pt x="379" y="117"/>
                  </a:cubicBezTo>
                  <a:cubicBezTo>
                    <a:pt x="371" y="89"/>
                    <a:pt x="365" y="44"/>
                    <a:pt x="389" y="23"/>
                  </a:cubicBezTo>
                  <a:cubicBezTo>
                    <a:pt x="413" y="0"/>
                    <a:pt x="465" y="16"/>
                    <a:pt x="494" y="17"/>
                  </a:cubicBezTo>
                  <a:cubicBezTo>
                    <a:pt x="497" y="17"/>
                    <a:pt x="499" y="19"/>
                    <a:pt x="499" y="21"/>
                  </a:cubicBezTo>
                  <a:cubicBezTo>
                    <a:pt x="499" y="79"/>
                    <a:pt x="499" y="79"/>
                    <a:pt x="499" y="79"/>
                  </a:cubicBezTo>
                  <a:cubicBezTo>
                    <a:pt x="499" y="91"/>
                    <a:pt x="501" y="106"/>
                    <a:pt x="498" y="117"/>
                  </a:cubicBezTo>
                  <a:cubicBezTo>
                    <a:pt x="521" y="120"/>
                    <a:pt x="554" y="124"/>
                    <a:pt x="571" y="141"/>
                  </a:cubicBezTo>
                  <a:cubicBezTo>
                    <a:pt x="596" y="166"/>
                    <a:pt x="589" y="206"/>
                    <a:pt x="588" y="238"/>
                  </a:cubicBezTo>
                  <a:cubicBezTo>
                    <a:pt x="587" y="259"/>
                    <a:pt x="586" y="281"/>
                    <a:pt x="586" y="302"/>
                  </a:cubicBezTo>
                  <a:cubicBezTo>
                    <a:pt x="586" y="303"/>
                    <a:pt x="587" y="303"/>
                    <a:pt x="587" y="303"/>
                  </a:cubicBezTo>
                  <a:cubicBezTo>
                    <a:pt x="634" y="315"/>
                    <a:pt x="684" y="303"/>
                    <a:pt x="732" y="297"/>
                  </a:cubicBezTo>
                  <a:cubicBezTo>
                    <a:pt x="764" y="292"/>
                    <a:pt x="802" y="280"/>
                    <a:pt x="835" y="288"/>
                  </a:cubicBezTo>
                  <a:cubicBezTo>
                    <a:pt x="867" y="295"/>
                    <a:pt x="877" y="321"/>
                    <a:pt x="875" y="352"/>
                  </a:cubicBezTo>
                  <a:cubicBezTo>
                    <a:pt x="873" y="394"/>
                    <a:pt x="865" y="433"/>
                    <a:pt x="868" y="475"/>
                  </a:cubicBezTo>
                  <a:cubicBezTo>
                    <a:pt x="869" y="506"/>
                    <a:pt x="872" y="536"/>
                    <a:pt x="876" y="566"/>
                  </a:cubicBezTo>
                  <a:close/>
                  <a:moveTo>
                    <a:pt x="870" y="636"/>
                  </a:moveTo>
                  <a:cubicBezTo>
                    <a:pt x="879" y="625"/>
                    <a:pt x="872" y="606"/>
                    <a:pt x="870" y="593"/>
                  </a:cubicBezTo>
                  <a:cubicBezTo>
                    <a:pt x="862" y="550"/>
                    <a:pt x="859" y="504"/>
                    <a:pt x="858" y="460"/>
                  </a:cubicBezTo>
                  <a:cubicBezTo>
                    <a:pt x="857" y="423"/>
                    <a:pt x="865" y="388"/>
                    <a:pt x="866" y="352"/>
                  </a:cubicBezTo>
                  <a:cubicBezTo>
                    <a:pt x="867" y="334"/>
                    <a:pt x="867" y="312"/>
                    <a:pt x="847" y="302"/>
                  </a:cubicBezTo>
                  <a:cubicBezTo>
                    <a:pt x="831" y="295"/>
                    <a:pt x="813" y="295"/>
                    <a:pt x="796" y="297"/>
                  </a:cubicBezTo>
                  <a:cubicBezTo>
                    <a:pt x="729" y="306"/>
                    <a:pt x="653" y="330"/>
                    <a:pt x="586" y="313"/>
                  </a:cubicBezTo>
                  <a:cubicBezTo>
                    <a:pt x="586" y="349"/>
                    <a:pt x="587" y="384"/>
                    <a:pt x="587" y="420"/>
                  </a:cubicBezTo>
                  <a:cubicBezTo>
                    <a:pt x="587" y="453"/>
                    <a:pt x="591" y="485"/>
                    <a:pt x="594" y="518"/>
                  </a:cubicBezTo>
                  <a:cubicBezTo>
                    <a:pt x="599" y="556"/>
                    <a:pt x="603" y="595"/>
                    <a:pt x="603" y="633"/>
                  </a:cubicBezTo>
                  <a:cubicBezTo>
                    <a:pt x="603" y="638"/>
                    <a:pt x="603" y="643"/>
                    <a:pt x="603" y="648"/>
                  </a:cubicBezTo>
                  <a:cubicBezTo>
                    <a:pt x="676" y="656"/>
                    <a:pt x="755" y="663"/>
                    <a:pt x="827" y="650"/>
                  </a:cubicBezTo>
                  <a:cubicBezTo>
                    <a:pt x="839" y="648"/>
                    <a:pt x="862" y="646"/>
                    <a:pt x="870" y="636"/>
                  </a:cubicBezTo>
                  <a:close/>
                  <a:moveTo>
                    <a:pt x="591" y="675"/>
                  </a:moveTo>
                  <a:cubicBezTo>
                    <a:pt x="594" y="650"/>
                    <a:pt x="593" y="623"/>
                    <a:pt x="592" y="597"/>
                  </a:cubicBezTo>
                  <a:cubicBezTo>
                    <a:pt x="588" y="548"/>
                    <a:pt x="579" y="499"/>
                    <a:pt x="577" y="450"/>
                  </a:cubicBezTo>
                  <a:cubicBezTo>
                    <a:pt x="575" y="403"/>
                    <a:pt x="576" y="357"/>
                    <a:pt x="577" y="310"/>
                  </a:cubicBezTo>
                  <a:cubicBezTo>
                    <a:pt x="575" y="309"/>
                    <a:pt x="574" y="307"/>
                    <a:pt x="575" y="305"/>
                  </a:cubicBezTo>
                  <a:cubicBezTo>
                    <a:pt x="575" y="304"/>
                    <a:pt x="576" y="303"/>
                    <a:pt x="577" y="302"/>
                  </a:cubicBezTo>
                  <a:cubicBezTo>
                    <a:pt x="577" y="292"/>
                    <a:pt x="577" y="283"/>
                    <a:pt x="577" y="274"/>
                  </a:cubicBezTo>
                  <a:cubicBezTo>
                    <a:pt x="577" y="250"/>
                    <a:pt x="579" y="226"/>
                    <a:pt x="579" y="202"/>
                  </a:cubicBezTo>
                  <a:cubicBezTo>
                    <a:pt x="579" y="182"/>
                    <a:pt x="578" y="155"/>
                    <a:pt x="558" y="144"/>
                  </a:cubicBezTo>
                  <a:cubicBezTo>
                    <a:pt x="530" y="127"/>
                    <a:pt x="491" y="125"/>
                    <a:pt x="459" y="124"/>
                  </a:cubicBezTo>
                  <a:cubicBezTo>
                    <a:pt x="422" y="123"/>
                    <a:pt x="382" y="123"/>
                    <a:pt x="346" y="135"/>
                  </a:cubicBezTo>
                  <a:cubicBezTo>
                    <a:pt x="331" y="139"/>
                    <a:pt x="314" y="145"/>
                    <a:pt x="304" y="157"/>
                  </a:cubicBezTo>
                  <a:cubicBezTo>
                    <a:pt x="290" y="173"/>
                    <a:pt x="288" y="198"/>
                    <a:pt x="286" y="217"/>
                  </a:cubicBezTo>
                  <a:cubicBezTo>
                    <a:pt x="282" y="269"/>
                    <a:pt x="289" y="319"/>
                    <a:pt x="292" y="370"/>
                  </a:cubicBezTo>
                  <a:cubicBezTo>
                    <a:pt x="296" y="425"/>
                    <a:pt x="300" y="478"/>
                    <a:pt x="307" y="533"/>
                  </a:cubicBezTo>
                  <a:cubicBezTo>
                    <a:pt x="313" y="585"/>
                    <a:pt x="319" y="639"/>
                    <a:pt x="311" y="691"/>
                  </a:cubicBezTo>
                  <a:cubicBezTo>
                    <a:pt x="313" y="692"/>
                    <a:pt x="314" y="693"/>
                    <a:pt x="315" y="695"/>
                  </a:cubicBezTo>
                  <a:cubicBezTo>
                    <a:pt x="318" y="705"/>
                    <a:pt x="348" y="709"/>
                    <a:pt x="357" y="710"/>
                  </a:cubicBezTo>
                  <a:cubicBezTo>
                    <a:pt x="364" y="712"/>
                    <a:pt x="372" y="713"/>
                    <a:pt x="380" y="714"/>
                  </a:cubicBezTo>
                  <a:cubicBezTo>
                    <a:pt x="379" y="692"/>
                    <a:pt x="375" y="659"/>
                    <a:pt x="388" y="640"/>
                  </a:cubicBezTo>
                  <a:cubicBezTo>
                    <a:pt x="402" y="622"/>
                    <a:pt x="425" y="620"/>
                    <a:pt x="446" y="619"/>
                  </a:cubicBezTo>
                  <a:cubicBezTo>
                    <a:pt x="473" y="619"/>
                    <a:pt x="506" y="618"/>
                    <a:pt x="519" y="646"/>
                  </a:cubicBezTo>
                  <a:cubicBezTo>
                    <a:pt x="530" y="669"/>
                    <a:pt x="524" y="698"/>
                    <a:pt x="523" y="722"/>
                  </a:cubicBezTo>
                  <a:cubicBezTo>
                    <a:pt x="538" y="721"/>
                    <a:pt x="552" y="719"/>
                    <a:pt x="566" y="716"/>
                  </a:cubicBezTo>
                  <a:cubicBezTo>
                    <a:pt x="584" y="711"/>
                    <a:pt x="589" y="692"/>
                    <a:pt x="591" y="675"/>
                  </a:cubicBezTo>
                  <a:close/>
                  <a:moveTo>
                    <a:pt x="513" y="723"/>
                  </a:moveTo>
                  <a:cubicBezTo>
                    <a:pt x="514" y="701"/>
                    <a:pt x="519" y="677"/>
                    <a:pt x="513" y="656"/>
                  </a:cubicBezTo>
                  <a:cubicBezTo>
                    <a:pt x="504" y="626"/>
                    <a:pt x="467" y="627"/>
                    <a:pt x="441" y="628"/>
                  </a:cubicBezTo>
                  <a:cubicBezTo>
                    <a:pt x="422" y="629"/>
                    <a:pt x="399" y="632"/>
                    <a:pt x="391" y="653"/>
                  </a:cubicBezTo>
                  <a:cubicBezTo>
                    <a:pt x="388" y="663"/>
                    <a:pt x="386" y="673"/>
                    <a:pt x="386" y="683"/>
                  </a:cubicBezTo>
                  <a:cubicBezTo>
                    <a:pt x="385" y="694"/>
                    <a:pt x="385" y="704"/>
                    <a:pt x="384" y="715"/>
                  </a:cubicBezTo>
                  <a:cubicBezTo>
                    <a:pt x="399" y="717"/>
                    <a:pt x="415" y="718"/>
                    <a:pt x="430" y="719"/>
                  </a:cubicBezTo>
                  <a:cubicBezTo>
                    <a:pt x="456" y="721"/>
                    <a:pt x="485" y="724"/>
                    <a:pt x="513" y="723"/>
                  </a:cubicBezTo>
                  <a:close/>
                  <a:moveTo>
                    <a:pt x="489" y="73"/>
                  </a:moveTo>
                  <a:cubicBezTo>
                    <a:pt x="489" y="26"/>
                    <a:pt x="489" y="26"/>
                    <a:pt x="489" y="26"/>
                  </a:cubicBezTo>
                  <a:cubicBezTo>
                    <a:pt x="462" y="24"/>
                    <a:pt x="421" y="12"/>
                    <a:pt x="398" y="28"/>
                  </a:cubicBezTo>
                  <a:cubicBezTo>
                    <a:pt x="373" y="44"/>
                    <a:pt x="382" y="90"/>
                    <a:pt x="384" y="117"/>
                  </a:cubicBezTo>
                  <a:cubicBezTo>
                    <a:pt x="385" y="117"/>
                    <a:pt x="385" y="117"/>
                    <a:pt x="386" y="116"/>
                  </a:cubicBezTo>
                  <a:cubicBezTo>
                    <a:pt x="420" y="113"/>
                    <a:pt x="456" y="112"/>
                    <a:pt x="490" y="116"/>
                  </a:cubicBezTo>
                  <a:cubicBezTo>
                    <a:pt x="487" y="103"/>
                    <a:pt x="489" y="87"/>
                    <a:pt x="489" y="73"/>
                  </a:cubicBezTo>
                  <a:close/>
                  <a:moveTo>
                    <a:pt x="307" y="661"/>
                  </a:moveTo>
                  <a:cubicBezTo>
                    <a:pt x="308" y="618"/>
                    <a:pt x="303" y="575"/>
                    <a:pt x="297" y="533"/>
                  </a:cubicBezTo>
                  <a:cubicBezTo>
                    <a:pt x="290" y="480"/>
                    <a:pt x="286" y="429"/>
                    <a:pt x="283" y="376"/>
                  </a:cubicBezTo>
                  <a:cubicBezTo>
                    <a:pt x="281" y="350"/>
                    <a:pt x="278" y="324"/>
                    <a:pt x="276" y="298"/>
                  </a:cubicBezTo>
                  <a:cubicBezTo>
                    <a:pt x="242" y="297"/>
                    <a:pt x="209" y="293"/>
                    <a:pt x="175" y="290"/>
                  </a:cubicBezTo>
                  <a:cubicBezTo>
                    <a:pt x="140" y="288"/>
                    <a:pt x="100" y="285"/>
                    <a:pt x="66" y="295"/>
                  </a:cubicBezTo>
                  <a:cubicBezTo>
                    <a:pt x="1" y="314"/>
                    <a:pt x="25" y="406"/>
                    <a:pt x="23" y="457"/>
                  </a:cubicBezTo>
                  <a:cubicBezTo>
                    <a:pt x="21" y="498"/>
                    <a:pt x="17" y="538"/>
                    <a:pt x="16" y="579"/>
                  </a:cubicBezTo>
                  <a:cubicBezTo>
                    <a:pt x="15" y="599"/>
                    <a:pt x="15" y="619"/>
                    <a:pt x="17" y="639"/>
                  </a:cubicBezTo>
                  <a:cubicBezTo>
                    <a:pt x="18" y="649"/>
                    <a:pt x="19" y="659"/>
                    <a:pt x="21" y="669"/>
                  </a:cubicBezTo>
                  <a:cubicBezTo>
                    <a:pt x="24" y="681"/>
                    <a:pt x="32" y="678"/>
                    <a:pt x="43" y="678"/>
                  </a:cubicBezTo>
                  <a:cubicBezTo>
                    <a:pt x="131" y="677"/>
                    <a:pt x="219" y="657"/>
                    <a:pt x="307" y="66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6"/>
            <p:cNvSpPr>
              <a:spLocks noEditPoints="1"/>
            </p:cNvSpPr>
            <p:nvPr/>
          </p:nvSpPr>
          <p:spPr bwMode="auto">
            <a:xfrm>
              <a:off x="3819" y="2901"/>
              <a:ext cx="294" cy="253"/>
            </a:xfrm>
            <a:custGeom>
              <a:avLst/>
              <a:gdLst>
                <a:gd name="T0" fmla="*/ 64 w 65"/>
                <a:gd name="T1" fmla="*/ 48 h 56"/>
                <a:gd name="T2" fmla="*/ 61 w 65"/>
                <a:gd name="T3" fmla="*/ 54 h 56"/>
                <a:gd name="T4" fmla="*/ 12 w 65"/>
                <a:gd name="T5" fmla="*/ 56 h 56"/>
                <a:gd name="T6" fmla="*/ 8 w 65"/>
                <a:gd name="T7" fmla="*/ 53 h 56"/>
                <a:gd name="T8" fmla="*/ 4 w 65"/>
                <a:gd name="T9" fmla="*/ 9 h 56"/>
                <a:gd name="T10" fmla="*/ 8 w 65"/>
                <a:gd name="T11" fmla="*/ 8 h 56"/>
                <a:gd name="T12" fmla="*/ 22 w 65"/>
                <a:gd name="T13" fmla="*/ 3 h 56"/>
                <a:gd name="T14" fmla="*/ 49 w 65"/>
                <a:gd name="T15" fmla="*/ 0 h 56"/>
                <a:gd name="T16" fmla="*/ 53 w 65"/>
                <a:gd name="T17" fmla="*/ 3 h 56"/>
                <a:gd name="T18" fmla="*/ 64 w 65"/>
                <a:gd name="T19" fmla="*/ 48 h 56"/>
                <a:gd name="T20" fmla="*/ 54 w 65"/>
                <a:gd name="T21" fmla="*/ 46 h 56"/>
                <a:gd name="T22" fmla="*/ 45 w 65"/>
                <a:gd name="T23" fmla="*/ 9 h 56"/>
                <a:gd name="T24" fmla="*/ 10 w 65"/>
                <a:gd name="T25" fmla="*/ 16 h 56"/>
                <a:gd name="T26" fmla="*/ 8 w 65"/>
                <a:gd name="T27" fmla="*/ 16 h 56"/>
                <a:gd name="T28" fmla="*/ 9 w 65"/>
                <a:gd name="T29" fmla="*/ 27 h 56"/>
                <a:gd name="T30" fmla="*/ 16 w 65"/>
                <a:gd name="T31" fmla="*/ 48 h 56"/>
                <a:gd name="T32" fmla="*/ 54 w 65"/>
                <a:gd name="T33"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6">
                  <a:moveTo>
                    <a:pt x="64" y="48"/>
                  </a:moveTo>
                  <a:cubicBezTo>
                    <a:pt x="65" y="50"/>
                    <a:pt x="63" y="53"/>
                    <a:pt x="61" y="54"/>
                  </a:cubicBezTo>
                  <a:cubicBezTo>
                    <a:pt x="45" y="56"/>
                    <a:pt x="28" y="56"/>
                    <a:pt x="12" y="56"/>
                  </a:cubicBezTo>
                  <a:cubicBezTo>
                    <a:pt x="10" y="56"/>
                    <a:pt x="8" y="55"/>
                    <a:pt x="8" y="53"/>
                  </a:cubicBezTo>
                  <a:cubicBezTo>
                    <a:pt x="4" y="39"/>
                    <a:pt x="0" y="24"/>
                    <a:pt x="4" y="9"/>
                  </a:cubicBezTo>
                  <a:cubicBezTo>
                    <a:pt x="4" y="7"/>
                    <a:pt x="7" y="7"/>
                    <a:pt x="8" y="8"/>
                  </a:cubicBezTo>
                  <a:cubicBezTo>
                    <a:pt x="12" y="5"/>
                    <a:pt x="18" y="4"/>
                    <a:pt x="22" y="3"/>
                  </a:cubicBezTo>
                  <a:cubicBezTo>
                    <a:pt x="31" y="2"/>
                    <a:pt x="40" y="0"/>
                    <a:pt x="49" y="0"/>
                  </a:cubicBezTo>
                  <a:cubicBezTo>
                    <a:pt x="51" y="0"/>
                    <a:pt x="53" y="1"/>
                    <a:pt x="53" y="3"/>
                  </a:cubicBezTo>
                  <a:cubicBezTo>
                    <a:pt x="56" y="18"/>
                    <a:pt x="58" y="34"/>
                    <a:pt x="64" y="48"/>
                  </a:cubicBezTo>
                  <a:close/>
                  <a:moveTo>
                    <a:pt x="54" y="46"/>
                  </a:moveTo>
                  <a:cubicBezTo>
                    <a:pt x="50" y="34"/>
                    <a:pt x="47" y="21"/>
                    <a:pt x="45" y="9"/>
                  </a:cubicBezTo>
                  <a:cubicBezTo>
                    <a:pt x="33" y="10"/>
                    <a:pt x="22" y="13"/>
                    <a:pt x="10" y="16"/>
                  </a:cubicBezTo>
                  <a:cubicBezTo>
                    <a:pt x="9" y="16"/>
                    <a:pt x="9" y="16"/>
                    <a:pt x="8" y="16"/>
                  </a:cubicBezTo>
                  <a:cubicBezTo>
                    <a:pt x="8" y="20"/>
                    <a:pt x="8" y="23"/>
                    <a:pt x="9" y="27"/>
                  </a:cubicBezTo>
                  <a:cubicBezTo>
                    <a:pt x="9" y="30"/>
                    <a:pt x="11" y="48"/>
                    <a:pt x="16" y="48"/>
                  </a:cubicBezTo>
                  <a:cubicBezTo>
                    <a:pt x="28" y="48"/>
                    <a:pt x="41" y="48"/>
                    <a:pt x="54"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7"/>
            <p:cNvSpPr>
              <a:spLocks noEditPoints="1"/>
            </p:cNvSpPr>
            <p:nvPr/>
          </p:nvSpPr>
          <p:spPr bwMode="auto">
            <a:xfrm>
              <a:off x="3783" y="2462"/>
              <a:ext cx="281" cy="280"/>
            </a:xfrm>
            <a:custGeom>
              <a:avLst/>
              <a:gdLst>
                <a:gd name="T0" fmla="*/ 56 w 62"/>
                <a:gd name="T1" fmla="*/ 27 h 62"/>
                <a:gd name="T2" fmla="*/ 12 w 62"/>
                <a:gd name="T3" fmla="*/ 60 h 62"/>
                <a:gd name="T4" fmla="*/ 8 w 62"/>
                <a:gd name="T5" fmla="*/ 57 h 62"/>
                <a:gd name="T6" fmla="*/ 1 w 62"/>
                <a:gd name="T7" fmla="*/ 11 h 62"/>
                <a:gd name="T8" fmla="*/ 6 w 62"/>
                <a:gd name="T9" fmla="*/ 11 h 62"/>
                <a:gd name="T10" fmla="*/ 6 w 62"/>
                <a:gd name="T11" fmla="*/ 11 h 62"/>
                <a:gd name="T12" fmla="*/ 56 w 62"/>
                <a:gd name="T13" fmla="*/ 27 h 62"/>
                <a:gd name="T14" fmla="*/ 15 w 62"/>
                <a:gd name="T15" fmla="*/ 52 h 62"/>
                <a:gd name="T16" fmla="*/ 47 w 62"/>
                <a:gd name="T17" fmla="*/ 29 h 62"/>
                <a:gd name="T18" fmla="*/ 33 w 62"/>
                <a:gd name="T19" fmla="*/ 16 h 62"/>
                <a:gd name="T20" fmla="*/ 7 w 62"/>
                <a:gd name="T21" fmla="*/ 20 h 62"/>
                <a:gd name="T22" fmla="*/ 15 w 62"/>
                <a:gd name="T23"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62">
                  <a:moveTo>
                    <a:pt x="56" y="27"/>
                  </a:moveTo>
                  <a:cubicBezTo>
                    <a:pt x="62" y="53"/>
                    <a:pt x="32" y="62"/>
                    <a:pt x="12" y="60"/>
                  </a:cubicBezTo>
                  <a:cubicBezTo>
                    <a:pt x="10" y="60"/>
                    <a:pt x="8" y="59"/>
                    <a:pt x="8" y="57"/>
                  </a:cubicBezTo>
                  <a:cubicBezTo>
                    <a:pt x="3" y="42"/>
                    <a:pt x="0" y="26"/>
                    <a:pt x="1" y="11"/>
                  </a:cubicBezTo>
                  <a:cubicBezTo>
                    <a:pt x="1" y="7"/>
                    <a:pt x="6" y="7"/>
                    <a:pt x="6" y="11"/>
                  </a:cubicBezTo>
                  <a:cubicBezTo>
                    <a:pt x="6" y="11"/>
                    <a:pt x="6" y="11"/>
                    <a:pt x="6" y="11"/>
                  </a:cubicBezTo>
                  <a:cubicBezTo>
                    <a:pt x="22" y="0"/>
                    <a:pt x="52" y="7"/>
                    <a:pt x="56" y="27"/>
                  </a:cubicBezTo>
                  <a:close/>
                  <a:moveTo>
                    <a:pt x="15" y="52"/>
                  </a:moveTo>
                  <a:cubicBezTo>
                    <a:pt x="29" y="52"/>
                    <a:pt x="54" y="48"/>
                    <a:pt x="47" y="29"/>
                  </a:cubicBezTo>
                  <a:cubicBezTo>
                    <a:pt x="45" y="22"/>
                    <a:pt x="40" y="17"/>
                    <a:pt x="33" y="16"/>
                  </a:cubicBezTo>
                  <a:cubicBezTo>
                    <a:pt x="23" y="14"/>
                    <a:pt x="16" y="18"/>
                    <a:pt x="7" y="20"/>
                  </a:cubicBezTo>
                  <a:cubicBezTo>
                    <a:pt x="9" y="31"/>
                    <a:pt x="11" y="41"/>
                    <a:pt x="15" y="5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8"/>
            <p:cNvSpPr>
              <a:spLocks noEditPoints="1"/>
            </p:cNvSpPr>
            <p:nvPr/>
          </p:nvSpPr>
          <p:spPr bwMode="auto">
            <a:xfrm>
              <a:off x="3769" y="2090"/>
              <a:ext cx="267" cy="272"/>
            </a:xfrm>
            <a:custGeom>
              <a:avLst/>
              <a:gdLst>
                <a:gd name="T0" fmla="*/ 59 w 59"/>
                <a:gd name="T1" fmla="*/ 53 h 60"/>
                <a:gd name="T2" fmla="*/ 55 w 59"/>
                <a:gd name="T3" fmla="*/ 57 h 60"/>
                <a:gd name="T4" fmla="*/ 12 w 59"/>
                <a:gd name="T5" fmla="*/ 59 h 60"/>
                <a:gd name="T6" fmla="*/ 8 w 59"/>
                <a:gd name="T7" fmla="*/ 56 h 60"/>
                <a:gd name="T8" fmla="*/ 3 w 59"/>
                <a:gd name="T9" fmla="*/ 25 h 60"/>
                <a:gd name="T10" fmla="*/ 2 w 59"/>
                <a:gd name="T11" fmla="*/ 7 h 60"/>
                <a:gd name="T12" fmla="*/ 6 w 59"/>
                <a:gd name="T13" fmla="*/ 7 h 60"/>
                <a:gd name="T14" fmla="*/ 6 w 59"/>
                <a:gd name="T15" fmla="*/ 7 h 60"/>
                <a:gd name="T16" fmla="*/ 8 w 59"/>
                <a:gd name="T17" fmla="*/ 5 h 60"/>
                <a:gd name="T18" fmla="*/ 49 w 59"/>
                <a:gd name="T19" fmla="*/ 0 h 60"/>
                <a:gd name="T20" fmla="*/ 54 w 59"/>
                <a:gd name="T21" fmla="*/ 3 h 60"/>
                <a:gd name="T22" fmla="*/ 59 w 59"/>
                <a:gd name="T23" fmla="*/ 53 h 60"/>
                <a:gd name="T24" fmla="*/ 50 w 59"/>
                <a:gd name="T25" fmla="*/ 48 h 60"/>
                <a:gd name="T26" fmla="*/ 45 w 59"/>
                <a:gd name="T27" fmla="*/ 9 h 60"/>
                <a:gd name="T28" fmla="*/ 11 w 59"/>
                <a:gd name="T29" fmla="*/ 14 h 60"/>
                <a:gd name="T30" fmla="*/ 8 w 59"/>
                <a:gd name="T31" fmla="*/ 14 h 60"/>
                <a:gd name="T32" fmla="*/ 15 w 59"/>
                <a:gd name="T33" fmla="*/ 51 h 60"/>
                <a:gd name="T34" fmla="*/ 50 w 59"/>
                <a:gd name="T35"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0">
                  <a:moveTo>
                    <a:pt x="59" y="53"/>
                  </a:moveTo>
                  <a:cubicBezTo>
                    <a:pt x="59" y="55"/>
                    <a:pt x="57" y="57"/>
                    <a:pt x="55" y="57"/>
                  </a:cubicBezTo>
                  <a:cubicBezTo>
                    <a:pt x="40" y="57"/>
                    <a:pt x="26" y="60"/>
                    <a:pt x="12" y="59"/>
                  </a:cubicBezTo>
                  <a:cubicBezTo>
                    <a:pt x="10" y="59"/>
                    <a:pt x="9" y="58"/>
                    <a:pt x="8" y="56"/>
                  </a:cubicBezTo>
                  <a:cubicBezTo>
                    <a:pt x="6" y="46"/>
                    <a:pt x="4" y="36"/>
                    <a:pt x="3" y="25"/>
                  </a:cubicBezTo>
                  <a:cubicBezTo>
                    <a:pt x="2" y="20"/>
                    <a:pt x="0" y="13"/>
                    <a:pt x="2" y="7"/>
                  </a:cubicBezTo>
                  <a:cubicBezTo>
                    <a:pt x="3" y="5"/>
                    <a:pt x="5" y="5"/>
                    <a:pt x="6" y="7"/>
                  </a:cubicBezTo>
                  <a:cubicBezTo>
                    <a:pt x="6" y="7"/>
                    <a:pt x="6" y="7"/>
                    <a:pt x="6" y="7"/>
                  </a:cubicBezTo>
                  <a:cubicBezTo>
                    <a:pt x="6" y="6"/>
                    <a:pt x="7" y="6"/>
                    <a:pt x="8" y="5"/>
                  </a:cubicBezTo>
                  <a:cubicBezTo>
                    <a:pt x="21" y="2"/>
                    <a:pt x="36" y="0"/>
                    <a:pt x="49" y="0"/>
                  </a:cubicBezTo>
                  <a:cubicBezTo>
                    <a:pt x="51" y="0"/>
                    <a:pt x="53" y="1"/>
                    <a:pt x="54" y="3"/>
                  </a:cubicBezTo>
                  <a:cubicBezTo>
                    <a:pt x="57" y="20"/>
                    <a:pt x="59" y="36"/>
                    <a:pt x="59" y="53"/>
                  </a:cubicBezTo>
                  <a:close/>
                  <a:moveTo>
                    <a:pt x="50" y="48"/>
                  </a:moveTo>
                  <a:cubicBezTo>
                    <a:pt x="49" y="35"/>
                    <a:pt x="48" y="22"/>
                    <a:pt x="45" y="9"/>
                  </a:cubicBezTo>
                  <a:cubicBezTo>
                    <a:pt x="34" y="10"/>
                    <a:pt x="22" y="12"/>
                    <a:pt x="11" y="14"/>
                  </a:cubicBezTo>
                  <a:cubicBezTo>
                    <a:pt x="10" y="15"/>
                    <a:pt x="9" y="14"/>
                    <a:pt x="8" y="14"/>
                  </a:cubicBezTo>
                  <a:cubicBezTo>
                    <a:pt x="11" y="26"/>
                    <a:pt x="13" y="39"/>
                    <a:pt x="15" y="51"/>
                  </a:cubicBezTo>
                  <a:cubicBezTo>
                    <a:pt x="27" y="50"/>
                    <a:pt x="38" y="49"/>
                    <a:pt x="50" y="4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9"/>
            <p:cNvSpPr>
              <a:spLocks noEditPoints="1"/>
            </p:cNvSpPr>
            <p:nvPr/>
          </p:nvSpPr>
          <p:spPr bwMode="auto">
            <a:xfrm>
              <a:off x="3448" y="2937"/>
              <a:ext cx="276" cy="258"/>
            </a:xfrm>
            <a:custGeom>
              <a:avLst/>
              <a:gdLst>
                <a:gd name="T0" fmla="*/ 61 w 61"/>
                <a:gd name="T1" fmla="*/ 48 h 57"/>
                <a:gd name="T2" fmla="*/ 58 w 61"/>
                <a:gd name="T3" fmla="*/ 54 h 57"/>
                <a:gd name="T4" fmla="*/ 8 w 61"/>
                <a:gd name="T5" fmla="*/ 56 h 57"/>
                <a:gd name="T6" fmla="*/ 4 w 61"/>
                <a:gd name="T7" fmla="*/ 51 h 57"/>
                <a:gd name="T8" fmla="*/ 1 w 61"/>
                <a:gd name="T9" fmla="*/ 13 h 57"/>
                <a:gd name="T10" fmla="*/ 5 w 61"/>
                <a:gd name="T11" fmla="*/ 12 h 57"/>
                <a:gd name="T12" fmla="*/ 6 w 61"/>
                <a:gd name="T13" fmla="*/ 13 h 57"/>
                <a:gd name="T14" fmla="*/ 24 w 61"/>
                <a:gd name="T15" fmla="*/ 4 h 57"/>
                <a:gd name="T16" fmla="*/ 51 w 61"/>
                <a:gd name="T17" fmla="*/ 0 h 57"/>
                <a:gd name="T18" fmla="*/ 55 w 61"/>
                <a:gd name="T19" fmla="*/ 3 h 57"/>
                <a:gd name="T20" fmla="*/ 61 w 61"/>
                <a:gd name="T21" fmla="*/ 48 h 57"/>
                <a:gd name="T22" fmla="*/ 52 w 61"/>
                <a:gd name="T23" fmla="*/ 46 h 57"/>
                <a:gd name="T24" fmla="*/ 47 w 61"/>
                <a:gd name="T25" fmla="*/ 9 h 57"/>
                <a:gd name="T26" fmla="*/ 26 w 61"/>
                <a:gd name="T27" fmla="*/ 13 h 57"/>
                <a:gd name="T28" fmla="*/ 8 w 61"/>
                <a:gd name="T29" fmla="*/ 18 h 57"/>
                <a:gd name="T30" fmla="*/ 7 w 61"/>
                <a:gd name="T31" fmla="*/ 18 h 57"/>
                <a:gd name="T32" fmla="*/ 13 w 61"/>
                <a:gd name="T33" fmla="*/ 48 h 57"/>
                <a:gd name="T34" fmla="*/ 52 w 61"/>
                <a:gd name="T35"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57">
                  <a:moveTo>
                    <a:pt x="61" y="48"/>
                  </a:moveTo>
                  <a:cubicBezTo>
                    <a:pt x="61" y="51"/>
                    <a:pt x="60" y="53"/>
                    <a:pt x="58" y="54"/>
                  </a:cubicBezTo>
                  <a:cubicBezTo>
                    <a:pt x="41" y="56"/>
                    <a:pt x="25" y="57"/>
                    <a:pt x="8" y="56"/>
                  </a:cubicBezTo>
                  <a:cubicBezTo>
                    <a:pt x="6" y="56"/>
                    <a:pt x="4" y="54"/>
                    <a:pt x="4" y="51"/>
                  </a:cubicBezTo>
                  <a:cubicBezTo>
                    <a:pt x="7" y="38"/>
                    <a:pt x="3" y="26"/>
                    <a:pt x="1" y="13"/>
                  </a:cubicBezTo>
                  <a:cubicBezTo>
                    <a:pt x="0" y="10"/>
                    <a:pt x="5" y="8"/>
                    <a:pt x="5" y="12"/>
                  </a:cubicBezTo>
                  <a:cubicBezTo>
                    <a:pt x="6" y="12"/>
                    <a:pt x="6" y="12"/>
                    <a:pt x="6" y="13"/>
                  </a:cubicBezTo>
                  <a:cubicBezTo>
                    <a:pt x="9" y="8"/>
                    <a:pt x="18" y="6"/>
                    <a:pt x="24" y="4"/>
                  </a:cubicBezTo>
                  <a:cubicBezTo>
                    <a:pt x="33" y="2"/>
                    <a:pt x="42" y="0"/>
                    <a:pt x="51" y="0"/>
                  </a:cubicBezTo>
                  <a:cubicBezTo>
                    <a:pt x="53" y="0"/>
                    <a:pt x="55" y="1"/>
                    <a:pt x="55" y="3"/>
                  </a:cubicBezTo>
                  <a:cubicBezTo>
                    <a:pt x="58" y="18"/>
                    <a:pt x="58" y="33"/>
                    <a:pt x="61" y="48"/>
                  </a:cubicBezTo>
                  <a:close/>
                  <a:moveTo>
                    <a:pt x="52" y="46"/>
                  </a:moveTo>
                  <a:cubicBezTo>
                    <a:pt x="50" y="34"/>
                    <a:pt x="49" y="21"/>
                    <a:pt x="47" y="9"/>
                  </a:cubicBezTo>
                  <a:cubicBezTo>
                    <a:pt x="40" y="9"/>
                    <a:pt x="33" y="11"/>
                    <a:pt x="26" y="13"/>
                  </a:cubicBezTo>
                  <a:cubicBezTo>
                    <a:pt x="20" y="14"/>
                    <a:pt x="14" y="18"/>
                    <a:pt x="8" y="18"/>
                  </a:cubicBezTo>
                  <a:cubicBezTo>
                    <a:pt x="8" y="18"/>
                    <a:pt x="8" y="18"/>
                    <a:pt x="7" y="18"/>
                  </a:cubicBezTo>
                  <a:cubicBezTo>
                    <a:pt x="10" y="28"/>
                    <a:pt x="12" y="38"/>
                    <a:pt x="13" y="48"/>
                  </a:cubicBezTo>
                  <a:cubicBezTo>
                    <a:pt x="26" y="48"/>
                    <a:pt x="39" y="48"/>
                    <a:pt x="52"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0"/>
            <p:cNvSpPr>
              <a:spLocks noEditPoints="1"/>
            </p:cNvSpPr>
            <p:nvPr/>
          </p:nvSpPr>
          <p:spPr bwMode="auto">
            <a:xfrm>
              <a:off x="3426" y="2511"/>
              <a:ext cx="276" cy="259"/>
            </a:xfrm>
            <a:custGeom>
              <a:avLst/>
              <a:gdLst>
                <a:gd name="T0" fmla="*/ 60 w 61"/>
                <a:gd name="T1" fmla="*/ 49 h 57"/>
                <a:gd name="T2" fmla="*/ 56 w 61"/>
                <a:gd name="T3" fmla="*/ 54 h 57"/>
                <a:gd name="T4" fmla="*/ 12 w 61"/>
                <a:gd name="T5" fmla="*/ 57 h 57"/>
                <a:gd name="T6" fmla="*/ 7 w 61"/>
                <a:gd name="T7" fmla="*/ 53 h 57"/>
                <a:gd name="T8" fmla="*/ 1 w 61"/>
                <a:gd name="T9" fmla="*/ 16 h 57"/>
                <a:gd name="T10" fmla="*/ 1 w 61"/>
                <a:gd name="T11" fmla="*/ 14 h 57"/>
                <a:gd name="T12" fmla="*/ 4 w 61"/>
                <a:gd name="T13" fmla="*/ 9 h 57"/>
                <a:gd name="T14" fmla="*/ 47 w 61"/>
                <a:gd name="T15" fmla="*/ 1 h 57"/>
                <a:gd name="T16" fmla="*/ 52 w 61"/>
                <a:gd name="T17" fmla="*/ 4 h 57"/>
                <a:gd name="T18" fmla="*/ 60 w 61"/>
                <a:gd name="T19" fmla="*/ 49 h 57"/>
                <a:gd name="T20" fmla="*/ 51 w 61"/>
                <a:gd name="T21" fmla="*/ 46 h 57"/>
                <a:gd name="T22" fmla="*/ 44 w 61"/>
                <a:gd name="T23" fmla="*/ 10 h 57"/>
                <a:gd name="T24" fmla="*/ 7 w 61"/>
                <a:gd name="T25" fmla="*/ 17 h 57"/>
                <a:gd name="T26" fmla="*/ 5 w 61"/>
                <a:gd name="T27" fmla="*/ 17 h 57"/>
                <a:gd name="T28" fmla="*/ 14 w 61"/>
                <a:gd name="T29" fmla="*/ 48 h 57"/>
                <a:gd name="T30" fmla="*/ 51 w 61"/>
                <a:gd name="T31"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57">
                  <a:moveTo>
                    <a:pt x="60" y="49"/>
                  </a:moveTo>
                  <a:cubicBezTo>
                    <a:pt x="61" y="52"/>
                    <a:pt x="59" y="54"/>
                    <a:pt x="56" y="54"/>
                  </a:cubicBezTo>
                  <a:cubicBezTo>
                    <a:pt x="41" y="54"/>
                    <a:pt x="26" y="54"/>
                    <a:pt x="12" y="57"/>
                  </a:cubicBezTo>
                  <a:cubicBezTo>
                    <a:pt x="9" y="57"/>
                    <a:pt x="6" y="56"/>
                    <a:pt x="7" y="53"/>
                  </a:cubicBezTo>
                  <a:cubicBezTo>
                    <a:pt x="7" y="40"/>
                    <a:pt x="0" y="28"/>
                    <a:pt x="1" y="16"/>
                  </a:cubicBezTo>
                  <a:cubicBezTo>
                    <a:pt x="1" y="15"/>
                    <a:pt x="1" y="15"/>
                    <a:pt x="1" y="14"/>
                  </a:cubicBezTo>
                  <a:cubicBezTo>
                    <a:pt x="0" y="12"/>
                    <a:pt x="1" y="9"/>
                    <a:pt x="4" y="9"/>
                  </a:cubicBezTo>
                  <a:cubicBezTo>
                    <a:pt x="18" y="6"/>
                    <a:pt x="33" y="3"/>
                    <a:pt x="47" y="1"/>
                  </a:cubicBezTo>
                  <a:cubicBezTo>
                    <a:pt x="49" y="0"/>
                    <a:pt x="52" y="1"/>
                    <a:pt x="52" y="4"/>
                  </a:cubicBezTo>
                  <a:cubicBezTo>
                    <a:pt x="55" y="19"/>
                    <a:pt x="57" y="34"/>
                    <a:pt x="60" y="49"/>
                  </a:cubicBezTo>
                  <a:close/>
                  <a:moveTo>
                    <a:pt x="51" y="46"/>
                  </a:moveTo>
                  <a:cubicBezTo>
                    <a:pt x="49" y="34"/>
                    <a:pt x="47" y="22"/>
                    <a:pt x="44" y="10"/>
                  </a:cubicBezTo>
                  <a:cubicBezTo>
                    <a:pt x="32" y="12"/>
                    <a:pt x="19" y="15"/>
                    <a:pt x="7" y="17"/>
                  </a:cubicBezTo>
                  <a:cubicBezTo>
                    <a:pt x="6" y="17"/>
                    <a:pt x="5" y="17"/>
                    <a:pt x="5" y="17"/>
                  </a:cubicBezTo>
                  <a:cubicBezTo>
                    <a:pt x="7" y="28"/>
                    <a:pt x="11" y="38"/>
                    <a:pt x="14" y="48"/>
                  </a:cubicBezTo>
                  <a:cubicBezTo>
                    <a:pt x="26" y="46"/>
                    <a:pt x="39" y="46"/>
                    <a:pt x="51"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11"/>
            <p:cNvSpPr>
              <a:spLocks noEditPoints="1"/>
            </p:cNvSpPr>
            <p:nvPr/>
          </p:nvSpPr>
          <p:spPr bwMode="auto">
            <a:xfrm>
              <a:off x="3407" y="2113"/>
              <a:ext cx="267" cy="272"/>
            </a:xfrm>
            <a:custGeom>
              <a:avLst/>
              <a:gdLst>
                <a:gd name="T0" fmla="*/ 51 w 59"/>
                <a:gd name="T1" fmla="*/ 4 h 60"/>
                <a:gd name="T2" fmla="*/ 56 w 59"/>
                <a:gd name="T3" fmla="*/ 54 h 60"/>
                <a:gd name="T4" fmla="*/ 53 w 59"/>
                <a:gd name="T5" fmla="*/ 57 h 60"/>
                <a:gd name="T6" fmla="*/ 7 w 59"/>
                <a:gd name="T7" fmla="*/ 60 h 60"/>
                <a:gd name="T8" fmla="*/ 3 w 59"/>
                <a:gd name="T9" fmla="*/ 57 h 60"/>
                <a:gd name="T10" fmla="*/ 2 w 59"/>
                <a:gd name="T11" fmla="*/ 12 h 60"/>
                <a:gd name="T12" fmla="*/ 4 w 59"/>
                <a:gd name="T13" fmla="*/ 11 h 60"/>
                <a:gd name="T14" fmla="*/ 4 w 59"/>
                <a:gd name="T15" fmla="*/ 11 h 60"/>
                <a:gd name="T16" fmla="*/ 4 w 59"/>
                <a:gd name="T17" fmla="*/ 10 h 60"/>
                <a:gd name="T18" fmla="*/ 7 w 59"/>
                <a:gd name="T19" fmla="*/ 9 h 60"/>
                <a:gd name="T20" fmla="*/ 8 w 59"/>
                <a:gd name="T21" fmla="*/ 9 h 60"/>
                <a:gd name="T22" fmla="*/ 12 w 59"/>
                <a:gd name="T23" fmla="*/ 8 h 60"/>
                <a:gd name="T24" fmla="*/ 24 w 59"/>
                <a:gd name="T25" fmla="*/ 4 h 60"/>
                <a:gd name="T26" fmla="*/ 47 w 59"/>
                <a:gd name="T27" fmla="*/ 0 h 60"/>
                <a:gd name="T28" fmla="*/ 51 w 59"/>
                <a:gd name="T29" fmla="*/ 4 h 60"/>
                <a:gd name="T30" fmla="*/ 48 w 59"/>
                <a:gd name="T31" fmla="*/ 49 h 60"/>
                <a:gd name="T32" fmla="*/ 43 w 59"/>
                <a:gd name="T33" fmla="*/ 10 h 60"/>
                <a:gd name="T34" fmla="*/ 16 w 59"/>
                <a:gd name="T35" fmla="*/ 16 h 60"/>
                <a:gd name="T36" fmla="*/ 7 w 59"/>
                <a:gd name="T37" fmla="*/ 17 h 60"/>
                <a:gd name="T38" fmla="*/ 10 w 59"/>
                <a:gd name="T39" fmla="*/ 51 h 60"/>
                <a:gd name="T40" fmla="*/ 48 w 59"/>
                <a:gd name="T41"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60">
                  <a:moveTo>
                    <a:pt x="51" y="4"/>
                  </a:moveTo>
                  <a:cubicBezTo>
                    <a:pt x="56" y="20"/>
                    <a:pt x="59" y="37"/>
                    <a:pt x="56" y="54"/>
                  </a:cubicBezTo>
                  <a:cubicBezTo>
                    <a:pt x="56" y="55"/>
                    <a:pt x="54" y="57"/>
                    <a:pt x="53" y="57"/>
                  </a:cubicBezTo>
                  <a:cubicBezTo>
                    <a:pt x="38" y="59"/>
                    <a:pt x="22" y="60"/>
                    <a:pt x="7" y="60"/>
                  </a:cubicBezTo>
                  <a:cubicBezTo>
                    <a:pt x="5" y="59"/>
                    <a:pt x="3" y="58"/>
                    <a:pt x="3" y="57"/>
                  </a:cubicBezTo>
                  <a:cubicBezTo>
                    <a:pt x="0" y="43"/>
                    <a:pt x="0" y="26"/>
                    <a:pt x="2" y="12"/>
                  </a:cubicBezTo>
                  <a:cubicBezTo>
                    <a:pt x="2" y="11"/>
                    <a:pt x="3" y="11"/>
                    <a:pt x="4" y="11"/>
                  </a:cubicBezTo>
                  <a:cubicBezTo>
                    <a:pt x="4" y="11"/>
                    <a:pt x="4" y="11"/>
                    <a:pt x="4" y="11"/>
                  </a:cubicBezTo>
                  <a:cubicBezTo>
                    <a:pt x="4" y="10"/>
                    <a:pt x="4" y="10"/>
                    <a:pt x="4" y="10"/>
                  </a:cubicBezTo>
                  <a:cubicBezTo>
                    <a:pt x="5" y="10"/>
                    <a:pt x="6" y="9"/>
                    <a:pt x="7" y="9"/>
                  </a:cubicBezTo>
                  <a:cubicBezTo>
                    <a:pt x="7" y="9"/>
                    <a:pt x="7" y="9"/>
                    <a:pt x="8" y="9"/>
                  </a:cubicBezTo>
                  <a:cubicBezTo>
                    <a:pt x="9" y="8"/>
                    <a:pt x="10" y="8"/>
                    <a:pt x="12" y="8"/>
                  </a:cubicBezTo>
                  <a:cubicBezTo>
                    <a:pt x="16" y="7"/>
                    <a:pt x="20" y="5"/>
                    <a:pt x="24" y="4"/>
                  </a:cubicBezTo>
                  <a:cubicBezTo>
                    <a:pt x="31" y="3"/>
                    <a:pt x="39" y="1"/>
                    <a:pt x="47" y="0"/>
                  </a:cubicBezTo>
                  <a:cubicBezTo>
                    <a:pt x="49" y="0"/>
                    <a:pt x="50" y="2"/>
                    <a:pt x="51" y="4"/>
                  </a:cubicBezTo>
                  <a:close/>
                  <a:moveTo>
                    <a:pt x="48" y="49"/>
                  </a:moveTo>
                  <a:cubicBezTo>
                    <a:pt x="49" y="36"/>
                    <a:pt x="47" y="23"/>
                    <a:pt x="43" y="10"/>
                  </a:cubicBezTo>
                  <a:cubicBezTo>
                    <a:pt x="34" y="10"/>
                    <a:pt x="25" y="13"/>
                    <a:pt x="16" y="16"/>
                  </a:cubicBezTo>
                  <a:cubicBezTo>
                    <a:pt x="13" y="17"/>
                    <a:pt x="10" y="18"/>
                    <a:pt x="7" y="17"/>
                  </a:cubicBezTo>
                  <a:cubicBezTo>
                    <a:pt x="8" y="29"/>
                    <a:pt x="8" y="40"/>
                    <a:pt x="10" y="51"/>
                  </a:cubicBezTo>
                  <a:cubicBezTo>
                    <a:pt x="23" y="51"/>
                    <a:pt x="35" y="51"/>
                    <a:pt x="48"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12"/>
            <p:cNvSpPr>
              <a:spLocks noEditPoints="1"/>
            </p:cNvSpPr>
            <p:nvPr/>
          </p:nvSpPr>
          <p:spPr bwMode="auto">
            <a:xfrm>
              <a:off x="3127" y="2996"/>
              <a:ext cx="244" cy="249"/>
            </a:xfrm>
            <a:custGeom>
              <a:avLst/>
              <a:gdLst>
                <a:gd name="T0" fmla="*/ 54 w 54"/>
                <a:gd name="T1" fmla="*/ 50 h 55"/>
                <a:gd name="T2" fmla="*/ 50 w 54"/>
                <a:gd name="T3" fmla="*/ 54 h 55"/>
                <a:gd name="T4" fmla="*/ 19 w 54"/>
                <a:gd name="T5" fmla="*/ 53 h 55"/>
                <a:gd name="T6" fmla="*/ 1 w 54"/>
                <a:gd name="T7" fmla="*/ 51 h 55"/>
                <a:gd name="T8" fmla="*/ 1 w 54"/>
                <a:gd name="T9" fmla="*/ 48 h 55"/>
                <a:gd name="T10" fmla="*/ 4 w 54"/>
                <a:gd name="T11" fmla="*/ 47 h 55"/>
                <a:gd name="T12" fmla="*/ 3 w 54"/>
                <a:gd name="T13" fmla="*/ 32 h 55"/>
                <a:gd name="T14" fmla="*/ 3 w 54"/>
                <a:gd name="T15" fmla="*/ 10 h 55"/>
                <a:gd name="T16" fmla="*/ 6 w 54"/>
                <a:gd name="T17" fmla="*/ 5 h 55"/>
                <a:gd name="T18" fmla="*/ 47 w 54"/>
                <a:gd name="T19" fmla="*/ 0 h 55"/>
                <a:gd name="T20" fmla="*/ 52 w 54"/>
                <a:gd name="T21" fmla="*/ 5 h 55"/>
                <a:gd name="T22" fmla="*/ 54 w 54"/>
                <a:gd name="T23" fmla="*/ 50 h 55"/>
                <a:gd name="T24" fmla="*/ 45 w 54"/>
                <a:gd name="T25" fmla="*/ 46 h 55"/>
                <a:gd name="T26" fmla="*/ 43 w 54"/>
                <a:gd name="T27" fmla="*/ 9 h 55"/>
                <a:gd name="T28" fmla="*/ 12 w 54"/>
                <a:gd name="T29" fmla="*/ 14 h 55"/>
                <a:gd name="T30" fmla="*/ 12 w 54"/>
                <a:gd name="T31" fmla="*/ 34 h 55"/>
                <a:gd name="T32" fmla="*/ 11 w 54"/>
                <a:gd name="T33" fmla="*/ 46 h 55"/>
                <a:gd name="T34" fmla="*/ 22 w 54"/>
                <a:gd name="T35" fmla="*/ 46 h 55"/>
                <a:gd name="T36" fmla="*/ 45 w 54"/>
                <a:gd name="T37"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5">
                  <a:moveTo>
                    <a:pt x="54" y="50"/>
                  </a:moveTo>
                  <a:cubicBezTo>
                    <a:pt x="54" y="52"/>
                    <a:pt x="52" y="54"/>
                    <a:pt x="50" y="54"/>
                  </a:cubicBezTo>
                  <a:cubicBezTo>
                    <a:pt x="40" y="53"/>
                    <a:pt x="29" y="54"/>
                    <a:pt x="19" y="53"/>
                  </a:cubicBezTo>
                  <a:cubicBezTo>
                    <a:pt x="14" y="53"/>
                    <a:pt x="5" y="55"/>
                    <a:pt x="1" y="51"/>
                  </a:cubicBezTo>
                  <a:cubicBezTo>
                    <a:pt x="0" y="51"/>
                    <a:pt x="0" y="49"/>
                    <a:pt x="1" y="48"/>
                  </a:cubicBezTo>
                  <a:cubicBezTo>
                    <a:pt x="2" y="48"/>
                    <a:pt x="3" y="48"/>
                    <a:pt x="4" y="47"/>
                  </a:cubicBezTo>
                  <a:cubicBezTo>
                    <a:pt x="2" y="43"/>
                    <a:pt x="3" y="36"/>
                    <a:pt x="3" y="32"/>
                  </a:cubicBezTo>
                  <a:cubicBezTo>
                    <a:pt x="3" y="25"/>
                    <a:pt x="3" y="17"/>
                    <a:pt x="3" y="10"/>
                  </a:cubicBezTo>
                  <a:cubicBezTo>
                    <a:pt x="3" y="8"/>
                    <a:pt x="4" y="6"/>
                    <a:pt x="6" y="5"/>
                  </a:cubicBezTo>
                  <a:cubicBezTo>
                    <a:pt x="20" y="3"/>
                    <a:pt x="33" y="0"/>
                    <a:pt x="47" y="0"/>
                  </a:cubicBezTo>
                  <a:cubicBezTo>
                    <a:pt x="50" y="0"/>
                    <a:pt x="52" y="2"/>
                    <a:pt x="52" y="5"/>
                  </a:cubicBezTo>
                  <a:cubicBezTo>
                    <a:pt x="52" y="20"/>
                    <a:pt x="53" y="35"/>
                    <a:pt x="54" y="50"/>
                  </a:cubicBezTo>
                  <a:close/>
                  <a:moveTo>
                    <a:pt x="45" y="46"/>
                  </a:moveTo>
                  <a:cubicBezTo>
                    <a:pt x="43" y="34"/>
                    <a:pt x="43" y="22"/>
                    <a:pt x="43" y="9"/>
                  </a:cubicBezTo>
                  <a:cubicBezTo>
                    <a:pt x="32" y="10"/>
                    <a:pt x="22" y="12"/>
                    <a:pt x="12" y="14"/>
                  </a:cubicBezTo>
                  <a:cubicBezTo>
                    <a:pt x="12" y="21"/>
                    <a:pt x="12" y="27"/>
                    <a:pt x="12" y="34"/>
                  </a:cubicBezTo>
                  <a:cubicBezTo>
                    <a:pt x="12" y="38"/>
                    <a:pt x="13" y="43"/>
                    <a:pt x="11" y="46"/>
                  </a:cubicBezTo>
                  <a:cubicBezTo>
                    <a:pt x="15" y="46"/>
                    <a:pt x="19" y="47"/>
                    <a:pt x="22" y="46"/>
                  </a:cubicBezTo>
                  <a:cubicBezTo>
                    <a:pt x="29" y="46"/>
                    <a:pt x="37" y="47"/>
                    <a:pt x="45"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13"/>
            <p:cNvSpPr>
              <a:spLocks noEditPoints="1"/>
            </p:cNvSpPr>
            <p:nvPr/>
          </p:nvSpPr>
          <p:spPr bwMode="auto">
            <a:xfrm>
              <a:off x="3082" y="2611"/>
              <a:ext cx="217" cy="281"/>
            </a:xfrm>
            <a:custGeom>
              <a:avLst/>
              <a:gdLst>
                <a:gd name="T0" fmla="*/ 45 w 48"/>
                <a:gd name="T1" fmla="*/ 6 h 62"/>
                <a:gd name="T2" fmla="*/ 48 w 48"/>
                <a:gd name="T3" fmla="*/ 58 h 62"/>
                <a:gd name="T4" fmla="*/ 43 w 48"/>
                <a:gd name="T5" fmla="*/ 61 h 62"/>
                <a:gd name="T6" fmla="*/ 4 w 48"/>
                <a:gd name="T7" fmla="*/ 60 h 62"/>
                <a:gd name="T8" fmla="*/ 3 w 48"/>
                <a:gd name="T9" fmla="*/ 56 h 62"/>
                <a:gd name="T10" fmla="*/ 1 w 48"/>
                <a:gd name="T11" fmla="*/ 38 h 62"/>
                <a:gd name="T12" fmla="*/ 0 w 48"/>
                <a:gd name="T13" fmla="*/ 10 h 62"/>
                <a:gd name="T14" fmla="*/ 3 w 48"/>
                <a:gd name="T15" fmla="*/ 5 h 62"/>
                <a:gd name="T16" fmla="*/ 42 w 48"/>
                <a:gd name="T17" fmla="*/ 3 h 62"/>
                <a:gd name="T18" fmla="*/ 45 w 48"/>
                <a:gd name="T19" fmla="*/ 6 h 62"/>
                <a:gd name="T20" fmla="*/ 10 w 48"/>
                <a:gd name="T21" fmla="*/ 55 h 62"/>
                <a:gd name="T22" fmla="*/ 40 w 48"/>
                <a:gd name="T23" fmla="*/ 54 h 62"/>
                <a:gd name="T24" fmla="*/ 38 w 48"/>
                <a:gd name="T25" fmla="*/ 11 h 62"/>
                <a:gd name="T26" fmla="*/ 8 w 48"/>
                <a:gd name="T27" fmla="*/ 13 h 62"/>
                <a:gd name="T28" fmla="*/ 10 w 48"/>
                <a:gd name="T29" fmla="*/ 38 h 62"/>
                <a:gd name="T30" fmla="*/ 10 w 48"/>
                <a:gd name="T31"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2">
                  <a:moveTo>
                    <a:pt x="45" y="6"/>
                  </a:moveTo>
                  <a:cubicBezTo>
                    <a:pt x="48" y="23"/>
                    <a:pt x="48" y="40"/>
                    <a:pt x="48" y="58"/>
                  </a:cubicBezTo>
                  <a:cubicBezTo>
                    <a:pt x="48" y="60"/>
                    <a:pt x="45" y="62"/>
                    <a:pt x="43" y="61"/>
                  </a:cubicBezTo>
                  <a:cubicBezTo>
                    <a:pt x="30" y="58"/>
                    <a:pt x="17" y="60"/>
                    <a:pt x="4" y="60"/>
                  </a:cubicBezTo>
                  <a:cubicBezTo>
                    <a:pt x="2" y="60"/>
                    <a:pt x="1" y="56"/>
                    <a:pt x="3" y="56"/>
                  </a:cubicBezTo>
                  <a:cubicBezTo>
                    <a:pt x="1" y="50"/>
                    <a:pt x="2" y="44"/>
                    <a:pt x="1" y="38"/>
                  </a:cubicBezTo>
                  <a:cubicBezTo>
                    <a:pt x="1" y="28"/>
                    <a:pt x="0" y="19"/>
                    <a:pt x="0" y="10"/>
                  </a:cubicBezTo>
                  <a:cubicBezTo>
                    <a:pt x="0" y="8"/>
                    <a:pt x="1" y="6"/>
                    <a:pt x="3" y="5"/>
                  </a:cubicBezTo>
                  <a:cubicBezTo>
                    <a:pt x="16" y="2"/>
                    <a:pt x="29" y="0"/>
                    <a:pt x="42" y="3"/>
                  </a:cubicBezTo>
                  <a:cubicBezTo>
                    <a:pt x="44" y="3"/>
                    <a:pt x="45" y="4"/>
                    <a:pt x="45" y="6"/>
                  </a:cubicBezTo>
                  <a:close/>
                  <a:moveTo>
                    <a:pt x="10" y="55"/>
                  </a:moveTo>
                  <a:cubicBezTo>
                    <a:pt x="20" y="54"/>
                    <a:pt x="30" y="53"/>
                    <a:pt x="40" y="54"/>
                  </a:cubicBezTo>
                  <a:cubicBezTo>
                    <a:pt x="40" y="39"/>
                    <a:pt x="40" y="25"/>
                    <a:pt x="38" y="11"/>
                  </a:cubicBezTo>
                  <a:cubicBezTo>
                    <a:pt x="28" y="9"/>
                    <a:pt x="18" y="11"/>
                    <a:pt x="8" y="13"/>
                  </a:cubicBezTo>
                  <a:cubicBezTo>
                    <a:pt x="9" y="21"/>
                    <a:pt x="9" y="30"/>
                    <a:pt x="10" y="38"/>
                  </a:cubicBezTo>
                  <a:cubicBezTo>
                    <a:pt x="10" y="43"/>
                    <a:pt x="12" y="50"/>
                    <a:pt x="10" y="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14"/>
            <p:cNvSpPr>
              <a:spLocks noEditPoints="1"/>
            </p:cNvSpPr>
            <p:nvPr/>
          </p:nvSpPr>
          <p:spPr bwMode="auto">
            <a:xfrm>
              <a:off x="3018" y="2104"/>
              <a:ext cx="258" cy="353"/>
            </a:xfrm>
            <a:custGeom>
              <a:avLst/>
              <a:gdLst>
                <a:gd name="T0" fmla="*/ 57 w 57"/>
                <a:gd name="T1" fmla="*/ 72 h 78"/>
                <a:gd name="T2" fmla="*/ 53 w 57"/>
                <a:gd name="T3" fmla="*/ 78 h 78"/>
                <a:gd name="T4" fmla="*/ 18 w 57"/>
                <a:gd name="T5" fmla="*/ 75 h 78"/>
                <a:gd name="T6" fmla="*/ 14 w 57"/>
                <a:gd name="T7" fmla="*/ 77 h 78"/>
                <a:gd name="T8" fmla="*/ 5 w 57"/>
                <a:gd name="T9" fmla="*/ 53 h 78"/>
                <a:gd name="T10" fmla="*/ 0 w 57"/>
                <a:gd name="T11" fmla="*/ 21 h 78"/>
                <a:gd name="T12" fmla="*/ 2 w 57"/>
                <a:gd name="T13" fmla="*/ 16 h 78"/>
                <a:gd name="T14" fmla="*/ 46 w 57"/>
                <a:gd name="T15" fmla="*/ 19 h 78"/>
                <a:gd name="T16" fmla="*/ 57 w 57"/>
                <a:gd name="T17" fmla="*/ 72 h 78"/>
                <a:gd name="T18" fmla="*/ 48 w 57"/>
                <a:gd name="T19" fmla="*/ 70 h 78"/>
                <a:gd name="T20" fmla="*/ 41 w 57"/>
                <a:gd name="T21" fmla="*/ 32 h 78"/>
                <a:gd name="T22" fmla="*/ 30 w 57"/>
                <a:gd name="T23" fmla="*/ 16 h 78"/>
                <a:gd name="T24" fmla="*/ 9 w 57"/>
                <a:gd name="T25" fmla="*/ 22 h 78"/>
                <a:gd name="T26" fmla="*/ 14 w 57"/>
                <a:gd name="T27" fmla="*/ 51 h 78"/>
                <a:gd name="T28" fmla="*/ 18 w 57"/>
                <a:gd name="T29" fmla="*/ 69 h 78"/>
                <a:gd name="T30" fmla="*/ 48 w 57"/>
                <a:gd name="T31"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8">
                  <a:moveTo>
                    <a:pt x="57" y="72"/>
                  </a:moveTo>
                  <a:cubicBezTo>
                    <a:pt x="57" y="75"/>
                    <a:pt x="56" y="78"/>
                    <a:pt x="53" y="78"/>
                  </a:cubicBezTo>
                  <a:cubicBezTo>
                    <a:pt x="41" y="77"/>
                    <a:pt x="30" y="77"/>
                    <a:pt x="18" y="75"/>
                  </a:cubicBezTo>
                  <a:cubicBezTo>
                    <a:pt x="18" y="77"/>
                    <a:pt x="15" y="78"/>
                    <a:pt x="14" y="77"/>
                  </a:cubicBezTo>
                  <a:cubicBezTo>
                    <a:pt x="7" y="72"/>
                    <a:pt x="7" y="60"/>
                    <a:pt x="5" y="53"/>
                  </a:cubicBezTo>
                  <a:cubicBezTo>
                    <a:pt x="3" y="43"/>
                    <a:pt x="2" y="32"/>
                    <a:pt x="0" y="21"/>
                  </a:cubicBezTo>
                  <a:cubicBezTo>
                    <a:pt x="0" y="19"/>
                    <a:pt x="1" y="18"/>
                    <a:pt x="2" y="16"/>
                  </a:cubicBezTo>
                  <a:cubicBezTo>
                    <a:pt x="16" y="7"/>
                    <a:pt x="36" y="0"/>
                    <a:pt x="46" y="19"/>
                  </a:cubicBezTo>
                  <a:cubicBezTo>
                    <a:pt x="54" y="35"/>
                    <a:pt x="54" y="55"/>
                    <a:pt x="57" y="72"/>
                  </a:cubicBezTo>
                  <a:close/>
                  <a:moveTo>
                    <a:pt x="48" y="70"/>
                  </a:moveTo>
                  <a:cubicBezTo>
                    <a:pt x="46" y="57"/>
                    <a:pt x="45" y="44"/>
                    <a:pt x="41" y="32"/>
                  </a:cubicBezTo>
                  <a:cubicBezTo>
                    <a:pt x="40" y="26"/>
                    <a:pt x="37" y="18"/>
                    <a:pt x="30" y="16"/>
                  </a:cubicBezTo>
                  <a:cubicBezTo>
                    <a:pt x="23" y="14"/>
                    <a:pt x="16" y="18"/>
                    <a:pt x="9" y="22"/>
                  </a:cubicBezTo>
                  <a:cubicBezTo>
                    <a:pt x="11" y="32"/>
                    <a:pt x="12" y="41"/>
                    <a:pt x="14" y="51"/>
                  </a:cubicBezTo>
                  <a:cubicBezTo>
                    <a:pt x="15" y="56"/>
                    <a:pt x="18" y="63"/>
                    <a:pt x="18" y="69"/>
                  </a:cubicBezTo>
                  <a:cubicBezTo>
                    <a:pt x="28" y="70"/>
                    <a:pt x="38" y="70"/>
                    <a:pt x="48" y="7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15"/>
            <p:cNvSpPr>
              <a:spLocks noEditPoints="1"/>
            </p:cNvSpPr>
            <p:nvPr/>
          </p:nvSpPr>
          <p:spPr bwMode="auto">
            <a:xfrm>
              <a:off x="2634" y="2702"/>
              <a:ext cx="176" cy="199"/>
            </a:xfrm>
            <a:custGeom>
              <a:avLst/>
              <a:gdLst>
                <a:gd name="T0" fmla="*/ 32 w 39"/>
                <a:gd name="T1" fmla="*/ 7 h 44"/>
                <a:gd name="T2" fmla="*/ 37 w 39"/>
                <a:gd name="T3" fmla="*/ 29 h 44"/>
                <a:gd name="T4" fmla="*/ 33 w 39"/>
                <a:gd name="T5" fmla="*/ 41 h 44"/>
                <a:gd name="T6" fmla="*/ 24 w 39"/>
                <a:gd name="T7" fmla="*/ 44 h 44"/>
                <a:gd name="T8" fmla="*/ 2 w 39"/>
                <a:gd name="T9" fmla="*/ 41 h 44"/>
                <a:gd name="T10" fmla="*/ 0 w 39"/>
                <a:gd name="T11" fmla="*/ 36 h 44"/>
                <a:gd name="T12" fmla="*/ 5 w 39"/>
                <a:gd name="T13" fmla="*/ 5 h 44"/>
                <a:gd name="T14" fmla="*/ 9 w 39"/>
                <a:gd name="T15" fmla="*/ 4 h 44"/>
                <a:gd name="T16" fmla="*/ 32 w 39"/>
                <a:gd name="T17" fmla="*/ 7 h 44"/>
                <a:gd name="T18" fmla="*/ 28 w 39"/>
                <a:gd name="T19" fmla="*/ 29 h 44"/>
                <a:gd name="T20" fmla="*/ 25 w 39"/>
                <a:gd name="T21" fmla="*/ 13 h 44"/>
                <a:gd name="T22" fmla="*/ 16 w 39"/>
                <a:gd name="T23" fmla="*/ 12 h 44"/>
                <a:gd name="T24" fmla="*/ 10 w 39"/>
                <a:gd name="T25" fmla="*/ 12 h 44"/>
                <a:gd name="T26" fmla="*/ 8 w 39"/>
                <a:gd name="T27" fmla="*/ 12 h 44"/>
                <a:gd name="T28" fmla="*/ 8 w 39"/>
                <a:gd name="T29" fmla="*/ 34 h 44"/>
                <a:gd name="T30" fmla="*/ 19 w 39"/>
                <a:gd name="T31" fmla="*/ 35 h 44"/>
                <a:gd name="T32" fmla="*/ 27 w 39"/>
                <a:gd name="T33" fmla="*/ 35 h 44"/>
                <a:gd name="T34" fmla="*/ 28 w 39"/>
                <a:gd name="T35" fmla="*/ 34 h 44"/>
                <a:gd name="T36" fmla="*/ 28 w 39"/>
                <a:gd name="T37" fmla="*/ 33 h 44"/>
                <a:gd name="T38" fmla="*/ 28 w 39"/>
                <a:gd name="T3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2" y="7"/>
                  </a:moveTo>
                  <a:cubicBezTo>
                    <a:pt x="39" y="10"/>
                    <a:pt x="38" y="23"/>
                    <a:pt x="37" y="29"/>
                  </a:cubicBezTo>
                  <a:cubicBezTo>
                    <a:pt x="37" y="32"/>
                    <a:pt x="37" y="40"/>
                    <a:pt x="33" y="41"/>
                  </a:cubicBezTo>
                  <a:cubicBezTo>
                    <a:pt x="30" y="43"/>
                    <a:pt x="27" y="43"/>
                    <a:pt x="24" y="44"/>
                  </a:cubicBezTo>
                  <a:cubicBezTo>
                    <a:pt x="17" y="44"/>
                    <a:pt x="9" y="44"/>
                    <a:pt x="2" y="41"/>
                  </a:cubicBezTo>
                  <a:cubicBezTo>
                    <a:pt x="0" y="40"/>
                    <a:pt x="0" y="38"/>
                    <a:pt x="0" y="36"/>
                  </a:cubicBezTo>
                  <a:cubicBezTo>
                    <a:pt x="2" y="26"/>
                    <a:pt x="1" y="15"/>
                    <a:pt x="5" y="5"/>
                  </a:cubicBezTo>
                  <a:cubicBezTo>
                    <a:pt x="6" y="3"/>
                    <a:pt x="8" y="3"/>
                    <a:pt x="9" y="4"/>
                  </a:cubicBezTo>
                  <a:cubicBezTo>
                    <a:pt x="15" y="0"/>
                    <a:pt x="26" y="4"/>
                    <a:pt x="32" y="7"/>
                  </a:cubicBezTo>
                  <a:close/>
                  <a:moveTo>
                    <a:pt x="28" y="29"/>
                  </a:moveTo>
                  <a:cubicBezTo>
                    <a:pt x="29" y="25"/>
                    <a:pt x="30" y="15"/>
                    <a:pt x="25" y="13"/>
                  </a:cubicBezTo>
                  <a:cubicBezTo>
                    <a:pt x="22" y="12"/>
                    <a:pt x="19" y="11"/>
                    <a:pt x="16" y="12"/>
                  </a:cubicBezTo>
                  <a:cubicBezTo>
                    <a:pt x="14" y="12"/>
                    <a:pt x="12" y="12"/>
                    <a:pt x="10" y="12"/>
                  </a:cubicBezTo>
                  <a:cubicBezTo>
                    <a:pt x="9" y="12"/>
                    <a:pt x="9" y="12"/>
                    <a:pt x="8" y="12"/>
                  </a:cubicBezTo>
                  <a:cubicBezTo>
                    <a:pt x="7" y="19"/>
                    <a:pt x="7" y="27"/>
                    <a:pt x="8" y="34"/>
                  </a:cubicBezTo>
                  <a:cubicBezTo>
                    <a:pt x="12" y="35"/>
                    <a:pt x="16" y="35"/>
                    <a:pt x="19" y="35"/>
                  </a:cubicBezTo>
                  <a:cubicBezTo>
                    <a:pt x="22" y="35"/>
                    <a:pt x="24" y="35"/>
                    <a:pt x="27" y="35"/>
                  </a:cubicBezTo>
                  <a:cubicBezTo>
                    <a:pt x="27" y="34"/>
                    <a:pt x="28" y="34"/>
                    <a:pt x="28" y="34"/>
                  </a:cubicBezTo>
                  <a:cubicBezTo>
                    <a:pt x="28" y="34"/>
                    <a:pt x="28" y="34"/>
                    <a:pt x="28" y="33"/>
                  </a:cubicBezTo>
                  <a:cubicBezTo>
                    <a:pt x="28" y="32"/>
                    <a:pt x="28" y="30"/>
                    <a:pt x="28"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16"/>
            <p:cNvSpPr>
              <a:spLocks noEditPoints="1"/>
            </p:cNvSpPr>
            <p:nvPr/>
          </p:nvSpPr>
          <p:spPr bwMode="auto">
            <a:xfrm>
              <a:off x="2615" y="2326"/>
              <a:ext cx="168" cy="208"/>
            </a:xfrm>
            <a:custGeom>
              <a:avLst/>
              <a:gdLst>
                <a:gd name="T0" fmla="*/ 34 w 37"/>
                <a:gd name="T1" fmla="*/ 5 h 46"/>
                <a:gd name="T2" fmla="*/ 36 w 37"/>
                <a:gd name="T3" fmla="*/ 41 h 46"/>
                <a:gd name="T4" fmla="*/ 32 w 37"/>
                <a:gd name="T5" fmla="*/ 45 h 46"/>
                <a:gd name="T6" fmla="*/ 8 w 37"/>
                <a:gd name="T7" fmla="*/ 43 h 46"/>
                <a:gd name="T8" fmla="*/ 6 w 37"/>
                <a:gd name="T9" fmla="*/ 41 h 46"/>
                <a:gd name="T10" fmla="*/ 6 w 37"/>
                <a:gd name="T11" fmla="*/ 41 h 46"/>
                <a:gd name="T12" fmla="*/ 1 w 37"/>
                <a:gd name="T13" fmla="*/ 29 h 46"/>
                <a:gd name="T14" fmla="*/ 1 w 37"/>
                <a:gd name="T15" fmla="*/ 9 h 46"/>
                <a:gd name="T16" fmla="*/ 3 w 37"/>
                <a:gd name="T17" fmla="*/ 5 h 46"/>
                <a:gd name="T18" fmla="*/ 21 w 37"/>
                <a:gd name="T19" fmla="*/ 1 h 46"/>
                <a:gd name="T20" fmla="*/ 34 w 37"/>
                <a:gd name="T21" fmla="*/ 5 h 46"/>
                <a:gd name="T22" fmla="*/ 28 w 37"/>
                <a:gd name="T23" fmla="*/ 37 h 46"/>
                <a:gd name="T24" fmla="*/ 26 w 37"/>
                <a:gd name="T25" fmla="*/ 10 h 46"/>
                <a:gd name="T26" fmla="*/ 10 w 37"/>
                <a:gd name="T27" fmla="*/ 11 h 46"/>
                <a:gd name="T28" fmla="*/ 10 w 37"/>
                <a:gd name="T29" fmla="*/ 31 h 46"/>
                <a:gd name="T30" fmla="*/ 10 w 37"/>
                <a:gd name="T31" fmla="*/ 38 h 46"/>
                <a:gd name="T32" fmla="*/ 28 w 37"/>
                <a:gd name="T33"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4" y="5"/>
                  </a:moveTo>
                  <a:cubicBezTo>
                    <a:pt x="37" y="16"/>
                    <a:pt x="37" y="29"/>
                    <a:pt x="36" y="41"/>
                  </a:cubicBezTo>
                  <a:cubicBezTo>
                    <a:pt x="36" y="43"/>
                    <a:pt x="35" y="45"/>
                    <a:pt x="32" y="45"/>
                  </a:cubicBezTo>
                  <a:cubicBezTo>
                    <a:pt x="24" y="44"/>
                    <a:pt x="16" y="46"/>
                    <a:pt x="8" y="43"/>
                  </a:cubicBezTo>
                  <a:cubicBezTo>
                    <a:pt x="7" y="43"/>
                    <a:pt x="6" y="42"/>
                    <a:pt x="6" y="41"/>
                  </a:cubicBezTo>
                  <a:cubicBezTo>
                    <a:pt x="6" y="41"/>
                    <a:pt x="6" y="41"/>
                    <a:pt x="6" y="41"/>
                  </a:cubicBezTo>
                  <a:cubicBezTo>
                    <a:pt x="0" y="41"/>
                    <a:pt x="1" y="33"/>
                    <a:pt x="1" y="29"/>
                  </a:cubicBezTo>
                  <a:cubicBezTo>
                    <a:pt x="1" y="22"/>
                    <a:pt x="1" y="15"/>
                    <a:pt x="1" y="9"/>
                  </a:cubicBezTo>
                  <a:cubicBezTo>
                    <a:pt x="1" y="7"/>
                    <a:pt x="2" y="5"/>
                    <a:pt x="3" y="5"/>
                  </a:cubicBezTo>
                  <a:cubicBezTo>
                    <a:pt x="9" y="2"/>
                    <a:pt x="15" y="1"/>
                    <a:pt x="21" y="1"/>
                  </a:cubicBezTo>
                  <a:cubicBezTo>
                    <a:pt x="25" y="1"/>
                    <a:pt x="32" y="0"/>
                    <a:pt x="34" y="5"/>
                  </a:cubicBezTo>
                  <a:close/>
                  <a:moveTo>
                    <a:pt x="28" y="37"/>
                  </a:moveTo>
                  <a:cubicBezTo>
                    <a:pt x="28" y="28"/>
                    <a:pt x="28" y="19"/>
                    <a:pt x="26" y="10"/>
                  </a:cubicBezTo>
                  <a:cubicBezTo>
                    <a:pt x="21" y="9"/>
                    <a:pt x="15" y="9"/>
                    <a:pt x="10" y="11"/>
                  </a:cubicBezTo>
                  <a:cubicBezTo>
                    <a:pt x="10" y="18"/>
                    <a:pt x="10" y="24"/>
                    <a:pt x="10" y="31"/>
                  </a:cubicBezTo>
                  <a:cubicBezTo>
                    <a:pt x="10" y="33"/>
                    <a:pt x="10" y="36"/>
                    <a:pt x="10" y="38"/>
                  </a:cubicBezTo>
                  <a:cubicBezTo>
                    <a:pt x="16" y="39"/>
                    <a:pt x="22" y="38"/>
                    <a:pt x="28" y="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17"/>
            <p:cNvSpPr>
              <a:spLocks noEditPoints="1"/>
            </p:cNvSpPr>
            <p:nvPr/>
          </p:nvSpPr>
          <p:spPr bwMode="auto">
            <a:xfrm>
              <a:off x="2588" y="1724"/>
              <a:ext cx="168" cy="181"/>
            </a:xfrm>
            <a:custGeom>
              <a:avLst/>
              <a:gdLst>
                <a:gd name="T0" fmla="*/ 1 w 37"/>
                <a:gd name="T1" fmla="*/ 33 h 40"/>
                <a:gd name="T2" fmla="*/ 0 w 37"/>
                <a:gd name="T3" fmla="*/ 32 h 40"/>
                <a:gd name="T4" fmla="*/ 0 w 37"/>
                <a:gd name="T5" fmla="*/ 32 h 40"/>
                <a:gd name="T6" fmla="*/ 0 w 37"/>
                <a:gd name="T7" fmla="*/ 27 h 40"/>
                <a:gd name="T8" fmla="*/ 2 w 37"/>
                <a:gd name="T9" fmla="*/ 15 h 40"/>
                <a:gd name="T10" fmla="*/ 5 w 37"/>
                <a:gd name="T11" fmla="*/ 4 h 40"/>
                <a:gd name="T12" fmla="*/ 16 w 37"/>
                <a:gd name="T13" fmla="*/ 0 h 40"/>
                <a:gd name="T14" fmla="*/ 30 w 37"/>
                <a:gd name="T15" fmla="*/ 4 h 40"/>
                <a:gd name="T16" fmla="*/ 36 w 37"/>
                <a:gd name="T17" fmla="*/ 12 h 40"/>
                <a:gd name="T18" fmla="*/ 34 w 37"/>
                <a:gd name="T19" fmla="*/ 37 h 40"/>
                <a:gd name="T20" fmla="*/ 30 w 37"/>
                <a:gd name="T21" fmla="*/ 39 h 40"/>
                <a:gd name="T22" fmla="*/ 6 w 37"/>
                <a:gd name="T23" fmla="*/ 38 h 40"/>
                <a:gd name="T24" fmla="*/ 3 w 37"/>
                <a:gd name="T25" fmla="*/ 35 h 40"/>
                <a:gd name="T26" fmla="*/ 1 w 37"/>
                <a:gd name="T27" fmla="*/ 34 h 40"/>
                <a:gd name="T28" fmla="*/ 1 w 37"/>
                <a:gd name="T29" fmla="*/ 33 h 40"/>
                <a:gd name="T30" fmla="*/ 1 w 37"/>
                <a:gd name="T31" fmla="*/ 33 h 40"/>
                <a:gd name="T32" fmla="*/ 1 w 37"/>
                <a:gd name="T33" fmla="*/ 33 h 40"/>
                <a:gd name="T34" fmla="*/ 27 w 37"/>
                <a:gd name="T35" fmla="*/ 31 h 40"/>
                <a:gd name="T36" fmla="*/ 28 w 37"/>
                <a:gd name="T37" fmla="*/ 13 h 40"/>
                <a:gd name="T38" fmla="*/ 21 w 37"/>
                <a:gd name="T39" fmla="*/ 9 h 40"/>
                <a:gd name="T40" fmla="*/ 12 w 37"/>
                <a:gd name="T41" fmla="*/ 9 h 40"/>
                <a:gd name="T42" fmla="*/ 9 w 37"/>
                <a:gd name="T43" fmla="*/ 23 h 40"/>
                <a:gd name="T44" fmla="*/ 8 w 37"/>
                <a:gd name="T45" fmla="*/ 31 h 40"/>
                <a:gd name="T46" fmla="*/ 8 w 37"/>
                <a:gd name="T47" fmla="*/ 32 h 40"/>
                <a:gd name="T48" fmla="*/ 27 w 37"/>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0">
                  <a:moveTo>
                    <a:pt x="1" y="33"/>
                  </a:moveTo>
                  <a:cubicBezTo>
                    <a:pt x="0" y="33"/>
                    <a:pt x="0" y="33"/>
                    <a:pt x="0" y="32"/>
                  </a:cubicBezTo>
                  <a:cubicBezTo>
                    <a:pt x="0" y="33"/>
                    <a:pt x="0" y="32"/>
                    <a:pt x="0" y="32"/>
                  </a:cubicBezTo>
                  <a:cubicBezTo>
                    <a:pt x="0" y="30"/>
                    <a:pt x="0" y="28"/>
                    <a:pt x="0" y="27"/>
                  </a:cubicBezTo>
                  <a:cubicBezTo>
                    <a:pt x="1" y="23"/>
                    <a:pt x="1" y="19"/>
                    <a:pt x="2" y="15"/>
                  </a:cubicBezTo>
                  <a:cubicBezTo>
                    <a:pt x="3" y="11"/>
                    <a:pt x="4" y="7"/>
                    <a:pt x="5" y="4"/>
                  </a:cubicBezTo>
                  <a:cubicBezTo>
                    <a:pt x="7" y="1"/>
                    <a:pt x="12" y="0"/>
                    <a:pt x="16" y="0"/>
                  </a:cubicBezTo>
                  <a:cubicBezTo>
                    <a:pt x="21" y="1"/>
                    <a:pt x="26" y="2"/>
                    <a:pt x="30" y="4"/>
                  </a:cubicBezTo>
                  <a:cubicBezTo>
                    <a:pt x="34" y="5"/>
                    <a:pt x="35" y="8"/>
                    <a:pt x="36" y="12"/>
                  </a:cubicBezTo>
                  <a:cubicBezTo>
                    <a:pt x="37" y="20"/>
                    <a:pt x="37" y="30"/>
                    <a:pt x="34" y="37"/>
                  </a:cubicBezTo>
                  <a:cubicBezTo>
                    <a:pt x="33" y="38"/>
                    <a:pt x="32" y="39"/>
                    <a:pt x="30" y="39"/>
                  </a:cubicBezTo>
                  <a:cubicBezTo>
                    <a:pt x="22" y="39"/>
                    <a:pt x="14" y="40"/>
                    <a:pt x="6" y="38"/>
                  </a:cubicBezTo>
                  <a:cubicBezTo>
                    <a:pt x="4" y="37"/>
                    <a:pt x="3" y="36"/>
                    <a:pt x="3" y="35"/>
                  </a:cubicBezTo>
                  <a:cubicBezTo>
                    <a:pt x="2" y="35"/>
                    <a:pt x="1" y="35"/>
                    <a:pt x="1" y="34"/>
                  </a:cubicBezTo>
                  <a:cubicBezTo>
                    <a:pt x="1" y="34"/>
                    <a:pt x="1" y="33"/>
                    <a:pt x="1" y="33"/>
                  </a:cubicBezTo>
                  <a:cubicBezTo>
                    <a:pt x="1" y="33"/>
                    <a:pt x="1" y="33"/>
                    <a:pt x="1" y="33"/>
                  </a:cubicBezTo>
                  <a:cubicBezTo>
                    <a:pt x="1" y="33"/>
                    <a:pt x="1" y="33"/>
                    <a:pt x="1" y="33"/>
                  </a:cubicBezTo>
                  <a:close/>
                  <a:moveTo>
                    <a:pt x="27" y="31"/>
                  </a:moveTo>
                  <a:cubicBezTo>
                    <a:pt x="29" y="26"/>
                    <a:pt x="29" y="19"/>
                    <a:pt x="28" y="13"/>
                  </a:cubicBezTo>
                  <a:cubicBezTo>
                    <a:pt x="27" y="10"/>
                    <a:pt x="24" y="10"/>
                    <a:pt x="21" y="9"/>
                  </a:cubicBezTo>
                  <a:cubicBezTo>
                    <a:pt x="18" y="9"/>
                    <a:pt x="15" y="8"/>
                    <a:pt x="12" y="9"/>
                  </a:cubicBezTo>
                  <a:cubicBezTo>
                    <a:pt x="10" y="14"/>
                    <a:pt x="10" y="19"/>
                    <a:pt x="9" y="23"/>
                  </a:cubicBezTo>
                  <a:cubicBezTo>
                    <a:pt x="9" y="26"/>
                    <a:pt x="9" y="28"/>
                    <a:pt x="8" y="31"/>
                  </a:cubicBezTo>
                  <a:cubicBezTo>
                    <a:pt x="8" y="31"/>
                    <a:pt x="8" y="32"/>
                    <a:pt x="8" y="32"/>
                  </a:cubicBezTo>
                  <a:cubicBezTo>
                    <a:pt x="14" y="33"/>
                    <a:pt x="21" y="32"/>
                    <a:pt x="27"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18"/>
            <p:cNvSpPr>
              <a:spLocks noEditPoints="1"/>
            </p:cNvSpPr>
            <p:nvPr/>
          </p:nvSpPr>
          <p:spPr bwMode="auto">
            <a:xfrm>
              <a:off x="2584" y="1475"/>
              <a:ext cx="176" cy="172"/>
            </a:xfrm>
            <a:custGeom>
              <a:avLst/>
              <a:gdLst>
                <a:gd name="T0" fmla="*/ 36 w 39"/>
                <a:gd name="T1" fmla="*/ 8 h 38"/>
                <a:gd name="T2" fmla="*/ 35 w 39"/>
                <a:gd name="T3" fmla="*/ 36 h 38"/>
                <a:gd name="T4" fmla="*/ 31 w 39"/>
                <a:gd name="T5" fmla="*/ 38 h 38"/>
                <a:gd name="T6" fmla="*/ 9 w 39"/>
                <a:gd name="T7" fmla="*/ 35 h 38"/>
                <a:gd name="T8" fmla="*/ 4 w 39"/>
                <a:gd name="T9" fmla="*/ 33 h 38"/>
                <a:gd name="T10" fmla="*/ 2 w 39"/>
                <a:gd name="T11" fmla="*/ 23 h 38"/>
                <a:gd name="T12" fmla="*/ 0 w 39"/>
                <a:gd name="T13" fmla="*/ 5 h 38"/>
                <a:gd name="T14" fmla="*/ 5 w 39"/>
                <a:gd name="T15" fmla="*/ 0 h 38"/>
                <a:gd name="T16" fmla="*/ 24 w 39"/>
                <a:gd name="T17" fmla="*/ 1 h 38"/>
                <a:gd name="T18" fmla="*/ 36 w 39"/>
                <a:gd name="T19" fmla="*/ 8 h 38"/>
                <a:gd name="T20" fmla="*/ 28 w 39"/>
                <a:gd name="T21" fmla="*/ 30 h 38"/>
                <a:gd name="T22" fmla="*/ 28 w 39"/>
                <a:gd name="T23" fmla="*/ 11 h 38"/>
                <a:gd name="T24" fmla="*/ 28 w 39"/>
                <a:gd name="T25" fmla="*/ 11 h 38"/>
                <a:gd name="T26" fmla="*/ 25 w 39"/>
                <a:gd name="T27" fmla="*/ 10 h 38"/>
                <a:gd name="T28" fmla="*/ 17 w 39"/>
                <a:gd name="T29" fmla="*/ 9 h 38"/>
                <a:gd name="T30" fmla="*/ 9 w 39"/>
                <a:gd name="T31" fmla="*/ 9 h 38"/>
                <a:gd name="T32" fmla="*/ 10 w 39"/>
                <a:gd name="T33" fmla="*/ 23 h 38"/>
                <a:gd name="T34" fmla="*/ 11 w 39"/>
                <a:gd name="T35" fmla="*/ 29 h 38"/>
                <a:gd name="T36" fmla="*/ 28 w 39"/>
                <a:gd name="T3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8">
                  <a:moveTo>
                    <a:pt x="36" y="8"/>
                  </a:moveTo>
                  <a:cubicBezTo>
                    <a:pt x="38" y="16"/>
                    <a:pt x="39" y="28"/>
                    <a:pt x="35" y="36"/>
                  </a:cubicBezTo>
                  <a:cubicBezTo>
                    <a:pt x="34" y="37"/>
                    <a:pt x="33" y="38"/>
                    <a:pt x="31" y="38"/>
                  </a:cubicBezTo>
                  <a:cubicBezTo>
                    <a:pt x="24" y="37"/>
                    <a:pt x="16" y="37"/>
                    <a:pt x="9" y="35"/>
                  </a:cubicBezTo>
                  <a:cubicBezTo>
                    <a:pt x="7" y="35"/>
                    <a:pt x="5" y="35"/>
                    <a:pt x="4" y="33"/>
                  </a:cubicBezTo>
                  <a:cubicBezTo>
                    <a:pt x="2" y="30"/>
                    <a:pt x="2" y="26"/>
                    <a:pt x="2" y="23"/>
                  </a:cubicBezTo>
                  <a:cubicBezTo>
                    <a:pt x="1" y="17"/>
                    <a:pt x="1" y="11"/>
                    <a:pt x="0" y="5"/>
                  </a:cubicBezTo>
                  <a:cubicBezTo>
                    <a:pt x="0" y="2"/>
                    <a:pt x="2" y="0"/>
                    <a:pt x="5" y="0"/>
                  </a:cubicBezTo>
                  <a:cubicBezTo>
                    <a:pt x="11" y="0"/>
                    <a:pt x="17" y="0"/>
                    <a:pt x="24" y="1"/>
                  </a:cubicBezTo>
                  <a:cubicBezTo>
                    <a:pt x="29" y="2"/>
                    <a:pt x="35" y="2"/>
                    <a:pt x="36" y="8"/>
                  </a:cubicBezTo>
                  <a:close/>
                  <a:moveTo>
                    <a:pt x="28" y="30"/>
                  </a:moveTo>
                  <a:cubicBezTo>
                    <a:pt x="30" y="24"/>
                    <a:pt x="30" y="17"/>
                    <a:pt x="28" y="11"/>
                  </a:cubicBezTo>
                  <a:cubicBezTo>
                    <a:pt x="28" y="11"/>
                    <a:pt x="28" y="11"/>
                    <a:pt x="28" y="11"/>
                  </a:cubicBezTo>
                  <a:cubicBezTo>
                    <a:pt x="27" y="10"/>
                    <a:pt x="26" y="10"/>
                    <a:pt x="25" y="10"/>
                  </a:cubicBezTo>
                  <a:cubicBezTo>
                    <a:pt x="22" y="9"/>
                    <a:pt x="20" y="9"/>
                    <a:pt x="17" y="9"/>
                  </a:cubicBezTo>
                  <a:cubicBezTo>
                    <a:pt x="14" y="9"/>
                    <a:pt x="12" y="9"/>
                    <a:pt x="9" y="9"/>
                  </a:cubicBezTo>
                  <a:cubicBezTo>
                    <a:pt x="9" y="13"/>
                    <a:pt x="10" y="18"/>
                    <a:pt x="10" y="23"/>
                  </a:cubicBezTo>
                  <a:cubicBezTo>
                    <a:pt x="11" y="25"/>
                    <a:pt x="11" y="27"/>
                    <a:pt x="11" y="29"/>
                  </a:cubicBezTo>
                  <a:cubicBezTo>
                    <a:pt x="17" y="30"/>
                    <a:pt x="23" y="31"/>
                    <a:pt x="28"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19"/>
            <p:cNvSpPr>
              <a:spLocks noEditPoints="1"/>
            </p:cNvSpPr>
            <p:nvPr/>
          </p:nvSpPr>
          <p:spPr bwMode="auto">
            <a:xfrm>
              <a:off x="2602" y="2041"/>
              <a:ext cx="163" cy="190"/>
            </a:xfrm>
            <a:custGeom>
              <a:avLst/>
              <a:gdLst>
                <a:gd name="T0" fmla="*/ 32 w 36"/>
                <a:gd name="T1" fmla="*/ 4 h 42"/>
                <a:gd name="T2" fmla="*/ 31 w 36"/>
                <a:gd name="T3" fmla="*/ 39 h 42"/>
                <a:gd name="T4" fmla="*/ 27 w 36"/>
                <a:gd name="T5" fmla="*/ 41 h 42"/>
                <a:gd name="T6" fmla="*/ 10 w 36"/>
                <a:gd name="T7" fmla="*/ 40 h 42"/>
                <a:gd name="T8" fmla="*/ 7 w 36"/>
                <a:gd name="T9" fmla="*/ 40 h 42"/>
                <a:gd name="T10" fmla="*/ 6 w 36"/>
                <a:gd name="T11" fmla="*/ 41 h 42"/>
                <a:gd name="T12" fmla="*/ 0 w 36"/>
                <a:gd name="T13" fmla="*/ 38 h 42"/>
                <a:gd name="T14" fmla="*/ 1 w 36"/>
                <a:gd name="T15" fmla="*/ 34 h 42"/>
                <a:gd name="T16" fmla="*/ 2 w 36"/>
                <a:gd name="T17" fmla="*/ 31 h 42"/>
                <a:gd name="T18" fmla="*/ 3 w 36"/>
                <a:gd name="T19" fmla="*/ 21 h 42"/>
                <a:gd name="T20" fmla="*/ 4 w 36"/>
                <a:gd name="T21" fmla="*/ 5 h 42"/>
                <a:gd name="T22" fmla="*/ 9 w 36"/>
                <a:gd name="T23" fmla="*/ 1 h 42"/>
                <a:gd name="T24" fmla="*/ 27 w 36"/>
                <a:gd name="T25" fmla="*/ 1 h 42"/>
                <a:gd name="T26" fmla="*/ 32 w 36"/>
                <a:gd name="T27" fmla="*/ 4 h 42"/>
                <a:gd name="T28" fmla="*/ 24 w 36"/>
                <a:gd name="T29" fmla="*/ 33 h 42"/>
                <a:gd name="T30" fmla="*/ 24 w 36"/>
                <a:gd name="T31" fmla="*/ 9 h 42"/>
                <a:gd name="T32" fmla="*/ 13 w 36"/>
                <a:gd name="T33" fmla="*/ 9 h 42"/>
                <a:gd name="T34" fmla="*/ 10 w 36"/>
                <a:gd name="T35" fmla="*/ 32 h 42"/>
                <a:gd name="T36" fmla="*/ 10 w 36"/>
                <a:gd name="T37" fmla="*/ 34 h 42"/>
                <a:gd name="T38" fmla="*/ 12 w 36"/>
                <a:gd name="T39" fmla="*/ 34 h 42"/>
                <a:gd name="T40" fmla="*/ 24 w 36"/>
                <a:gd name="T4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2">
                  <a:moveTo>
                    <a:pt x="32" y="4"/>
                  </a:moveTo>
                  <a:cubicBezTo>
                    <a:pt x="35" y="14"/>
                    <a:pt x="36" y="29"/>
                    <a:pt x="31" y="39"/>
                  </a:cubicBezTo>
                  <a:cubicBezTo>
                    <a:pt x="30" y="40"/>
                    <a:pt x="29" y="41"/>
                    <a:pt x="27" y="41"/>
                  </a:cubicBezTo>
                  <a:cubicBezTo>
                    <a:pt x="22" y="40"/>
                    <a:pt x="16" y="40"/>
                    <a:pt x="10" y="40"/>
                  </a:cubicBezTo>
                  <a:cubicBezTo>
                    <a:pt x="9" y="40"/>
                    <a:pt x="8" y="40"/>
                    <a:pt x="7" y="40"/>
                  </a:cubicBezTo>
                  <a:cubicBezTo>
                    <a:pt x="7" y="40"/>
                    <a:pt x="7" y="40"/>
                    <a:pt x="6" y="41"/>
                  </a:cubicBezTo>
                  <a:cubicBezTo>
                    <a:pt x="4" y="42"/>
                    <a:pt x="1" y="41"/>
                    <a:pt x="0" y="38"/>
                  </a:cubicBezTo>
                  <a:cubicBezTo>
                    <a:pt x="0" y="36"/>
                    <a:pt x="0" y="35"/>
                    <a:pt x="1" y="34"/>
                  </a:cubicBezTo>
                  <a:cubicBezTo>
                    <a:pt x="1" y="33"/>
                    <a:pt x="2" y="32"/>
                    <a:pt x="2" y="31"/>
                  </a:cubicBezTo>
                  <a:cubicBezTo>
                    <a:pt x="2" y="27"/>
                    <a:pt x="3" y="24"/>
                    <a:pt x="3" y="21"/>
                  </a:cubicBezTo>
                  <a:cubicBezTo>
                    <a:pt x="4" y="16"/>
                    <a:pt x="4" y="10"/>
                    <a:pt x="4" y="5"/>
                  </a:cubicBezTo>
                  <a:cubicBezTo>
                    <a:pt x="4" y="3"/>
                    <a:pt x="6" y="0"/>
                    <a:pt x="9" y="1"/>
                  </a:cubicBezTo>
                  <a:cubicBezTo>
                    <a:pt x="15" y="1"/>
                    <a:pt x="21" y="1"/>
                    <a:pt x="27" y="1"/>
                  </a:cubicBezTo>
                  <a:cubicBezTo>
                    <a:pt x="29" y="1"/>
                    <a:pt x="31" y="2"/>
                    <a:pt x="32" y="4"/>
                  </a:cubicBezTo>
                  <a:close/>
                  <a:moveTo>
                    <a:pt x="24" y="33"/>
                  </a:moveTo>
                  <a:cubicBezTo>
                    <a:pt x="25" y="25"/>
                    <a:pt x="26" y="17"/>
                    <a:pt x="24" y="9"/>
                  </a:cubicBezTo>
                  <a:cubicBezTo>
                    <a:pt x="20" y="9"/>
                    <a:pt x="17" y="9"/>
                    <a:pt x="13" y="9"/>
                  </a:cubicBezTo>
                  <a:cubicBezTo>
                    <a:pt x="13" y="17"/>
                    <a:pt x="12" y="25"/>
                    <a:pt x="10" y="32"/>
                  </a:cubicBezTo>
                  <a:cubicBezTo>
                    <a:pt x="10" y="33"/>
                    <a:pt x="10" y="33"/>
                    <a:pt x="10" y="34"/>
                  </a:cubicBezTo>
                  <a:cubicBezTo>
                    <a:pt x="11" y="34"/>
                    <a:pt x="11" y="34"/>
                    <a:pt x="12" y="34"/>
                  </a:cubicBezTo>
                  <a:cubicBezTo>
                    <a:pt x="16" y="34"/>
                    <a:pt x="20" y="34"/>
                    <a:pt x="24"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0"/>
            <p:cNvSpPr>
              <a:spLocks noEditPoints="1"/>
            </p:cNvSpPr>
            <p:nvPr/>
          </p:nvSpPr>
          <p:spPr bwMode="auto">
            <a:xfrm>
              <a:off x="2557" y="1167"/>
              <a:ext cx="176" cy="172"/>
            </a:xfrm>
            <a:custGeom>
              <a:avLst/>
              <a:gdLst>
                <a:gd name="T0" fmla="*/ 36 w 39"/>
                <a:gd name="T1" fmla="*/ 4 h 38"/>
                <a:gd name="T2" fmla="*/ 39 w 39"/>
                <a:gd name="T3" fmla="*/ 33 h 38"/>
                <a:gd name="T4" fmla="*/ 35 w 39"/>
                <a:gd name="T5" fmla="*/ 37 h 38"/>
                <a:gd name="T6" fmla="*/ 7 w 39"/>
                <a:gd name="T7" fmla="*/ 35 h 38"/>
                <a:gd name="T8" fmla="*/ 5 w 39"/>
                <a:gd name="T9" fmla="*/ 32 h 38"/>
                <a:gd name="T10" fmla="*/ 1 w 39"/>
                <a:gd name="T11" fmla="*/ 9 h 38"/>
                <a:gd name="T12" fmla="*/ 3 w 39"/>
                <a:gd name="T13" fmla="*/ 5 h 38"/>
                <a:gd name="T14" fmla="*/ 19 w 39"/>
                <a:gd name="T15" fmla="*/ 1 h 38"/>
                <a:gd name="T16" fmla="*/ 36 w 39"/>
                <a:gd name="T17" fmla="*/ 4 h 38"/>
                <a:gd name="T18" fmla="*/ 31 w 39"/>
                <a:gd name="T19" fmla="*/ 29 h 38"/>
                <a:gd name="T20" fmla="*/ 29 w 39"/>
                <a:gd name="T21" fmla="*/ 10 h 38"/>
                <a:gd name="T22" fmla="*/ 29 w 39"/>
                <a:gd name="T23" fmla="*/ 9 h 38"/>
                <a:gd name="T24" fmla="*/ 26 w 39"/>
                <a:gd name="T25" fmla="*/ 9 h 38"/>
                <a:gd name="T26" fmla="*/ 19 w 39"/>
                <a:gd name="T27" fmla="*/ 9 h 38"/>
                <a:gd name="T28" fmla="*/ 10 w 39"/>
                <a:gd name="T29" fmla="*/ 11 h 38"/>
                <a:gd name="T30" fmla="*/ 11 w 39"/>
                <a:gd name="T31" fmla="*/ 29 h 38"/>
                <a:gd name="T32" fmla="*/ 11 w 39"/>
                <a:gd name="T33" fmla="*/ 30 h 38"/>
                <a:gd name="T34" fmla="*/ 31 w 39"/>
                <a:gd name="T3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8">
                  <a:moveTo>
                    <a:pt x="36" y="4"/>
                  </a:moveTo>
                  <a:cubicBezTo>
                    <a:pt x="39" y="13"/>
                    <a:pt x="39" y="23"/>
                    <a:pt x="39" y="33"/>
                  </a:cubicBezTo>
                  <a:cubicBezTo>
                    <a:pt x="39" y="35"/>
                    <a:pt x="37" y="37"/>
                    <a:pt x="35" y="37"/>
                  </a:cubicBezTo>
                  <a:cubicBezTo>
                    <a:pt x="26" y="36"/>
                    <a:pt x="16" y="38"/>
                    <a:pt x="7" y="35"/>
                  </a:cubicBezTo>
                  <a:cubicBezTo>
                    <a:pt x="6" y="35"/>
                    <a:pt x="5" y="33"/>
                    <a:pt x="5" y="32"/>
                  </a:cubicBezTo>
                  <a:cubicBezTo>
                    <a:pt x="0" y="28"/>
                    <a:pt x="1" y="14"/>
                    <a:pt x="1" y="9"/>
                  </a:cubicBezTo>
                  <a:cubicBezTo>
                    <a:pt x="1" y="7"/>
                    <a:pt x="2" y="6"/>
                    <a:pt x="3" y="5"/>
                  </a:cubicBezTo>
                  <a:cubicBezTo>
                    <a:pt x="8" y="3"/>
                    <a:pt x="14" y="1"/>
                    <a:pt x="19" y="1"/>
                  </a:cubicBezTo>
                  <a:cubicBezTo>
                    <a:pt x="23" y="1"/>
                    <a:pt x="34" y="0"/>
                    <a:pt x="36" y="4"/>
                  </a:cubicBezTo>
                  <a:close/>
                  <a:moveTo>
                    <a:pt x="31" y="29"/>
                  </a:moveTo>
                  <a:cubicBezTo>
                    <a:pt x="31" y="23"/>
                    <a:pt x="31" y="16"/>
                    <a:pt x="29" y="10"/>
                  </a:cubicBezTo>
                  <a:cubicBezTo>
                    <a:pt x="29" y="10"/>
                    <a:pt x="29" y="10"/>
                    <a:pt x="29" y="9"/>
                  </a:cubicBezTo>
                  <a:cubicBezTo>
                    <a:pt x="28" y="9"/>
                    <a:pt x="27" y="9"/>
                    <a:pt x="26" y="9"/>
                  </a:cubicBezTo>
                  <a:cubicBezTo>
                    <a:pt x="24" y="9"/>
                    <a:pt x="22" y="9"/>
                    <a:pt x="19" y="9"/>
                  </a:cubicBezTo>
                  <a:cubicBezTo>
                    <a:pt x="16" y="10"/>
                    <a:pt x="13" y="10"/>
                    <a:pt x="10" y="11"/>
                  </a:cubicBezTo>
                  <a:cubicBezTo>
                    <a:pt x="10" y="17"/>
                    <a:pt x="10" y="23"/>
                    <a:pt x="11" y="29"/>
                  </a:cubicBezTo>
                  <a:cubicBezTo>
                    <a:pt x="11" y="30"/>
                    <a:pt x="11" y="30"/>
                    <a:pt x="11" y="30"/>
                  </a:cubicBezTo>
                  <a:cubicBezTo>
                    <a:pt x="18" y="31"/>
                    <a:pt x="24" y="30"/>
                    <a:pt x="31"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1"/>
            <p:cNvSpPr/>
            <p:nvPr/>
          </p:nvSpPr>
          <p:spPr bwMode="auto">
            <a:xfrm>
              <a:off x="2023" y="3195"/>
              <a:ext cx="611" cy="444"/>
            </a:xfrm>
            <a:custGeom>
              <a:avLst/>
              <a:gdLst>
                <a:gd name="T0" fmla="*/ 129 w 135"/>
                <a:gd name="T1" fmla="*/ 30 h 98"/>
                <a:gd name="T2" fmla="*/ 129 w 135"/>
                <a:gd name="T3" fmla="*/ 97 h 98"/>
                <a:gd name="T4" fmla="*/ 46 w 135"/>
                <a:gd name="T5" fmla="*/ 93 h 98"/>
                <a:gd name="T6" fmla="*/ 0 w 135"/>
                <a:gd name="T7" fmla="*/ 89 h 98"/>
                <a:gd name="T8" fmla="*/ 2 w 135"/>
                <a:gd name="T9" fmla="*/ 57 h 98"/>
                <a:gd name="T10" fmla="*/ 7 w 135"/>
                <a:gd name="T11" fmla="*/ 27 h 98"/>
                <a:gd name="T12" fmla="*/ 57 w 135"/>
                <a:gd name="T13" fmla="*/ 2 h 98"/>
                <a:gd name="T14" fmla="*/ 129 w 135"/>
                <a:gd name="T15" fmla="*/ 3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98">
                  <a:moveTo>
                    <a:pt x="129" y="30"/>
                  </a:moveTo>
                  <a:cubicBezTo>
                    <a:pt x="135" y="51"/>
                    <a:pt x="130" y="75"/>
                    <a:pt x="129" y="97"/>
                  </a:cubicBezTo>
                  <a:cubicBezTo>
                    <a:pt x="101" y="98"/>
                    <a:pt x="72" y="95"/>
                    <a:pt x="46" y="93"/>
                  </a:cubicBezTo>
                  <a:cubicBezTo>
                    <a:pt x="31" y="92"/>
                    <a:pt x="15" y="91"/>
                    <a:pt x="0" y="89"/>
                  </a:cubicBezTo>
                  <a:cubicBezTo>
                    <a:pt x="1" y="78"/>
                    <a:pt x="1" y="68"/>
                    <a:pt x="2" y="57"/>
                  </a:cubicBezTo>
                  <a:cubicBezTo>
                    <a:pt x="2" y="47"/>
                    <a:pt x="4" y="37"/>
                    <a:pt x="7" y="27"/>
                  </a:cubicBezTo>
                  <a:cubicBezTo>
                    <a:pt x="15" y="6"/>
                    <a:pt x="38" y="3"/>
                    <a:pt x="57" y="2"/>
                  </a:cubicBezTo>
                  <a:cubicBezTo>
                    <a:pt x="83" y="1"/>
                    <a:pt x="120" y="0"/>
                    <a:pt x="129" y="3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2"/>
            <p:cNvSpPr/>
            <p:nvPr/>
          </p:nvSpPr>
          <p:spPr bwMode="auto">
            <a:xfrm>
              <a:off x="2588" y="1873"/>
              <a:ext cx="5" cy="5"/>
            </a:xfrm>
            <a:custGeom>
              <a:avLst/>
              <a:gdLst>
                <a:gd name="T0" fmla="*/ 1 w 1"/>
                <a:gd name="T1" fmla="*/ 0 h 1"/>
                <a:gd name="T2" fmla="*/ 1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0" y="0"/>
                    <a:pt x="1" y="0"/>
                  </a:cubicBezTo>
                  <a:cubicBezTo>
                    <a:pt x="1" y="0"/>
                    <a:pt x="1" y="0"/>
                    <a:pt x="1" y="0"/>
                  </a:cubicBezTo>
                  <a:cubicBezTo>
                    <a:pt x="1" y="0"/>
                    <a:pt x="1"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3"/>
            <p:cNvSpPr>
              <a:spLocks noEditPoints="1"/>
            </p:cNvSpPr>
            <p:nvPr/>
          </p:nvSpPr>
          <p:spPr bwMode="auto">
            <a:xfrm>
              <a:off x="2407" y="2724"/>
              <a:ext cx="181" cy="195"/>
            </a:xfrm>
            <a:custGeom>
              <a:avLst/>
              <a:gdLst>
                <a:gd name="T0" fmla="*/ 37 w 40"/>
                <a:gd name="T1" fmla="*/ 5 h 43"/>
                <a:gd name="T2" fmla="*/ 40 w 40"/>
                <a:gd name="T3" fmla="*/ 35 h 43"/>
                <a:gd name="T4" fmla="*/ 37 w 40"/>
                <a:gd name="T5" fmla="*/ 39 h 43"/>
                <a:gd name="T6" fmla="*/ 4 w 40"/>
                <a:gd name="T7" fmla="*/ 39 h 43"/>
                <a:gd name="T8" fmla="*/ 2 w 40"/>
                <a:gd name="T9" fmla="*/ 35 h 43"/>
                <a:gd name="T10" fmla="*/ 4 w 40"/>
                <a:gd name="T11" fmla="*/ 5 h 43"/>
                <a:gd name="T12" fmla="*/ 6 w 40"/>
                <a:gd name="T13" fmla="*/ 3 h 43"/>
                <a:gd name="T14" fmla="*/ 9 w 40"/>
                <a:gd name="T15" fmla="*/ 2 h 43"/>
                <a:gd name="T16" fmla="*/ 33 w 40"/>
                <a:gd name="T17" fmla="*/ 2 h 43"/>
                <a:gd name="T18" fmla="*/ 37 w 40"/>
                <a:gd name="T19" fmla="*/ 5 h 43"/>
                <a:gd name="T20" fmla="*/ 31 w 40"/>
                <a:gd name="T21" fmla="*/ 32 h 43"/>
                <a:gd name="T22" fmla="*/ 30 w 40"/>
                <a:gd name="T23" fmla="*/ 10 h 43"/>
                <a:gd name="T24" fmla="*/ 18 w 40"/>
                <a:gd name="T25" fmla="*/ 11 h 43"/>
                <a:gd name="T26" fmla="*/ 9 w 40"/>
                <a:gd name="T27" fmla="*/ 10 h 43"/>
                <a:gd name="T28" fmla="*/ 10 w 40"/>
                <a:gd name="T29" fmla="*/ 32 h 43"/>
                <a:gd name="T30" fmla="*/ 31 w 40"/>
                <a:gd name="T31"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43">
                  <a:moveTo>
                    <a:pt x="37" y="5"/>
                  </a:moveTo>
                  <a:cubicBezTo>
                    <a:pt x="40" y="14"/>
                    <a:pt x="40" y="25"/>
                    <a:pt x="40" y="35"/>
                  </a:cubicBezTo>
                  <a:cubicBezTo>
                    <a:pt x="40" y="37"/>
                    <a:pt x="39" y="39"/>
                    <a:pt x="37" y="39"/>
                  </a:cubicBezTo>
                  <a:cubicBezTo>
                    <a:pt x="27" y="42"/>
                    <a:pt x="14" y="43"/>
                    <a:pt x="4" y="39"/>
                  </a:cubicBezTo>
                  <a:cubicBezTo>
                    <a:pt x="3" y="38"/>
                    <a:pt x="2" y="37"/>
                    <a:pt x="2" y="35"/>
                  </a:cubicBezTo>
                  <a:cubicBezTo>
                    <a:pt x="2" y="25"/>
                    <a:pt x="0" y="15"/>
                    <a:pt x="4" y="5"/>
                  </a:cubicBezTo>
                  <a:cubicBezTo>
                    <a:pt x="4" y="4"/>
                    <a:pt x="5" y="3"/>
                    <a:pt x="6" y="3"/>
                  </a:cubicBezTo>
                  <a:cubicBezTo>
                    <a:pt x="7" y="3"/>
                    <a:pt x="8" y="2"/>
                    <a:pt x="9" y="2"/>
                  </a:cubicBezTo>
                  <a:cubicBezTo>
                    <a:pt x="16" y="0"/>
                    <a:pt x="25" y="1"/>
                    <a:pt x="33" y="2"/>
                  </a:cubicBezTo>
                  <a:cubicBezTo>
                    <a:pt x="35" y="2"/>
                    <a:pt x="37" y="3"/>
                    <a:pt x="37" y="5"/>
                  </a:cubicBezTo>
                  <a:close/>
                  <a:moveTo>
                    <a:pt x="31" y="32"/>
                  </a:moveTo>
                  <a:cubicBezTo>
                    <a:pt x="31" y="25"/>
                    <a:pt x="31" y="17"/>
                    <a:pt x="30" y="10"/>
                  </a:cubicBezTo>
                  <a:cubicBezTo>
                    <a:pt x="26" y="11"/>
                    <a:pt x="22" y="11"/>
                    <a:pt x="18" y="11"/>
                  </a:cubicBezTo>
                  <a:cubicBezTo>
                    <a:pt x="15" y="11"/>
                    <a:pt x="11" y="11"/>
                    <a:pt x="9" y="10"/>
                  </a:cubicBezTo>
                  <a:cubicBezTo>
                    <a:pt x="8" y="17"/>
                    <a:pt x="10" y="25"/>
                    <a:pt x="10" y="32"/>
                  </a:cubicBezTo>
                  <a:cubicBezTo>
                    <a:pt x="17" y="34"/>
                    <a:pt x="25" y="33"/>
                    <a:pt x="31" y="3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4"/>
            <p:cNvSpPr>
              <a:spLocks noEditPoints="1"/>
            </p:cNvSpPr>
            <p:nvPr/>
          </p:nvSpPr>
          <p:spPr bwMode="auto">
            <a:xfrm>
              <a:off x="2380" y="2335"/>
              <a:ext cx="186" cy="226"/>
            </a:xfrm>
            <a:custGeom>
              <a:avLst/>
              <a:gdLst>
                <a:gd name="T0" fmla="*/ 35 w 41"/>
                <a:gd name="T1" fmla="*/ 5 h 50"/>
                <a:gd name="T2" fmla="*/ 40 w 41"/>
                <a:gd name="T3" fmla="*/ 41 h 50"/>
                <a:gd name="T4" fmla="*/ 36 w 41"/>
                <a:gd name="T5" fmla="*/ 45 h 50"/>
                <a:gd name="T6" fmla="*/ 18 w 41"/>
                <a:gd name="T7" fmla="*/ 43 h 50"/>
                <a:gd name="T8" fmla="*/ 10 w 41"/>
                <a:gd name="T9" fmla="*/ 41 h 50"/>
                <a:gd name="T10" fmla="*/ 11 w 41"/>
                <a:gd name="T11" fmla="*/ 43 h 50"/>
                <a:gd name="T12" fmla="*/ 4 w 41"/>
                <a:gd name="T13" fmla="*/ 46 h 50"/>
                <a:gd name="T14" fmla="*/ 4 w 41"/>
                <a:gd name="T15" fmla="*/ 17 h 50"/>
                <a:gd name="T16" fmla="*/ 32 w 41"/>
                <a:gd name="T17" fmla="*/ 2 h 50"/>
                <a:gd name="T18" fmla="*/ 35 w 41"/>
                <a:gd name="T19" fmla="*/ 5 h 50"/>
                <a:gd name="T20" fmla="*/ 32 w 41"/>
                <a:gd name="T21" fmla="*/ 37 h 50"/>
                <a:gd name="T22" fmla="*/ 28 w 41"/>
                <a:gd name="T23" fmla="*/ 11 h 50"/>
                <a:gd name="T24" fmla="*/ 10 w 41"/>
                <a:gd name="T25" fmla="*/ 37 h 50"/>
                <a:gd name="T26" fmla="*/ 19 w 41"/>
                <a:gd name="T27" fmla="*/ 37 h 50"/>
                <a:gd name="T28" fmla="*/ 32 w 41"/>
                <a:gd name="T29"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0">
                  <a:moveTo>
                    <a:pt x="35" y="5"/>
                  </a:moveTo>
                  <a:cubicBezTo>
                    <a:pt x="39" y="16"/>
                    <a:pt x="41" y="30"/>
                    <a:pt x="40" y="41"/>
                  </a:cubicBezTo>
                  <a:cubicBezTo>
                    <a:pt x="40" y="43"/>
                    <a:pt x="39" y="45"/>
                    <a:pt x="36" y="45"/>
                  </a:cubicBezTo>
                  <a:cubicBezTo>
                    <a:pt x="30" y="45"/>
                    <a:pt x="24" y="44"/>
                    <a:pt x="18" y="43"/>
                  </a:cubicBezTo>
                  <a:cubicBezTo>
                    <a:pt x="15" y="43"/>
                    <a:pt x="13" y="42"/>
                    <a:pt x="10" y="41"/>
                  </a:cubicBezTo>
                  <a:cubicBezTo>
                    <a:pt x="10" y="42"/>
                    <a:pt x="11" y="42"/>
                    <a:pt x="11" y="43"/>
                  </a:cubicBezTo>
                  <a:cubicBezTo>
                    <a:pt x="11" y="47"/>
                    <a:pt x="6" y="50"/>
                    <a:pt x="4" y="46"/>
                  </a:cubicBezTo>
                  <a:cubicBezTo>
                    <a:pt x="0" y="37"/>
                    <a:pt x="0" y="25"/>
                    <a:pt x="4" y="17"/>
                  </a:cubicBezTo>
                  <a:cubicBezTo>
                    <a:pt x="9" y="4"/>
                    <a:pt x="19" y="0"/>
                    <a:pt x="32" y="2"/>
                  </a:cubicBezTo>
                  <a:cubicBezTo>
                    <a:pt x="34" y="3"/>
                    <a:pt x="35" y="4"/>
                    <a:pt x="35" y="5"/>
                  </a:cubicBezTo>
                  <a:close/>
                  <a:moveTo>
                    <a:pt x="32" y="37"/>
                  </a:moveTo>
                  <a:cubicBezTo>
                    <a:pt x="31" y="28"/>
                    <a:pt x="30" y="19"/>
                    <a:pt x="28" y="11"/>
                  </a:cubicBezTo>
                  <a:cubicBezTo>
                    <a:pt x="12" y="10"/>
                    <a:pt x="9" y="24"/>
                    <a:pt x="10" y="37"/>
                  </a:cubicBezTo>
                  <a:cubicBezTo>
                    <a:pt x="13" y="37"/>
                    <a:pt x="16" y="37"/>
                    <a:pt x="19" y="37"/>
                  </a:cubicBezTo>
                  <a:cubicBezTo>
                    <a:pt x="23" y="37"/>
                    <a:pt x="28" y="37"/>
                    <a:pt x="32" y="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5"/>
            <p:cNvSpPr>
              <a:spLocks noEditPoints="1"/>
            </p:cNvSpPr>
            <p:nvPr/>
          </p:nvSpPr>
          <p:spPr bwMode="auto">
            <a:xfrm>
              <a:off x="2380" y="2036"/>
              <a:ext cx="172" cy="195"/>
            </a:xfrm>
            <a:custGeom>
              <a:avLst/>
              <a:gdLst>
                <a:gd name="T0" fmla="*/ 36 w 38"/>
                <a:gd name="T1" fmla="*/ 9 h 43"/>
                <a:gd name="T2" fmla="*/ 35 w 38"/>
                <a:gd name="T3" fmla="*/ 39 h 43"/>
                <a:gd name="T4" fmla="*/ 31 w 38"/>
                <a:gd name="T5" fmla="*/ 42 h 43"/>
                <a:gd name="T6" fmla="*/ 14 w 38"/>
                <a:gd name="T7" fmla="*/ 39 h 43"/>
                <a:gd name="T8" fmla="*/ 8 w 38"/>
                <a:gd name="T9" fmla="*/ 38 h 43"/>
                <a:gd name="T10" fmla="*/ 8 w 38"/>
                <a:gd name="T11" fmla="*/ 38 h 43"/>
                <a:gd name="T12" fmla="*/ 8 w 38"/>
                <a:gd name="T13" fmla="*/ 38 h 43"/>
                <a:gd name="T14" fmla="*/ 1 w 38"/>
                <a:gd name="T15" fmla="*/ 38 h 43"/>
                <a:gd name="T16" fmla="*/ 0 w 38"/>
                <a:gd name="T17" fmla="*/ 38 h 43"/>
                <a:gd name="T18" fmla="*/ 0 w 38"/>
                <a:gd name="T19" fmla="*/ 34 h 43"/>
                <a:gd name="T20" fmla="*/ 0 w 38"/>
                <a:gd name="T21" fmla="*/ 26 h 43"/>
                <a:gd name="T22" fmla="*/ 0 w 38"/>
                <a:gd name="T23" fmla="*/ 6 h 43"/>
                <a:gd name="T24" fmla="*/ 3 w 38"/>
                <a:gd name="T25" fmla="*/ 2 h 43"/>
                <a:gd name="T26" fmla="*/ 24 w 38"/>
                <a:gd name="T27" fmla="*/ 2 h 43"/>
                <a:gd name="T28" fmla="*/ 36 w 38"/>
                <a:gd name="T29" fmla="*/ 9 h 43"/>
                <a:gd name="T30" fmla="*/ 28 w 38"/>
                <a:gd name="T31" fmla="*/ 34 h 43"/>
                <a:gd name="T32" fmla="*/ 28 w 38"/>
                <a:gd name="T33" fmla="*/ 14 h 43"/>
                <a:gd name="T34" fmla="*/ 26 w 38"/>
                <a:gd name="T35" fmla="*/ 12 h 43"/>
                <a:gd name="T36" fmla="*/ 20 w 38"/>
                <a:gd name="T37" fmla="*/ 10 h 43"/>
                <a:gd name="T38" fmla="*/ 9 w 38"/>
                <a:gd name="T39" fmla="*/ 9 h 43"/>
                <a:gd name="T40" fmla="*/ 9 w 38"/>
                <a:gd name="T41" fmla="*/ 26 h 43"/>
                <a:gd name="T42" fmla="*/ 9 w 38"/>
                <a:gd name="T43" fmla="*/ 33 h 43"/>
                <a:gd name="T44" fmla="*/ 28 w 38"/>
                <a:gd name="T45"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43">
                  <a:moveTo>
                    <a:pt x="36" y="9"/>
                  </a:moveTo>
                  <a:cubicBezTo>
                    <a:pt x="38" y="19"/>
                    <a:pt x="38" y="30"/>
                    <a:pt x="35" y="39"/>
                  </a:cubicBezTo>
                  <a:cubicBezTo>
                    <a:pt x="34" y="41"/>
                    <a:pt x="33" y="42"/>
                    <a:pt x="31" y="42"/>
                  </a:cubicBezTo>
                  <a:cubicBezTo>
                    <a:pt x="25" y="41"/>
                    <a:pt x="20" y="40"/>
                    <a:pt x="14" y="39"/>
                  </a:cubicBezTo>
                  <a:cubicBezTo>
                    <a:pt x="12" y="39"/>
                    <a:pt x="10" y="39"/>
                    <a:pt x="8" y="38"/>
                  </a:cubicBezTo>
                  <a:cubicBezTo>
                    <a:pt x="8" y="39"/>
                    <a:pt x="8" y="40"/>
                    <a:pt x="8" y="38"/>
                  </a:cubicBezTo>
                  <a:cubicBezTo>
                    <a:pt x="8" y="38"/>
                    <a:pt x="8" y="38"/>
                    <a:pt x="8" y="38"/>
                  </a:cubicBezTo>
                  <a:cubicBezTo>
                    <a:pt x="8" y="43"/>
                    <a:pt x="1" y="42"/>
                    <a:pt x="1" y="38"/>
                  </a:cubicBezTo>
                  <a:cubicBezTo>
                    <a:pt x="1" y="41"/>
                    <a:pt x="1" y="39"/>
                    <a:pt x="0" y="38"/>
                  </a:cubicBezTo>
                  <a:cubicBezTo>
                    <a:pt x="0" y="37"/>
                    <a:pt x="0" y="35"/>
                    <a:pt x="0" y="34"/>
                  </a:cubicBezTo>
                  <a:cubicBezTo>
                    <a:pt x="0" y="26"/>
                    <a:pt x="0" y="26"/>
                    <a:pt x="0" y="26"/>
                  </a:cubicBezTo>
                  <a:cubicBezTo>
                    <a:pt x="0" y="19"/>
                    <a:pt x="0" y="12"/>
                    <a:pt x="0" y="6"/>
                  </a:cubicBezTo>
                  <a:cubicBezTo>
                    <a:pt x="0" y="4"/>
                    <a:pt x="1" y="2"/>
                    <a:pt x="3" y="2"/>
                  </a:cubicBezTo>
                  <a:cubicBezTo>
                    <a:pt x="10" y="0"/>
                    <a:pt x="17" y="0"/>
                    <a:pt x="24" y="2"/>
                  </a:cubicBezTo>
                  <a:cubicBezTo>
                    <a:pt x="29" y="3"/>
                    <a:pt x="34" y="4"/>
                    <a:pt x="36" y="9"/>
                  </a:cubicBezTo>
                  <a:close/>
                  <a:moveTo>
                    <a:pt x="28" y="34"/>
                  </a:moveTo>
                  <a:cubicBezTo>
                    <a:pt x="29" y="28"/>
                    <a:pt x="30" y="20"/>
                    <a:pt x="28" y="14"/>
                  </a:cubicBezTo>
                  <a:cubicBezTo>
                    <a:pt x="28" y="11"/>
                    <a:pt x="29" y="12"/>
                    <a:pt x="26" y="12"/>
                  </a:cubicBezTo>
                  <a:cubicBezTo>
                    <a:pt x="24" y="11"/>
                    <a:pt x="22" y="10"/>
                    <a:pt x="20" y="10"/>
                  </a:cubicBezTo>
                  <a:cubicBezTo>
                    <a:pt x="16" y="9"/>
                    <a:pt x="12" y="9"/>
                    <a:pt x="9" y="9"/>
                  </a:cubicBezTo>
                  <a:cubicBezTo>
                    <a:pt x="9" y="15"/>
                    <a:pt x="9" y="20"/>
                    <a:pt x="9" y="26"/>
                  </a:cubicBezTo>
                  <a:cubicBezTo>
                    <a:pt x="9" y="28"/>
                    <a:pt x="9" y="31"/>
                    <a:pt x="9" y="33"/>
                  </a:cubicBezTo>
                  <a:cubicBezTo>
                    <a:pt x="15" y="32"/>
                    <a:pt x="21" y="34"/>
                    <a:pt x="2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6"/>
            <p:cNvSpPr>
              <a:spLocks noEditPoints="1"/>
            </p:cNvSpPr>
            <p:nvPr/>
          </p:nvSpPr>
          <p:spPr bwMode="auto">
            <a:xfrm>
              <a:off x="2357" y="1724"/>
              <a:ext cx="186" cy="176"/>
            </a:xfrm>
            <a:custGeom>
              <a:avLst/>
              <a:gdLst>
                <a:gd name="T0" fmla="*/ 37 w 41"/>
                <a:gd name="T1" fmla="*/ 7 h 39"/>
                <a:gd name="T2" fmla="*/ 37 w 41"/>
                <a:gd name="T3" fmla="*/ 37 h 39"/>
                <a:gd name="T4" fmla="*/ 33 w 41"/>
                <a:gd name="T5" fmla="*/ 39 h 39"/>
                <a:gd name="T6" fmla="*/ 16 w 41"/>
                <a:gd name="T7" fmla="*/ 35 h 39"/>
                <a:gd name="T8" fmla="*/ 8 w 41"/>
                <a:gd name="T9" fmla="*/ 32 h 39"/>
                <a:gd name="T10" fmla="*/ 6 w 41"/>
                <a:gd name="T11" fmla="*/ 33 h 39"/>
                <a:gd name="T12" fmla="*/ 1 w 41"/>
                <a:gd name="T13" fmla="*/ 23 h 39"/>
                <a:gd name="T14" fmla="*/ 0 w 41"/>
                <a:gd name="T15" fmla="*/ 6 h 39"/>
                <a:gd name="T16" fmla="*/ 3 w 41"/>
                <a:gd name="T17" fmla="*/ 1 h 39"/>
                <a:gd name="T18" fmla="*/ 22 w 41"/>
                <a:gd name="T19" fmla="*/ 1 h 39"/>
                <a:gd name="T20" fmla="*/ 37 w 41"/>
                <a:gd name="T21" fmla="*/ 7 h 39"/>
                <a:gd name="T22" fmla="*/ 31 w 41"/>
                <a:gd name="T23" fmla="*/ 31 h 39"/>
                <a:gd name="T24" fmla="*/ 30 w 41"/>
                <a:gd name="T25" fmla="*/ 12 h 39"/>
                <a:gd name="T26" fmla="*/ 8 w 41"/>
                <a:gd name="T27" fmla="*/ 9 h 39"/>
                <a:gd name="T28" fmla="*/ 9 w 41"/>
                <a:gd name="T29" fmla="*/ 21 h 39"/>
                <a:gd name="T30" fmla="*/ 10 w 41"/>
                <a:gd name="T31" fmla="*/ 27 h 39"/>
                <a:gd name="T32" fmla="*/ 14 w 41"/>
                <a:gd name="T33" fmla="*/ 28 h 39"/>
                <a:gd name="T34" fmla="*/ 31 w 41"/>
                <a:gd name="T35"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39">
                  <a:moveTo>
                    <a:pt x="37" y="7"/>
                  </a:moveTo>
                  <a:cubicBezTo>
                    <a:pt x="41" y="16"/>
                    <a:pt x="41" y="28"/>
                    <a:pt x="37" y="37"/>
                  </a:cubicBezTo>
                  <a:cubicBezTo>
                    <a:pt x="36" y="38"/>
                    <a:pt x="35" y="39"/>
                    <a:pt x="33" y="39"/>
                  </a:cubicBezTo>
                  <a:cubicBezTo>
                    <a:pt x="27" y="38"/>
                    <a:pt x="21" y="37"/>
                    <a:pt x="16" y="35"/>
                  </a:cubicBezTo>
                  <a:cubicBezTo>
                    <a:pt x="14" y="35"/>
                    <a:pt x="11" y="34"/>
                    <a:pt x="8" y="32"/>
                  </a:cubicBezTo>
                  <a:cubicBezTo>
                    <a:pt x="8" y="33"/>
                    <a:pt x="7" y="33"/>
                    <a:pt x="6" y="33"/>
                  </a:cubicBezTo>
                  <a:cubicBezTo>
                    <a:pt x="1" y="31"/>
                    <a:pt x="1" y="27"/>
                    <a:pt x="1" y="23"/>
                  </a:cubicBezTo>
                  <a:cubicBezTo>
                    <a:pt x="0" y="17"/>
                    <a:pt x="0" y="11"/>
                    <a:pt x="0" y="6"/>
                  </a:cubicBezTo>
                  <a:cubicBezTo>
                    <a:pt x="0" y="4"/>
                    <a:pt x="1" y="2"/>
                    <a:pt x="3" y="1"/>
                  </a:cubicBezTo>
                  <a:cubicBezTo>
                    <a:pt x="9" y="0"/>
                    <a:pt x="15" y="0"/>
                    <a:pt x="22" y="1"/>
                  </a:cubicBezTo>
                  <a:cubicBezTo>
                    <a:pt x="26" y="2"/>
                    <a:pt x="35" y="2"/>
                    <a:pt x="37" y="7"/>
                  </a:cubicBezTo>
                  <a:close/>
                  <a:moveTo>
                    <a:pt x="31" y="31"/>
                  </a:moveTo>
                  <a:cubicBezTo>
                    <a:pt x="32" y="25"/>
                    <a:pt x="32" y="17"/>
                    <a:pt x="30" y="12"/>
                  </a:cubicBezTo>
                  <a:cubicBezTo>
                    <a:pt x="23" y="10"/>
                    <a:pt x="15" y="8"/>
                    <a:pt x="8" y="9"/>
                  </a:cubicBezTo>
                  <a:cubicBezTo>
                    <a:pt x="8" y="13"/>
                    <a:pt x="8" y="17"/>
                    <a:pt x="9" y="21"/>
                  </a:cubicBezTo>
                  <a:cubicBezTo>
                    <a:pt x="9" y="23"/>
                    <a:pt x="10" y="25"/>
                    <a:pt x="10" y="27"/>
                  </a:cubicBezTo>
                  <a:cubicBezTo>
                    <a:pt x="12" y="27"/>
                    <a:pt x="13" y="28"/>
                    <a:pt x="14" y="28"/>
                  </a:cubicBezTo>
                  <a:cubicBezTo>
                    <a:pt x="19" y="29"/>
                    <a:pt x="25" y="31"/>
                    <a:pt x="31"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7"/>
            <p:cNvSpPr>
              <a:spLocks noEditPoints="1"/>
            </p:cNvSpPr>
            <p:nvPr/>
          </p:nvSpPr>
          <p:spPr bwMode="auto">
            <a:xfrm>
              <a:off x="1973" y="415"/>
              <a:ext cx="529" cy="476"/>
            </a:xfrm>
            <a:custGeom>
              <a:avLst/>
              <a:gdLst>
                <a:gd name="T0" fmla="*/ 116 w 117"/>
                <a:gd name="T1" fmla="*/ 14 h 105"/>
                <a:gd name="T2" fmla="*/ 116 w 117"/>
                <a:gd name="T3" fmla="*/ 61 h 105"/>
                <a:gd name="T4" fmla="*/ 117 w 117"/>
                <a:gd name="T5" fmla="*/ 104 h 105"/>
                <a:gd name="T6" fmla="*/ 13 w 117"/>
                <a:gd name="T7" fmla="*/ 104 h 105"/>
                <a:gd name="T8" fmla="*/ 11 w 117"/>
                <a:gd name="T9" fmla="*/ 105 h 105"/>
                <a:gd name="T10" fmla="*/ 25 w 117"/>
                <a:gd name="T11" fmla="*/ 16 h 105"/>
                <a:gd name="T12" fmla="*/ 116 w 117"/>
                <a:gd name="T13" fmla="*/ 14 h 105"/>
                <a:gd name="T14" fmla="*/ 90 w 117"/>
                <a:gd name="T15" fmla="*/ 85 h 105"/>
                <a:gd name="T16" fmla="*/ 91 w 117"/>
                <a:gd name="T17" fmla="*/ 67 h 105"/>
                <a:gd name="T18" fmla="*/ 91 w 117"/>
                <a:gd name="T19" fmla="*/ 41 h 105"/>
                <a:gd name="T20" fmla="*/ 82 w 117"/>
                <a:gd name="T21" fmla="*/ 39 h 105"/>
                <a:gd name="T22" fmla="*/ 81 w 117"/>
                <a:gd name="T23" fmla="*/ 39 h 105"/>
                <a:gd name="T24" fmla="*/ 76 w 117"/>
                <a:gd name="T25" fmla="*/ 44 h 105"/>
                <a:gd name="T26" fmla="*/ 76 w 117"/>
                <a:gd name="T27" fmla="*/ 55 h 105"/>
                <a:gd name="T28" fmla="*/ 60 w 117"/>
                <a:gd name="T29" fmla="*/ 55 h 105"/>
                <a:gd name="T30" fmla="*/ 56 w 117"/>
                <a:gd name="T31" fmla="*/ 58 h 105"/>
                <a:gd name="T32" fmla="*/ 55 w 117"/>
                <a:gd name="T33" fmla="*/ 51 h 105"/>
                <a:gd name="T34" fmla="*/ 56 w 117"/>
                <a:gd name="T35" fmla="*/ 38 h 105"/>
                <a:gd name="T36" fmla="*/ 49 w 117"/>
                <a:gd name="T37" fmla="*/ 32 h 105"/>
                <a:gd name="T38" fmla="*/ 45 w 117"/>
                <a:gd name="T39" fmla="*/ 31 h 105"/>
                <a:gd name="T40" fmla="*/ 39 w 117"/>
                <a:gd name="T41" fmla="*/ 36 h 105"/>
                <a:gd name="T42" fmla="*/ 38 w 117"/>
                <a:gd name="T43" fmla="*/ 69 h 105"/>
                <a:gd name="T44" fmla="*/ 38 w 117"/>
                <a:gd name="T45" fmla="*/ 87 h 105"/>
                <a:gd name="T46" fmla="*/ 43 w 117"/>
                <a:gd name="T47" fmla="*/ 89 h 105"/>
                <a:gd name="T48" fmla="*/ 46 w 117"/>
                <a:gd name="T49" fmla="*/ 89 h 105"/>
                <a:gd name="T50" fmla="*/ 46 w 117"/>
                <a:gd name="T51" fmla="*/ 89 h 105"/>
                <a:gd name="T52" fmla="*/ 57 w 117"/>
                <a:gd name="T53" fmla="*/ 89 h 105"/>
                <a:gd name="T54" fmla="*/ 57 w 117"/>
                <a:gd name="T55" fmla="*/ 71 h 105"/>
                <a:gd name="T56" fmla="*/ 64 w 117"/>
                <a:gd name="T57" fmla="*/ 71 h 105"/>
                <a:gd name="T58" fmla="*/ 75 w 117"/>
                <a:gd name="T59" fmla="*/ 72 h 105"/>
                <a:gd name="T60" fmla="*/ 76 w 117"/>
                <a:gd name="T61" fmla="*/ 72 h 105"/>
                <a:gd name="T62" fmla="*/ 76 w 117"/>
                <a:gd name="T63" fmla="*/ 87 h 105"/>
                <a:gd name="T64" fmla="*/ 86 w 117"/>
                <a:gd name="T65" fmla="*/ 89 h 105"/>
                <a:gd name="T66" fmla="*/ 86 w 117"/>
                <a:gd name="T67" fmla="*/ 89 h 105"/>
                <a:gd name="T68" fmla="*/ 86 w 117"/>
                <a:gd name="T69" fmla="*/ 89 h 105"/>
                <a:gd name="T70" fmla="*/ 87 w 117"/>
                <a:gd name="T71" fmla="*/ 89 h 105"/>
                <a:gd name="T72" fmla="*/ 88 w 117"/>
                <a:gd name="T73" fmla="*/ 88 h 105"/>
                <a:gd name="T74" fmla="*/ 88 w 117"/>
                <a:gd name="T75" fmla="*/ 88 h 105"/>
                <a:gd name="T76" fmla="*/ 90 w 117"/>
                <a:gd name="T77"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105">
                  <a:moveTo>
                    <a:pt x="116" y="14"/>
                  </a:moveTo>
                  <a:cubicBezTo>
                    <a:pt x="116" y="61"/>
                    <a:pt x="116" y="61"/>
                    <a:pt x="116" y="61"/>
                  </a:cubicBezTo>
                  <a:cubicBezTo>
                    <a:pt x="116" y="75"/>
                    <a:pt x="114" y="91"/>
                    <a:pt x="117" y="104"/>
                  </a:cubicBezTo>
                  <a:cubicBezTo>
                    <a:pt x="83" y="100"/>
                    <a:pt x="47" y="101"/>
                    <a:pt x="13" y="104"/>
                  </a:cubicBezTo>
                  <a:cubicBezTo>
                    <a:pt x="12" y="105"/>
                    <a:pt x="12" y="105"/>
                    <a:pt x="11" y="105"/>
                  </a:cubicBezTo>
                  <a:cubicBezTo>
                    <a:pt x="9" y="78"/>
                    <a:pt x="0" y="32"/>
                    <a:pt x="25" y="16"/>
                  </a:cubicBezTo>
                  <a:cubicBezTo>
                    <a:pt x="48" y="0"/>
                    <a:pt x="89" y="12"/>
                    <a:pt x="116" y="14"/>
                  </a:cubicBezTo>
                  <a:close/>
                  <a:moveTo>
                    <a:pt x="90" y="85"/>
                  </a:moveTo>
                  <a:cubicBezTo>
                    <a:pt x="92" y="79"/>
                    <a:pt x="91" y="73"/>
                    <a:pt x="91" y="67"/>
                  </a:cubicBezTo>
                  <a:cubicBezTo>
                    <a:pt x="91" y="58"/>
                    <a:pt x="91" y="50"/>
                    <a:pt x="91" y="41"/>
                  </a:cubicBezTo>
                  <a:cubicBezTo>
                    <a:pt x="91" y="36"/>
                    <a:pt x="84" y="35"/>
                    <a:pt x="82" y="39"/>
                  </a:cubicBezTo>
                  <a:cubicBezTo>
                    <a:pt x="82" y="39"/>
                    <a:pt x="81" y="39"/>
                    <a:pt x="81" y="39"/>
                  </a:cubicBezTo>
                  <a:cubicBezTo>
                    <a:pt x="79" y="39"/>
                    <a:pt x="76" y="41"/>
                    <a:pt x="76" y="44"/>
                  </a:cubicBezTo>
                  <a:cubicBezTo>
                    <a:pt x="76" y="48"/>
                    <a:pt x="76" y="51"/>
                    <a:pt x="76" y="55"/>
                  </a:cubicBezTo>
                  <a:cubicBezTo>
                    <a:pt x="71" y="55"/>
                    <a:pt x="65" y="55"/>
                    <a:pt x="60" y="55"/>
                  </a:cubicBezTo>
                  <a:cubicBezTo>
                    <a:pt x="58" y="55"/>
                    <a:pt x="56" y="56"/>
                    <a:pt x="56" y="58"/>
                  </a:cubicBezTo>
                  <a:cubicBezTo>
                    <a:pt x="56" y="55"/>
                    <a:pt x="55" y="53"/>
                    <a:pt x="55" y="51"/>
                  </a:cubicBezTo>
                  <a:cubicBezTo>
                    <a:pt x="55" y="46"/>
                    <a:pt x="54" y="41"/>
                    <a:pt x="56" y="38"/>
                  </a:cubicBezTo>
                  <a:cubicBezTo>
                    <a:pt x="57" y="34"/>
                    <a:pt x="53" y="29"/>
                    <a:pt x="49" y="32"/>
                  </a:cubicBezTo>
                  <a:cubicBezTo>
                    <a:pt x="48" y="31"/>
                    <a:pt x="46" y="31"/>
                    <a:pt x="45" y="31"/>
                  </a:cubicBezTo>
                  <a:cubicBezTo>
                    <a:pt x="42" y="31"/>
                    <a:pt x="39" y="32"/>
                    <a:pt x="39" y="36"/>
                  </a:cubicBezTo>
                  <a:cubicBezTo>
                    <a:pt x="39" y="47"/>
                    <a:pt x="38" y="58"/>
                    <a:pt x="38" y="69"/>
                  </a:cubicBezTo>
                  <a:cubicBezTo>
                    <a:pt x="38" y="75"/>
                    <a:pt x="38" y="81"/>
                    <a:pt x="38" y="87"/>
                  </a:cubicBezTo>
                  <a:cubicBezTo>
                    <a:pt x="38" y="89"/>
                    <a:pt x="41" y="90"/>
                    <a:pt x="43" y="89"/>
                  </a:cubicBezTo>
                  <a:cubicBezTo>
                    <a:pt x="44" y="89"/>
                    <a:pt x="45" y="89"/>
                    <a:pt x="46" y="89"/>
                  </a:cubicBezTo>
                  <a:cubicBezTo>
                    <a:pt x="46" y="89"/>
                    <a:pt x="46" y="89"/>
                    <a:pt x="46" y="89"/>
                  </a:cubicBezTo>
                  <a:cubicBezTo>
                    <a:pt x="46" y="96"/>
                    <a:pt x="57" y="96"/>
                    <a:pt x="57" y="89"/>
                  </a:cubicBezTo>
                  <a:cubicBezTo>
                    <a:pt x="57" y="83"/>
                    <a:pt x="57" y="77"/>
                    <a:pt x="57" y="71"/>
                  </a:cubicBezTo>
                  <a:cubicBezTo>
                    <a:pt x="59" y="71"/>
                    <a:pt x="61" y="71"/>
                    <a:pt x="64" y="71"/>
                  </a:cubicBezTo>
                  <a:cubicBezTo>
                    <a:pt x="67" y="72"/>
                    <a:pt x="71" y="72"/>
                    <a:pt x="75" y="72"/>
                  </a:cubicBezTo>
                  <a:cubicBezTo>
                    <a:pt x="75" y="72"/>
                    <a:pt x="76" y="72"/>
                    <a:pt x="76" y="72"/>
                  </a:cubicBezTo>
                  <a:cubicBezTo>
                    <a:pt x="76" y="77"/>
                    <a:pt x="76" y="82"/>
                    <a:pt x="76" y="87"/>
                  </a:cubicBezTo>
                  <a:cubicBezTo>
                    <a:pt x="76" y="92"/>
                    <a:pt x="83" y="93"/>
                    <a:pt x="86" y="89"/>
                  </a:cubicBezTo>
                  <a:cubicBezTo>
                    <a:pt x="86" y="89"/>
                    <a:pt x="86" y="89"/>
                    <a:pt x="86" y="89"/>
                  </a:cubicBezTo>
                  <a:cubicBezTo>
                    <a:pt x="86" y="89"/>
                    <a:pt x="86" y="89"/>
                    <a:pt x="86" y="89"/>
                  </a:cubicBezTo>
                  <a:cubicBezTo>
                    <a:pt x="87" y="89"/>
                    <a:pt x="87" y="89"/>
                    <a:pt x="87" y="89"/>
                  </a:cubicBezTo>
                  <a:cubicBezTo>
                    <a:pt x="87" y="89"/>
                    <a:pt x="88" y="88"/>
                    <a:pt x="88" y="88"/>
                  </a:cubicBezTo>
                  <a:cubicBezTo>
                    <a:pt x="88" y="88"/>
                    <a:pt x="88" y="88"/>
                    <a:pt x="88" y="88"/>
                  </a:cubicBezTo>
                  <a:cubicBezTo>
                    <a:pt x="89" y="88"/>
                    <a:pt x="90" y="87"/>
                    <a:pt x="90" y="85"/>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8"/>
            <p:cNvSpPr>
              <a:spLocks noEditPoints="1"/>
            </p:cNvSpPr>
            <p:nvPr/>
          </p:nvSpPr>
          <p:spPr bwMode="auto">
            <a:xfrm>
              <a:off x="2303" y="1434"/>
              <a:ext cx="186" cy="172"/>
            </a:xfrm>
            <a:custGeom>
              <a:avLst/>
              <a:gdLst>
                <a:gd name="T0" fmla="*/ 40 w 41"/>
                <a:gd name="T1" fmla="*/ 12 h 38"/>
                <a:gd name="T2" fmla="*/ 38 w 41"/>
                <a:gd name="T3" fmla="*/ 34 h 38"/>
                <a:gd name="T4" fmla="*/ 35 w 41"/>
                <a:gd name="T5" fmla="*/ 36 h 38"/>
                <a:gd name="T6" fmla="*/ 5 w 41"/>
                <a:gd name="T7" fmla="*/ 35 h 38"/>
                <a:gd name="T8" fmla="*/ 4 w 41"/>
                <a:gd name="T9" fmla="*/ 30 h 38"/>
                <a:gd name="T10" fmla="*/ 3 w 41"/>
                <a:gd name="T11" fmla="*/ 8 h 38"/>
                <a:gd name="T12" fmla="*/ 10 w 41"/>
                <a:gd name="T13" fmla="*/ 1 h 38"/>
                <a:gd name="T14" fmla="*/ 21 w 41"/>
                <a:gd name="T15" fmla="*/ 1 h 38"/>
                <a:gd name="T16" fmla="*/ 36 w 41"/>
                <a:gd name="T17" fmla="*/ 4 h 38"/>
                <a:gd name="T18" fmla="*/ 40 w 41"/>
                <a:gd name="T19" fmla="*/ 12 h 38"/>
                <a:gd name="T20" fmla="*/ 32 w 41"/>
                <a:gd name="T21" fmla="*/ 29 h 38"/>
                <a:gd name="T22" fmla="*/ 33 w 41"/>
                <a:gd name="T23" fmla="*/ 20 h 38"/>
                <a:gd name="T24" fmla="*/ 32 w 41"/>
                <a:gd name="T25" fmla="*/ 14 h 38"/>
                <a:gd name="T26" fmla="*/ 32 w 41"/>
                <a:gd name="T27" fmla="*/ 12 h 38"/>
                <a:gd name="T28" fmla="*/ 11 w 41"/>
                <a:gd name="T29" fmla="*/ 9 h 38"/>
                <a:gd name="T30" fmla="*/ 10 w 41"/>
                <a:gd name="T31" fmla="*/ 19 h 38"/>
                <a:gd name="T32" fmla="*/ 11 w 41"/>
                <a:gd name="T33" fmla="*/ 30 h 38"/>
                <a:gd name="T34" fmla="*/ 11 w 41"/>
                <a:gd name="T35" fmla="*/ 31 h 38"/>
                <a:gd name="T36" fmla="*/ 32 w 41"/>
                <a:gd name="T3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38">
                  <a:moveTo>
                    <a:pt x="40" y="12"/>
                  </a:moveTo>
                  <a:cubicBezTo>
                    <a:pt x="41" y="19"/>
                    <a:pt x="41" y="27"/>
                    <a:pt x="38" y="34"/>
                  </a:cubicBezTo>
                  <a:cubicBezTo>
                    <a:pt x="37" y="35"/>
                    <a:pt x="36" y="36"/>
                    <a:pt x="35" y="36"/>
                  </a:cubicBezTo>
                  <a:cubicBezTo>
                    <a:pt x="25" y="35"/>
                    <a:pt x="14" y="38"/>
                    <a:pt x="5" y="35"/>
                  </a:cubicBezTo>
                  <a:cubicBezTo>
                    <a:pt x="2" y="34"/>
                    <a:pt x="3" y="31"/>
                    <a:pt x="4" y="30"/>
                  </a:cubicBezTo>
                  <a:cubicBezTo>
                    <a:pt x="0" y="24"/>
                    <a:pt x="2" y="14"/>
                    <a:pt x="3" y="8"/>
                  </a:cubicBezTo>
                  <a:cubicBezTo>
                    <a:pt x="4" y="3"/>
                    <a:pt x="6" y="1"/>
                    <a:pt x="10" y="1"/>
                  </a:cubicBezTo>
                  <a:cubicBezTo>
                    <a:pt x="14" y="0"/>
                    <a:pt x="18" y="0"/>
                    <a:pt x="21" y="1"/>
                  </a:cubicBezTo>
                  <a:cubicBezTo>
                    <a:pt x="26" y="2"/>
                    <a:pt x="31" y="3"/>
                    <a:pt x="36" y="4"/>
                  </a:cubicBezTo>
                  <a:cubicBezTo>
                    <a:pt x="39" y="5"/>
                    <a:pt x="40" y="9"/>
                    <a:pt x="40" y="12"/>
                  </a:cubicBezTo>
                  <a:close/>
                  <a:moveTo>
                    <a:pt x="32" y="29"/>
                  </a:moveTo>
                  <a:cubicBezTo>
                    <a:pt x="32" y="26"/>
                    <a:pt x="33" y="23"/>
                    <a:pt x="33" y="20"/>
                  </a:cubicBezTo>
                  <a:cubicBezTo>
                    <a:pt x="33" y="18"/>
                    <a:pt x="33" y="16"/>
                    <a:pt x="32" y="14"/>
                  </a:cubicBezTo>
                  <a:cubicBezTo>
                    <a:pt x="32" y="13"/>
                    <a:pt x="31" y="11"/>
                    <a:pt x="32" y="12"/>
                  </a:cubicBezTo>
                  <a:cubicBezTo>
                    <a:pt x="26" y="10"/>
                    <a:pt x="18" y="7"/>
                    <a:pt x="11" y="9"/>
                  </a:cubicBezTo>
                  <a:cubicBezTo>
                    <a:pt x="11" y="12"/>
                    <a:pt x="10" y="16"/>
                    <a:pt x="10" y="19"/>
                  </a:cubicBezTo>
                  <a:cubicBezTo>
                    <a:pt x="10" y="23"/>
                    <a:pt x="11" y="26"/>
                    <a:pt x="11" y="30"/>
                  </a:cubicBezTo>
                  <a:cubicBezTo>
                    <a:pt x="11" y="30"/>
                    <a:pt x="11" y="30"/>
                    <a:pt x="11" y="31"/>
                  </a:cubicBezTo>
                  <a:cubicBezTo>
                    <a:pt x="18" y="31"/>
                    <a:pt x="25" y="30"/>
                    <a:pt x="32"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9"/>
            <p:cNvSpPr>
              <a:spLocks noEditPoints="1"/>
            </p:cNvSpPr>
            <p:nvPr/>
          </p:nvSpPr>
          <p:spPr bwMode="auto">
            <a:xfrm>
              <a:off x="2276" y="1149"/>
              <a:ext cx="176" cy="167"/>
            </a:xfrm>
            <a:custGeom>
              <a:avLst/>
              <a:gdLst>
                <a:gd name="T0" fmla="*/ 37 w 39"/>
                <a:gd name="T1" fmla="*/ 10 h 37"/>
                <a:gd name="T2" fmla="*/ 39 w 39"/>
                <a:gd name="T3" fmla="*/ 31 h 37"/>
                <a:gd name="T4" fmla="*/ 35 w 39"/>
                <a:gd name="T5" fmla="*/ 35 h 37"/>
                <a:gd name="T6" fmla="*/ 11 w 39"/>
                <a:gd name="T7" fmla="*/ 34 h 37"/>
                <a:gd name="T8" fmla="*/ 10 w 39"/>
                <a:gd name="T9" fmla="*/ 34 h 37"/>
                <a:gd name="T10" fmla="*/ 6 w 39"/>
                <a:gd name="T11" fmla="*/ 34 h 37"/>
                <a:gd name="T12" fmla="*/ 2 w 39"/>
                <a:gd name="T13" fmla="*/ 7 h 37"/>
                <a:gd name="T14" fmla="*/ 5 w 39"/>
                <a:gd name="T15" fmla="*/ 3 h 37"/>
                <a:gd name="T16" fmla="*/ 34 w 39"/>
                <a:gd name="T17" fmla="*/ 6 h 37"/>
                <a:gd name="T18" fmla="*/ 37 w 39"/>
                <a:gd name="T19" fmla="*/ 10 h 37"/>
                <a:gd name="T20" fmla="*/ 31 w 39"/>
                <a:gd name="T21" fmla="*/ 28 h 37"/>
                <a:gd name="T22" fmla="*/ 29 w 39"/>
                <a:gd name="T23" fmla="*/ 13 h 37"/>
                <a:gd name="T24" fmla="*/ 10 w 39"/>
                <a:gd name="T25" fmla="*/ 11 h 37"/>
                <a:gd name="T26" fmla="*/ 11 w 39"/>
                <a:gd name="T27" fmla="*/ 21 h 37"/>
                <a:gd name="T28" fmla="*/ 12 w 39"/>
                <a:gd name="T29" fmla="*/ 28 h 37"/>
                <a:gd name="T30" fmla="*/ 12 w 39"/>
                <a:gd name="T31" fmla="*/ 28 h 37"/>
                <a:gd name="T32" fmla="*/ 31 w 39"/>
                <a:gd name="T33"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7">
                  <a:moveTo>
                    <a:pt x="37" y="10"/>
                  </a:moveTo>
                  <a:cubicBezTo>
                    <a:pt x="37" y="17"/>
                    <a:pt x="39" y="24"/>
                    <a:pt x="39" y="31"/>
                  </a:cubicBezTo>
                  <a:cubicBezTo>
                    <a:pt x="39" y="33"/>
                    <a:pt x="38" y="35"/>
                    <a:pt x="35" y="35"/>
                  </a:cubicBezTo>
                  <a:cubicBezTo>
                    <a:pt x="27" y="35"/>
                    <a:pt x="19" y="37"/>
                    <a:pt x="11" y="34"/>
                  </a:cubicBezTo>
                  <a:cubicBezTo>
                    <a:pt x="11" y="34"/>
                    <a:pt x="10" y="34"/>
                    <a:pt x="10" y="34"/>
                  </a:cubicBezTo>
                  <a:cubicBezTo>
                    <a:pt x="9" y="35"/>
                    <a:pt x="8" y="35"/>
                    <a:pt x="6" y="34"/>
                  </a:cubicBezTo>
                  <a:cubicBezTo>
                    <a:pt x="0" y="28"/>
                    <a:pt x="2" y="15"/>
                    <a:pt x="2" y="7"/>
                  </a:cubicBezTo>
                  <a:cubicBezTo>
                    <a:pt x="2" y="5"/>
                    <a:pt x="3" y="4"/>
                    <a:pt x="5" y="3"/>
                  </a:cubicBezTo>
                  <a:cubicBezTo>
                    <a:pt x="15" y="0"/>
                    <a:pt x="25" y="3"/>
                    <a:pt x="34" y="6"/>
                  </a:cubicBezTo>
                  <a:cubicBezTo>
                    <a:pt x="36" y="7"/>
                    <a:pt x="37" y="8"/>
                    <a:pt x="37" y="10"/>
                  </a:cubicBezTo>
                  <a:close/>
                  <a:moveTo>
                    <a:pt x="31" y="28"/>
                  </a:moveTo>
                  <a:cubicBezTo>
                    <a:pt x="30" y="23"/>
                    <a:pt x="29" y="18"/>
                    <a:pt x="29" y="13"/>
                  </a:cubicBezTo>
                  <a:cubicBezTo>
                    <a:pt x="23" y="11"/>
                    <a:pt x="16" y="10"/>
                    <a:pt x="10" y="11"/>
                  </a:cubicBezTo>
                  <a:cubicBezTo>
                    <a:pt x="10" y="14"/>
                    <a:pt x="10" y="18"/>
                    <a:pt x="11" y="21"/>
                  </a:cubicBezTo>
                  <a:cubicBezTo>
                    <a:pt x="11" y="24"/>
                    <a:pt x="12" y="26"/>
                    <a:pt x="12" y="28"/>
                  </a:cubicBezTo>
                  <a:cubicBezTo>
                    <a:pt x="12" y="28"/>
                    <a:pt x="12" y="28"/>
                    <a:pt x="12" y="28"/>
                  </a:cubicBezTo>
                  <a:cubicBezTo>
                    <a:pt x="18" y="30"/>
                    <a:pt x="25" y="29"/>
                    <a:pt x="31" y="2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30"/>
            <p:cNvSpPr/>
            <p:nvPr/>
          </p:nvSpPr>
          <p:spPr bwMode="auto">
            <a:xfrm>
              <a:off x="2145" y="547"/>
              <a:ext cx="244" cy="303"/>
            </a:xfrm>
            <a:custGeom>
              <a:avLst/>
              <a:gdLst>
                <a:gd name="T0" fmla="*/ 53 w 54"/>
                <a:gd name="T1" fmla="*/ 38 h 67"/>
                <a:gd name="T2" fmla="*/ 52 w 54"/>
                <a:gd name="T3" fmla="*/ 56 h 67"/>
                <a:gd name="T4" fmla="*/ 50 w 54"/>
                <a:gd name="T5" fmla="*/ 59 h 67"/>
                <a:gd name="T6" fmla="*/ 50 w 54"/>
                <a:gd name="T7" fmla="*/ 59 h 67"/>
                <a:gd name="T8" fmla="*/ 49 w 54"/>
                <a:gd name="T9" fmla="*/ 60 h 67"/>
                <a:gd name="T10" fmla="*/ 48 w 54"/>
                <a:gd name="T11" fmla="*/ 60 h 67"/>
                <a:gd name="T12" fmla="*/ 48 w 54"/>
                <a:gd name="T13" fmla="*/ 60 h 67"/>
                <a:gd name="T14" fmla="*/ 48 w 54"/>
                <a:gd name="T15" fmla="*/ 60 h 67"/>
                <a:gd name="T16" fmla="*/ 38 w 54"/>
                <a:gd name="T17" fmla="*/ 58 h 67"/>
                <a:gd name="T18" fmla="*/ 38 w 54"/>
                <a:gd name="T19" fmla="*/ 43 h 67"/>
                <a:gd name="T20" fmla="*/ 37 w 54"/>
                <a:gd name="T21" fmla="*/ 43 h 67"/>
                <a:gd name="T22" fmla="*/ 26 w 54"/>
                <a:gd name="T23" fmla="*/ 42 h 67"/>
                <a:gd name="T24" fmla="*/ 19 w 54"/>
                <a:gd name="T25" fmla="*/ 42 h 67"/>
                <a:gd name="T26" fmla="*/ 19 w 54"/>
                <a:gd name="T27" fmla="*/ 60 h 67"/>
                <a:gd name="T28" fmla="*/ 8 w 54"/>
                <a:gd name="T29" fmla="*/ 60 h 67"/>
                <a:gd name="T30" fmla="*/ 8 w 54"/>
                <a:gd name="T31" fmla="*/ 60 h 67"/>
                <a:gd name="T32" fmla="*/ 5 w 54"/>
                <a:gd name="T33" fmla="*/ 60 h 67"/>
                <a:gd name="T34" fmla="*/ 0 w 54"/>
                <a:gd name="T35" fmla="*/ 58 h 67"/>
                <a:gd name="T36" fmla="*/ 0 w 54"/>
                <a:gd name="T37" fmla="*/ 40 h 67"/>
                <a:gd name="T38" fmla="*/ 1 w 54"/>
                <a:gd name="T39" fmla="*/ 7 h 67"/>
                <a:gd name="T40" fmla="*/ 7 w 54"/>
                <a:gd name="T41" fmla="*/ 2 h 67"/>
                <a:gd name="T42" fmla="*/ 11 w 54"/>
                <a:gd name="T43" fmla="*/ 3 h 67"/>
                <a:gd name="T44" fmla="*/ 18 w 54"/>
                <a:gd name="T45" fmla="*/ 9 h 67"/>
                <a:gd name="T46" fmla="*/ 17 w 54"/>
                <a:gd name="T47" fmla="*/ 22 h 67"/>
                <a:gd name="T48" fmla="*/ 18 w 54"/>
                <a:gd name="T49" fmla="*/ 29 h 67"/>
                <a:gd name="T50" fmla="*/ 22 w 54"/>
                <a:gd name="T51" fmla="*/ 26 h 67"/>
                <a:gd name="T52" fmla="*/ 38 w 54"/>
                <a:gd name="T53" fmla="*/ 26 h 67"/>
                <a:gd name="T54" fmla="*/ 38 w 54"/>
                <a:gd name="T55" fmla="*/ 15 h 67"/>
                <a:gd name="T56" fmla="*/ 43 w 54"/>
                <a:gd name="T57" fmla="*/ 10 h 67"/>
                <a:gd name="T58" fmla="*/ 44 w 54"/>
                <a:gd name="T59" fmla="*/ 10 h 67"/>
                <a:gd name="T60" fmla="*/ 53 w 54"/>
                <a:gd name="T61" fmla="*/ 12 h 67"/>
                <a:gd name="T62" fmla="*/ 53 w 54"/>
                <a:gd name="T63"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67">
                  <a:moveTo>
                    <a:pt x="53" y="38"/>
                  </a:moveTo>
                  <a:cubicBezTo>
                    <a:pt x="53" y="44"/>
                    <a:pt x="54" y="50"/>
                    <a:pt x="52" y="56"/>
                  </a:cubicBezTo>
                  <a:cubicBezTo>
                    <a:pt x="52" y="58"/>
                    <a:pt x="51" y="59"/>
                    <a:pt x="50" y="59"/>
                  </a:cubicBezTo>
                  <a:cubicBezTo>
                    <a:pt x="50" y="59"/>
                    <a:pt x="50" y="59"/>
                    <a:pt x="50" y="59"/>
                  </a:cubicBezTo>
                  <a:cubicBezTo>
                    <a:pt x="50" y="59"/>
                    <a:pt x="49" y="60"/>
                    <a:pt x="49" y="60"/>
                  </a:cubicBezTo>
                  <a:cubicBezTo>
                    <a:pt x="49" y="60"/>
                    <a:pt x="49" y="60"/>
                    <a:pt x="48" y="60"/>
                  </a:cubicBezTo>
                  <a:cubicBezTo>
                    <a:pt x="48" y="60"/>
                    <a:pt x="48" y="60"/>
                    <a:pt x="48" y="60"/>
                  </a:cubicBezTo>
                  <a:cubicBezTo>
                    <a:pt x="48" y="60"/>
                    <a:pt x="48" y="60"/>
                    <a:pt x="48" y="60"/>
                  </a:cubicBezTo>
                  <a:cubicBezTo>
                    <a:pt x="45" y="64"/>
                    <a:pt x="38" y="63"/>
                    <a:pt x="38" y="58"/>
                  </a:cubicBezTo>
                  <a:cubicBezTo>
                    <a:pt x="38" y="53"/>
                    <a:pt x="38" y="48"/>
                    <a:pt x="38" y="43"/>
                  </a:cubicBezTo>
                  <a:cubicBezTo>
                    <a:pt x="38" y="43"/>
                    <a:pt x="37" y="43"/>
                    <a:pt x="37" y="43"/>
                  </a:cubicBezTo>
                  <a:cubicBezTo>
                    <a:pt x="33" y="43"/>
                    <a:pt x="29" y="43"/>
                    <a:pt x="26" y="42"/>
                  </a:cubicBezTo>
                  <a:cubicBezTo>
                    <a:pt x="23" y="42"/>
                    <a:pt x="21" y="42"/>
                    <a:pt x="19" y="42"/>
                  </a:cubicBezTo>
                  <a:cubicBezTo>
                    <a:pt x="19" y="48"/>
                    <a:pt x="19" y="54"/>
                    <a:pt x="19" y="60"/>
                  </a:cubicBezTo>
                  <a:cubicBezTo>
                    <a:pt x="19" y="67"/>
                    <a:pt x="8" y="67"/>
                    <a:pt x="8" y="60"/>
                  </a:cubicBezTo>
                  <a:cubicBezTo>
                    <a:pt x="8" y="60"/>
                    <a:pt x="8" y="60"/>
                    <a:pt x="8" y="60"/>
                  </a:cubicBezTo>
                  <a:cubicBezTo>
                    <a:pt x="7" y="60"/>
                    <a:pt x="6" y="60"/>
                    <a:pt x="5" y="60"/>
                  </a:cubicBezTo>
                  <a:cubicBezTo>
                    <a:pt x="3" y="61"/>
                    <a:pt x="0" y="60"/>
                    <a:pt x="0" y="58"/>
                  </a:cubicBezTo>
                  <a:cubicBezTo>
                    <a:pt x="0" y="52"/>
                    <a:pt x="0" y="46"/>
                    <a:pt x="0" y="40"/>
                  </a:cubicBezTo>
                  <a:cubicBezTo>
                    <a:pt x="0" y="29"/>
                    <a:pt x="1" y="18"/>
                    <a:pt x="1" y="7"/>
                  </a:cubicBezTo>
                  <a:cubicBezTo>
                    <a:pt x="1" y="3"/>
                    <a:pt x="4" y="2"/>
                    <a:pt x="7" y="2"/>
                  </a:cubicBezTo>
                  <a:cubicBezTo>
                    <a:pt x="8" y="2"/>
                    <a:pt x="10" y="2"/>
                    <a:pt x="11" y="3"/>
                  </a:cubicBezTo>
                  <a:cubicBezTo>
                    <a:pt x="15" y="0"/>
                    <a:pt x="19" y="5"/>
                    <a:pt x="18" y="9"/>
                  </a:cubicBezTo>
                  <a:cubicBezTo>
                    <a:pt x="16" y="12"/>
                    <a:pt x="17" y="17"/>
                    <a:pt x="17" y="22"/>
                  </a:cubicBezTo>
                  <a:cubicBezTo>
                    <a:pt x="17" y="24"/>
                    <a:pt x="18" y="26"/>
                    <a:pt x="18" y="29"/>
                  </a:cubicBezTo>
                  <a:cubicBezTo>
                    <a:pt x="18" y="27"/>
                    <a:pt x="20" y="26"/>
                    <a:pt x="22" y="26"/>
                  </a:cubicBezTo>
                  <a:cubicBezTo>
                    <a:pt x="27" y="26"/>
                    <a:pt x="33" y="26"/>
                    <a:pt x="38" y="26"/>
                  </a:cubicBezTo>
                  <a:cubicBezTo>
                    <a:pt x="38" y="22"/>
                    <a:pt x="38" y="19"/>
                    <a:pt x="38" y="15"/>
                  </a:cubicBezTo>
                  <a:cubicBezTo>
                    <a:pt x="38" y="12"/>
                    <a:pt x="41" y="10"/>
                    <a:pt x="43" y="10"/>
                  </a:cubicBezTo>
                  <a:cubicBezTo>
                    <a:pt x="43" y="10"/>
                    <a:pt x="44" y="10"/>
                    <a:pt x="44" y="10"/>
                  </a:cubicBezTo>
                  <a:cubicBezTo>
                    <a:pt x="46" y="6"/>
                    <a:pt x="53" y="7"/>
                    <a:pt x="53" y="12"/>
                  </a:cubicBezTo>
                  <a:cubicBezTo>
                    <a:pt x="53" y="21"/>
                    <a:pt x="53" y="29"/>
                    <a:pt x="53" y="3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31"/>
            <p:cNvSpPr>
              <a:spLocks noEditPoints="1"/>
            </p:cNvSpPr>
            <p:nvPr/>
          </p:nvSpPr>
          <p:spPr bwMode="auto">
            <a:xfrm>
              <a:off x="2127" y="2733"/>
              <a:ext cx="181" cy="172"/>
            </a:xfrm>
            <a:custGeom>
              <a:avLst/>
              <a:gdLst>
                <a:gd name="T0" fmla="*/ 37 w 40"/>
                <a:gd name="T1" fmla="*/ 2 h 38"/>
                <a:gd name="T2" fmla="*/ 40 w 40"/>
                <a:gd name="T3" fmla="*/ 20 h 38"/>
                <a:gd name="T4" fmla="*/ 36 w 40"/>
                <a:gd name="T5" fmla="*/ 34 h 38"/>
                <a:gd name="T6" fmla="*/ 4 w 40"/>
                <a:gd name="T7" fmla="*/ 37 h 38"/>
                <a:gd name="T8" fmla="*/ 0 w 40"/>
                <a:gd name="T9" fmla="*/ 33 h 38"/>
                <a:gd name="T10" fmla="*/ 3 w 40"/>
                <a:gd name="T11" fmla="*/ 7 h 38"/>
                <a:gd name="T12" fmla="*/ 4 w 40"/>
                <a:gd name="T13" fmla="*/ 5 h 38"/>
                <a:gd name="T14" fmla="*/ 4 w 40"/>
                <a:gd name="T15" fmla="*/ 3 h 38"/>
                <a:gd name="T16" fmla="*/ 10 w 40"/>
                <a:gd name="T17" fmla="*/ 3 h 38"/>
                <a:gd name="T18" fmla="*/ 11 w 40"/>
                <a:gd name="T19" fmla="*/ 3 h 38"/>
                <a:gd name="T20" fmla="*/ 18 w 40"/>
                <a:gd name="T21" fmla="*/ 1 h 38"/>
                <a:gd name="T22" fmla="*/ 34 w 40"/>
                <a:gd name="T23" fmla="*/ 0 h 38"/>
                <a:gd name="T24" fmla="*/ 37 w 40"/>
                <a:gd name="T25" fmla="*/ 2 h 38"/>
                <a:gd name="T26" fmla="*/ 31 w 40"/>
                <a:gd name="T27" fmla="*/ 18 h 38"/>
                <a:gd name="T28" fmla="*/ 31 w 40"/>
                <a:gd name="T29" fmla="*/ 9 h 38"/>
                <a:gd name="T30" fmla="*/ 10 w 40"/>
                <a:gd name="T31" fmla="*/ 12 h 38"/>
                <a:gd name="T32" fmla="*/ 9 w 40"/>
                <a:gd name="T33" fmla="*/ 11 h 38"/>
                <a:gd name="T34" fmla="*/ 8 w 40"/>
                <a:gd name="T35" fmla="*/ 29 h 38"/>
                <a:gd name="T36" fmla="*/ 29 w 40"/>
                <a:gd name="T37" fmla="*/ 28 h 38"/>
                <a:gd name="T38" fmla="*/ 30 w 40"/>
                <a:gd name="T39" fmla="*/ 27 h 38"/>
                <a:gd name="T40" fmla="*/ 31 w 40"/>
                <a:gd name="T41" fmla="*/ 25 h 38"/>
                <a:gd name="T42" fmla="*/ 31 w 40"/>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37" y="2"/>
                  </a:moveTo>
                  <a:cubicBezTo>
                    <a:pt x="40" y="7"/>
                    <a:pt x="40" y="14"/>
                    <a:pt x="40" y="20"/>
                  </a:cubicBezTo>
                  <a:cubicBezTo>
                    <a:pt x="40" y="23"/>
                    <a:pt x="40" y="33"/>
                    <a:pt x="36" y="34"/>
                  </a:cubicBezTo>
                  <a:cubicBezTo>
                    <a:pt x="26" y="38"/>
                    <a:pt x="14" y="37"/>
                    <a:pt x="4" y="37"/>
                  </a:cubicBezTo>
                  <a:cubicBezTo>
                    <a:pt x="2" y="37"/>
                    <a:pt x="0" y="36"/>
                    <a:pt x="0" y="33"/>
                  </a:cubicBezTo>
                  <a:cubicBezTo>
                    <a:pt x="0" y="25"/>
                    <a:pt x="1" y="15"/>
                    <a:pt x="3" y="7"/>
                  </a:cubicBezTo>
                  <a:cubicBezTo>
                    <a:pt x="3" y="6"/>
                    <a:pt x="3" y="6"/>
                    <a:pt x="4" y="5"/>
                  </a:cubicBezTo>
                  <a:cubicBezTo>
                    <a:pt x="4" y="5"/>
                    <a:pt x="4" y="4"/>
                    <a:pt x="4" y="3"/>
                  </a:cubicBezTo>
                  <a:cubicBezTo>
                    <a:pt x="5" y="0"/>
                    <a:pt x="9" y="1"/>
                    <a:pt x="10" y="3"/>
                  </a:cubicBezTo>
                  <a:cubicBezTo>
                    <a:pt x="10" y="3"/>
                    <a:pt x="11" y="3"/>
                    <a:pt x="11" y="3"/>
                  </a:cubicBezTo>
                  <a:cubicBezTo>
                    <a:pt x="14" y="2"/>
                    <a:pt x="16" y="2"/>
                    <a:pt x="18" y="1"/>
                  </a:cubicBezTo>
                  <a:cubicBezTo>
                    <a:pt x="23" y="1"/>
                    <a:pt x="29" y="0"/>
                    <a:pt x="34" y="0"/>
                  </a:cubicBezTo>
                  <a:cubicBezTo>
                    <a:pt x="35" y="0"/>
                    <a:pt x="37" y="0"/>
                    <a:pt x="37" y="2"/>
                  </a:cubicBezTo>
                  <a:close/>
                  <a:moveTo>
                    <a:pt x="31" y="18"/>
                  </a:moveTo>
                  <a:cubicBezTo>
                    <a:pt x="31" y="15"/>
                    <a:pt x="31" y="12"/>
                    <a:pt x="31" y="9"/>
                  </a:cubicBezTo>
                  <a:cubicBezTo>
                    <a:pt x="24" y="9"/>
                    <a:pt x="17" y="12"/>
                    <a:pt x="10" y="12"/>
                  </a:cubicBezTo>
                  <a:cubicBezTo>
                    <a:pt x="10" y="12"/>
                    <a:pt x="9" y="12"/>
                    <a:pt x="9" y="11"/>
                  </a:cubicBezTo>
                  <a:cubicBezTo>
                    <a:pt x="8" y="17"/>
                    <a:pt x="8" y="23"/>
                    <a:pt x="8" y="29"/>
                  </a:cubicBezTo>
                  <a:cubicBezTo>
                    <a:pt x="15" y="29"/>
                    <a:pt x="22" y="29"/>
                    <a:pt x="29" y="28"/>
                  </a:cubicBezTo>
                  <a:cubicBezTo>
                    <a:pt x="30" y="27"/>
                    <a:pt x="30" y="27"/>
                    <a:pt x="30" y="27"/>
                  </a:cubicBezTo>
                  <a:cubicBezTo>
                    <a:pt x="31" y="27"/>
                    <a:pt x="31" y="26"/>
                    <a:pt x="31" y="25"/>
                  </a:cubicBezTo>
                  <a:cubicBezTo>
                    <a:pt x="31" y="23"/>
                    <a:pt x="31" y="20"/>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32"/>
            <p:cNvSpPr>
              <a:spLocks noEditPoints="1"/>
            </p:cNvSpPr>
            <p:nvPr/>
          </p:nvSpPr>
          <p:spPr bwMode="auto">
            <a:xfrm>
              <a:off x="2081" y="2009"/>
              <a:ext cx="190" cy="190"/>
            </a:xfrm>
            <a:custGeom>
              <a:avLst/>
              <a:gdLst>
                <a:gd name="T0" fmla="*/ 13 w 42"/>
                <a:gd name="T1" fmla="*/ 36 h 42"/>
                <a:gd name="T2" fmla="*/ 10 w 42"/>
                <a:gd name="T3" fmla="*/ 36 h 42"/>
                <a:gd name="T4" fmla="*/ 11 w 42"/>
                <a:gd name="T5" fmla="*/ 2 h 42"/>
                <a:gd name="T6" fmla="*/ 14 w 42"/>
                <a:gd name="T7" fmla="*/ 0 h 42"/>
                <a:gd name="T8" fmla="*/ 38 w 42"/>
                <a:gd name="T9" fmla="*/ 3 h 42"/>
                <a:gd name="T10" fmla="*/ 42 w 42"/>
                <a:gd name="T11" fmla="*/ 20 h 42"/>
                <a:gd name="T12" fmla="*/ 39 w 42"/>
                <a:gd name="T13" fmla="*/ 39 h 42"/>
                <a:gd name="T14" fmla="*/ 28 w 42"/>
                <a:gd name="T15" fmla="*/ 41 h 42"/>
                <a:gd name="T16" fmla="*/ 14 w 42"/>
                <a:gd name="T17" fmla="*/ 41 h 42"/>
                <a:gd name="T18" fmla="*/ 13 w 42"/>
                <a:gd name="T19" fmla="*/ 36 h 42"/>
                <a:gd name="T20" fmla="*/ 13 w 42"/>
                <a:gd name="T21" fmla="*/ 36 h 42"/>
                <a:gd name="T22" fmla="*/ 14 w 42"/>
                <a:gd name="T23" fmla="*/ 36 h 42"/>
                <a:gd name="T24" fmla="*/ 27 w 42"/>
                <a:gd name="T25" fmla="*/ 35 h 42"/>
                <a:gd name="T26" fmla="*/ 32 w 42"/>
                <a:gd name="T27" fmla="*/ 33 h 42"/>
                <a:gd name="T28" fmla="*/ 33 w 42"/>
                <a:gd name="T29" fmla="*/ 19 h 42"/>
                <a:gd name="T30" fmla="*/ 33 w 42"/>
                <a:gd name="T31" fmla="*/ 11 h 42"/>
                <a:gd name="T32" fmla="*/ 32 w 42"/>
                <a:gd name="T33" fmla="*/ 10 h 42"/>
                <a:gd name="T34" fmla="*/ 30 w 42"/>
                <a:gd name="T35" fmla="*/ 9 h 42"/>
                <a:gd name="T36" fmla="*/ 17 w 42"/>
                <a:gd name="T37" fmla="*/ 8 h 42"/>
                <a:gd name="T38" fmla="*/ 15 w 42"/>
                <a:gd name="T39" fmla="*/ 32 h 42"/>
                <a:gd name="T40" fmla="*/ 13 w 42"/>
                <a:gd name="T4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2">
                  <a:moveTo>
                    <a:pt x="13" y="36"/>
                  </a:moveTo>
                  <a:cubicBezTo>
                    <a:pt x="12" y="37"/>
                    <a:pt x="11" y="37"/>
                    <a:pt x="10" y="36"/>
                  </a:cubicBezTo>
                  <a:cubicBezTo>
                    <a:pt x="0" y="30"/>
                    <a:pt x="7" y="10"/>
                    <a:pt x="11" y="2"/>
                  </a:cubicBezTo>
                  <a:cubicBezTo>
                    <a:pt x="11" y="0"/>
                    <a:pt x="13" y="0"/>
                    <a:pt x="14" y="0"/>
                  </a:cubicBezTo>
                  <a:cubicBezTo>
                    <a:pt x="22" y="0"/>
                    <a:pt x="30" y="0"/>
                    <a:pt x="38" y="3"/>
                  </a:cubicBezTo>
                  <a:cubicBezTo>
                    <a:pt x="42" y="5"/>
                    <a:pt x="42" y="17"/>
                    <a:pt x="42" y="20"/>
                  </a:cubicBezTo>
                  <a:cubicBezTo>
                    <a:pt x="42" y="25"/>
                    <a:pt x="42" y="35"/>
                    <a:pt x="39" y="39"/>
                  </a:cubicBezTo>
                  <a:cubicBezTo>
                    <a:pt x="36" y="41"/>
                    <a:pt x="31" y="41"/>
                    <a:pt x="28" y="41"/>
                  </a:cubicBezTo>
                  <a:cubicBezTo>
                    <a:pt x="24" y="42"/>
                    <a:pt x="19" y="41"/>
                    <a:pt x="14" y="41"/>
                  </a:cubicBezTo>
                  <a:cubicBezTo>
                    <a:pt x="12" y="41"/>
                    <a:pt x="11" y="38"/>
                    <a:pt x="13" y="36"/>
                  </a:cubicBezTo>
                  <a:close/>
                  <a:moveTo>
                    <a:pt x="13" y="36"/>
                  </a:moveTo>
                  <a:cubicBezTo>
                    <a:pt x="14" y="36"/>
                    <a:pt x="14" y="36"/>
                    <a:pt x="14" y="36"/>
                  </a:cubicBezTo>
                  <a:cubicBezTo>
                    <a:pt x="19" y="36"/>
                    <a:pt x="23" y="36"/>
                    <a:pt x="27" y="35"/>
                  </a:cubicBezTo>
                  <a:cubicBezTo>
                    <a:pt x="30" y="35"/>
                    <a:pt x="32" y="34"/>
                    <a:pt x="32" y="33"/>
                  </a:cubicBezTo>
                  <a:cubicBezTo>
                    <a:pt x="34" y="28"/>
                    <a:pt x="34" y="23"/>
                    <a:pt x="33" y="19"/>
                  </a:cubicBezTo>
                  <a:cubicBezTo>
                    <a:pt x="33" y="16"/>
                    <a:pt x="33" y="13"/>
                    <a:pt x="33" y="11"/>
                  </a:cubicBezTo>
                  <a:cubicBezTo>
                    <a:pt x="32" y="10"/>
                    <a:pt x="32" y="10"/>
                    <a:pt x="32" y="10"/>
                  </a:cubicBezTo>
                  <a:cubicBezTo>
                    <a:pt x="31" y="10"/>
                    <a:pt x="31" y="9"/>
                    <a:pt x="30" y="9"/>
                  </a:cubicBezTo>
                  <a:cubicBezTo>
                    <a:pt x="26" y="8"/>
                    <a:pt x="21" y="8"/>
                    <a:pt x="17" y="8"/>
                  </a:cubicBezTo>
                  <a:cubicBezTo>
                    <a:pt x="14" y="15"/>
                    <a:pt x="13" y="25"/>
                    <a:pt x="15" y="32"/>
                  </a:cubicBezTo>
                  <a:cubicBezTo>
                    <a:pt x="15" y="34"/>
                    <a:pt x="15" y="35"/>
                    <a:pt x="13" y="3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33"/>
            <p:cNvSpPr>
              <a:spLocks noEditPoints="1"/>
            </p:cNvSpPr>
            <p:nvPr/>
          </p:nvSpPr>
          <p:spPr bwMode="auto">
            <a:xfrm>
              <a:off x="2099" y="1692"/>
              <a:ext cx="177" cy="199"/>
            </a:xfrm>
            <a:custGeom>
              <a:avLst/>
              <a:gdLst>
                <a:gd name="T0" fmla="*/ 36 w 39"/>
                <a:gd name="T1" fmla="*/ 6 h 44"/>
                <a:gd name="T2" fmla="*/ 36 w 39"/>
                <a:gd name="T3" fmla="*/ 40 h 44"/>
                <a:gd name="T4" fmla="*/ 31 w 39"/>
                <a:gd name="T5" fmla="*/ 43 h 44"/>
                <a:gd name="T6" fmla="*/ 4 w 39"/>
                <a:gd name="T7" fmla="*/ 39 h 44"/>
                <a:gd name="T8" fmla="*/ 4 w 39"/>
                <a:gd name="T9" fmla="*/ 35 h 44"/>
                <a:gd name="T10" fmla="*/ 2 w 39"/>
                <a:gd name="T11" fmla="*/ 32 h 44"/>
                <a:gd name="T12" fmla="*/ 1 w 39"/>
                <a:gd name="T13" fmla="*/ 7 h 44"/>
                <a:gd name="T14" fmla="*/ 4 w 39"/>
                <a:gd name="T15" fmla="*/ 3 h 44"/>
                <a:gd name="T16" fmla="*/ 32 w 39"/>
                <a:gd name="T17" fmla="*/ 3 h 44"/>
                <a:gd name="T18" fmla="*/ 36 w 39"/>
                <a:gd name="T19" fmla="*/ 6 h 44"/>
                <a:gd name="T20" fmla="*/ 28 w 39"/>
                <a:gd name="T21" fmla="*/ 36 h 44"/>
                <a:gd name="T22" fmla="*/ 28 w 39"/>
                <a:gd name="T23" fmla="*/ 11 h 44"/>
                <a:gd name="T24" fmla="*/ 9 w 39"/>
                <a:gd name="T25" fmla="*/ 11 h 44"/>
                <a:gd name="T26" fmla="*/ 8 w 39"/>
                <a:gd name="T27" fmla="*/ 32 h 44"/>
                <a:gd name="T28" fmla="*/ 7 w 39"/>
                <a:gd name="T29" fmla="*/ 35 h 44"/>
                <a:gd name="T30" fmla="*/ 28 w 39"/>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4">
                  <a:moveTo>
                    <a:pt x="36" y="6"/>
                  </a:moveTo>
                  <a:cubicBezTo>
                    <a:pt x="39" y="17"/>
                    <a:pt x="39" y="30"/>
                    <a:pt x="36" y="40"/>
                  </a:cubicBezTo>
                  <a:cubicBezTo>
                    <a:pt x="35" y="43"/>
                    <a:pt x="33" y="44"/>
                    <a:pt x="31" y="43"/>
                  </a:cubicBezTo>
                  <a:cubicBezTo>
                    <a:pt x="22" y="42"/>
                    <a:pt x="12" y="43"/>
                    <a:pt x="4" y="39"/>
                  </a:cubicBezTo>
                  <a:cubicBezTo>
                    <a:pt x="2" y="38"/>
                    <a:pt x="3" y="36"/>
                    <a:pt x="4" y="35"/>
                  </a:cubicBezTo>
                  <a:cubicBezTo>
                    <a:pt x="3" y="35"/>
                    <a:pt x="2" y="34"/>
                    <a:pt x="2" y="32"/>
                  </a:cubicBezTo>
                  <a:cubicBezTo>
                    <a:pt x="0" y="24"/>
                    <a:pt x="1" y="16"/>
                    <a:pt x="1" y="7"/>
                  </a:cubicBezTo>
                  <a:cubicBezTo>
                    <a:pt x="1" y="5"/>
                    <a:pt x="2" y="4"/>
                    <a:pt x="4" y="3"/>
                  </a:cubicBezTo>
                  <a:cubicBezTo>
                    <a:pt x="13" y="0"/>
                    <a:pt x="22" y="3"/>
                    <a:pt x="32" y="3"/>
                  </a:cubicBezTo>
                  <a:cubicBezTo>
                    <a:pt x="34" y="3"/>
                    <a:pt x="35" y="4"/>
                    <a:pt x="36" y="6"/>
                  </a:cubicBezTo>
                  <a:close/>
                  <a:moveTo>
                    <a:pt x="28" y="36"/>
                  </a:moveTo>
                  <a:cubicBezTo>
                    <a:pt x="30" y="28"/>
                    <a:pt x="30" y="19"/>
                    <a:pt x="28" y="11"/>
                  </a:cubicBezTo>
                  <a:cubicBezTo>
                    <a:pt x="22" y="11"/>
                    <a:pt x="16" y="10"/>
                    <a:pt x="9" y="11"/>
                  </a:cubicBezTo>
                  <a:cubicBezTo>
                    <a:pt x="10" y="18"/>
                    <a:pt x="10" y="25"/>
                    <a:pt x="8" y="32"/>
                  </a:cubicBezTo>
                  <a:cubicBezTo>
                    <a:pt x="8" y="34"/>
                    <a:pt x="7" y="34"/>
                    <a:pt x="7" y="35"/>
                  </a:cubicBezTo>
                  <a:cubicBezTo>
                    <a:pt x="13" y="36"/>
                    <a:pt x="22" y="36"/>
                    <a:pt x="28" y="3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34"/>
            <p:cNvSpPr>
              <a:spLocks noEditPoints="1"/>
            </p:cNvSpPr>
            <p:nvPr/>
          </p:nvSpPr>
          <p:spPr bwMode="auto">
            <a:xfrm>
              <a:off x="2109" y="2339"/>
              <a:ext cx="167" cy="177"/>
            </a:xfrm>
            <a:custGeom>
              <a:avLst/>
              <a:gdLst>
                <a:gd name="T0" fmla="*/ 32 w 37"/>
                <a:gd name="T1" fmla="*/ 10 h 39"/>
                <a:gd name="T2" fmla="*/ 33 w 37"/>
                <a:gd name="T3" fmla="*/ 36 h 39"/>
                <a:gd name="T4" fmla="*/ 30 w 37"/>
                <a:gd name="T5" fmla="*/ 39 h 39"/>
                <a:gd name="T6" fmla="*/ 17 w 37"/>
                <a:gd name="T7" fmla="*/ 37 h 39"/>
                <a:gd name="T8" fmla="*/ 11 w 37"/>
                <a:gd name="T9" fmla="*/ 36 h 39"/>
                <a:gd name="T10" fmla="*/ 9 w 37"/>
                <a:gd name="T11" fmla="*/ 36 h 39"/>
                <a:gd name="T12" fmla="*/ 8 w 37"/>
                <a:gd name="T13" fmla="*/ 38 h 39"/>
                <a:gd name="T14" fmla="*/ 3 w 37"/>
                <a:gd name="T15" fmla="*/ 38 h 39"/>
                <a:gd name="T16" fmla="*/ 2 w 37"/>
                <a:gd name="T17" fmla="*/ 22 h 39"/>
                <a:gd name="T18" fmla="*/ 4 w 37"/>
                <a:gd name="T19" fmla="*/ 4 h 39"/>
                <a:gd name="T20" fmla="*/ 8 w 37"/>
                <a:gd name="T21" fmla="*/ 1 h 39"/>
                <a:gd name="T22" fmla="*/ 32 w 37"/>
                <a:gd name="T23" fmla="*/ 10 h 39"/>
                <a:gd name="T24" fmla="*/ 27 w 37"/>
                <a:gd name="T25" fmla="*/ 31 h 39"/>
                <a:gd name="T26" fmla="*/ 24 w 37"/>
                <a:gd name="T27" fmla="*/ 14 h 39"/>
                <a:gd name="T28" fmla="*/ 12 w 37"/>
                <a:gd name="T29" fmla="*/ 10 h 39"/>
                <a:gd name="T30" fmla="*/ 10 w 37"/>
                <a:gd name="T31" fmla="*/ 25 h 39"/>
                <a:gd name="T32" fmla="*/ 10 w 37"/>
                <a:gd name="T33" fmla="*/ 31 h 39"/>
                <a:gd name="T34" fmla="*/ 27 w 37"/>
                <a:gd name="T35"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9">
                  <a:moveTo>
                    <a:pt x="32" y="10"/>
                  </a:moveTo>
                  <a:cubicBezTo>
                    <a:pt x="37" y="18"/>
                    <a:pt x="36" y="27"/>
                    <a:pt x="33" y="36"/>
                  </a:cubicBezTo>
                  <a:cubicBezTo>
                    <a:pt x="33" y="37"/>
                    <a:pt x="31" y="39"/>
                    <a:pt x="30" y="39"/>
                  </a:cubicBezTo>
                  <a:cubicBezTo>
                    <a:pt x="26" y="38"/>
                    <a:pt x="21" y="38"/>
                    <a:pt x="17" y="37"/>
                  </a:cubicBezTo>
                  <a:cubicBezTo>
                    <a:pt x="15" y="37"/>
                    <a:pt x="13" y="37"/>
                    <a:pt x="11" y="36"/>
                  </a:cubicBezTo>
                  <a:cubicBezTo>
                    <a:pt x="10" y="36"/>
                    <a:pt x="10" y="36"/>
                    <a:pt x="9" y="36"/>
                  </a:cubicBezTo>
                  <a:cubicBezTo>
                    <a:pt x="9" y="37"/>
                    <a:pt x="9" y="37"/>
                    <a:pt x="8" y="38"/>
                  </a:cubicBezTo>
                  <a:cubicBezTo>
                    <a:pt x="7" y="39"/>
                    <a:pt x="5" y="39"/>
                    <a:pt x="3" y="38"/>
                  </a:cubicBezTo>
                  <a:cubicBezTo>
                    <a:pt x="0" y="35"/>
                    <a:pt x="1" y="26"/>
                    <a:pt x="2" y="22"/>
                  </a:cubicBezTo>
                  <a:cubicBezTo>
                    <a:pt x="2" y="16"/>
                    <a:pt x="2" y="10"/>
                    <a:pt x="4" y="4"/>
                  </a:cubicBezTo>
                  <a:cubicBezTo>
                    <a:pt x="5" y="2"/>
                    <a:pt x="6" y="1"/>
                    <a:pt x="8" y="1"/>
                  </a:cubicBezTo>
                  <a:cubicBezTo>
                    <a:pt x="17" y="0"/>
                    <a:pt x="27" y="2"/>
                    <a:pt x="32" y="10"/>
                  </a:cubicBezTo>
                  <a:close/>
                  <a:moveTo>
                    <a:pt x="27" y="31"/>
                  </a:moveTo>
                  <a:cubicBezTo>
                    <a:pt x="28" y="26"/>
                    <a:pt x="28" y="19"/>
                    <a:pt x="24" y="14"/>
                  </a:cubicBezTo>
                  <a:cubicBezTo>
                    <a:pt x="21" y="10"/>
                    <a:pt x="17" y="10"/>
                    <a:pt x="12" y="10"/>
                  </a:cubicBezTo>
                  <a:cubicBezTo>
                    <a:pt x="11" y="15"/>
                    <a:pt x="10" y="20"/>
                    <a:pt x="10" y="25"/>
                  </a:cubicBezTo>
                  <a:cubicBezTo>
                    <a:pt x="10" y="27"/>
                    <a:pt x="10" y="29"/>
                    <a:pt x="10" y="31"/>
                  </a:cubicBezTo>
                  <a:cubicBezTo>
                    <a:pt x="16" y="30"/>
                    <a:pt x="21" y="31"/>
                    <a:pt x="27"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35"/>
            <p:cNvSpPr/>
            <p:nvPr/>
          </p:nvSpPr>
          <p:spPr bwMode="auto">
            <a:xfrm>
              <a:off x="2018" y="1135"/>
              <a:ext cx="222" cy="195"/>
            </a:xfrm>
            <a:custGeom>
              <a:avLst/>
              <a:gdLst>
                <a:gd name="T0" fmla="*/ 44 w 49"/>
                <a:gd name="T1" fmla="*/ 8 h 43"/>
                <a:gd name="T2" fmla="*/ 46 w 49"/>
                <a:gd name="T3" fmla="*/ 38 h 43"/>
                <a:gd name="T4" fmla="*/ 42 w 49"/>
                <a:gd name="T5" fmla="*/ 41 h 43"/>
                <a:gd name="T6" fmla="*/ 9 w 49"/>
                <a:gd name="T7" fmla="*/ 39 h 43"/>
                <a:gd name="T8" fmla="*/ 10 w 49"/>
                <a:gd name="T9" fmla="*/ 35 h 43"/>
                <a:gd name="T10" fmla="*/ 38 w 49"/>
                <a:gd name="T11" fmla="*/ 33 h 43"/>
                <a:gd name="T12" fmla="*/ 36 w 49"/>
                <a:gd name="T13" fmla="*/ 11 h 43"/>
                <a:gd name="T14" fmla="*/ 17 w 49"/>
                <a:gd name="T15" fmla="*/ 14 h 43"/>
                <a:gd name="T16" fmla="*/ 16 w 49"/>
                <a:gd name="T17" fmla="*/ 31 h 43"/>
                <a:gd name="T18" fmla="*/ 10 w 49"/>
                <a:gd name="T19" fmla="*/ 34 h 43"/>
                <a:gd name="T20" fmla="*/ 21 w 49"/>
                <a:gd name="T21" fmla="*/ 1 h 43"/>
                <a:gd name="T22" fmla="*/ 44 w 49"/>
                <a:gd name="T2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3">
                  <a:moveTo>
                    <a:pt x="44" y="8"/>
                  </a:moveTo>
                  <a:cubicBezTo>
                    <a:pt x="46" y="17"/>
                    <a:pt x="49" y="28"/>
                    <a:pt x="46" y="38"/>
                  </a:cubicBezTo>
                  <a:cubicBezTo>
                    <a:pt x="45" y="40"/>
                    <a:pt x="44" y="41"/>
                    <a:pt x="42" y="41"/>
                  </a:cubicBezTo>
                  <a:cubicBezTo>
                    <a:pt x="31" y="41"/>
                    <a:pt x="18" y="43"/>
                    <a:pt x="9" y="39"/>
                  </a:cubicBezTo>
                  <a:cubicBezTo>
                    <a:pt x="6" y="38"/>
                    <a:pt x="8" y="35"/>
                    <a:pt x="10" y="35"/>
                  </a:cubicBezTo>
                  <a:cubicBezTo>
                    <a:pt x="20" y="36"/>
                    <a:pt x="29" y="34"/>
                    <a:pt x="38" y="33"/>
                  </a:cubicBezTo>
                  <a:cubicBezTo>
                    <a:pt x="39" y="26"/>
                    <a:pt x="38" y="18"/>
                    <a:pt x="36" y="11"/>
                  </a:cubicBezTo>
                  <a:cubicBezTo>
                    <a:pt x="29" y="9"/>
                    <a:pt x="21" y="7"/>
                    <a:pt x="17" y="14"/>
                  </a:cubicBezTo>
                  <a:cubicBezTo>
                    <a:pt x="13" y="19"/>
                    <a:pt x="14" y="25"/>
                    <a:pt x="16" y="31"/>
                  </a:cubicBezTo>
                  <a:cubicBezTo>
                    <a:pt x="16" y="34"/>
                    <a:pt x="12" y="36"/>
                    <a:pt x="10" y="34"/>
                  </a:cubicBezTo>
                  <a:cubicBezTo>
                    <a:pt x="0" y="24"/>
                    <a:pt x="7" y="4"/>
                    <a:pt x="21" y="1"/>
                  </a:cubicBezTo>
                  <a:cubicBezTo>
                    <a:pt x="27" y="0"/>
                    <a:pt x="41" y="0"/>
                    <a:pt x="44"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36"/>
            <p:cNvSpPr>
              <a:spLocks noEditPoints="1"/>
            </p:cNvSpPr>
            <p:nvPr/>
          </p:nvSpPr>
          <p:spPr bwMode="auto">
            <a:xfrm>
              <a:off x="2032" y="1393"/>
              <a:ext cx="194" cy="177"/>
            </a:xfrm>
            <a:custGeom>
              <a:avLst/>
              <a:gdLst>
                <a:gd name="T0" fmla="*/ 37 w 43"/>
                <a:gd name="T1" fmla="*/ 5 h 39"/>
                <a:gd name="T2" fmla="*/ 43 w 43"/>
                <a:gd name="T3" fmla="*/ 33 h 39"/>
                <a:gd name="T4" fmla="*/ 39 w 43"/>
                <a:gd name="T5" fmla="*/ 37 h 39"/>
                <a:gd name="T6" fmla="*/ 8 w 43"/>
                <a:gd name="T7" fmla="*/ 36 h 39"/>
                <a:gd name="T8" fmla="*/ 4 w 43"/>
                <a:gd name="T9" fmla="*/ 35 h 39"/>
                <a:gd name="T10" fmla="*/ 3 w 43"/>
                <a:gd name="T11" fmla="*/ 5 h 39"/>
                <a:gd name="T12" fmla="*/ 6 w 43"/>
                <a:gd name="T13" fmla="*/ 2 h 39"/>
                <a:gd name="T14" fmla="*/ 25 w 43"/>
                <a:gd name="T15" fmla="*/ 0 h 39"/>
                <a:gd name="T16" fmla="*/ 37 w 43"/>
                <a:gd name="T17" fmla="*/ 5 h 39"/>
                <a:gd name="T18" fmla="*/ 35 w 43"/>
                <a:gd name="T19" fmla="*/ 30 h 39"/>
                <a:gd name="T20" fmla="*/ 31 w 43"/>
                <a:gd name="T21" fmla="*/ 12 h 39"/>
                <a:gd name="T22" fmla="*/ 28 w 43"/>
                <a:gd name="T23" fmla="*/ 9 h 39"/>
                <a:gd name="T24" fmla="*/ 21 w 43"/>
                <a:gd name="T25" fmla="*/ 9 h 39"/>
                <a:gd name="T26" fmla="*/ 10 w 43"/>
                <a:gd name="T27" fmla="*/ 10 h 39"/>
                <a:gd name="T28" fmla="*/ 10 w 43"/>
                <a:gd name="T29" fmla="*/ 31 h 39"/>
                <a:gd name="T30" fmla="*/ 35 w 43"/>
                <a:gd name="T3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39">
                  <a:moveTo>
                    <a:pt x="37" y="5"/>
                  </a:moveTo>
                  <a:cubicBezTo>
                    <a:pt x="41" y="13"/>
                    <a:pt x="43" y="24"/>
                    <a:pt x="43" y="33"/>
                  </a:cubicBezTo>
                  <a:cubicBezTo>
                    <a:pt x="42" y="36"/>
                    <a:pt x="41" y="37"/>
                    <a:pt x="39" y="37"/>
                  </a:cubicBezTo>
                  <a:cubicBezTo>
                    <a:pt x="28" y="38"/>
                    <a:pt x="18" y="39"/>
                    <a:pt x="8" y="36"/>
                  </a:cubicBezTo>
                  <a:cubicBezTo>
                    <a:pt x="6" y="37"/>
                    <a:pt x="5" y="37"/>
                    <a:pt x="4" y="35"/>
                  </a:cubicBezTo>
                  <a:cubicBezTo>
                    <a:pt x="0" y="26"/>
                    <a:pt x="1" y="15"/>
                    <a:pt x="3" y="5"/>
                  </a:cubicBezTo>
                  <a:cubicBezTo>
                    <a:pt x="3" y="4"/>
                    <a:pt x="4" y="3"/>
                    <a:pt x="6" y="2"/>
                  </a:cubicBezTo>
                  <a:cubicBezTo>
                    <a:pt x="12" y="1"/>
                    <a:pt x="18" y="0"/>
                    <a:pt x="25" y="0"/>
                  </a:cubicBezTo>
                  <a:cubicBezTo>
                    <a:pt x="29" y="1"/>
                    <a:pt x="35" y="1"/>
                    <a:pt x="37" y="5"/>
                  </a:cubicBezTo>
                  <a:close/>
                  <a:moveTo>
                    <a:pt x="35" y="30"/>
                  </a:moveTo>
                  <a:cubicBezTo>
                    <a:pt x="34" y="24"/>
                    <a:pt x="33" y="18"/>
                    <a:pt x="31" y="12"/>
                  </a:cubicBezTo>
                  <a:cubicBezTo>
                    <a:pt x="30" y="10"/>
                    <a:pt x="31" y="10"/>
                    <a:pt x="28" y="9"/>
                  </a:cubicBezTo>
                  <a:cubicBezTo>
                    <a:pt x="26" y="9"/>
                    <a:pt x="24" y="9"/>
                    <a:pt x="21" y="9"/>
                  </a:cubicBezTo>
                  <a:cubicBezTo>
                    <a:pt x="17" y="9"/>
                    <a:pt x="14" y="9"/>
                    <a:pt x="10" y="10"/>
                  </a:cubicBezTo>
                  <a:cubicBezTo>
                    <a:pt x="9" y="17"/>
                    <a:pt x="11" y="24"/>
                    <a:pt x="10" y="31"/>
                  </a:cubicBezTo>
                  <a:cubicBezTo>
                    <a:pt x="18" y="33"/>
                    <a:pt x="27" y="33"/>
                    <a:pt x="35"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37"/>
            <p:cNvSpPr>
              <a:spLocks noEditPoints="1"/>
            </p:cNvSpPr>
            <p:nvPr/>
          </p:nvSpPr>
          <p:spPr bwMode="auto">
            <a:xfrm>
              <a:off x="1842" y="2706"/>
              <a:ext cx="176" cy="195"/>
            </a:xfrm>
            <a:custGeom>
              <a:avLst/>
              <a:gdLst>
                <a:gd name="T0" fmla="*/ 26 w 39"/>
                <a:gd name="T1" fmla="*/ 34 h 43"/>
                <a:gd name="T2" fmla="*/ 27 w 39"/>
                <a:gd name="T3" fmla="*/ 30 h 43"/>
                <a:gd name="T4" fmla="*/ 29 w 39"/>
                <a:gd name="T5" fmla="*/ 9 h 43"/>
                <a:gd name="T6" fmla="*/ 9 w 39"/>
                <a:gd name="T7" fmla="*/ 11 h 43"/>
                <a:gd name="T8" fmla="*/ 8 w 39"/>
                <a:gd name="T9" fmla="*/ 11 h 43"/>
                <a:gd name="T10" fmla="*/ 10 w 39"/>
                <a:gd name="T11" fmla="*/ 34 h 43"/>
                <a:gd name="T12" fmla="*/ 21 w 39"/>
                <a:gd name="T13" fmla="*/ 34 h 43"/>
                <a:gd name="T14" fmla="*/ 26 w 39"/>
                <a:gd name="T15" fmla="*/ 34 h 43"/>
                <a:gd name="T16" fmla="*/ 37 w 39"/>
                <a:gd name="T17" fmla="*/ 3 h 43"/>
                <a:gd name="T18" fmla="*/ 37 w 39"/>
                <a:gd name="T19" fmla="*/ 22 h 43"/>
                <a:gd name="T20" fmla="*/ 34 w 39"/>
                <a:gd name="T21" fmla="*/ 39 h 43"/>
                <a:gd name="T22" fmla="*/ 20 w 39"/>
                <a:gd name="T23" fmla="*/ 43 h 43"/>
                <a:gd name="T24" fmla="*/ 4 w 39"/>
                <a:gd name="T25" fmla="*/ 40 h 43"/>
                <a:gd name="T26" fmla="*/ 2 w 39"/>
                <a:gd name="T27" fmla="*/ 37 h 43"/>
                <a:gd name="T28" fmla="*/ 4 w 39"/>
                <a:gd name="T29" fmla="*/ 7 h 43"/>
                <a:gd name="T30" fmla="*/ 5 w 39"/>
                <a:gd name="T31" fmla="*/ 5 h 43"/>
                <a:gd name="T32" fmla="*/ 6 w 39"/>
                <a:gd name="T33" fmla="*/ 5 h 43"/>
                <a:gd name="T34" fmla="*/ 16 w 39"/>
                <a:gd name="T35" fmla="*/ 2 h 43"/>
                <a:gd name="T36" fmla="*/ 33 w 39"/>
                <a:gd name="T37" fmla="*/ 0 h 43"/>
                <a:gd name="T38" fmla="*/ 37 w 39"/>
                <a:gd name="T3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3">
                  <a:moveTo>
                    <a:pt x="26" y="34"/>
                  </a:moveTo>
                  <a:cubicBezTo>
                    <a:pt x="27" y="33"/>
                    <a:pt x="27" y="31"/>
                    <a:pt x="27" y="30"/>
                  </a:cubicBezTo>
                  <a:cubicBezTo>
                    <a:pt x="29" y="23"/>
                    <a:pt x="30" y="16"/>
                    <a:pt x="29" y="9"/>
                  </a:cubicBezTo>
                  <a:cubicBezTo>
                    <a:pt x="22" y="10"/>
                    <a:pt x="14" y="11"/>
                    <a:pt x="9" y="11"/>
                  </a:cubicBezTo>
                  <a:cubicBezTo>
                    <a:pt x="8" y="11"/>
                    <a:pt x="8" y="11"/>
                    <a:pt x="8" y="11"/>
                  </a:cubicBezTo>
                  <a:cubicBezTo>
                    <a:pt x="7" y="19"/>
                    <a:pt x="9" y="26"/>
                    <a:pt x="10" y="34"/>
                  </a:cubicBezTo>
                  <a:cubicBezTo>
                    <a:pt x="14" y="35"/>
                    <a:pt x="18" y="35"/>
                    <a:pt x="21" y="34"/>
                  </a:cubicBezTo>
                  <a:cubicBezTo>
                    <a:pt x="23" y="34"/>
                    <a:pt x="26" y="33"/>
                    <a:pt x="26" y="34"/>
                  </a:cubicBezTo>
                  <a:close/>
                  <a:moveTo>
                    <a:pt x="37" y="3"/>
                  </a:moveTo>
                  <a:cubicBezTo>
                    <a:pt x="39" y="10"/>
                    <a:pt x="38" y="16"/>
                    <a:pt x="37" y="22"/>
                  </a:cubicBezTo>
                  <a:cubicBezTo>
                    <a:pt x="37" y="27"/>
                    <a:pt x="36" y="34"/>
                    <a:pt x="34" y="39"/>
                  </a:cubicBezTo>
                  <a:cubicBezTo>
                    <a:pt x="31" y="42"/>
                    <a:pt x="24" y="43"/>
                    <a:pt x="20" y="43"/>
                  </a:cubicBezTo>
                  <a:cubicBezTo>
                    <a:pt x="14" y="43"/>
                    <a:pt x="9" y="42"/>
                    <a:pt x="4" y="40"/>
                  </a:cubicBezTo>
                  <a:cubicBezTo>
                    <a:pt x="3" y="40"/>
                    <a:pt x="2" y="38"/>
                    <a:pt x="2" y="37"/>
                  </a:cubicBezTo>
                  <a:cubicBezTo>
                    <a:pt x="2" y="27"/>
                    <a:pt x="0" y="16"/>
                    <a:pt x="4" y="7"/>
                  </a:cubicBezTo>
                  <a:cubicBezTo>
                    <a:pt x="4" y="6"/>
                    <a:pt x="5" y="5"/>
                    <a:pt x="5" y="5"/>
                  </a:cubicBezTo>
                  <a:cubicBezTo>
                    <a:pt x="5" y="5"/>
                    <a:pt x="6" y="5"/>
                    <a:pt x="6" y="5"/>
                  </a:cubicBezTo>
                  <a:cubicBezTo>
                    <a:pt x="9" y="2"/>
                    <a:pt x="12" y="2"/>
                    <a:pt x="16" y="2"/>
                  </a:cubicBezTo>
                  <a:cubicBezTo>
                    <a:pt x="22" y="1"/>
                    <a:pt x="27" y="0"/>
                    <a:pt x="33" y="0"/>
                  </a:cubicBezTo>
                  <a:cubicBezTo>
                    <a:pt x="35" y="0"/>
                    <a:pt x="36" y="2"/>
                    <a:pt x="37"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38"/>
            <p:cNvSpPr>
              <a:spLocks noEditPoints="1"/>
            </p:cNvSpPr>
            <p:nvPr/>
          </p:nvSpPr>
          <p:spPr bwMode="auto">
            <a:xfrm>
              <a:off x="1837" y="2353"/>
              <a:ext cx="167" cy="199"/>
            </a:xfrm>
            <a:custGeom>
              <a:avLst/>
              <a:gdLst>
                <a:gd name="T0" fmla="*/ 36 w 37"/>
                <a:gd name="T1" fmla="*/ 23 h 44"/>
                <a:gd name="T2" fmla="*/ 33 w 37"/>
                <a:gd name="T3" fmla="*/ 38 h 44"/>
                <a:gd name="T4" fmla="*/ 4 w 37"/>
                <a:gd name="T5" fmla="*/ 44 h 44"/>
                <a:gd name="T6" fmla="*/ 0 w 37"/>
                <a:gd name="T7" fmla="*/ 40 h 44"/>
                <a:gd name="T8" fmla="*/ 5 w 37"/>
                <a:gd name="T9" fmla="*/ 7 h 44"/>
                <a:gd name="T10" fmla="*/ 9 w 37"/>
                <a:gd name="T11" fmla="*/ 9 h 44"/>
                <a:gd name="T12" fmla="*/ 9 w 37"/>
                <a:gd name="T13" fmla="*/ 10 h 44"/>
                <a:gd name="T14" fmla="*/ 10 w 37"/>
                <a:gd name="T15" fmla="*/ 10 h 44"/>
                <a:gd name="T16" fmla="*/ 11 w 37"/>
                <a:gd name="T17" fmla="*/ 10 h 44"/>
                <a:gd name="T18" fmla="*/ 17 w 37"/>
                <a:gd name="T19" fmla="*/ 7 h 44"/>
                <a:gd name="T20" fmla="*/ 26 w 37"/>
                <a:gd name="T21" fmla="*/ 2 h 44"/>
                <a:gd name="T22" fmla="*/ 32 w 37"/>
                <a:gd name="T23" fmla="*/ 4 h 44"/>
                <a:gd name="T24" fmla="*/ 36 w 37"/>
                <a:gd name="T25" fmla="*/ 23 h 44"/>
                <a:gd name="T26" fmla="*/ 26 w 37"/>
                <a:gd name="T27" fmla="*/ 32 h 44"/>
                <a:gd name="T28" fmla="*/ 28 w 37"/>
                <a:gd name="T29" fmla="*/ 27 h 44"/>
                <a:gd name="T30" fmla="*/ 28 w 37"/>
                <a:gd name="T31" fmla="*/ 21 h 44"/>
                <a:gd name="T32" fmla="*/ 26 w 37"/>
                <a:gd name="T33" fmla="*/ 12 h 44"/>
                <a:gd name="T34" fmla="*/ 11 w 37"/>
                <a:gd name="T35" fmla="*/ 19 h 44"/>
                <a:gd name="T36" fmla="*/ 8 w 37"/>
                <a:gd name="T37" fmla="*/ 19 h 44"/>
                <a:gd name="T38" fmla="*/ 8 w 37"/>
                <a:gd name="T39" fmla="*/ 36 h 44"/>
                <a:gd name="T40" fmla="*/ 26 w 37"/>
                <a:gd name="T41"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44">
                  <a:moveTo>
                    <a:pt x="36" y="23"/>
                  </a:moveTo>
                  <a:cubicBezTo>
                    <a:pt x="36" y="27"/>
                    <a:pt x="37" y="36"/>
                    <a:pt x="33" y="38"/>
                  </a:cubicBezTo>
                  <a:cubicBezTo>
                    <a:pt x="24" y="42"/>
                    <a:pt x="14" y="44"/>
                    <a:pt x="4" y="44"/>
                  </a:cubicBezTo>
                  <a:cubicBezTo>
                    <a:pt x="2" y="44"/>
                    <a:pt x="0" y="42"/>
                    <a:pt x="0" y="40"/>
                  </a:cubicBezTo>
                  <a:cubicBezTo>
                    <a:pt x="1" y="29"/>
                    <a:pt x="1" y="17"/>
                    <a:pt x="5" y="7"/>
                  </a:cubicBezTo>
                  <a:cubicBezTo>
                    <a:pt x="6" y="5"/>
                    <a:pt x="10" y="6"/>
                    <a:pt x="9" y="9"/>
                  </a:cubicBezTo>
                  <a:cubicBezTo>
                    <a:pt x="9" y="9"/>
                    <a:pt x="9" y="9"/>
                    <a:pt x="9" y="10"/>
                  </a:cubicBezTo>
                  <a:cubicBezTo>
                    <a:pt x="9" y="10"/>
                    <a:pt x="10" y="10"/>
                    <a:pt x="10" y="10"/>
                  </a:cubicBezTo>
                  <a:cubicBezTo>
                    <a:pt x="10" y="10"/>
                    <a:pt x="10" y="10"/>
                    <a:pt x="11" y="10"/>
                  </a:cubicBezTo>
                  <a:cubicBezTo>
                    <a:pt x="13" y="9"/>
                    <a:pt x="15" y="8"/>
                    <a:pt x="17" y="7"/>
                  </a:cubicBezTo>
                  <a:cubicBezTo>
                    <a:pt x="20" y="5"/>
                    <a:pt x="23" y="3"/>
                    <a:pt x="26" y="2"/>
                  </a:cubicBezTo>
                  <a:cubicBezTo>
                    <a:pt x="29" y="0"/>
                    <a:pt x="32" y="1"/>
                    <a:pt x="32" y="4"/>
                  </a:cubicBezTo>
                  <a:cubicBezTo>
                    <a:pt x="34" y="10"/>
                    <a:pt x="36" y="17"/>
                    <a:pt x="36" y="23"/>
                  </a:cubicBezTo>
                  <a:close/>
                  <a:moveTo>
                    <a:pt x="26" y="32"/>
                  </a:moveTo>
                  <a:cubicBezTo>
                    <a:pt x="28" y="31"/>
                    <a:pt x="28" y="30"/>
                    <a:pt x="28" y="27"/>
                  </a:cubicBezTo>
                  <a:cubicBezTo>
                    <a:pt x="28" y="25"/>
                    <a:pt x="28" y="23"/>
                    <a:pt x="28" y="21"/>
                  </a:cubicBezTo>
                  <a:cubicBezTo>
                    <a:pt x="27" y="18"/>
                    <a:pt x="26" y="15"/>
                    <a:pt x="26" y="12"/>
                  </a:cubicBezTo>
                  <a:cubicBezTo>
                    <a:pt x="21" y="14"/>
                    <a:pt x="16" y="17"/>
                    <a:pt x="11" y="19"/>
                  </a:cubicBezTo>
                  <a:cubicBezTo>
                    <a:pt x="10" y="19"/>
                    <a:pt x="9" y="19"/>
                    <a:pt x="8" y="19"/>
                  </a:cubicBezTo>
                  <a:cubicBezTo>
                    <a:pt x="8" y="24"/>
                    <a:pt x="8" y="30"/>
                    <a:pt x="8" y="36"/>
                  </a:cubicBezTo>
                  <a:cubicBezTo>
                    <a:pt x="14" y="35"/>
                    <a:pt x="21" y="34"/>
                    <a:pt x="26" y="3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39"/>
            <p:cNvSpPr>
              <a:spLocks noEditPoints="1"/>
            </p:cNvSpPr>
            <p:nvPr/>
          </p:nvSpPr>
          <p:spPr bwMode="auto">
            <a:xfrm>
              <a:off x="1832" y="2054"/>
              <a:ext cx="177" cy="181"/>
            </a:xfrm>
            <a:custGeom>
              <a:avLst/>
              <a:gdLst>
                <a:gd name="T0" fmla="*/ 36 w 39"/>
                <a:gd name="T1" fmla="*/ 3 h 40"/>
                <a:gd name="T2" fmla="*/ 31 w 39"/>
                <a:gd name="T3" fmla="*/ 33 h 40"/>
                <a:gd name="T4" fmla="*/ 4 w 39"/>
                <a:gd name="T5" fmla="*/ 38 h 40"/>
                <a:gd name="T6" fmla="*/ 1 w 39"/>
                <a:gd name="T7" fmla="*/ 34 h 40"/>
                <a:gd name="T8" fmla="*/ 3 w 39"/>
                <a:gd name="T9" fmla="*/ 7 h 40"/>
                <a:gd name="T10" fmla="*/ 7 w 39"/>
                <a:gd name="T11" fmla="*/ 5 h 40"/>
                <a:gd name="T12" fmla="*/ 7 w 39"/>
                <a:gd name="T13" fmla="*/ 5 h 40"/>
                <a:gd name="T14" fmla="*/ 10 w 39"/>
                <a:gd name="T15" fmla="*/ 4 h 40"/>
                <a:gd name="T16" fmla="*/ 10 w 39"/>
                <a:gd name="T17" fmla="*/ 4 h 40"/>
                <a:gd name="T18" fmla="*/ 11 w 39"/>
                <a:gd name="T19" fmla="*/ 3 h 40"/>
                <a:gd name="T20" fmla="*/ 14 w 39"/>
                <a:gd name="T21" fmla="*/ 3 h 40"/>
                <a:gd name="T22" fmla="*/ 20 w 39"/>
                <a:gd name="T23" fmla="*/ 2 h 40"/>
                <a:gd name="T24" fmla="*/ 32 w 39"/>
                <a:gd name="T25" fmla="*/ 0 h 40"/>
                <a:gd name="T26" fmla="*/ 36 w 39"/>
                <a:gd name="T27" fmla="*/ 3 h 40"/>
                <a:gd name="T28" fmla="*/ 26 w 39"/>
                <a:gd name="T29" fmla="*/ 26 h 40"/>
                <a:gd name="T30" fmla="*/ 28 w 39"/>
                <a:gd name="T31" fmla="*/ 9 h 40"/>
                <a:gd name="T32" fmla="*/ 16 w 39"/>
                <a:gd name="T33" fmla="*/ 12 h 40"/>
                <a:gd name="T34" fmla="*/ 8 w 39"/>
                <a:gd name="T35" fmla="*/ 11 h 40"/>
                <a:gd name="T36" fmla="*/ 9 w 39"/>
                <a:gd name="T37" fmla="*/ 30 h 40"/>
                <a:gd name="T38" fmla="*/ 26 w 39"/>
                <a:gd name="T3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0">
                  <a:moveTo>
                    <a:pt x="36" y="3"/>
                  </a:moveTo>
                  <a:cubicBezTo>
                    <a:pt x="39" y="13"/>
                    <a:pt x="39" y="25"/>
                    <a:pt x="31" y="33"/>
                  </a:cubicBezTo>
                  <a:cubicBezTo>
                    <a:pt x="24" y="40"/>
                    <a:pt x="14" y="40"/>
                    <a:pt x="4" y="38"/>
                  </a:cubicBezTo>
                  <a:cubicBezTo>
                    <a:pt x="2" y="38"/>
                    <a:pt x="1" y="36"/>
                    <a:pt x="1" y="34"/>
                  </a:cubicBezTo>
                  <a:cubicBezTo>
                    <a:pt x="1" y="25"/>
                    <a:pt x="0" y="15"/>
                    <a:pt x="3" y="7"/>
                  </a:cubicBezTo>
                  <a:cubicBezTo>
                    <a:pt x="4" y="4"/>
                    <a:pt x="6" y="4"/>
                    <a:pt x="7" y="5"/>
                  </a:cubicBezTo>
                  <a:cubicBezTo>
                    <a:pt x="7" y="5"/>
                    <a:pt x="7" y="5"/>
                    <a:pt x="7" y="5"/>
                  </a:cubicBezTo>
                  <a:cubicBezTo>
                    <a:pt x="8" y="4"/>
                    <a:pt x="9" y="4"/>
                    <a:pt x="10" y="4"/>
                  </a:cubicBezTo>
                  <a:cubicBezTo>
                    <a:pt x="10" y="4"/>
                    <a:pt x="10" y="4"/>
                    <a:pt x="10" y="4"/>
                  </a:cubicBezTo>
                  <a:cubicBezTo>
                    <a:pt x="10" y="4"/>
                    <a:pt x="11" y="4"/>
                    <a:pt x="11" y="3"/>
                  </a:cubicBezTo>
                  <a:cubicBezTo>
                    <a:pt x="12" y="3"/>
                    <a:pt x="13" y="3"/>
                    <a:pt x="14" y="3"/>
                  </a:cubicBezTo>
                  <a:cubicBezTo>
                    <a:pt x="16" y="3"/>
                    <a:pt x="18" y="2"/>
                    <a:pt x="20" y="2"/>
                  </a:cubicBezTo>
                  <a:cubicBezTo>
                    <a:pt x="24" y="1"/>
                    <a:pt x="28" y="0"/>
                    <a:pt x="32" y="0"/>
                  </a:cubicBezTo>
                  <a:cubicBezTo>
                    <a:pt x="34" y="0"/>
                    <a:pt x="36" y="2"/>
                    <a:pt x="36" y="3"/>
                  </a:cubicBezTo>
                  <a:close/>
                  <a:moveTo>
                    <a:pt x="26" y="26"/>
                  </a:moveTo>
                  <a:cubicBezTo>
                    <a:pt x="29" y="21"/>
                    <a:pt x="29" y="15"/>
                    <a:pt x="28" y="9"/>
                  </a:cubicBezTo>
                  <a:cubicBezTo>
                    <a:pt x="24" y="10"/>
                    <a:pt x="20" y="11"/>
                    <a:pt x="16" y="12"/>
                  </a:cubicBezTo>
                  <a:cubicBezTo>
                    <a:pt x="14" y="12"/>
                    <a:pt x="10" y="13"/>
                    <a:pt x="8" y="11"/>
                  </a:cubicBezTo>
                  <a:cubicBezTo>
                    <a:pt x="7" y="18"/>
                    <a:pt x="9" y="24"/>
                    <a:pt x="9" y="30"/>
                  </a:cubicBezTo>
                  <a:cubicBezTo>
                    <a:pt x="15" y="31"/>
                    <a:pt x="22" y="31"/>
                    <a:pt x="26" y="2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40"/>
            <p:cNvSpPr>
              <a:spLocks noEditPoints="1"/>
            </p:cNvSpPr>
            <p:nvPr/>
          </p:nvSpPr>
          <p:spPr bwMode="auto">
            <a:xfrm>
              <a:off x="1819" y="1751"/>
              <a:ext cx="176" cy="176"/>
            </a:xfrm>
            <a:custGeom>
              <a:avLst/>
              <a:gdLst>
                <a:gd name="T0" fmla="*/ 39 w 39"/>
                <a:gd name="T1" fmla="*/ 29 h 39"/>
                <a:gd name="T2" fmla="*/ 36 w 39"/>
                <a:gd name="T3" fmla="*/ 33 h 39"/>
                <a:gd name="T4" fmla="*/ 5 w 39"/>
                <a:gd name="T5" fmla="*/ 36 h 39"/>
                <a:gd name="T6" fmla="*/ 1 w 39"/>
                <a:gd name="T7" fmla="*/ 32 h 39"/>
                <a:gd name="T8" fmla="*/ 3 w 39"/>
                <a:gd name="T9" fmla="*/ 7 h 39"/>
                <a:gd name="T10" fmla="*/ 6 w 39"/>
                <a:gd name="T11" fmla="*/ 5 h 39"/>
                <a:gd name="T12" fmla="*/ 9 w 39"/>
                <a:gd name="T13" fmla="*/ 4 h 39"/>
                <a:gd name="T14" fmla="*/ 9 w 39"/>
                <a:gd name="T15" fmla="*/ 4 h 39"/>
                <a:gd name="T16" fmla="*/ 12 w 39"/>
                <a:gd name="T17" fmla="*/ 3 h 39"/>
                <a:gd name="T18" fmla="*/ 18 w 39"/>
                <a:gd name="T19" fmla="*/ 2 h 39"/>
                <a:gd name="T20" fmla="*/ 30 w 39"/>
                <a:gd name="T21" fmla="*/ 1 h 39"/>
                <a:gd name="T22" fmla="*/ 33 w 39"/>
                <a:gd name="T23" fmla="*/ 3 h 39"/>
                <a:gd name="T24" fmla="*/ 39 w 39"/>
                <a:gd name="T25" fmla="*/ 29 h 39"/>
                <a:gd name="T26" fmla="*/ 30 w 39"/>
                <a:gd name="T27" fmla="*/ 26 h 39"/>
                <a:gd name="T28" fmla="*/ 27 w 39"/>
                <a:gd name="T29" fmla="*/ 10 h 39"/>
                <a:gd name="T30" fmla="*/ 11 w 39"/>
                <a:gd name="T31" fmla="*/ 13 h 39"/>
                <a:gd name="T32" fmla="*/ 8 w 39"/>
                <a:gd name="T33" fmla="*/ 12 h 39"/>
                <a:gd name="T34" fmla="*/ 9 w 39"/>
                <a:gd name="T35" fmla="*/ 28 h 39"/>
                <a:gd name="T36" fmla="*/ 30 w 39"/>
                <a:gd name="T3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9">
                  <a:moveTo>
                    <a:pt x="39" y="29"/>
                  </a:moveTo>
                  <a:cubicBezTo>
                    <a:pt x="39" y="31"/>
                    <a:pt x="38" y="32"/>
                    <a:pt x="36" y="33"/>
                  </a:cubicBezTo>
                  <a:cubicBezTo>
                    <a:pt x="26" y="36"/>
                    <a:pt x="15" y="39"/>
                    <a:pt x="5" y="36"/>
                  </a:cubicBezTo>
                  <a:cubicBezTo>
                    <a:pt x="3" y="35"/>
                    <a:pt x="1" y="33"/>
                    <a:pt x="1" y="32"/>
                  </a:cubicBezTo>
                  <a:cubicBezTo>
                    <a:pt x="2" y="23"/>
                    <a:pt x="0" y="15"/>
                    <a:pt x="3" y="7"/>
                  </a:cubicBezTo>
                  <a:cubicBezTo>
                    <a:pt x="3" y="5"/>
                    <a:pt x="5" y="5"/>
                    <a:pt x="6" y="5"/>
                  </a:cubicBezTo>
                  <a:cubicBezTo>
                    <a:pt x="7" y="4"/>
                    <a:pt x="8" y="4"/>
                    <a:pt x="9" y="4"/>
                  </a:cubicBezTo>
                  <a:cubicBezTo>
                    <a:pt x="9" y="4"/>
                    <a:pt x="9" y="4"/>
                    <a:pt x="9" y="4"/>
                  </a:cubicBezTo>
                  <a:cubicBezTo>
                    <a:pt x="10" y="4"/>
                    <a:pt x="11" y="4"/>
                    <a:pt x="12" y="3"/>
                  </a:cubicBezTo>
                  <a:cubicBezTo>
                    <a:pt x="14" y="3"/>
                    <a:pt x="16" y="3"/>
                    <a:pt x="18" y="2"/>
                  </a:cubicBezTo>
                  <a:cubicBezTo>
                    <a:pt x="22" y="2"/>
                    <a:pt x="26" y="1"/>
                    <a:pt x="30" y="1"/>
                  </a:cubicBezTo>
                  <a:cubicBezTo>
                    <a:pt x="31" y="0"/>
                    <a:pt x="33" y="1"/>
                    <a:pt x="33" y="3"/>
                  </a:cubicBezTo>
                  <a:cubicBezTo>
                    <a:pt x="37" y="11"/>
                    <a:pt x="39" y="20"/>
                    <a:pt x="39" y="29"/>
                  </a:cubicBezTo>
                  <a:close/>
                  <a:moveTo>
                    <a:pt x="30" y="26"/>
                  </a:moveTo>
                  <a:cubicBezTo>
                    <a:pt x="30" y="20"/>
                    <a:pt x="29" y="15"/>
                    <a:pt x="27" y="10"/>
                  </a:cubicBezTo>
                  <a:cubicBezTo>
                    <a:pt x="22" y="10"/>
                    <a:pt x="17" y="12"/>
                    <a:pt x="11" y="13"/>
                  </a:cubicBezTo>
                  <a:cubicBezTo>
                    <a:pt x="10" y="13"/>
                    <a:pt x="9" y="12"/>
                    <a:pt x="8" y="12"/>
                  </a:cubicBezTo>
                  <a:cubicBezTo>
                    <a:pt x="8" y="17"/>
                    <a:pt x="9" y="23"/>
                    <a:pt x="9" y="28"/>
                  </a:cubicBezTo>
                  <a:cubicBezTo>
                    <a:pt x="16" y="29"/>
                    <a:pt x="24" y="28"/>
                    <a:pt x="30" y="2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41"/>
            <p:cNvSpPr>
              <a:spLocks noEditPoints="1"/>
            </p:cNvSpPr>
            <p:nvPr/>
          </p:nvSpPr>
          <p:spPr bwMode="auto">
            <a:xfrm>
              <a:off x="1805" y="1162"/>
              <a:ext cx="159" cy="172"/>
            </a:xfrm>
            <a:custGeom>
              <a:avLst/>
              <a:gdLst>
                <a:gd name="T0" fmla="*/ 34 w 35"/>
                <a:gd name="T1" fmla="*/ 4 h 38"/>
                <a:gd name="T2" fmla="*/ 31 w 35"/>
                <a:gd name="T3" fmla="*/ 36 h 38"/>
                <a:gd name="T4" fmla="*/ 27 w 35"/>
                <a:gd name="T5" fmla="*/ 38 h 38"/>
                <a:gd name="T6" fmla="*/ 6 w 35"/>
                <a:gd name="T7" fmla="*/ 37 h 38"/>
                <a:gd name="T8" fmla="*/ 2 w 35"/>
                <a:gd name="T9" fmla="*/ 33 h 38"/>
                <a:gd name="T10" fmla="*/ 3 w 35"/>
                <a:gd name="T11" fmla="*/ 11 h 38"/>
                <a:gd name="T12" fmla="*/ 5 w 35"/>
                <a:gd name="T13" fmla="*/ 10 h 38"/>
                <a:gd name="T14" fmla="*/ 7 w 35"/>
                <a:gd name="T15" fmla="*/ 9 h 38"/>
                <a:gd name="T16" fmla="*/ 30 w 35"/>
                <a:gd name="T17" fmla="*/ 0 h 38"/>
                <a:gd name="T18" fmla="*/ 34 w 35"/>
                <a:gd name="T19" fmla="*/ 4 h 38"/>
                <a:gd name="T20" fmla="*/ 26 w 35"/>
                <a:gd name="T21" fmla="*/ 17 h 38"/>
                <a:gd name="T22" fmla="*/ 26 w 35"/>
                <a:gd name="T23" fmla="*/ 9 h 38"/>
                <a:gd name="T24" fmla="*/ 11 w 35"/>
                <a:gd name="T25" fmla="*/ 16 h 38"/>
                <a:gd name="T26" fmla="*/ 8 w 35"/>
                <a:gd name="T27" fmla="*/ 16 h 38"/>
                <a:gd name="T28" fmla="*/ 10 w 35"/>
                <a:gd name="T29" fmla="*/ 25 h 38"/>
                <a:gd name="T30" fmla="*/ 10 w 35"/>
                <a:gd name="T31" fmla="*/ 30 h 38"/>
                <a:gd name="T32" fmla="*/ 24 w 35"/>
                <a:gd name="T33" fmla="*/ 30 h 38"/>
                <a:gd name="T34" fmla="*/ 26 w 35"/>
                <a:gd name="T3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8">
                  <a:moveTo>
                    <a:pt x="34" y="4"/>
                  </a:moveTo>
                  <a:cubicBezTo>
                    <a:pt x="34" y="14"/>
                    <a:pt x="35" y="26"/>
                    <a:pt x="31" y="36"/>
                  </a:cubicBezTo>
                  <a:cubicBezTo>
                    <a:pt x="30" y="37"/>
                    <a:pt x="29" y="38"/>
                    <a:pt x="27" y="38"/>
                  </a:cubicBezTo>
                  <a:cubicBezTo>
                    <a:pt x="20" y="38"/>
                    <a:pt x="13" y="38"/>
                    <a:pt x="6" y="37"/>
                  </a:cubicBezTo>
                  <a:cubicBezTo>
                    <a:pt x="4" y="37"/>
                    <a:pt x="1" y="35"/>
                    <a:pt x="2" y="33"/>
                  </a:cubicBezTo>
                  <a:cubicBezTo>
                    <a:pt x="5" y="26"/>
                    <a:pt x="0" y="18"/>
                    <a:pt x="3" y="11"/>
                  </a:cubicBezTo>
                  <a:cubicBezTo>
                    <a:pt x="4" y="11"/>
                    <a:pt x="4" y="10"/>
                    <a:pt x="5" y="10"/>
                  </a:cubicBezTo>
                  <a:cubicBezTo>
                    <a:pt x="5" y="9"/>
                    <a:pt x="6" y="9"/>
                    <a:pt x="7" y="9"/>
                  </a:cubicBezTo>
                  <a:cubicBezTo>
                    <a:pt x="14" y="5"/>
                    <a:pt x="21" y="0"/>
                    <a:pt x="30" y="0"/>
                  </a:cubicBezTo>
                  <a:cubicBezTo>
                    <a:pt x="32" y="0"/>
                    <a:pt x="34" y="2"/>
                    <a:pt x="34" y="4"/>
                  </a:cubicBezTo>
                  <a:close/>
                  <a:moveTo>
                    <a:pt x="26" y="17"/>
                  </a:moveTo>
                  <a:cubicBezTo>
                    <a:pt x="26" y="14"/>
                    <a:pt x="26" y="12"/>
                    <a:pt x="26" y="9"/>
                  </a:cubicBezTo>
                  <a:cubicBezTo>
                    <a:pt x="20" y="11"/>
                    <a:pt x="16" y="14"/>
                    <a:pt x="11" y="16"/>
                  </a:cubicBezTo>
                  <a:cubicBezTo>
                    <a:pt x="10" y="16"/>
                    <a:pt x="9" y="16"/>
                    <a:pt x="8" y="16"/>
                  </a:cubicBezTo>
                  <a:cubicBezTo>
                    <a:pt x="8" y="19"/>
                    <a:pt x="10" y="22"/>
                    <a:pt x="10" y="25"/>
                  </a:cubicBezTo>
                  <a:cubicBezTo>
                    <a:pt x="10" y="27"/>
                    <a:pt x="10" y="28"/>
                    <a:pt x="10" y="30"/>
                  </a:cubicBezTo>
                  <a:cubicBezTo>
                    <a:pt x="15" y="30"/>
                    <a:pt x="20" y="30"/>
                    <a:pt x="24" y="30"/>
                  </a:cubicBezTo>
                  <a:cubicBezTo>
                    <a:pt x="26" y="26"/>
                    <a:pt x="26" y="21"/>
                    <a:pt x="26"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42"/>
            <p:cNvSpPr>
              <a:spLocks noEditPoints="1"/>
            </p:cNvSpPr>
            <p:nvPr/>
          </p:nvSpPr>
          <p:spPr bwMode="auto">
            <a:xfrm>
              <a:off x="1814" y="1457"/>
              <a:ext cx="159" cy="172"/>
            </a:xfrm>
            <a:custGeom>
              <a:avLst/>
              <a:gdLst>
                <a:gd name="T0" fmla="*/ 29 w 35"/>
                <a:gd name="T1" fmla="*/ 5 h 38"/>
                <a:gd name="T2" fmla="*/ 29 w 35"/>
                <a:gd name="T3" fmla="*/ 30 h 38"/>
                <a:gd name="T4" fmla="*/ 4 w 35"/>
                <a:gd name="T5" fmla="*/ 37 h 38"/>
                <a:gd name="T6" fmla="*/ 0 w 35"/>
                <a:gd name="T7" fmla="*/ 33 h 38"/>
                <a:gd name="T8" fmla="*/ 5 w 35"/>
                <a:gd name="T9" fmla="*/ 2 h 38"/>
                <a:gd name="T10" fmla="*/ 9 w 35"/>
                <a:gd name="T11" fmla="*/ 4 h 38"/>
                <a:gd name="T12" fmla="*/ 8 w 35"/>
                <a:gd name="T13" fmla="*/ 4 h 38"/>
                <a:gd name="T14" fmla="*/ 25 w 35"/>
                <a:gd name="T15" fmla="*/ 2 h 38"/>
                <a:gd name="T16" fmla="*/ 29 w 35"/>
                <a:gd name="T17" fmla="*/ 5 h 38"/>
                <a:gd name="T18" fmla="*/ 22 w 35"/>
                <a:gd name="T19" fmla="*/ 25 h 38"/>
                <a:gd name="T20" fmla="*/ 22 w 35"/>
                <a:gd name="T21" fmla="*/ 10 h 38"/>
                <a:gd name="T22" fmla="*/ 10 w 35"/>
                <a:gd name="T23" fmla="*/ 13 h 38"/>
                <a:gd name="T24" fmla="*/ 8 w 35"/>
                <a:gd name="T25" fmla="*/ 13 h 38"/>
                <a:gd name="T26" fmla="*/ 8 w 35"/>
                <a:gd name="T27" fmla="*/ 29 h 38"/>
                <a:gd name="T28" fmla="*/ 22 w 35"/>
                <a:gd name="T29"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29" y="5"/>
                  </a:moveTo>
                  <a:cubicBezTo>
                    <a:pt x="33" y="13"/>
                    <a:pt x="35" y="23"/>
                    <a:pt x="29" y="30"/>
                  </a:cubicBezTo>
                  <a:cubicBezTo>
                    <a:pt x="23" y="37"/>
                    <a:pt x="13" y="38"/>
                    <a:pt x="4" y="37"/>
                  </a:cubicBezTo>
                  <a:cubicBezTo>
                    <a:pt x="2" y="36"/>
                    <a:pt x="0" y="35"/>
                    <a:pt x="0" y="33"/>
                  </a:cubicBezTo>
                  <a:cubicBezTo>
                    <a:pt x="0" y="23"/>
                    <a:pt x="1" y="12"/>
                    <a:pt x="5" y="2"/>
                  </a:cubicBezTo>
                  <a:cubicBezTo>
                    <a:pt x="6" y="0"/>
                    <a:pt x="9" y="2"/>
                    <a:pt x="9" y="4"/>
                  </a:cubicBezTo>
                  <a:cubicBezTo>
                    <a:pt x="9" y="4"/>
                    <a:pt x="8" y="4"/>
                    <a:pt x="8" y="4"/>
                  </a:cubicBezTo>
                  <a:cubicBezTo>
                    <a:pt x="14" y="2"/>
                    <a:pt x="19" y="2"/>
                    <a:pt x="25" y="2"/>
                  </a:cubicBezTo>
                  <a:cubicBezTo>
                    <a:pt x="27" y="2"/>
                    <a:pt x="29" y="3"/>
                    <a:pt x="29" y="5"/>
                  </a:cubicBezTo>
                  <a:close/>
                  <a:moveTo>
                    <a:pt x="22" y="25"/>
                  </a:moveTo>
                  <a:cubicBezTo>
                    <a:pt x="26" y="21"/>
                    <a:pt x="24" y="15"/>
                    <a:pt x="22" y="10"/>
                  </a:cubicBezTo>
                  <a:cubicBezTo>
                    <a:pt x="18" y="11"/>
                    <a:pt x="14" y="11"/>
                    <a:pt x="10" y="13"/>
                  </a:cubicBezTo>
                  <a:cubicBezTo>
                    <a:pt x="9" y="13"/>
                    <a:pt x="8" y="13"/>
                    <a:pt x="8" y="13"/>
                  </a:cubicBezTo>
                  <a:cubicBezTo>
                    <a:pt x="7" y="18"/>
                    <a:pt x="8" y="23"/>
                    <a:pt x="8" y="29"/>
                  </a:cubicBezTo>
                  <a:cubicBezTo>
                    <a:pt x="13" y="29"/>
                    <a:pt x="19" y="29"/>
                    <a:pt x="22" y="2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43"/>
            <p:cNvSpPr>
              <a:spLocks noEditPoints="1"/>
            </p:cNvSpPr>
            <p:nvPr/>
          </p:nvSpPr>
          <p:spPr bwMode="auto">
            <a:xfrm>
              <a:off x="1249" y="2865"/>
              <a:ext cx="253" cy="271"/>
            </a:xfrm>
            <a:custGeom>
              <a:avLst/>
              <a:gdLst>
                <a:gd name="T0" fmla="*/ 56 w 56"/>
                <a:gd name="T1" fmla="*/ 7 h 60"/>
                <a:gd name="T2" fmla="*/ 56 w 56"/>
                <a:gd name="T3" fmla="*/ 55 h 60"/>
                <a:gd name="T4" fmla="*/ 51 w 56"/>
                <a:gd name="T5" fmla="*/ 59 h 60"/>
                <a:gd name="T6" fmla="*/ 6 w 56"/>
                <a:gd name="T7" fmla="*/ 56 h 60"/>
                <a:gd name="T8" fmla="*/ 3 w 56"/>
                <a:gd name="T9" fmla="*/ 52 h 60"/>
                <a:gd name="T10" fmla="*/ 3 w 56"/>
                <a:gd name="T11" fmla="*/ 51 h 60"/>
                <a:gd name="T12" fmla="*/ 2 w 56"/>
                <a:gd name="T13" fmla="*/ 30 h 60"/>
                <a:gd name="T14" fmla="*/ 5 w 56"/>
                <a:gd name="T15" fmla="*/ 3 h 60"/>
                <a:gd name="T16" fmla="*/ 9 w 56"/>
                <a:gd name="T17" fmla="*/ 0 h 60"/>
                <a:gd name="T18" fmla="*/ 53 w 56"/>
                <a:gd name="T19" fmla="*/ 3 h 60"/>
                <a:gd name="T20" fmla="*/ 56 w 56"/>
                <a:gd name="T21" fmla="*/ 7 h 60"/>
                <a:gd name="T22" fmla="*/ 47 w 56"/>
                <a:gd name="T23" fmla="*/ 50 h 60"/>
                <a:gd name="T24" fmla="*/ 47 w 56"/>
                <a:gd name="T25" fmla="*/ 11 h 60"/>
                <a:gd name="T26" fmla="*/ 13 w 56"/>
                <a:gd name="T27" fmla="*/ 9 h 60"/>
                <a:gd name="T28" fmla="*/ 11 w 56"/>
                <a:gd name="T29" fmla="*/ 33 h 60"/>
                <a:gd name="T30" fmla="*/ 11 w 56"/>
                <a:gd name="T31" fmla="*/ 49 h 60"/>
                <a:gd name="T32" fmla="*/ 47 w 56"/>
                <a:gd name="T33"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60">
                  <a:moveTo>
                    <a:pt x="56" y="7"/>
                  </a:moveTo>
                  <a:cubicBezTo>
                    <a:pt x="56" y="23"/>
                    <a:pt x="56" y="39"/>
                    <a:pt x="56" y="55"/>
                  </a:cubicBezTo>
                  <a:cubicBezTo>
                    <a:pt x="56" y="58"/>
                    <a:pt x="53" y="60"/>
                    <a:pt x="51" y="59"/>
                  </a:cubicBezTo>
                  <a:cubicBezTo>
                    <a:pt x="36" y="56"/>
                    <a:pt x="21" y="56"/>
                    <a:pt x="6" y="56"/>
                  </a:cubicBezTo>
                  <a:cubicBezTo>
                    <a:pt x="4" y="56"/>
                    <a:pt x="3" y="53"/>
                    <a:pt x="3" y="52"/>
                  </a:cubicBezTo>
                  <a:cubicBezTo>
                    <a:pt x="3" y="51"/>
                    <a:pt x="3" y="51"/>
                    <a:pt x="3" y="51"/>
                  </a:cubicBezTo>
                  <a:cubicBezTo>
                    <a:pt x="0" y="45"/>
                    <a:pt x="2" y="36"/>
                    <a:pt x="2" y="30"/>
                  </a:cubicBezTo>
                  <a:cubicBezTo>
                    <a:pt x="2" y="21"/>
                    <a:pt x="3" y="12"/>
                    <a:pt x="5" y="3"/>
                  </a:cubicBezTo>
                  <a:cubicBezTo>
                    <a:pt x="5" y="1"/>
                    <a:pt x="7" y="0"/>
                    <a:pt x="9" y="0"/>
                  </a:cubicBezTo>
                  <a:cubicBezTo>
                    <a:pt x="24" y="0"/>
                    <a:pt x="38" y="0"/>
                    <a:pt x="53" y="3"/>
                  </a:cubicBezTo>
                  <a:cubicBezTo>
                    <a:pt x="55" y="3"/>
                    <a:pt x="56" y="5"/>
                    <a:pt x="56" y="7"/>
                  </a:cubicBezTo>
                  <a:close/>
                  <a:moveTo>
                    <a:pt x="47" y="50"/>
                  </a:moveTo>
                  <a:cubicBezTo>
                    <a:pt x="47" y="37"/>
                    <a:pt x="47" y="24"/>
                    <a:pt x="47" y="11"/>
                  </a:cubicBezTo>
                  <a:cubicBezTo>
                    <a:pt x="36" y="9"/>
                    <a:pt x="24" y="9"/>
                    <a:pt x="13" y="9"/>
                  </a:cubicBezTo>
                  <a:cubicBezTo>
                    <a:pt x="12" y="17"/>
                    <a:pt x="11" y="25"/>
                    <a:pt x="11" y="33"/>
                  </a:cubicBezTo>
                  <a:cubicBezTo>
                    <a:pt x="11" y="37"/>
                    <a:pt x="12" y="44"/>
                    <a:pt x="11" y="49"/>
                  </a:cubicBezTo>
                  <a:cubicBezTo>
                    <a:pt x="23" y="48"/>
                    <a:pt x="35" y="49"/>
                    <a:pt x="47" y="5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44"/>
            <p:cNvSpPr/>
            <p:nvPr/>
          </p:nvSpPr>
          <p:spPr bwMode="auto">
            <a:xfrm>
              <a:off x="1226" y="2416"/>
              <a:ext cx="231" cy="272"/>
            </a:xfrm>
            <a:custGeom>
              <a:avLst/>
              <a:gdLst>
                <a:gd name="T0" fmla="*/ 47 w 51"/>
                <a:gd name="T1" fmla="*/ 3 h 60"/>
                <a:gd name="T2" fmla="*/ 50 w 51"/>
                <a:gd name="T3" fmla="*/ 7 h 60"/>
                <a:gd name="T4" fmla="*/ 50 w 51"/>
                <a:gd name="T5" fmla="*/ 55 h 60"/>
                <a:gd name="T6" fmla="*/ 46 w 51"/>
                <a:gd name="T7" fmla="*/ 60 h 60"/>
                <a:gd name="T8" fmla="*/ 3 w 51"/>
                <a:gd name="T9" fmla="*/ 58 h 60"/>
                <a:gd name="T10" fmla="*/ 3 w 51"/>
                <a:gd name="T11" fmla="*/ 53 h 60"/>
                <a:gd name="T12" fmla="*/ 42 w 51"/>
                <a:gd name="T13" fmla="*/ 51 h 60"/>
                <a:gd name="T14" fmla="*/ 42 w 51"/>
                <a:gd name="T15" fmla="*/ 11 h 60"/>
                <a:gd name="T16" fmla="*/ 16 w 51"/>
                <a:gd name="T17" fmla="*/ 11 h 60"/>
                <a:gd name="T18" fmla="*/ 14 w 51"/>
                <a:gd name="T19" fmla="*/ 31 h 60"/>
                <a:gd name="T20" fmla="*/ 12 w 51"/>
                <a:gd name="T21" fmla="*/ 43 h 60"/>
                <a:gd name="T22" fmla="*/ 12 w 51"/>
                <a:gd name="T23" fmla="*/ 47 h 60"/>
                <a:gd name="T24" fmla="*/ 12 w 51"/>
                <a:gd name="T25" fmla="*/ 49 h 60"/>
                <a:gd name="T26" fmla="*/ 12 w 51"/>
                <a:gd name="T27" fmla="*/ 47 h 60"/>
                <a:gd name="T28" fmla="*/ 12 w 51"/>
                <a:gd name="T29" fmla="*/ 47 h 60"/>
                <a:gd name="T30" fmla="*/ 12 w 51"/>
                <a:gd name="T31" fmla="*/ 48 h 60"/>
                <a:gd name="T32" fmla="*/ 12 w 51"/>
                <a:gd name="T33" fmla="*/ 48 h 60"/>
                <a:gd name="T34" fmla="*/ 9 w 51"/>
                <a:gd name="T35" fmla="*/ 51 h 60"/>
                <a:gd name="T36" fmla="*/ 4 w 51"/>
                <a:gd name="T37" fmla="*/ 37 h 60"/>
                <a:gd name="T38" fmla="*/ 7 w 51"/>
                <a:gd name="T39" fmla="*/ 7 h 60"/>
                <a:gd name="T40" fmla="*/ 10 w 51"/>
                <a:gd name="T41" fmla="*/ 3 h 60"/>
                <a:gd name="T42" fmla="*/ 47 w 51"/>
                <a:gd name="T4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60">
                  <a:moveTo>
                    <a:pt x="47" y="3"/>
                  </a:moveTo>
                  <a:cubicBezTo>
                    <a:pt x="49" y="3"/>
                    <a:pt x="51" y="5"/>
                    <a:pt x="50" y="7"/>
                  </a:cubicBezTo>
                  <a:cubicBezTo>
                    <a:pt x="50" y="23"/>
                    <a:pt x="50" y="39"/>
                    <a:pt x="50" y="55"/>
                  </a:cubicBezTo>
                  <a:cubicBezTo>
                    <a:pt x="50" y="57"/>
                    <a:pt x="48" y="60"/>
                    <a:pt x="46" y="60"/>
                  </a:cubicBezTo>
                  <a:cubicBezTo>
                    <a:pt x="32" y="58"/>
                    <a:pt x="18" y="58"/>
                    <a:pt x="3" y="58"/>
                  </a:cubicBezTo>
                  <a:cubicBezTo>
                    <a:pt x="0" y="58"/>
                    <a:pt x="0" y="53"/>
                    <a:pt x="3" y="53"/>
                  </a:cubicBezTo>
                  <a:cubicBezTo>
                    <a:pt x="16" y="52"/>
                    <a:pt x="29" y="52"/>
                    <a:pt x="42" y="51"/>
                  </a:cubicBezTo>
                  <a:cubicBezTo>
                    <a:pt x="42" y="38"/>
                    <a:pt x="42" y="24"/>
                    <a:pt x="42" y="11"/>
                  </a:cubicBezTo>
                  <a:cubicBezTo>
                    <a:pt x="33" y="9"/>
                    <a:pt x="24" y="9"/>
                    <a:pt x="16" y="11"/>
                  </a:cubicBezTo>
                  <a:cubicBezTo>
                    <a:pt x="15" y="18"/>
                    <a:pt x="14" y="24"/>
                    <a:pt x="14" y="31"/>
                  </a:cubicBezTo>
                  <a:cubicBezTo>
                    <a:pt x="13" y="35"/>
                    <a:pt x="13" y="39"/>
                    <a:pt x="12" y="43"/>
                  </a:cubicBezTo>
                  <a:cubicBezTo>
                    <a:pt x="12" y="45"/>
                    <a:pt x="12" y="46"/>
                    <a:pt x="12" y="47"/>
                  </a:cubicBezTo>
                  <a:cubicBezTo>
                    <a:pt x="12" y="48"/>
                    <a:pt x="12" y="49"/>
                    <a:pt x="12" y="49"/>
                  </a:cubicBezTo>
                  <a:cubicBezTo>
                    <a:pt x="12" y="49"/>
                    <a:pt x="12" y="48"/>
                    <a:pt x="12" y="47"/>
                  </a:cubicBezTo>
                  <a:cubicBezTo>
                    <a:pt x="12" y="47"/>
                    <a:pt x="12" y="47"/>
                    <a:pt x="12" y="47"/>
                  </a:cubicBezTo>
                  <a:cubicBezTo>
                    <a:pt x="12" y="48"/>
                    <a:pt x="12" y="48"/>
                    <a:pt x="12" y="48"/>
                  </a:cubicBezTo>
                  <a:cubicBezTo>
                    <a:pt x="12" y="48"/>
                    <a:pt x="12" y="48"/>
                    <a:pt x="12" y="48"/>
                  </a:cubicBezTo>
                  <a:cubicBezTo>
                    <a:pt x="11" y="49"/>
                    <a:pt x="10" y="50"/>
                    <a:pt x="9" y="51"/>
                  </a:cubicBezTo>
                  <a:cubicBezTo>
                    <a:pt x="2" y="53"/>
                    <a:pt x="4" y="40"/>
                    <a:pt x="4" y="37"/>
                  </a:cubicBezTo>
                  <a:cubicBezTo>
                    <a:pt x="5" y="27"/>
                    <a:pt x="7" y="17"/>
                    <a:pt x="7" y="7"/>
                  </a:cubicBezTo>
                  <a:cubicBezTo>
                    <a:pt x="7" y="5"/>
                    <a:pt x="8" y="3"/>
                    <a:pt x="10" y="3"/>
                  </a:cubicBezTo>
                  <a:cubicBezTo>
                    <a:pt x="22" y="0"/>
                    <a:pt x="36" y="0"/>
                    <a:pt x="47"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45"/>
            <p:cNvSpPr>
              <a:spLocks noEditPoints="1"/>
            </p:cNvSpPr>
            <p:nvPr/>
          </p:nvSpPr>
          <p:spPr bwMode="auto">
            <a:xfrm>
              <a:off x="1208" y="1973"/>
              <a:ext cx="235" cy="294"/>
            </a:xfrm>
            <a:custGeom>
              <a:avLst/>
              <a:gdLst>
                <a:gd name="T0" fmla="*/ 49 w 52"/>
                <a:gd name="T1" fmla="*/ 5 h 65"/>
                <a:gd name="T2" fmla="*/ 52 w 52"/>
                <a:gd name="T3" fmla="*/ 10 h 65"/>
                <a:gd name="T4" fmla="*/ 51 w 52"/>
                <a:gd name="T5" fmla="*/ 59 h 65"/>
                <a:gd name="T6" fmla="*/ 47 w 52"/>
                <a:gd name="T7" fmla="*/ 64 h 65"/>
                <a:gd name="T8" fmla="*/ 7 w 52"/>
                <a:gd name="T9" fmla="*/ 63 h 65"/>
                <a:gd name="T10" fmla="*/ 6 w 52"/>
                <a:gd name="T11" fmla="*/ 57 h 65"/>
                <a:gd name="T12" fmla="*/ 4 w 52"/>
                <a:gd name="T13" fmla="*/ 55 h 65"/>
                <a:gd name="T14" fmla="*/ 3 w 52"/>
                <a:gd name="T15" fmla="*/ 7 h 65"/>
                <a:gd name="T16" fmla="*/ 6 w 52"/>
                <a:gd name="T17" fmla="*/ 2 h 65"/>
                <a:gd name="T18" fmla="*/ 49 w 52"/>
                <a:gd name="T19" fmla="*/ 5 h 65"/>
                <a:gd name="T20" fmla="*/ 43 w 52"/>
                <a:gd name="T21" fmla="*/ 56 h 65"/>
                <a:gd name="T22" fmla="*/ 42 w 52"/>
                <a:gd name="T23" fmla="*/ 13 h 65"/>
                <a:gd name="T24" fmla="*/ 12 w 52"/>
                <a:gd name="T25" fmla="*/ 10 h 65"/>
                <a:gd name="T26" fmla="*/ 11 w 52"/>
                <a:gd name="T27" fmla="*/ 55 h 65"/>
                <a:gd name="T28" fmla="*/ 9 w 52"/>
                <a:gd name="T29" fmla="*/ 57 h 65"/>
                <a:gd name="T30" fmla="*/ 43 w 52"/>
                <a:gd name="T31"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5">
                  <a:moveTo>
                    <a:pt x="49" y="5"/>
                  </a:moveTo>
                  <a:cubicBezTo>
                    <a:pt x="51" y="6"/>
                    <a:pt x="52" y="8"/>
                    <a:pt x="52" y="10"/>
                  </a:cubicBezTo>
                  <a:cubicBezTo>
                    <a:pt x="49" y="26"/>
                    <a:pt x="49" y="43"/>
                    <a:pt x="51" y="59"/>
                  </a:cubicBezTo>
                  <a:cubicBezTo>
                    <a:pt x="52" y="61"/>
                    <a:pt x="50" y="64"/>
                    <a:pt x="47" y="64"/>
                  </a:cubicBezTo>
                  <a:cubicBezTo>
                    <a:pt x="34" y="63"/>
                    <a:pt x="20" y="65"/>
                    <a:pt x="7" y="63"/>
                  </a:cubicBezTo>
                  <a:cubicBezTo>
                    <a:pt x="4" y="62"/>
                    <a:pt x="4" y="59"/>
                    <a:pt x="6" y="57"/>
                  </a:cubicBezTo>
                  <a:cubicBezTo>
                    <a:pt x="5" y="57"/>
                    <a:pt x="4" y="56"/>
                    <a:pt x="4" y="55"/>
                  </a:cubicBezTo>
                  <a:cubicBezTo>
                    <a:pt x="0" y="40"/>
                    <a:pt x="3" y="22"/>
                    <a:pt x="3" y="7"/>
                  </a:cubicBezTo>
                  <a:cubicBezTo>
                    <a:pt x="3" y="5"/>
                    <a:pt x="4" y="3"/>
                    <a:pt x="6" y="2"/>
                  </a:cubicBezTo>
                  <a:cubicBezTo>
                    <a:pt x="20" y="0"/>
                    <a:pt x="35" y="2"/>
                    <a:pt x="49" y="5"/>
                  </a:cubicBezTo>
                  <a:close/>
                  <a:moveTo>
                    <a:pt x="43" y="56"/>
                  </a:moveTo>
                  <a:cubicBezTo>
                    <a:pt x="41" y="42"/>
                    <a:pt x="41" y="27"/>
                    <a:pt x="42" y="13"/>
                  </a:cubicBezTo>
                  <a:cubicBezTo>
                    <a:pt x="32" y="11"/>
                    <a:pt x="22" y="9"/>
                    <a:pt x="12" y="10"/>
                  </a:cubicBezTo>
                  <a:cubicBezTo>
                    <a:pt x="12" y="25"/>
                    <a:pt x="14" y="42"/>
                    <a:pt x="11" y="55"/>
                  </a:cubicBezTo>
                  <a:cubicBezTo>
                    <a:pt x="10" y="56"/>
                    <a:pt x="10" y="57"/>
                    <a:pt x="9" y="57"/>
                  </a:cubicBezTo>
                  <a:cubicBezTo>
                    <a:pt x="21" y="58"/>
                    <a:pt x="32" y="57"/>
                    <a:pt x="43" y="5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46"/>
            <p:cNvSpPr>
              <a:spLocks noEditPoints="1"/>
            </p:cNvSpPr>
            <p:nvPr/>
          </p:nvSpPr>
          <p:spPr bwMode="auto">
            <a:xfrm>
              <a:off x="868" y="2430"/>
              <a:ext cx="249" cy="244"/>
            </a:xfrm>
            <a:custGeom>
              <a:avLst/>
              <a:gdLst>
                <a:gd name="T0" fmla="*/ 54 w 55"/>
                <a:gd name="T1" fmla="*/ 48 h 54"/>
                <a:gd name="T2" fmla="*/ 50 w 55"/>
                <a:gd name="T3" fmla="*/ 54 h 54"/>
                <a:gd name="T4" fmla="*/ 16 w 55"/>
                <a:gd name="T5" fmla="*/ 51 h 54"/>
                <a:gd name="T6" fmla="*/ 11 w 55"/>
                <a:gd name="T7" fmla="*/ 53 h 54"/>
                <a:gd name="T8" fmla="*/ 8 w 55"/>
                <a:gd name="T9" fmla="*/ 50 h 54"/>
                <a:gd name="T10" fmla="*/ 7 w 55"/>
                <a:gd name="T11" fmla="*/ 50 h 54"/>
                <a:gd name="T12" fmla="*/ 5 w 55"/>
                <a:gd name="T13" fmla="*/ 46 h 54"/>
                <a:gd name="T14" fmla="*/ 6 w 55"/>
                <a:gd name="T15" fmla="*/ 17 h 54"/>
                <a:gd name="T16" fmla="*/ 48 w 55"/>
                <a:gd name="T17" fmla="*/ 0 h 54"/>
                <a:gd name="T18" fmla="*/ 52 w 55"/>
                <a:gd name="T19" fmla="*/ 5 h 54"/>
                <a:gd name="T20" fmla="*/ 54 w 55"/>
                <a:gd name="T21" fmla="*/ 48 h 54"/>
                <a:gd name="T22" fmla="*/ 45 w 55"/>
                <a:gd name="T23" fmla="*/ 45 h 54"/>
                <a:gd name="T24" fmla="*/ 43 w 55"/>
                <a:gd name="T25" fmla="*/ 9 h 54"/>
                <a:gd name="T26" fmla="*/ 14 w 55"/>
                <a:gd name="T27" fmla="*/ 22 h 54"/>
                <a:gd name="T28" fmla="*/ 15 w 55"/>
                <a:gd name="T29" fmla="*/ 45 h 54"/>
                <a:gd name="T30" fmla="*/ 45 w 55"/>
                <a:gd name="T3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54" y="48"/>
                  </a:moveTo>
                  <a:cubicBezTo>
                    <a:pt x="55" y="51"/>
                    <a:pt x="53" y="54"/>
                    <a:pt x="50" y="54"/>
                  </a:cubicBezTo>
                  <a:cubicBezTo>
                    <a:pt x="39" y="54"/>
                    <a:pt x="27" y="53"/>
                    <a:pt x="16" y="51"/>
                  </a:cubicBezTo>
                  <a:cubicBezTo>
                    <a:pt x="15" y="53"/>
                    <a:pt x="13" y="54"/>
                    <a:pt x="11" y="53"/>
                  </a:cubicBezTo>
                  <a:cubicBezTo>
                    <a:pt x="10" y="52"/>
                    <a:pt x="9" y="51"/>
                    <a:pt x="8" y="50"/>
                  </a:cubicBezTo>
                  <a:cubicBezTo>
                    <a:pt x="8" y="50"/>
                    <a:pt x="7" y="50"/>
                    <a:pt x="7" y="50"/>
                  </a:cubicBezTo>
                  <a:cubicBezTo>
                    <a:pt x="5" y="49"/>
                    <a:pt x="5" y="48"/>
                    <a:pt x="5" y="46"/>
                  </a:cubicBezTo>
                  <a:cubicBezTo>
                    <a:pt x="0" y="38"/>
                    <a:pt x="0" y="26"/>
                    <a:pt x="6" y="17"/>
                  </a:cubicBezTo>
                  <a:cubicBezTo>
                    <a:pt x="16" y="4"/>
                    <a:pt x="32" y="0"/>
                    <a:pt x="48" y="0"/>
                  </a:cubicBezTo>
                  <a:cubicBezTo>
                    <a:pt x="51" y="0"/>
                    <a:pt x="52" y="3"/>
                    <a:pt x="52" y="5"/>
                  </a:cubicBezTo>
                  <a:cubicBezTo>
                    <a:pt x="50" y="20"/>
                    <a:pt x="49" y="34"/>
                    <a:pt x="54" y="48"/>
                  </a:cubicBezTo>
                  <a:close/>
                  <a:moveTo>
                    <a:pt x="45" y="45"/>
                  </a:moveTo>
                  <a:cubicBezTo>
                    <a:pt x="41" y="33"/>
                    <a:pt x="41" y="21"/>
                    <a:pt x="43" y="9"/>
                  </a:cubicBezTo>
                  <a:cubicBezTo>
                    <a:pt x="32" y="10"/>
                    <a:pt x="20" y="13"/>
                    <a:pt x="14" y="22"/>
                  </a:cubicBezTo>
                  <a:cubicBezTo>
                    <a:pt x="8" y="31"/>
                    <a:pt x="11" y="37"/>
                    <a:pt x="15" y="45"/>
                  </a:cubicBezTo>
                  <a:cubicBezTo>
                    <a:pt x="25" y="46"/>
                    <a:pt x="35" y="46"/>
                    <a:pt x="45" y="4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47"/>
            <p:cNvSpPr>
              <a:spLocks noEditPoints="1"/>
            </p:cNvSpPr>
            <p:nvPr/>
          </p:nvSpPr>
          <p:spPr bwMode="auto">
            <a:xfrm>
              <a:off x="819" y="2828"/>
              <a:ext cx="285" cy="317"/>
            </a:xfrm>
            <a:custGeom>
              <a:avLst/>
              <a:gdLst>
                <a:gd name="T0" fmla="*/ 63 w 63"/>
                <a:gd name="T1" fmla="*/ 7 h 70"/>
                <a:gd name="T2" fmla="*/ 63 w 63"/>
                <a:gd name="T3" fmla="*/ 63 h 70"/>
                <a:gd name="T4" fmla="*/ 59 w 63"/>
                <a:gd name="T5" fmla="*/ 67 h 70"/>
                <a:gd name="T6" fmla="*/ 23 w 63"/>
                <a:gd name="T7" fmla="*/ 66 h 70"/>
                <a:gd name="T8" fmla="*/ 17 w 63"/>
                <a:gd name="T9" fmla="*/ 69 h 70"/>
                <a:gd name="T10" fmla="*/ 7 w 63"/>
                <a:gd name="T11" fmla="*/ 68 h 70"/>
                <a:gd name="T12" fmla="*/ 6 w 63"/>
                <a:gd name="T13" fmla="*/ 63 h 70"/>
                <a:gd name="T14" fmla="*/ 5 w 63"/>
                <a:gd name="T15" fmla="*/ 61 h 70"/>
                <a:gd name="T16" fmla="*/ 13 w 63"/>
                <a:gd name="T17" fmla="*/ 14 h 70"/>
                <a:gd name="T18" fmla="*/ 59 w 63"/>
                <a:gd name="T19" fmla="*/ 2 h 70"/>
                <a:gd name="T20" fmla="*/ 63 w 63"/>
                <a:gd name="T21" fmla="*/ 7 h 70"/>
                <a:gd name="T22" fmla="*/ 54 w 63"/>
                <a:gd name="T23" fmla="*/ 59 h 70"/>
                <a:gd name="T24" fmla="*/ 54 w 63"/>
                <a:gd name="T25" fmla="*/ 11 h 70"/>
                <a:gd name="T26" fmla="*/ 19 w 63"/>
                <a:gd name="T27" fmla="*/ 21 h 70"/>
                <a:gd name="T28" fmla="*/ 12 w 63"/>
                <a:gd name="T29" fmla="*/ 61 h 70"/>
                <a:gd name="T30" fmla="*/ 10 w 63"/>
                <a:gd name="T31" fmla="*/ 63 h 70"/>
                <a:gd name="T32" fmla="*/ 14 w 63"/>
                <a:gd name="T33" fmla="*/ 64 h 70"/>
                <a:gd name="T34" fmla="*/ 16 w 63"/>
                <a:gd name="T35" fmla="*/ 61 h 70"/>
                <a:gd name="T36" fmla="*/ 54 w 63"/>
                <a:gd name="T37"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70">
                  <a:moveTo>
                    <a:pt x="63" y="7"/>
                  </a:moveTo>
                  <a:cubicBezTo>
                    <a:pt x="63" y="26"/>
                    <a:pt x="63" y="44"/>
                    <a:pt x="63" y="63"/>
                  </a:cubicBezTo>
                  <a:cubicBezTo>
                    <a:pt x="63" y="65"/>
                    <a:pt x="61" y="67"/>
                    <a:pt x="59" y="67"/>
                  </a:cubicBezTo>
                  <a:cubicBezTo>
                    <a:pt x="47" y="66"/>
                    <a:pt x="35" y="66"/>
                    <a:pt x="23" y="66"/>
                  </a:cubicBezTo>
                  <a:cubicBezTo>
                    <a:pt x="21" y="67"/>
                    <a:pt x="19" y="69"/>
                    <a:pt x="17" y="69"/>
                  </a:cubicBezTo>
                  <a:cubicBezTo>
                    <a:pt x="13" y="70"/>
                    <a:pt x="10" y="70"/>
                    <a:pt x="7" y="68"/>
                  </a:cubicBezTo>
                  <a:cubicBezTo>
                    <a:pt x="5" y="67"/>
                    <a:pt x="5" y="65"/>
                    <a:pt x="6" y="63"/>
                  </a:cubicBezTo>
                  <a:cubicBezTo>
                    <a:pt x="6" y="63"/>
                    <a:pt x="5" y="62"/>
                    <a:pt x="5" y="61"/>
                  </a:cubicBezTo>
                  <a:cubicBezTo>
                    <a:pt x="0" y="48"/>
                    <a:pt x="4" y="25"/>
                    <a:pt x="13" y="14"/>
                  </a:cubicBezTo>
                  <a:cubicBezTo>
                    <a:pt x="23" y="0"/>
                    <a:pt x="43" y="1"/>
                    <a:pt x="59" y="2"/>
                  </a:cubicBezTo>
                  <a:cubicBezTo>
                    <a:pt x="61" y="3"/>
                    <a:pt x="63" y="4"/>
                    <a:pt x="63" y="7"/>
                  </a:cubicBezTo>
                  <a:close/>
                  <a:moveTo>
                    <a:pt x="54" y="59"/>
                  </a:moveTo>
                  <a:cubicBezTo>
                    <a:pt x="54" y="43"/>
                    <a:pt x="54" y="27"/>
                    <a:pt x="54" y="11"/>
                  </a:cubicBezTo>
                  <a:cubicBezTo>
                    <a:pt x="42" y="10"/>
                    <a:pt x="26" y="9"/>
                    <a:pt x="19" y="21"/>
                  </a:cubicBezTo>
                  <a:cubicBezTo>
                    <a:pt x="11" y="34"/>
                    <a:pt x="16" y="48"/>
                    <a:pt x="12" y="61"/>
                  </a:cubicBezTo>
                  <a:cubicBezTo>
                    <a:pt x="11" y="62"/>
                    <a:pt x="11" y="63"/>
                    <a:pt x="10" y="63"/>
                  </a:cubicBezTo>
                  <a:cubicBezTo>
                    <a:pt x="11" y="64"/>
                    <a:pt x="12" y="64"/>
                    <a:pt x="14" y="64"/>
                  </a:cubicBezTo>
                  <a:cubicBezTo>
                    <a:pt x="13" y="62"/>
                    <a:pt x="14" y="61"/>
                    <a:pt x="16" y="61"/>
                  </a:cubicBezTo>
                  <a:cubicBezTo>
                    <a:pt x="29" y="59"/>
                    <a:pt x="42" y="60"/>
                    <a:pt x="54" y="5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48"/>
            <p:cNvSpPr>
              <a:spLocks noEditPoints="1"/>
            </p:cNvSpPr>
            <p:nvPr/>
          </p:nvSpPr>
          <p:spPr bwMode="auto">
            <a:xfrm>
              <a:off x="855" y="1946"/>
              <a:ext cx="249" cy="353"/>
            </a:xfrm>
            <a:custGeom>
              <a:avLst/>
              <a:gdLst>
                <a:gd name="T0" fmla="*/ 52 w 55"/>
                <a:gd name="T1" fmla="*/ 10 h 78"/>
                <a:gd name="T2" fmla="*/ 55 w 55"/>
                <a:gd name="T3" fmla="*/ 71 h 78"/>
                <a:gd name="T4" fmla="*/ 51 w 55"/>
                <a:gd name="T5" fmla="*/ 75 h 78"/>
                <a:gd name="T6" fmla="*/ 7 w 55"/>
                <a:gd name="T7" fmla="*/ 76 h 78"/>
                <a:gd name="T8" fmla="*/ 2 w 55"/>
                <a:gd name="T9" fmla="*/ 75 h 78"/>
                <a:gd name="T10" fmla="*/ 3 w 55"/>
                <a:gd name="T11" fmla="*/ 46 h 78"/>
                <a:gd name="T12" fmla="*/ 6 w 55"/>
                <a:gd name="T13" fmla="*/ 7 h 78"/>
                <a:gd name="T14" fmla="*/ 10 w 55"/>
                <a:gd name="T15" fmla="*/ 3 h 78"/>
                <a:gd name="T16" fmla="*/ 49 w 55"/>
                <a:gd name="T17" fmla="*/ 6 h 78"/>
                <a:gd name="T18" fmla="*/ 52 w 55"/>
                <a:gd name="T19" fmla="*/ 10 h 78"/>
                <a:gd name="T20" fmla="*/ 47 w 55"/>
                <a:gd name="T21" fmla="*/ 68 h 78"/>
                <a:gd name="T22" fmla="*/ 44 w 55"/>
                <a:gd name="T23" fmla="*/ 13 h 78"/>
                <a:gd name="T24" fmla="*/ 15 w 55"/>
                <a:gd name="T25" fmla="*/ 11 h 78"/>
                <a:gd name="T26" fmla="*/ 9 w 55"/>
                <a:gd name="T27" fmla="*/ 72 h 78"/>
                <a:gd name="T28" fmla="*/ 47 w 55"/>
                <a:gd name="T29"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78">
                  <a:moveTo>
                    <a:pt x="52" y="10"/>
                  </a:moveTo>
                  <a:cubicBezTo>
                    <a:pt x="53" y="30"/>
                    <a:pt x="55" y="51"/>
                    <a:pt x="55" y="71"/>
                  </a:cubicBezTo>
                  <a:cubicBezTo>
                    <a:pt x="55" y="74"/>
                    <a:pt x="53" y="75"/>
                    <a:pt x="51" y="75"/>
                  </a:cubicBezTo>
                  <a:cubicBezTo>
                    <a:pt x="36" y="77"/>
                    <a:pt x="22" y="77"/>
                    <a:pt x="7" y="76"/>
                  </a:cubicBezTo>
                  <a:cubicBezTo>
                    <a:pt x="6" y="78"/>
                    <a:pt x="3" y="77"/>
                    <a:pt x="2" y="75"/>
                  </a:cubicBezTo>
                  <a:cubicBezTo>
                    <a:pt x="0" y="66"/>
                    <a:pt x="3" y="56"/>
                    <a:pt x="3" y="46"/>
                  </a:cubicBezTo>
                  <a:cubicBezTo>
                    <a:pt x="5" y="33"/>
                    <a:pt x="6" y="20"/>
                    <a:pt x="6" y="7"/>
                  </a:cubicBezTo>
                  <a:cubicBezTo>
                    <a:pt x="6" y="5"/>
                    <a:pt x="8" y="3"/>
                    <a:pt x="10" y="3"/>
                  </a:cubicBezTo>
                  <a:cubicBezTo>
                    <a:pt x="22" y="0"/>
                    <a:pt x="37" y="2"/>
                    <a:pt x="49" y="6"/>
                  </a:cubicBezTo>
                  <a:cubicBezTo>
                    <a:pt x="51" y="6"/>
                    <a:pt x="52" y="8"/>
                    <a:pt x="52" y="10"/>
                  </a:cubicBezTo>
                  <a:close/>
                  <a:moveTo>
                    <a:pt x="47" y="68"/>
                  </a:moveTo>
                  <a:cubicBezTo>
                    <a:pt x="46" y="50"/>
                    <a:pt x="44" y="32"/>
                    <a:pt x="44" y="13"/>
                  </a:cubicBezTo>
                  <a:cubicBezTo>
                    <a:pt x="35" y="11"/>
                    <a:pt x="25" y="10"/>
                    <a:pt x="15" y="11"/>
                  </a:cubicBezTo>
                  <a:cubicBezTo>
                    <a:pt x="15" y="31"/>
                    <a:pt x="14" y="53"/>
                    <a:pt x="9" y="72"/>
                  </a:cubicBezTo>
                  <a:cubicBezTo>
                    <a:pt x="22" y="71"/>
                    <a:pt x="34" y="70"/>
                    <a:pt x="47" y="6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49"/>
            <p:cNvSpPr>
              <a:spLocks noEditPoints="1"/>
            </p:cNvSpPr>
            <p:nvPr/>
          </p:nvSpPr>
          <p:spPr bwMode="auto">
            <a:xfrm>
              <a:off x="511" y="2394"/>
              <a:ext cx="281" cy="294"/>
            </a:xfrm>
            <a:custGeom>
              <a:avLst/>
              <a:gdLst>
                <a:gd name="T0" fmla="*/ 58 w 62"/>
                <a:gd name="T1" fmla="*/ 5 h 65"/>
                <a:gd name="T2" fmla="*/ 62 w 62"/>
                <a:gd name="T3" fmla="*/ 10 h 65"/>
                <a:gd name="T4" fmla="*/ 56 w 62"/>
                <a:gd name="T5" fmla="*/ 61 h 65"/>
                <a:gd name="T6" fmla="*/ 52 w 62"/>
                <a:gd name="T7" fmla="*/ 64 h 65"/>
                <a:gd name="T8" fmla="*/ 9 w 62"/>
                <a:gd name="T9" fmla="*/ 63 h 65"/>
                <a:gd name="T10" fmla="*/ 4 w 62"/>
                <a:gd name="T11" fmla="*/ 63 h 65"/>
                <a:gd name="T12" fmla="*/ 2 w 62"/>
                <a:gd name="T13" fmla="*/ 58 h 65"/>
                <a:gd name="T14" fmla="*/ 1 w 62"/>
                <a:gd name="T15" fmla="*/ 36 h 65"/>
                <a:gd name="T16" fmla="*/ 5 w 62"/>
                <a:gd name="T17" fmla="*/ 3 h 65"/>
                <a:gd name="T18" fmla="*/ 9 w 62"/>
                <a:gd name="T19" fmla="*/ 0 h 65"/>
                <a:gd name="T20" fmla="*/ 58 w 62"/>
                <a:gd name="T21" fmla="*/ 5 h 65"/>
                <a:gd name="T22" fmla="*/ 48 w 62"/>
                <a:gd name="T23" fmla="*/ 56 h 65"/>
                <a:gd name="T24" fmla="*/ 53 w 62"/>
                <a:gd name="T25" fmla="*/ 13 h 65"/>
                <a:gd name="T26" fmla="*/ 13 w 62"/>
                <a:gd name="T27" fmla="*/ 9 h 65"/>
                <a:gd name="T28" fmla="*/ 10 w 62"/>
                <a:gd name="T29" fmla="*/ 36 h 65"/>
                <a:gd name="T30" fmla="*/ 11 w 62"/>
                <a:gd name="T31" fmla="*/ 57 h 65"/>
                <a:gd name="T32" fmla="*/ 48 w 62"/>
                <a:gd name="T33"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65">
                  <a:moveTo>
                    <a:pt x="58" y="5"/>
                  </a:moveTo>
                  <a:cubicBezTo>
                    <a:pt x="60" y="6"/>
                    <a:pt x="62" y="8"/>
                    <a:pt x="62" y="10"/>
                  </a:cubicBezTo>
                  <a:cubicBezTo>
                    <a:pt x="61" y="27"/>
                    <a:pt x="59" y="44"/>
                    <a:pt x="56" y="61"/>
                  </a:cubicBezTo>
                  <a:cubicBezTo>
                    <a:pt x="56" y="63"/>
                    <a:pt x="54" y="65"/>
                    <a:pt x="52" y="64"/>
                  </a:cubicBezTo>
                  <a:cubicBezTo>
                    <a:pt x="38" y="63"/>
                    <a:pt x="23" y="63"/>
                    <a:pt x="9" y="63"/>
                  </a:cubicBezTo>
                  <a:cubicBezTo>
                    <a:pt x="7" y="64"/>
                    <a:pt x="5" y="65"/>
                    <a:pt x="4" y="63"/>
                  </a:cubicBezTo>
                  <a:cubicBezTo>
                    <a:pt x="1" y="63"/>
                    <a:pt x="1" y="60"/>
                    <a:pt x="2" y="58"/>
                  </a:cubicBezTo>
                  <a:cubicBezTo>
                    <a:pt x="0" y="51"/>
                    <a:pt x="1" y="43"/>
                    <a:pt x="1" y="36"/>
                  </a:cubicBezTo>
                  <a:cubicBezTo>
                    <a:pt x="2" y="25"/>
                    <a:pt x="3" y="14"/>
                    <a:pt x="5" y="3"/>
                  </a:cubicBezTo>
                  <a:cubicBezTo>
                    <a:pt x="5" y="1"/>
                    <a:pt x="8" y="0"/>
                    <a:pt x="9" y="0"/>
                  </a:cubicBezTo>
                  <a:cubicBezTo>
                    <a:pt x="26" y="0"/>
                    <a:pt x="42" y="3"/>
                    <a:pt x="58" y="5"/>
                  </a:cubicBezTo>
                  <a:close/>
                  <a:moveTo>
                    <a:pt x="48" y="56"/>
                  </a:moveTo>
                  <a:cubicBezTo>
                    <a:pt x="51" y="42"/>
                    <a:pt x="53" y="28"/>
                    <a:pt x="53" y="13"/>
                  </a:cubicBezTo>
                  <a:cubicBezTo>
                    <a:pt x="40" y="11"/>
                    <a:pt x="27" y="9"/>
                    <a:pt x="13" y="9"/>
                  </a:cubicBezTo>
                  <a:cubicBezTo>
                    <a:pt x="12" y="18"/>
                    <a:pt x="11" y="27"/>
                    <a:pt x="10" y="36"/>
                  </a:cubicBezTo>
                  <a:cubicBezTo>
                    <a:pt x="10" y="43"/>
                    <a:pt x="11" y="50"/>
                    <a:pt x="11" y="57"/>
                  </a:cubicBezTo>
                  <a:cubicBezTo>
                    <a:pt x="23" y="57"/>
                    <a:pt x="36" y="58"/>
                    <a:pt x="48" y="5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50"/>
            <p:cNvSpPr>
              <a:spLocks noEditPoints="1"/>
            </p:cNvSpPr>
            <p:nvPr/>
          </p:nvSpPr>
          <p:spPr bwMode="auto">
            <a:xfrm>
              <a:off x="515" y="1923"/>
              <a:ext cx="263" cy="294"/>
            </a:xfrm>
            <a:custGeom>
              <a:avLst/>
              <a:gdLst>
                <a:gd name="T0" fmla="*/ 54 w 58"/>
                <a:gd name="T1" fmla="*/ 0 h 65"/>
                <a:gd name="T2" fmla="*/ 58 w 58"/>
                <a:gd name="T3" fmla="*/ 4 h 65"/>
                <a:gd name="T4" fmla="*/ 55 w 58"/>
                <a:gd name="T5" fmla="*/ 60 h 65"/>
                <a:gd name="T6" fmla="*/ 51 w 58"/>
                <a:gd name="T7" fmla="*/ 65 h 65"/>
                <a:gd name="T8" fmla="*/ 3 w 58"/>
                <a:gd name="T9" fmla="*/ 63 h 65"/>
                <a:gd name="T10" fmla="*/ 3 w 58"/>
                <a:gd name="T11" fmla="*/ 58 h 65"/>
                <a:gd name="T12" fmla="*/ 5 w 58"/>
                <a:gd name="T13" fmla="*/ 58 h 65"/>
                <a:gd name="T14" fmla="*/ 2 w 58"/>
                <a:gd name="T15" fmla="*/ 38 h 65"/>
                <a:gd name="T16" fmla="*/ 1 w 58"/>
                <a:gd name="T17" fmla="*/ 4 h 65"/>
                <a:gd name="T18" fmla="*/ 6 w 58"/>
                <a:gd name="T19" fmla="*/ 0 h 65"/>
                <a:gd name="T20" fmla="*/ 54 w 58"/>
                <a:gd name="T21" fmla="*/ 0 h 65"/>
                <a:gd name="T22" fmla="*/ 49 w 58"/>
                <a:gd name="T23" fmla="*/ 9 h 65"/>
                <a:gd name="T24" fmla="*/ 10 w 58"/>
                <a:gd name="T25" fmla="*/ 9 h 65"/>
                <a:gd name="T26" fmla="*/ 12 w 58"/>
                <a:gd name="T27" fmla="*/ 57 h 65"/>
                <a:gd name="T28" fmla="*/ 12 w 58"/>
                <a:gd name="T29" fmla="*/ 57 h 65"/>
                <a:gd name="T30" fmla="*/ 47 w 58"/>
                <a:gd name="T31" fmla="*/ 56 h 65"/>
                <a:gd name="T32" fmla="*/ 49 w 58"/>
                <a:gd name="T33"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65">
                  <a:moveTo>
                    <a:pt x="54" y="0"/>
                  </a:moveTo>
                  <a:cubicBezTo>
                    <a:pt x="56" y="0"/>
                    <a:pt x="58" y="2"/>
                    <a:pt x="58" y="4"/>
                  </a:cubicBezTo>
                  <a:cubicBezTo>
                    <a:pt x="58" y="23"/>
                    <a:pt x="56" y="42"/>
                    <a:pt x="55" y="60"/>
                  </a:cubicBezTo>
                  <a:cubicBezTo>
                    <a:pt x="55" y="62"/>
                    <a:pt x="53" y="65"/>
                    <a:pt x="51" y="65"/>
                  </a:cubicBezTo>
                  <a:cubicBezTo>
                    <a:pt x="35" y="63"/>
                    <a:pt x="19" y="63"/>
                    <a:pt x="3" y="63"/>
                  </a:cubicBezTo>
                  <a:cubicBezTo>
                    <a:pt x="0" y="63"/>
                    <a:pt x="0" y="58"/>
                    <a:pt x="3" y="58"/>
                  </a:cubicBezTo>
                  <a:cubicBezTo>
                    <a:pt x="4" y="58"/>
                    <a:pt x="4" y="58"/>
                    <a:pt x="5" y="58"/>
                  </a:cubicBezTo>
                  <a:cubicBezTo>
                    <a:pt x="1" y="52"/>
                    <a:pt x="2" y="44"/>
                    <a:pt x="2" y="38"/>
                  </a:cubicBezTo>
                  <a:cubicBezTo>
                    <a:pt x="1" y="27"/>
                    <a:pt x="1" y="15"/>
                    <a:pt x="1" y="4"/>
                  </a:cubicBezTo>
                  <a:cubicBezTo>
                    <a:pt x="1" y="2"/>
                    <a:pt x="3" y="0"/>
                    <a:pt x="6" y="0"/>
                  </a:cubicBezTo>
                  <a:cubicBezTo>
                    <a:pt x="22" y="0"/>
                    <a:pt x="38" y="0"/>
                    <a:pt x="54" y="0"/>
                  </a:cubicBezTo>
                  <a:close/>
                  <a:moveTo>
                    <a:pt x="49" y="9"/>
                  </a:moveTo>
                  <a:cubicBezTo>
                    <a:pt x="36" y="9"/>
                    <a:pt x="23" y="9"/>
                    <a:pt x="10" y="9"/>
                  </a:cubicBezTo>
                  <a:cubicBezTo>
                    <a:pt x="10" y="25"/>
                    <a:pt x="9" y="41"/>
                    <a:pt x="12" y="57"/>
                  </a:cubicBezTo>
                  <a:cubicBezTo>
                    <a:pt x="12" y="57"/>
                    <a:pt x="12" y="57"/>
                    <a:pt x="12" y="57"/>
                  </a:cubicBezTo>
                  <a:cubicBezTo>
                    <a:pt x="23" y="57"/>
                    <a:pt x="35" y="57"/>
                    <a:pt x="47" y="56"/>
                  </a:cubicBezTo>
                  <a:cubicBezTo>
                    <a:pt x="47" y="40"/>
                    <a:pt x="49" y="25"/>
                    <a:pt x="49" y="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51"/>
            <p:cNvSpPr>
              <a:spLocks noEditPoints="1"/>
            </p:cNvSpPr>
            <p:nvPr/>
          </p:nvSpPr>
          <p:spPr bwMode="auto">
            <a:xfrm>
              <a:off x="488" y="2851"/>
              <a:ext cx="276" cy="303"/>
            </a:xfrm>
            <a:custGeom>
              <a:avLst/>
              <a:gdLst>
                <a:gd name="T0" fmla="*/ 10 w 61"/>
                <a:gd name="T1" fmla="*/ 62 h 67"/>
                <a:gd name="T2" fmla="*/ 12 w 61"/>
                <a:gd name="T3" fmla="*/ 61 h 67"/>
                <a:gd name="T4" fmla="*/ 51 w 61"/>
                <a:gd name="T5" fmla="*/ 59 h 67"/>
                <a:gd name="T6" fmla="*/ 53 w 61"/>
                <a:gd name="T7" fmla="*/ 9 h 67"/>
                <a:gd name="T8" fmla="*/ 15 w 61"/>
                <a:gd name="T9" fmla="*/ 9 h 67"/>
                <a:gd name="T10" fmla="*/ 11 w 61"/>
                <a:gd name="T11" fmla="*/ 40 h 67"/>
                <a:gd name="T12" fmla="*/ 10 w 61"/>
                <a:gd name="T13" fmla="*/ 62 h 67"/>
                <a:gd name="T14" fmla="*/ 10 w 61"/>
                <a:gd name="T15" fmla="*/ 62 h 67"/>
                <a:gd name="T16" fmla="*/ 9 w 61"/>
                <a:gd name="T17" fmla="*/ 63 h 67"/>
                <a:gd name="T18" fmla="*/ 3 w 61"/>
                <a:gd name="T19" fmla="*/ 62 h 67"/>
                <a:gd name="T20" fmla="*/ 3 w 61"/>
                <a:gd name="T21" fmla="*/ 34 h 67"/>
                <a:gd name="T22" fmla="*/ 7 w 61"/>
                <a:gd name="T23" fmla="*/ 3 h 67"/>
                <a:gd name="T24" fmla="*/ 12 w 61"/>
                <a:gd name="T25" fmla="*/ 0 h 67"/>
                <a:gd name="T26" fmla="*/ 57 w 61"/>
                <a:gd name="T27" fmla="*/ 0 h 67"/>
                <a:gd name="T28" fmla="*/ 61 w 61"/>
                <a:gd name="T29" fmla="*/ 5 h 67"/>
                <a:gd name="T30" fmla="*/ 58 w 61"/>
                <a:gd name="T31" fmla="*/ 64 h 67"/>
                <a:gd name="T32" fmla="*/ 54 w 61"/>
                <a:gd name="T33" fmla="*/ 67 h 67"/>
                <a:gd name="T34" fmla="*/ 12 w 61"/>
                <a:gd name="T35" fmla="*/ 66 h 67"/>
                <a:gd name="T36" fmla="*/ 9 w 61"/>
                <a:gd name="T37" fmla="*/ 63 h 67"/>
                <a:gd name="T38" fmla="*/ 10 w 6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7">
                  <a:moveTo>
                    <a:pt x="10" y="62"/>
                  </a:moveTo>
                  <a:cubicBezTo>
                    <a:pt x="10" y="61"/>
                    <a:pt x="11" y="61"/>
                    <a:pt x="12" y="61"/>
                  </a:cubicBezTo>
                  <a:cubicBezTo>
                    <a:pt x="25" y="60"/>
                    <a:pt x="38" y="60"/>
                    <a:pt x="51" y="59"/>
                  </a:cubicBezTo>
                  <a:cubicBezTo>
                    <a:pt x="53" y="43"/>
                    <a:pt x="53" y="26"/>
                    <a:pt x="53" y="9"/>
                  </a:cubicBezTo>
                  <a:cubicBezTo>
                    <a:pt x="40" y="9"/>
                    <a:pt x="28" y="9"/>
                    <a:pt x="15" y="9"/>
                  </a:cubicBezTo>
                  <a:cubicBezTo>
                    <a:pt x="13" y="19"/>
                    <a:pt x="12" y="30"/>
                    <a:pt x="11" y="40"/>
                  </a:cubicBezTo>
                  <a:cubicBezTo>
                    <a:pt x="11" y="47"/>
                    <a:pt x="12" y="55"/>
                    <a:pt x="10" y="62"/>
                  </a:cubicBezTo>
                  <a:close/>
                  <a:moveTo>
                    <a:pt x="10" y="62"/>
                  </a:moveTo>
                  <a:cubicBezTo>
                    <a:pt x="10" y="62"/>
                    <a:pt x="10" y="62"/>
                    <a:pt x="9" y="63"/>
                  </a:cubicBezTo>
                  <a:cubicBezTo>
                    <a:pt x="8" y="65"/>
                    <a:pt x="4" y="65"/>
                    <a:pt x="3" y="62"/>
                  </a:cubicBezTo>
                  <a:cubicBezTo>
                    <a:pt x="0" y="54"/>
                    <a:pt x="2" y="42"/>
                    <a:pt x="3" y="34"/>
                  </a:cubicBezTo>
                  <a:cubicBezTo>
                    <a:pt x="3" y="24"/>
                    <a:pt x="4" y="13"/>
                    <a:pt x="7" y="3"/>
                  </a:cubicBezTo>
                  <a:cubicBezTo>
                    <a:pt x="8" y="1"/>
                    <a:pt x="10" y="0"/>
                    <a:pt x="12" y="0"/>
                  </a:cubicBezTo>
                  <a:cubicBezTo>
                    <a:pt x="27" y="0"/>
                    <a:pt x="42" y="0"/>
                    <a:pt x="57" y="0"/>
                  </a:cubicBezTo>
                  <a:cubicBezTo>
                    <a:pt x="59" y="0"/>
                    <a:pt x="61" y="2"/>
                    <a:pt x="61" y="5"/>
                  </a:cubicBezTo>
                  <a:cubicBezTo>
                    <a:pt x="61" y="25"/>
                    <a:pt x="61" y="45"/>
                    <a:pt x="58" y="64"/>
                  </a:cubicBezTo>
                  <a:cubicBezTo>
                    <a:pt x="58" y="66"/>
                    <a:pt x="56" y="67"/>
                    <a:pt x="54" y="67"/>
                  </a:cubicBezTo>
                  <a:cubicBezTo>
                    <a:pt x="40" y="66"/>
                    <a:pt x="26" y="66"/>
                    <a:pt x="12" y="66"/>
                  </a:cubicBezTo>
                  <a:cubicBezTo>
                    <a:pt x="10" y="66"/>
                    <a:pt x="9" y="64"/>
                    <a:pt x="9" y="63"/>
                  </a:cubicBezTo>
                  <a:cubicBezTo>
                    <a:pt x="10" y="62"/>
                    <a:pt x="10" y="62"/>
                    <a:pt x="10" y="6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52"/>
            <p:cNvSpPr/>
            <p:nvPr/>
          </p:nvSpPr>
          <p:spPr bwMode="auto">
            <a:xfrm>
              <a:off x="529" y="3132"/>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0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barn(inVertical)">
                                      <p:cBhvr>
                                        <p:cTn id="7" dur="500"/>
                                        <p:tgtEl>
                                          <p:spTgt spid="10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p:cTn id="17" dur="500" fill="hold"/>
                                        <p:tgtEl>
                                          <p:spTgt spid="47"/>
                                        </p:tgtEl>
                                        <p:attrNameLst>
                                          <p:attrName>ppt_w</p:attrName>
                                        </p:attrNameLst>
                                      </p:cBhvr>
                                      <p:tavLst>
                                        <p:tav tm="0">
                                          <p:val>
                                            <p:fltVal val="0"/>
                                          </p:val>
                                        </p:tav>
                                        <p:tav tm="100000">
                                          <p:val>
                                            <p:strVal val="#ppt_w"/>
                                          </p:val>
                                        </p:tav>
                                      </p:tavLst>
                                    </p:anim>
                                    <p:anim calcmode="lin" valueType="num">
                                      <p:cBhvr>
                                        <p:cTn id="18" dur="500" fill="hold"/>
                                        <p:tgtEl>
                                          <p:spTgt spid="47"/>
                                        </p:tgtEl>
                                        <p:attrNameLst>
                                          <p:attrName>ppt_h</p:attrName>
                                        </p:attrNameLst>
                                      </p:cBhvr>
                                      <p:tavLst>
                                        <p:tav tm="0">
                                          <p:val>
                                            <p:fltVal val="0"/>
                                          </p:val>
                                        </p:tav>
                                        <p:tav tm="100000">
                                          <p:val>
                                            <p:strVal val="#ppt_h"/>
                                          </p:val>
                                        </p:tav>
                                      </p:tavLst>
                                    </p:anim>
                                    <p:animEffect transition="in" filter="fade">
                                      <p:cBhvr>
                                        <p:cTn id="19" dur="500"/>
                                        <p:tgtEl>
                                          <p:spTgt spid="47"/>
                                        </p:tgtEl>
                                      </p:cBhvr>
                                    </p:animEffect>
                                  </p:childTnLst>
                                </p:cTn>
                              </p:par>
                              <p:par>
                                <p:cTn id="20" presetID="53" presetClass="entr" presetSubtype="16" fill="hold" nodeType="with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animEffect transition="in" filter="fade">
                                      <p:cBhvr>
                                        <p:cTn id="24" dur="500"/>
                                        <p:tgtEl>
                                          <p:spTgt spid="35"/>
                                        </p:tgtEl>
                                      </p:cBhvr>
                                    </p:animEffect>
                                  </p:childTnLst>
                                </p:cTn>
                              </p:par>
                              <p:par>
                                <p:cTn id="25" presetID="53" presetClass="entr" presetSubtype="16" fill="hold" nodeType="withEffect">
                                  <p:stCondLst>
                                    <p:cond delay="250"/>
                                  </p:stCondLst>
                                  <p:childTnLst>
                                    <p:set>
                                      <p:cBhvr>
                                        <p:cTn id="26" dur="1" fill="hold">
                                          <p:stCondLst>
                                            <p:cond delay="0"/>
                                          </p:stCondLst>
                                        </p:cTn>
                                        <p:tgtEl>
                                          <p:spTgt spid="38"/>
                                        </p:tgtEl>
                                        <p:attrNameLst>
                                          <p:attrName>style.visibility</p:attrName>
                                        </p:attrNameLst>
                                      </p:cBhvr>
                                      <p:to>
                                        <p:strVal val="visible"/>
                                      </p:to>
                                    </p:set>
                                    <p:anim calcmode="lin" valueType="num">
                                      <p:cBhvr>
                                        <p:cTn id="27" dur="500" fill="hold"/>
                                        <p:tgtEl>
                                          <p:spTgt spid="38"/>
                                        </p:tgtEl>
                                        <p:attrNameLst>
                                          <p:attrName>ppt_w</p:attrName>
                                        </p:attrNameLst>
                                      </p:cBhvr>
                                      <p:tavLst>
                                        <p:tav tm="0">
                                          <p:val>
                                            <p:fltVal val="0"/>
                                          </p:val>
                                        </p:tav>
                                        <p:tav tm="100000">
                                          <p:val>
                                            <p:strVal val="#ppt_w"/>
                                          </p:val>
                                        </p:tav>
                                      </p:tavLst>
                                    </p:anim>
                                    <p:anim calcmode="lin" valueType="num">
                                      <p:cBhvr>
                                        <p:cTn id="28" dur="500" fill="hold"/>
                                        <p:tgtEl>
                                          <p:spTgt spid="38"/>
                                        </p:tgtEl>
                                        <p:attrNameLst>
                                          <p:attrName>ppt_h</p:attrName>
                                        </p:attrNameLst>
                                      </p:cBhvr>
                                      <p:tavLst>
                                        <p:tav tm="0">
                                          <p:val>
                                            <p:fltVal val="0"/>
                                          </p:val>
                                        </p:tav>
                                        <p:tav tm="100000">
                                          <p:val>
                                            <p:strVal val="#ppt_h"/>
                                          </p:val>
                                        </p:tav>
                                      </p:tavLst>
                                    </p:anim>
                                    <p:animEffect transition="in" filter="fade">
                                      <p:cBhvr>
                                        <p:cTn id="29" dur="500"/>
                                        <p:tgtEl>
                                          <p:spTgt spid="38"/>
                                        </p:tgtEl>
                                      </p:cBhvr>
                                    </p:animEffect>
                                  </p:childTnLst>
                                </p:cTn>
                              </p:par>
                              <p:par>
                                <p:cTn id="30" presetID="53" presetClass="entr" presetSubtype="16" fill="hold" nodeType="withEffect">
                                  <p:stCondLst>
                                    <p:cond delay="250"/>
                                  </p:stCondLst>
                                  <p:childTnLst>
                                    <p:set>
                                      <p:cBhvr>
                                        <p:cTn id="31" dur="1" fill="hold">
                                          <p:stCondLst>
                                            <p:cond delay="0"/>
                                          </p:stCondLst>
                                        </p:cTn>
                                        <p:tgtEl>
                                          <p:spTgt spid="41"/>
                                        </p:tgtEl>
                                        <p:attrNameLst>
                                          <p:attrName>style.visibility</p:attrName>
                                        </p:attrNameLst>
                                      </p:cBhvr>
                                      <p:to>
                                        <p:strVal val="visible"/>
                                      </p:to>
                                    </p:set>
                                    <p:anim calcmode="lin" valueType="num">
                                      <p:cBhvr>
                                        <p:cTn id="32" dur="500" fill="hold"/>
                                        <p:tgtEl>
                                          <p:spTgt spid="41"/>
                                        </p:tgtEl>
                                        <p:attrNameLst>
                                          <p:attrName>ppt_w</p:attrName>
                                        </p:attrNameLst>
                                      </p:cBhvr>
                                      <p:tavLst>
                                        <p:tav tm="0">
                                          <p:val>
                                            <p:fltVal val="0"/>
                                          </p:val>
                                        </p:tav>
                                        <p:tav tm="100000">
                                          <p:val>
                                            <p:strVal val="#ppt_w"/>
                                          </p:val>
                                        </p:tav>
                                      </p:tavLst>
                                    </p:anim>
                                    <p:anim calcmode="lin" valueType="num">
                                      <p:cBhvr>
                                        <p:cTn id="33" dur="500" fill="hold"/>
                                        <p:tgtEl>
                                          <p:spTgt spid="41"/>
                                        </p:tgtEl>
                                        <p:attrNameLst>
                                          <p:attrName>ppt_h</p:attrName>
                                        </p:attrNameLst>
                                      </p:cBhvr>
                                      <p:tavLst>
                                        <p:tav tm="0">
                                          <p:val>
                                            <p:fltVal val="0"/>
                                          </p:val>
                                        </p:tav>
                                        <p:tav tm="100000">
                                          <p:val>
                                            <p:strVal val="#ppt_h"/>
                                          </p:val>
                                        </p:tav>
                                      </p:tavLst>
                                    </p:anim>
                                    <p:animEffect transition="in" filter="fade">
                                      <p:cBhvr>
                                        <p:cTn id="34" dur="500"/>
                                        <p:tgtEl>
                                          <p:spTgt spid="41"/>
                                        </p:tgtEl>
                                      </p:cBhvr>
                                    </p:animEffect>
                                  </p:childTnLst>
                                </p:cTn>
                              </p:par>
                              <p:par>
                                <p:cTn id="35" presetID="53" presetClass="entr" presetSubtype="16" fill="hold" nodeType="withEffect">
                                  <p:stCondLst>
                                    <p:cond delay="50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par>
                                <p:cTn id="40" presetID="53" presetClass="entr" presetSubtype="16" fill="hold" nodeType="withEffect">
                                  <p:stCondLst>
                                    <p:cond delay="50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1500"/>
                            </p:stCondLst>
                            <p:childTnLst>
                              <p:par>
                                <p:cTn id="46" presetID="2" presetClass="entr" presetSubtype="8" fill="hold" grpId="0" nodeType="afterEffect">
                                  <p:stCondLst>
                                    <p:cond delay="0"/>
                                  </p:stCondLst>
                                  <p:childTnLst>
                                    <p:set>
                                      <p:cBhvr>
                                        <p:cTn id="47" dur="1" fill="hold">
                                          <p:stCondLst>
                                            <p:cond delay="0"/>
                                          </p:stCondLst>
                                        </p:cTn>
                                        <p:tgtEl>
                                          <p:spTgt spid="55"/>
                                        </p:tgtEl>
                                        <p:attrNameLst>
                                          <p:attrName>style.visibility</p:attrName>
                                        </p:attrNameLst>
                                      </p:cBhvr>
                                      <p:to>
                                        <p:strVal val="visible"/>
                                      </p:to>
                                    </p:set>
                                    <p:anim calcmode="lin" valueType="num">
                                      <p:cBhvr additive="base">
                                        <p:cTn id="48" dur="500" fill="hold"/>
                                        <p:tgtEl>
                                          <p:spTgt spid="55"/>
                                        </p:tgtEl>
                                        <p:attrNameLst>
                                          <p:attrName>ppt_x</p:attrName>
                                        </p:attrNameLst>
                                      </p:cBhvr>
                                      <p:tavLst>
                                        <p:tav tm="0">
                                          <p:val>
                                            <p:strVal val="0-#ppt_w/2"/>
                                          </p:val>
                                        </p:tav>
                                        <p:tav tm="100000">
                                          <p:val>
                                            <p:strVal val="#ppt_x"/>
                                          </p:val>
                                        </p:tav>
                                      </p:tavLst>
                                    </p:anim>
                                    <p:anim calcmode="lin" valueType="num">
                                      <p:cBhvr additive="base">
                                        <p:cTn id="49" dur="500" fill="hold"/>
                                        <p:tgtEl>
                                          <p:spTgt spid="55"/>
                                        </p:tgtEl>
                                        <p:attrNameLst>
                                          <p:attrName>ppt_y</p:attrName>
                                        </p:attrNameLst>
                                      </p:cBhvr>
                                      <p:tavLst>
                                        <p:tav tm="0">
                                          <p:val>
                                            <p:strVal val="#ppt_y"/>
                                          </p:val>
                                        </p:tav>
                                        <p:tav tm="100000">
                                          <p:val>
                                            <p:strVal val="#ppt_y"/>
                                          </p:val>
                                        </p:tav>
                                      </p:tavLst>
                                    </p:anim>
                                  </p:childTnLst>
                                </p:cTn>
                              </p:par>
                              <p:par>
                                <p:cTn id="50" presetID="2" presetClass="entr" presetSubtype="2" fill="hold" grpId="0" nodeType="withEffect">
                                  <p:stCondLst>
                                    <p:cond delay="0"/>
                                  </p:stCondLst>
                                  <p:childTnLst>
                                    <p:set>
                                      <p:cBhvr>
                                        <p:cTn id="51" dur="1" fill="hold">
                                          <p:stCondLst>
                                            <p:cond delay="0"/>
                                          </p:stCondLst>
                                        </p:cTn>
                                        <p:tgtEl>
                                          <p:spTgt spid="50"/>
                                        </p:tgtEl>
                                        <p:attrNameLst>
                                          <p:attrName>style.visibility</p:attrName>
                                        </p:attrNameLst>
                                      </p:cBhvr>
                                      <p:to>
                                        <p:strVal val="visible"/>
                                      </p:to>
                                    </p:set>
                                    <p:anim calcmode="lin" valueType="num">
                                      <p:cBhvr additive="base">
                                        <p:cTn id="52" dur="500" fill="hold"/>
                                        <p:tgtEl>
                                          <p:spTgt spid="50"/>
                                        </p:tgtEl>
                                        <p:attrNameLst>
                                          <p:attrName>ppt_x</p:attrName>
                                        </p:attrNameLst>
                                      </p:cBhvr>
                                      <p:tavLst>
                                        <p:tav tm="0">
                                          <p:val>
                                            <p:strVal val="1+#ppt_w/2"/>
                                          </p:val>
                                        </p:tav>
                                        <p:tav tm="100000">
                                          <p:val>
                                            <p:strVal val="#ppt_x"/>
                                          </p:val>
                                        </p:tav>
                                      </p:tavLst>
                                    </p:anim>
                                    <p:anim calcmode="lin" valueType="num">
                                      <p:cBhvr additive="base">
                                        <p:cTn id="53" dur="500" fill="hold"/>
                                        <p:tgtEl>
                                          <p:spTgt spid="50"/>
                                        </p:tgtEl>
                                        <p:attrNameLst>
                                          <p:attrName>ppt_y</p:attrName>
                                        </p:attrNameLst>
                                      </p:cBhvr>
                                      <p:tavLst>
                                        <p:tav tm="0">
                                          <p:val>
                                            <p:strVal val="#ppt_y"/>
                                          </p:val>
                                        </p:tav>
                                        <p:tav tm="100000">
                                          <p:val>
                                            <p:strVal val="#ppt_y"/>
                                          </p:val>
                                        </p:tav>
                                      </p:tavLst>
                                    </p:anim>
                                  </p:childTnLst>
                                </p:cTn>
                              </p:par>
                              <p:par>
                                <p:cTn id="54" presetID="2" presetClass="entr" presetSubtype="8" fill="hold" grpId="0" nodeType="withEffect">
                                  <p:stCondLst>
                                    <p:cond delay="250"/>
                                  </p:stCondLst>
                                  <p:childTnLst>
                                    <p:set>
                                      <p:cBhvr>
                                        <p:cTn id="55" dur="1" fill="hold">
                                          <p:stCondLst>
                                            <p:cond delay="0"/>
                                          </p:stCondLst>
                                        </p:cTn>
                                        <p:tgtEl>
                                          <p:spTgt spid="53"/>
                                        </p:tgtEl>
                                        <p:attrNameLst>
                                          <p:attrName>style.visibility</p:attrName>
                                        </p:attrNameLst>
                                      </p:cBhvr>
                                      <p:to>
                                        <p:strVal val="visible"/>
                                      </p:to>
                                    </p:set>
                                    <p:anim calcmode="lin" valueType="num">
                                      <p:cBhvr additive="base">
                                        <p:cTn id="56" dur="500" fill="hold"/>
                                        <p:tgtEl>
                                          <p:spTgt spid="53"/>
                                        </p:tgtEl>
                                        <p:attrNameLst>
                                          <p:attrName>ppt_x</p:attrName>
                                        </p:attrNameLst>
                                      </p:cBhvr>
                                      <p:tavLst>
                                        <p:tav tm="0">
                                          <p:val>
                                            <p:strVal val="0-#ppt_w/2"/>
                                          </p:val>
                                        </p:tav>
                                        <p:tav tm="100000">
                                          <p:val>
                                            <p:strVal val="#ppt_x"/>
                                          </p:val>
                                        </p:tav>
                                      </p:tavLst>
                                    </p:anim>
                                    <p:anim calcmode="lin" valueType="num">
                                      <p:cBhvr additive="base">
                                        <p:cTn id="57" dur="500" fill="hold"/>
                                        <p:tgtEl>
                                          <p:spTgt spid="53"/>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stCondLst>
                                    <p:cond delay="250"/>
                                  </p:stCondLst>
                                  <p:childTnLst>
                                    <p:set>
                                      <p:cBhvr>
                                        <p:cTn id="59" dur="1" fill="hold">
                                          <p:stCondLst>
                                            <p:cond delay="0"/>
                                          </p:stCondLst>
                                        </p:cTn>
                                        <p:tgtEl>
                                          <p:spTgt spid="51"/>
                                        </p:tgtEl>
                                        <p:attrNameLst>
                                          <p:attrName>style.visibility</p:attrName>
                                        </p:attrNameLst>
                                      </p:cBhvr>
                                      <p:to>
                                        <p:strVal val="visible"/>
                                      </p:to>
                                    </p:set>
                                    <p:anim calcmode="lin" valueType="num">
                                      <p:cBhvr additive="base">
                                        <p:cTn id="60" dur="500" fill="hold"/>
                                        <p:tgtEl>
                                          <p:spTgt spid="51"/>
                                        </p:tgtEl>
                                        <p:attrNameLst>
                                          <p:attrName>ppt_x</p:attrName>
                                        </p:attrNameLst>
                                      </p:cBhvr>
                                      <p:tavLst>
                                        <p:tav tm="0">
                                          <p:val>
                                            <p:strVal val="1+#ppt_w/2"/>
                                          </p:val>
                                        </p:tav>
                                        <p:tav tm="100000">
                                          <p:val>
                                            <p:strVal val="#ppt_x"/>
                                          </p:val>
                                        </p:tav>
                                      </p:tavLst>
                                    </p:anim>
                                    <p:anim calcmode="lin" valueType="num">
                                      <p:cBhvr additive="base">
                                        <p:cTn id="61" dur="500" fill="hold"/>
                                        <p:tgtEl>
                                          <p:spTgt spid="51"/>
                                        </p:tgtEl>
                                        <p:attrNameLst>
                                          <p:attrName>ppt_y</p:attrName>
                                        </p:attrNameLst>
                                      </p:cBhvr>
                                      <p:tavLst>
                                        <p:tav tm="0">
                                          <p:val>
                                            <p:strVal val="#ppt_y"/>
                                          </p:val>
                                        </p:tav>
                                        <p:tav tm="100000">
                                          <p:val>
                                            <p:strVal val="#ppt_y"/>
                                          </p:val>
                                        </p:tav>
                                      </p:tavLst>
                                    </p:anim>
                                  </p:childTnLst>
                                </p:cTn>
                              </p:par>
                              <p:par>
                                <p:cTn id="62" presetID="2" presetClass="entr" presetSubtype="8" fill="hold" grpId="0" nodeType="withEffect">
                                  <p:stCondLst>
                                    <p:cond delay="500"/>
                                  </p:stCondLst>
                                  <p:childTnLst>
                                    <p:set>
                                      <p:cBhvr>
                                        <p:cTn id="63" dur="1" fill="hold">
                                          <p:stCondLst>
                                            <p:cond delay="0"/>
                                          </p:stCondLst>
                                        </p:cTn>
                                        <p:tgtEl>
                                          <p:spTgt spid="54"/>
                                        </p:tgtEl>
                                        <p:attrNameLst>
                                          <p:attrName>style.visibility</p:attrName>
                                        </p:attrNameLst>
                                      </p:cBhvr>
                                      <p:to>
                                        <p:strVal val="visible"/>
                                      </p:to>
                                    </p:set>
                                    <p:anim calcmode="lin" valueType="num">
                                      <p:cBhvr additive="base">
                                        <p:cTn id="64" dur="500" fill="hold"/>
                                        <p:tgtEl>
                                          <p:spTgt spid="54"/>
                                        </p:tgtEl>
                                        <p:attrNameLst>
                                          <p:attrName>ppt_x</p:attrName>
                                        </p:attrNameLst>
                                      </p:cBhvr>
                                      <p:tavLst>
                                        <p:tav tm="0">
                                          <p:val>
                                            <p:strVal val="0-#ppt_w/2"/>
                                          </p:val>
                                        </p:tav>
                                        <p:tav tm="100000">
                                          <p:val>
                                            <p:strVal val="#ppt_x"/>
                                          </p:val>
                                        </p:tav>
                                      </p:tavLst>
                                    </p:anim>
                                    <p:anim calcmode="lin" valueType="num">
                                      <p:cBhvr additive="base">
                                        <p:cTn id="65" dur="500" fill="hold"/>
                                        <p:tgtEl>
                                          <p:spTgt spid="54"/>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500"/>
                                  </p:stCondLst>
                                  <p:childTnLst>
                                    <p:set>
                                      <p:cBhvr>
                                        <p:cTn id="67" dur="1" fill="hold">
                                          <p:stCondLst>
                                            <p:cond delay="0"/>
                                          </p:stCondLst>
                                        </p:cTn>
                                        <p:tgtEl>
                                          <p:spTgt spid="52"/>
                                        </p:tgtEl>
                                        <p:attrNameLst>
                                          <p:attrName>style.visibility</p:attrName>
                                        </p:attrNameLst>
                                      </p:cBhvr>
                                      <p:to>
                                        <p:strVal val="visible"/>
                                      </p:to>
                                    </p:set>
                                    <p:anim calcmode="lin" valueType="num">
                                      <p:cBhvr additive="base">
                                        <p:cTn id="68" dur="500" fill="hold"/>
                                        <p:tgtEl>
                                          <p:spTgt spid="52"/>
                                        </p:tgtEl>
                                        <p:attrNameLst>
                                          <p:attrName>ppt_x</p:attrName>
                                        </p:attrNameLst>
                                      </p:cBhvr>
                                      <p:tavLst>
                                        <p:tav tm="0">
                                          <p:val>
                                            <p:strVal val="1+#ppt_w/2"/>
                                          </p:val>
                                        </p:tav>
                                        <p:tav tm="100000">
                                          <p:val>
                                            <p:strVal val="#ppt_x"/>
                                          </p:val>
                                        </p:tav>
                                      </p:tavLst>
                                    </p:anim>
                                    <p:anim calcmode="lin" valueType="num">
                                      <p:cBhvr additive="base">
                                        <p:cTn id="69"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p:bldP spid="53" grpId="0"/>
      <p:bldP spid="54" grpId="0"/>
      <p:bldP spid="55" grpId="0"/>
      <p:bldP spid="10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5" name="Group 19"/>
          <p:cNvGrpSpPr>
            <a:grpSpLocks noChangeAspect="1"/>
          </p:cNvGrpSpPr>
          <p:nvPr/>
        </p:nvGrpSpPr>
        <p:grpSpPr bwMode="auto">
          <a:xfrm>
            <a:off x="4397746" y="1509295"/>
            <a:ext cx="2790508" cy="4323624"/>
            <a:chOff x="5169" y="307"/>
            <a:chExt cx="2348" cy="3638"/>
          </a:xfrm>
        </p:grpSpPr>
        <p:sp>
          <p:nvSpPr>
            <p:cNvPr id="456" name="Freeform 20"/>
            <p:cNvSpPr>
              <a:spLocks noEditPoints="1"/>
            </p:cNvSpPr>
            <p:nvPr/>
          </p:nvSpPr>
          <p:spPr bwMode="auto">
            <a:xfrm>
              <a:off x="5169" y="307"/>
              <a:ext cx="2348" cy="3638"/>
            </a:xfrm>
            <a:custGeom>
              <a:avLst/>
              <a:gdLst>
                <a:gd name="T0" fmla="*/ 259 w 271"/>
                <a:gd name="T1" fmla="*/ 354 h 422"/>
                <a:gd name="T2" fmla="*/ 38 w 271"/>
                <a:gd name="T3" fmla="*/ 369 h 422"/>
                <a:gd name="T4" fmla="*/ 132 w 271"/>
                <a:gd name="T5" fmla="*/ 29 h 422"/>
                <a:gd name="T6" fmla="*/ 99 w 271"/>
                <a:gd name="T7" fmla="*/ 10 h 422"/>
                <a:gd name="T8" fmla="*/ 218 w 271"/>
                <a:gd name="T9" fmla="*/ 18 h 422"/>
                <a:gd name="T10" fmla="*/ 185 w 271"/>
                <a:gd name="T11" fmla="*/ 45 h 422"/>
                <a:gd name="T12" fmla="*/ 174 w 271"/>
                <a:gd name="T13" fmla="*/ 251 h 422"/>
                <a:gd name="T14" fmla="*/ 247 w 271"/>
                <a:gd name="T15" fmla="*/ 278 h 422"/>
                <a:gd name="T16" fmla="*/ 254 w 271"/>
                <a:gd name="T17" fmla="*/ 312 h 422"/>
                <a:gd name="T18" fmla="*/ 86 w 271"/>
                <a:gd name="T19" fmla="*/ 301 h 422"/>
                <a:gd name="T20" fmla="*/ 51 w 271"/>
                <a:gd name="T21" fmla="*/ 286 h 422"/>
                <a:gd name="T22" fmla="*/ 46 w 271"/>
                <a:gd name="T23" fmla="*/ 284 h 422"/>
                <a:gd name="T24" fmla="*/ 37 w 271"/>
                <a:gd name="T25" fmla="*/ 302 h 422"/>
                <a:gd name="T26" fmla="*/ 232 w 271"/>
                <a:gd name="T27" fmla="*/ 373 h 422"/>
                <a:gd name="T28" fmla="*/ 252 w 271"/>
                <a:gd name="T29" fmla="*/ 304 h 422"/>
                <a:gd name="T30" fmla="*/ 168 w 271"/>
                <a:gd name="T31" fmla="*/ 258 h 422"/>
                <a:gd name="T32" fmla="*/ 178 w 271"/>
                <a:gd name="T33" fmla="*/ 37 h 422"/>
                <a:gd name="T34" fmla="*/ 179 w 271"/>
                <a:gd name="T35" fmla="*/ 30 h 422"/>
                <a:gd name="T36" fmla="*/ 206 w 271"/>
                <a:gd name="T37" fmla="*/ 31 h 422"/>
                <a:gd name="T38" fmla="*/ 191 w 271"/>
                <a:gd name="T39" fmla="*/ 12 h 422"/>
                <a:gd name="T40" fmla="*/ 127 w 271"/>
                <a:gd name="T41" fmla="*/ 12 h 422"/>
                <a:gd name="T42" fmla="*/ 132 w 271"/>
                <a:gd name="T43" fmla="*/ 23 h 422"/>
                <a:gd name="T44" fmla="*/ 138 w 271"/>
                <a:gd name="T45" fmla="*/ 26 h 422"/>
                <a:gd name="T46" fmla="*/ 160 w 271"/>
                <a:gd name="T47" fmla="*/ 64 h 422"/>
                <a:gd name="T48" fmla="*/ 138 w 271"/>
                <a:gd name="T49" fmla="*/ 67 h 422"/>
                <a:gd name="T50" fmla="*/ 138 w 271"/>
                <a:gd name="T51" fmla="*/ 88 h 422"/>
                <a:gd name="T52" fmla="*/ 156 w 271"/>
                <a:gd name="T53" fmla="*/ 88 h 422"/>
                <a:gd name="T54" fmla="*/ 137 w 271"/>
                <a:gd name="T55" fmla="*/ 91 h 422"/>
                <a:gd name="T56" fmla="*/ 155 w 271"/>
                <a:gd name="T57" fmla="*/ 120 h 422"/>
                <a:gd name="T58" fmla="*/ 136 w 271"/>
                <a:gd name="T59" fmla="*/ 124 h 422"/>
                <a:gd name="T60" fmla="*/ 140 w 271"/>
                <a:gd name="T61" fmla="*/ 141 h 422"/>
                <a:gd name="T62" fmla="*/ 149 w 271"/>
                <a:gd name="T63" fmla="*/ 145 h 422"/>
                <a:gd name="T64" fmla="*/ 134 w 271"/>
                <a:gd name="T65" fmla="*/ 145 h 422"/>
                <a:gd name="T66" fmla="*/ 149 w 271"/>
                <a:gd name="T67" fmla="*/ 165 h 422"/>
                <a:gd name="T68" fmla="*/ 132 w 271"/>
                <a:gd name="T69" fmla="*/ 169 h 422"/>
                <a:gd name="T70" fmla="*/ 139 w 271"/>
                <a:gd name="T71" fmla="*/ 189 h 422"/>
                <a:gd name="T72" fmla="*/ 149 w 271"/>
                <a:gd name="T73" fmla="*/ 192 h 422"/>
                <a:gd name="T74" fmla="*/ 130 w 271"/>
                <a:gd name="T75" fmla="*/ 193 h 422"/>
                <a:gd name="T76" fmla="*/ 147 w 271"/>
                <a:gd name="T77" fmla="*/ 213 h 422"/>
                <a:gd name="T78" fmla="*/ 128 w 271"/>
                <a:gd name="T79" fmla="*/ 217 h 422"/>
                <a:gd name="T80" fmla="*/ 122 w 271"/>
                <a:gd name="T81" fmla="*/ 246 h 422"/>
                <a:gd name="T82" fmla="*/ 155 w 271"/>
                <a:gd name="T83" fmla="*/ 286 h 422"/>
                <a:gd name="T84" fmla="*/ 182 w 271"/>
                <a:gd name="T85" fmla="*/ 318 h 422"/>
                <a:gd name="T86" fmla="*/ 132 w 271"/>
                <a:gd name="T87" fmla="*/ 293 h 422"/>
                <a:gd name="T88" fmla="*/ 114 w 271"/>
                <a:gd name="T89" fmla="*/ 305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422">
                  <a:moveTo>
                    <a:pt x="247" y="278"/>
                  </a:moveTo>
                  <a:cubicBezTo>
                    <a:pt x="264" y="299"/>
                    <a:pt x="271" y="330"/>
                    <a:pt x="259" y="354"/>
                  </a:cubicBezTo>
                  <a:cubicBezTo>
                    <a:pt x="247" y="378"/>
                    <a:pt x="223" y="393"/>
                    <a:pt x="198" y="401"/>
                  </a:cubicBezTo>
                  <a:cubicBezTo>
                    <a:pt x="148" y="419"/>
                    <a:pt x="70" y="422"/>
                    <a:pt x="38" y="369"/>
                  </a:cubicBezTo>
                  <a:cubicBezTo>
                    <a:pt x="0" y="306"/>
                    <a:pt x="51" y="239"/>
                    <a:pt x="118" y="237"/>
                  </a:cubicBezTo>
                  <a:cubicBezTo>
                    <a:pt x="123" y="168"/>
                    <a:pt x="130" y="99"/>
                    <a:pt x="132" y="29"/>
                  </a:cubicBezTo>
                  <a:cubicBezTo>
                    <a:pt x="121" y="32"/>
                    <a:pt x="105" y="33"/>
                    <a:pt x="97" y="22"/>
                  </a:cubicBezTo>
                  <a:cubicBezTo>
                    <a:pt x="94" y="19"/>
                    <a:pt x="95" y="13"/>
                    <a:pt x="99" y="10"/>
                  </a:cubicBezTo>
                  <a:cubicBezTo>
                    <a:pt x="114" y="1"/>
                    <a:pt x="138" y="3"/>
                    <a:pt x="156" y="3"/>
                  </a:cubicBezTo>
                  <a:cubicBezTo>
                    <a:pt x="174" y="3"/>
                    <a:pt x="207" y="0"/>
                    <a:pt x="218" y="18"/>
                  </a:cubicBezTo>
                  <a:cubicBezTo>
                    <a:pt x="229" y="38"/>
                    <a:pt x="201" y="40"/>
                    <a:pt x="186" y="39"/>
                  </a:cubicBezTo>
                  <a:cubicBezTo>
                    <a:pt x="186" y="41"/>
                    <a:pt x="185" y="43"/>
                    <a:pt x="185" y="45"/>
                  </a:cubicBezTo>
                  <a:cubicBezTo>
                    <a:pt x="176" y="100"/>
                    <a:pt x="181" y="155"/>
                    <a:pt x="168" y="210"/>
                  </a:cubicBezTo>
                  <a:cubicBezTo>
                    <a:pt x="165" y="224"/>
                    <a:pt x="161" y="241"/>
                    <a:pt x="174" y="251"/>
                  </a:cubicBezTo>
                  <a:cubicBezTo>
                    <a:pt x="184" y="258"/>
                    <a:pt x="194" y="260"/>
                    <a:pt x="205" y="262"/>
                  </a:cubicBezTo>
                  <a:cubicBezTo>
                    <a:pt x="220" y="264"/>
                    <a:pt x="237" y="266"/>
                    <a:pt x="247" y="278"/>
                  </a:cubicBezTo>
                  <a:close/>
                  <a:moveTo>
                    <a:pt x="232" y="373"/>
                  </a:moveTo>
                  <a:cubicBezTo>
                    <a:pt x="251" y="357"/>
                    <a:pt x="260" y="335"/>
                    <a:pt x="254" y="312"/>
                  </a:cubicBezTo>
                  <a:cubicBezTo>
                    <a:pt x="225" y="341"/>
                    <a:pt x="166" y="324"/>
                    <a:pt x="132" y="316"/>
                  </a:cubicBezTo>
                  <a:cubicBezTo>
                    <a:pt x="116" y="313"/>
                    <a:pt x="102" y="308"/>
                    <a:pt x="86" y="301"/>
                  </a:cubicBezTo>
                  <a:cubicBezTo>
                    <a:pt x="77" y="297"/>
                    <a:pt x="68" y="293"/>
                    <a:pt x="59" y="289"/>
                  </a:cubicBezTo>
                  <a:cubicBezTo>
                    <a:pt x="56" y="288"/>
                    <a:pt x="54" y="287"/>
                    <a:pt x="51" y="286"/>
                  </a:cubicBezTo>
                  <a:cubicBezTo>
                    <a:pt x="50" y="286"/>
                    <a:pt x="50" y="286"/>
                    <a:pt x="49" y="286"/>
                  </a:cubicBezTo>
                  <a:cubicBezTo>
                    <a:pt x="48" y="285"/>
                    <a:pt x="47" y="285"/>
                    <a:pt x="46" y="284"/>
                  </a:cubicBezTo>
                  <a:cubicBezTo>
                    <a:pt x="46" y="283"/>
                    <a:pt x="46" y="283"/>
                    <a:pt x="46" y="283"/>
                  </a:cubicBezTo>
                  <a:cubicBezTo>
                    <a:pt x="42" y="289"/>
                    <a:pt x="39" y="295"/>
                    <a:pt x="37" y="302"/>
                  </a:cubicBezTo>
                  <a:cubicBezTo>
                    <a:pt x="28" y="335"/>
                    <a:pt x="41" y="374"/>
                    <a:pt x="73" y="390"/>
                  </a:cubicBezTo>
                  <a:cubicBezTo>
                    <a:pt x="119" y="414"/>
                    <a:pt x="192" y="407"/>
                    <a:pt x="232" y="373"/>
                  </a:cubicBezTo>
                  <a:close/>
                  <a:moveTo>
                    <a:pt x="252" y="304"/>
                  </a:moveTo>
                  <a:cubicBezTo>
                    <a:pt x="252" y="304"/>
                    <a:pt x="252" y="304"/>
                    <a:pt x="252" y="304"/>
                  </a:cubicBezTo>
                  <a:cubicBezTo>
                    <a:pt x="242" y="280"/>
                    <a:pt x="226" y="274"/>
                    <a:pt x="203" y="271"/>
                  </a:cubicBezTo>
                  <a:cubicBezTo>
                    <a:pt x="191" y="269"/>
                    <a:pt x="177" y="267"/>
                    <a:pt x="168" y="258"/>
                  </a:cubicBezTo>
                  <a:cubicBezTo>
                    <a:pt x="143" y="233"/>
                    <a:pt x="165" y="196"/>
                    <a:pt x="167" y="167"/>
                  </a:cubicBezTo>
                  <a:cubicBezTo>
                    <a:pt x="170" y="124"/>
                    <a:pt x="169" y="79"/>
                    <a:pt x="178" y="37"/>
                  </a:cubicBezTo>
                  <a:cubicBezTo>
                    <a:pt x="176" y="35"/>
                    <a:pt x="177" y="31"/>
                    <a:pt x="179" y="30"/>
                  </a:cubicBezTo>
                  <a:cubicBezTo>
                    <a:pt x="179" y="30"/>
                    <a:pt x="179" y="30"/>
                    <a:pt x="179" y="30"/>
                  </a:cubicBezTo>
                  <a:cubicBezTo>
                    <a:pt x="180" y="25"/>
                    <a:pt x="187" y="26"/>
                    <a:pt x="188" y="31"/>
                  </a:cubicBezTo>
                  <a:cubicBezTo>
                    <a:pt x="194" y="32"/>
                    <a:pt x="200" y="33"/>
                    <a:pt x="206" y="31"/>
                  </a:cubicBezTo>
                  <a:cubicBezTo>
                    <a:pt x="224" y="24"/>
                    <a:pt x="201" y="15"/>
                    <a:pt x="198" y="14"/>
                  </a:cubicBezTo>
                  <a:cubicBezTo>
                    <a:pt x="196" y="13"/>
                    <a:pt x="193" y="13"/>
                    <a:pt x="191" y="12"/>
                  </a:cubicBezTo>
                  <a:cubicBezTo>
                    <a:pt x="178" y="11"/>
                    <a:pt x="166" y="11"/>
                    <a:pt x="154" y="11"/>
                  </a:cubicBezTo>
                  <a:cubicBezTo>
                    <a:pt x="145" y="11"/>
                    <a:pt x="136" y="11"/>
                    <a:pt x="127" y="12"/>
                  </a:cubicBezTo>
                  <a:cubicBezTo>
                    <a:pt x="120" y="13"/>
                    <a:pt x="114" y="13"/>
                    <a:pt x="108" y="15"/>
                  </a:cubicBezTo>
                  <a:cubicBezTo>
                    <a:pt x="94" y="20"/>
                    <a:pt x="128" y="24"/>
                    <a:pt x="132" y="23"/>
                  </a:cubicBezTo>
                  <a:cubicBezTo>
                    <a:pt x="133" y="23"/>
                    <a:pt x="133" y="23"/>
                    <a:pt x="134" y="23"/>
                  </a:cubicBezTo>
                  <a:cubicBezTo>
                    <a:pt x="136" y="22"/>
                    <a:pt x="138" y="23"/>
                    <a:pt x="138" y="26"/>
                  </a:cubicBezTo>
                  <a:cubicBezTo>
                    <a:pt x="139" y="38"/>
                    <a:pt x="139" y="51"/>
                    <a:pt x="138" y="64"/>
                  </a:cubicBezTo>
                  <a:cubicBezTo>
                    <a:pt x="145" y="63"/>
                    <a:pt x="153" y="62"/>
                    <a:pt x="160" y="64"/>
                  </a:cubicBezTo>
                  <a:cubicBezTo>
                    <a:pt x="162" y="64"/>
                    <a:pt x="162" y="68"/>
                    <a:pt x="160" y="68"/>
                  </a:cubicBezTo>
                  <a:cubicBezTo>
                    <a:pt x="153" y="69"/>
                    <a:pt x="145" y="68"/>
                    <a:pt x="138" y="67"/>
                  </a:cubicBezTo>
                  <a:cubicBezTo>
                    <a:pt x="138" y="74"/>
                    <a:pt x="138" y="81"/>
                    <a:pt x="137" y="88"/>
                  </a:cubicBezTo>
                  <a:cubicBezTo>
                    <a:pt x="138" y="88"/>
                    <a:pt x="138" y="88"/>
                    <a:pt x="138" y="88"/>
                  </a:cubicBezTo>
                  <a:cubicBezTo>
                    <a:pt x="141" y="89"/>
                    <a:pt x="145" y="90"/>
                    <a:pt x="148" y="90"/>
                  </a:cubicBezTo>
                  <a:cubicBezTo>
                    <a:pt x="151" y="89"/>
                    <a:pt x="153" y="88"/>
                    <a:pt x="156" y="88"/>
                  </a:cubicBezTo>
                  <a:cubicBezTo>
                    <a:pt x="159" y="87"/>
                    <a:pt x="160" y="90"/>
                    <a:pt x="158" y="92"/>
                  </a:cubicBezTo>
                  <a:cubicBezTo>
                    <a:pt x="152" y="96"/>
                    <a:pt x="143" y="94"/>
                    <a:pt x="137" y="91"/>
                  </a:cubicBezTo>
                  <a:cubicBezTo>
                    <a:pt x="137" y="100"/>
                    <a:pt x="136" y="110"/>
                    <a:pt x="136" y="119"/>
                  </a:cubicBezTo>
                  <a:cubicBezTo>
                    <a:pt x="142" y="119"/>
                    <a:pt x="149" y="118"/>
                    <a:pt x="155" y="120"/>
                  </a:cubicBezTo>
                  <a:cubicBezTo>
                    <a:pt x="157" y="120"/>
                    <a:pt x="157" y="123"/>
                    <a:pt x="155" y="124"/>
                  </a:cubicBezTo>
                  <a:cubicBezTo>
                    <a:pt x="149" y="125"/>
                    <a:pt x="142" y="124"/>
                    <a:pt x="136" y="124"/>
                  </a:cubicBezTo>
                  <a:cubicBezTo>
                    <a:pt x="135" y="130"/>
                    <a:pt x="135" y="135"/>
                    <a:pt x="134" y="141"/>
                  </a:cubicBezTo>
                  <a:cubicBezTo>
                    <a:pt x="136" y="141"/>
                    <a:pt x="138" y="141"/>
                    <a:pt x="140" y="141"/>
                  </a:cubicBezTo>
                  <a:cubicBezTo>
                    <a:pt x="143" y="141"/>
                    <a:pt x="146" y="140"/>
                    <a:pt x="149" y="141"/>
                  </a:cubicBezTo>
                  <a:cubicBezTo>
                    <a:pt x="151" y="142"/>
                    <a:pt x="151" y="144"/>
                    <a:pt x="149" y="145"/>
                  </a:cubicBezTo>
                  <a:cubicBezTo>
                    <a:pt x="146" y="146"/>
                    <a:pt x="143" y="145"/>
                    <a:pt x="140" y="145"/>
                  </a:cubicBezTo>
                  <a:cubicBezTo>
                    <a:pt x="138" y="145"/>
                    <a:pt x="136" y="145"/>
                    <a:pt x="134" y="145"/>
                  </a:cubicBezTo>
                  <a:cubicBezTo>
                    <a:pt x="134" y="152"/>
                    <a:pt x="133" y="158"/>
                    <a:pt x="133" y="165"/>
                  </a:cubicBezTo>
                  <a:cubicBezTo>
                    <a:pt x="138" y="165"/>
                    <a:pt x="144" y="164"/>
                    <a:pt x="149" y="165"/>
                  </a:cubicBezTo>
                  <a:cubicBezTo>
                    <a:pt x="151" y="166"/>
                    <a:pt x="151" y="169"/>
                    <a:pt x="149" y="169"/>
                  </a:cubicBezTo>
                  <a:cubicBezTo>
                    <a:pt x="144" y="170"/>
                    <a:pt x="138" y="169"/>
                    <a:pt x="132" y="169"/>
                  </a:cubicBezTo>
                  <a:cubicBezTo>
                    <a:pt x="132" y="176"/>
                    <a:pt x="131" y="183"/>
                    <a:pt x="131" y="189"/>
                  </a:cubicBezTo>
                  <a:cubicBezTo>
                    <a:pt x="133" y="189"/>
                    <a:pt x="136" y="189"/>
                    <a:pt x="139" y="189"/>
                  </a:cubicBezTo>
                  <a:cubicBezTo>
                    <a:pt x="142" y="189"/>
                    <a:pt x="146" y="188"/>
                    <a:pt x="149" y="190"/>
                  </a:cubicBezTo>
                  <a:cubicBezTo>
                    <a:pt x="150" y="190"/>
                    <a:pt x="150" y="192"/>
                    <a:pt x="149" y="192"/>
                  </a:cubicBezTo>
                  <a:cubicBezTo>
                    <a:pt x="146" y="194"/>
                    <a:pt x="142" y="193"/>
                    <a:pt x="139" y="193"/>
                  </a:cubicBezTo>
                  <a:cubicBezTo>
                    <a:pt x="136" y="193"/>
                    <a:pt x="133" y="193"/>
                    <a:pt x="130" y="193"/>
                  </a:cubicBezTo>
                  <a:cubicBezTo>
                    <a:pt x="130" y="200"/>
                    <a:pt x="129" y="207"/>
                    <a:pt x="129" y="214"/>
                  </a:cubicBezTo>
                  <a:cubicBezTo>
                    <a:pt x="134" y="213"/>
                    <a:pt x="141" y="212"/>
                    <a:pt x="147" y="213"/>
                  </a:cubicBezTo>
                  <a:cubicBezTo>
                    <a:pt x="148" y="214"/>
                    <a:pt x="148" y="216"/>
                    <a:pt x="147" y="217"/>
                  </a:cubicBezTo>
                  <a:cubicBezTo>
                    <a:pt x="141" y="218"/>
                    <a:pt x="134" y="217"/>
                    <a:pt x="128" y="217"/>
                  </a:cubicBezTo>
                  <a:cubicBezTo>
                    <a:pt x="128" y="225"/>
                    <a:pt x="127" y="233"/>
                    <a:pt x="126" y="242"/>
                  </a:cubicBezTo>
                  <a:cubicBezTo>
                    <a:pt x="126" y="244"/>
                    <a:pt x="125" y="246"/>
                    <a:pt x="122" y="246"/>
                  </a:cubicBezTo>
                  <a:cubicBezTo>
                    <a:pt x="95" y="246"/>
                    <a:pt x="68" y="256"/>
                    <a:pt x="51" y="276"/>
                  </a:cubicBezTo>
                  <a:cubicBezTo>
                    <a:pt x="86" y="282"/>
                    <a:pt x="119" y="284"/>
                    <a:pt x="155" y="286"/>
                  </a:cubicBezTo>
                  <a:cubicBezTo>
                    <a:pt x="188" y="288"/>
                    <a:pt x="221" y="291"/>
                    <a:pt x="252" y="304"/>
                  </a:cubicBezTo>
                  <a:close/>
                  <a:moveTo>
                    <a:pt x="182" y="318"/>
                  </a:moveTo>
                  <a:cubicBezTo>
                    <a:pt x="202" y="320"/>
                    <a:pt x="230" y="323"/>
                    <a:pt x="247" y="309"/>
                  </a:cubicBezTo>
                  <a:cubicBezTo>
                    <a:pt x="211" y="294"/>
                    <a:pt x="170" y="294"/>
                    <a:pt x="132" y="293"/>
                  </a:cubicBezTo>
                  <a:cubicBezTo>
                    <a:pt x="116" y="293"/>
                    <a:pt x="98" y="294"/>
                    <a:pt x="81" y="292"/>
                  </a:cubicBezTo>
                  <a:cubicBezTo>
                    <a:pt x="92" y="296"/>
                    <a:pt x="103" y="301"/>
                    <a:pt x="114" y="305"/>
                  </a:cubicBezTo>
                  <a:cubicBezTo>
                    <a:pt x="136" y="311"/>
                    <a:pt x="159" y="316"/>
                    <a:pt x="182" y="3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21"/>
            <p:cNvSpPr>
              <a:spLocks noEditPoints="1"/>
            </p:cNvSpPr>
            <p:nvPr/>
          </p:nvSpPr>
          <p:spPr bwMode="auto">
            <a:xfrm>
              <a:off x="5412" y="2746"/>
              <a:ext cx="2009" cy="1130"/>
            </a:xfrm>
            <a:custGeom>
              <a:avLst/>
              <a:gdLst>
                <a:gd name="T0" fmla="*/ 204 w 232"/>
                <a:gd name="T1" fmla="*/ 90 h 131"/>
                <a:gd name="T2" fmla="*/ 9 w 232"/>
                <a:gd name="T3" fmla="*/ 19 h 131"/>
                <a:gd name="T4" fmla="*/ 18 w 232"/>
                <a:gd name="T5" fmla="*/ 1 h 131"/>
                <a:gd name="T6" fmla="*/ 23 w 232"/>
                <a:gd name="T7" fmla="*/ 3 h 131"/>
                <a:gd name="T8" fmla="*/ 58 w 232"/>
                <a:gd name="T9" fmla="*/ 18 h 131"/>
                <a:gd name="T10" fmla="*/ 226 w 232"/>
                <a:gd name="T11" fmla="*/ 29 h 131"/>
                <a:gd name="T12" fmla="*/ 194 w 232"/>
                <a:gd name="T13" fmla="*/ 77 h 131"/>
                <a:gd name="T14" fmla="*/ 181 w 232"/>
                <a:gd name="T15" fmla="*/ 86 h 131"/>
                <a:gd name="T16" fmla="*/ 178 w 232"/>
                <a:gd name="T17" fmla="*/ 79 h 131"/>
                <a:gd name="T18" fmla="*/ 173 w 232"/>
                <a:gd name="T19" fmla="*/ 74 h 131"/>
                <a:gd name="T20" fmla="*/ 166 w 232"/>
                <a:gd name="T21" fmla="*/ 76 h 131"/>
                <a:gd name="T22" fmla="*/ 165 w 232"/>
                <a:gd name="T23" fmla="*/ 83 h 131"/>
                <a:gd name="T24" fmla="*/ 177 w 232"/>
                <a:gd name="T25" fmla="*/ 88 h 131"/>
                <a:gd name="T26" fmla="*/ 197 w 232"/>
                <a:gd name="T27" fmla="*/ 80 h 131"/>
                <a:gd name="T28" fmla="*/ 139 w 232"/>
                <a:gd name="T29" fmla="*/ 61 h 131"/>
                <a:gd name="T30" fmla="*/ 125 w 232"/>
                <a:gd name="T31" fmla="*/ 69 h 131"/>
                <a:gd name="T32" fmla="*/ 116 w 232"/>
                <a:gd name="T33" fmla="*/ 75 h 131"/>
                <a:gd name="T34" fmla="*/ 109 w 232"/>
                <a:gd name="T35" fmla="*/ 72 h 131"/>
                <a:gd name="T36" fmla="*/ 124 w 232"/>
                <a:gd name="T37" fmla="*/ 74 h 131"/>
                <a:gd name="T38" fmla="*/ 141 w 232"/>
                <a:gd name="T39" fmla="*/ 63 h 131"/>
                <a:gd name="T40" fmla="*/ 99 w 232"/>
                <a:gd name="T41" fmla="*/ 93 h 131"/>
                <a:gd name="T42" fmla="*/ 83 w 232"/>
                <a:gd name="T43" fmla="*/ 84 h 131"/>
                <a:gd name="T44" fmla="*/ 71 w 232"/>
                <a:gd name="T45" fmla="*/ 76 h 131"/>
                <a:gd name="T46" fmla="*/ 71 w 232"/>
                <a:gd name="T47" fmla="*/ 65 h 131"/>
                <a:gd name="T48" fmla="*/ 78 w 232"/>
                <a:gd name="T49" fmla="*/ 86 h 131"/>
                <a:gd name="T50" fmla="*/ 100 w 232"/>
                <a:gd name="T51" fmla="*/ 97 h 131"/>
                <a:gd name="T52" fmla="*/ 53 w 232"/>
                <a:gd name="T53" fmla="*/ 36 h 131"/>
                <a:gd name="T54" fmla="*/ 48 w 232"/>
                <a:gd name="T55" fmla="*/ 43 h 131"/>
                <a:gd name="T56" fmla="*/ 37 w 232"/>
                <a:gd name="T57" fmla="*/ 55 h 131"/>
                <a:gd name="T58" fmla="*/ 28 w 232"/>
                <a:gd name="T59" fmla="*/ 52 h 131"/>
                <a:gd name="T60" fmla="*/ 24 w 232"/>
                <a:gd name="T61" fmla="*/ 50 h 131"/>
                <a:gd name="T62" fmla="*/ 41 w 232"/>
                <a:gd name="T63" fmla="*/ 57 h 131"/>
                <a:gd name="T64" fmla="*/ 46 w 232"/>
                <a:gd name="T65" fmla="*/ 5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131">
                  <a:moveTo>
                    <a:pt x="226" y="29"/>
                  </a:moveTo>
                  <a:cubicBezTo>
                    <a:pt x="232" y="52"/>
                    <a:pt x="223" y="74"/>
                    <a:pt x="204" y="90"/>
                  </a:cubicBezTo>
                  <a:cubicBezTo>
                    <a:pt x="164" y="124"/>
                    <a:pt x="91" y="131"/>
                    <a:pt x="45" y="107"/>
                  </a:cubicBezTo>
                  <a:cubicBezTo>
                    <a:pt x="13" y="91"/>
                    <a:pt x="0" y="52"/>
                    <a:pt x="9" y="19"/>
                  </a:cubicBezTo>
                  <a:cubicBezTo>
                    <a:pt x="11" y="12"/>
                    <a:pt x="14" y="6"/>
                    <a:pt x="18" y="0"/>
                  </a:cubicBezTo>
                  <a:cubicBezTo>
                    <a:pt x="18" y="0"/>
                    <a:pt x="18" y="0"/>
                    <a:pt x="18" y="1"/>
                  </a:cubicBezTo>
                  <a:cubicBezTo>
                    <a:pt x="19" y="2"/>
                    <a:pt x="20" y="2"/>
                    <a:pt x="21" y="3"/>
                  </a:cubicBezTo>
                  <a:cubicBezTo>
                    <a:pt x="22" y="3"/>
                    <a:pt x="22" y="3"/>
                    <a:pt x="23" y="3"/>
                  </a:cubicBezTo>
                  <a:cubicBezTo>
                    <a:pt x="26" y="4"/>
                    <a:pt x="28" y="5"/>
                    <a:pt x="31" y="6"/>
                  </a:cubicBezTo>
                  <a:cubicBezTo>
                    <a:pt x="40" y="10"/>
                    <a:pt x="49" y="14"/>
                    <a:pt x="58" y="18"/>
                  </a:cubicBezTo>
                  <a:cubicBezTo>
                    <a:pt x="74" y="25"/>
                    <a:pt x="88" y="30"/>
                    <a:pt x="104" y="33"/>
                  </a:cubicBezTo>
                  <a:cubicBezTo>
                    <a:pt x="138" y="41"/>
                    <a:pt x="197" y="58"/>
                    <a:pt x="226" y="29"/>
                  </a:cubicBezTo>
                  <a:close/>
                  <a:moveTo>
                    <a:pt x="197" y="80"/>
                  </a:moveTo>
                  <a:cubicBezTo>
                    <a:pt x="199" y="78"/>
                    <a:pt x="196" y="76"/>
                    <a:pt x="194" y="77"/>
                  </a:cubicBezTo>
                  <a:cubicBezTo>
                    <a:pt x="191" y="80"/>
                    <a:pt x="190" y="82"/>
                    <a:pt x="188" y="85"/>
                  </a:cubicBezTo>
                  <a:cubicBezTo>
                    <a:pt x="187" y="86"/>
                    <a:pt x="181" y="88"/>
                    <a:pt x="181" y="86"/>
                  </a:cubicBezTo>
                  <a:cubicBezTo>
                    <a:pt x="182" y="84"/>
                    <a:pt x="182" y="83"/>
                    <a:pt x="182" y="81"/>
                  </a:cubicBezTo>
                  <a:cubicBezTo>
                    <a:pt x="182" y="79"/>
                    <a:pt x="180" y="78"/>
                    <a:pt x="178" y="79"/>
                  </a:cubicBezTo>
                  <a:cubicBezTo>
                    <a:pt x="174" y="81"/>
                    <a:pt x="172" y="81"/>
                    <a:pt x="169" y="80"/>
                  </a:cubicBezTo>
                  <a:cubicBezTo>
                    <a:pt x="170" y="77"/>
                    <a:pt x="172" y="77"/>
                    <a:pt x="173" y="74"/>
                  </a:cubicBezTo>
                  <a:cubicBezTo>
                    <a:pt x="173" y="72"/>
                    <a:pt x="170" y="71"/>
                    <a:pt x="170" y="73"/>
                  </a:cubicBezTo>
                  <a:cubicBezTo>
                    <a:pt x="170" y="74"/>
                    <a:pt x="167" y="76"/>
                    <a:pt x="166" y="76"/>
                  </a:cubicBezTo>
                  <a:cubicBezTo>
                    <a:pt x="165" y="78"/>
                    <a:pt x="164" y="79"/>
                    <a:pt x="164" y="81"/>
                  </a:cubicBezTo>
                  <a:cubicBezTo>
                    <a:pt x="164" y="82"/>
                    <a:pt x="164" y="83"/>
                    <a:pt x="165" y="83"/>
                  </a:cubicBezTo>
                  <a:cubicBezTo>
                    <a:pt x="169" y="85"/>
                    <a:pt x="172" y="86"/>
                    <a:pt x="176" y="85"/>
                  </a:cubicBezTo>
                  <a:cubicBezTo>
                    <a:pt x="176" y="86"/>
                    <a:pt x="176" y="87"/>
                    <a:pt x="177" y="88"/>
                  </a:cubicBezTo>
                  <a:cubicBezTo>
                    <a:pt x="178" y="90"/>
                    <a:pt x="180" y="92"/>
                    <a:pt x="182" y="92"/>
                  </a:cubicBezTo>
                  <a:cubicBezTo>
                    <a:pt x="190" y="91"/>
                    <a:pt x="193" y="86"/>
                    <a:pt x="197" y="80"/>
                  </a:cubicBezTo>
                  <a:close/>
                  <a:moveTo>
                    <a:pt x="141" y="63"/>
                  </a:moveTo>
                  <a:cubicBezTo>
                    <a:pt x="141" y="62"/>
                    <a:pt x="140" y="61"/>
                    <a:pt x="139" y="61"/>
                  </a:cubicBezTo>
                  <a:cubicBezTo>
                    <a:pt x="136" y="63"/>
                    <a:pt x="135" y="65"/>
                    <a:pt x="134" y="67"/>
                  </a:cubicBezTo>
                  <a:cubicBezTo>
                    <a:pt x="131" y="72"/>
                    <a:pt x="128" y="71"/>
                    <a:pt x="125" y="69"/>
                  </a:cubicBezTo>
                  <a:cubicBezTo>
                    <a:pt x="123" y="68"/>
                    <a:pt x="122" y="68"/>
                    <a:pt x="121" y="70"/>
                  </a:cubicBezTo>
                  <a:cubicBezTo>
                    <a:pt x="120" y="71"/>
                    <a:pt x="118" y="77"/>
                    <a:pt x="116" y="75"/>
                  </a:cubicBezTo>
                  <a:cubicBezTo>
                    <a:pt x="114" y="73"/>
                    <a:pt x="113" y="71"/>
                    <a:pt x="111" y="70"/>
                  </a:cubicBezTo>
                  <a:cubicBezTo>
                    <a:pt x="110" y="68"/>
                    <a:pt x="108" y="70"/>
                    <a:pt x="109" y="72"/>
                  </a:cubicBezTo>
                  <a:cubicBezTo>
                    <a:pt x="111" y="74"/>
                    <a:pt x="113" y="79"/>
                    <a:pt x="116" y="80"/>
                  </a:cubicBezTo>
                  <a:cubicBezTo>
                    <a:pt x="120" y="81"/>
                    <a:pt x="122" y="77"/>
                    <a:pt x="124" y="74"/>
                  </a:cubicBezTo>
                  <a:cubicBezTo>
                    <a:pt x="128" y="75"/>
                    <a:pt x="131" y="76"/>
                    <a:pt x="135" y="74"/>
                  </a:cubicBezTo>
                  <a:cubicBezTo>
                    <a:pt x="138" y="72"/>
                    <a:pt x="141" y="66"/>
                    <a:pt x="141" y="63"/>
                  </a:cubicBezTo>
                  <a:close/>
                  <a:moveTo>
                    <a:pt x="100" y="97"/>
                  </a:moveTo>
                  <a:cubicBezTo>
                    <a:pt x="102" y="95"/>
                    <a:pt x="101" y="92"/>
                    <a:pt x="99" y="93"/>
                  </a:cubicBezTo>
                  <a:cubicBezTo>
                    <a:pt x="94" y="94"/>
                    <a:pt x="90" y="97"/>
                    <a:pt x="85" y="97"/>
                  </a:cubicBezTo>
                  <a:cubicBezTo>
                    <a:pt x="81" y="97"/>
                    <a:pt x="83" y="86"/>
                    <a:pt x="83" y="84"/>
                  </a:cubicBezTo>
                  <a:cubicBezTo>
                    <a:pt x="83" y="83"/>
                    <a:pt x="82" y="82"/>
                    <a:pt x="81" y="82"/>
                  </a:cubicBezTo>
                  <a:cubicBezTo>
                    <a:pt x="78" y="81"/>
                    <a:pt x="70" y="81"/>
                    <a:pt x="71" y="76"/>
                  </a:cubicBezTo>
                  <a:cubicBezTo>
                    <a:pt x="72" y="73"/>
                    <a:pt x="73" y="69"/>
                    <a:pt x="74" y="66"/>
                  </a:cubicBezTo>
                  <a:cubicBezTo>
                    <a:pt x="75" y="64"/>
                    <a:pt x="72" y="63"/>
                    <a:pt x="71" y="65"/>
                  </a:cubicBezTo>
                  <a:cubicBezTo>
                    <a:pt x="70" y="69"/>
                    <a:pt x="66" y="74"/>
                    <a:pt x="67" y="79"/>
                  </a:cubicBezTo>
                  <a:cubicBezTo>
                    <a:pt x="68" y="84"/>
                    <a:pt x="74" y="85"/>
                    <a:pt x="78" y="86"/>
                  </a:cubicBezTo>
                  <a:cubicBezTo>
                    <a:pt x="77" y="91"/>
                    <a:pt x="77" y="98"/>
                    <a:pt x="81" y="101"/>
                  </a:cubicBezTo>
                  <a:cubicBezTo>
                    <a:pt x="86" y="105"/>
                    <a:pt x="97" y="100"/>
                    <a:pt x="100" y="97"/>
                  </a:cubicBezTo>
                  <a:close/>
                  <a:moveTo>
                    <a:pt x="52" y="46"/>
                  </a:moveTo>
                  <a:cubicBezTo>
                    <a:pt x="54" y="43"/>
                    <a:pt x="55" y="39"/>
                    <a:pt x="53" y="36"/>
                  </a:cubicBezTo>
                  <a:cubicBezTo>
                    <a:pt x="53" y="34"/>
                    <a:pt x="50" y="34"/>
                    <a:pt x="50" y="36"/>
                  </a:cubicBezTo>
                  <a:cubicBezTo>
                    <a:pt x="49" y="38"/>
                    <a:pt x="50" y="41"/>
                    <a:pt x="48" y="43"/>
                  </a:cubicBezTo>
                  <a:cubicBezTo>
                    <a:pt x="46" y="47"/>
                    <a:pt x="39" y="45"/>
                    <a:pt x="38" y="50"/>
                  </a:cubicBezTo>
                  <a:cubicBezTo>
                    <a:pt x="37" y="52"/>
                    <a:pt x="37" y="53"/>
                    <a:pt x="37" y="55"/>
                  </a:cubicBezTo>
                  <a:cubicBezTo>
                    <a:pt x="37" y="56"/>
                    <a:pt x="32" y="57"/>
                    <a:pt x="30" y="56"/>
                  </a:cubicBezTo>
                  <a:cubicBezTo>
                    <a:pt x="29" y="55"/>
                    <a:pt x="29" y="53"/>
                    <a:pt x="28" y="52"/>
                  </a:cubicBezTo>
                  <a:cubicBezTo>
                    <a:pt x="28" y="51"/>
                    <a:pt x="27" y="50"/>
                    <a:pt x="26" y="48"/>
                  </a:cubicBezTo>
                  <a:cubicBezTo>
                    <a:pt x="24" y="47"/>
                    <a:pt x="23" y="49"/>
                    <a:pt x="24" y="50"/>
                  </a:cubicBezTo>
                  <a:cubicBezTo>
                    <a:pt x="26" y="53"/>
                    <a:pt x="26" y="57"/>
                    <a:pt x="29" y="59"/>
                  </a:cubicBezTo>
                  <a:cubicBezTo>
                    <a:pt x="32" y="61"/>
                    <a:pt x="40" y="61"/>
                    <a:pt x="41" y="57"/>
                  </a:cubicBezTo>
                  <a:cubicBezTo>
                    <a:pt x="41" y="56"/>
                    <a:pt x="42" y="55"/>
                    <a:pt x="42" y="54"/>
                  </a:cubicBezTo>
                  <a:cubicBezTo>
                    <a:pt x="42" y="51"/>
                    <a:pt x="44" y="51"/>
                    <a:pt x="46" y="50"/>
                  </a:cubicBezTo>
                  <a:cubicBezTo>
                    <a:pt x="48" y="49"/>
                    <a:pt x="50" y="48"/>
                    <a:pt x="52" y="46"/>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22"/>
            <p:cNvSpPr/>
            <p:nvPr/>
          </p:nvSpPr>
          <p:spPr bwMode="auto">
            <a:xfrm>
              <a:off x="6832" y="3358"/>
              <a:ext cx="303" cy="182"/>
            </a:xfrm>
            <a:custGeom>
              <a:avLst/>
              <a:gdLst>
                <a:gd name="T0" fmla="*/ 30 w 35"/>
                <a:gd name="T1" fmla="*/ 6 h 21"/>
                <a:gd name="T2" fmla="*/ 33 w 35"/>
                <a:gd name="T3" fmla="*/ 9 h 21"/>
                <a:gd name="T4" fmla="*/ 18 w 35"/>
                <a:gd name="T5" fmla="*/ 21 h 21"/>
                <a:gd name="T6" fmla="*/ 13 w 35"/>
                <a:gd name="T7" fmla="*/ 17 h 21"/>
                <a:gd name="T8" fmla="*/ 12 w 35"/>
                <a:gd name="T9" fmla="*/ 14 h 21"/>
                <a:gd name="T10" fmla="*/ 1 w 35"/>
                <a:gd name="T11" fmla="*/ 12 h 21"/>
                <a:gd name="T12" fmla="*/ 0 w 35"/>
                <a:gd name="T13" fmla="*/ 10 h 21"/>
                <a:gd name="T14" fmla="*/ 2 w 35"/>
                <a:gd name="T15" fmla="*/ 5 h 21"/>
                <a:gd name="T16" fmla="*/ 6 w 35"/>
                <a:gd name="T17" fmla="*/ 2 h 21"/>
                <a:gd name="T18" fmla="*/ 9 w 35"/>
                <a:gd name="T19" fmla="*/ 3 h 21"/>
                <a:gd name="T20" fmla="*/ 5 w 35"/>
                <a:gd name="T21" fmla="*/ 9 h 21"/>
                <a:gd name="T22" fmla="*/ 14 w 35"/>
                <a:gd name="T23" fmla="*/ 8 h 21"/>
                <a:gd name="T24" fmla="*/ 18 w 35"/>
                <a:gd name="T25" fmla="*/ 10 h 21"/>
                <a:gd name="T26" fmla="*/ 17 w 35"/>
                <a:gd name="T27" fmla="*/ 15 h 21"/>
                <a:gd name="T28" fmla="*/ 24 w 35"/>
                <a:gd name="T29" fmla="*/ 14 h 21"/>
                <a:gd name="T30" fmla="*/ 30 w 35"/>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21">
                  <a:moveTo>
                    <a:pt x="30" y="6"/>
                  </a:moveTo>
                  <a:cubicBezTo>
                    <a:pt x="32" y="5"/>
                    <a:pt x="35" y="7"/>
                    <a:pt x="33" y="9"/>
                  </a:cubicBezTo>
                  <a:cubicBezTo>
                    <a:pt x="29" y="15"/>
                    <a:pt x="26" y="20"/>
                    <a:pt x="18" y="21"/>
                  </a:cubicBezTo>
                  <a:cubicBezTo>
                    <a:pt x="16" y="21"/>
                    <a:pt x="14" y="19"/>
                    <a:pt x="13" y="17"/>
                  </a:cubicBezTo>
                  <a:cubicBezTo>
                    <a:pt x="12" y="16"/>
                    <a:pt x="12" y="15"/>
                    <a:pt x="12" y="14"/>
                  </a:cubicBezTo>
                  <a:cubicBezTo>
                    <a:pt x="8" y="15"/>
                    <a:pt x="5" y="14"/>
                    <a:pt x="1" y="12"/>
                  </a:cubicBezTo>
                  <a:cubicBezTo>
                    <a:pt x="0" y="12"/>
                    <a:pt x="0" y="11"/>
                    <a:pt x="0" y="10"/>
                  </a:cubicBezTo>
                  <a:cubicBezTo>
                    <a:pt x="0" y="8"/>
                    <a:pt x="1" y="7"/>
                    <a:pt x="2" y="5"/>
                  </a:cubicBezTo>
                  <a:cubicBezTo>
                    <a:pt x="3" y="5"/>
                    <a:pt x="6" y="3"/>
                    <a:pt x="6" y="2"/>
                  </a:cubicBezTo>
                  <a:cubicBezTo>
                    <a:pt x="6" y="0"/>
                    <a:pt x="9" y="1"/>
                    <a:pt x="9" y="3"/>
                  </a:cubicBezTo>
                  <a:cubicBezTo>
                    <a:pt x="8" y="6"/>
                    <a:pt x="6" y="6"/>
                    <a:pt x="5" y="9"/>
                  </a:cubicBezTo>
                  <a:cubicBezTo>
                    <a:pt x="8" y="10"/>
                    <a:pt x="10" y="10"/>
                    <a:pt x="14" y="8"/>
                  </a:cubicBezTo>
                  <a:cubicBezTo>
                    <a:pt x="16" y="7"/>
                    <a:pt x="18" y="8"/>
                    <a:pt x="18" y="10"/>
                  </a:cubicBezTo>
                  <a:cubicBezTo>
                    <a:pt x="18" y="12"/>
                    <a:pt x="18" y="13"/>
                    <a:pt x="17" y="15"/>
                  </a:cubicBezTo>
                  <a:cubicBezTo>
                    <a:pt x="17" y="17"/>
                    <a:pt x="23" y="15"/>
                    <a:pt x="24" y="14"/>
                  </a:cubicBezTo>
                  <a:cubicBezTo>
                    <a:pt x="26" y="11"/>
                    <a:pt x="27" y="9"/>
                    <a:pt x="30"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23"/>
            <p:cNvSpPr/>
            <p:nvPr/>
          </p:nvSpPr>
          <p:spPr bwMode="auto">
            <a:xfrm>
              <a:off x="5871" y="2824"/>
              <a:ext cx="1438" cy="267"/>
            </a:xfrm>
            <a:custGeom>
              <a:avLst/>
              <a:gdLst>
                <a:gd name="T0" fmla="*/ 166 w 166"/>
                <a:gd name="T1" fmla="*/ 17 h 31"/>
                <a:gd name="T2" fmla="*/ 101 w 166"/>
                <a:gd name="T3" fmla="*/ 26 h 31"/>
                <a:gd name="T4" fmla="*/ 33 w 166"/>
                <a:gd name="T5" fmla="*/ 13 h 31"/>
                <a:gd name="T6" fmla="*/ 0 w 166"/>
                <a:gd name="T7" fmla="*/ 0 h 31"/>
                <a:gd name="T8" fmla="*/ 51 w 166"/>
                <a:gd name="T9" fmla="*/ 1 h 31"/>
                <a:gd name="T10" fmla="*/ 166 w 166"/>
                <a:gd name="T11" fmla="*/ 17 h 31"/>
              </a:gdLst>
              <a:ahLst/>
              <a:cxnLst>
                <a:cxn ang="0">
                  <a:pos x="T0" y="T1"/>
                </a:cxn>
                <a:cxn ang="0">
                  <a:pos x="T2" y="T3"/>
                </a:cxn>
                <a:cxn ang="0">
                  <a:pos x="T4" y="T5"/>
                </a:cxn>
                <a:cxn ang="0">
                  <a:pos x="T6" y="T7"/>
                </a:cxn>
                <a:cxn ang="0">
                  <a:pos x="T8" y="T9"/>
                </a:cxn>
                <a:cxn ang="0">
                  <a:pos x="T10" y="T11"/>
                </a:cxn>
              </a:cxnLst>
              <a:rect l="0" t="0" r="r" b="b"/>
              <a:pathLst>
                <a:path w="166" h="31">
                  <a:moveTo>
                    <a:pt x="166" y="17"/>
                  </a:moveTo>
                  <a:cubicBezTo>
                    <a:pt x="149" y="31"/>
                    <a:pt x="121" y="28"/>
                    <a:pt x="101" y="26"/>
                  </a:cubicBezTo>
                  <a:cubicBezTo>
                    <a:pt x="78" y="24"/>
                    <a:pt x="55" y="19"/>
                    <a:pt x="33" y="13"/>
                  </a:cubicBezTo>
                  <a:cubicBezTo>
                    <a:pt x="22" y="9"/>
                    <a:pt x="11" y="4"/>
                    <a:pt x="0" y="0"/>
                  </a:cubicBezTo>
                  <a:cubicBezTo>
                    <a:pt x="17" y="2"/>
                    <a:pt x="35" y="1"/>
                    <a:pt x="51" y="1"/>
                  </a:cubicBezTo>
                  <a:cubicBezTo>
                    <a:pt x="89" y="2"/>
                    <a:pt x="130" y="2"/>
                    <a:pt x="166" y="17"/>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24"/>
            <p:cNvSpPr/>
            <p:nvPr/>
          </p:nvSpPr>
          <p:spPr bwMode="auto">
            <a:xfrm>
              <a:off x="6347" y="3272"/>
              <a:ext cx="286" cy="173"/>
            </a:xfrm>
            <a:custGeom>
              <a:avLst/>
              <a:gdLst>
                <a:gd name="T0" fmla="*/ 31 w 33"/>
                <a:gd name="T1" fmla="*/ 0 h 20"/>
                <a:gd name="T2" fmla="*/ 33 w 33"/>
                <a:gd name="T3" fmla="*/ 2 h 20"/>
                <a:gd name="T4" fmla="*/ 27 w 33"/>
                <a:gd name="T5" fmla="*/ 13 h 20"/>
                <a:gd name="T6" fmla="*/ 16 w 33"/>
                <a:gd name="T7" fmla="*/ 13 h 20"/>
                <a:gd name="T8" fmla="*/ 8 w 33"/>
                <a:gd name="T9" fmla="*/ 19 h 20"/>
                <a:gd name="T10" fmla="*/ 1 w 33"/>
                <a:gd name="T11" fmla="*/ 11 h 20"/>
                <a:gd name="T12" fmla="*/ 3 w 33"/>
                <a:gd name="T13" fmla="*/ 9 h 20"/>
                <a:gd name="T14" fmla="*/ 8 w 33"/>
                <a:gd name="T15" fmla="*/ 14 h 20"/>
                <a:gd name="T16" fmla="*/ 13 w 33"/>
                <a:gd name="T17" fmla="*/ 9 h 20"/>
                <a:gd name="T18" fmla="*/ 17 w 33"/>
                <a:gd name="T19" fmla="*/ 8 h 20"/>
                <a:gd name="T20" fmla="*/ 26 w 33"/>
                <a:gd name="T21" fmla="*/ 6 h 20"/>
                <a:gd name="T22" fmla="*/ 31 w 3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31" y="0"/>
                  </a:moveTo>
                  <a:cubicBezTo>
                    <a:pt x="32" y="0"/>
                    <a:pt x="33" y="1"/>
                    <a:pt x="33" y="2"/>
                  </a:cubicBezTo>
                  <a:cubicBezTo>
                    <a:pt x="33" y="5"/>
                    <a:pt x="30" y="11"/>
                    <a:pt x="27" y="13"/>
                  </a:cubicBezTo>
                  <a:cubicBezTo>
                    <a:pt x="23" y="15"/>
                    <a:pt x="20" y="14"/>
                    <a:pt x="16" y="13"/>
                  </a:cubicBezTo>
                  <a:cubicBezTo>
                    <a:pt x="14" y="16"/>
                    <a:pt x="12" y="20"/>
                    <a:pt x="8" y="19"/>
                  </a:cubicBezTo>
                  <a:cubicBezTo>
                    <a:pt x="5" y="18"/>
                    <a:pt x="3" y="13"/>
                    <a:pt x="1" y="11"/>
                  </a:cubicBezTo>
                  <a:cubicBezTo>
                    <a:pt x="0" y="9"/>
                    <a:pt x="2" y="7"/>
                    <a:pt x="3" y="9"/>
                  </a:cubicBezTo>
                  <a:cubicBezTo>
                    <a:pt x="5" y="10"/>
                    <a:pt x="6" y="12"/>
                    <a:pt x="8" y="14"/>
                  </a:cubicBezTo>
                  <a:cubicBezTo>
                    <a:pt x="10" y="16"/>
                    <a:pt x="12" y="10"/>
                    <a:pt x="13" y="9"/>
                  </a:cubicBezTo>
                  <a:cubicBezTo>
                    <a:pt x="14" y="7"/>
                    <a:pt x="15" y="7"/>
                    <a:pt x="17" y="8"/>
                  </a:cubicBezTo>
                  <a:cubicBezTo>
                    <a:pt x="20" y="10"/>
                    <a:pt x="23" y="11"/>
                    <a:pt x="26" y="6"/>
                  </a:cubicBezTo>
                  <a:cubicBezTo>
                    <a:pt x="27" y="4"/>
                    <a:pt x="28" y="2"/>
                    <a:pt x="3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25"/>
            <p:cNvSpPr/>
            <p:nvPr/>
          </p:nvSpPr>
          <p:spPr bwMode="auto">
            <a:xfrm>
              <a:off x="5983" y="3290"/>
              <a:ext cx="312" cy="362"/>
            </a:xfrm>
            <a:custGeom>
              <a:avLst/>
              <a:gdLst>
                <a:gd name="T0" fmla="*/ 33 w 36"/>
                <a:gd name="T1" fmla="*/ 30 h 42"/>
                <a:gd name="T2" fmla="*/ 34 w 36"/>
                <a:gd name="T3" fmla="*/ 34 h 42"/>
                <a:gd name="T4" fmla="*/ 15 w 36"/>
                <a:gd name="T5" fmla="*/ 38 h 42"/>
                <a:gd name="T6" fmla="*/ 12 w 36"/>
                <a:gd name="T7" fmla="*/ 23 h 42"/>
                <a:gd name="T8" fmla="*/ 1 w 36"/>
                <a:gd name="T9" fmla="*/ 16 h 42"/>
                <a:gd name="T10" fmla="*/ 5 w 36"/>
                <a:gd name="T11" fmla="*/ 2 h 42"/>
                <a:gd name="T12" fmla="*/ 8 w 36"/>
                <a:gd name="T13" fmla="*/ 3 h 42"/>
                <a:gd name="T14" fmla="*/ 5 w 36"/>
                <a:gd name="T15" fmla="*/ 13 h 42"/>
                <a:gd name="T16" fmla="*/ 15 w 36"/>
                <a:gd name="T17" fmla="*/ 19 h 42"/>
                <a:gd name="T18" fmla="*/ 17 w 36"/>
                <a:gd name="T19" fmla="*/ 21 h 42"/>
                <a:gd name="T20" fmla="*/ 19 w 36"/>
                <a:gd name="T21" fmla="*/ 34 h 42"/>
                <a:gd name="T22" fmla="*/ 33 w 36"/>
                <a:gd name="T23"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33" y="30"/>
                  </a:moveTo>
                  <a:cubicBezTo>
                    <a:pt x="35" y="29"/>
                    <a:pt x="36" y="32"/>
                    <a:pt x="34" y="34"/>
                  </a:cubicBezTo>
                  <a:cubicBezTo>
                    <a:pt x="31" y="37"/>
                    <a:pt x="20" y="42"/>
                    <a:pt x="15" y="38"/>
                  </a:cubicBezTo>
                  <a:cubicBezTo>
                    <a:pt x="11" y="35"/>
                    <a:pt x="11" y="28"/>
                    <a:pt x="12" y="23"/>
                  </a:cubicBezTo>
                  <a:cubicBezTo>
                    <a:pt x="8" y="22"/>
                    <a:pt x="2" y="21"/>
                    <a:pt x="1" y="16"/>
                  </a:cubicBezTo>
                  <a:cubicBezTo>
                    <a:pt x="0" y="11"/>
                    <a:pt x="4" y="6"/>
                    <a:pt x="5" y="2"/>
                  </a:cubicBezTo>
                  <a:cubicBezTo>
                    <a:pt x="6" y="0"/>
                    <a:pt x="9" y="1"/>
                    <a:pt x="8" y="3"/>
                  </a:cubicBezTo>
                  <a:cubicBezTo>
                    <a:pt x="7" y="6"/>
                    <a:pt x="6" y="10"/>
                    <a:pt x="5" y="13"/>
                  </a:cubicBezTo>
                  <a:cubicBezTo>
                    <a:pt x="4" y="18"/>
                    <a:pt x="12" y="18"/>
                    <a:pt x="15" y="19"/>
                  </a:cubicBezTo>
                  <a:cubicBezTo>
                    <a:pt x="16" y="19"/>
                    <a:pt x="17" y="20"/>
                    <a:pt x="17" y="21"/>
                  </a:cubicBezTo>
                  <a:cubicBezTo>
                    <a:pt x="17" y="23"/>
                    <a:pt x="15" y="34"/>
                    <a:pt x="19" y="34"/>
                  </a:cubicBezTo>
                  <a:cubicBezTo>
                    <a:pt x="24" y="34"/>
                    <a:pt x="28" y="31"/>
                    <a:pt x="33"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26"/>
            <p:cNvSpPr/>
            <p:nvPr/>
          </p:nvSpPr>
          <p:spPr bwMode="auto">
            <a:xfrm>
              <a:off x="5611" y="3040"/>
              <a:ext cx="277" cy="232"/>
            </a:xfrm>
            <a:custGeom>
              <a:avLst/>
              <a:gdLst>
                <a:gd name="T0" fmla="*/ 30 w 32"/>
                <a:gd name="T1" fmla="*/ 2 h 27"/>
                <a:gd name="T2" fmla="*/ 29 w 32"/>
                <a:gd name="T3" fmla="*/ 12 h 27"/>
                <a:gd name="T4" fmla="*/ 23 w 32"/>
                <a:gd name="T5" fmla="*/ 16 h 27"/>
                <a:gd name="T6" fmla="*/ 19 w 32"/>
                <a:gd name="T7" fmla="*/ 20 h 27"/>
                <a:gd name="T8" fmla="*/ 18 w 32"/>
                <a:gd name="T9" fmla="*/ 23 h 27"/>
                <a:gd name="T10" fmla="*/ 6 w 32"/>
                <a:gd name="T11" fmla="*/ 25 h 27"/>
                <a:gd name="T12" fmla="*/ 1 w 32"/>
                <a:gd name="T13" fmla="*/ 16 h 27"/>
                <a:gd name="T14" fmla="*/ 3 w 32"/>
                <a:gd name="T15" fmla="*/ 14 h 27"/>
                <a:gd name="T16" fmla="*/ 5 w 32"/>
                <a:gd name="T17" fmla="*/ 18 h 27"/>
                <a:gd name="T18" fmla="*/ 7 w 32"/>
                <a:gd name="T19" fmla="*/ 22 h 27"/>
                <a:gd name="T20" fmla="*/ 14 w 32"/>
                <a:gd name="T21" fmla="*/ 21 h 27"/>
                <a:gd name="T22" fmla="*/ 15 w 32"/>
                <a:gd name="T23" fmla="*/ 16 h 27"/>
                <a:gd name="T24" fmla="*/ 25 w 32"/>
                <a:gd name="T25" fmla="*/ 9 h 27"/>
                <a:gd name="T26" fmla="*/ 27 w 32"/>
                <a:gd name="T27" fmla="*/ 2 h 27"/>
                <a:gd name="T28" fmla="*/ 30 w 32"/>
                <a:gd name="T2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7">
                  <a:moveTo>
                    <a:pt x="30" y="2"/>
                  </a:moveTo>
                  <a:cubicBezTo>
                    <a:pt x="32" y="5"/>
                    <a:pt x="31" y="9"/>
                    <a:pt x="29" y="12"/>
                  </a:cubicBezTo>
                  <a:cubicBezTo>
                    <a:pt x="27" y="14"/>
                    <a:pt x="25" y="15"/>
                    <a:pt x="23" y="16"/>
                  </a:cubicBezTo>
                  <a:cubicBezTo>
                    <a:pt x="21" y="17"/>
                    <a:pt x="19" y="17"/>
                    <a:pt x="19" y="20"/>
                  </a:cubicBezTo>
                  <a:cubicBezTo>
                    <a:pt x="19" y="21"/>
                    <a:pt x="18" y="22"/>
                    <a:pt x="18" y="23"/>
                  </a:cubicBezTo>
                  <a:cubicBezTo>
                    <a:pt x="17" y="27"/>
                    <a:pt x="9" y="27"/>
                    <a:pt x="6" y="25"/>
                  </a:cubicBezTo>
                  <a:cubicBezTo>
                    <a:pt x="3" y="23"/>
                    <a:pt x="3" y="19"/>
                    <a:pt x="1" y="16"/>
                  </a:cubicBezTo>
                  <a:cubicBezTo>
                    <a:pt x="0" y="15"/>
                    <a:pt x="1" y="13"/>
                    <a:pt x="3" y="14"/>
                  </a:cubicBezTo>
                  <a:cubicBezTo>
                    <a:pt x="4" y="16"/>
                    <a:pt x="5" y="17"/>
                    <a:pt x="5" y="18"/>
                  </a:cubicBezTo>
                  <a:cubicBezTo>
                    <a:pt x="6" y="19"/>
                    <a:pt x="6" y="21"/>
                    <a:pt x="7" y="22"/>
                  </a:cubicBezTo>
                  <a:cubicBezTo>
                    <a:pt x="9" y="23"/>
                    <a:pt x="14" y="22"/>
                    <a:pt x="14" y="21"/>
                  </a:cubicBezTo>
                  <a:cubicBezTo>
                    <a:pt x="14" y="19"/>
                    <a:pt x="14" y="18"/>
                    <a:pt x="15" y="16"/>
                  </a:cubicBezTo>
                  <a:cubicBezTo>
                    <a:pt x="16" y="11"/>
                    <a:pt x="23" y="13"/>
                    <a:pt x="25" y="9"/>
                  </a:cubicBezTo>
                  <a:cubicBezTo>
                    <a:pt x="27" y="7"/>
                    <a:pt x="26" y="4"/>
                    <a:pt x="27" y="2"/>
                  </a:cubicBezTo>
                  <a:cubicBezTo>
                    <a:pt x="27" y="0"/>
                    <a:pt x="30" y="0"/>
                    <a:pt x="3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66"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481" name="组合 480"/>
          <p:cNvGrpSpPr/>
          <p:nvPr/>
        </p:nvGrpSpPr>
        <p:grpSpPr>
          <a:xfrm>
            <a:off x="7619715" y="1437871"/>
            <a:ext cx="2698523" cy="1980244"/>
            <a:chOff x="7619715" y="1437871"/>
            <a:chExt cx="2698523" cy="1980244"/>
          </a:xfrm>
        </p:grpSpPr>
        <p:grpSp>
          <p:nvGrpSpPr>
            <p:cNvPr id="228" name="组合 227"/>
            <p:cNvGrpSpPr/>
            <p:nvPr/>
          </p:nvGrpSpPr>
          <p:grpSpPr>
            <a:xfrm flipH="1">
              <a:off x="7619715" y="1437871"/>
              <a:ext cx="2698523" cy="1980244"/>
              <a:chOff x="3246438" y="1068388"/>
              <a:chExt cx="5711825" cy="4678363"/>
            </a:xfrm>
            <a:solidFill>
              <a:schemeClr val="tx1"/>
            </a:solidFill>
          </p:grpSpPr>
          <p:sp>
            <p:nvSpPr>
              <p:cNvPr id="22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236" name="组合 235"/>
              <p:cNvGrpSpPr/>
              <p:nvPr/>
            </p:nvGrpSpPr>
            <p:grpSpPr>
              <a:xfrm>
                <a:off x="3517901" y="1225551"/>
                <a:ext cx="5260975" cy="4090987"/>
                <a:chOff x="3517901" y="1225551"/>
                <a:chExt cx="5260975" cy="4090987"/>
              </a:xfrm>
              <a:grpFill/>
            </p:grpSpPr>
            <p:sp>
              <p:nvSpPr>
                <p:cNvPr id="23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69" name="组合 468"/>
            <p:cNvGrpSpPr/>
            <p:nvPr/>
          </p:nvGrpSpPr>
          <p:grpSpPr>
            <a:xfrm>
              <a:off x="7961481" y="1913452"/>
              <a:ext cx="2250723" cy="728079"/>
              <a:chOff x="7961481" y="1913452"/>
              <a:chExt cx="2250723" cy="728079"/>
            </a:xfrm>
          </p:grpSpPr>
          <p:sp>
            <p:nvSpPr>
              <p:cNvPr id="467" name="文本框 466"/>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68" name="文本框 46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79" name="组合 478"/>
          <p:cNvGrpSpPr/>
          <p:nvPr/>
        </p:nvGrpSpPr>
        <p:grpSpPr>
          <a:xfrm>
            <a:off x="2046344" y="1354120"/>
            <a:ext cx="3271491" cy="2309600"/>
            <a:chOff x="2046344" y="1354120"/>
            <a:chExt cx="3271491" cy="2309600"/>
          </a:xfrm>
        </p:grpSpPr>
        <p:grpSp>
          <p:nvGrpSpPr>
            <p:cNvPr id="138" name="组合 137"/>
            <p:cNvGrpSpPr/>
            <p:nvPr/>
          </p:nvGrpSpPr>
          <p:grpSpPr>
            <a:xfrm>
              <a:off x="2046344" y="1354120"/>
              <a:ext cx="3271491" cy="2309600"/>
              <a:chOff x="3246438" y="1068388"/>
              <a:chExt cx="5711825" cy="4678363"/>
            </a:xfrm>
            <a:solidFill>
              <a:schemeClr val="tx1"/>
            </a:solidFill>
          </p:grpSpPr>
          <p:sp>
            <p:nvSpPr>
              <p:cNvPr id="13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146" name="组合 145"/>
              <p:cNvGrpSpPr/>
              <p:nvPr/>
            </p:nvGrpSpPr>
            <p:grpSpPr>
              <a:xfrm>
                <a:off x="3517901" y="1225551"/>
                <a:ext cx="5260975" cy="4090987"/>
                <a:chOff x="3517901" y="1225551"/>
                <a:chExt cx="5260975" cy="4090987"/>
              </a:xfrm>
              <a:grpFill/>
            </p:grpSpPr>
            <p:sp>
              <p:nvSpPr>
                <p:cNvPr id="14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0" name="组合 469"/>
            <p:cNvGrpSpPr/>
            <p:nvPr/>
          </p:nvGrpSpPr>
          <p:grpSpPr>
            <a:xfrm>
              <a:off x="2613304" y="1913452"/>
              <a:ext cx="2250723" cy="728079"/>
              <a:chOff x="7961481" y="1913452"/>
              <a:chExt cx="2250723" cy="728079"/>
            </a:xfrm>
          </p:grpSpPr>
          <p:sp>
            <p:nvSpPr>
              <p:cNvPr id="471" name="文本框 470"/>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2" name="文本框 471"/>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0" name="组合 479"/>
          <p:cNvGrpSpPr/>
          <p:nvPr/>
        </p:nvGrpSpPr>
        <p:grpSpPr>
          <a:xfrm>
            <a:off x="1090608" y="3439367"/>
            <a:ext cx="2195954" cy="1643551"/>
            <a:chOff x="1090608" y="3439367"/>
            <a:chExt cx="2195954" cy="1643551"/>
          </a:xfrm>
        </p:grpSpPr>
        <p:grpSp>
          <p:nvGrpSpPr>
            <p:cNvPr id="47" name="组合 46"/>
            <p:cNvGrpSpPr/>
            <p:nvPr/>
          </p:nvGrpSpPr>
          <p:grpSpPr>
            <a:xfrm rot="20550789">
              <a:off x="1090608" y="3439367"/>
              <a:ext cx="2195954" cy="1643551"/>
              <a:chOff x="3246438" y="1068388"/>
              <a:chExt cx="5711825" cy="4678363"/>
            </a:xfrm>
            <a:solidFill>
              <a:schemeClr val="tx1"/>
            </a:solidFill>
          </p:grpSpPr>
          <p:sp>
            <p:nvSpPr>
              <p:cNvPr id="4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55" name="组合 54"/>
              <p:cNvGrpSpPr/>
              <p:nvPr/>
            </p:nvGrpSpPr>
            <p:grpSpPr>
              <a:xfrm>
                <a:off x="3517901" y="1225551"/>
                <a:ext cx="5260975" cy="4090987"/>
                <a:chOff x="3517901" y="1225551"/>
                <a:chExt cx="5260975" cy="4090987"/>
              </a:xfrm>
              <a:grpFill/>
            </p:grpSpPr>
            <p:sp>
              <p:nvSpPr>
                <p:cNvPr id="5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3" name="组合 472"/>
            <p:cNvGrpSpPr/>
            <p:nvPr/>
          </p:nvGrpSpPr>
          <p:grpSpPr>
            <a:xfrm>
              <a:off x="1453200" y="3754586"/>
              <a:ext cx="1302744" cy="728079"/>
              <a:chOff x="7961481" y="1913452"/>
              <a:chExt cx="2250723" cy="728079"/>
            </a:xfrm>
          </p:grpSpPr>
          <p:sp>
            <p:nvSpPr>
              <p:cNvPr id="474" name="文本框 473"/>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5" name="文本框 474"/>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2" name="组合 481"/>
          <p:cNvGrpSpPr/>
          <p:nvPr/>
        </p:nvGrpSpPr>
        <p:grpSpPr>
          <a:xfrm>
            <a:off x="8610087" y="3431653"/>
            <a:ext cx="2506734" cy="1762160"/>
            <a:chOff x="8610087" y="3431653"/>
            <a:chExt cx="2506734" cy="1762160"/>
          </a:xfrm>
        </p:grpSpPr>
        <p:grpSp>
          <p:nvGrpSpPr>
            <p:cNvPr id="318" name="组合 317"/>
            <p:cNvGrpSpPr/>
            <p:nvPr/>
          </p:nvGrpSpPr>
          <p:grpSpPr>
            <a:xfrm rot="626096" flipH="1">
              <a:off x="8610087" y="3431653"/>
              <a:ext cx="2506734" cy="1762160"/>
              <a:chOff x="3246438" y="1068388"/>
              <a:chExt cx="5711825" cy="4678363"/>
            </a:xfrm>
            <a:solidFill>
              <a:schemeClr val="tx1"/>
            </a:solidFill>
          </p:grpSpPr>
          <p:sp>
            <p:nvSpPr>
              <p:cNvPr id="31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326" name="组合 325"/>
              <p:cNvGrpSpPr/>
              <p:nvPr/>
            </p:nvGrpSpPr>
            <p:grpSpPr>
              <a:xfrm>
                <a:off x="3517901" y="1225551"/>
                <a:ext cx="5260975" cy="4090987"/>
                <a:chOff x="3517901" y="1225551"/>
                <a:chExt cx="5260975" cy="4090987"/>
              </a:xfrm>
              <a:grpFill/>
            </p:grpSpPr>
            <p:sp>
              <p:nvSpPr>
                <p:cNvPr id="32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6" name="组合 475"/>
            <p:cNvGrpSpPr/>
            <p:nvPr/>
          </p:nvGrpSpPr>
          <p:grpSpPr>
            <a:xfrm>
              <a:off x="9161919" y="3893456"/>
              <a:ext cx="1630098" cy="728079"/>
              <a:chOff x="7961481" y="1913452"/>
              <a:chExt cx="2250723" cy="728079"/>
            </a:xfrm>
          </p:grpSpPr>
          <p:sp>
            <p:nvSpPr>
              <p:cNvPr id="477" name="文本框 476"/>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8" name="文本框 47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6"/>
                                        </p:tgtEl>
                                        <p:attrNameLst>
                                          <p:attrName>style.visibility</p:attrName>
                                        </p:attrNameLst>
                                      </p:cBhvr>
                                      <p:to>
                                        <p:strVal val="visible"/>
                                      </p:to>
                                    </p:set>
                                    <p:animEffect transition="in" filter="barn(inVertical)">
                                      <p:cBhvr>
                                        <p:cTn id="7" dur="500"/>
                                        <p:tgtEl>
                                          <p:spTgt spid="46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55"/>
                                        </p:tgtEl>
                                        <p:attrNameLst>
                                          <p:attrName>style.visibility</p:attrName>
                                        </p:attrNameLst>
                                      </p:cBhvr>
                                      <p:to>
                                        <p:strVal val="visible"/>
                                      </p:to>
                                    </p:set>
                                    <p:animEffect transition="in" filter="fade">
                                      <p:cBhvr>
                                        <p:cTn id="11" dur="1000"/>
                                        <p:tgtEl>
                                          <p:spTgt spid="455"/>
                                        </p:tgtEl>
                                      </p:cBhvr>
                                    </p:animEffect>
                                    <p:anim calcmode="lin" valueType="num">
                                      <p:cBhvr>
                                        <p:cTn id="12" dur="1000" fill="hold"/>
                                        <p:tgtEl>
                                          <p:spTgt spid="455"/>
                                        </p:tgtEl>
                                        <p:attrNameLst>
                                          <p:attrName>ppt_x</p:attrName>
                                        </p:attrNameLst>
                                      </p:cBhvr>
                                      <p:tavLst>
                                        <p:tav tm="0">
                                          <p:val>
                                            <p:strVal val="#ppt_x"/>
                                          </p:val>
                                        </p:tav>
                                        <p:tav tm="100000">
                                          <p:val>
                                            <p:strVal val="#ppt_x"/>
                                          </p:val>
                                        </p:tav>
                                      </p:tavLst>
                                    </p:anim>
                                    <p:anim calcmode="lin" valueType="num">
                                      <p:cBhvr>
                                        <p:cTn id="13" dur="1000" fill="hold"/>
                                        <p:tgtEl>
                                          <p:spTgt spid="45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80"/>
                                        </p:tgtEl>
                                        <p:attrNameLst>
                                          <p:attrName>style.visibility</p:attrName>
                                        </p:attrNameLst>
                                      </p:cBhvr>
                                      <p:to>
                                        <p:strVal val="visible"/>
                                      </p:to>
                                    </p:set>
                                    <p:anim calcmode="lin" valueType="num">
                                      <p:cBhvr>
                                        <p:cTn id="17" dur="500" fill="hold"/>
                                        <p:tgtEl>
                                          <p:spTgt spid="480"/>
                                        </p:tgtEl>
                                        <p:attrNameLst>
                                          <p:attrName>ppt_w</p:attrName>
                                        </p:attrNameLst>
                                      </p:cBhvr>
                                      <p:tavLst>
                                        <p:tav tm="0">
                                          <p:val>
                                            <p:fltVal val="0"/>
                                          </p:val>
                                        </p:tav>
                                        <p:tav tm="100000">
                                          <p:val>
                                            <p:strVal val="#ppt_w"/>
                                          </p:val>
                                        </p:tav>
                                      </p:tavLst>
                                    </p:anim>
                                    <p:anim calcmode="lin" valueType="num">
                                      <p:cBhvr>
                                        <p:cTn id="18" dur="500" fill="hold"/>
                                        <p:tgtEl>
                                          <p:spTgt spid="480"/>
                                        </p:tgtEl>
                                        <p:attrNameLst>
                                          <p:attrName>ppt_h</p:attrName>
                                        </p:attrNameLst>
                                      </p:cBhvr>
                                      <p:tavLst>
                                        <p:tav tm="0">
                                          <p:val>
                                            <p:fltVal val="0"/>
                                          </p:val>
                                        </p:tav>
                                        <p:tav tm="100000">
                                          <p:val>
                                            <p:strVal val="#ppt_h"/>
                                          </p:val>
                                        </p:tav>
                                      </p:tavLst>
                                    </p:anim>
                                    <p:animEffect transition="in" filter="fade">
                                      <p:cBhvr>
                                        <p:cTn id="19" dur="500"/>
                                        <p:tgtEl>
                                          <p:spTgt spid="480"/>
                                        </p:tgtEl>
                                      </p:cBhvr>
                                    </p:animEffect>
                                  </p:childTnLst>
                                </p:cTn>
                              </p:par>
                              <p:par>
                                <p:cTn id="20" presetID="53" presetClass="entr" presetSubtype="16" fill="hold" nodeType="withEffect">
                                  <p:stCondLst>
                                    <p:cond delay="100"/>
                                  </p:stCondLst>
                                  <p:childTnLst>
                                    <p:set>
                                      <p:cBhvr>
                                        <p:cTn id="21" dur="1" fill="hold">
                                          <p:stCondLst>
                                            <p:cond delay="0"/>
                                          </p:stCondLst>
                                        </p:cTn>
                                        <p:tgtEl>
                                          <p:spTgt spid="479"/>
                                        </p:tgtEl>
                                        <p:attrNameLst>
                                          <p:attrName>style.visibility</p:attrName>
                                        </p:attrNameLst>
                                      </p:cBhvr>
                                      <p:to>
                                        <p:strVal val="visible"/>
                                      </p:to>
                                    </p:set>
                                    <p:anim calcmode="lin" valueType="num">
                                      <p:cBhvr>
                                        <p:cTn id="22" dur="500" fill="hold"/>
                                        <p:tgtEl>
                                          <p:spTgt spid="479"/>
                                        </p:tgtEl>
                                        <p:attrNameLst>
                                          <p:attrName>ppt_w</p:attrName>
                                        </p:attrNameLst>
                                      </p:cBhvr>
                                      <p:tavLst>
                                        <p:tav tm="0">
                                          <p:val>
                                            <p:fltVal val="0"/>
                                          </p:val>
                                        </p:tav>
                                        <p:tav tm="100000">
                                          <p:val>
                                            <p:strVal val="#ppt_w"/>
                                          </p:val>
                                        </p:tav>
                                      </p:tavLst>
                                    </p:anim>
                                    <p:anim calcmode="lin" valueType="num">
                                      <p:cBhvr>
                                        <p:cTn id="23" dur="500" fill="hold"/>
                                        <p:tgtEl>
                                          <p:spTgt spid="479"/>
                                        </p:tgtEl>
                                        <p:attrNameLst>
                                          <p:attrName>ppt_h</p:attrName>
                                        </p:attrNameLst>
                                      </p:cBhvr>
                                      <p:tavLst>
                                        <p:tav tm="0">
                                          <p:val>
                                            <p:fltVal val="0"/>
                                          </p:val>
                                        </p:tav>
                                        <p:tav tm="100000">
                                          <p:val>
                                            <p:strVal val="#ppt_h"/>
                                          </p:val>
                                        </p:tav>
                                      </p:tavLst>
                                    </p:anim>
                                    <p:animEffect transition="in" filter="fade">
                                      <p:cBhvr>
                                        <p:cTn id="24" dur="500"/>
                                        <p:tgtEl>
                                          <p:spTgt spid="479"/>
                                        </p:tgtEl>
                                      </p:cBhvr>
                                    </p:animEffect>
                                  </p:childTnLst>
                                </p:cTn>
                              </p:par>
                              <p:par>
                                <p:cTn id="25" presetID="53" presetClass="entr" presetSubtype="16" fill="hold" nodeType="withEffect">
                                  <p:stCondLst>
                                    <p:cond delay="200"/>
                                  </p:stCondLst>
                                  <p:childTnLst>
                                    <p:set>
                                      <p:cBhvr>
                                        <p:cTn id="26" dur="1" fill="hold">
                                          <p:stCondLst>
                                            <p:cond delay="0"/>
                                          </p:stCondLst>
                                        </p:cTn>
                                        <p:tgtEl>
                                          <p:spTgt spid="481"/>
                                        </p:tgtEl>
                                        <p:attrNameLst>
                                          <p:attrName>style.visibility</p:attrName>
                                        </p:attrNameLst>
                                      </p:cBhvr>
                                      <p:to>
                                        <p:strVal val="visible"/>
                                      </p:to>
                                    </p:set>
                                    <p:anim calcmode="lin" valueType="num">
                                      <p:cBhvr>
                                        <p:cTn id="27" dur="500" fill="hold"/>
                                        <p:tgtEl>
                                          <p:spTgt spid="481"/>
                                        </p:tgtEl>
                                        <p:attrNameLst>
                                          <p:attrName>ppt_w</p:attrName>
                                        </p:attrNameLst>
                                      </p:cBhvr>
                                      <p:tavLst>
                                        <p:tav tm="0">
                                          <p:val>
                                            <p:fltVal val="0"/>
                                          </p:val>
                                        </p:tav>
                                        <p:tav tm="100000">
                                          <p:val>
                                            <p:strVal val="#ppt_w"/>
                                          </p:val>
                                        </p:tav>
                                      </p:tavLst>
                                    </p:anim>
                                    <p:anim calcmode="lin" valueType="num">
                                      <p:cBhvr>
                                        <p:cTn id="28" dur="500" fill="hold"/>
                                        <p:tgtEl>
                                          <p:spTgt spid="481"/>
                                        </p:tgtEl>
                                        <p:attrNameLst>
                                          <p:attrName>ppt_h</p:attrName>
                                        </p:attrNameLst>
                                      </p:cBhvr>
                                      <p:tavLst>
                                        <p:tav tm="0">
                                          <p:val>
                                            <p:fltVal val="0"/>
                                          </p:val>
                                        </p:tav>
                                        <p:tav tm="100000">
                                          <p:val>
                                            <p:strVal val="#ppt_h"/>
                                          </p:val>
                                        </p:tav>
                                      </p:tavLst>
                                    </p:anim>
                                    <p:animEffect transition="in" filter="fade">
                                      <p:cBhvr>
                                        <p:cTn id="29" dur="500"/>
                                        <p:tgtEl>
                                          <p:spTgt spid="481"/>
                                        </p:tgtEl>
                                      </p:cBhvr>
                                    </p:animEffect>
                                  </p:childTnLst>
                                </p:cTn>
                              </p:par>
                              <p:par>
                                <p:cTn id="30" presetID="53" presetClass="entr" presetSubtype="16" fill="hold" nodeType="withEffect">
                                  <p:stCondLst>
                                    <p:cond delay="300"/>
                                  </p:stCondLst>
                                  <p:childTnLst>
                                    <p:set>
                                      <p:cBhvr>
                                        <p:cTn id="31" dur="1" fill="hold">
                                          <p:stCondLst>
                                            <p:cond delay="0"/>
                                          </p:stCondLst>
                                        </p:cTn>
                                        <p:tgtEl>
                                          <p:spTgt spid="482"/>
                                        </p:tgtEl>
                                        <p:attrNameLst>
                                          <p:attrName>style.visibility</p:attrName>
                                        </p:attrNameLst>
                                      </p:cBhvr>
                                      <p:to>
                                        <p:strVal val="visible"/>
                                      </p:to>
                                    </p:set>
                                    <p:anim calcmode="lin" valueType="num">
                                      <p:cBhvr>
                                        <p:cTn id="32" dur="500" fill="hold"/>
                                        <p:tgtEl>
                                          <p:spTgt spid="482"/>
                                        </p:tgtEl>
                                        <p:attrNameLst>
                                          <p:attrName>ppt_w</p:attrName>
                                        </p:attrNameLst>
                                      </p:cBhvr>
                                      <p:tavLst>
                                        <p:tav tm="0">
                                          <p:val>
                                            <p:fltVal val="0"/>
                                          </p:val>
                                        </p:tav>
                                        <p:tav tm="100000">
                                          <p:val>
                                            <p:strVal val="#ppt_w"/>
                                          </p:val>
                                        </p:tav>
                                      </p:tavLst>
                                    </p:anim>
                                    <p:anim calcmode="lin" valueType="num">
                                      <p:cBhvr>
                                        <p:cTn id="33" dur="500" fill="hold"/>
                                        <p:tgtEl>
                                          <p:spTgt spid="482"/>
                                        </p:tgtEl>
                                        <p:attrNameLst>
                                          <p:attrName>ppt_h</p:attrName>
                                        </p:attrNameLst>
                                      </p:cBhvr>
                                      <p:tavLst>
                                        <p:tav tm="0">
                                          <p:val>
                                            <p:fltVal val="0"/>
                                          </p:val>
                                        </p:tav>
                                        <p:tav tm="100000">
                                          <p:val>
                                            <p:strVal val="#ppt_h"/>
                                          </p:val>
                                        </p:tav>
                                      </p:tavLst>
                                    </p:anim>
                                    <p:animEffect transition="in" filter="fade">
                                      <p:cBhvr>
                                        <p:cTn id="34" dur="500"/>
                                        <p:tgtEl>
                                          <p:spTgt spid="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基本工作概述</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606124" y="3239030"/>
            <a:ext cx="9797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ONE</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284781" y="883305"/>
            <a:ext cx="1537186" cy="2257906"/>
            <a:chOff x="1444626" y="2982912"/>
            <a:chExt cx="1835150" cy="2695574"/>
          </a:xfrm>
        </p:grpSpPr>
        <p:sp>
          <p:nvSpPr>
            <p:cNvPr id="16"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 name="标题 1"/>
          <p:cNvSpPr txBox="1"/>
          <p:nvPr/>
        </p:nvSpPr>
        <p:spPr>
          <a:xfrm>
            <a:off x="5562648" y="1994239"/>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2CC6DB"/>
                </a:solidFill>
                <a:effectLst/>
                <a:uLnTx/>
                <a:uFillTx/>
                <a:latin typeface="+mn-lt"/>
                <a:ea typeface="+mn-ea"/>
                <a:cs typeface="+mn-ea"/>
                <a:sym typeface="+mn-lt"/>
              </a:rPr>
              <a:t>01</a:t>
            </a:r>
            <a:endParaRPr kumimoji="0" lang="zh-CN" altLang="en-US" sz="4400" b="0" i="0" u="none" strike="noStrike" kern="1200" cap="none" normalizeH="0" baseline="0" noProof="0" dirty="0">
              <a:ln>
                <a:noFill/>
              </a:ln>
              <a:solidFill>
                <a:srgbClr val="2CC6DB"/>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组合 36"/>
          <p:cNvGrpSpPr/>
          <p:nvPr/>
        </p:nvGrpSpPr>
        <p:grpSpPr>
          <a:xfrm>
            <a:off x="1319213" y="1998663"/>
            <a:ext cx="4232275" cy="3679825"/>
            <a:chOff x="1319213" y="1998663"/>
            <a:chExt cx="4232275" cy="3679825"/>
          </a:xfrm>
        </p:grpSpPr>
        <p:sp>
          <p:nvSpPr>
            <p:cNvPr id="38" name="任意多边形 37"/>
            <p:cNvSpPr/>
            <p:nvPr/>
          </p:nvSpPr>
          <p:spPr>
            <a:xfrm>
              <a:off x="1628775" y="2222396"/>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1"/>
              <a:srcRect/>
              <a:stretch>
                <a:fillRect r="-21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605448"/>
                </a:solidFill>
                <a:cs typeface="+mn-ea"/>
                <a:sym typeface="+mn-lt"/>
              </a:endParaRPr>
            </a:p>
          </p:txBody>
        </p:sp>
        <p:sp>
          <p:nvSpPr>
            <p:cNvPr id="39" name="任意多边形 38"/>
            <p:cNvSpPr/>
            <p:nvPr/>
          </p:nvSpPr>
          <p:spPr>
            <a:xfrm>
              <a:off x="1319213" y="1998663"/>
              <a:ext cx="4232275" cy="3227387"/>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blipFill>
              <a:blip r:embed="rId2"/>
              <a:tile tx="0" ty="0" sx="100000" sy="100000" flip="none" algn="tl"/>
            </a:blipFill>
            <a:ln w="28575"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sp>
          <p:nvSpPr>
            <p:cNvPr id="40" name="任意多边形 39"/>
            <p:cNvSpPr/>
            <p:nvPr/>
          </p:nvSpPr>
          <p:spPr>
            <a:xfrm>
              <a:off x="2457450" y="5205413"/>
              <a:ext cx="1920875" cy="473075"/>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blipFill dpi="0" rotWithShape="1">
              <a:blip r:embed="rId2"/>
              <a:srcRect/>
              <a:stretch>
                <a:fillRect/>
              </a:stretch>
            </a:bli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grpSp>
      <p:sp>
        <p:nvSpPr>
          <p:cNvPr id="41" name="文本框 40"/>
          <p:cNvSpPr txBox="1"/>
          <p:nvPr/>
        </p:nvSpPr>
        <p:spPr>
          <a:xfrm>
            <a:off x="7154863" y="2472967"/>
            <a:ext cx="2254951" cy="400110"/>
          </a:xfrm>
          <a:prstGeom prst="rect">
            <a:avLst/>
          </a:prstGeom>
          <a:noFill/>
        </p:spPr>
        <p:txBody>
          <a:bodyPr wrap="square">
            <a:spAutoFit/>
          </a:bodyPr>
          <a:lstStyle/>
          <a:p>
            <a:r>
              <a:rPr lang="zh-CN" altLang="en-US" sz="2000" dirty="0">
                <a:solidFill>
                  <a:srgbClr val="605448"/>
                </a:solidFill>
                <a:latin typeface="+mn-lt"/>
                <a:ea typeface="+mn-ea"/>
                <a:cs typeface="+mn-ea"/>
                <a:sym typeface="+mn-lt"/>
              </a:rPr>
              <a:t>主题关键字</a:t>
            </a:r>
            <a:endParaRPr lang="zh-CN" altLang="en-US" sz="2000" dirty="0">
              <a:solidFill>
                <a:srgbClr val="605448"/>
              </a:solidFill>
              <a:latin typeface="+mn-lt"/>
              <a:ea typeface="+mn-ea"/>
              <a:cs typeface="+mn-ea"/>
              <a:sym typeface="+mn-lt"/>
            </a:endParaRPr>
          </a:p>
        </p:txBody>
      </p:sp>
      <p:sp>
        <p:nvSpPr>
          <p:cNvPr id="42" name="文本框 71"/>
          <p:cNvSpPr txBox="1">
            <a:spLocks noChangeArrowheads="1"/>
          </p:cNvSpPr>
          <p:nvPr/>
        </p:nvSpPr>
        <p:spPr bwMode="auto">
          <a:xfrm>
            <a:off x="6681788" y="3006367"/>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sp>
        <p:nvSpPr>
          <p:cNvPr id="43" name="文本框 42"/>
          <p:cNvSpPr txBox="1"/>
          <p:nvPr/>
        </p:nvSpPr>
        <p:spPr>
          <a:xfrm>
            <a:off x="7154863" y="4298592"/>
            <a:ext cx="2254951" cy="400110"/>
          </a:xfrm>
          <a:prstGeom prst="rect">
            <a:avLst/>
          </a:prstGeom>
          <a:noFill/>
        </p:spPr>
        <p:txBody>
          <a:bodyPr wrap="square">
            <a:spAutoFit/>
          </a:bodyPr>
          <a:lstStyle/>
          <a:p>
            <a:pPr lvl="0"/>
            <a:r>
              <a:rPr lang="zh-CN" altLang="en-US" sz="2000" dirty="0">
                <a:solidFill>
                  <a:srgbClr val="605448"/>
                </a:solidFill>
                <a:latin typeface="+mn-lt"/>
                <a:ea typeface="+mn-ea"/>
                <a:cs typeface="+mn-ea"/>
                <a:sym typeface="+mn-lt"/>
              </a:rPr>
              <a:t>主题关键字</a:t>
            </a:r>
            <a:endParaRPr lang="zh-CN" altLang="en-US" sz="2000" dirty="0">
              <a:solidFill>
                <a:srgbClr val="605448"/>
              </a:solidFill>
              <a:latin typeface="+mn-lt"/>
              <a:ea typeface="+mn-ea"/>
              <a:cs typeface="+mn-ea"/>
              <a:sym typeface="+mn-lt"/>
            </a:endParaRPr>
          </a:p>
        </p:txBody>
      </p:sp>
      <p:sp>
        <p:nvSpPr>
          <p:cNvPr id="44" name="文本框 82"/>
          <p:cNvSpPr txBox="1">
            <a:spLocks noChangeArrowheads="1"/>
          </p:cNvSpPr>
          <p:nvPr/>
        </p:nvSpPr>
        <p:spPr bwMode="auto">
          <a:xfrm>
            <a:off x="6681788" y="4831992"/>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grpSp>
        <p:nvGrpSpPr>
          <p:cNvPr id="25" name="Group 4"/>
          <p:cNvGrpSpPr>
            <a:grpSpLocks noChangeAspect="1"/>
          </p:cNvGrpSpPr>
          <p:nvPr/>
        </p:nvGrpSpPr>
        <p:grpSpPr bwMode="auto">
          <a:xfrm>
            <a:off x="5516781" y="1055845"/>
            <a:ext cx="1855355" cy="1601788"/>
            <a:chOff x="2681" y="425"/>
            <a:chExt cx="2539" cy="2192"/>
          </a:xfrm>
        </p:grpSpPr>
        <p:sp>
          <p:nvSpPr>
            <p:cNvPr id="26" name="Freeform 5"/>
            <p:cNvSpPr/>
            <p:nvPr/>
          </p:nvSpPr>
          <p:spPr bwMode="auto">
            <a:xfrm>
              <a:off x="2681" y="425"/>
              <a:ext cx="2539" cy="2192"/>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6"/>
            <p:cNvSpPr/>
            <p:nvPr/>
          </p:nvSpPr>
          <p:spPr bwMode="auto">
            <a:xfrm>
              <a:off x="2700" y="471"/>
              <a:ext cx="2446" cy="2127"/>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7"/>
            <p:cNvSpPr/>
            <p:nvPr/>
          </p:nvSpPr>
          <p:spPr bwMode="auto">
            <a:xfrm>
              <a:off x="2801" y="536"/>
              <a:ext cx="2289" cy="1970"/>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
            <p:cNvSpPr/>
            <p:nvPr/>
          </p:nvSpPr>
          <p:spPr bwMode="auto">
            <a:xfrm>
              <a:off x="2893" y="693"/>
              <a:ext cx="1644" cy="1619"/>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9"/>
            <p:cNvSpPr/>
            <p:nvPr/>
          </p:nvSpPr>
          <p:spPr bwMode="auto">
            <a:xfrm>
              <a:off x="2921" y="721"/>
              <a:ext cx="1588" cy="1572"/>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0"/>
            <p:cNvSpPr/>
            <p:nvPr/>
          </p:nvSpPr>
          <p:spPr bwMode="auto">
            <a:xfrm>
              <a:off x="3383" y="1849"/>
              <a:ext cx="369" cy="167"/>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1"/>
            <p:cNvSpPr/>
            <p:nvPr/>
          </p:nvSpPr>
          <p:spPr bwMode="auto">
            <a:xfrm>
              <a:off x="3927" y="1821"/>
              <a:ext cx="139" cy="139"/>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2"/>
            <p:cNvSpPr/>
            <p:nvPr/>
          </p:nvSpPr>
          <p:spPr bwMode="auto">
            <a:xfrm>
              <a:off x="3198" y="1600"/>
              <a:ext cx="139" cy="138"/>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
            <p:cNvSpPr/>
            <p:nvPr/>
          </p:nvSpPr>
          <p:spPr bwMode="auto">
            <a:xfrm>
              <a:off x="3881" y="1979"/>
              <a:ext cx="277" cy="166"/>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4"/>
            <p:cNvSpPr/>
            <p:nvPr/>
          </p:nvSpPr>
          <p:spPr bwMode="auto">
            <a:xfrm>
              <a:off x="2995" y="1664"/>
              <a:ext cx="268" cy="241"/>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5"/>
            <p:cNvSpPr/>
            <p:nvPr/>
          </p:nvSpPr>
          <p:spPr bwMode="auto">
            <a:xfrm>
              <a:off x="3097" y="813"/>
              <a:ext cx="1116" cy="407"/>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000"/>
                                        <p:tgtEl>
                                          <p:spTgt spid="37"/>
                                        </p:tgtEl>
                                      </p:cBhvr>
                                    </p:animEffect>
                                    <p:anim calcmode="lin" valueType="num">
                                      <p:cBhvr>
                                        <p:cTn id="12" dur="1000" fill="hold"/>
                                        <p:tgtEl>
                                          <p:spTgt spid="37"/>
                                        </p:tgtEl>
                                        <p:attrNameLst>
                                          <p:attrName>ppt_x</p:attrName>
                                        </p:attrNameLst>
                                      </p:cBhvr>
                                      <p:tavLst>
                                        <p:tav tm="0">
                                          <p:val>
                                            <p:strVal val="#ppt_x"/>
                                          </p:val>
                                        </p:tav>
                                        <p:tav tm="100000">
                                          <p:val>
                                            <p:strVal val="#ppt_x"/>
                                          </p:val>
                                        </p:tav>
                                      </p:tavLst>
                                    </p:anim>
                                    <p:anim calcmode="lin" valueType="num">
                                      <p:cBhvr>
                                        <p:cTn id="13" dur="1000" fill="hold"/>
                                        <p:tgtEl>
                                          <p:spTgt spid="37"/>
                                        </p:tgtEl>
                                        <p:attrNameLst>
                                          <p:attrName>ppt_y</p:attrName>
                                        </p:attrNameLst>
                                      </p:cBhvr>
                                      <p:tavLst>
                                        <p:tav tm="0">
                                          <p:val>
                                            <p:strVal val="#ppt_y+.1"/>
                                          </p:val>
                                        </p:tav>
                                        <p:tav tm="100000">
                                          <p:val>
                                            <p:strVal val="#ppt_y"/>
                                          </p:val>
                                        </p:tav>
                                      </p:tavLst>
                                    </p:anim>
                                  </p:childTnLst>
                                </p:cTn>
                              </p:par>
                              <p:par>
                                <p:cTn id="14" presetID="2" presetClass="entr" presetSubtype="2" fill="hold" grpId="0" nodeType="withEffect">
                                  <p:stCondLst>
                                    <p:cond delay="0"/>
                                  </p:stCondLst>
                                  <p:iterate type="wd">
                                    <p:tmPct val="10000"/>
                                  </p:iterate>
                                  <p:childTnLst>
                                    <p:set>
                                      <p:cBhvr>
                                        <p:cTn id="15" dur="1" fill="hold">
                                          <p:stCondLst>
                                            <p:cond delay="0"/>
                                          </p:stCondLst>
                                        </p:cTn>
                                        <p:tgtEl>
                                          <p:spTgt spid="41"/>
                                        </p:tgtEl>
                                        <p:attrNameLst>
                                          <p:attrName>style.visibility</p:attrName>
                                        </p:attrNameLst>
                                      </p:cBhvr>
                                      <p:to>
                                        <p:strVal val="visible"/>
                                      </p:to>
                                    </p:set>
                                    <p:anim calcmode="lin" valueType="num">
                                      <p:cBhvr additive="base">
                                        <p:cTn id="16" dur="500" fill="hold"/>
                                        <p:tgtEl>
                                          <p:spTgt spid="41"/>
                                        </p:tgtEl>
                                        <p:attrNameLst>
                                          <p:attrName>ppt_x</p:attrName>
                                        </p:attrNameLst>
                                      </p:cBhvr>
                                      <p:tavLst>
                                        <p:tav tm="0">
                                          <p:val>
                                            <p:strVal val="1+#ppt_w/2"/>
                                          </p:val>
                                        </p:tav>
                                        <p:tav tm="100000">
                                          <p:val>
                                            <p:strVal val="#ppt_x"/>
                                          </p:val>
                                        </p:tav>
                                      </p:tavLst>
                                    </p:anim>
                                    <p:anim calcmode="lin" valueType="num">
                                      <p:cBhvr additive="base">
                                        <p:cTn id="17" dur="500" fill="hold"/>
                                        <p:tgtEl>
                                          <p:spTgt spid="41"/>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iterate type="wd">
                                    <p:tmPct val="10000"/>
                                  </p:iterate>
                                  <p:childTnLst>
                                    <p:set>
                                      <p:cBhvr>
                                        <p:cTn id="19" dur="1" fill="hold">
                                          <p:stCondLst>
                                            <p:cond delay="0"/>
                                          </p:stCondLst>
                                        </p:cTn>
                                        <p:tgtEl>
                                          <p:spTgt spid="43"/>
                                        </p:tgtEl>
                                        <p:attrNameLst>
                                          <p:attrName>style.visibility</p:attrName>
                                        </p:attrNameLst>
                                      </p:cBhvr>
                                      <p:to>
                                        <p:strVal val="visible"/>
                                      </p:to>
                                    </p:set>
                                    <p:anim calcmode="lin" valueType="num">
                                      <p:cBhvr additive="base">
                                        <p:cTn id="20" dur="500" fill="hold"/>
                                        <p:tgtEl>
                                          <p:spTgt spid="43"/>
                                        </p:tgtEl>
                                        <p:attrNameLst>
                                          <p:attrName>ppt_x</p:attrName>
                                        </p:attrNameLst>
                                      </p:cBhvr>
                                      <p:tavLst>
                                        <p:tav tm="0">
                                          <p:val>
                                            <p:strVal val="1+#ppt_w/2"/>
                                          </p:val>
                                        </p:tav>
                                        <p:tav tm="100000">
                                          <p:val>
                                            <p:strVal val="#ppt_x"/>
                                          </p:val>
                                        </p:tav>
                                      </p:tavLst>
                                    </p:anim>
                                    <p:anim calcmode="lin" valueType="num">
                                      <p:cBhvr additive="base">
                                        <p:cTn id="21" dur="500" fill="hold"/>
                                        <p:tgtEl>
                                          <p:spTgt spid="43"/>
                                        </p:tgtEl>
                                        <p:attrNameLst>
                                          <p:attrName>ppt_y</p:attrName>
                                        </p:attrNameLst>
                                      </p:cBhvr>
                                      <p:tavLst>
                                        <p:tav tm="0">
                                          <p:val>
                                            <p:strVal val="#ppt_y"/>
                                          </p:val>
                                        </p:tav>
                                        <p:tav tm="100000">
                                          <p:val>
                                            <p:strVal val="#ppt_y"/>
                                          </p:val>
                                        </p:tav>
                                      </p:tavLst>
                                    </p:anim>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up)">
                                      <p:cBhvr>
                                        <p:cTn id="25" dur="500"/>
                                        <p:tgtEl>
                                          <p:spTgt spid="42"/>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wipe(up)">
                                      <p:cBhvr>
                                        <p:cTn id="28" dur="500"/>
                                        <p:tgtEl>
                                          <p:spTgt spid="44"/>
                                        </p:tgtEl>
                                      </p:cBhvr>
                                    </p:animEffect>
                                  </p:childTnLst>
                                </p:cTn>
                              </p:par>
                            </p:childTnLst>
                          </p:cTn>
                        </p:par>
                        <p:par>
                          <p:cTn id="29" fill="hold">
                            <p:stCondLst>
                              <p:cond delay="2000"/>
                            </p:stCondLst>
                            <p:childTnLst>
                              <p:par>
                                <p:cTn id="30" presetID="52"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Scale>
                                      <p:cBhvr>
                                        <p:cTn id="32" dur="1000" decel="50000" fill="hold">
                                          <p:stCondLst>
                                            <p:cond delay="0"/>
                                          </p:stCondLst>
                                        </p:cTn>
                                        <p:tgtEl>
                                          <p:spTgt spid="2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3" dur="1000" decel="50000" fill="hold">
                                          <p:stCondLst>
                                            <p:cond delay="0"/>
                                          </p:stCondLst>
                                        </p:cTn>
                                        <p:tgtEl>
                                          <p:spTgt spid="25"/>
                                        </p:tgtEl>
                                        <p:attrNameLst>
                                          <p:attrName>ppt_x</p:attrName>
                                          <p:attrName>ppt_y</p:attrName>
                                        </p:attrNameLst>
                                      </p:cBhvr>
                                    </p:animMotion>
                                    <p:animEffect transition="in" filter="fade">
                                      <p:cBhvr>
                                        <p:cTn id="3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44" grpId="0"/>
      <p:bldP spid="4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41" name="任意多边形 40"/>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725 w 334099"/>
              <a:gd name="connsiteY0-2" fmla="*/ 508256 h 5164770"/>
              <a:gd name="connsiteX1-3" fmla="*/ 149315 w 334099"/>
              <a:gd name="connsiteY1-4" fmla="*/ 4760216 h 5164770"/>
              <a:gd name="connsiteX2-5" fmla="*/ 332195 w 334099"/>
              <a:gd name="connsiteY2-6" fmla="*/ 4577336 h 5164770"/>
              <a:gd name="connsiteX3-7" fmla="*/ 229325 w 334099"/>
              <a:gd name="connsiteY3-8" fmla="*/ 531116 h 5164770"/>
              <a:gd name="connsiteX4-9" fmla="*/ 725 w 334099"/>
              <a:gd name="connsiteY4-10" fmla="*/ 508256 h 5164770"/>
              <a:gd name="connsiteX0-11" fmla="*/ 5231 w 338605"/>
              <a:gd name="connsiteY0-12" fmla="*/ 508256 h 5164770"/>
              <a:gd name="connsiteX1-13" fmla="*/ 61921 w 338605"/>
              <a:gd name="connsiteY1-14" fmla="*/ 4760216 h 5164770"/>
              <a:gd name="connsiteX2-15" fmla="*/ 336701 w 338605"/>
              <a:gd name="connsiteY2-16" fmla="*/ 4577336 h 5164770"/>
              <a:gd name="connsiteX3-17" fmla="*/ 233831 w 338605"/>
              <a:gd name="connsiteY3-18" fmla="*/ 531116 h 5164770"/>
              <a:gd name="connsiteX4-19" fmla="*/ 5231 w 338605"/>
              <a:gd name="connsiteY4-20" fmla="*/ 508256 h 5164770"/>
              <a:gd name="connsiteX0-21" fmla="*/ 1317 w 334691"/>
              <a:gd name="connsiteY0-22" fmla="*/ 509201 h 5174270"/>
              <a:gd name="connsiteX1-23" fmla="*/ 126931 w 334691"/>
              <a:gd name="connsiteY1-24" fmla="*/ 4775919 h 5174270"/>
              <a:gd name="connsiteX2-25" fmla="*/ 332787 w 334691"/>
              <a:gd name="connsiteY2-26" fmla="*/ 4578281 h 5174270"/>
              <a:gd name="connsiteX3-27" fmla="*/ 229917 w 334691"/>
              <a:gd name="connsiteY3-28" fmla="*/ 532061 h 5174270"/>
              <a:gd name="connsiteX4-29" fmla="*/ 1317 w 334691"/>
              <a:gd name="connsiteY4-30" fmla="*/ 509201 h 5174270"/>
            </a:gdLst>
            <a:ahLst/>
            <a:cxnLst>
              <a:cxn ang="0">
                <a:pos x="connsiteX0-21" y="connsiteY0-22"/>
              </a:cxn>
              <a:cxn ang="0">
                <a:pos x="connsiteX1-23" y="connsiteY1-24"/>
              </a:cxn>
              <a:cxn ang="0">
                <a:pos x="connsiteX2-25" y="connsiteY2-26"/>
              </a:cxn>
              <a:cxn ang="0">
                <a:pos x="connsiteX3-27" y="connsiteY3-28"/>
              </a:cxn>
              <a:cxn ang="0">
                <a:pos x="connsiteX4-29" y="connsiteY4-30"/>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blipFill>
            <a:blip r:embed="rId1"/>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2" name="任意多边形 41"/>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1179 w 357095"/>
              <a:gd name="connsiteY0-2" fmla="*/ 503978 h 5163391"/>
              <a:gd name="connsiteX1-3" fmla="*/ 149769 w 357095"/>
              <a:gd name="connsiteY1-4" fmla="*/ 4755938 h 5163391"/>
              <a:gd name="connsiteX2-5" fmla="*/ 355623 w 357095"/>
              <a:gd name="connsiteY2-6" fmla="*/ 4514024 h 5163391"/>
              <a:gd name="connsiteX3-7" fmla="*/ 229779 w 357095"/>
              <a:gd name="connsiteY3-8" fmla="*/ 526838 h 5163391"/>
              <a:gd name="connsiteX4-9" fmla="*/ 1179 w 357095"/>
              <a:gd name="connsiteY4-10" fmla="*/ 503978 h 51633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blipFill>
            <a:blip r:embed="rId1"/>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3" name="任意多边形 42"/>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4" name="文本框 43"/>
          <p:cNvSpPr txBox="1"/>
          <p:nvPr/>
        </p:nvSpPr>
        <p:spPr>
          <a:xfrm>
            <a:off x="1695342" y="5002690"/>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2013</a:t>
            </a:r>
            <a:endParaRPr lang="zh-CN" altLang="en-US" sz="2400" b="1" spc="0" dirty="0">
              <a:solidFill>
                <a:schemeClr val="tx1">
                  <a:lumMod val="65000"/>
                  <a:lumOff val="35000"/>
                </a:schemeClr>
              </a:solidFill>
              <a:latin typeface="+mn-lt"/>
              <a:ea typeface="+mn-ea"/>
              <a:cs typeface="+mn-ea"/>
              <a:sym typeface="+mn-lt"/>
            </a:endParaRPr>
          </a:p>
        </p:txBody>
      </p:sp>
      <p:sp>
        <p:nvSpPr>
          <p:cNvPr id="45" name="任意多边形 44"/>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6" name="文本框 45"/>
          <p:cNvSpPr txBox="1"/>
          <p:nvPr/>
        </p:nvSpPr>
        <p:spPr>
          <a:xfrm>
            <a:off x="1713828" y="4233805"/>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2014</a:t>
            </a:r>
            <a:endParaRPr lang="zh-CN" altLang="en-US" sz="2400" b="1" spc="0" dirty="0">
              <a:solidFill>
                <a:schemeClr val="tx1">
                  <a:lumMod val="65000"/>
                  <a:lumOff val="35000"/>
                </a:schemeClr>
              </a:solidFill>
              <a:latin typeface="+mn-lt"/>
              <a:ea typeface="+mn-ea"/>
              <a:cs typeface="+mn-ea"/>
              <a:sym typeface="+mn-lt"/>
            </a:endParaRPr>
          </a:p>
        </p:txBody>
      </p:sp>
      <p:sp>
        <p:nvSpPr>
          <p:cNvPr id="47" name="任意多边形 46"/>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8" name="文本框 47"/>
          <p:cNvSpPr txBox="1"/>
          <p:nvPr/>
        </p:nvSpPr>
        <p:spPr>
          <a:xfrm>
            <a:off x="1702304" y="3514387"/>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2015</a:t>
            </a:r>
            <a:endParaRPr lang="zh-CN" altLang="en-US" sz="2400" b="1" spc="0" dirty="0">
              <a:solidFill>
                <a:schemeClr val="tx1">
                  <a:lumMod val="65000"/>
                  <a:lumOff val="35000"/>
                </a:schemeClr>
              </a:solidFill>
              <a:latin typeface="+mn-lt"/>
              <a:ea typeface="+mn-ea"/>
              <a:cs typeface="+mn-ea"/>
              <a:sym typeface="+mn-lt"/>
            </a:endParaRPr>
          </a:p>
        </p:txBody>
      </p:sp>
      <p:sp>
        <p:nvSpPr>
          <p:cNvPr id="49" name="任意多边形 48"/>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50" name="文本框 49"/>
          <p:cNvSpPr txBox="1"/>
          <p:nvPr/>
        </p:nvSpPr>
        <p:spPr>
          <a:xfrm>
            <a:off x="1683068" y="2789952"/>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2016</a:t>
            </a:r>
            <a:endParaRPr lang="zh-CN" altLang="en-US" sz="2400" b="1" spc="0" dirty="0">
              <a:solidFill>
                <a:schemeClr val="tx1">
                  <a:lumMod val="65000"/>
                  <a:lumOff val="35000"/>
                </a:schemeClr>
              </a:solidFill>
              <a:latin typeface="+mn-lt"/>
              <a:ea typeface="+mn-ea"/>
              <a:cs typeface="+mn-ea"/>
              <a:sym typeface="+mn-lt"/>
            </a:endParaRPr>
          </a:p>
        </p:txBody>
      </p:sp>
      <p:sp>
        <p:nvSpPr>
          <p:cNvPr id="51" name="任意多边形 50"/>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52" name="文本框 51"/>
          <p:cNvSpPr txBox="1"/>
          <p:nvPr/>
        </p:nvSpPr>
        <p:spPr>
          <a:xfrm>
            <a:off x="1694592" y="2029284"/>
            <a:ext cx="95504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20xx</a:t>
            </a:r>
            <a:endParaRPr lang="zh-CN" altLang="en-US" sz="2400" b="1" spc="0" dirty="0">
              <a:solidFill>
                <a:schemeClr val="tx1">
                  <a:lumMod val="65000"/>
                  <a:lumOff val="35000"/>
                </a:schemeClr>
              </a:solidFill>
              <a:latin typeface="+mn-lt"/>
              <a:ea typeface="+mn-ea"/>
              <a:cs typeface="+mn-ea"/>
              <a:sym typeface="+mn-lt"/>
            </a:endParaRPr>
          </a:p>
        </p:txBody>
      </p:sp>
      <p:sp>
        <p:nvSpPr>
          <p:cNvPr id="53" name="文本框 52"/>
          <p:cNvSpPr txBox="1"/>
          <p:nvPr/>
        </p:nvSpPr>
        <p:spPr>
          <a:xfrm>
            <a:off x="4080071" y="2309338"/>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54" name="文本框 53"/>
          <p:cNvSpPr txBox="1"/>
          <p:nvPr/>
        </p:nvSpPr>
        <p:spPr>
          <a:xfrm>
            <a:off x="2950706" y="5125801"/>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探索</a:t>
            </a:r>
            <a:endParaRPr lang="zh-CN" altLang="en-US" b="1" spc="-300" dirty="0">
              <a:solidFill>
                <a:schemeClr val="tx1">
                  <a:lumMod val="65000"/>
                  <a:lumOff val="35000"/>
                </a:schemeClr>
              </a:solidFill>
              <a:latin typeface="+mn-lt"/>
              <a:ea typeface="+mn-ea"/>
              <a:cs typeface="+mn-ea"/>
              <a:sym typeface="+mn-lt"/>
            </a:endParaRPr>
          </a:p>
        </p:txBody>
      </p:sp>
      <p:sp>
        <p:nvSpPr>
          <p:cNvPr id="55" name="文本框 54"/>
          <p:cNvSpPr txBox="1"/>
          <p:nvPr/>
        </p:nvSpPr>
        <p:spPr>
          <a:xfrm>
            <a:off x="2950706" y="4398917"/>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起步</a:t>
            </a:r>
            <a:endParaRPr lang="zh-CN" altLang="en-US" b="1" spc="-300" dirty="0">
              <a:solidFill>
                <a:schemeClr val="tx1">
                  <a:lumMod val="65000"/>
                  <a:lumOff val="35000"/>
                </a:schemeClr>
              </a:solidFill>
              <a:latin typeface="+mn-lt"/>
              <a:ea typeface="+mn-ea"/>
              <a:cs typeface="+mn-ea"/>
              <a:sym typeface="+mn-lt"/>
            </a:endParaRPr>
          </a:p>
        </p:txBody>
      </p:sp>
      <p:sp>
        <p:nvSpPr>
          <p:cNvPr id="56" name="文本框 55"/>
          <p:cNvSpPr txBox="1"/>
          <p:nvPr/>
        </p:nvSpPr>
        <p:spPr>
          <a:xfrm>
            <a:off x="2950706" y="3672034"/>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定位</a:t>
            </a:r>
            <a:endParaRPr lang="zh-CN" altLang="en-US" b="1" spc="-300" dirty="0">
              <a:solidFill>
                <a:schemeClr val="tx1">
                  <a:lumMod val="65000"/>
                  <a:lumOff val="35000"/>
                </a:schemeClr>
              </a:solidFill>
              <a:latin typeface="+mn-lt"/>
              <a:ea typeface="+mn-ea"/>
              <a:cs typeface="+mn-ea"/>
              <a:sym typeface="+mn-lt"/>
            </a:endParaRPr>
          </a:p>
        </p:txBody>
      </p:sp>
      <p:sp>
        <p:nvSpPr>
          <p:cNvPr id="57" name="文本框 56"/>
          <p:cNvSpPr txBox="1"/>
          <p:nvPr/>
        </p:nvSpPr>
        <p:spPr>
          <a:xfrm>
            <a:off x="2950706" y="2945151"/>
            <a:ext cx="1021677" cy="369332"/>
          </a:xfrm>
          <a:prstGeom prst="rect">
            <a:avLst/>
          </a:prstGeom>
          <a:noFill/>
        </p:spPr>
        <p:txBody>
          <a:bodyPr wrap="square" rtlCol="0">
            <a:spAutoFit/>
          </a:bodyPr>
          <a:lstStyle/>
          <a:p>
            <a:pPr algn="ctr"/>
            <a:r>
              <a:rPr lang="zh-CN" altLang="en-US" b="1" spc="-300" dirty="0">
                <a:solidFill>
                  <a:schemeClr val="tx1">
                    <a:lumMod val="65000"/>
                    <a:lumOff val="35000"/>
                  </a:schemeClr>
                </a:solidFill>
                <a:latin typeface="+mn-lt"/>
                <a:ea typeface="+mn-ea"/>
                <a:cs typeface="+mn-ea"/>
                <a:sym typeface="+mn-lt"/>
              </a:rPr>
              <a:t>积淀</a:t>
            </a:r>
            <a:endParaRPr lang="zh-CN" altLang="en-US" b="1" spc="-300" dirty="0">
              <a:solidFill>
                <a:schemeClr val="tx1">
                  <a:lumMod val="65000"/>
                  <a:lumOff val="35000"/>
                </a:schemeClr>
              </a:solidFill>
              <a:latin typeface="+mn-lt"/>
              <a:ea typeface="+mn-ea"/>
              <a:cs typeface="+mn-ea"/>
              <a:sym typeface="+mn-lt"/>
            </a:endParaRPr>
          </a:p>
        </p:txBody>
      </p:sp>
      <p:sp>
        <p:nvSpPr>
          <p:cNvPr id="58" name="文本框 57"/>
          <p:cNvSpPr txBox="1"/>
          <p:nvPr/>
        </p:nvSpPr>
        <p:spPr>
          <a:xfrm>
            <a:off x="2950706" y="2213687"/>
            <a:ext cx="1021677" cy="369332"/>
          </a:xfrm>
          <a:prstGeom prst="rect">
            <a:avLst/>
          </a:prstGeom>
          <a:noFill/>
        </p:spPr>
        <p:txBody>
          <a:bodyPr wrap="square" rtlCol="0">
            <a:spAutoFit/>
          </a:bodyPr>
          <a:lstStyle/>
          <a:p>
            <a:pPr algn="ctr"/>
            <a:r>
              <a:rPr lang="zh-CN" altLang="en-US" b="1" spc="-300" dirty="0">
                <a:solidFill>
                  <a:schemeClr val="tx1">
                    <a:lumMod val="65000"/>
                    <a:lumOff val="35000"/>
                  </a:schemeClr>
                </a:solidFill>
                <a:latin typeface="+mn-lt"/>
                <a:ea typeface="+mn-ea"/>
                <a:cs typeface="+mn-ea"/>
                <a:sym typeface="+mn-lt"/>
              </a:rPr>
              <a:t>爆发</a:t>
            </a:r>
            <a:endParaRPr lang="zh-CN" altLang="en-US" b="1" spc="-300" dirty="0">
              <a:solidFill>
                <a:schemeClr val="tx1">
                  <a:lumMod val="65000"/>
                  <a:lumOff val="35000"/>
                </a:schemeClr>
              </a:solidFill>
              <a:latin typeface="+mn-lt"/>
              <a:ea typeface="+mn-ea"/>
              <a:cs typeface="+mn-ea"/>
              <a:sym typeface="+mn-lt"/>
            </a:endParaRPr>
          </a:p>
        </p:txBody>
      </p:sp>
      <p:sp>
        <p:nvSpPr>
          <p:cNvPr id="59" name="文本框 58"/>
          <p:cNvSpPr txBox="1"/>
          <p:nvPr/>
        </p:nvSpPr>
        <p:spPr>
          <a:xfrm>
            <a:off x="4080070" y="3006706"/>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0" name="文本框 59"/>
          <p:cNvSpPr txBox="1"/>
          <p:nvPr/>
        </p:nvSpPr>
        <p:spPr>
          <a:xfrm>
            <a:off x="4080071" y="3783428"/>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1" name="文本框 60"/>
          <p:cNvSpPr txBox="1"/>
          <p:nvPr/>
        </p:nvSpPr>
        <p:spPr>
          <a:xfrm>
            <a:off x="4080070" y="4480796"/>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4080070" y="5221453"/>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7" name="Group 104"/>
          <p:cNvGrpSpPr>
            <a:grpSpLocks noChangeAspect="1"/>
          </p:cNvGrpSpPr>
          <p:nvPr/>
        </p:nvGrpSpPr>
        <p:grpSpPr bwMode="auto">
          <a:xfrm>
            <a:off x="4476751" y="829516"/>
            <a:ext cx="3238500" cy="3709894"/>
            <a:chOff x="80" y="723"/>
            <a:chExt cx="2590" cy="2967"/>
          </a:xfrm>
        </p:grpSpPr>
        <p:sp>
          <p:nvSpPr>
            <p:cNvPr id="438" name="Freeform 105"/>
            <p:cNvSpPr>
              <a:spLocks noEditPoints="1"/>
            </p:cNvSpPr>
            <p:nvPr/>
          </p:nvSpPr>
          <p:spPr bwMode="auto">
            <a:xfrm>
              <a:off x="81" y="1102"/>
              <a:ext cx="2588" cy="2587"/>
            </a:xfrm>
            <a:custGeom>
              <a:avLst/>
              <a:gdLst>
                <a:gd name="T0" fmla="*/ 862 w 1725"/>
                <a:gd name="T1" fmla="*/ 0 h 1725"/>
                <a:gd name="T2" fmla="*/ 0 w 1725"/>
                <a:gd name="T3" fmla="*/ 862 h 1725"/>
                <a:gd name="T4" fmla="*/ 862 w 1725"/>
                <a:gd name="T5" fmla="*/ 1725 h 1725"/>
                <a:gd name="T6" fmla="*/ 1725 w 1725"/>
                <a:gd name="T7" fmla="*/ 862 h 1725"/>
                <a:gd name="T8" fmla="*/ 862 w 1725"/>
                <a:gd name="T9" fmla="*/ 0 h 1725"/>
                <a:gd name="T10" fmla="*/ 862 w 1725"/>
                <a:gd name="T11" fmla="*/ 1654 h 1725"/>
                <a:gd name="T12" fmla="*/ 71 w 1725"/>
                <a:gd name="T13" fmla="*/ 862 h 1725"/>
                <a:gd name="T14" fmla="*/ 862 w 1725"/>
                <a:gd name="T15" fmla="*/ 71 h 1725"/>
                <a:gd name="T16" fmla="*/ 1654 w 1725"/>
                <a:gd name="T17" fmla="*/ 862 h 1725"/>
                <a:gd name="T18" fmla="*/ 862 w 1725"/>
                <a:gd name="T19" fmla="*/ 1654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5" h="1725">
                  <a:moveTo>
                    <a:pt x="862" y="0"/>
                  </a:moveTo>
                  <a:cubicBezTo>
                    <a:pt x="386" y="0"/>
                    <a:pt x="0" y="386"/>
                    <a:pt x="0" y="862"/>
                  </a:cubicBezTo>
                  <a:cubicBezTo>
                    <a:pt x="0" y="1339"/>
                    <a:pt x="386" y="1725"/>
                    <a:pt x="862" y="1725"/>
                  </a:cubicBezTo>
                  <a:cubicBezTo>
                    <a:pt x="1339" y="1725"/>
                    <a:pt x="1725" y="1339"/>
                    <a:pt x="1725" y="862"/>
                  </a:cubicBezTo>
                  <a:cubicBezTo>
                    <a:pt x="1725" y="386"/>
                    <a:pt x="1339" y="0"/>
                    <a:pt x="862" y="0"/>
                  </a:cubicBezTo>
                  <a:close/>
                  <a:moveTo>
                    <a:pt x="862" y="1654"/>
                  </a:moveTo>
                  <a:cubicBezTo>
                    <a:pt x="425" y="1654"/>
                    <a:pt x="71" y="1300"/>
                    <a:pt x="71" y="862"/>
                  </a:cubicBezTo>
                  <a:cubicBezTo>
                    <a:pt x="71" y="425"/>
                    <a:pt x="425" y="71"/>
                    <a:pt x="862" y="71"/>
                  </a:cubicBezTo>
                  <a:cubicBezTo>
                    <a:pt x="1300" y="71"/>
                    <a:pt x="1654" y="425"/>
                    <a:pt x="1654" y="862"/>
                  </a:cubicBezTo>
                  <a:cubicBezTo>
                    <a:pt x="1654" y="1300"/>
                    <a:pt x="1300" y="1654"/>
                    <a:pt x="862" y="1654"/>
                  </a:cubicBezTo>
                  <a:close/>
                </a:path>
              </a:pathLst>
            </a:custGeom>
            <a:solidFill>
              <a:srgbClr val="CDE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9" name="Freeform 106"/>
            <p:cNvSpPr>
              <a:spLocks noEditPoints="1"/>
            </p:cNvSpPr>
            <p:nvPr/>
          </p:nvSpPr>
          <p:spPr bwMode="auto">
            <a:xfrm>
              <a:off x="80" y="1099"/>
              <a:ext cx="2590" cy="2591"/>
            </a:xfrm>
            <a:custGeom>
              <a:avLst/>
              <a:gdLst>
                <a:gd name="T0" fmla="*/ 0 w 1727"/>
                <a:gd name="T1" fmla="*/ 864 h 1728"/>
                <a:gd name="T2" fmla="*/ 863 w 1727"/>
                <a:gd name="T3" fmla="*/ 0 h 1728"/>
                <a:gd name="T4" fmla="*/ 863 w 1727"/>
                <a:gd name="T5" fmla="*/ 0 h 1728"/>
                <a:gd name="T6" fmla="*/ 863 w 1727"/>
                <a:gd name="T7" fmla="*/ 2 h 1728"/>
                <a:gd name="T8" fmla="*/ 863 w 1727"/>
                <a:gd name="T9" fmla="*/ 3 h 1728"/>
                <a:gd name="T10" fmla="*/ 255 w 1727"/>
                <a:gd name="T11" fmla="*/ 256 h 1728"/>
                <a:gd name="T12" fmla="*/ 255 w 1727"/>
                <a:gd name="T13" fmla="*/ 256 h 1728"/>
                <a:gd name="T14" fmla="*/ 3 w 1727"/>
                <a:gd name="T15" fmla="*/ 864 h 1728"/>
                <a:gd name="T16" fmla="*/ 3 w 1727"/>
                <a:gd name="T17" fmla="*/ 864 h 1728"/>
                <a:gd name="T18" fmla="*/ 255 w 1727"/>
                <a:gd name="T19" fmla="*/ 1473 h 1728"/>
                <a:gd name="T20" fmla="*/ 255 w 1727"/>
                <a:gd name="T21" fmla="*/ 1473 h 1728"/>
                <a:gd name="T22" fmla="*/ 863 w 1727"/>
                <a:gd name="T23" fmla="*/ 1725 h 1728"/>
                <a:gd name="T24" fmla="*/ 863 w 1727"/>
                <a:gd name="T25" fmla="*/ 1725 h 1728"/>
                <a:gd name="T26" fmla="*/ 1472 w 1727"/>
                <a:gd name="T27" fmla="*/ 1473 h 1728"/>
                <a:gd name="T28" fmla="*/ 1472 w 1727"/>
                <a:gd name="T29" fmla="*/ 1473 h 1728"/>
                <a:gd name="T30" fmla="*/ 1724 w 1727"/>
                <a:gd name="T31" fmla="*/ 864 h 1728"/>
                <a:gd name="T32" fmla="*/ 1724 w 1727"/>
                <a:gd name="T33" fmla="*/ 864 h 1728"/>
                <a:gd name="T34" fmla="*/ 1472 w 1727"/>
                <a:gd name="T35" fmla="*/ 256 h 1728"/>
                <a:gd name="T36" fmla="*/ 1472 w 1727"/>
                <a:gd name="T37" fmla="*/ 256 h 1728"/>
                <a:gd name="T38" fmla="*/ 863 w 1727"/>
                <a:gd name="T39" fmla="*/ 3 h 1728"/>
                <a:gd name="T40" fmla="*/ 863 w 1727"/>
                <a:gd name="T41" fmla="*/ 3 h 1728"/>
                <a:gd name="T42" fmla="*/ 863 w 1727"/>
                <a:gd name="T43" fmla="*/ 2 h 1728"/>
                <a:gd name="T44" fmla="*/ 863 w 1727"/>
                <a:gd name="T45" fmla="*/ 0 h 1728"/>
                <a:gd name="T46" fmla="*/ 1727 w 1727"/>
                <a:gd name="T47" fmla="*/ 864 h 1728"/>
                <a:gd name="T48" fmla="*/ 1727 w 1727"/>
                <a:gd name="T49" fmla="*/ 864 h 1728"/>
                <a:gd name="T50" fmla="*/ 863 w 1727"/>
                <a:gd name="T51" fmla="*/ 1728 h 1728"/>
                <a:gd name="T52" fmla="*/ 863 w 1727"/>
                <a:gd name="T53" fmla="*/ 1728 h 1728"/>
                <a:gd name="T54" fmla="*/ 0 w 1727"/>
                <a:gd name="T55" fmla="*/ 864 h 1728"/>
                <a:gd name="T56" fmla="*/ 70 w 1727"/>
                <a:gd name="T57" fmla="*/ 864 h 1728"/>
                <a:gd name="T58" fmla="*/ 863 w 1727"/>
                <a:gd name="T59" fmla="*/ 71 h 1728"/>
                <a:gd name="T60" fmla="*/ 863 w 1727"/>
                <a:gd name="T61" fmla="*/ 71 h 1728"/>
                <a:gd name="T62" fmla="*/ 1657 w 1727"/>
                <a:gd name="T63" fmla="*/ 864 h 1728"/>
                <a:gd name="T64" fmla="*/ 1657 w 1727"/>
                <a:gd name="T65" fmla="*/ 864 h 1728"/>
                <a:gd name="T66" fmla="*/ 863 w 1727"/>
                <a:gd name="T67" fmla="*/ 1657 h 1728"/>
                <a:gd name="T68" fmla="*/ 863 w 1727"/>
                <a:gd name="T69" fmla="*/ 1657 h 1728"/>
                <a:gd name="T70" fmla="*/ 863 w 1727"/>
                <a:gd name="T71" fmla="*/ 1656 h 1728"/>
                <a:gd name="T72" fmla="*/ 863 w 1727"/>
                <a:gd name="T73" fmla="*/ 1654 h 1728"/>
                <a:gd name="T74" fmla="*/ 1422 w 1727"/>
                <a:gd name="T75" fmla="*/ 1423 h 1728"/>
                <a:gd name="T76" fmla="*/ 1422 w 1727"/>
                <a:gd name="T77" fmla="*/ 1423 h 1728"/>
                <a:gd name="T78" fmla="*/ 1654 w 1727"/>
                <a:gd name="T79" fmla="*/ 864 h 1728"/>
                <a:gd name="T80" fmla="*/ 1654 w 1727"/>
                <a:gd name="T81" fmla="*/ 864 h 1728"/>
                <a:gd name="T82" fmla="*/ 1422 w 1727"/>
                <a:gd name="T83" fmla="*/ 306 h 1728"/>
                <a:gd name="T84" fmla="*/ 1422 w 1727"/>
                <a:gd name="T85" fmla="*/ 306 h 1728"/>
                <a:gd name="T86" fmla="*/ 863 w 1727"/>
                <a:gd name="T87" fmla="*/ 74 h 1728"/>
                <a:gd name="T88" fmla="*/ 863 w 1727"/>
                <a:gd name="T89" fmla="*/ 74 h 1728"/>
                <a:gd name="T90" fmla="*/ 305 w 1727"/>
                <a:gd name="T91" fmla="*/ 306 h 1728"/>
                <a:gd name="T92" fmla="*/ 305 w 1727"/>
                <a:gd name="T93" fmla="*/ 306 h 1728"/>
                <a:gd name="T94" fmla="*/ 73 w 1727"/>
                <a:gd name="T95" fmla="*/ 864 h 1728"/>
                <a:gd name="T96" fmla="*/ 73 w 1727"/>
                <a:gd name="T97" fmla="*/ 864 h 1728"/>
                <a:gd name="T98" fmla="*/ 305 w 1727"/>
                <a:gd name="T99" fmla="*/ 1423 h 1728"/>
                <a:gd name="T100" fmla="*/ 305 w 1727"/>
                <a:gd name="T101" fmla="*/ 1423 h 1728"/>
                <a:gd name="T102" fmla="*/ 863 w 1727"/>
                <a:gd name="T103" fmla="*/ 1654 h 1728"/>
                <a:gd name="T104" fmla="*/ 863 w 1727"/>
                <a:gd name="T105" fmla="*/ 1654 h 1728"/>
                <a:gd name="T106" fmla="*/ 863 w 1727"/>
                <a:gd name="T107" fmla="*/ 1656 h 1728"/>
                <a:gd name="T108" fmla="*/ 863 w 1727"/>
                <a:gd name="T109" fmla="*/ 1657 h 1728"/>
                <a:gd name="T110" fmla="*/ 70 w 1727"/>
                <a:gd name="T111" fmla="*/ 86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7" h="1728">
                  <a:moveTo>
                    <a:pt x="0" y="864"/>
                  </a:moveTo>
                  <a:cubicBezTo>
                    <a:pt x="0" y="387"/>
                    <a:pt x="386" y="0"/>
                    <a:pt x="863" y="0"/>
                  </a:cubicBezTo>
                  <a:cubicBezTo>
                    <a:pt x="863" y="0"/>
                    <a:pt x="863" y="0"/>
                    <a:pt x="863" y="0"/>
                  </a:cubicBezTo>
                  <a:cubicBezTo>
                    <a:pt x="863" y="2"/>
                    <a:pt x="863" y="2"/>
                    <a:pt x="863" y="2"/>
                  </a:cubicBezTo>
                  <a:cubicBezTo>
                    <a:pt x="863" y="3"/>
                    <a:pt x="863" y="3"/>
                    <a:pt x="863" y="3"/>
                  </a:cubicBezTo>
                  <a:cubicBezTo>
                    <a:pt x="626" y="3"/>
                    <a:pt x="410" y="100"/>
                    <a:pt x="255" y="256"/>
                  </a:cubicBezTo>
                  <a:cubicBezTo>
                    <a:pt x="255" y="256"/>
                    <a:pt x="255" y="256"/>
                    <a:pt x="255" y="256"/>
                  </a:cubicBezTo>
                  <a:cubicBezTo>
                    <a:pt x="99" y="411"/>
                    <a:pt x="3" y="627"/>
                    <a:pt x="3" y="864"/>
                  </a:cubicBezTo>
                  <a:cubicBezTo>
                    <a:pt x="3" y="864"/>
                    <a:pt x="3" y="864"/>
                    <a:pt x="3" y="864"/>
                  </a:cubicBezTo>
                  <a:cubicBezTo>
                    <a:pt x="3" y="1102"/>
                    <a:pt x="99" y="1317"/>
                    <a:pt x="255" y="1473"/>
                  </a:cubicBezTo>
                  <a:cubicBezTo>
                    <a:pt x="255" y="1473"/>
                    <a:pt x="255" y="1473"/>
                    <a:pt x="255" y="1473"/>
                  </a:cubicBezTo>
                  <a:cubicBezTo>
                    <a:pt x="410" y="1629"/>
                    <a:pt x="626" y="1725"/>
                    <a:pt x="863" y="1725"/>
                  </a:cubicBezTo>
                  <a:cubicBezTo>
                    <a:pt x="863" y="1725"/>
                    <a:pt x="863" y="1725"/>
                    <a:pt x="863" y="1725"/>
                  </a:cubicBezTo>
                  <a:cubicBezTo>
                    <a:pt x="1101" y="1725"/>
                    <a:pt x="1316" y="1629"/>
                    <a:pt x="1472" y="1473"/>
                  </a:cubicBezTo>
                  <a:cubicBezTo>
                    <a:pt x="1472" y="1473"/>
                    <a:pt x="1472" y="1473"/>
                    <a:pt x="1472" y="1473"/>
                  </a:cubicBezTo>
                  <a:cubicBezTo>
                    <a:pt x="1628" y="1317"/>
                    <a:pt x="1724" y="1102"/>
                    <a:pt x="1724" y="864"/>
                  </a:cubicBezTo>
                  <a:cubicBezTo>
                    <a:pt x="1724" y="864"/>
                    <a:pt x="1724" y="864"/>
                    <a:pt x="1724" y="864"/>
                  </a:cubicBezTo>
                  <a:cubicBezTo>
                    <a:pt x="1724" y="627"/>
                    <a:pt x="1628" y="411"/>
                    <a:pt x="1472" y="256"/>
                  </a:cubicBezTo>
                  <a:cubicBezTo>
                    <a:pt x="1472" y="256"/>
                    <a:pt x="1472" y="256"/>
                    <a:pt x="1472" y="256"/>
                  </a:cubicBezTo>
                  <a:cubicBezTo>
                    <a:pt x="1316" y="100"/>
                    <a:pt x="1101" y="3"/>
                    <a:pt x="863" y="3"/>
                  </a:cubicBezTo>
                  <a:cubicBezTo>
                    <a:pt x="863" y="3"/>
                    <a:pt x="863" y="3"/>
                    <a:pt x="863" y="3"/>
                  </a:cubicBezTo>
                  <a:cubicBezTo>
                    <a:pt x="863" y="2"/>
                    <a:pt x="863" y="2"/>
                    <a:pt x="863" y="2"/>
                  </a:cubicBezTo>
                  <a:cubicBezTo>
                    <a:pt x="863" y="0"/>
                    <a:pt x="863" y="0"/>
                    <a:pt x="863" y="0"/>
                  </a:cubicBezTo>
                  <a:cubicBezTo>
                    <a:pt x="1340" y="0"/>
                    <a:pt x="1727" y="387"/>
                    <a:pt x="1727" y="864"/>
                  </a:cubicBezTo>
                  <a:cubicBezTo>
                    <a:pt x="1727" y="864"/>
                    <a:pt x="1727" y="864"/>
                    <a:pt x="1727" y="864"/>
                  </a:cubicBezTo>
                  <a:cubicBezTo>
                    <a:pt x="1727" y="1341"/>
                    <a:pt x="1340" y="1728"/>
                    <a:pt x="863" y="1728"/>
                  </a:cubicBezTo>
                  <a:cubicBezTo>
                    <a:pt x="863" y="1728"/>
                    <a:pt x="863" y="1728"/>
                    <a:pt x="863" y="1728"/>
                  </a:cubicBezTo>
                  <a:cubicBezTo>
                    <a:pt x="386" y="1728"/>
                    <a:pt x="0" y="1341"/>
                    <a:pt x="0" y="864"/>
                  </a:cubicBezTo>
                  <a:close/>
                  <a:moveTo>
                    <a:pt x="70" y="864"/>
                  </a:moveTo>
                  <a:cubicBezTo>
                    <a:pt x="70" y="426"/>
                    <a:pt x="425" y="71"/>
                    <a:pt x="863" y="71"/>
                  </a:cubicBezTo>
                  <a:cubicBezTo>
                    <a:pt x="863" y="71"/>
                    <a:pt x="863" y="71"/>
                    <a:pt x="863" y="71"/>
                  </a:cubicBezTo>
                  <a:cubicBezTo>
                    <a:pt x="1301" y="71"/>
                    <a:pt x="1657" y="426"/>
                    <a:pt x="1657" y="864"/>
                  </a:cubicBezTo>
                  <a:cubicBezTo>
                    <a:pt x="1657" y="864"/>
                    <a:pt x="1657" y="864"/>
                    <a:pt x="1657" y="864"/>
                  </a:cubicBezTo>
                  <a:cubicBezTo>
                    <a:pt x="1657" y="1302"/>
                    <a:pt x="1301" y="1657"/>
                    <a:pt x="863" y="1657"/>
                  </a:cubicBezTo>
                  <a:cubicBezTo>
                    <a:pt x="863" y="1657"/>
                    <a:pt x="863" y="1657"/>
                    <a:pt x="863" y="1657"/>
                  </a:cubicBezTo>
                  <a:cubicBezTo>
                    <a:pt x="863" y="1656"/>
                    <a:pt x="863" y="1656"/>
                    <a:pt x="863" y="1656"/>
                  </a:cubicBezTo>
                  <a:cubicBezTo>
                    <a:pt x="863" y="1654"/>
                    <a:pt x="863" y="1654"/>
                    <a:pt x="863" y="1654"/>
                  </a:cubicBezTo>
                  <a:cubicBezTo>
                    <a:pt x="1082" y="1654"/>
                    <a:pt x="1279" y="1566"/>
                    <a:pt x="1422" y="1423"/>
                  </a:cubicBezTo>
                  <a:cubicBezTo>
                    <a:pt x="1422" y="1423"/>
                    <a:pt x="1422" y="1423"/>
                    <a:pt x="1422" y="1423"/>
                  </a:cubicBezTo>
                  <a:cubicBezTo>
                    <a:pt x="1565" y="1280"/>
                    <a:pt x="1654" y="1083"/>
                    <a:pt x="1654" y="864"/>
                  </a:cubicBezTo>
                  <a:cubicBezTo>
                    <a:pt x="1654" y="864"/>
                    <a:pt x="1654" y="864"/>
                    <a:pt x="1654" y="864"/>
                  </a:cubicBezTo>
                  <a:cubicBezTo>
                    <a:pt x="1654" y="646"/>
                    <a:pt x="1565" y="449"/>
                    <a:pt x="1422" y="306"/>
                  </a:cubicBezTo>
                  <a:cubicBezTo>
                    <a:pt x="1422" y="306"/>
                    <a:pt x="1422" y="306"/>
                    <a:pt x="1422" y="306"/>
                  </a:cubicBezTo>
                  <a:cubicBezTo>
                    <a:pt x="1279" y="163"/>
                    <a:pt x="1082" y="74"/>
                    <a:pt x="863" y="74"/>
                  </a:cubicBezTo>
                  <a:cubicBezTo>
                    <a:pt x="863" y="74"/>
                    <a:pt x="863" y="74"/>
                    <a:pt x="863" y="74"/>
                  </a:cubicBezTo>
                  <a:cubicBezTo>
                    <a:pt x="645" y="74"/>
                    <a:pt x="448" y="163"/>
                    <a:pt x="305" y="306"/>
                  </a:cubicBezTo>
                  <a:cubicBezTo>
                    <a:pt x="305" y="306"/>
                    <a:pt x="305" y="306"/>
                    <a:pt x="305" y="306"/>
                  </a:cubicBezTo>
                  <a:cubicBezTo>
                    <a:pt x="162" y="449"/>
                    <a:pt x="73" y="646"/>
                    <a:pt x="73" y="864"/>
                  </a:cubicBezTo>
                  <a:cubicBezTo>
                    <a:pt x="73" y="864"/>
                    <a:pt x="73" y="864"/>
                    <a:pt x="73" y="864"/>
                  </a:cubicBezTo>
                  <a:cubicBezTo>
                    <a:pt x="73" y="1083"/>
                    <a:pt x="162" y="1280"/>
                    <a:pt x="305" y="1423"/>
                  </a:cubicBezTo>
                  <a:cubicBezTo>
                    <a:pt x="305" y="1423"/>
                    <a:pt x="305" y="1423"/>
                    <a:pt x="305" y="1423"/>
                  </a:cubicBezTo>
                  <a:cubicBezTo>
                    <a:pt x="448" y="1566"/>
                    <a:pt x="645" y="1654"/>
                    <a:pt x="863" y="1654"/>
                  </a:cubicBezTo>
                  <a:cubicBezTo>
                    <a:pt x="863" y="1654"/>
                    <a:pt x="863" y="1654"/>
                    <a:pt x="863" y="1654"/>
                  </a:cubicBezTo>
                  <a:cubicBezTo>
                    <a:pt x="863" y="1656"/>
                    <a:pt x="863" y="1656"/>
                    <a:pt x="863" y="1656"/>
                  </a:cubicBezTo>
                  <a:cubicBezTo>
                    <a:pt x="863" y="1657"/>
                    <a:pt x="863" y="1657"/>
                    <a:pt x="863" y="1657"/>
                  </a:cubicBezTo>
                  <a:cubicBezTo>
                    <a:pt x="425" y="1657"/>
                    <a:pt x="70" y="1302"/>
                    <a:pt x="70" y="8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0" name="Freeform 107"/>
            <p:cNvSpPr>
              <a:spLocks noEditPoints="1"/>
            </p:cNvSpPr>
            <p:nvPr/>
          </p:nvSpPr>
          <p:spPr bwMode="auto">
            <a:xfrm>
              <a:off x="188" y="1208"/>
              <a:ext cx="2374" cy="2374"/>
            </a:xfrm>
            <a:custGeom>
              <a:avLst/>
              <a:gdLst>
                <a:gd name="T0" fmla="*/ 791 w 1583"/>
                <a:gd name="T1" fmla="*/ 0 h 1583"/>
                <a:gd name="T2" fmla="*/ 0 w 1583"/>
                <a:gd name="T3" fmla="*/ 791 h 1583"/>
                <a:gd name="T4" fmla="*/ 791 w 1583"/>
                <a:gd name="T5" fmla="*/ 1583 h 1583"/>
                <a:gd name="T6" fmla="*/ 1583 w 1583"/>
                <a:gd name="T7" fmla="*/ 791 h 1583"/>
                <a:gd name="T8" fmla="*/ 791 w 1583"/>
                <a:gd name="T9" fmla="*/ 0 h 1583"/>
                <a:gd name="T10" fmla="*/ 791 w 1583"/>
                <a:gd name="T11" fmla="*/ 1513 h 1583"/>
                <a:gd name="T12" fmla="*/ 70 w 1583"/>
                <a:gd name="T13" fmla="*/ 791 h 1583"/>
                <a:gd name="T14" fmla="*/ 791 w 1583"/>
                <a:gd name="T15" fmla="*/ 70 h 1583"/>
                <a:gd name="T16" fmla="*/ 1513 w 1583"/>
                <a:gd name="T17" fmla="*/ 791 h 1583"/>
                <a:gd name="T18" fmla="*/ 791 w 1583"/>
                <a:gd name="T19" fmla="*/ 1513 h 1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3" h="1583">
                  <a:moveTo>
                    <a:pt x="791" y="0"/>
                  </a:moveTo>
                  <a:cubicBezTo>
                    <a:pt x="354" y="0"/>
                    <a:pt x="0" y="354"/>
                    <a:pt x="0" y="791"/>
                  </a:cubicBezTo>
                  <a:cubicBezTo>
                    <a:pt x="0" y="1229"/>
                    <a:pt x="354" y="1583"/>
                    <a:pt x="791" y="1583"/>
                  </a:cubicBezTo>
                  <a:cubicBezTo>
                    <a:pt x="1229" y="1583"/>
                    <a:pt x="1583" y="1229"/>
                    <a:pt x="1583" y="791"/>
                  </a:cubicBezTo>
                  <a:cubicBezTo>
                    <a:pt x="1583" y="354"/>
                    <a:pt x="1229" y="0"/>
                    <a:pt x="791" y="0"/>
                  </a:cubicBezTo>
                  <a:close/>
                  <a:moveTo>
                    <a:pt x="791" y="1513"/>
                  </a:moveTo>
                  <a:cubicBezTo>
                    <a:pt x="393" y="1513"/>
                    <a:pt x="70" y="1190"/>
                    <a:pt x="70" y="791"/>
                  </a:cubicBezTo>
                  <a:cubicBezTo>
                    <a:pt x="70" y="393"/>
                    <a:pt x="393" y="70"/>
                    <a:pt x="791" y="70"/>
                  </a:cubicBezTo>
                  <a:cubicBezTo>
                    <a:pt x="1190" y="70"/>
                    <a:pt x="1513" y="393"/>
                    <a:pt x="1513" y="791"/>
                  </a:cubicBezTo>
                  <a:cubicBezTo>
                    <a:pt x="1513" y="1190"/>
                    <a:pt x="1190" y="1513"/>
                    <a:pt x="791" y="1513"/>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1" name="Freeform 108"/>
            <p:cNvSpPr>
              <a:spLocks noEditPoints="1"/>
            </p:cNvSpPr>
            <p:nvPr/>
          </p:nvSpPr>
          <p:spPr bwMode="auto">
            <a:xfrm>
              <a:off x="185" y="1205"/>
              <a:ext cx="2380" cy="2379"/>
            </a:xfrm>
            <a:custGeom>
              <a:avLst/>
              <a:gdLst>
                <a:gd name="T0" fmla="*/ 0 w 1587"/>
                <a:gd name="T1" fmla="*/ 793 h 1586"/>
                <a:gd name="T2" fmla="*/ 793 w 1587"/>
                <a:gd name="T3" fmla="*/ 0 h 1586"/>
                <a:gd name="T4" fmla="*/ 793 w 1587"/>
                <a:gd name="T5" fmla="*/ 0 h 1586"/>
                <a:gd name="T6" fmla="*/ 793 w 1587"/>
                <a:gd name="T7" fmla="*/ 2 h 1586"/>
                <a:gd name="T8" fmla="*/ 793 w 1587"/>
                <a:gd name="T9" fmla="*/ 3 h 1586"/>
                <a:gd name="T10" fmla="*/ 235 w 1587"/>
                <a:gd name="T11" fmla="*/ 235 h 1586"/>
                <a:gd name="T12" fmla="*/ 235 w 1587"/>
                <a:gd name="T13" fmla="*/ 235 h 1586"/>
                <a:gd name="T14" fmla="*/ 3 w 1587"/>
                <a:gd name="T15" fmla="*/ 793 h 1586"/>
                <a:gd name="T16" fmla="*/ 3 w 1587"/>
                <a:gd name="T17" fmla="*/ 793 h 1586"/>
                <a:gd name="T18" fmla="*/ 235 w 1587"/>
                <a:gd name="T19" fmla="*/ 1352 h 1586"/>
                <a:gd name="T20" fmla="*/ 235 w 1587"/>
                <a:gd name="T21" fmla="*/ 1352 h 1586"/>
                <a:gd name="T22" fmla="*/ 793 w 1587"/>
                <a:gd name="T23" fmla="*/ 1583 h 1586"/>
                <a:gd name="T24" fmla="*/ 793 w 1587"/>
                <a:gd name="T25" fmla="*/ 1583 h 1586"/>
                <a:gd name="T26" fmla="*/ 1352 w 1587"/>
                <a:gd name="T27" fmla="*/ 1352 h 1586"/>
                <a:gd name="T28" fmla="*/ 1352 w 1587"/>
                <a:gd name="T29" fmla="*/ 1352 h 1586"/>
                <a:gd name="T30" fmla="*/ 1584 w 1587"/>
                <a:gd name="T31" fmla="*/ 793 h 1586"/>
                <a:gd name="T32" fmla="*/ 1584 w 1587"/>
                <a:gd name="T33" fmla="*/ 793 h 1586"/>
                <a:gd name="T34" fmla="*/ 1352 w 1587"/>
                <a:gd name="T35" fmla="*/ 235 h 1586"/>
                <a:gd name="T36" fmla="*/ 1352 w 1587"/>
                <a:gd name="T37" fmla="*/ 235 h 1586"/>
                <a:gd name="T38" fmla="*/ 793 w 1587"/>
                <a:gd name="T39" fmla="*/ 3 h 1586"/>
                <a:gd name="T40" fmla="*/ 793 w 1587"/>
                <a:gd name="T41" fmla="*/ 3 h 1586"/>
                <a:gd name="T42" fmla="*/ 793 w 1587"/>
                <a:gd name="T43" fmla="*/ 2 h 1586"/>
                <a:gd name="T44" fmla="*/ 793 w 1587"/>
                <a:gd name="T45" fmla="*/ 0 h 1586"/>
                <a:gd name="T46" fmla="*/ 1587 w 1587"/>
                <a:gd name="T47" fmla="*/ 793 h 1586"/>
                <a:gd name="T48" fmla="*/ 1587 w 1587"/>
                <a:gd name="T49" fmla="*/ 793 h 1586"/>
                <a:gd name="T50" fmla="*/ 793 w 1587"/>
                <a:gd name="T51" fmla="*/ 1586 h 1586"/>
                <a:gd name="T52" fmla="*/ 793 w 1587"/>
                <a:gd name="T53" fmla="*/ 1586 h 1586"/>
                <a:gd name="T54" fmla="*/ 0 w 1587"/>
                <a:gd name="T55" fmla="*/ 793 h 1586"/>
                <a:gd name="T56" fmla="*/ 71 w 1587"/>
                <a:gd name="T57" fmla="*/ 793 h 1586"/>
                <a:gd name="T58" fmla="*/ 793 w 1587"/>
                <a:gd name="T59" fmla="*/ 70 h 1586"/>
                <a:gd name="T60" fmla="*/ 793 w 1587"/>
                <a:gd name="T61" fmla="*/ 70 h 1586"/>
                <a:gd name="T62" fmla="*/ 1516 w 1587"/>
                <a:gd name="T63" fmla="*/ 793 h 1586"/>
                <a:gd name="T64" fmla="*/ 1516 w 1587"/>
                <a:gd name="T65" fmla="*/ 793 h 1586"/>
                <a:gd name="T66" fmla="*/ 793 w 1587"/>
                <a:gd name="T67" fmla="*/ 1516 h 1586"/>
                <a:gd name="T68" fmla="*/ 793 w 1587"/>
                <a:gd name="T69" fmla="*/ 1516 h 1586"/>
                <a:gd name="T70" fmla="*/ 793 w 1587"/>
                <a:gd name="T71" fmla="*/ 1515 h 1586"/>
                <a:gd name="T72" fmla="*/ 793 w 1587"/>
                <a:gd name="T73" fmla="*/ 1513 h 1586"/>
                <a:gd name="T74" fmla="*/ 1302 w 1587"/>
                <a:gd name="T75" fmla="*/ 1302 h 1586"/>
                <a:gd name="T76" fmla="*/ 1302 w 1587"/>
                <a:gd name="T77" fmla="*/ 1302 h 1586"/>
                <a:gd name="T78" fmla="*/ 1513 w 1587"/>
                <a:gd name="T79" fmla="*/ 793 h 1586"/>
                <a:gd name="T80" fmla="*/ 1513 w 1587"/>
                <a:gd name="T81" fmla="*/ 793 h 1586"/>
                <a:gd name="T82" fmla="*/ 1302 w 1587"/>
                <a:gd name="T83" fmla="*/ 284 h 1586"/>
                <a:gd name="T84" fmla="*/ 1302 w 1587"/>
                <a:gd name="T85" fmla="*/ 284 h 1586"/>
                <a:gd name="T86" fmla="*/ 793 w 1587"/>
                <a:gd name="T87" fmla="*/ 73 h 1586"/>
                <a:gd name="T88" fmla="*/ 793 w 1587"/>
                <a:gd name="T89" fmla="*/ 73 h 1586"/>
                <a:gd name="T90" fmla="*/ 284 w 1587"/>
                <a:gd name="T91" fmla="*/ 284 h 1586"/>
                <a:gd name="T92" fmla="*/ 284 w 1587"/>
                <a:gd name="T93" fmla="*/ 284 h 1586"/>
                <a:gd name="T94" fmla="*/ 74 w 1587"/>
                <a:gd name="T95" fmla="*/ 793 h 1586"/>
                <a:gd name="T96" fmla="*/ 74 w 1587"/>
                <a:gd name="T97" fmla="*/ 793 h 1586"/>
                <a:gd name="T98" fmla="*/ 284 w 1587"/>
                <a:gd name="T99" fmla="*/ 1302 h 1586"/>
                <a:gd name="T100" fmla="*/ 284 w 1587"/>
                <a:gd name="T101" fmla="*/ 1302 h 1586"/>
                <a:gd name="T102" fmla="*/ 793 w 1587"/>
                <a:gd name="T103" fmla="*/ 1513 h 1586"/>
                <a:gd name="T104" fmla="*/ 793 w 1587"/>
                <a:gd name="T105" fmla="*/ 1513 h 1586"/>
                <a:gd name="T106" fmla="*/ 793 w 1587"/>
                <a:gd name="T107" fmla="*/ 1515 h 1586"/>
                <a:gd name="T108" fmla="*/ 793 w 1587"/>
                <a:gd name="T109" fmla="*/ 1516 h 1586"/>
                <a:gd name="T110" fmla="*/ 71 w 1587"/>
                <a:gd name="T111" fmla="*/ 793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7" h="1586">
                  <a:moveTo>
                    <a:pt x="0" y="793"/>
                  </a:moveTo>
                  <a:cubicBezTo>
                    <a:pt x="0" y="355"/>
                    <a:pt x="355" y="0"/>
                    <a:pt x="793" y="0"/>
                  </a:cubicBezTo>
                  <a:cubicBezTo>
                    <a:pt x="793" y="0"/>
                    <a:pt x="793" y="0"/>
                    <a:pt x="793" y="0"/>
                  </a:cubicBezTo>
                  <a:cubicBezTo>
                    <a:pt x="793" y="2"/>
                    <a:pt x="793" y="2"/>
                    <a:pt x="793" y="2"/>
                  </a:cubicBezTo>
                  <a:cubicBezTo>
                    <a:pt x="793" y="3"/>
                    <a:pt x="793" y="3"/>
                    <a:pt x="793" y="3"/>
                  </a:cubicBezTo>
                  <a:cubicBezTo>
                    <a:pt x="575" y="3"/>
                    <a:pt x="378" y="92"/>
                    <a:pt x="235" y="235"/>
                  </a:cubicBezTo>
                  <a:cubicBezTo>
                    <a:pt x="235" y="235"/>
                    <a:pt x="235" y="235"/>
                    <a:pt x="235" y="235"/>
                  </a:cubicBezTo>
                  <a:cubicBezTo>
                    <a:pt x="92" y="378"/>
                    <a:pt x="3" y="575"/>
                    <a:pt x="3" y="793"/>
                  </a:cubicBezTo>
                  <a:cubicBezTo>
                    <a:pt x="3" y="793"/>
                    <a:pt x="3" y="793"/>
                    <a:pt x="3" y="793"/>
                  </a:cubicBezTo>
                  <a:cubicBezTo>
                    <a:pt x="3" y="1012"/>
                    <a:pt x="92" y="1209"/>
                    <a:pt x="235" y="1352"/>
                  </a:cubicBezTo>
                  <a:cubicBezTo>
                    <a:pt x="235" y="1352"/>
                    <a:pt x="235" y="1352"/>
                    <a:pt x="235" y="1352"/>
                  </a:cubicBezTo>
                  <a:cubicBezTo>
                    <a:pt x="378" y="1495"/>
                    <a:pt x="575" y="1583"/>
                    <a:pt x="793" y="1583"/>
                  </a:cubicBezTo>
                  <a:cubicBezTo>
                    <a:pt x="793" y="1583"/>
                    <a:pt x="793" y="1583"/>
                    <a:pt x="793" y="1583"/>
                  </a:cubicBezTo>
                  <a:cubicBezTo>
                    <a:pt x="1012" y="1583"/>
                    <a:pt x="1209" y="1495"/>
                    <a:pt x="1352" y="1352"/>
                  </a:cubicBezTo>
                  <a:cubicBezTo>
                    <a:pt x="1352" y="1352"/>
                    <a:pt x="1352" y="1352"/>
                    <a:pt x="1352" y="1352"/>
                  </a:cubicBezTo>
                  <a:cubicBezTo>
                    <a:pt x="1495" y="1209"/>
                    <a:pt x="1584" y="1012"/>
                    <a:pt x="1584" y="793"/>
                  </a:cubicBezTo>
                  <a:cubicBezTo>
                    <a:pt x="1584" y="793"/>
                    <a:pt x="1584" y="793"/>
                    <a:pt x="1584" y="793"/>
                  </a:cubicBezTo>
                  <a:cubicBezTo>
                    <a:pt x="1584" y="575"/>
                    <a:pt x="1495" y="378"/>
                    <a:pt x="1352" y="235"/>
                  </a:cubicBezTo>
                  <a:cubicBezTo>
                    <a:pt x="1352" y="235"/>
                    <a:pt x="1352" y="235"/>
                    <a:pt x="1352" y="235"/>
                  </a:cubicBezTo>
                  <a:cubicBezTo>
                    <a:pt x="1209" y="92"/>
                    <a:pt x="1012" y="3"/>
                    <a:pt x="793" y="3"/>
                  </a:cubicBezTo>
                  <a:cubicBezTo>
                    <a:pt x="793" y="3"/>
                    <a:pt x="793" y="3"/>
                    <a:pt x="793" y="3"/>
                  </a:cubicBezTo>
                  <a:cubicBezTo>
                    <a:pt x="793" y="2"/>
                    <a:pt x="793" y="2"/>
                    <a:pt x="793" y="2"/>
                  </a:cubicBezTo>
                  <a:cubicBezTo>
                    <a:pt x="793" y="0"/>
                    <a:pt x="793" y="0"/>
                    <a:pt x="793" y="0"/>
                  </a:cubicBezTo>
                  <a:cubicBezTo>
                    <a:pt x="1231" y="0"/>
                    <a:pt x="1587" y="355"/>
                    <a:pt x="1587" y="793"/>
                  </a:cubicBezTo>
                  <a:cubicBezTo>
                    <a:pt x="1587" y="793"/>
                    <a:pt x="1587" y="793"/>
                    <a:pt x="1587" y="793"/>
                  </a:cubicBezTo>
                  <a:cubicBezTo>
                    <a:pt x="1587" y="1231"/>
                    <a:pt x="1231" y="1586"/>
                    <a:pt x="793" y="1586"/>
                  </a:cubicBezTo>
                  <a:cubicBezTo>
                    <a:pt x="793" y="1586"/>
                    <a:pt x="793" y="1586"/>
                    <a:pt x="793" y="1586"/>
                  </a:cubicBezTo>
                  <a:cubicBezTo>
                    <a:pt x="355" y="1586"/>
                    <a:pt x="0" y="1231"/>
                    <a:pt x="0" y="793"/>
                  </a:cubicBezTo>
                  <a:close/>
                  <a:moveTo>
                    <a:pt x="71" y="793"/>
                  </a:moveTo>
                  <a:cubicBezTo>
                    <a:pt x="71" y="394"/>
                    <a:pt x="394" y="70"/>
                    <a:pt x="793" y="70"/>
                  </a:cubicBezTo>
                  <a:cubicBezTo>
                    <a:pt x="793" y="70"/>
                    <a:pt x="793" y="70"/>
                    <a:pt x="793" y="70"/>
                  </a:cubicBezTo>
                  <a:cubicBezTo>
                    <a:pt x="1193" y="70"/>
                    <a:pt x="1516" y="394"/>
                    <a:pt x="1516" y="793"/>
                  </a:cubicBezTo>
                  <a:cubicBezTo>
                    <a:pt x="1516" y="793"/>
                    <a:pt x="1516" y="793"/>
                    <a:pt x="1516" y="793"/>
                  </a:cubicBezTo>
                  <a:cubicBezTo>
                    <a:pt x="1516" y="1193"/>
                    <a:pt x="1193" y="1516"/>
                    <a:pt x="793" y="1516"/>
                  </a:cubicBezTo>
                  <a:cubicBezTo>
                    <a:pt x="793" y="1516"/>
                    <a:pt x="793" y="1516"/>
                    <a:pt x="793" y="1516"/>
                  </a:cubicBezTo>
                  <a:cubicBezTo>
                    <a:pt x="793" y="1515"/>
                    <a:pt x="793" y="1515"/>
                    <a:pt x="793" y="1515"/>
                  </a:cubicBezTo>
                  <a:cubicBezTo>
                    <a:pt x="793" y="1513"/>
                    <a:pt x="793" y="1513"/>
                    <a:pt x="793" y="1513"/>
                  </a:cubicBezTo>
                  <a:cubicBezTo>
                    <a:pt x="992" y="1513"/>
                    <a:pt x="1172" y="1433"/>
                    <a:pt x="1302" y="1302"/>
                  </a:cubicBezTo>
                  <a:cubicBezTo>
                    <a:pt x="1302" y="1302"/>
                    <a:pt x="1302" y="1302"/>
                    <a:pt x="1302" y="1302"/>
                  </a:cubicBezTo>
                  <a:cubicBezTo>
                    <a:pt x="1433" y="1172"/>
                    <a:pt x="1513" y="992"/>
                    <a:pt x="1513" y="793"/>
                  </a:cubicBezTo>
                  <a:cubicBezTo>
                    <a:pt x="1513" y="793"/>
                    <a:pt x="1513" y="793"/>
                    <a:pt x="1513" y="793"/>
                  </a:cubicBezTo>
                  <a:cubicBezTo>
                    <a:pt x="1513" y="595"/>
                    <a:pt x="1433" y="415"/>
                    <a:pt x="1302" y="284"/>
                  </a:cubicBezTo>
                  <a:cubicBezTo>
                    <a:pt x="1302" y="284"/>
                    <a:pt x="1302" y="284"/>
                    <a:pt x="1302" y="284"/>
                  </a:cubicBezTo>
                  <a:cubicBezTo>
                    <a:pt x="1172" y="154"/>
                    <a:pt x="992" y="73"/>
                    <a:pt x="793" y="73"/>
                  </a:cubicBezTo>
                  <a:cubicBezTo>
                    <a:pt x="793" y="73"/>
                    <a:pt x="793" y="73"/>
                    <a:pt x="793" y="73"/>
                  </a:cubicBezTo>
                  <a:cubicBezTo>
                    <a:pt x="595" y="73"/>
                    <a:pt x="415" y="154"/>
                    <a:pt x="284" y="284"/>
                  </a:cubicBezTo>
                  <a:cubicBezTo>
                    <a:pt x="284" y="284"/>
                    <a:pt x="284" y="284"/>
                    <a:pt x="284" y="284"/>
                  </a:cubicBezTo>
                  <a:cubicBezTo>
                    <a:pt x="154" y="415"/>
                    <a:pt x="74" y="595"/>
                    <a:pt x="74" y="793"/>
                  </a:cubicBezTo>
                  <a:cubicBezTo>
                    <a:pt x="74" y="793"/>
                    <a:pt x="74" y="793"/>
                    <a:pt x="74" y="793"/>
                  </a:cubicBezTo>
                  <a:cubicBezTo>
                    <a:pt x="74" y="992"/>
                    <a:pt x="154" y="1172"/>
                    <a:pt x="284" y="1302"/>
                  </a:cubicBezTo>
                  <a:cubicBezTo>
                    <a:pt x="284" y="1302"/>
                    <a:pt x="284" y="1302"/>
                    <a:pt x="284" y="1302"/>
                  </a:cubicBezTo>
                  <a:cubicBezTo>
                    <a:pt x="415" y="1433"/>
                    <a:pt x="595" y="1513"/>
                    <a:pt x="793" y="1513"/>
                  </a:cubicBezTo>
                  <a:cubicBezTo>
                    <a:pt x="793" y="1513"/>
                    <a:pt x="793" y="1513"/>
                    <a:pt x="793" y="1513"/>
                  </a:cubicBezTo>
                  <a:cubicBezTo>
                    <a:pt x="793" y="1515"/>
                    <a:pt x="793" y="1515"/>
                    <a:pt x="793" y="1515"/>
                  </a:cubicBezTo>
                  <a:cubicBezTo>
                    <a:pt x="793" y="1516"/>
                    <a:pt x="793" y="1516"/>
                    <a:pt x="793" y="1516"/>
                  </a:cubicBezTo>
                  <a:cubicBezTo>
                    <a:pt x="394" y="1516"/>
                    <a:pt x="71" y="1193"/>
                    <a:pt x="71" y="7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2" name="Freeform 109"/>
            <p:cNvSpPr>
              <a:spLocks noEditPoints="1"/>
            </p:cNvSpPr>
            <p:nvPr/>
          </p:nvSpPr>
          <p:spPr bwMode="auto">
            <a:xfrm>
              <a:off x="293" y="1313"/>
              <a:ext cx="2164" cy="2164"/>
            </a:xfrm>
            <a:custGeom>
              <a:avLst/>
              <a:gdLst>
                <a:gd name="T0" fmla="*/ 721 w 1443"/>
                <a:gd name="T1" fmla="*/ 0 h 1443"/>
                <a:gd name="T2" fmla="*/ 0 w 1443"/>
                <a:gd name="T3" fmla="*/ 721 h 1443"/>
                <a:gd name="T4" fmla="*/ 721 w 1443"/>
                <a:gd name="T5" fmla="*/ 1443 h 1443"/>
                <a:gd name="T6" fmla="*/ 1443 w 1443"/>
                <a:gd name="T7" fmla="*/ 721 h 1443"/>
                <a:gd name="T8" fmla="*/ 721 w 1443"/>
                <a:gd name="T9" fmla="*/ 0 h 1443"/>
                <a:gd name="T10" fmla="*/ 721 w 1443"/>
                <a:gd name="T11" fmla="*/ 1371 h 1443"/>
                <a:gd name="T12" fmla="*/ 66 w 1443"/>
                <a:gd name="T13" fmla="*/ 721 h 1443"/>
                <a:gd name="T14" fmla="*/ 721 w 1443"/>
                <a:gd name="T15" fmla="*/ 71 h 1443"/>
                <a:gd name="T16" fmla="*/ 1377 w 1443"/>
                <a:gd name="T17" fmla="*/ 721 h 1443"/>
                <a:gd name="T18" fmla="*/ 721 w 1443"/>
                <a:gd name="T19" fmla="*/ 1371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3" h="1443">
                  <a:moveTo>
                    <a:pt x="721" y="0"/>
                  </a:moveTo>
                  <a:cubicBezTo>
                    <a:pt x="323" y="0"/>
                    <a:pt x="0" y="323"/>
                    <a:pt x="0" y="721"/>
                  </a:cubicBezTo>
                  <a:cubicBezTo>
                    <a:pt x="0" y="1120"/>
                    <a:pt x="323" y="1443"/>
                    <a:pt x="721" y="1443"/>
                  </a:cubicBezTo>
                  <a:cubicBezTo>
                    <a:pt x="1120" y="1443"/>
                    <a:pt x="1443" y="1120"/>
                    <a:pt x="1443" y="721"/>
                  </a:cubicBezTo>
                  <a:cubicBezTo>
                    <a:pt x="1443" y="323"/>
                    <a:pt x="1120" y="0"/>
                    <a:pt x="721" y="0"/>
                  </a:cubicBezTo>
                  <a:close/>
                  <a:moveTo>
                    <a:pt x="721" y="1371"/>
                  </a:moveTo>
                  <a:cubicBezTo>
                    <a:pt x="359" y="1371"/>
                    <a:pt x="66" y="1080"/>
                    <a:pt x="66" y="721"/>
                  </a:cubicBezTo>
                  <a:cubicBezTo>
                    <a:pt x="66" y="362"/>
                    <a:pt x="359" y="71"/>
                    <a:pt x="721" y="71"/>
                  </a:cubicBezTo>
                  <a:cubicBezTo>
                    <a:pt x="1084" y="71"/>
                    <a:pt x="1377" y="362"/>
                    <a:pt x="1377" y="721"/>
                  </a:cubicBezTo>
                  <a:cubicBezTo>
                    <a:pt x="1377" y="1080"/>
                    <a:pt x="1084" y="1371"/>
                    <a:pt x="721" y="1371"/>
                  </a:cubicBezTo>
                  <a:close/>
                </a:path>
              </a:pathLst>
            </a:custGeom>
            <a:solidFill>
              <a:srgbClr val="F9D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3" name="Freeform 110"/>
            <p:cNvSpPr>
              <a:spLocks noEditPoints="1"/>
            </p:cNvSpPr>
            <p:nvPr/>
          </p:nvSpPr>
          <p:spPr bwMode="auto">
            <a:xfrm>
              <a:off x="291" y="1310"/>
              <a:ext cx="2168" cy="2169"/>
            </a:xfrm>
            <a:custGeom>
              <a:avLst/>
              <a:gdLst>
                <a:gd name="T0" fmla="*/ 722 w 1445"/>
                <a:gd name="T1" fmla="*/ 0 h 1446"/>
                <a:gd name="T2" fmla="*/ 722 w 1445"/>
                <a:gd name="T3" fmla="*/ 2 h 1446"/>
                <a:gd name="T4" fmla="*/ 213 w 1445"/>
                <a:gd name="T5" fmla="*/ 214 h 1446"/>
                <a:gd name="T6" fmla="*/ 3 w 1445"/>
                <a:gd name="T7" fmla="*/ 723 h 1446"/>
                <a:gd name="T8" fmla="*/ 213 w 1445"/>
                <a:gd name="T9" fmla="*/ 1232 h 1446"/>
                <a:gd name="T10" fmla="*/ 722 w 1445"/>
                <a:gd name="T11" fmla="*/ 1443 h 1446"/>
                <a:gd name="T12" fmla="*/ 1231 w 1445"/>
                <a:gd name="T13" fmla="*/ 1232 h 1446"/>
                <a:gd name="T14" fmla="*/ 1442 w 1445"/>
                <a:gd name="T15" fmla="*/ 723 h 1446"/>
                <a:gd name="T16" fmla="*/ 1231 w 1445"/>
                <a:gd name="T17" fmla="*/ 214 h 1446"/>
                <a:gd name="T18" fmla="*/ 722 w 1445"/>
                <a:gd name="T19" fmla="*/ 3 h 1446"/>
                <a:gd name="T20" fmla="*/ 722 w 1445"/>
                <a:gd name="T21" fmla="*/ 2 h 1446"/>
                <a:gd name="T22" fmla="*/ 1445 w 1445"/>
                <a:gd name="T23" fmla="*/ 723 h 1446"/>
                <a:gd name="T24" fmla="*/ 722 w 1445"/>
                <a:gd name="T25" fmla="*/ 1446 h 1446"/>
                <a:gd name="T26" fmla="*/ 0 w 1445"/>
                <a:gd name="T27" fmla="*/ 723 h 1446"/>
                <a:gd name="T28" fmla="*/ 65 w 1445"/>
                <a:gd name="T29" fmla="*/ 723 h 1446"/>
                <a:gd name="T30" fmla="*/ 258 w 1445"/>
                <a:gd name="T31" fmla="*/ 263 h 1446"/>
                <a:gd name="T32" fmla="*/ 722 w 1445"/>
                <a:gd name="T33" fmla="*/ 72 h 1446"/>
                <a:gd name="T34" fmla="*/ 1187 w 1445"/>
                <a:gd name="T35" fmla="*/ 263 h 1446"/>
                <a:gd name="T36" fmla="*/ 1380 w 1445"/>
                <a:gd name="T37" fmla="*/ 723 h 1446"/>
                <a:gd name="T38" fmla="*/ 1187 w 1445"/>
                <a:gd name="T39" fmla="*/ 1184 h 1446"/>
                <a:gd name="T40" fmla="*/ 722 w 1445"/>
                <a:gd name="T41" fmla="*/ 1375 h 1446"/>
                <a:gd name="T42" fmla="*/ 722 w 1445"/>
                <a:gd name="T43" fmla="*/ 1373 h 1446"/>
                <a:gd name="T44" fmla="*/ 1185 w 1445"/>
                <a:gd name="T45" fmla="*/ 1182 h 1446"/>
                <a:gd name="T46" fmla="*/ 1377 w 1445"/>
                <a:gd name="T47" fmla="*/ 723 h 1446"/>
                <a:gd name="T48" fmla="*/ 1185 w 1445"/>
                <a:gd name="T49" fmla="*/ 265 h 1446"/>
                <a:gd name="T50" fmla="*/ 722 w 1445"/>
                <a:gd name="T51" fmla="*/ 75 h 1446"/>
                <a:gd name="T52" fmla="*/ 260 w 1445"/>
                <a:gd name="T53" fmla="*/ 265 h 1446"/>
                <a:gd name="T54" fmla="*/ 68 w 1445"/>
                <a:gd name="T55" fmla="*/ 723 h 1446"/>
                <a:gd name="T56" fmla="*/ 260 w 1445"/>
                <a:gd name="T57" fmla="*/ 1182 h 1446"/>
                <a:gd name="T58" fmla="*/ 722 w 1445"/>
                <a:gd name="T59" fmla="*/ 1372 h 1446"/>
                <a:gd name="T60" fmla="*/ 722 w 1445"/>
                <a:gd name="T61" fmla="*/ 1373 h 1446"/>
                <a:gd name="T62" fmla="*/ 258 w 1445"/>
                <a:gd name="T63" fmla="*/ 1184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5" h="1446">
                  <a:moveTo>
                    <a:pt x="0" y="723"/>
                  </a:moveTo>
                  <a:cubicBezTo>
                    <a:pt x="0" y="324"/>
                    <a:pt x="323" y="0"/>
                    <a:pt x="722" y="0"/>
                  </a:cubicBezTo>
                  <a:cubicBezTo>
                    <a:pt x="722" y="0"/>
                    <a:pt x="722" y="0"/>
                    <a:pt x="722" y="0"/>
                  </a:cubicBezTo>
                  <a:cubicBezTo>
                    <a:pt x="722" y="2"/>
                    <a:pt x="722" y="2"/>
                    <a:pt x="722" y="2"/>
                  </a:cubicBezTo>
                  <a:cubicBezTo>
                    <a:pt x="722" y="3"/>
                    <a:pt x="722" y="3"/>
                    <a:pt x="722" y="3"/>
                  </a:cubicBezTo>
                  <a:cubicBezTo>
                    <a:pt x="524" y="3"/>
                    <a:pt x="344" y="84"/>
                    <a:pt x="213" y="214"/>
                  </a:cubicBezTo>
                  <a:cubicBezTo>
                    <a:pt x="213" y="214"/>
                    <a:pt x="213" y="214"/>
                    <a:pt x="213" y="214"/>
                  </a:cubicBezTo>
                  <a:cubicBezTo>
                    <a:pt x="83" y="345"/>
                    <a:pt x="3" y="525"/>
                    <a:pt x="3" y="723"/>
                  </a:cubicBezTo>
                  <a:cubicBezTo>
                    <a:pt x="3" y="723"/>
                    <a:pt x="3" y="723"/>
                    <a:pt x="3" y="723"/>
                  </a:cubicBezTo>
                  <a:cubicBezTo>
                    <a:pt x="3" y="922"/>
                    <a:pt x="83" y="1102"/>
                    <a:pt x="213" y="1232"/>
                  </a:cubicBezTo>
                  <a:cubicBezTo>
                    <a:pt x="213" y="1232"/>
                    <a:pt x="213" y="1232"/>
                    <a:pt x="213" y="1232"/>
                  </a:cubicBezTo>
                  <a:cubicBezTo>
                    <a:pt x="344" y="1363"/>
                    <a:pt x="524" y="1443"/>
                    <a:pt x="722" y="1443"/>
                  </a:cubicBezTo>
                  <a:cubicBezTo>
                    <a:pt x="722" y="1443"/>
                    <a:pt x="722" y="1443"/>
                    <a:pt x="722" y="1443"/>
                  </a:cubicBezTo>
                  <a:cubicBezTo>
                    <a:pt x="921" y="1443"/>
                    <a:pt x="1101" y="1363"/>
                    <a:pt x="1231" y="1232"/>
                  </a:cubicBezTo>
                  <a:cubicBezTo>
                    <a:pt x="1231" y="1232"/>
                    <a:pt x="1231" y="1232"/>
                    <a:pt x="1231" y="1232"/>
                  </a:cubicBezTo>
                  <a:cubicBezTo>
                    <a:pt x="1362" y="1102"/>
                    <a:pt x="1442" y="922"/>
                    <a:pt x="1442" y="723"/>
                  </a:cubicBezTo>
                  <a:cubicBezTo>
                    <a:pt x="1442" y="723"/>
                    <a:pt x="1442" y="723"/>
                    <a:pt x="1442" y="723"/>
                  </a:cubicBezTo>
                  <a:cubicBezTo>
                    <a:pt x="1442" y="525"/>
                    <a:pt x="1362" y="345"/>
                    <a:pt x="1231" y="214"/>
                  </a:cubicBezTo>
                  <a:cubicBezTo>
                    <a:pt x="1231" y="214"/>
                    <a:pt x="1231" y="214"/>
                    <a:pt x="1231" y="214"/>
                  </a:cubicBezTo>
                  <a:cubicBezTo>
                    <a:pt x="1101" y="84"/>
                    <a:pt x="921" y="3"/>
                    <a:pt x="722" y="3"/>
                  </a:cubicBezTo>
                  <a:cubicBezTo>
                    <a:pt x="722" y="3"/>
                    <a:pt x="722" y="3"/>
                    <a:pt x="722" y="3"/>
                  </a:cubicBezTo>
                  <a:cubicBezTo>
                    <a:pt x="722" y="2"/>
                    <a:pt x="722" y="2"/>
                    <a:pt x="722" y="2"/>
                  </a:cubicBezTo>
                  <a:cubicBezTo>
                    <a:pt x="722" y="0"/>
                    <a:pt x="722" y="0"/>
                    <a:pt x="722" y="0"/>
                  </a:cubicBezTo>
                  <a:cubicBezTo>
                    <a:pt x="1122" y="0"/>
                    <a:pt x="1445" y="324"/>
                    <a:pt x="1445" y="723"/>
                  </a:cubicBezTo>
                  <a:cubicBezTo>
                    <a:pt x="1445" y="723"/>
                    <a:pt x="1445" y="723"/>
                    <a:pt x="1445" y="723"/>
                  </a:cubicBezTo>
                  <a:cubicBezTo>
                    <a:pt x="1445" y="1123"/>
                    <a:pt x="1122" y="1446"/>
                    <a:pt x="722" y="1446"/>
                  </a:cubicBezTo>
                  <a:cubicBezTo>
                    <a:pt x="722" y="1446"/>
                    <a:pt x="722" y="1446"/>
                    <a:pt x="722" y="1446"/>
                  </a:cubicBezTo>
                  <a:cubicBezTo>
                    <a:pt x="323" y="1446"/>
                    <a:pt x="0" y="1123"/>
                    <a:pt x="0" y="723"/>
                  </a:cubicBezTo>
                  <a:close/>
                  <a:moveTo>
                    <a:pt x="258" y="1184"/>
                  </a:moveTo>
                  <a:cubicBezTo>
                    <a:pt x="139" y="1066"/>
                    <a:pt x="65" y="903"/>
                    <a:pt x="65" y="723"/>
                  </a:cubicBezTo>
                  <a:cubicBezTo>
                    <a:pt x="65" y="723"/>
                    <a:pt x="65" y="723"/>
                    <a:pt x="65" y="723"/>
                  </a:cubicBezTo>
                  <a:cubicBezTo>
                    <a:pt x="65" y="543"/>
                    <a:pt x="139" y="381"/>
                    <a:pt x="258" y="263"/>
                  </a:cubicBezTo>
                  <a:cubicBezTo>
                    <a:pt x="258" y="263"/>
                    <a:pt x="258" y="263"/>
                    <a:pt x="258" y="263"/>
                  </a:cubicBezTo>
                  <a:cubicBezTo>
                    <a:pt x="377" y="145"/>
                    <a:pt x="541" y="72"/>
                    <a:pt x="722" y="72"/>
                  </a:cubicBezTo>
                  <a:cubicBezTo>
                    <a:pt x="722" y="72"/>
                    <a:pt x="722" y="72"/>
                    <a:pt x="722" y="72"/>
                  </a:cubicBezTo>
                  <a:cubicBezTo>
                    <a:pt x="904" y="72"/>
                    <a:pt x="1068" y="145"/>
                    <a:pt x="1187" y="263"/>
                  </a:cubicBezTo>
                  <a:cubicBezTo>
                    <a:pt x="1187" y="263"/>
                    <a:pt x="1187" y="263"/>
                    <a:pt x="1187" y="263"/>
                  </a:cubicBezTo>
                  <a:cubicBezTo>
                    <a:pt x="1306" y="381"/>
                    <a:pt x="1380" y="543"/>
                    <a:pt x="1380" y="723"/>
                  </a:cubicBezTo>
                  <a:cubicBezTo>
                    <a:pt x="1380" y="723"/>
                    <a:pt x="1380" y="723"/>
                    <a:pt x="1380" y="723"/>
                  </a:cubicBezTo>
                  <a:cubicBezTo>
                    <a:pt x="1380" y="903"/>
                    <a:pt x="1306" y="1066"/>
                    <a:pt x="1187" y="1184"/>
                  </a:cubicBezTo>
                  <a:cubicBezTo>
                    <a:pt x="1187" y="1184"/>
                    <a:pt x="1187" y="1184"/>
                    <a:pt x="1187" y="1184"/>
                  </a:cubicBezTo>
                  <a:cubicBezTo>
                    <a:pt x="1068" y="1302"/>
                    <a:pt x="904" y="1375"/>
                    <a:pt x="722" y="1375"/>
                  </a:cubicBezTo>
                  <a:cubicBezTo>
                    <a:pt x="722" y="1375"/>
                    <a:pt x="722" y="1375"/>
                    <a:pt x="722" y="1375"/>
                  </a:cubicBezTo>
                  <a:cubicBezTo>
                    <a:pt x="722" y="1373"/>
                    <a:pt x="722" y="1373"/>
                    <a:pt x="722" y="1373"/>
                  </a:cubicBezTo>
                  <a:cubicBezTo>
                    <a:pt x="722" y="1372"/>
                    <a:pt x="722" y="1372"/>
                    <a:pt x="722" y="1372"/>
                  </a:cubicBezTo>
                  <a:cubicBezTo>
                    <a:pt x="903" y="1372"/>
                    <a:pt x="1067" y="1299"/>
                    <a:pt x="1185" y="1182"/>
                  </a:cubicBezTo>
                  <a:cubicBezTo>
                    <a:pt x="1185" y="1182"/>
                    <a:pt x="1185" y="1182"/>
                    <a:pt x="1185" y="1182"/>
                  </a:cubicBezTo>
                  <a:cubicBezTo>
                    <a:pt x="1304" y="1064"/>
                    <a:pt x="1377" y="902"/>
                    <a:pt x="1377" y="723"/>
                  </a:cubicBezTo>
                  <a:cubicBezTo>
                    <a:pt x="1377" y="723"/>
                    <a:pt x="1377" y="723"/>
                    <a:pt x="1377" y="723"/>
                  </a:cubicBezTo>
                  <a:cubicBezTo>
                    <a:pt x="1377" y="544"/>
                    <a:pt x="1304" y="382"/>
                    <a:pt x="1185" y="265"/>
                  </a:cubicBezTo>
                  <a:cubicBezTo>
                    <a:pt x="1185" y="265"/>
                    <a:pt x="1185" y="265"/>
                    <a:pt x="1185" y="265"/>
                  </a:cubicBezTo>
                  <a:cubicBezTo>
                    <a:pt x="1067" y="147"/>
                    <a:pt x="903" y="75"/>
                    <a:pt x="722" y="75"/>
                  </a:cubicBezTo>
                  <a:cubicBezTo>
                    <a:pt x="722" y="75"/>
                    <a:pt x="722" y="75"/>
                    <a:pt x="722" y="75"/>
                  </a:cubicBezTo>
                  <a:cubicBezTo>
                    <a:pt x="542" y="75"/>
                    <a:pt x="378" y="147"/>
                    <a:pt x="260" y="265"/>
                  </a:cubicBezTo>
                  <a:cubicBezTo>
                    <a:pt x="260" y="265"/>
                    <a:pt x="260" y="265"/>
                    <a:pt x="260" y="265"/>
                  </a:cubicBezTo>
                  <a:cubicBezTo>
                    <a:pt x="141" y="382"/>
                    <a:pt x="68" y="544"/>
                    <a:pt x="68" y="723"/>
                  </a:cubicBezTo>
                  <a:cubicBezTo>
                    <a:pt x="68" y="723"/>
                    <a:pt x="68" y="723"/>
                    <a:pt x="68" y="723"/>
                  </a:cubicBezTo>
                  <a:cubicBezTo>
                    <a:pt x="68" y="902"/>
                    <a:pt x="141" y="1064"/>
                    <a:pt x="260" y="1182"/>
                  </a:cubicBezTo>
                  <a:cubicBezTo>
                    <a:pt x="260" y="1182"/>
                    <a:pt x="260" y="1182"/>
                    <a:pt x="260" y="1182"/>
                  </a:cubicBezTo>
                  <a:cubicBezTo>
                    <a:pt x="378" y="1299"/>
                    <a:pt x="542" y="1372"/>
                    <a:pt x="722" y="1372"/>
                  </a:cubicBezTo>
                  <a:cubicBezTo>
                    <a:pt x="722" y="1372"/>
                    <a:pt x="722" y="1372"/>
                    <a:pt x="722" y="1372"/>
                  </a:cubicBezTo>
                  <a:cubicBezTo>
                    <a:pt x="722" y="1373"/>
                    <a:pt x="722" y="1373"/>
                    <a:pt x="722" y="1373"/>
                  </a:cubicBezTo>
                  <a:cubicBezTo>
                    <a:pt x="722" y="1375"/>
                    <a:pt x="722" y="1375"/>
                    <a:pt x="722" y="1375"/>
                  </a:cubicBezTo>
                  <a:cubicBezTo>
                    <a:pt x="541" y="1375"/>
                    <a:pt x="377" y="1302"/>
                    <a:pt x="258" y="11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4" name="Freeform 111"/>
            <p:cNvSpPr>
              <a:spLocks noEditPoints="1"/>
            </p:cNvSpPr>
            <p:nvPr/>
          </p:nvSpPr>
          <p:spPr bwMode="auto">
            <a:xfrm>
              <a:off x="392" y="1420"/>
              <a:ext cx="1966" cy="1949"/>
            </a:xfrm>
            <a:custGeom>
              <a:avLst/>
              <a:gdLst>
                <a:gd name="T0" fmla="*/ 655 w 1311"/>
                <a:gd name="T1" fmla="*/ 0 h 1300"/>
                <a:gd name="T2" fmla="*/ 0 w 1311"/>
                <a:gd name="T3" fmla="*/ 650 h 1300"/>
                <a:gd name="T4" fmla="*/ 655 w 1311"/>
                <a:gd name="T5" fmla="*/ 1300 h 1300"/>
                <a:gd name="T6" fmla="*/ 1311 w 1311"/>
                <a:gd name="T7" fmla="*/ 650 h 1300"/>
                <a:gd name="T8" fmla="*/ 655 w 1311"/>
                <a:gd name="T9" fmla="*/ 0 h 1300"/>
                <a:gd name="T10" fmla="*/ 654 w 1311"/>
                <a:gd name="T11" fmla="*/ 1231 h 1300"/>
                <a:gd name="T12" fmla="*/ 68 w 1311"/>
                <a:gd name="T13" fmla="*/ 650 h 1300"/>
                <a:gd name="T14" fmla="*/ 654 w 1311"/>
                <a:gd name="T15" fmla="*/ 69 h 1300"/>
                <a:gd name="T16" fmla="*/ 1240 w 1311"/>
                <a:gd name="T17" fmla="*/ 650 h 1300"/>
                <a:gd name="T18" fmla="*/ 654 w 1311"/>
                <a:gd name="T19" fmla="*/ 1231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1" h="1300">
                  <a:moveTo>
                    <a:pt x="655" y="0"/>
                  </a:moveTo>
                  <a:cubicBezTo>
                    <a:pt x="293" y="0"/>
                    <a:pt x="0" y="291"/>
                    <a:pt x="0" y="650"/>
                  </a:cubicBezTo>
                  <a:cubicBezTo>
                    <a:pt x="0" y="1009"/>
                    <a:pt x="293" y="1300"/>
                    <a:pt x="655" y="1300"/>
                  </a:cubicBezTo>
                  <a:cubicBezTo>
                    <a:pt x="1018" y="1300"/>
                    <a:pt x="1311" y="1009"/>
                    <a:pt x="1311" y="650"/>
                  </a:cubicBezTo>
                  <a:cubicBezTo>
                    <a:pt x="1311" y="291"/>
                    <a:pt x="1018" y="0"/>
                    <a:pt x="655" y="0"/>
                  </a:cubicBezTo>
                  <a:close/>
                  <a:moveTo>
                    <a:pt x="654" y="1231"/>
                  </a:moveTo>
                  <a:cubicBezTo>
                    <a:pt x="330" y="1231"/>
                    <a:pt x="68" y="971"/>
                    <a:pt x="68" y="650"/>
                  </a:cubicBezTo>
                  <a:cubicBezTo>
                    <a:pt x="68" y="329"/>
                    <a:pt x="330" y="69"/>
                    <a:pt x="654" y="69"/>
                  </a:cubicBezTo>
                  <a:cubicBezTo>
                    <a:pt x="978" y="69"/>
                    <a:pt x="1240" y="329"/>
                    <a:pt x="1240" y="650"/>
                  </a:cubicBezTo>
                  <a:cubicBezTo>
                    <a:pt x="1240" y="971"/>
                    <a:pt x="978" y="1231"/>
                    <a:pt x="654" y="1231"/>
                  </a:cubicBezTo>
                  <a:close/>
                </a:path>
              </a:pathLst>
            </a:custGeom>
            <a:solidFill>
              <a:srgbClr val="B0EB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5" name="Freeform 112"/>
            <p:cNvSpPr>
              <a:spLocks noEditPoints="1"/>
            </p:cNvSpPr>
            <p:nvPr/>
          </p:nvSpPr>
          <p:spPr bwMode="auto">
            <a:xfrm>
              <a:off x="389" y="1418"/>
              <a:ext cx="1972" cy="1954"/>
            </a:xfrm>
            <a:custGeom>
              <a:avLst/>
              <a:gdLst>
                <a:gd name="T0" fmla="*/ 0 w 1315"/>
                <a:gd name="T1" fmla="*/ 651 h 1303"/>
                <a:gd name="T2" fmla="*/ 193 w 1315"/>
                <a:gd name="T3" fmla="*/ 191 h 1303"/>
                <a:gd name="T4" fmla="*/ 657 w 1315"/>
                <a:gd name="T5" fmla="*/ 0 h 1303"/>
                <a:gd name="T6" fmla="*/ 657 w 1315"/>
                <a:gd name="T7" fmla="*/ 1 h 1303"/>
                <a:gd name="T8" fmla="*/ 195 w 1315"/>
                <a:gd name="T9" fmla="*/ 193 h 1303"/>
                <a:gd name="T10" fmla="*/ 3 w 1315"/>
                <a:gd name="T11" fmla="*/ 651 h 1303"/>
                <a:gd name="T12" fmla="*/ 195 w 1315"/>
                <a:gd name="T13" fmla="*/ 1110 h 1303"/>
                <a:gd name="T14" fmla="*/ 657 w 1315"/>
                <a:gd name="T15" fmla="*/ 1300 h 1303"/>
                <a:gd name="T16" fmla="*/ 1120 w 1315"/>
                <a:gd name="T17" fmla="*/ 1110 h 1303"/>
                <a:gd name="T18" fmla="*/ 1312 w 1315"/>
                <a:gd name="T19" fmla="*/ 651 h 1303"/>
                <a:gd name="T20" fmla="*/ 1120 w 1315"/>
                <a:gd name="T21" fmla="*/ 193 h 1303"/>
                <a:gd name="T22" fmla="*/ 657 w 1315"/>
                <a:gd name="T23" fmla="*/ 3 h 1303"/>
                <a:gd name="T24" fmla="*/ 657 w 1315"/>
                <a:gd name="T25" fmla="*/ 1 h 1303"/>
                <a:gd name="T26" fmla="*/ 1122 w 1315"/>
                <a:gd name="T27" fmla="*/ 191 h 1303"/>
                <a:gd name="T28" fmla="*/ 1315 w 1315"/>
                <a:gd name="T29" fmla="*/ 651 h 1303"/>
                <a:gd name="T30" fmla="*/ 1122 w 1315"/>
                <a:gd name="T31" fmla="*/ 1112 h 1303"/>
                <a:gd name="T32" fmla="*/ 657 w 1315"/>
                <a:gd name="T33" fmla="*/ 1303 h 1303"/>
                <a:gd name="T34" fmla="*/ 193 w 1315"/>
                <a:gd name="T35" fmla="*/ 1112 h 1303"/>
                <a:gd name="T36" fmla="*/ 68 w 1315"/>
                <a:gd name="T37" fmla="*/ 651 h 1303"/>
                <a:gd name="T38" fmla="*/ 240 w 1315"/>
                <a:gd name="T39" fmla="*/ 239 h 1303"/>
                <a:gd name="T40" fmla="*/ 656 w 1315"/>
                <a:gd name="T41" fmla="*/ 68 h 1303"/>
                <a:gd name="T42" fmla="*/ 1071 w 1315"/>
                <a:gd name="T43" fmla="*/ 239 h 1303"/>
                <a:gd name="T44" fmla="*/ 1244 w 1315"/>
                <a:gd name="T45" fmla="*/ 651 h 1303"/>
                <a:gd name="T46" fmla="*/ 1071 w 1315"/>
                <a:gd name="T47" fmla="*/ 1063 h 1303"/>
                <a:gd name="T48" fmla="*/ 656 w 1315"/>
                <a:gd name="T49" fmla="*/ 1233 h 1303"/>
                <a:gd name="T50" fmla="*/ 656 w 1315"/>
                <a:gd name="T51" fmla="*/ 1232 h 1303"/>
                <a:gd name="T52" fmla="*/ 1069 w 1315"/>
                <a:gd name="T53" fmla="*/ 1060 h 1303"/>
                <a:gd name="T54" fmla="*/ 1241 w 1315"/>
                <a:gd name="T55" fmla="*/ 651 h 1303"/>
                <a:gd name="T56" fmla="*/ 1069 w 1315"/>
                <a:gd name="T57" fmla="*/ 241 h 1303"/>
                <a:gd name="T58" fmla="*/ 656 w 1315"/>
                <a:gd name="T59" fmla="*/ 71 h 1303"/>
                <a:gd name="T60" fmla="*/ 242 w 1315"/>
                <a:gd name="T61" fmla="*/ 241 h 1303"/>
                <a:gd name="T62" fmla="*/ 71 w 1315"/>
                <a:gd name="T63" fmla="*/ 651 h 1303"/>
                <a:gd name="T64" fmla="*/ 242 w 1315"/>
                <a:gd name="T65" fmla="*/ 1060 h 1303"/>
                <a:gd name="T66" fmla="*/ 656 w 1315"/>
                <a:gd name="T67" fmla="*/ 1230 h 1303"/>
                <a:gd name="T68" fmla="*/ 656 w 1315"/>
                <a:gd name="T69" fmla="*/ 1232 h 1303"/>
                <a:gd name="T70" fmla="*/ 240 w 1315"/>
                <a:gd name="T71" fmla="*/ 106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5" h="1303">
                  <a:moveTo>
                    <a:pt x="193" y="1112"/>
                  </a:moveTo>
                  <a:cubicBezTo>
                    <a:pt x="74" y="994"/>
                    <a:pt x="0" y="831"/>
                    <a:pt x="0" y="651"/>
                  </a:cubicBezTo>
                  <a:cubicBezTo>
                    <a:pt x="0" y="651"/>
                    <a:pt x="0" y="651"/>
                    <a:pt x="0" y="651"/>
                  </a:cubicBezTo>
                  <a:cubicBezTo>
                    <a:pt x="0" y="471"/>
                    <a:pt x="74" y="309"/>
                    <a:pt x="193" y="191"/>
                  </a:cubicBezTo>
                  <a:cubicBezTo>
                    <a:pt x="193" y="191"/>
                    <a:pt x="193" y="191"/>
                    <a:pt x="193" y="191"/>
                  </a:cubicBezTo>
                  <a:cubicBezTo>
                    <a:pt x="312" y="73"/>
                    <a:pt x="476" y="0"/>
                    <a:pt x="657" y="0"/>
                  </a:cubicBezTo>
                  <a:cubicBezTo>
                    <a:pt x="657" y="0"/>
                    <a:pt x="657" y="0"/>
                    <a:pt x="657" y="0"/>
                  </a:cubicBezTo>
                  <a:cubicBezTo>
                    <a:pt x="657" y="1"/>
                    <a:pt x="657" y="1"/>
                    <a:pt x="657" y="1"/>
                  </a:cubicBezTo>
                  <a:cubicBezTo>
                    <a:pt x="657" y="3"/>
                    <a:pt x="657" y="3"/>
                    <a:pt x="657" y="3"/>
                  </a:cubicBezTo>
                  <a:cubicBezTo>
                    <a:pt x="477" y="3"/>
                    <a:pt x="313" y="75"/>
                    <a:pt x="195" y="193"/>
                  </a:cubicBezTo>
                  <a:cubicBezTo>
                    <a:pt x="195" y="193"/>
                    <a:pt x="195" y="193"/>
                    <a:pt x="195" y="193"/>
                  </a:cubicBezTo>
                  <a:cubicBezTo>
                    <a:pt x="76" y="310"/>
                    <a:pt x="3" y="472"/>
                    <a:pt x="3" y="651"/>
                  </a:cubicBezTo>
                  <a:cubicBezTo>
                    <a:pt x="3" y="651"/>
                    <a:pt x="3" y="651"/>
                    <a:pt x="3" y="651"/>
                  </a:cubicBezTo>
                  <a:cubicBezTo>
                    <a:pt x="3" y="830"/>
                    <a:pt x="76" y="992"/>
                    <a:pt x="195" y="1110"/>
                  </a:cubicBezTo>
                  <a:cubicBezTo>
                    <a:pt x="195" y="1110"/>
                    <a:pt x="195" y="1110"/>
                    <a:pt x="195" y="1110"/>
                  </a:cubicBezTo>
                  <a:cubicBezTo>
                    <a:pt x="313" y="1227"/>
                    <a:pt x="477" y="1300"/>
                    <a:pt x="657" y="1300"/>
                  </a:cubicBezTo>
                  <a:cubicBezTo>
                    <a:pt x="657" y="1300"/>
                    <a:pt x="657" y="1300"/>
                    <a:pt x="657" y="1300"/>
                  </a:cubicBezTo>
                  <a:cubicBezTo>
                    <a:pt x="838" y="1300"/>
                    <a:pt x="1002" y="1227"/>
                    <a:pt x="1120" y="1110"/>
                  </a:cubicBezTo>
                  <a:cubicBezTo>
                    <a:pt x="1120" y="1110"/>
                    <a:pt x="1120" y="1110"/>
                    <a:pt x="1120" y="1110"/>
                  </a:cubicBezTo>
                  <a:cubicBezTo>
                    <a:pt x="1239" y="992"/>
                    <a:pt x="1312" y="830"/>
                    <a:pt x="1312" y="651"/>
                  </a:cubicBezTo>
                  <a:cubicBezTo>
                    <a:pt x="1312" y="651"/>
                    <a:pt x="1312" y="651"/>
                    <a:pt x="1312" y="651"/>
                  </a:cubicBezTo>
                  <a:cubicBezTo>
                    <a:pt x="1312" y="472"/>
                    <a:pt x="1239" y="310"/>
                    <a:pt x="1120" y="193"/>
                  </a:cubicBezTo>
                  <a:cubicBezTo>
                    <a:pt x="1120" y="193"/>
                    <a:pt x="1120" y="193"/>
                    <a:pt x="1120" y="193"/>
                  </a:cubicBezTo>
                  <a:cubicBezTo>
                    <a:pt x="1002" y="75"/>
                    <a:pt x="838" y="3"/>
                    <a:pt x="657" y="3"/>
                  </a:cubicBezTo>
                  <a:cubicBezTo>
                    <a:pt x="657" y="3"/>
                    <a:pt x="657" y="3"/>
                    <a:pt x="657" y="3"/>
                  </a:cubicBezTo>
                  <a:cubicBezTo>
                    <a:pt x="657" y="1"/>
                    <a:pt x="657" y="1"/>
                    <a:pt x="657" y="1"/>
                  </a:cubicBezTo>
                  <a:cubicBezTo>
                    <a:pt x="657" y="0"/>
                    <a:pt x="657" y="0"/>
                    <a:pt x="657" y="0"/>
                  </a:cubicBezTo>
                  <a:cubicBezTo>
                    <a:pt x="839" y="0"/>
                    <a:pt x="1003" y="73"/>
                    <a:pt x="1122" y="191"/>
                  </a:cubicBezTo>
                  <a:cubicBezTo>
                    <a:pt x="1122" y="191"/>
                    <a:pt x="1122" y="191"/>
                    <a:pt x="1122" y="191"/>
                  </a:cubicBezTo>
                  <a:cubicBezTo>
                    <a:pt x="1241" y="309"/>
                    <a:pt x="1315" y="471"/>
                    <a:pt x="1315" y="651"/>
                  </a:cubicBezTo>
                  <a:cubicBezTo>
                    <a:pt x="1315" y="651"/>
                    <a:pt x="1315" y="651"/>
                    <a:pt x="1315" y="651"/>
                  </a:cubicBezTo>
                  <a:cubicBezTo>
                    <a:pt x="1315" y="831"/>
                    <a:pt x="1241" y="994"/>
                    <a:pt x="1122" y="1112"/>
                  </a:cubicBezTo>
                  <a:cubicBezTo>
                    <a:pt x="1122" y="1112"/>
                    <a:pt x="1122" y="1112"/>
                    <a:pt x="1122" y="1112"/>
                  </a:cubicBezTo>
                  <a:cubicBezTo>
                    <a:pt x="1003" y="1230"/>
                    <a:pt x="839" y="1303"/>
                    <a:pt x="657" y="1303"/>
                  </a:cubicBezTo>
                  <a:cubicBezTo>
                    <a:pt x="657" y="1303"/>
                    <a:pt x="657" y="1303"/>
                    <a:pt x="657" y="1303"/>
                  </a:cubicBezTo>
                  <a:cubicBezTo>
                    <a:pt x="476" y="1303"/>
                    <a:pt x="312" y="1230"/>
                    <a:pt x="193" y="1112"/>
                  </a:cubicBezTo>
                  <a:close/>
                  <a:moveTo>
                    <a:pt x="240" y="1063"/>
                  </a:moveTo>
                  <a:cubicBezTo>
                    <a:pt x="134" y="957"/>
                    <a:pt x="68" y="812"/>
                    <a:pt x="68" y="651"/>
                  </a:cubicBezTo>
                  <a:cubicBezTo>
                    <a:pt x="68" y="651"/>
                    <a:pt x="68" y="651"/>
                    <a:pt x="68" y="651"/>
                  </a:cubicBezTo>
                  <a:cubicBezTo>
                    <a:pt x="68" y="490"/>
                    <a:pt x="134" y="344"/>
                    <a:pt x="240" y="239"/>
                  </a:cubicBezTo>
                  <a:cubicBezTo>
                    <a:pt x="240" y="239"/>
                    <a:pt x="240" y="239"/>
                    <a:pt x="240" y="239"/>
                  </a:cubicBezTo>
                  <a:cubicBezTo>
                    <a:pt x="347" y="133"/>
                    <a:pt x="493" y="68"/>
                    <a:pt x="656" y="68"/>
                  </a:cubicBezTo>
                  <a:cubicBezTo>
                    <a:pt x="656" y="68"/>
                    <a:pt x="656" y="68"/>
                    <a:pt x="656" y="68"/>
                  </a:cubicBezTo>
                  <a:cubicBezTo>
                    <a:pt x="818" y="68"/>
                    <a:pt x="965" y="133"/>
                    <a:pt x="1071" y="239"/>
                  </a:cubicBezTo>
                  <a:cubicBezTo>
                    <a:pt x="1071" y="239"/>
                    <a:pt x="1071" y="239"/>
                    <a:pt x="1071" y="239"/>
                  </a:cubicBezTo>
                  <a:cubicBezTo>
                    <a:pt x="1178" y="344"/>
                    <a:pt x="1244" y="490"/>
                    <a:pt x="1244" y="651"/>
                  </a:cubicBezTo>
                  <a:cubicBezTo>
                    <a:pt x="1244" y="651"/>
                    <a:pt x="1244" y="651"/>
                    <a:pt x="1244" y="651"/>
                  </a:cubicBezTo>
                  <a:cubicBezTo>
                    <a:pt x="1244" y="812"/>
                    <a:pt x="1178" y="957"/>
                    <a:pt x="1071" y="1063"/>
                  </a:cubicBezTo>
                  <a:cubicBezTo>
                    <a:pt x="1071" y="1063"/>
                    <a:pt x="1071" y="1063"/>
                    <a:pt x="1071" y="1063"/>
                  </a:cubicBezTo>
                  <a:cubicBezTo>
                    <a:pt x="965" y="1168"/>
                    <a:pt x="818" y="1233"/>
                    <a:pt x="656" y="1233"/>
                  </a:cubicBezTo>
                  <a:cubicBezTo>
                    <a:pt x="656" y="1233"/>
                    <a:pt x="656" y="1233"/>
                    <a:pt x="656" y="1233"/>
                  </a:cubicBezTo>
                  <a:cubicBezTo>
                    <a:pt x="656" y="1232"/>
                    <a:pt x="656" y="1232"/>
                    <a:pt x="656" y="1232"/>
                  </a:cubicBezTo>
                  <a:cubicBezTo>
                    <a:pt x="656" y="1230"/>
                    <a:pt x="656" y="1230"/>
                    <a:pt x="656" y="1230"/>
                  </a:cubicBezTo>
                  <a:cubicBezTo>
                    <a:pt x="817" y="1230"/>
                    <a:pt x="963" y="1165"/>
                    <a:pt x="1069" y="1060"/>
                  </a:cubicBezTo>
                  <a:cubicBezTo>
                    <a:pt x="1069" y="1060"/>
                    <a:pt x="1069" y="1060"/>
                    <a:pt x="1069" y="1060"/>
                  </a:cubicBezTo>
                  <a:cubicBezTo>
                    <a:pt x="1175" y="956"/>
                    <a:pt x="1241" y="811"/>
                    <a:pt x="1241" y="651"/>
                  </a:cubicBezTo>
                  <a:cubicBezTo>
                    <a:pt x="1241" y="651"/>
                    <a:pt x="1241" y="651"/>
                    <a:pt x="1241" y="651"/>
                  </a:cubicBezTo>
                  <a:cubicBezTo>
                    <a:pt x="1241" y="491"/>
                    <a:pt x="1175" y="346"/>
                    <a:pt x="1069" y="241"/>
                  </a:cubicBezTo>
                  <a:cubicBezTo>
                    <a:pt x="1069" y="241"/>
                    <a:pt x="1069" y="241"/>
                    <a:pt x="1069" y="241"/>
                  </a:cubicBezTo>
                  <a:cubicBezTo>
                    <a:pt x="963" y="136"/>
                    <a:pt x="817" y="71"/>
                    <a:pt x="656" y="71"/>
                  </a:cubicBezTo>
                  <a:cubicBezTo>
                    <a:pt x="656" y="71"/>
                    <a:pt x="656" y="71"/>
                    <a:pt x="656" y="71"/>
                  </a:cubicBezTo>
                  <a:cubicBezTo>
                    <a:pt x="494" y="71"/>
                    <a:pt x="348" y="136"/>
                    <a:pt x="242" y="241"/>
                  </a:cubicBezTo>
                  <a:cubicBezTo>
                    <a:pt x="242" y="241"/>
                    <a:pt x="242" y="241"/>
                    <a:pt x="242" y="241"/>
                  </a:cubicBezTo>
                  <a:cubicBezTo>
                    <a:pt x="136" y="346"/>
                    <a:pt x="71" y="491"/>
                    <a:pt x="71" y="651"/>
                  </a:cubicBezTo>
                  <a:cubicBezTo>
                    <a:pt x="71" y="651"/>
                    <a:pt x="71" y="651"/>
                    <a:pt x="71" y="651"/>
                  </a:cubicBezTo>
                  <a:cubicBezTo>
                    <a:pt x="71" y="811"/>
                    <a:pt x="136" y="956"/>
                    <a:pt x="242" y="1060"/>
                  </a:cubicBezTo>
                  <a:cubicBezTo>
                    <a:pt x="242" y="1060"/>
                    <a:pt x="242" y="1060"/>
                    <a:pt x="242" y="1060"/>
                  </a:cubicBezTo>
                  <a:cubicBezTo>
                    <a:pt x="348" y="1165"/>
                    <a:pt x="494" y="1230"/>
                    <a:pt x="656" y="1230"/>
                  </a:cubicBezTo>
                  <a:cubicBezTo>
                    <a:pt x="656" y="1230"/>
                    <a:pt x="656" y="1230"/>
                    <a:pt x="656" y="1230"/>
                  </a:cubicBezTo>
                  <a:cubicBezTo>
                    <a:pt x="656" y="1232"/>
                    <a:pt x="656" y="1232"/>
                    <a:pt x="656" y="1232"/>
                  </a:cubicBezTo>
                  <a:cubicBezTo>
                    <a:pt x="656" y="1233"/>
                    <a:pt x="656" y="1233"/>
                    <a:pt x="656" y="1233"/>
                  </a:cubicBezTo>
                  <a:cubicBezTo>
                    <a:pt x="493" y="1233"/>
                    <a:pt x="347" y="1168"/>
                    <a:pt x="240" y="10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6" name="Freeform 113"/>
            <p:cNvSpPr>
              <a:spLocks noEditPoints="1"/>
            </p:cNvSpPr>
            <p:nvPr/>
          </p:nvSpPr>
          <p:spPr bwMode="auto">
            <a:xfrm>
              <a:off x="530" y="1559"/>
              <a:ext cx="1690" cy="1671"/>
            </a:xfrm>
            <a:custGeom>
              <a:avLst/>
              <a:gdLst>
                <a:gd name="T0" fmla="*/ 540 w 1127"/>
                <a:gd name="T1" fmla="*/ 1109 h 1114"/>
                <a:gd name="T2" fmla="*/ 492 w 1127"/>
                <a:gd name="T3" fmla="*/ 1110 h 1114"/>
                <a:gd name="T4" fmla="*/ 636 w 1127"/>
                <a:gd name="T5" fmla="*/ 1110 h 1114"/>
                <a:gd name="T6" fmla="*/ 671 w 1127"/>
                <a:gd name="T7" fmla="*/ 1099 h 1114"/>
                <a:gd name="T8" fmla="*/ 436 w 1127"/>
                <a:gd name="T9" fmla="*/ 1098 h 1114"/>
                <a:gd name="T10" fmla="*/ 386 w 1127"/>
                <a:gd name="T11" fmla="*/ 1086 h 1114"/>
                <a:gd name="T12" fmla="*/ 742 w 1127"/>
                <a:gd name="T13" fmla="*/ 1086 h 1114"/>
                <a:gd name="T14" fmla="*/ 785 w 1127"/>
                <a:gd name="T15" fmla="*/ 1064 h 1114"/>
                <a:gd name="T16" fmla="*/ 331 w 1127"/>
                <a:gd name="T17" fmla="*/ 1065 h 1114"/>
                <a:gd name="T18" fmla="*/ 289 w 1127"/>
                <a:gd name="T19" fmla="*/ 1039 h 1114"/>
                <a:gd name="T20" fmla="*/ 840 w 1127"/>
                <a:gd name="T21" fmla="*/ 1043 h 1114"/>
                <a:gd name="T22" fmla="*/ 882 w 1127"/>
                <a:gd name="T23" fmla="*/ 1014 h 1114"/>
                <a:gd name="T24" fmla="*/ 236 w 1127"/>
                <a:gd name="T25" fmla="*/ 1011 h 1114"/>
                <a:gd name="T26" fmla="*/ 201 w 1127"/>
                <a:gd name="T27" fmla="*/ 978 h 1114"/>
                <a:gd name="T28" fmla="*/ 180 w 1127"/>
                <a:gd name="T29" fmla="*/ 965 h 1114"/>
                <a:gd name="T30" fmla="*/ 965 w 1127"/>
                <a:gd name="T31" fmla="*/ 948 h 1114"/>
                <a:gd name="T32" fmla="*/ 978 w 1127"/>
                <a:gd name="T33" fmla="*/ 927 h 1114"/>
                <a:gd name="T34" fmla="*/ 133 w 1127"/>
                <a:gd name="T35" fmla="*/ 910 h 1114"/>
                <a:gd name="T36" fmla="*/ 100 w 1127"/>
                <a:gd name="T37" fmla="*/ 875 h 1114"/>
                <a:gd name="T38" fmla="*/ 1027 w 1127"/>
                <a:gd name="T39" fmla="*/ 874 h 1114"/>
                <a:gd name="T40" fmla="*/ 1049 w 1127"/>
                <a:gd name="T41" fmla="*/ 831 h 1114"/>
                <a:gd name="T42" fmla="*/ 71 w 1127"/>
                <a:gd name="T43" fmla="*/ 825 h 1114"/>
                <a:gd name="T44" fmla="*/ 48 w 1127"/>
                <a:gd name="T45" fmla="*/ 778 h 1114"/>
                <a:gd name="T46" fmla="*/ 1078 w 1127"/>
                <a:gd name="T47" fmla="*/ 781 h 1114"/>
                <a:gd name="T48" fmla="*/ 1096 w 1127"/>
                <a:gd name="T49" fmla="*/ 732 h 1114"/>
                <a:gd name="T50" fmla="*/ 26 w 1127"/>
                <a:gd name="T51" fmla="*/ 725 h 1114"/>
                <a:gd name="T52" fmla="*/ 18 w 1127"/>
                <a:gd name="T53" fmla="*/ 677 h 1114"/>
                <a:gd name="T54" fmla="*/ 1111 w 1127"/>
                <a:gd name="T55" fmla="*/ 679 h 1114"/>
                <a:gd name="T56" fmla="*/ 1122 w 1127"/>
                <a:gd name="T57" fmla="*/ 629 h 1114"/>
                <a:gd name="T58" fmla="*/ 1120 w 1127"/>
                <a:gd name="T59" fmla="*/ 605 h 1114"/>
                <a:gd name="T60" fmla="*/ 3 w 1127"/>
                <a:gd name="T61" fmla="*/ 585 h 1114"/>
                <a:gd name="T62" fmla="*/ 1127 w 1127"/>
                <a:gd name="T63" fmla="*/ 555 h 1114"/>
                <a:gd name="T64" fmla="*/ 2 w 1127"/>
                <a:gd name="T65" fmla="*/ 549 h 1114"/>
                <a:gd name="T66" fmla="*/ 6 w 1127"/>
                <a:gd name="T67" fmla="*/ 496 h 1114"/>
                <a:gd name="T68" fmla="*/ 1117 w 1127"/>
                <a:gd name="T69" fmla="*/ 483 h 1114"/>
                <a:gd name="T70" fmla="*/ 1113 w 1127"/>
                <a:gd name="T71" fmla="*/ 435 h 1114"/>
                <a:gd name="T72" fmla="*/ 1103 w 1127"/>
                <a:gd name="T73" fmla="*/ 413 h 1114"/>
                <a:gd name="T74" fmla="*/ 29 w 1127"/>
                <a:gd name="T75" fmla="*/ 394 h 1114"/>
                <a:gd name="T76" fmla="*/ 33 w 1127"/>
                <a:gd name="T77" fmla="*/ 370 h 1114"/>
                <a:gd name="T78" fmla="*/ 1083 w 1127"/>
                <a:gd name="T79" fmla="*/ 347 h 1114"/>
                <a:gd name="T80" fmla="*/ 1059 w 1127"/>
                <a:gd name="T81" fmla="*/ 302 h 1114"/>
                <a:gd name="T82" fmla="*/ 66 w 1127"/>
                <a:gd name="T83" fmla="*/ 305 h 1114"/>
                <a:gd name="T84" fmla="*/ 86 w 1127"/>
                <a:gd name="T85" fmla="*/ 261 h 1114"/>
                <a:gd name="T86" fmla="*/ 1030 w 1127"/>
                <a:gd name="T87" fmla="*/ 252 h 1114"/>
                <a:gd name="T88" fmla="*/ 1004 w 1127"/>
                <a:gd name="T89" fmla="*/ 210 h 1114"/>
                <a:gd name="T90" fmla="*/ 121 w 1127"/>
                <a:gd name="T91" fmla="*/ 216 h 1114"/>
                <a:gd name="T92" fmla="*/ 156 w 1127"/>
                <a:gd name="T93" fmla="*/ 176 h 1114"/>
                <a:gd name="T94" fmla="*/ 960 w 1127"/>
                <a:gd name="T95" fmla="*/ 168 h 1114"/>
                <a:gd name="T96" fmla="*/ 937 w 1127"/>
                <a:gd name="T97" fmla="*/ 140 h 1114"/>
                <a:gd name="T98" fmla="*/ 897 w 1127"/>
                <a:gd name="T99" fmla="*/ 114 h 1114"/>
                <a:gd name="T100" fmla="*/ 237 w 1127"/>
                <a:gd name="T101" fmla="*/ 109 h 1114"/>
                <a:gd name="T102" fmla="*/ 254 w 1127"/>
                <a:gd name="T103" fmla="*/ 92 h 1114"/>
                <a:gd name="T104" fmla="*/ 850 w 1127"/>
                <a:gd name="T105" fmla="*/ 80 h 1114"/>
                <a:gd name="T106" fmla="*/ 804 w 1127"/>
                <a:gd name="T107" fmla="*/ 59 h 1114"/>
                <a:gd name="T108" fmla="*/ 319 w 1127"/>
                <a:gd name="T109" fmla="*/ 61 h 1114"/>
                <a:gd name="T110" fmla="*/ 361 w 1127"/>
                <a:gd name="T111" fmla="*/ 37 h 1114"/>
                <a:gd name="T112" fmla="*/ 752 w 1127"/>
                <a:gd name="T113" fmla="*/ 35 h 1114"/>
                <a:gd name="T114" fmla="*/ 701 w 1127"/>
                <a:gd name="T115" fmla="*/ 19 h 1114"/>
                <a:gd name="T116" fmla="*/ 419 w 1127"/>
                <a:gd name="T117" fmla="*/ 24 h 1114"/>
                <a:gd name="T118" fmla="*/ 468 w 1127"/>
                <a:gd name="T119" fmla="*/ 11 h 1114"/>
                <a:gd name="T120" fmla="*/ 645 w 1127"/>
                <a:gd name="T121" fmla="*/ 11 h 1114"/>
                <a:gd name="T122" fmla="*/ 609 w 1127"/>
                <a:gd name="T123" fmla="*/ 2 h 1114"/>
                <a:gd name="T124" fmla="*/ 563 w 1127"/>
                <a:gd name="T125" fmla="*/ 5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1114">
                  <a:moveTo>
                    <a:pt x="562" y="1112"/>
                  </a:moveTo>
                  <a:cubicBezTo>
                    <a:pt x="562" y="1111"/>
                    <a:pt x="563" y="1110"/>
                    <a:pt x="564" y="1110"/>
                  </a:cubicBezTo>
                  <a:cubicBezTo>
                    <a:pt x="564" y="1110"/>
                    <a:pt x="564" y="1110"/>
                    <a:pt x="564" y="1110"/>
                  </a:cubicBezTo>
                  <a:cubicBezTo>
                    <a:pt x="568" y="1110"/>
                    <a:pt x="572" y="1110"/>
                    <a:pt x="576" y="1109"/>
                  </a:cubicBezTo>
                  <a:cubicBezTo>
                    <a:pt x="576" y="1109"/>
                    <a:pt x="576" y="1109"/>
                    <a:pt x="576" y="1109"/>
                  </a:cubicBezTo>
                  <a:cubicBezTo>
                    <a:pt x="577" y="1109"/>
                    <a:pt x="579" y="1110"/>
                    <a:pt x="579" y="1112"/>
                  </a:cubicBezTo>
                  <a:cubicBezTo>
                    <a:pt x="579" y="1112"/>
                    <a:pt x="579" y="1112"/>
                    <a:pt x="579" y="1112"/>
                  </a:cubicBezTo>
                  <a:cubicBezTo>
                    <a:pt x="579" y="1113"/>
                    <a:pt x="578" y="1114"/>
                    <a:pt x="576" y="1114"/>
                  </a:cubicBezTo>
                  <a:cubicBezTo>
                    <a:pt x="576" y="1114"/>
                    <a:pt x="576" y="1114"/>
                    <a:pt x="576" y="1114"/>
                  </a:cubicBezTo>
                  <a:cubicBezTo>
                    <a:pt x="572" y="1114"/>
                    <a:pt x="568" y="1114"/>
                    <a:pt x="564" y="1114"/>
                  </a:cubicBezTo>
                  <a:cubicBezTo>
                    <a:pt x="564" y="1114"/>
                    <a:pt x="564" y="1114"/>
                    <a:pt x="564" y="1114"/>
                  </a:cubicBezTo>
                  <a:cubicBezTo>
                    <a:pt x="563" y="1114"/>
                    <a:pt x="562" y="1113"/>
                    <a:pt x="562" y="1112"/>
                  </a:cubicBezTo>
                  <a:close/>
                  <a:moveTo>
                    <a:pt x="540" y="1114"/>
                  </a:moveTo>
                  <a:cubicBezTo>
                    <a:pt x="536" y="1114"/>
                    <a:pt x="532" y="1114"/>
                    <a:pt x="528" y="1113"/>
                  </a:cubicBezTo>
                  <a:cubicBezTo>
                    <a:pt x="528" y="1113"/>
                    <a:pt x="528" y="1113"/>
                    <a:pt x="528" y="1113"/>
                  </a:cubicBezTo>
                  <a:cubicBezTo>
                    <a:pt x="527" y="1113"/>
                    <a:pt x="526" y="1112"/>
                    <a:pt x="526" y="1111"/>
                  </a:cubicBezTo>
                  <a:cubicBezTo>
                    <a:pt x="526" y="1111"/>
                    <a:pt x="526" y="1111"/>
                    <a:pt x="526" y="1111"/>
                  </a:cubicBezTo>
                  <a:cubicBezTo>
                    <a:pt x="526" y="1109"/>
                    <a:pt x="527" y="1108"/>
                    <a:pt x="528" y="1109"/>
                  </a:cubicBezTo>
                  <a:cubicBezTo>
                    <a:pt x="528" y="1109"/>
                    <a:pt x="528" y="1109"/>
                    <a:pt x="528" y="1109"/>
                  </a:cubicBezTo>
                  <a:cubicBezTo>
                    <a:pt x="532" y="1109"/>
                    <a:pt x="536" y="1109"/>
                    <a:pt x="540" y="1109"/>
                  </a:cubicBezTo>
                  <a:cubicBezTo>
                    <a:pt x="540" y="1109"/>
                    <a:pt x="540" y="1109"/>
                    <a:pt x="540" y="1109"/>
                  </a:cubicBezTo>
                  <a:cubicBezTo>
                    <a:pt x="540" y="1109"/>
                    <a:pt x="540" y="1109"/>
                    <a:pt x="540" y="1109"/>
                  </a:cubicBezTo>
                  <a:cubicBezTo>
                    <a:pt x="542" y="1109"/>
                    <a:pt x="543" y="1110"/>
                    <a:pt x="543" y="1112"/>
                  </a:cubicBezTo>
                  <a:cubicBezTo>
                    <a:pt x="543" y="1112"/>
                    <a:pt x="543" y="1112"/>
                    <a:pt x="543" y="1112"/>
                  </a:cubicBezTo>
                  <a:cubicBezTo>
                    <a:pt x="543" y="1113"/>
                    <a:pt x="541" y="1114"/>
                    <a:pt x="540" y="1114"/>
                  </a:cubicBezTo>
                  <a:cubicBezTo>
                    <a:pt x="540" y="1114"/>
                    <a:pt x="540" y="1114"/>
                    <a:pt x="540" y="1114"/>
                  </a:cubicBezTo>
                  <a:cubicBezTo>
                    <a:pt x="540" y="1114"/>
                    <a:pt x="540" y="1114"/>
                    <a:pt x="540" y="1114"/>
                  </a:cubicBezTo>
                  <a:close/>
                  <a:moveTo>
                    <a:pt x="598" y="1111"/>
                  </a:moveTo>
                  <a:cubicBezTo>
                    <a:pt x="598" y="1110"/>
                    <a:pt x="599" y="1109"/>
                    <a:pt x="600" y="1108"/>
                  </a:cubicBezTo>
                  <a:cubicBezTo>
                    <a:pt x="600" y="1108"/>
                    <a:pt x="600" y="1108"/>
                    <a:pt x="600" y="1108"/>
                  </a:cubicBezTo>
                  <a:cubicBezTo>
                    <a:pt x="604" y="1108"/>
                    <a:pt x="608" y="1108"/>
                    <a:pt x="612" y="1108"/>
                  </a:cubicBezTo>
                  <a:cubicBezTo>
                    <a:pt x="612" y="1108"/>
                    <a:pt x="612" y="1108"/>
                    <a:pt x="612" y="1108"/>
                  </a:cubicBezTo>
                  <a:cubicBezTo>
                    <a:pt x="613" y="1107"/>
                    <a:pt x="614" y="1108"/>
                    <a:pt x="614" y="1110"/>
                  </a:cubicBezTo>
                  <a:cubicBezTo>
                    <a:pt x="614" y="1110"/>
                    <a:pt x="614" y="1110"/>
                    <a:pt x="614" y="1110"/>
                  </a:cubicBezTo>
                  <a:cubicBezTo>
                    <a:pt x="615" y="1111"/>
                    <a:pt x="614" y="1112"/>
                    <a:pt x="612" y="1112"/>
                  </a:cubicBezTo>
                  <a:cubicBezTo>
                    <a:pt x="612" y="1112"/>
                    <a:pt x="612" y="1112"/>
                    <a:pt x="612" y="1112"/>
                  </a:cubicBezTo>
                  <a:cubicBezTo>
                    <a:pt x="608" y="1113"/>
                    <a:pt x="604" y="1113"/>
                    <a:pt x="600" y="1113"/>
                  </a:cubicBezTo>
                  <a:cubicBezTo>
                    <a:pt x="600" y="1113"/>
                    <a:pt x="600" y="1113"/>
                    <a:pt x="600" y="1113"/>
                  </a:cubicBezTo>
                  <a:cubicBezTo>
                    <a:pt x="600" y="1113"/>
                    <a:pt x="600" y="1113"/>
                    <a:pt x="600" y="1113"/>
                  </a:cubicBezTo>
                  <a:cubicBezTo>
                    <a:pt x="600" y="1113"/>
                    <a:pt x="600" y="1113"/>
                    <a:pt x="600" y="1113"/>
                  </a:cubicBezTo>
                  <a:cubicBezTo>
                    <a:pt x="599" y="1113"/>
                    <a:pt x="598" y="1112"/>
                    <a:pt x="598" y="1111"/>
                  </a:cubicBezTo>
                  <a:close/>
                  <a:moveTo>
                    <a:pt x="504" y="1111"/>
                  </a:moveTo>
                  <a:cubicBezTo>
                    <a:pt x="500" y="1111"/>
                    <a:pt x="496" y="1110"/>
                    <a:pt x="492" y="1110"/>
                  </a:cubicBezTo>
                  <a:cubicBezTo>
                    <a:pt x="492" y="1110"/>
                    <a:pt x="492" y="1110"/>
                    <a:pt x="492" y="1110"/>
                  </a:cubicBezTo>
                  <a:cubicBezTo>
                    <a:pt x="491" y="1110"/>
                    <a:pt x="490" y="1109"/>
                    <a:pt x="490" y="1107"/>
                  </a:cubicBezTo>
                  <a:cubicBezTo>
                    <a:pt x="490" y="1107"/>
                    <a:pt x="490" y="1107"/>
                    <a:pt x="490" y="1107"/>
                  </a:cubicBezTo>
                  <a:cubicBezTo>
                    <a:pt x="490" y="1106"/>
                    <a:pt x="491" y="1105"/>
                    <a:pt x="493" y="1105"/>
                  </a:cubicBezTo>
                  <a:cubicBezTo>
                    <a:pt x="493" y="1105"/>
                    <a:pt x="493" y="1105"/>
                    <a:pt x="493" y="1105"/>
                  </a:cubicBezTo>
                  <a:cubicBezTo>
                    <a:pt x="497" y="1106"/>
                    <a:pt x="501" y="1106"/>
                    <a:pt x="505" y="1107"/>
                  </a:cubicBezTo>
                  <a:cubicBezTo>
                    <a:pt x="505" y="1107"/>
                    <a:pt x="505" y="1107"/>
                    <a:pt x="505" y="1107"/>
                  </a:cubicBezTo>
                  <a:cubicBezTo>
                    <a:pt x="506" y="1107"/>
                    <a:pt x="507" y="1108"/>
                    <a:pt x="507" y="1109"/>
                  </a:cubicBezTo>
                  <a:cubicBezTo>
                    <a:pt x="507" y="1109"/>
                    <a:pt x="507" y="1109"/>
                    <a:pt x="507" y="1109"/>
                  </a:cubicBezTo>
                  <a:cubicBezTo>
                    <a:pt x="507" y="1110"/>
                    <a:pt x="505" y="1111"/>
                    <a:pt x="504" y="1111"/>
                  </a:cubicBezTo>
                  <a:cubicBezTo>
                    <a:pt x="504" y="1111"/>
                    <a:pt x="504" y="1111"/>
                    <a:pt x="504" y="1111"/>
                  </a:cubicBezTo>
                  <a:cubicBezTo>
                    <a:pt x="504" y="1111"/>
                    <a:pt x="504" y="1111"/>
                    <a:pt x="504" y="1111"/>
                  </a:cubicBezTo>
                  <a:close/>
                  <a:moveTo>
                    <a:pt x="634" y="1108"/>
                  </a:moveTo>
                  <a:cubicBezTo>
                    <a:pt x="633" y="1106"/>
                    <a:pt x="634" y="1105"/>
                    <a:pt x="636" y="1105"/>
                  </a:cubicBezTo>
                  <a:cubicBezTo>
                    <a:pt x="636" y="1105"/>
                    <a:pt x="636" y="1105"/>
                    <a:pt x="636" y="1105"/>
                  </a:cubicBezTo>
                  <a:cubicBezTo>
                    <a:pt x="640" y="1105"/>
                    <a:pt x="644" y="1104"/>
                    <a:pt x="647" y="1103"/>
                  </a:cubicBezTo>
                  <a:cubicBezTo>
                    <a:pt x="647" y="1103"/>
                    <a:pt x="647" y="1103"/>
                    <a:pt x="647" y="1103"/>
                  </a:cubicBezTo>
                  <a:cubicBezTo>
                    <a:pt x="647" y="1103"/>
                    <a:pt x="647" y="1103"/>
                    <a:pt x="647" y="1103"/>
                  </a:cubicBezTo>
                  <a:cubicBezTo>
                    <a:pt x="649" y="1103"/>
                    <a:pt x="650" y="1104"/>
                    <a:pt x="650" y="1105"/>
                  </a:cubicBezTo>
                  <a:cubicBezTo>
                    <a:pt x="650" y="1105"/>
                    <a:pt x="650" y="1105"/>
                    <a:pt x="650" y="1105"/>
                  </a:cubicBezTo>
                  <a:cubicBezTo>
                    <a:pt x="650" y="1107"/>
                    <a:pt x="649" y="1108"/>
                    <a:pt x="648" y="1108"/>
                  </a:cubicBezTo>
                  <a:cubicBezTo>
                    <a:pt x="648" y="1108"/>
                    <a:pt x="648" y="1108"/>
                    <a:pt x="648" y="1108"/>
                  </a:cubicBezTo>
                  <a:cubicBezTo>
                    <a:pt x="644" y="1109"/>
                    <a:pt x="640" y="1109"/>
                    <a:pt x="636" y="1110"/>
                  </a:cubicBezTo>
                  <a:cubicBezTo>
                    <a:pt x="636" y="1110"/>
                    <a:pt x="636" y="1110"/>
                    <a:pt x="636" y="1110"/>
                  </a:cubicBezTo>
                  <a:cubicBezTo>
                    <a:pt x="636" y="1110"/>
                    <a:pt x="636" y="1110"/>
                    <a:pt x="636" y="1110"/>
                  </a:cubicBezTo>
                  <a:cubicBezTo>
                    <a:pt x="636" y="1110"/>
                    <a:pt x="636" y="1110"/>
                    <a:pt x="636" y="1110"/>
                  </a:cubicBezTo>
                  <a:cubicBezTo>
                    <a:pt x="635" y="1110"/>
                    <a:pt x="634" y="1109"/>
                    <a:pt x="634" y="1108"/>
                  </a:cubicBezTo>
                  <a:close/>
                  <a:moveTo>
                    <a:pt x="468" y="1107"/>
                  </a:moveTo>
                  <a:cubicBezTo>
                    <a:pt x="464" y="1106"/>
                    <a:pt x="460" y="1105"/>
                    <a:pt x="456" y="1104"/>
                  </a:cubicBezTo>
                  <a:cubicBezTo>
                    <a:pt x="456" y="1104"/>
                    <a:pt x="456" y="1104"/>
                    <a:pt x="456" y="1104"/>
                  </a:cubicBezTo>
                  <a:cubicBezTo>
                    <a:pt x="455" y="1104"/>
                    <a:pt x="454" y="1103"/>
                    <a:pt x="454" y="1102"/>
                  </a:cubicBezTo>
                  <a:cubicBezTo>
                    <a:pt x="454" y="1102"/>
                    <a:pt x="454" y="1102"/>
                    <a:pt x="454" y="1102"/>
                  </a:cubicBezTo>
                  <a:cubicBezTo>
                    <a:pt x="455" y="1100"/>
                    <a:pt x="456" y="1099"/>
                    <a:pt x="457" y="1100"/>
                  </a:cubicBezTo>
                  <a:cubicBezTo>
                    <a:pt x="457" y="1100"/>
                    <a:pt x="457" y="1100"/>
                    <a:pt x="457" y="1100"/>
                  </a:cubicBezTo>
                  <a:cubicBezTo>
                    <a:pt x="461" y="1100"/>
                    <a:pt x="465" y="1101"/>
                    <a:pt x="469" y="1102"/>
                  </a:cubicBezTo>
                  <a:cubicBezTo>
                    <a:pt x="469" y="1102"/>
                    <a:pt x="469" y="1102"/>
                    <a:pt x="469" y="1102"/>
                  </a:cubicBezTo>
                  <a:cubicBezTo>
                    <a:pt x="469" y="1102"/>
                    <a:pt x="469" y="1102"/>
                    <a:pt x="469" y="1102"/>
                  </a:cubicBezTo>
                  <a:cubicBezTo>
                    <a:pt x="470" y="1102"/>
                    <a:pt x="471" y="1103"/>
                    <a:pt x="471" y="1105"/>
                  </a:cubicBezTo>
                  <a:cubicBezTo>
                    <a:pt x="471" y="1105"/>
                    <a:pt x="471" y="1105"/>
                    <a:pt x="471" y="1105"/>
                  </a:cubicBezTo>
                  <a:cubicBezTo>
                    <a:pt x="471" y="1106"/>
                    <a:pt x="470" y="1107"/>
                    <a:pt x="469" y="1107"/>
                  </a:cubicBezTo>
                  <a:cubicBezTo>
                    <a:pt x="469" y="1107"/>
                    <a:pt x="469" y="1107"/>
                    <a:pt x="469" y="1107"/>
                  </a:cubicBezTo>
                  <a:cubicBezTo>
                    <a:pt x="468" y="1107"/>
                    <a:pt x="468" y="1107"/>
                    <a:pt x="468" y="1107"/>
                  </a:cubicBezTo>
                  <a:close/>
                  <a:moveTo>
                    <a:pt x="669" y="1102"/>
                  </a:moveTo>
                  <a:cubicBezTo>
                    <a:pt x="669" y="1101"/>
                    <a:pt x="670" y="1100"/>
                    <a:pt x="671" y="1099"/>
                  </a:cubicBezTo>
                  <a:cubicBezTo>
                    <a:pt x="671" y="1099"/>
                    <a:pt x="671" y="1099"/>
                    <a:pt x="671" y="1099"/>
                  </a:cubicBezTo>
                  <a:cubicBezTo>
                    <a:pt x="675" y="1099"/>
                    <a:pt x="679" y="1098"/>
                    <a:pt x="683" y="1097"/>
                  </a:cubicBezTo>
                  <a:cubicBezTo>
                    <a:pt x="683" y="1097"/>
                    <a:pt x="683" y="1097"/>
                    <a:pt x="683" y="1097"/>
                  </a:cubicBezTo>
                  <a:cubicBezTo>
                    <a:pt x="684" y="1097"/>
                    <a:pt x="685" y="1098"/>
                    <a:pt x="686" y="1099"/>
                  </a:cubicBezTo>
                  <a:cubicBezTo>
                    <a:pt x="686" y="1099"/>
                    <a:pt x="686" y="1099"/>
                    <a:pt x="686" y="1099"/>
                  </a:cubicBezTo>
                  <a:cubicBezTo>
                    <a:pt x="686" y="1100"/>
                    <a:pt x="685" y="1101"/>
                    <a:pt x="684" y="1102"/>
                  </a:cubicBezTo>
                  <a:cubicBezTo>
                    <a:pt x="684" y="1102"/>
                    <a:pt x="684" y="1102"/>
                    <a:pt x="684" y="1102"/>
                  </a:cubicBezTo>
                  <a:cubicBezTo>
                    <a:pt x="680" y="1103"/>
                    <a:pt x="676" y="1103"/>
                    <a:pt x="672" y="1104"/>
                  </a:cubicBezTo>
                  <a:cubicBezTo>
                    <a:pt x="672" y="1104"/>
                    <a:pt x="672" y="1104"/>
                    <a:pt x="672" y="1104"/>
                  </a:cubicBezTo>
                  <a:cubicBezTo>
                    <a:pt x="672" y="1104"/>
                    <a:pt x="672" y="1104"/>
                    <a:pt x="671" y="1104"/>
                  </a:cubicBezTo>
                  <a:cubicBezTo>
                    <a:pt x="671" y="1104"/>
                    <a:pt x="671" y="1104"/>
                    <a:pt x="671" y="1104"/>
                  </a:cubicBezTo>
                  <a:cubicBezTo>
                    <a:pt x="670" y="1104"/>
                    <a:pt x="669" y="1103"/>
                    <a:pt x="669" y="1102"/>
                  </a:cubicBezTo>
                  <a:close/>
                  <a:moveTo>
                    <a:pt x="433" y="1099"/>
                  </a:moveTo>
                  <a:cubicBezTo>
                    <a:pt x="429" y="1098"/>
                    <a:pt x="425" y="1097"/>
                    <a:pt x="421" y="1096"/>
                  </a:cubicBezTo>
                  <a:cubicBezTo>
                    <a:pt x="421" y="1096"/>
                    <a:pt x="421" y="1096"/>
                    <a:pt x="421" y="1096"/>
                  </a:cubicBezTo>
                  <a:cubicBezTo>
                    <a:pt x="420" y="1096"/>
                    <a:pt x="419" y="1095"/>
                    <a:pt x="419" y="1094"/>
                  </a:cubicBezTo>
                  <a:cubicBezTo>
                    <a:pt x="419" y="1094"/>
                    <a:pt x="419" y="1094"/>
                    <a:pt x="419" y="1094"/>
                  </a:cubicBezTo>
                  <a:cubicBezTo>
                    <a:pt x="420" y="1092"/>
                    <a:pt x="421" y="1092"/>
                    <a:pt x="422" y="1092"/>
                  </a:cubicBezTo>
                  <a:cubicBezTo>
                    <a:pt x="422" y="1092"/>
                    <a:pt x="422" y="1092"/>
                    <a:pt x="422" y="1092"/>
                  </a:cubicBezTo>
                  <a:cubicBezTo>
                    <a:pt x="426" y="1093"/>
                    <a:pt x="430" y="1094"/>
                    <a:pt x="434" y="1095"/>
                  </a:cubicBezTo>
                  <a:cubicBezTo>
                    <a:pt x="434" y="1095"/>
                    <a:pt x="434" y="1095"/>
                    <a:pt x="434" y="1095"/>
                  </a:cubicBezTo>
                  <a:cubicBezTo>
                    <a:pt x="434" y="1095"/>
                    <a:pt x="434" y="1095"/>
                    <a:pt x="434" y="1095"/>
                  </a:cubicBezTo>
                  <a:cubicBezTo>
                    <a:pt x="435" y="1095"/>
                    <a:pt x="436" y="1096"/>
                    <a:pt x="436" y="1098"/>
                  </a:cubicBezTo>
                  <a:cubicBezTo>
                    <a:pt x="436" y="1098"/>
                    <a:pt x="436" y="1098"/>
                    <a:pt x="436" y="1098"/>
                  </a:cubicBezTo>
                  <a:cubicBezTo>
                    <a:pt x="435" y="1099"/>
                    <a:pt x="434" y="1099"/>
                    <a:pt x="433" y="1099"/>
                  </a:cubicBezTo>
                  <a:cubicBezTo>
                    <a:pt x="433" y="1099"/>
                    <a:pt x="433" y="1099"/>
                    <a:pt x="433" y="1099"/>
                  </a:cubicBezTo>
                  <a:cubicBezTo>
                    <a:pt x="433" y="1099"/>
                    <a:pt x="433" y="1099"/>
                    <a:pt x="433" y="1099"/>
                  </a:cubicBezTo>
                  <a:close/>
                  <a:moveTo>
                    <a:pt x="704" y="1094"/>
                  </a:moveTo>
                  <a:cubicBezTo>
                    <a:pt x="704" y="1093"/>
                    <a:pt x="705" y="1092"/>
                    <a:pt x="706" y="1091"/>
                  </a:cubicBezTo>
                  <a:cubicBezTo>
                    <a:pt x="706" y="1091"/>
                    <a:pt x="706" y="1091"/>
                    <a:pt x="706" y="1091"/>
                  </a:cubicBezTo>
                  <a:cubicBezTo>
                    <a:pt x="710" y="1090"/>
                    <a:pt x="714" y="1089"/>
                    <a:pt x="718" y="1088"/>
                  </a:cubicBezTo>
                  <a:cubicBezTo>
                    <a:pt x="718" y="1088"/>
                    <a:pt x="718" y="1088"/>
                    <a:pt x="718" y="1088"/>
                  </a:cubicBezTo>
                  <a:cubicBezTo>
                    <a:pt x="718" y="1088"/>
                    <a:pt x="718" y="1088"/>
                    <a:pt x="718" y="1088"/>
                  </a:cubicBezTo>
                  <a:cubicBezTo>
                    <a:pt x="719" y="1088"/>
                    <a:pt x="720" y="1089"/>
                    <a:pt x="720" y="1090"/>
                  </a:cubicBezTo>
                  <a:cubicBezTo>
                    <a:pt x="720" y="1090"/>
                    <a:pt x="720" y="1090"/>
                    <a:pt x="720" y="1090"/>
                  </a:cubicBezTo>
                  <a:cubicBezTo>
                    <a:pt x="721" y="1091"/>
                    <a:pt x="720" y="1093"/>
                    <a:pt x="719" y="1093"/>
                  </a:cubicBezTo>
                  <a:cubicBezTo>
                    <a:pt x="719" y="1093"/>
                    <a:pt x="719" y="1093"/>
                    <a:pt x="719" y="1093"/>
                  </a:cubicBezTo>
                  <a:cubicBezTo>
                    <a:pt x="715" y="1094"/>
                    <a:pt x="711" y="1095"/>
                    <a:pt x="707" y="1096"/>
                  </a:cubicBezTo>
                  <a:cubicBezTo>
                    <a:pt x="707" y="1096"/>
                    <a:pt x="707" y="1096"/>
                    <a:pt x="707" y="1096"/>
                  </a:cubicBezTo>
                  <a:cubicBezTo>
                    <a:pt x="707" y="1096"/>
                    <a:pt x="707" y="1096"/>
                    <a:pt x="707" y="1096"/>
                  </a:cubicBezTo>
                  <a:cubicBezTo>
                    <a:pt x="707" y="1096"/>
                    <a:pt x="707" y="1096"/>
                    <a:pt x="707" y="1096"/>
                  </a:cubicBezTo>
                  <a:cubicBezTo>
                    <a:pt x="706" y="1096"/>
                    <a:pt x="705" y="1095"/>
                    <a:pt x="704" y="1094"/>
                  </a:cubicBezTo>
                  <a:close/>
                  <a:moveTo>
                    <a:pt x="398" y="1090"/>
                  </a:moveTo>
                  <a:cubicBezTo>
                    <a:pt x="394" y="1089"/>
                    <a:pt x="390" y="1088"/>
                    <a:pt x="386" y="1086"/>
                  </a:cubicBezTo>
                  <a:cubicBezTo>
                    <a:pt x="386" y="1086"/>
                    <a:pt x="386" y="1086"/>
                    <a:pt x="386" y="1086"/>
                  </a:cubicBezTo>
                  <a:cubicBezTo>
                    <a:pt x="385" y="1086"/>
                    <a:pt x="384" y="1085"/>
                    <a:pt x="385" y="1083"/>
                  </a:cubicBezTo>
                  <a:cubicBezTo>
                    <a:pt x="385" y="1083"/>
                    <a:pt x="385" y="1083"/>
                    <a:pt x="385" y="1083"/>
                  </a:cubicBezTo>
                  <a:cubicBezTo>
                    <a:pt x="385" y="1082"/>
                    <a:pt x="387" y="1081"/>
                    <a:pt x="388" y="1082"/>
                  </a:cubicBezTo>
                  <a:cubicBezTo>
                    <a:pt x="388" y="1082"/>
                    <a:pt x="388" y="1082"/>
                    <a:pt x="388" y="1082"/>
                  </a:cubicBezTo>
                  <a:cubicBezTo>
                    <a:pt x="392" y="1083"/>
                    <a:pt x="395" y="1084"/>
                    <a:pt x="399" y="1085"/>
                  </a:cubicBezTo>
                  <a:cubicBezTo>
                    <a:pt x="399" y="1085"/>
                    <a:pt x="399" y="1085"/>
                    <a:pt x="399" y="1085"/>
                  </a:cubicBezTo>
                  <a:cubicBezTo>
                    <a:pt x="401" y="1086"/>
                    <a:pt x="401" y="1087"/>
                    <a:pt x="401" y="1088"/>
                  </a:cubicBezTo>
                  <a:cubicBezTo>
                    <a:pt x="401" y="1088"/>
                    <a:pt x="401" y="1088"/>
                    <a:pt x="401" y="1088"/>
                  </a:cubicBezTo>
                  <a:cubicBezTo>
                    <a:pt x="401" y="1089"/>
                    <a:pt x="400" y="1090"/>
                    <a:pt x="399" y="1090"/>
                  </a:cubicBezTo>
                  <a:cubicBezTo>
                    <a:pt x="399" y="1090"/>
                    <a:pt x="399" y="1090"/>
                    <a:pt x="399" y="1090"/>
                  </a:cubicBezTo>
                  <a:cubicBezTo>
                    <a:pt x="398" y="1090"/>
                    <a:pt x="398" y="1090"/>
                    <a:pt x="398" y="1090"/>
                  </a:cubicBezTo>
                  <a:close/>
                  <a:moveTo>
                    <a:pt x="739" y="1084"/>
                  </a:moveTo>
                  <a:cubicBezTo>
                    <a:pt x="738" y="1083"/>
                    <a:pt x="739" y="1082"/>
                    <a:pt x="740" y="1081"/>
                  </a:cubicBezTo>
                  <a:cubicBezTo>
                    <a:pt x="740" y="1081"/>
                    <a:pt x="740" y="1081"/>
                    <a:pt x="740" y="1081"/>
                  </a:cubicBezTo>
                  <a:cubicBezTo>
                    <a:pt x="744" y="1080"/>
                    <a:pt x="748" y="1079"/>
                    <a:pt x="752" y="1077"/>
                  </a:cubicBezTo>
                  <a:cubicBezTo>
                    <a:pt x="752" y="1077"/>
                    <a:pt x="752" y="1077"/>
                    <a:pt x="752" y="1077"/>
                  </a:cubicBezTo>
                  <a:cubicBezTo>
                    <a:pt x="753" y="1077"/>
                    <a:pt x="754" y="1078"/>
                    <a:pt x="755" y="1079"/>
                  </a:cubicBezTo>
                  <a:cubicBezTo>
                    <a:pt x="755" y="1079"/>
                    <a:pt x="755" y="1079"/>
                    <a:pt x="755" y="1079"/>
                  </a:cubicBezTo>
                  <a:cubicBezTo>
                    <a:pt x="755" y="1080"/>
                    <a:pt x="754" y="1082"/>
                    <a:pt x="753" y="1082"/>
                  </a:cubicBezTo>
                  <a:cubicBezTo>
                    <a:pt x="753" y="1082"/>
                    <a:pt x="753" y="1082"/>
                    <a:pt x="753" y="1082"/>
                  </a:cubicBezTo>
                  <a:cubicBezTo>
                    <a:pt x="749" y="1083"/>
                    <a:pt x="746" y="1085"/>
                    <a:pt x="742" y="1086"/>
                  </a:cubicBezTo>
                  <a:cubicBezTo>
                    <a:pt x="742" y="1086"/>
                    <a:pt x="742" y="1086"/>
                    <a:pt x="742" y="1086"/>
                  </a:cubicBezTo>
                  <a:cubicBezTo>
                    <a:pt x="742" y="1086"/>
                    <a:pt x="741" y="1086"/>
                    <a:pt x="741" y="1086"/>
                  </a:cubicBezTo>
                  <a:cubicBezTo>
                    <a:pt x="741" y="1086"/>
                    <a:pt x="741" y="1086"/>
                    <a:pt x="741" y="1086"/>
                  </a:cubicBezTo>
                  <a:cubicBezTo>
                    <a:pt x="740" y="1086"/>
                    <a:pt x="739" y="1085"/>
                    <a:pt x="739" y="1084"/>
                  </a:cubicBezTo>
                  <a:close/>
                  <a:moveTo>
                    <a:pt x="364" y="1078"/>
                  </a:moveTo>
                  <a:cubicBezTo>
                    <a:pt x="360" y="1077"/>
                    <a:pt x="356" y="1076"/>
                    <a:pt x="352" y="1074"/>
                  </a:cubicBezTo>
                  <a:cubicBezTo>
                    <a:pt x="352" y="1074"/>
                    <a:pt x="352" y="1074"/>
                    <a:pt x="352" y="1074"/>
                  </a:cubicBezTo>
                  <a:cubicBezTo>
                    <a:pt x="351" y="1074"/>
                    <a:pt x="350" y="1072"/>
                    <a:pt x="351" y="1071"/>
                  </a:cubicBezTo>
                  <a:cubicBezTo>
                    <a:pt x="351" y="1071"/>
                    <a:pt x="351" y="1071"/>
                    <a:pt x="351" y="1071"/>
                  </a:cubicBezTo>
                  <a:cubicBezTo>
                    <a:pt x="351" y="1070"/>
                    <a:pt x="353" y="1069"/>
                    <a:pt x="354" y="1070"/>
                  </a:cubicBezTo>
                  <a:cubicBezTo>
                    <a:pt x="354" y="1070"/>
                    <a:pt x="354" y="1070"/>
                    <a:pt x="354" y="1070"/>
                  </a:cubicBezTo>
                  <a:cubicBezTo>
                    <a:pt x="358" y="1071"/>
                    <a:pt x="362" y="1072"/>
                    <a:pt x="365" y="1074"/>
                  </a:cubicBezTo>
                  <a:cubicBezTo>
                    <a:pt x="365" y="1074"/>
                    <a:pt x="365" y="1074"/>
                    <a:pt x="365" y="1074"/>
                  </a:cubicBezTo>
                  <a:cubicBezTo>
                    <a:pt x="367" y="1074"/>
                    <a:pt x="367" y="1076"/>
                    <a:pt x="367" y="1077"/>
                  </a:cubicBezTo>
                  <a:cubicBezTo>
                    <a:pt x="367" y="1077"/>
                    <a:pt x="367" y="1077"/>
                    <a:pt x="367" y="1077"/>
                  </a:cubicBezTo>
                  <a:cubicBezTo>
                    <a:pt x="366" y="1078"/>
                    <a:pt x="365" y="1079"/>
                    <a:pt x="364" y="1079"/>
                  </a:cubicBezTo>
                  <a:cubicBezTo>
                    <a:pt x="364" y="1079"/>
                    <a:pt x="364" y="1079"/>
                    <a:pt x="364" y="1079"/>
                  </a:cubicBezTo>
                  <a:cubicBezTo>
                    <a:pt x="364" y="1079"/>
                    <a:pt x="364" y="1078"/>
                    <a:pt x="364" y="1078"/>
                  </a:cubicBezTo>
                  <a:close/>
                  <a:moveTo>
                    <a:pt x="773" y="1072"/>
                  </a:moveTo>
                  <a:cubicBezTo>
                    <a:pt x="772" y="1071"/>
                    <a:pt x="773" y="1070"/>
                    <a:pt x="774" y="1069"/>
                  </a:cubicBezTo>
                  <a:cubicBezTo>
                    <a:pt x="774" y="1069"/>
                    <a:pt x="774" y="1069"/>
                    <a:pt x="774" y="1069"/>
                  </a:cubicBezTo>
                  <a:cubicBezTo>
                    <a:pt x="778" y="1068"/>
                    <a:pt x="781" y="1066"/>
                    <a:pt x="785" y="1064"/>
                  </a:cubicBezTo>
                  <a:cubicBezTo>
                    <a:pt x="785" y="1064"/>
                    <a:pt x="785" y="1064"/>
                    <a:pt x="785" y="1064"/>
                  </a:cubicBezTo>
                  <a:cubicBezTo>
                    <a:pt x="785" y="1064"/>
                    <a:pt x="785" y="1064"/>
                    <a:pt x="785" y="1064"/>
                  </a:cubicBezTo>
                  <a:cubicBezTo>
                    <a:pt x="786" y="1064"/>
                    <a:pt x="788" y="1064"/>
                    <a:pt x="788" y="1066"/>
                  </a:cubicBezTo>
                  <a:cubicBezTo>
                    <a:pt x="788" y="1066"/>
                    <a:pt x="788" y="1066"/>
                    <a:pt x="788" y="1066"/>
                  </a:cubicBezTo>
                  <a:cubicBezTo>
                    <a:pt x="789" y="1067"/>
                    <a:pt x="788" y="1068"/>
                    <a:pt x="787" y="1069"/>
                  </a:cubicBezTo>
                  <a:cubicBezTo>
                    <a:pt x="787" y="1069"/>
                    <a:pt x="787" y="1069"/>
                    <a:pt x="787" y="1069"/>
                  </a:cubicBezTo>
                  <a:cubicBezTo>
                    <a:pt x="783" y="1070"/>
                    <a:pt x="780" y="1072"/>
                    <a:pt x="776" y="1073"/>
                  </a:cubicBezTo>
                  <a:cubicBezTo>
                    <a:pt x="776" y="1073"/>
                    <a:pt x="776" y="1073"/>
                    <a:pt x="776" y="1073"/>
                  </a:cubicBezTo>
                  <a:cubicBezTo>
                    <a:pt x="775" y="1074"/>
                    <a:pt x="775" y="1074"/>
                    <a:pt x="775" y="1074"/>
                  </a:cubicBezTo>
                  <a:cubicBezTo>
                    <a:pt x="775" y="1074"/>
                    <a:pt x="775" y="1074"/>
                    <a:pt x="775" y="1074"/>
                  </a:cubicBezTo>
                  <a:cubicBezTo>
                    <a:pt x="774" y="1074"/>
                    <a:pt x="773" y="1073"/>
                    <a:pt x="773" y="1072"/>
                  </a:cubicBezTo>
                  <a:close/>
                  <a:moveTo>
                    <a:pt x="330" y="1065"/>
                  </a:moveTo>
                  <a:cubicBezTo>
                    <a:pt x="326" y="1063"/>
                    <a:pt x="323" y="1061"/>
                    <a:pt x="319" y="1060"/>
                  </a:cubicBezTo>
                  <a:cubicBezTo>
                    <a:pt x="319" y="1060"/>
                    <a:pt x="319" y="1060"/>
                    <a:pt x="319" y="1060"/>
                  </a:cubicBezTo>
                  <a:cubicBezTo>
                    <a:pt x="318" y="1059"/>
                    <a:pt x="317" y="1058"/>
                    <a:pt x="318" y="1056"/>
                  </a:cubicBezTo>
                  <a:cubicBezTo>
                    <a:pt x="318" y="1056"/>
                    <a:pt x="318" y="1056"/>
                    <a:pt x="318" y="1056"/>
                  </a:cubicBezTo>
                  <a:cubicBezTo>
                    <a:pt x="319" y="1055"/>
                    <a:pt x="320" y="1055"/>
                    <a:pt x="321" y="1055"/>
                  </a:cubicBezTo>
                  <a:cubicBezTo>
                    <a:pt x="321" y="1055"/>
                    <a:pt x="321" y="1055"/>
                    <a:pt x="321" y="1055"/>
                  </a:cubicBezTo>
                  <a:cubicBezTo>
                    <a:pt x="325" y="1057"/>
                    <a:pt x="328" y="1059"/>
                    <a:pt x="332" y="1060"/>
                  </a:cubicBezTo>
                  <a:cubicBezTo>
                    <a:pt x="332" y="1060"/>
                    <a:pt x="332" y="1060"/>
                    <a:pt x="332" y="1060"/>
                  </a:cubicBezTo>
                  <a:cubicBezTo>
                    <a:pt x="333" y="1061"/>
                    <a:pt x="334" y="1062"/>
                    <a:pt x="333" y="1063"/>
                  </a:cubicBezTo>
                  <a:cubicBezTo>
                    <a:pt x="333" y="1063"/>
                    <a:pt x="333" y="1063"/>
                    <a:pt x="333" y="1063"/>
                  </a:cubicBezTo>
                  <a:cubicBezTo>
                    <a:pt x="333" y="1064"/>
                    <a:pt x="332" y="1065"/>
                    <a:pt x="331" y="1065"/>
                  </a:cubicBezTo>
                  <a:cubicBezTo>
                    <a:pt x="331" y="1065"/>
                    <a:pt x="331" y="1065"/>
                    <a:pt x="331" y="1065"/>
                  </a:cubicBezTo>
                  <a:cubicBezTo>
                    <a:pt x="331" y="1065"/>
                    <a:pt x="330" y="1065"/>
                    <a:pt x="330" y="1065"/>
                  </a:cubicBezTo>
                  <a:close/>
                  <a:moveTo>
                    <a:pt x="806" y="1058"/>
                  </a:moveTo>
                  <a:cubicBezTo>
                    <a:pt x="805" y="1057"/>
                    <a:pt x="806" y="1055"/>
                    <a:pt x="807" y="1055"/>
                  </a:cubicBezTo>
                  <a:cubicBezTo>
                    <a:pt x="807" y="1055"/>
                    <a:pt x="807" y="1055"/>
                    <a:pt x="807" y="1055"/>
                  </a:cubicBezTo>
                  <a:cubicBezTo>
                    <a:pt x="810" y="1053"/>
                    <a:pt x="814" y="1051"/>
                    <a:pt x="817" y="1049"/>
                  </a:cubicBezTo>
                  <a:cubicBezTo>
                    <a:pt x="817" y="1049"/>
                    <a:pt x="817" y="1049"/>
                    <a:pt x="817" y="1049"/>
                  </a:cubicBezTo>
                  <a:cubicBezTo>
                    <a:pt x="819" y="1049"/>
                    <a:pt x="820" y="1049"/>
                    <a:pt x="821" y="1050"/>
                  </a:cubicBezTo>
                  <a:cubicBezTo>
                    <a:pt x="821" y="1050"/>
                    <a:pt x="821" y="1050"/>
                    <a:pt x="821" y="1050"/>
                  </a:cubicBezTo>
                  <a:cubicBezTo>
                    <a:pt x="821" y="1052"/>
                    <a:pt x="821" y="1053"/>
                    <a:pt x="820" y="1054"/>
                  </a:cubicBezTo>
                  <a:cubicBezTo>
                    <a:pt x="820" y="1054"/>
                    <a:pt x="820" y="1054"/>
                    <a:pt x="820" y="1054"/>
                  </a:cubicBezTo>
                  <a:cubicBezTo>
                    <a:pt x="816" y="1055"/>
                    <a:pt x="812" y="1057"/>
                    <a:pt x="809" y="1059"/>
                  </a:cubicBezTo>
                  <a:cubicBezTo>
                    <a:pt x="809" y="1059"/>
                    <a:pt x="809" y="1059"/>
                    <a:pt x="809" y="1059"/>
                  </a:cubicBezTo>
                  <a:cubicBezTo>
                    <a:pt x="808" y="1059"/>
                    <a:pt x="808" y="1059"/>
                    <a:pt x="808" y="1059"/>
                  </a:cubicBezTo>
                  <a:cubicBezTo>
                    <a:pt x="808" y="1059"/>
                    <a:pt x="808" y="1059"/>
                    <a:pt x="808" y="1059"/>
                  </a:cubicBezTo>
                  <a:cubicBezTo>
                    <a:pt x="807" y="1059"/>
                    <a:pt x="806" y="1059"/>
                    <a:pt x="806" y="1058"/>
                  </a:cubicBezTo>
                  <a:close/>
                  <a:moveTo>
                    <a:pt x="298" y="1049"/>
                  </a:moveTo>
                  <a:cubicBezTo>
                    <a:pt x="294" y="1047"/>
                    <a:pt x="290" y="1045"/>
                    <a:pt x="287" y="1043"/>
                  </a:cubicBezTo>
                  <a:cubicBezTo>
                    <a:pt x="287" y="1043"/>
                    <a:pt x="287" y="1043"/>
                    <a:pt x="287" y="1043"/>
                  </a:cubicBezTo>
                  <a:cubicBezTo>
                    <a:pt x="286" y="1042"/>
                    <a:pt x="285" y="1041"/>
                    <a:pt x="286" y="1040"/>
                  </a:cubicBezTo>
                  <a:cubicBezTo>
                    <a:pt x="286" y="1040"/>
                    <a:pt x="286" y="1040"/>
                    <a:pt x="286" y="1040"/>
                  </a:cubicBezTo>
                  <a:cubicBezTo>
                    <a:pt x="287" y="1038"/>
                    <a:pt x="288" y="1038"/>
                    <a:pt x="289" y="1039"/>
                  </a:cubicBezTo>
                  <a:cubicBezTo>
                    <a:pt x="289" y="1039"/>
                    <a:pt x="289" y="1039"/>
                    <a:pt x="289" y="1039"/>
                  </a:cubicBezTo>
                  <a:cubicBezTo>
                    <a:pt x="293" y="1041"/>
                    <a:pt x="296" y="1043"/>
                    <a:pt x="300" y="1044"/>
                  </a:cubicBezTo>
                  <a:cubicBezTo>
                    <a:pt x="300" y="1044"/>
                    <a:pt x="300" y="1044"/>
                    <a:pt x="300" y="1044"/>
                  </a:cubicBezTo>
                  <a:cubicBezTo>
                    <a:pt x="301" y="1045"/>
                    <a:pt x="301" y="1047"/>
                    <a:pt x="301" y="1048"/>
                  </a:cubicBezTo>
                  <a:cubicBezTo>
                    <a:pt x="301" y="1048"/>
                    <a:pt x="301" y="1048"/>
                    <a:pt x="301" y="1048"/>
                  </a:cubicBezTo>
                  <a:cubicBezTo>
                    <a:pt x="300" y="1048"/>
                    <a:pt x="300" y="1049"/>
                    <a:pt x="299" y="1049"/>
                  </a:cubicBezTo>
                  <a:cubicBezTo>
                    <a:pt x="299" y="1049"/>
                    <a:pt x="299" y="1049"/>
                    <a:pt x="299" y="1049"/>
                  </a:cubicBezTo>
                  <a:cubicBezTo>
                    <a:pt x="298" y="1049"/>
                    <a:pt x="298" y="1049"/>
                    <a:pt x="298" y="1049"/>
                  </a:cubicBezTo>
                  <a:close/>
                  <a:moveTo>
                    <a:pt x="838" y="1041"/>
                  </a:moveTo>
                  <a:cubicBezTo>
                    <a:pt x="837" y="1040"/>
                    <a:pt x="837" y="1039"/>
                    <a:pt x="838" y="1038"/>
                  </a:cubicBezTo>
                  <a:cubicBezTo>
                    <a:pt x="838" y="1038"/>
                    <a:pt x="838" y="1038"/>
                    <a:pt x="838" y="1038"/>
                  </a:cubicBezTo>
                  <a:cubicBezTo>
                    <a:pt x="842" y="1036"/>
                    <a:pt x="845" y="1034"/>
                    <a:pt x="849" y="1032"/>
                  </a:cubicBezTo>
                  <a:cubicBezTo>
                    <a:pt x="849" y="1032"/>
                    <a:pt x="849" y="1032"/>
                    <a:pt x="849" y="1032"/>
                  </a:cubicBezTo>
                  <a:cubicBezTo>
                    <a:pt x="849" y="1032"/>
                    <a:pt x="849" y="1032"/>
                    <a:pt x="849" y="1032"/>
                  </a:cubicBezTo>
                  <a:cubicBezTo>
                    <a:pt x="850" y="1032"/>
                    <a:pt x="851" y="1032"/>
                    <a:pt x="852" y="1033"/>
                  </a:cubicBezTo>
                  <a:cubicBezTo>
                    <a:pt x="852" y="1033"/>
                    <a:pt x="852" y="1033"/>
                    <a:pt x="852" y="1033"/>
                  </a:cubicBezTo>
                  <a:cubicBezTo>
                    <a:pt x="853" y="1034"/>
                    <a:pt x="852" y="1036"/>
                    <a:pt x="851" y="1036"/>
                  </a:cubicBezTo>
                  <a:cubicBezTo>
                    <a:pt x="851" y="1036"/>
                    <a:pt x="851" y="1036"/>
                    <a:pt x="851" y="1036"/>
                  </a:cubicBezTo>
                  <a:cubicBezTo>
                    <a:pt x="848" y="1038"/>
                    <a:pt x="844" y="1040"/>
                    <a:pt x="841" y="1042"/>
                  </a:cubicBezTo>
                  <a:cubicBezTo>
                    <a:pt x="841" y="1042"/>
                    <a:pt x="841" y="1042"/>
                    <a:pt x="841" y="1042"/>
                  </a:cubicBezTo>
                  <a:cubicBezTo>
                    <a:pt x="840" y="1043"/>
                    <a:pt x="840" y="1043"/>
                    <a:pt x="840" y="1043"/>
                  </a:cubicBezTo>
                  <a:cubicBezTo>
                    <a:pt x="840" y="1043"/>
                    <a:pt x="840" y="1043"/>
                    <a:pt x="840" y="1043"/>
                  </a:cubicBezTo>
                  <a:cubicBezTo>
                    <a:pt x="839" y="1043"/>
                    <a:pt x="838" y="1042"/>
                    <a:pt x="838" y="1041"/>
                  </a:cubicBezTo>
                  <a:close/>
                  <a:moveTo>
                    <a:pt x="266" y="1031"/>
                  </a:moveTo>
                  <a:cubicBezTo>
                    <a:pt x="263" y="1029"/>
                    <a:pt x="259" y="1026"/>
                    <a:pt x="256" y="1024"/>
                  </a:cubicBezTo>
                  <a:cubicBezTo>
                    <a:pt x="256" y="1024"/>
                    <a:pt x="256" y="1024"/>
                    <a:pt x="256" y="1024"/>
                  </a:cubicBezTo>
                  <a:cubicBezTo>
                    <a:pt x="255" y="1024"/>
                    <a:pt x="254" y="1022"/>
                    <a:pt x="255" y="1021"/>
                  </a:cubicBezTo>
                  <a:cubicBezTo>
                    <a:pt x="255" y="1021"/>
                    <a:pt x="255" y="1021"/>
                    <a:pt x="255" y="1021"/>
                  </a:cubicBezTo>
                  <a:cubicBezTo>
                    <a:pt x="256" y="1020"/>
                    <a:pt x="257" y="1020"/>
                    <a:pt x="259" y="1020"/>
                  </a:cubicBezTo>
                  <a:cubicBezTo>
                    <a:pt x="259" y="1020"/>
                    <a:pt x="259" y="1020"/>
                    <a:pt x="259" y="1020"/>
                  </a:cubicBezTo>
                  <a:cubicBezTo>
                    <a:pt x="262" y="1022"/>
                    <a:pt x="265" y="1025"/>
                    <a:pt x="269" y="1027"/>
                  </a:cubicBezTo>
                  <a:cubicBezTo>
                    <a:pt x="269" y="1027"/>
                    <a:pt x="269" y="1027"/>
                    <a:pt x="269" y="1027"/>
                  </a:cubicBezTo>
                  <a:cubicBezTo>
                    <a:pt x="269" y="1027"/>
                    <a:pt x="269" y="1027"/>
                    <a:pt x="269" y="1027"/>
                  </a:cubicBezTo>
                  <a:cubicBezTo>
                    <a:pt x="270" y="1027"/>
                    <a:pt x="270" y="1029"/>
                    <a:pt x="269" y="1030"/>
                  </a:cubicBezTo>
                  <a:cubicBezTo>
                    <a:pt x="269" y="1030"/>
                    <a:pt x="269" y="1030"/>
                    <a:pt x="269" y="1030"/>
                  </a:cubicBezTo>
                  <a:cubicBezTo>
                    <a:pt x="269" y="1031"/>
                    <a:pt x="268" y="1031"/>
                    <a:pt x="267" y="1031"/>
                  </a:cubicBezTo>
                  <a:cubicBezTo>
                    <a:pt x="267" y="1031"/>
                    <a:pt x="267" y="1031"/>
                    <a:pt x="267" y="1031"/>
                  </a:cubicBezTo>
                  <a:cubicBezTo>
                    <a:pt x="267" y="1031"/>
                    <a:pt x="267" y="1031"/>
                    <a:pt x="266" y="1031"/>
                  </a:cubicBezTo>
                  <a:close/>
                  <a:moveTo>
                    <a:pt x="868" y="1023"/>
                  </a:moveTo>
                  <a:cubicBezTo>
                    <a:pt x="868" y="1022"/>
                    <a:pt x="868" y="1020"/>
                    <a:pt x="869" y="1020"/>
                  </a:cubicBezTo>
                  <a:cubicBezTo>
                    <a:pt x="869" y="1020"/>
                    <a:pt x="869" y="1020"/>
                    <a:pt x="869" y="1020"/>
                  </a:cubicBezTo>
                  <a:cubicBezTo>
                    <a:pt x="872" y="1018"/>
                    <a:pt x="876" y="1015"/>
                    <a:pt x="879" y="1013"/>
                  </a:cubicBezTo>
                  <a:cubicBezTo>
                    <a:pt x="879" y="1013"/>
                    <a:pt x="879" y="1013"/>
                    <a:pt x="879" y="1013"/>
                  </a:cubicBezTo>
                  <a:cubicBezTo>
                    <a:pt x="880" y="1012"/>
                    <a:pt x="882" y="1013"/>
                    <a:pt x="882" y="1014"/>
                  </a:cubicBezTo>
                  <a:cubicBezTo>
                    <a:pt x="882" y="1014"/>
                    <a:pt x="882" y="1014"/>
                    <a:pt x="882" y="1014"/>
                  </a:cubicBezTo>
                  <a:cubicBezTo>
                    <a:pt x="883" y="1015"/>
                    <a:pt x="883" y="1016"/>
                    <a:pt x="882" y="1017"/>
                  </a:cubicBezTo>
                  <a:cubicBezTo>
                    <a:pt x="882" y="1017"/>
                    <a:pt x="882" y="1017"/>
                    <a:pt x="882" y="1017"/>
                  </a:cubicBezTo>
                  <a:cubicBezTo>
                    <a:pt x="878" y="1019"/>
                    <a:pt x="875" y="1022"/>
                    <a:pt x="872" y="1024"/>
                  </a:cubicBezTo>
                  <a:cubicBezTo>
                    <a:pt x="872" y="1024"/>
                    <a:pt x="872" y="1024"/>
                    <a:pt x="872" y="1024"/>
                  </a:cubicBezTo>
                  <a:cubicBezTo>
                    <a:pt x="871" y="1024"/>
                    <a:pt x="871" y="1024"/>
                    <a:pt x="870" y="1024"/>
                  </a:cubicBezTo>
                  <a:cubicBezTo>
                    <a:pt x="870" y="1024"/>
                    <a:pt x="870" y="1024"/>
                    <a:pt x="870" y="1024"/>
                  </a:cubicBezTo>
                  <a:cubicBezTo>
                    <a:pt x="870" y="1024"/>
                    <a:pt x="869" y="1024"/>
                    <a:pt x="868" y="1023"/>
                  </a:cubicBezTo>
                  <a:close/>
                  <a:moveTo>
                    <a:pt x="236" y="1011"/>
                  </a:moveTo>
                  <a:cubicBezTo>
                    <a:pt x="233" y="1008"/>
                    <a:pt x="229" y="1006"/>
                    <a:pt x="226" y="1004"/>
                  </a:cubicBezTo>
                  <a:cubicBezTo>
                    <a:pt x="226" y="1004"/>
                    <a:pt x="226" y="1004"/>
                    <a:pt x="226" y="1004"/>
                  </a:cubicBezTo>
                  <a:cubicBezTo>
                    <a:pt x="225" y="1003"/>
                    <a:pt x="225" y="1001"/>
                    <a:pt x="226" y="1000"/>
                  </a:cubicBezTo>
                  <a:cubicBezTo>
                    <a:pt x="226" y="1000"/>
                    <a:pt x="226" y="1000"/>
                    <a:pt x="226" y="1000"/>
                  </a:cubicBezTo>
                  <a:cubicBezTo>
                    <a:pt x="226" y="999"/>
                    <a:pt x="228" y="999"/>
                    <a:pt x="229" y="1000"/>
                  </a:cubicBezTo>
                  <a:cubicBezTo>
                    <a:pt x="229" y="1000"/>
                    <a:pt x="229" y="1000"/>
                    <a:pt x="229" y="1000"/>
                  </a:cubicBezTo>
                  <a:cubicBezTo>
                    <a:pt x="232" y="1002"/>
                    <a:pt x="235" y="1005"/>
                    <a:pt x="239" y="1007"/>
                  </a:cubicBezTo>
                  <a:cubicBezTo>
                    <a:pt x="239" y="1007"/>
                    <a:pt x="239" y="1007"/>
                    <a:pt x="239" y="1007"/>
                  </a:cubicBezTo>
                  <a:cubicBezTo>
                    <a:pt x="240" y="1008"/>
                    <a:pt x="240" y="1009"/>
                    <a:pt x="239" y="1010"/>
                  </a:cubicBezTo>
                  <a:cubicBezTo>
                    <a:pt x="239" y="1010"/>
                    <a:pt x="239" y="1010"/>
                    <a:pt x="239" y="1010"/>
                  </a:cubicBezTo>
                  <a:cubicBezTo>
                    <a:pt x="239" y="1011"/>
                    <a:pt x="238" y="1011"/>
                    <a:pt x="237" y="1011"/>
                  </a:cubicBezTo>
                  <a:cubicBezTo>
                    <a:pt x="237" y="1011"/>
                    <a:pt x="237" y="1011"/>
                    <a:pt x="237" y="1011"/>
                  </a:cubicBezTo>
                  <a:cubicBezTo>
                    <a:pt x="237" y="1011"/>
                    <a:pt x="236" y="1011"/>
                    <a:pt x="236" y="1011"/>
                  </a:cubicBezTo>
                  <a:close/>
                  <a:moveTo>
                    <a:pt x="898" y="1003"/>
                  </a:moveTo>
                  <a:cubicBezTo>
                    <a:pt x="897" y="1002"/>
                    <a:pt x="897" y="1000"/>
                    <a:pt x="898" y="999"/>
                  </a:cubicBezTo>
                  <a:cubicBezTo>
                    <a:pt x="898" y="999"/>
                    <a:pt x="898" y="999"/>
                    <a:pt x="898" y="999"/>
                  </a:cubicBezTo>
                  <a:cubicBezTo>
                    <a:pt x="902" y="997"/>
                    <a:pt x="905" y="995"/>
                    <a:pt x="908" y="992"/>
                  </a:cubicBezTo>
                  <a:cubicBezTo>
                    <a:pt x="908" y="992"/>
                    <a:pt x="908" y="992"/>
                    <a:pt x="908" y="992"/>
                  </a:cubicBezTo>
                  <a:cubicBezTo>
                    <a:pt x="908" y="992"/>
                    <a:pt x="908" y="992"/>
                    <a:pt x="908" y="992"/>
                  </a:cubicBezTo>
                  <a:cubicBezTo>
                    <a:pt x="909" y="991"/>
                    <a:pt x="911" y="991"/>
                    <a:pt x="911" y="993"/>
                  </a:cubicBezTo>
                  <a:cubicBezTo>
                    <a:pt x="911" y="993"/>
                    <a:pt x="911" y="993"/>
                    <a:pt x="911" y="993"/>
                  </a:cubicBezTo>
                  <a:cubicBezTo>
                    <a:pt x="912" y="994"/>
                    <a:pt x="912" y="995"/>
                    <a:pt x="911" y="996"/>
                  </a:cubicBezTo>
                  <a:cubicBezTo>
                    <a:pt x="911" y="996"/>
                    <a:pt x="911" y="996"/>
                    <a:pt x="911" y="996"/>
                  </a:cubicBezTo>
                  <a:cubicBezTo>
                    <a:pt x="908" y="998"/>
                    <a:pt x="905" y="1001"/>
                    <a:pt x="901" y="1003"/>
                  </a:cubicBezTo>
                  <a:cubicBezTo>
                    <a:pt x="901" y="1003"/>
                    <a:pt x="901" y="1003"/>
                    <a:pt x="901" y="1003"/>
                  </a:cubicBezTo>
                  <a:cubicBezTo>
                    <a:pt x="901" y="1003"/>
                    <a:pt x="900" y="1004"/>
                    <a:pt x="900" y="1004"/>
                  </a:cubicBezTo>
                  <a:cubicBezTo>
                    <a:pt x="900" y="1004"/>
                    <a:pt x="900" y="1004"/>
                    <a:pt x="900" y="1004"/>
                  </a:cubicBezTo>
                  <a:cubicBezTo>
                    <a:pt x="899" y="1004"/>
                    <a:pt x="898" y="1003"/>
                    <a:pt x="898" y="1003"/>
                  </a:cubicBezTo>
                  <a:close/>
                  <a:moveTo>
                    <a:pt x="207" y="989"/>
                  </a:moveTo>
                  <a:cubicBezTo>
                    <a:pt x="204" y="986"/>
                    <a:pt x="201" y="984"/>
                    <a:pt x="198" y="981"/>
                  </a:cubicBezTo>
                  <a:cubicBezTo>
                    <a:pt x="198" y="981"/>
                    <a:pt x="198" y="981"/>
                    <a:pt x="198" y="981"/>
                  </a:cubicBezTo>
                  <a:cubicBezTo>
                    <a:pt x="197" y="980"/>
                    <a:pt x="197" y="979"/>
                    <a:pt x="197" y="978"/>
                  </a:cubicBezTo>
                  <a:cubicBezTo>
                    <a:pt x="197" y="978"/>
                    <a:pt x="197" y="978"/>
                    <a:pt x="197" y="978"/>
                  </a:cubicBezTo>
                  <a:cubicBezTo>
                    <a:pt x="198" y="977"/>
                    <a:pt x="200" y="977"/>
                    <a:pt x="201" y="978"/>
                  </a:cubicBezTo>
                  <a:cubicBezTo>
                    <a:pt x="201" y="978"/>
                    <a:pt x="201" y="978"/>
                    <a:pt x="201" y="978"/>
                  </a:cubicBezTo>
                  <a:cubicBezTo>
                    <a:pt x="204" y="980"/>
                    <a:pt x="207" y="983"/>
                    <a:pt x="210" y="985"/>
                  </a:cubicBezTo>
                  <a:cubicBezTo>
                    <a:pt x="210" y="985"/>
                    <a:pt x="210" y="985"/>
                    <a:pt x="210" y="985"/>
                  </a:cubicBezTo>
                  <a:cubicBezTo>
                    <a:pt x="211" y="986"/>
                    <a:pt x="211" y="988"/>
                    <a:pt x="210" y="989"/>
                  </a:cubicBezTo>
                  <a:cubicBezTo>
                    <a:pt x="210" y="989"/>
                    <a:pt x="210" y="989"/>
                    <a:pt x="210" y="989"/>
                  </a:cubicBezTo>
                  <a:cubicBezTo>
                    <a:pt x="210" y="989"/>
                    <a:pt x="209" y="989"/>
                    <a:pt x="209" y="989"/>
                  </a:cubicBezTo>
                  <a:cubicBezTo>
                    <a:pt x="209" y="989"/>
                    <a:pt x="209" y="989"/>
                    <a:pt x="209" y="989"/>
                  </a:cubicBezTo>
                  <a:cubicBezTo>
                    <a:pt x="208" y="989"/>
                    <a:pt x="208" y="989"/>
                    <a:pt x="207" y="989"/>
                  </a:cubicBezTo>
                  <a:close/>
                  <a:moveTo>
                    <a:pt x="926" y="980"/>
                  </a:moveTo>
                  <a:cubicBezTo>
                    <a:pt x="925" y="979"/>
                    <a:pt x="926" y="978"/>
                    <a:pt x="927" y="977"/>
                  </a:cubicBezTo>
                  <a:cubicBezTo>
                    <a:pt x="927" y="977"/>
                    <a:pt x="927" y="977"/>
                    <a:pt x="927" y="977"/>
                  </a:cubicBezTo>
                  <a:cubicBezTo>
                    <a:pt x="930" y="975"/>
                    <a:pt x="933" y="972"/>
                    <a:pt x="936" y="969"/>
                  </a:cubicBezTo>
                  <a:cubicBezTo>
                    <a:pt x="936" y="969"/>
                    <a:pt x="936" y="969"/>
                    <a:pt x="936" y="969"/>
                  </a:cubicBezTo>
                  <a:cubicBezTo>
                    <a:pt x="937" y="968"/>
                    <a:pt x="938" y="968"/>
                    <a:pt x="939" y="969"/>
                  </a:cubicBezTo>
                  <a:cubicBezTo>
                    <a:pt x="939" y="969"/>
                    <a:pt x="939" y="969"/>
                    <a:pt x="939" y="969"/>
                  </a:cubicBezTo>
                  <a:cubicBezTo>
                    <a:pt x="940" y="970"/>
                    <a:pt x="940" y="972"/>
                    <a:pt x="939" y="973"/>
                  </a:cubicBezTo>
                  <a:cubicBezTo>
                    <a:pt x="939" y="973"/>
                    <a:pt x="939" y="973"/>
                    <a:pt x="939" y="973"/>
                  </a:cubicBezTo>
                  <a:cubicBezTo>
                    <a:pt x="936" y="976"/>
                    <a:pt x="933" y="978"/>
                    <a:pt x="930" y="981"/>
                  </a:cubicBezTo>
                  <a:cubicBezTo>
                    <a:pt x="930" y="981"/>
                    <a:pt x="930" y="981"/>
                    <a:pt x="930" y="981"/>
                  </a:cubicBezTo>
                  <a:cubicBezTo>
                    <a:pt x="929" y="981"/>
                    <a:pt x="929" y="981"/>
                    <a:pt x="928" y="981"/>
                  </a:cubicBezTo>
                  <a:cubicBezTo>
                    <a:pt x="928" y="981"/>
                    <a:pt x="928" y="981"/>
                    <a:pt x="928" y="981"/>
                  </a:cubicBezTo>
                  <a:cubicBezTo>
                    <a:pt x="927" y="981"/>
                    <a:pt x="927" y="981"/>
                    <a:pt x="926" y="980"/>
                  </a:cubicBezTo>
                  <a:close/>
                  <a:moveTo>
                    <a:pt x="180" y="965"/>
                  </a:moveTo>
                  <a:cubicBezTo>
                    <a:pt x="177" y="963"/>
                    <a:pt x="174" y="960"/>
                    <a:pt x="171" y="957"/>
                  </a:cubicBezTo>
                  <a:cubicBezTo>
                    <a:pt x="171" y="957"/>
                    <a:pt x="171" y="957"/>
                    <a:pt x="171" y="957"/>
                  </a:cubicBezTo>
                  <a:cubicBezTo>
                    <a:pt x="170" y="956"/>
                    <a:pt x="170" y="955"/>
                    <a:pt x="171" y="954"/>
                  </a:cubicBezTo>
                  <a:cubicBezTo>
                    <a:pt x="171" y="954"/>
                    <a:pt x="171" y="954"/>
                    <a:pt x="171" y="954"/>
                  </a:cubicBezTo>
                  <a:cubicBezTo>
                    <a:pt x="172" y="953"/>
                    <a:pt x="173" y="953"/>
                    <a:pt x="174" y="954"/>
                  </a:cubicBezTo>
                  <a:cubicBezTo>
                    <a:pt x="174" y="954"/>
                    <a:pt x="174" y="954"/>
                    <a:pt x="174" y="954"/>
                  </a:cubicBezTo>
                  <a:cubicBezTo>
                    <a:pt x="177" y="956"/>
                    <a:pt x="180" y="959"/>
                    <a:pt x="183" y="962"/>
                  </a:cubicBezTo>
                  <a:cubicBezTo>
                    <a:pt x="183" y="962"/>
                    <a:pt x="183" y="962"/>
                    <a:pt x="183" y="962"/>
                  </a:cubicBezTo>
                  <a:cubicBezTo>
                    <a:pt x="184" y="963"/>
                    <a:pt x="184" y="964"/>
                    <a:pt x="183" y="965"/>
                  </a:cubicBezTo>
                  <a:cubicBezTo>
                    <a:pt x="183" y="965"/>
                    <a:pt x="183" y="965"/>
                    <a:pt x="183" y="965"/>
                  </a:cubicBezTo>
                  <a:cubicBezTo>
                    <a:pt x="183" y="966"/>
                    <a:pt x="182" y="966"/>
                    <a:pt x="181" y="966"/>
                  </a:cubicBezTo>
                  <a:cubicBezTo>
                    <a:pt x="181" y="966"/>
                    <a:pt x="181" y="966"/>
                    <a:pt x="181" y="966"/>
                  </a:cubicBezTo>
                  <a:cubicBezTo>
                    <a:pt x="181" y="966"/>
                    <a:pt x="180" y="966"/>
                    <a:pt x="180" y="965"/>
                  </a:cubicBezTo>
                  <a:close/>
                  <a:moveTo>
                    <a:pt x="953" y="956"/>
                  </a:moveTo>
                  <a:cubicBezTo>
                    <a:pt x="952" y="956"/>
                    <a:pt x="952" y="954"/>
                    <a:pt x="953" y="953"/>
                  </a:cubicBezTo>
                  <a:cubicBezTo>
                    <a:pt x="953" y="953"/>
                    <a:pt x="953" y="953"/>
                    <a:pt x="953" y="953"/>
                  </a:cubicBezTo>
                  <a:cubicBezTo>
                    <a:pt x="956" y="950"/>
                    <a:pt x="959" y="948"/>
                    <a:pt x="962" y="945"/>
                  </a:cubicBezTo>
                  <a:cubicBezTo>
                    <a:pt x="962" y="945"/>
                    <a:pt x="962" y="945"/>
                    <a:pt x="962" y="945"/>
                  </a:cubicBezTo>
                  <a:cubicBezTo>
                    <a:pt x="962" y="945"/>
                    <a:pt x="962" y="945"/>
                    <a:pt x="962" y="945"/>
                  </a:cubicBezTo>
                  <a:cubicBezTo>
                    <a:pt x="963" y="944"/>
                    <a:pt x="964" y="944"/>
                    <a:pt x="965" y="945"/>
                  </a:cubicBezTo>
                  <a:cubicBezTo>
                    <a:pt x="965" y="945"/>
                    <a:pt x="965" y="945"/>
                    <a:pt x="965" y="945"/>
                  </a:cubicBezTo>
                  <a:cubicBezTo>
                    <a:pt x="966" y="946"/>
                    <a:pt x="966" y="947"/>
                    <a:pt x="965" y="948"/>
                  </a:cubicBezTo>
                  <a:cubicBezTo>
                    <a:pt x="965" y="948"/>
                    <a:pt x="965" y="948"/>
                    <a:pt x="965" y="948"/>
                  </a:cubicBezTo>
                  <a:cubicBezTo>
                    <a:pt x="962" y="951"/>
                    <a:pt x="959" y="954"/>
                    <a:pt x="956" y="957"/>
                  </a:cubicBezTo>
                  <a:cubicBezTo>
                    <a:pt x="956" y="957"/>
                    <a:pt x="956" y="957"/>
                    <a:pt x="956" y="957"/>
                  </a:cubicBezTo>
                  <a:cubicBezTo>
                    <a:pt x="956" y="957"/>
                    <a:pt x="955" y="957"/>
                    <a:pt x="955" y="957"/>
                  </a:cubicBezTo>
                  <a:cubicBezTo>
                    <a:pt x="955" y="957"/>
                    <a:pt x="955" y="957"/>
                    <a:pt x="955" y="957"/>
                  </a:cubicBezTo>
                  <a:cubicBezTo>
                    <a:pt x="954" y="957"/>
                    <a:pt x="954" y="957"/>
                    <a:pt x="953" y="956"/>
                  </a:cubicBezTo>
                  <a:close/>
                  <a:moveTo>
                    <a:pt x="154" y="940"/>
                  </a:moveTo>
                  <a:cubicBezTo>
                    <a:pt x="151" y="937"/>
                    <a:pt x="148" y="934"/>
                    <a:pt x="146" y="931"/>
                  </a:cubicBezTo>
                  <a:cubicBezTo>
                    <a:pt x="146" y="931"/>
                    <a:pt x="146" y="931"/>
                    <a:pt x="146" y="931"/>
                  </a:cubicBezTo>
                  <a:cubicBezTo>
                    <a:pt x="145" y="930"/>
                    <a:pt x="145" y="929"/>
                    <a:pt x="146" y="928"/>
                  </a:cubicBezTo>
                  <a:cubicBezTo>
                    <a:pt x="146" y="928"/>
                    <a:pt x="146" y="928"/>
                    <a:pt x="146" y="928"/>
                  </a:cubicBezTo>
                  <a:cubicBezTo>
                    <a:pt x="147" y="927"/>
                    <a:pt x="148" y="927"/>
                    <a:pt x="149" y="928"/>
                  </a:cubicBezTo>
                  <a:cubicBezTo>
                    <a:pt x="149" y="928"/>
                    <a:pt x="149" y="928"/>
                    <a:pt x="149" y="928"/>
                  </a:cubicBezTo>
                  <a:cubicBezTo>
                    <a:pt x="152" y="931"/>
                    <a:pt x="155" y="934"/>
                    <a:pt x="157" y="937"/>
                  </a:cubicBezTo>
                  <a:cubicBezTo>
                    <a:pt x="157" y="937"/>
                    <a:pt x="157" y="937"/>
                    <a:pt x="157" y="937"/>
                  </a:cubicBezTo>
                  <a:cubicBezTo>
                    <a:pt x="158" y="938"/>
                    <a:pt x="158" y="939"/>
                    <a:pt x="157" y="940"/>
                  </a:cubicBezTo>
                  <a:cubicBezTo>
                    <a:pt x="157" y="940"/>
                    <a:pt x="157" y="940"/>
                    <a:pt x="157" y="940"/>
                  </a:cubicBezTo>
                  <a:cubicBezTo>
                    <a:pt x="157" y="941"/>
                    <a:pt x="156" y="941"/>
                    <a:pt x="156" y="941"/>
                  </a:cubicBezTo>
                  <a:cubicBezTo>
                    <a:pt x="156" y="941"/>
                    <a:pt x="156" y="941"/>
                    <a:pt x="156" y="941"/>
                  </a:cubicBezTo>
                  <a:cubicBezTo>
                    <a:pt x="155" y="941"/>
                    <a:pt x="154" y="941"/>
                    <a:pt x="154" y="940"/>
                  </a:cubicBezTo>
                  <a:close/>
                  <a:moveTo>
                    <a:pt x="978" y="931"/>
                  </a:moveTo>
                  <a:cubicBezTo>
                    <a:pt x="977" y="930"/>
                    <a:pt x="977" y="928"/>
                    <a:pt x="978" y="927"/>
                  </a:cubicBezTo>
                  <a:cubicBezTo>
                    <a:pt x="978" y="927"/>
                    <a:pt x="978" y="927"/>
                    <a:pt x="978" y="927"/>
                  </a:cubicBezTo>
                  <a:cubicBezTo>
                    <a:pt x="981" y="925"/>
                    <a:pt x="983" y="922"/>
                    <a:pt x="986" y="919"/>
                  </a:cubicBezTo>
                  <a:cubicBezTo>
                    <a:pt x="986" y="919"/>
                    <a:pt x="986" y="919"/>
                    <a:pt x="986" y="919"/>
                  </a:cubicBezTo>
                  <a:cubicBezTo>
                    <a:pt x="987" y="918"/>
                    <a:pt x="988" y="917"/>
                    <a:pt x="989" y="918"/>
                  </a:cubicBezTo>
                  <a:cubicBezTo>
                    <a:pt x="989" y="918"/>
                    <a:pt x="989" y="918"/>
                    <a:pt x="989" y="918"/>
                  </a:cubicBezTo>
                  <a:cubicBezTo>
                    <a:pt x="990" y="919"/>
                    <a:pt x="991" y="921"/>
                    <a:pt x="990" y="922"/>
                  </a:cubicBezTo>
                  <a:cubicBezTo>
                    <a:pt x="990" y="922"/>
                    <a:pt x="990" y="922"/>
                    <a:pt x="990" y="922"/>
                  </a:cubicBezTo>
                  <a:cubicBezTo>
                    <a:pt x="987" y="925"/>
                    <a:pt x="984" y="928"/>
                    <a:pt x="982" y="931"/>
                  </a:cubicBezTo>
                  <a:cubicBezTo>
                    <a:pt x="982" y="931"/>
                    <a:pt x="982" y="931"/>
                    <a:pt x="982" y="931"/>
                  </a:cubicBezTo>
                  <a:cubicBezTo>
                    <a:pt x="981" y="931"/>
                    <a:pt x="981" y="931"/>
                    <a:pt x="980" y="931"/>
                  </a:cubicBezTo>
                  <a:cubicBezTo>
                    <a:pt x="980" y="931"/>
                    <a:pt x="980" y="931"/>
                    <a:pt x="980" y="931"/>
                  </a:cubicBezTo>
                  <a:cubicBezTo>
                    <a:pt x="979" y="931"/>
                    <a:pt x="979" y="931"/>
                    <a:pt x="978" y="931"/>
                  </a:cubicBezTo>
                  <a:close/>
                  <a:moveTo>
                    <a:pt x="130" y="913"/>
                  </a:moveTo>
                  <a:cubicBezTo>
                    <a:pt x="127" y="910"/>
                    <a:pt x="125" y="907"/>
                    <a:pt x="122" y="904"/>
                  </a:cubicBezTo>
                  <a:cubicBezTo>
                    <a:pt x="122" y="904"/>
                    <a:pt x="122" y="904"/>
                    <a:pt x="122" y="904"/>
                  </a:cubicBezTo>
                  <a:cubicBezTo>
                    <a:pt x="121" y="903"/>
                    <a:pt x="121" y="901"/>
                    <a:pt x="122" y="900"/>
                  </a:cubicBezTo>
                  <a:cubicBezTo>
                    <a:pt x="122" y="900"/>
                    <a:pt x="122" y="900"/>
                    <a:pt x="122" y="900"/>
                  </a:cubicBezTo>
                  <a:cubicBezTo>
                    <a:pt x="123" y="900"/>
                    <a:pt x="125" y="900"/>
                    <a:pt x="126" y="901"/>
                  </a:cubicBezTo>
                  <a:cubicBezTo>
                    <a:pt x="126" y="901"/>
                    <a:pt x="126" y="901"/>
                    <a:pt x="126" y="901"/>
                  </a:cubicBezTo>
                  <a:cubicBezTo>
                    <a:pt x="128" y="904"/>
                    <a:pt x="131" y="907"/>
                    <a:pt x="133" y="910"/>
                  </a:cubicBezTo>
                  <a:cubicBezTo>
                    <a:pt x="133" y="910"/>
                    <a:pt x="133" y="910"/>
                    <a:pt x="133" y="910"/>
                  </a:cubicBezTo>
                  <a:cubicBezTo>
                    <a:pt x="133" y="910"/>
                    <a:pt x="133" y="910"/>
                    <a:pt x="133" y="910"/>
                  </a:cubicBezTo>
                  <a:cubicBezTo>
                    <a:pt x="134" y="911"/>
                    <a:pt x="134" y="913"/>
                    <a:pt x="133" y="913"/>
                  </a:cubicBezTo>
                  <a:cubicBezTo>
                    <a:pt x="133" y="913"/>
                    <a:pt x="133" y="913"/>
                    <a:pt x="133" y="913"/>
                  </a:cubicBezTo>
                  <a:cubicBezTo>
                    <a:pt x="133" y="914"/>
                    <a:pt x="132" y="914"/>
                    <a:pt x="132" y="914"/>
                  </a:cubicBezTo>
                  <a:cubicBezTo>
                    <a:pt x="132" y="914"/>
                    <a:pt x="132" y="914"/>
                    <a:pt x="132" y="914"/>
                  </a:cubicBezTo>
                  <a:cubicBezTo>
                    <a:pt x="131" y="914"/>
                    <a:pt x="130" y="914"/>
                    <a:pt x="130" y="913"/>
                  </a:cubicBezTo>
                  <a:close/>
                  <a:moveTo>
                    <a:pt x="1002" y="904"/>
                  </a:moveTo>
                  <a:cubicBezTo>
                    <a:pt x="1001" y="903"/>
                    <a:pt x="1001" y="901"/>
                    <a:pt x="1001" y="900"/>
                  </a:cubicBezTo>
                  <a:cubicBezTo>
                    <a:pt x="1001" y="900"/>
                    <a:pt x="1001" y="900"/>
                    <a:pt x="1001" y="900"/>
                  </a:cubicBezTo>
                  <a:cubicBezTo>
                    <a:pt x="1004" y="897"/>
                    <a:pt x="1006" y="894"/>
                    <a:pt x="1009" y="891"/>
                  </a:cubicBezTo>
                  <a:cubicBezTo>
                    <a:pt x="1009" y="891"/>
                    <a:pt x="1009" y="891"/>
                    <a:pt x="1009" y="891"/>
                  </a:cubicBezTo>
                  <a:cubicBezTo>
                    <a:pt x="1010" y="890"/>
                    <a:pt x="1011" y="890"/>
                    <a:pt x="1012" y="890"/>
                  </a:cubicBezTo>
                  <a:cubicBezTo>
                    <a:pt x="1012" y="890"/>
                    <a:pt x="1012" y="890"/>
                    <a:pt x="1012" y="890"/>
                  </a:cubicBezTo>
                  <a:cubicBezTo>
                    <a:pt x="1013" y="891"/>
                    <a:pt x="1013" y="893"/>
                    <a:pt x="1013" y="894"/>
                  </a:cubicBezTo>
                  <a:cubicBezTo>
                    <a:pt x="1013" y="894"/>
                    <a:pt x="1013" y="894"/>
                    <a:pt x="1013" y="894"/>
                  </a:cubicBezTo>
                  <a:cubicBezTo>
                    <a:pt x="1010" y="897"/>
                    <a:pt x="1008" y="900"/>
                    <a:pt x="1005" y="903"/>
                  </a:cubicBezTo>
                  <a:cubicBezTo>
                    <a:pt x="1005" y="903"/>
                    <a:pt x="1005" y="903"/>
                    <a:pt x="1005" y="903"/>
                  </a:cubicBezTo>
                  <a:cubicBezTo>
                    <a:pt x="1005" y="904"/>
                    <a:pt x="1004" y="904"/>
                    <a:pt x="1003" y="904"/>
                  </a:cubicBezTo>
                  <a:cubicBezTo>
                    <a:pt x="1003" y="904"/>
                    <a:pt x="1003" y="904"/>
                    <a:pt x="1003" y="904"/>
                  </a:cubicBezTo>
                  <a:cubicBezTo>
                    <a:pt x="1003" y="904"/>
                    <a:pt x="1002" y="904"/>
                    <a:pt x="1002" y="904"/>
                  </a:cubicBezTo>
                  <a:close/>
                  <a:moveTo>
                    <a:pt x="107" y="885"/>
                  </a:moveTo>
                  <a:cubicBezTo>
                    <a:pt x="105" y="882"/>
                    <a:pt x="103" y="878"/>
                    <a:pt x="100" y="875"/>
                  </a:cubicBezTo>
                  <a:cubicBezTo>
                    <a:pt x="100" y="875"/>
                    <a:pt x="100" y="875"/>
                    <a:pt x="100" y="875"/>
                  </a:cubicBezTo>
                  <a:cubicBezTo>
                    <a:pt x="100" y="874"/>
                    <a:pt x="100" y="872"/>
                    <a:pt x="101" y="872"/>
                  </a:cubicBezTo>
                  <a:cubicBezTo>
                    <a:pt x="101" y="872"/>
                    <a:pt x="101" y="872"/>
                    <a:pt x="101" y="872"/>
                  </a:cubicBezTo>
                  <a:cubicBezTo>
                    <a:pt x="102" y="871"/>
                    <a:pt x="104" y="871"/>
                    <a:pt x="104" y="872"/>
                  </a:cubicBezTo>
                  <a:cubicBezTo>
                    <a:pt x="104" y="872"/>
                    <a:pt x="104" y="872"/>
                    <a:pt x="104" y="872"/>
                  </a:cubicBezTo>
                  <a:cubicBezTo>
                    <a:pt x="107" y="875"/>
                    <a:pt x="109" y="879"/>
                    <a:pt x="111" y="882"/>
                  </a:cubicBezTo>
                  <a:cubicBezTo>
                    <a:pt x="111" y="882"/>
                    <a:pt x="111" y="882"/>
                    <a:pt x="111" y="882"/>
                  </a:cubicBezTo>
                  <a:cubicBezTo>
                    <a:pt x="111" y="882"/>
                    <a:pt x="111" y="882"/>
                    <a:pt x="111" y="882"/>
                  </a:cubicBezTo>
                  <a:cubicBezTo>
                    <a:pt x="112" y="883"/>
                    <a:pt x="112" y="884"/>
                    <a:pt x="111" y="885"/>
                  </a:cubicBezTo>
                  <a:cubicBezTo>
                    <a:pt x="111" y="885"/>
                    <a:pt x="111" y="885"/>
                    <a:pt x="111" y="885"/>
                  </a:cubicBezTo>
                  <a:cubicBezTo>
                    <a:pt x="110" y="886"/>
                    <a:pt x="110" y="886"/>
                    <a:pt x="109" y="886"/>
                  </a:cubicBezTo>
                  <a:cubicBezTo>
                    <a:pt x="109" y="886"/>
                    <a:pt x="109" y="886"/>
                    <a:pt x="109" y="886"/>
                  </a:cubicBezTo>
                  <a:cubicBezTo>
                    <a:pt x="109" y="886"/>
                    <a:pt x="108" y="885"/>
                    <a:pt x="107" y="885"/>
                  </a:cubicBezTo>
                  <a:close/>
                  <a:moveTo>
                    <a:pt x="1024" y="875"/>
                  </a:moveTo>
                  <a:cubicBezTo>
                    <a:pt x="1022" y="874"/>
                    <a:pt x="1022" y="873"/>
                    <a:pt x="1023" y="872"/>
                  </a:cubicBezTo>
                  <a:cubicBezTo>
                    <a:pt x="1023" y="872"/>
                    <a:pt x="1023" y="872"/>
                    <a:pt x="1023" y="872"/>
                  </a:cubicBezTo>
                  <a:cubicBezTo>
                    <a:pt x="1025" y="868"/>
                    <a:pt x="1028" y="865"/>
                    <a:pt x="1030" y="862"/>
                  </a:cubicBezTo>
                  <a:cubicBezTo>
                    <a:pt x="1030" y="862"/>
                    <a:pt x="1030" y="862"/>
                    <a:pt x="1030" y="862"/>
                  </a:cubicBezTo>
                  <a:cubicBezTo>
                    <a:pt x="1030" y="861"/>
                    <a:pt x="1032" y="860"/>
                    <a:pt x="1033" y="861"/>
                  </a:cubicBezTo>
                  <a:cubicBezTo>
                    <a:pt x="1033" y="861"/>
                    <a:pt x="1033" y="861"/>
                    <a:pt x="1033" y="861"/>
                  </a:cubicBezTo>
                  <a:cubicBezTo>
                    <a:pt x="1034" y="862"/>
                    <a:pt x="1034" y="863"/>
                    <a:pt x="1034" y="864"/>
                  </a:cubicBezTo>
                  <a:cubicBezTo>
                    <a:pt x="1034" y="864"/>
                    <a:pt x="1034" y="864"/>
                    <a:pt x="1034" y="864"/>
                  </a:cubicBezTo>
                  <a:cubicBezTo>
                    <a:pt x="1031" y="868"/>
                    <a:pt x="1029" y="871"/>
                    <a:pt x="1027" y="874"/>
                  </a:cubicBezTo>
                  <a:cubicBezTo>
                    <a:pt x="1027" y="874"/>
                    <a:pt x="1027" y="874"/>
                    <a:pt x="1027" y="874"/>
                  </a:cubicBezTo>
                  <a:cubicBezTo>
                    <a:pt x="1026" y="875"/>
                    <a:pt x="1026" y="875"/>
                    <a:pt x="1025" y="875"/>
                  </a:cubicBezTo>
                  <a:cubicBezTo>
                    <a:pt x="1025" y="875"/>
                    <a:pt x="1025" y="875"/>
                    <a:pt x="1025" y="875"/>
                  </a:cubicBezTo>
                  <a:cubicBezTo>
                    <a:pt x="1024" y="875"/>
                    <a:pt x="1024" y="875"/>
                    <a:pt x="1024" y="875"/>
                  </a:cubicBezTo>
                  <a:close/>
                  <a:moveTo>
                    <a:pt x="87" y="855"/>
                  </a:moveTo>
                  <a:cubicBezTo>
                    <a:pt x="85" y="852"/>
                    <a:pt x="83" y="848"/>
                    <a:pt x="81" y="845"/>
                  </a:cubicBezTo>
                  <a:cubicBezTo>
                    <a:pt x="81" y="845"/>
                    <a:pt x="81" y="845"/>
                    <a:pt x="81" y="845"/>
                  </a:cubicBezTo>
                  <a:cubicBezTo>
                    <a:pt x="80" y="844"/>
                    <a:pt x="80" y="842"/>
                    <a:pt x="81" y="841"/>
                  </a:cubicBezTo>
                  <a:cubicBezTo>
                    <a:pt x="81" y="841"/>
                    <a:pt x="81" y="841"/>
                    <a:pt x="81" y="841"/>
                  </a:cubicBezTo>
                  <a:cubicBezTo>
                    <a:pt x="82" y="841"/>
                    <a:pt x="84" y="841"/>
                    <a:pt x="85" y="842"/>
                  </a:cubicBezTo>
                  <a:cubicBezTo>
                    <a:pt x="85" y="842"/>
                    <a:pt x="85" y="842"/>
                    <a:pt x="85" y="842"/>
                  </a:cubicBezTo>
                  <a:cubicBezTo>
                    <a:pt x="87" y="846"/>
                    <a:pt x="89" y="849"/>
                    <a:pt x="91" y="852"/>
                  </a:cubicBezTo>
                  <a:cubicBezTo>
                    <a:pt x="91" y="852"/>
                    <a:pt x="91" y="852"/>
                    <a:pt x="91" y="852"/>
                  </a:cubicBezTo>
                  <a:cubicBezTo>
                    <a:pt x="92" y="854"/>
                    <a:pt x="91" y="855"/>
                    <a:pt x="90" y="856"/>
                  </a:cubicBezTo>
                  <a:cubicBezTo>
                    <a:pt x="90" y="856"/>
                    <a:pt x="90" y="856"/>
                    <a:pt x="90" y="856"/>
                  </a:cubicBezTo>
                  <a:cubicBezTo>
                    <a:pt x="90" y="856"/>
                    <a:pt x="89" y="856"/>
                    <a:pt x="89" y="856"/>
                  </a:cubicBezTo>
                  <a:cubicBezTo>
                    <a:pt x="89" y="856"/>
                    <a:pt x="89" y="856"/>
                    <a:pt x="89" y="856"/>
                  </a:cubicBezTo>
                  <a:cubicBezTo>
                    <a:pt x="88" y="856"/>
                    <a:pt x="87" y="856"/>
                    <a:pt x="87" y="855"/>
                  </a:cubicBezTo>
                  <a:close/>
                  <a:moveTo>
                    <a:pt x="1043" y="845"/>
                  </a:moveTo>
                  <a:cubicBezTo>
                    <a:pt x="1042" y="844"/>
                    <a:pt x="1042" y="843"/>
                    <a:pt x="1043" y="842"/>
                  </a:cubicBezTo>
                  <a:cubicBezTo>
                    <a:pt x="1043" y="842"/>
                    <a:pt x="1043" y="842"/>
                    <a:pt x="1043" y="842"/>
                  </a:cubicBezTo>
                  <a:cubicBezTo>
                    <a:pt x="1045" y="838"/>
                    <a:pt x="1047" y="835"/>
                    <a:pt x="1049" y="831"/>
                  </a:cubicBezTo>
                  <a:cubicBezTo>
                    <a:pt x="1049" y="831"/>
                    <a:pt x="1049" y="831"/>
                    <a:pt x="1049" y="831"/>
                  </a:cubicBezTo>
                  <a:cubicBezTo>
                    <a:pt x="1049" y="830"/>
                    <a:pt x="1051" y="830"/>
                    <a:pt x="1052" y="830"/>
                  </a:cubicBezTo>
                  <a:cubicBezTo>
                    <a:pt x="1052" y="830"/>
                    <a:pt x="1052" y="830"/>
                    <a:pt x="1052" y="830"/>
                  </a:cubicBezTo>
                  <a:cubicBezTo>
                    <a:pt x="1053" y="831"/>
                    <a:pt x="1054" y="833"/>
                    <a:pt x="1053" y="834"/>
                  </a:cubicBezTo>
                  <a:cubicBezTo>
                    <a:pt x="1053" y="834"/>
                    <a:pt x="1053" y="834"/>
                    <a:pt x="1053" y="834"/>
                  </a:cubicBezTo>
                  <a:cubicBezTo>
                    <a:pt x="1051" y="837"/>
                    <a:pt x="1049" y="841"/>
                    <a:pt x="1047" y="844"/>
                  </a:cubicBezTo>
                  <a:cubicBezTo>
                    <a:pt x="1047" y="844"/>
                    <a:pt x="1047" y="844"/>
                    <a:pt x="1047" y="844"/>
                  </a:cubicBezTo>
                  <a:cubicBezTo>
                    <a:pt x="1046" y="845"/>
                    <a:pt x="1045" y="845"/>
                    <a:pt x="1045" y="845"/>
                  </a:cubicBezTo>
                  <a:cubicBezTo>
                    <a:pt x="1045" y="845"/>
                    <a:pt x="1045" y="845"/>
                    <a:pt x="1045" y="845"/>
                  </a:cubicBezTo>
                  <a:cubicBezTo>
                    <a:pt x="1044" y="845"/>
                    <a:pt x="1044" y="845"/>
                    <a:pt x="1043" y="845"/>
                  </a:cubicBezTo>
                  <a:close/>
                  <a:moveTo>
                    <a:pt x="68" y="824"/>
                  </a:moveTo>
                  <a:cubicBezTo>
                    <a:pt x="67" y="820"/>
                    <a:pt x="65" y="817"/>
                    <a:pt x="63" y="813"/>
                  </a:cubicBezTo>
                  <a:cubicBezTo>
                    <a:pt x="63" y="813"/>
                    <a:pt x="63" y="813"/>
                    <a:pt x="63" y="813"/>
                  </a:cubicBezTo>
                  <a:cubicBezTo>
                    <a:pt x="62" y="812"/>
                    <a:pt x="63" y="811"/>
                    <a:pt x="64" y="810"/>
                  </a:cubicBezTo>
                  <a:cubicBezTo>
                    <a:pt x="64" y="810"/>
                    <a:pt x="64" y="810"/>
                    <a:pt x="64" y="810"/>
                  </a:cubicBezTo>
                  <a:cubicBezTo>
                    <a:pt x="65" y="810"/>
                    <a:pt x="66" y="810"/>
                    <a:pt x="67" y="811"/>
                  </a:cubicBezTo>
                  <a:cubicBezTo>
                    <a:pt x="67" y="811"/>
                    <a:pt x="67" y="811"/>
                    <a:pt x="67" y="811"/>
                  </a:cubicBezTo>
                  <a:cubicBezTo>
                    <a:pt x="69" y="815"/>
                    <a:pt x="71" y="818"/>
                    <a:pt x="73" y="822"/>
                  </a:cubicBezTo>
                  <a:cubicBezTo>
                    <a:pt x="73" y="822"/>
                    <a:pt x="73" y="822"/>
                    <a:pt x="73" y="822"/>
                  </a:cubicBezTo>
                  <a:cubicBezTo>
                    <a:pt x="73" y="823"/>
                    <a:pt x="73" y="824"/>
                    <a:pt x="72" y="825"/>
                  </a:cubicBezTo>
                  <a:cubicBezTo>
                    <a:pt x="72" y="825"/>
                    <a:pt x="72" y="825"/>
                    <a:pt x="72" y="825"/>
                  </a:cubicBezTo>
                  <a:cubicBezTo>
                    <a:pt x="71" y="825"/>
                    <a:pt x="71" y="825"/>
                    <a:pt x="71" y="825"/>
                  </a:cubicBezTo>
                  <a:cubicBezTo>
                    <a:pt x="71" y="825"/>
                    <a:pt x="71" y="825"/>
                    <a:pt x="71" y="825"/>
                  </a:cubicBezTo>
                  <a:cubicBezTo>
                    <a:pt x="70" y="825"/>
                    <a:pt x="69" y="825"/>
                    <a:pt x="68" y="824"/>
                  </a:cubicBezTo>
                  <a:close/>
                  <a:moveTo>
                    <a:pt x="1061" y="814"/>
                  </a:moveTo>
                  <a:cubicBezTo>
                    <a:pt x="1060" y="813"/>
                    <a:pt x="1060" y="811"/>
                    <a:pt x="1060" y="810"/>
                  </a:cubicBezTo>
                  <a:cubicBezTo>
                    <a:pt x="1060" y="810"/>
                    <a:pt x="1060" y="810"/>
                    <a:pt x="1060" y="810"/>
                  </a:cubicBezTo>
                  <a:cubicBezTo>
                    <a:pt x="1062" y="807"/>
                    <a:pt x="1064" y="803"/>
                    <a:pt x="1066" y="800"/>
                  </a:cubicBezTo>
                  <a:cubicBezTo>
                    <a:pt x="1066" y="800"/>
                    <a:pt x="1066" y="800"/>
                    <a:pt x="1066" y="800"/>
                  </a:cubicBezTo>
                  <a:cubicBezTo>
                    <a:pt x="1066" y="800"/>
                    <a:pt x="1066" y="800"/>
                    <a:pt x="1066" y="800"/>
                  </a:cubicBezTo>
                  <a:cubicBezTo>
                    <a:pt x="1066" y="798"/>
                    <a:pt x="1068" y="798"/>
                    <a:pt x="1069" y="799"/>
                  </a:cubicBezTo>
                  <a:cubicBezTo>
                    <a:pt x="1069" y="799"/>
                    <a:pt x="1069" y="799"/>
                    <a:pt x="1069" y="799"/>
                  </a:cubicBezTo>
                  <a:cubicBezTo>
                    <a:pt x="1070" y="799"/>
                    <a:pt x="1071" y="801"/>
                    <a:pt x="1070" y="802"/>
                  </a:cubicBezTo>
                  <a:cubicBezTo>
                    <a:pt x="1070" y="802"/>
                    <a:pt x="1070" y="802"/>
                    <a:pt x="1070" y="802"/>
                  </a:cubicBezTo>
                  <a:cubicBezTo>
                    <a:pt x="1068" y="805"/>
                    <a:pt x="1066" y="809"/>
                    <a:pt x="1064" y="813"/>
                  </a:cubicBezTo>
                  <a:cubicBezTo>
                    <a:pt x="1064" y="813"/>
                    <a:pt x="1064" y="813"/>
                    <a:pt x="1064" y="813"/>
                  </a:cubicBezTo>
                  <a:cubicBezTo>
                    <a:pt x="1064" y="813"/>
                    <a:pt x="1063" y="814"/>
                    <a:pt x="1062" y="814"/>
                  </a:cubicBezTo>
                  <a:cubicBezTo>
                    <a:pt x="1062" y="814"/>
                    <a:pt x="1062" y="814"/>
                    <a:pt x="1062" y="814"/>
                  </a:cubicBezTo>
                  <a:cubicBezTo>
                    <a:pt x="1062" y="814"/>
                    <a:pt x="1062" y="814"/>
                    <a:pt x="1061" y="814"/>
                  </a:cubicBezTo>
                  <a:close/>
                  <a:moveTo>
                    <a:pt x="52" y="792"/>
                  </a:moveTo>
                  <a:cubicBezTo>
                    <a:pt x="50" y="788"/>
                    <a:pt x="49" y="785"/>
                    <a:pt x="47" y="781"/>
                  </a:cubicBezTo>
                  <a:cubicBezTo>
                    <a:pt x="47" y="781"/>
                    <a:pt x="47" y="781"/>
                    <a:pt x="47" y="781"/>
                  </a:cubicBezTo>
                  <a:cubicBezTo>
                    <a:pt x="47" y="780"/>
                    <a:pt x="47" y="778"/>
                    <a:pt x="48" y="778"/>
                  </a:cubicBezTo>
                  <a:cubicBezTo>
                    <a:pt x="48" y="778"/>
                    <a:pt x="48" y="778"/>
                    <a:pt x="48" y="778"/>
                  </a:cubicBezTo>
                  <a:cubicBezTo>
                    <a:pt x="49" y="777"/>
                    <a:pt x="51" y="778"/>
                    <a:pt x="51" y="779"/>
                  </a:cubicBezTo>
                  <a:cubicBezTo>
                    <a:pt x="51" y="779"/>
                    <a:pt x="51" y="779"/>
                    <a:pt x="51" y="779"/>
                  </a:cubicBezTo>
                  <a:cubicBezTo>
                    <a:pt x="53" y="783"/>
                    <a:pt x="55" y="786"/>
                    <a:pt x="56" y="790"/>
                  </a:cubicBezTo>
                  <a:cubicBezTo>
                    <a:pt x="56" y="790"/>
                    <a:pt x="56" y="790"/>
                    <a:pt x="56" y="790"/>
                  </a:cubicBezTo>
                  <a:cubicBezTo>
                    <a:pt x="57" y="791"/>
                    <a:pt x="56" y="792"/>
                    <a:pt x="55" y="793"/>
                  </a:cubicBezTo>
                  <a:cubicBezTo>
                    <a:pt x="55" y="793"/>
                    <a:pt x="55" y="793"/>
                    <a:pt x="55" y="793"/>
                  </a:cubicBezTo>
                  <a:cubicBezTo>
                    <a:pt x="55" y="793"/>
                    <a:pt x="55" y="793"/>
                    <a:pt x="54" y="793"/>
                  </a:cubicBezTo>
                  <a:cubicBezTo>
                    <a:pt x="54" y="793"/>
                    <a:pt x="54" y="793"/>
                    <a:pt x="54" y="793"/>
                  </a:cubicBezTo>
                  <a:cubicBezTo>
                    <a:pt x="53" y="793"/>
                    <a:pt x="52" y="793"/>
                    <a:pt x="52" y="792"/>
                  </a:cubicBezTo>
                  <a:close/>
                  <a:moveTo>
                    <a:pt x="1077" y="781"/>
                  </a:moveTo>
                  <a:cubicBezTo>
                    <a:pt x="1076" y="781"/>
                    <a:pt x="1075" y="779"/>
                    <a:pt x="1076" y="778"/>
                  </a:cubicBezTo>
                  <a:cubicBezTo>
                    <a:pt x="1076" y="778"/>
                    <a:pt x="1076" y="778"/>
                    <a:pt x="1076" y="778"/>
                  </a:cubicBezTo>
                  <a:cubicBezTo>
                    <a:pt x="1077" y="774"/>
                    <a:pt x="1079" y="771"/>
                    <a:pt x="1081" y="767"/>
                  </a:cubicBezTo>
                  <a:cubicBezTo>
                    <a:pt x="1081" y="767"/>
                    <a:pt x="1081" y="767"/>
                    <a:pt x="1081" y="767"/>
                  </a:cubicBezTo>
                  <a:cubicBezTo>
                    <a:pt x="1081" y="766"/>
                    <a:pt x="1082" y="765"/>
                    <a:pt x="1084" y="766"/>
                  </a:cubicBezTo>
                  <a:cubicBezTo>
                    <a:pt x="1084" y="766"/>
                    <a:pt x="1084" y="766"/>
                    <a:pt x="1084" y="766"/>
                  </a:cubicBezTo>
                  <a:cubicBezTo>
                    <a:pt x="1085" y="766"/>
                    <a:pt x="1085" y="768"/>
                    <a:pt x="1085" y="769"/>
                  </a:cubicBezTo>
                  <a:cubicBezTo>
                    <a:pt x="1085" y="769"/>
                    <a:pt x="1085" y="769"/>
                    <a:pt x="1085" y="769"/>
                  </a:cubicBezTo>
                  <a:cubicBezTo>
                    <a:pt x="1083" y="773"/>
                    <a:pt x="1082" y="776"/>
                    <a:pt x="1080" y="780"/>
                  </a:cubicBezTo>
                  <a:cubicBezTo>
                    <a:pt x="1080" y="780"/>
                    <a:pt x="1080" y="780"/>
                    <a:pt x="1080" y="780"/>
                  </a:cubicBezTo>
                  <a:cubicBezTo>
                    <a:pt x="1080" y="781"/>
                    <a:pt x="1079" y="781"/>
                    <a:pt x="1078" y="781"/>
                  </a:cubicBezTo>
                  <a:cubicBezTo>
                    <a:pt x="1078" y="781"/>
                    <a:pt x="1078" y="781"/>
                    <a:pt x="1078" y="781"/>
                  </a:cubicBezTo>
                  <a:cubicBezTo>
                    <a:pt x="1078" y="781"/>
                    <a:pt x="1077" y="781"/>
                    <a:pt x="1077" y="781"/>
                  </a:cubicBezTo>
                  <a:close/>
                  <a:moveTo>
                    <a:pt x="38" y="759"/>
                  </a:moveTo>
                  <a:cubicBezTo>
                    <a:pt x="36" y="755"/>
                    <a:pt x="35" y="751"/>
                    <a:pt x="34" y="747"/>
                  </a:cubicBezTo>
                  <a:cubicBezTo>
                    <a:pt x="34" y="747"/>
                    <a:pt x="34" y="747"/>
                    <a:pt x="34" y="747"/>
                  </a:cubicBezTo>
                  <a:cubicBezTo>
                    <a:pt x="33" y="746"/>
                    <a:pt x="34" y="745"/>
                    <a:pt x="35" y="744"/>
                  </a:cubicBezTo>
                  <a:cubicBezTo>
                    <a:pt x="35" y="744"/>
                    <a:pt x="35" y="744"/>
                    <a:pt x="35" y="744"/>
                  </a:cubicBezTo>
                  <a:cubicBezTo>
                    <a:pt x="36" y="744"/>
                    <a:pt x="38" y="745"/>
                    <a:pt x="38" y="746"/>
                  </a:cubicBezTo>
                  <a:cubicBezTo>
                    <a:pt x="38" y="746"/>
                    <a:pt x="38" y="746"/>
                    <a:pt x="38" y="746"/>
                  </a:cubicBezTo>
                  <a:cubicBezTo>
                    <a:pt x="39" y="750"/>
                    <a:pt x="41" y="753"/>
                    <a:pt x="42" y="757"/>
                  </a:cubicBezTo>
                  <a:cubicBezTo>
                    <a:pt x="42" y="757"/>
                    <a:pt x="42" y="757"/>
                    <a:pt x="42" y="757"/>
                  </a:cubicBezTo>
                  <a:cubicBezTo>
                    <a:pt x="42" y="757"/>
                    <a:pt x="42" y="757"/>
                    <a:pt x="42" y="757"/>
                  </a:cubicBezTo>
                  <a:cubicBezTo>
                    <a:pt x="43" y="758"/>
                    <a:pt x="42" y="760"/>
                    <a:pt x="41" y="760"/>
                  </a:cubicBezTo>
                  <a:cubicBezTo>
                    <a:pt x="41" y="760"/>
                    <a:pt x="41" y="760"/>
                    <a:pt x="41" y="760"/>
                  </a:cubicBezTo>
                  <a:cubicBezTo>
                    <a:pt x="41" y="760"/>
                    <a:pt x="40" y="760"/>
                    <a:pt x="40" y="760"/>
                  </a:cubicBezTo>
                  <a:cubicBezTo>
                    <a:pt x="40" y="760"/>
                    <a:pt x="40" y="760"/>
                    <a:pt x="40" y="760"/>
                  </a:cubicBezTo>
                  <a:cubicBezTo>
                    <a:pt x="39" y="760"/>
                    <a:pt x="38" y="760"/>
                    <a:pt x="38" y="759"/>
                  </a:cubicBezTo>
                  <a:close/>
                  <a:moveTo>
                    <a:pt x="1091" y="748"/>
                  </a:moveTo>
                  <a:cubicBezTo>
                    <a:pt x="1089" y="747"/>
                    <a:pt x="1089" y="746"/>
                    <a:pt x="1089" y="745"/>
                  </a:cubicBezTo>
                  <a:cubicBezTo>
                    <a:pt x="1089" y="745"/>
                    <a:pt x="1089" y="745"/>
                    <a:pt x="1089" y="745"/>
                  </a:cubicBezTo>
                  <a:cubicBezTo>
                    <a:pt x="1091" y="741"/>
                    <a:pt x="1092" y="737"/>
                    <a:pt x="1093" y="733"/>
                  </a:cubicBezTo>
                  <a:cubicBezTo>
                    <a:pt x="1093" y="733"/>
                    <a:pt x="1093" y="733"/>
                    <a:pt x="1093" y="733"/>
                  </a:cubicBezTo>
                  <a:cubicBezTo>
                    <a:pt x="1094" y="732"/>
                    <a:pt x="1095" y="731"/>
                    <a:pt x="1096" y="732"/>
                  </a:cubicBezTo>
                  <a:cubicBezTo>
                    <a:pt x="1096" y="732"/>
                    <a:pt x="1096" y="732"/>
                    <a:pt x="1096" y="732"/>
                  </a:cubicBezTo>
                  <a:cubicBezTo>
                    <a:pt x="1097" y="732"/>
                    <a:pt x="1098" y="734"/>
                    <a:pt x="1098" y="735"/>
                  </a:cubicBezTo>
                  <a:cubicBezTo>
                    <a:pt x="1098" y="735"/>
                    <a:pt x="1098" y="735"/>
                    <a:pt x="1098" y="735"/>
                  </a:cubicBezTo>
                  <a:cubicBezTo>
                    <a:pt x="1096" y="739"/>
                    <a:pt x="1095" y="743"/>
                    <a:pt x="1094" y="746"/>
                  </a:cubicBezTo>
                  <a:cubicBezTo>
                    <a:pt x="1094" y="746"/>
                    <a:pt x="1094" y="746"/>
                    <a:pt x="1094" y="746"/>
                  </a:cubicBezTo>
                  <a:cubicBezTo>
                    <a:pt x="1093" y="747"/>
                    <a:pt x="1092" y="748"/>
                    <a:pt x="1091" y="748"/>
                  </a:cubicBezTo>
                  <a:cubicBezTo>
                    <a:pt x="1091" y="748"/>
                    <a:pt x="1091" y="748"/>
                    <a:pt x="1091" y="748"/>
                  </a:cubicBezTo>
                  <a:cubicBezTo>
                    <a:pt x="1091" y="748"/>
                    <a:pt x="1091" y="748"/>
                    <a:pt x="1091" y="748"/>
                  </a:cubicBezTo>
                  <a:close/>
                  <a:moveTo>
                    <a:pt x="26" y="725"/>
                  </a:moveTo>
                  <a:cubicBezTo>
                    <a:pt x="24" y="721"/>
                    <a:pt x="23" y="717"/>
                    <a:pt x="22" y="713"/>
                  </a:cubicBezTo>
                  <a:cubicBezTo>
                    <a:pt x="22" y="713"/>
                    <a:pt x="22" y="713"/>
                    <a:pt x="22" y="713"/>
                  </a:cubicBezTo>
                  <a:cubicBezTo>
                    <a:pt x="22" y="712"/>
                    <a:pt x="23" y="711"/>
                    <a:pt x="24" y="710"/>
                  </a:cubicBezTo>
                  <a:cubicBezTo>
                    <a:pt x="24" y="710"/>
                    <a:pt x="24" y="710"/>
                    <a:pt x="24" y="710"/>
                  </a:cubicBezTo>
                  <a:cubicBezTo>
                    <a:pt x="25" y="710"/>
                    <a:pt x="26" y="711"/>
                    <a:pt x="27" y="712"/>
                  </a:cubicBezTo>
                  <a:cubicBezTo>
                    <a:pt x="27" y="712"/>
                    <a:pt x="27" y="712"/>
                    <a:pt x="27" y="712"/>
                  </a:cubicBezTo>
                  <a:cubicBezTo>
                    <a:pt x="28" y="716"/>
                    <a:pt x="29" y="719"/>
                    <a:pt x="30" y="723"/>
                  </a:cubicBezTo>
                  <a:cubicBezTo>
                    <a:pt x="30" y="723"/>
                    <a:pt x="30" y="723"/>
                    <a:pt x="30" y="723"/>
                  </a:cubicBezTo>
                  <a:cubicBezTo>
                    <a:pt x="31" y="725"/>
                    <a:pt x="30" y="726"/>
                    <a:pt x="29" y="726"/>
                  </a:cubicBezTo>
                  <a:cubicBezTo>
                    <a:pt x="29" y="726"/>
                    <a:pt x="29" y="726"/>
                    <a:pt x="29" y="726"/>
                  </a:cubicBezTo>
                  <a:cubicBezTo>
                    <a:pt x="28" y="726"/>
                    <a:pt x="28" y="726"/>
                    <a:pt x="28" y="726"/>
                  </a:cubicBezTo>
                  <a:cubicBezTo>
                    <a:pt x="28" y="726"/>
                    <a:pt x="28" y="726"/>
                    <a:pt x="28" y="726"/>
                  </a:cubicBezTo>
                  <a:cubicBezTo>
                    <a:pt x="27" y="726"/>
                    <a:pt x="26" y="726"/>
                    <a:pt x="26" y="725"/>
                  </a:cubicBezTo>
                  <a:close/>
                  <a:moveTo>
                    <a:pt x="1102" y="713"/>
                  </a:moveTo>
                  <a:cubicBezTo>
                    <a:pt x="1101" y="713"/>
                    <a:pt x="1100" y="712"/>
                    <a:pt x="1100" y="711"/>
                  </a:cubicBezTo>
                  <a:cubicBezTo>
                    <a:pt x="1100" y="711"/>
                    <a:pt x="1100" y="711"/>
                    <a:pt x="1100" y="711"/>
                  </a:cubicBezTo>
                  <a:cubicBezTo>
                    <a:pt x="1101" y="707"/>
                    <a:pt x="1103" y="703"/>
                    <a:pt x="1104" y="699"/>
                  </a:cubicBezTo>
                  <a:cubicBezTo>
                    <a:pt x="1104" y="699"/>
                    <a:pt x="1104" y="699"/>
                    <a:pt x="1104" y="699"/>
                  </a:cubicBezTo>
                  <a:cubicBezTo>
                    <a:pt x="1104" y="699"/>
                    <a:pt x="1104" y="699"/>
                    <a:pt x="1104" y="699"/>
                  </a:cubicBezTo>
                  <a:cubicBezTo>
                    <a:pt x="1104" y="698"/>
                    <a:pt x="1105" y="697"/>
                    <a:pt x="1107" y="697"/>
                  </a:cubicBezTo>
                  <a:cubicBezTo>
                    <a:pt x="1107" y="697"/>
                    <a:pt x="1107" y="697"/>
                    <a:pt x="1107" y="697"/>
                  </a:cubicBezTo>
                  <a:cubicBezTo>
                    <a:pt x="1108" y="698"/>
                    <a:pt x="1109" y="699"/>
                    <a:pt x="1108" y="700"/>
                  </a:cubicBezTo>
                  <a:cubicBezTo>
                    <a:pt x="1108" y="700"/>
                    <a:pt x="1108" y="700"/>
                    <a:pt x="1108" y="700"/>
                  </a:cubicBezTo>
                  <a:cubicBezTo>
                    <a:pt x="1107" y="704"/>
                    <a:pt x="1106" y="708"/>
                    <a:pt x="1105" y="712"/>
                  </a:cubicBezTo>
                  <a:cubicBezTo>
                    <a:pt x="1105" y="712"/>
                    <a:pt x="1105" y="712"/>
                    <a:pt x="1105" y="712"/>
                  </a:cubicBezTo>
                  <a:cubicBezTo>
                    <a:pt x="1105" y="713"/>
                    <a:pt x="1104" y="714"/>
                    <a:pt x="1103" y="714"/>
                  </a:cubicBezTo>
                  <a:cubicBezTo>
                    <a:pt x="1103" y="714"/>
                    <a:pt x="1103" y="714"/>
                    <a:pt x="1103" y="714"/>
                  </a:cubicBezTo>
                  <a:cubicBezTo>
                    <a:pt x="1102" y="714"/>
                    <a:pt x="1102" y="714"/>
                    <a:pt x="1102" y="713"/>
                  </a:cubicBezTo>
                  <a:close/>
                  <a:moveTo>
                    <a:pt x="16" y="690"/>
                  </a:moveTo>
                  <a:cubicBezTo>
                    <a:pt x="15" y="686"/>
                    <a:pt x="14" y="682"/>
                    <a:pt x="13" y="678"/>
                  </a:cubicBezTo>
                  <a:cubicBezTo>
                    <a:pt x="13" y="678"/>
                    <a:pt x="13" y="678"/>
                    <a:pt x="13" y="678"/>
                  </a:cubicBezTo>
                  <a:cubicBezTo>
                    <a:pt x="13" y="677"/>
                    <a:pt x="14" y="676"/>
                    <a:pt x="15" y="675"/>
                  </a:cubicBezTo>
                  <a:cubicBezTo>
                    <a:pt x="15" y="675"/>
                    <a:pt x="15" y="675"/>
                    <a:pt x="15" y="675"/>
                  </a:cubicBezTo>
                  <a:cubicBezTo>
                    <a:pt x="16" y="675"/>
                    <a:pt x="18" y="676"/>
                    <a:pt x="18" y="677"/>
                  </a:cubicBezTo>
                  <a:cubicBezTo>
                    <a:pt x="18" y="677"/>
                    <a:pt x="18" y="677"/>
                    <a:pt x="18" y="677"/>
                  </a:cubicBezTo>
                  <a:cubicBezTo>
                    <a:pt x="19" y="681"/>
                    <a:pt x="20" y="685"/>
                    <a:pt x="21" y="689"/>
                  </a:cubicBezTo>
                  <a:cubicBezTo>
                    <a:pt x="21" y="689"/>
                    <a:pt x="21" y="689"/>
                    <a:pt x="21" y="689"/>
                  </a:cubicBezTo>
                  <a:cubicBezTo>
                    <a:pt x="21" y="689"/>
                    <a:pt x="21" y="689"/>
                    <a:pt x="21" y="689"/>
                  </a:cubicBezTo>
                  <a:cubicBezTo>
                    <a:pt x="21" y="690"/>
                    <a:pt x="20" y="691"/>
                    <a:pt x="19" y="692"/>
                  </a:cubicBezTo>
                  <a:cubicBezTo>
                    <a:pt x="19" y="692"/>
                    <a:pt x="19" y="692"/>
                    <a:pt x="19" y="692"/>
                  </a:cubicBezTo>
                  <a:cubicBezTo>
                    <a:pt x="19" y="692"/>
                    <a:pt x="18" y="692"/>
                    <a:pt x="18" y="692"/>
                  </a:cubicBezTo>
                  <a:cubicBezTo>
                    <a:pt x="18" y="692"/>
                    <a:pt x="18" y="692"/>
                    <a:pt x="18" y="692"/>
                  </a:cubicBezTo>
                  <a:cubicBezTo>
                    <a:pt x="17" y="692"/>
                    <a:pt x="16" y="691"/>
                    <a:pt x="16" y="690"/>
                  </a:cubicBezTo>
                  <a:close/>
                  <a:moveTo>
                    <a:pt x="1111" y="679"/>
                  </a:moveTo>
                  <a:cubicBezTo>
                    <a:pt x="1110" y="678"/>
                    <a:pt x="1109" y="677"/>
                    <a:pt x="1109" y="676"/>
                  </a:cubicBezTo>
                  <a:cubicBezTo>
                    <a:pt x="1109" y="676"/>
                    <a:pt x="1109" y="676"/>
                    <a:pt x="1109" y="676"/>
                  </a:cubicBezTo>
                  <a:cubicBezTo>
                    <a:pt x="1110" y="672"/>
                    <a:pt x="1111" y="668"/>
                    <a:pt x="1112" y="664"/>
                  </a:cubicBezTo>
                  <a:cubicBezTo>
                    <a:pt x="1112" y="664"/>
                    <a:pt x="1112" y="664"/>
                    <a:pt x="1112" y="664"/>
                  </a:cubicBezTo>
                  <a:cubicBezTo>
                    <a:pt x="1112" y="663"/>
                    <a:pt x="1113" y="662"/>
                    <a:pt x="1115" y="662"/>
                  </a:cubicBezTo>
                  <a:cubicBezTo>
                    <a:pt x="1115" y="662"/>
                    <a:pt x="1115" y="662"/>
                    <a:pt x="1115" y="662"/>
                  </a:cubicBezTo>
                  <a:cubicBezTo>
                    <a:pt x="1116" y="662"/>
                    <a:pt x="1117" y="664"/>
                    <a:pt x="1116" y="665"/>
                  </a:cubicBezTo>
                  <a:cubicBezTo>
                    <a:pt x="1116" y="665"/>
                    <a:pt x="1116" y="665"/>
                    <a:pt x="1116" y="665"/>
                  </a:cubicBezTo>
                  <a:cubicBezTo>
                    <a:pt x="1116" y="669"/>
                    <a:pt x="1115" y="673"/>
                    <a:pt x="1114" y="677"/>
                  </a:cubicBezTo>
                  <a:cubicBezTo>
                    <a:pt x="1114" y="677"/>
                    <a:pt x="1114" y="677"/>
                    <a:pt x="1114" y="677"/>
                  </a:cubicBezTo>
                  <a:cubicBezTo>
                    <a:pt x="1114" y="678"/>
                    <a:pt x="1113" y="679"/>
                    <a:pt x="1112" y="679"/>
                  </a:cubicBezTo>
                  <a:cubicBezTo>
                    <a:pt x="1112" y="679"/>
                    <a:pt x="1112" y="679"/>
                    <a:pt x="1112" y="679"/>
                  </a:cubicBezTo>
                  <a:cubicBezTo>
                    <a:pt x="1111" y="679"/>
                    <a:pt x="1111" y="679"/>
                    <a:pt x="1111" y="679"/>
                  </a:cubicBezTo>
                  <a:close/>
                  <a:moveTo>
                    <a:pt x="8" y="655"/>
                  </a:moveTo>
                  <a:cubicBezTo>
                    <a:pt x="8" y="651"/>
                    <a:pt x="7" y="647"/>
                    <a:pt x="6" y="643"/>
                  </a:cubicBezTo>
                  <a:cubicBezTo>
                    <a:pt x="6" y="643"/>
                    <a:pt x="6" y="643"/>
                    <a:pt x="6" y="643"/>
                  </a:cubicBezTo>
                  <a:cubicBezTo>
                    <a:pt x="6" y="641"/>
                    <a:pt x="7" y="640"/>
                    <a:pt x="8" y="640"/>
                  </a:cubicBezTo>
                  <a:cubicBezTo>
                    <a:pt x="8" y="640"/>
                    <a:pt x="8" y="640"/>
                    <a:pt x="8" y="640"/>
                  </a:cubicBezTo>
                  <a:cubicBezTo>
                    <a:pt x="10" y="640"/>
                    <a:pt x="11" y="641"/>
                    <a:pt x="11" y="642"/>
                  </a:cubicBezTo>
                  <a:cubicBezTo>
                    <a:pt x="11" y="642"/>
                    <a:pt x="11" y="642"/>
                    <a:pt x="11" y="642"/>
                  </a:cubicBezTo>
                  <a:cubicBezTo>
                    <a:pt x="12" y="646"/>
                    <a:pt x="12" y="650"/>
                    <a:pt x="13" y="654"/>
                  </a:cubicBezTo>
                  <a:cubicBezTo>
                    <a:pt x="13" y="654"/>
                    <a:pt x="13" y="654"/>
                    <a:pt x="13" y="654"/>
                  </a:cubicBezTo>
                  <a:cubicBezTo>
                    <a:pt x="13" y="655"/>
                    <a:pt x="12" y="656"/>
                    <a:pt x="11" y="657"/>
                  </a:cubicBezTo>
                  <a:cubicBezTo>
                    <a:pt x="11" y="657"/>
                    <a:pt x="11" y="657"/>
                    <a:pt x="11" y="657"/>
                  </a:cubicBezTo>
                  <a:cubicBezTo>
                    <a:pt x="11" y="657"/>
                    <a:pt x="11" y="657"/>
                    <a:pt x="11" y="657"/>
                  </a:cubicBezTo>
                  <a:cubicBezTo>
                    <a:pt x="11" y="657"/>
                    <a:pt x="11" y="657"/>
                    <a:pt x="11" y="657"/>
                  </a:cubicBezTo>
                  <a:cubicBezTo>
                    <a:pt x="10" y="657"/>
                    <a:pt x="9" y="656"/>
                    <a:pt x="8" y="655"/>
                  </a:cubicBezTo>
                  <a:close/>
                  <a:moveTo>
                    <a:pt x="1118" y="643"/>
                  </a:moveTo>
                  <a:cubicBezTo>
                    <a:pt x="1117" y="643"/>
                    <a:pt x="1116" y="642"/>
                    <a:pt x="1116" y="641"/>
                  </a:cubicBezTo>
                  <a:cubicBezTo>
                    <a:pt x="1116" y="641"/>
                    <a:pt x="1116" y="641"/>
                    <a:pt x="1116" y="641"/>
                  </a:cubicBezTo>
                  <a:cubicBezTo>
                    <a:pt x="1116" y="637"/>
                    <a:pt x="1117" y="633"/>
                    <a:pt x="1118" y="629"/>
                  </a:cubicBezTo>
                  <a:cubicBezTo>
                    <a:pt x="1118" y="629"/>
                    <a:pt x="1118" y="629"/>
                    <a:pt x="1118" y="629"/>
                  </a:cubicBezTo>
                  <a:cubicBezTo>
                    <a:pt x="1118" y="627"/>
                    <a:pt x="1119" y="627"/>
                    <a:pt x="1120" y="627"/>
                  </a:cubicBezTo>
                  <a:cubicBezTo>
                    <a:pt x="1120" y="627"/>
                    <a:pt x="1120" y="627"/>
                    <a:pt x="1120" y="627"/>
                  </a:cubicBezTo>
                  <a:cubicBezTo>
                    <a:pt x="1122" y="627"/>
                    <a:pt x="1122" y="628"/>
                    <a:pt x="1122" y="629"/>
                  </a:cubicBezTo>
                  <a:cubicBezTo>
                    <a:pt x="1122" y="629"/>
                    <a:pt x="1122" y="629"/>
                    <a:pt x="1122" y="629"/>
                  </a:cubicBezTo>
                  <a:cubicBezTo>
                    <a:pt x="1122" y="633"/>
                    <a:pt x="1121" y="637"/>
                    <a:pt x="1121" y="641"/>
                  </a:cubicBezTo>
                  <a:cubicBezTo>
                    <a:pt x="1121" y="641"/>
                    <a:pt x="1121" y="641"/>
                    <a:pt x="1121" y="641"/>
                  </a:cubicBezTo>
                  <a:cubicBezTo>
                    <a:pt x="1120" y="642"/>
                    <a:pt x="1119" y="643"/>
                    <a:pt x="1118" y="643"/>
                  </a:cubicBezTo>
                  <a:cubicBezTo>
                    <a:pt x="1118" y="643"/>
                    <a:pt x="1118" y="643"/>
                    <a:pt x="1118" y="643"/>
                  </a:cubicBezTo>
                  <a:cubicBezTo>
                    <a:pt x="1118" y="643"/>
                    <a:pt x="1118" y="643"/>
                    <a:pt x="1118" y="643"/>
                  </a:cubicBezTo>
                  <a:close/>
                  <a:moveTo>
                    <a:pt x="3" y="619"/>
                  </a:moveTo>
                  <a:cubicBezTo>
                    <a:pt x="3" y="615"/>
                    <a:pt x="2" y="611"/>
                    <a:pt x="2" y="607"/>
                  </a:cubicBezTo>
                  <a:cubicBezTo>
                    <a:pt x="2" y="607"/>
                    <a:pt x="2" y="607"/>
                    <a:pt x="2" y="607"/>
                  </a:cubicBezTo>
                  <a:cubicBezTo>
                    <a:pt x="2" y="605"/>
                    <a:pt x="3" y="604"/>
                    <a:pt x="4" y="604"/>
                  </a:cubicBezTo>
                  <a:cubicBezTo>
                    <a:pt x="4" y="604"/>
                    <a:pt x="4" y="604"/>
                    <a:pt x="4" y="604"/>
                  </a:cubicBezTo>
                  <a:cubicBezTo>
                    <a:pt x="5" y="604"/>
                    <a:pt x="7" y="605"/>
                    <a:pt x="7" y="606"/>
                  </a:cubicBezTo>
                  <a:cubicBezTo>
                    <a:pt x="7" y="606"/>
                    <a:pt x="7" y="606"/>
                    <a:pt x="7" y="606"/>
                  </a:cubicBezTo>
                  <a:cubicBezTo>
                    <a:pt x="7" y="610"/>
                    <a:pt x="8" y="614"/>
                    <a:pt x="8" y="618"/>
                  </a:cubicBezTo>
                  <a:cubicBezTo>
                    <a:pt x="8" y="618"/>
                    <a:pt x="8" y="618"/>
                    <a:pt x="8" y="618"/>
                  </a:cubicBezTo>
                  <a:cubicBezTo>
                    <a:pt x="8" y="620"/>
                    <a:pt x="7" y="621"/>
                    <a:pt x="6" y="621"/>
                  </a:cubicBezTo>
                  <a:cubicBezTo>
                    <a:pt x="6" y="621"/>
                    <a:pt x="6" y="621"/>
                    <a:pt x="6" y="621"/>
                  </a:cubicBezTo>
                  <a:cubicBezTo>
                    <a:pt x="6" y="621"/>
                    <a:pt x="6" y="621"/>
                    <a:pt x="6" y="621"/>
                  </a:cubicBezTo>
                  <a:cubicBezTo>
                    <a:pt x="6" y="621"/>
                    <a:pt x="6" y="621"/>
                    <a:pt x="6" y="621"/>
                  </a:cubicBezTo>
                  <a:cubicBezTo>
                    <a:pt x="4" y="621"/>
                    <a:pt x="3" y="620"/>
                    <a:pt x="3" y="619"/>
                  </a:cubicBezTo>
                  <a:close/>
                  <a:moveTo>
                    <a:pt x="1122" y="608"/>
                  </a:moveTo>
                  <a:cubicBezTo>
                    <a:pt x="1121" y="607"/>
                    <a:pt x="1120" y="606"/>
                    <a:pt x="1120" y="605"/>
                  </a:cubicBezTo>
                  <a:cubicBezTo>
                    <a:pt x="1120" y="605"/>
                    <a:pt x="1120" y="605"/>
                    <a:pt x="1120" y="605"/>
                  </a:cubicBezTo>
                  <a:cubicBezTo>
                    <a:pt x="1120" y="601"/>
                    <a:pt x="1121" y="597"/>
                    <a:pt x="1121" y="593"/>
                  </a:cubicBezTo>
                  <a:cubicBezTo>
                    <a:pt x="1121" y="593"/>
                    <a:pt x="1121" y="593"/>
                    <a:pt x="1121" y="593"/>
                  </a:cubicBezTo>
                  <a:cubicBezTo>
                    <a:pt x="1121" y="592"/>
                    <a:pt x="1122" y="591"/>
                    <a:pt x="1124" y="591"/>
                  </a:cubicBezTo>
                  <a:cubicBezTo>
                    <a:pt x="1124" y="591"/>
                    <a:pt x="1124" y="591"/>
                    <a:pt x="1124" y="591"/>
                  </a:cubicBezTo>
                  <a:cubicBezTo>
                    <a:pt x="1125" y="591"/>
                    <a:pt x="1126" y="592"/>
                    <a:pt x="1126" y="593"/>
                  </a:cubicBezTo>
                  <a:cubicBezTo>
                    <a:pt x="1126" y="593"/>
                    <a:pt x="1126" y="593"/>
                    <a:pt x="1126" y="593"/>
                  </a:cubicBezTo>
                  <a:cubicBezTo>
                    <a:pt x="1126" y="597"/>
                    <a:pt x="1125" y="601"/>
                    <a:pt x="1125" y="605"/>
                  </a:cubicBezTo>
                  <a:cubicBezTo>
                    <a:pt x="1125" y="605"/>
                    <a:pt x="1125" y="605"/>
                    <a:pt x="1125" y="605"/>
                  </a:cubicBezTo>
                  <a:cubicBezTo>
                    <a:pt x="1125" y="607"/>
                    <a:pt x="1124" y="608"/>
                    <a:pt x="1122" y="608"/>
                  </a:cubicBezTo>
                  <a:cubicBezTo>
                    <a:pt x="1122" y="608"/>
                    <a:pt x="1122" y="608"/>
                    <a:pt x="1122" y="608"/>
                  </a:cubicBezTo>
                  <a:cubicBezTo>
                    <a:pt x="1122" y="608"/>
                    <a:pt x="1122" y="608"/>
                    <a:pt x="1122" y="608"/>
                  </a:cubicBezTo>
                  <a:close/>
                  <a:moveTo>
                    <a:pt x="0" y="583"/>
                  </a:moveTo>
                  <a:cubicBezTo>
                    <a:pt x="0" y="579"/>
                    <a:pt x="0" y="575"/>
                    <a:pt x="0" y="571"/>
                  </a:cubicBezTo>
                  <a:cubicBezTo>
                    <a:pt x="0" y="571"/>
                    <a:pt x="0" y="571"/>
                    <a:pt x="0" y="571"/>
                  </a:cubicBezTo>
                  <a:cubicBezTo>
                    <a:pt x="0" y="569"/>
                    <a:pt x="1" y="568"/>
                    <a:pt x="2" y="568"/>
                  </a:cubicBezTo>
                  <a:cubicBezTo>
                    <a:pt x="2" y="568"/>
                    <a:pt x="2" y="568"/>
                    <a:pt x="2" y="568"/>
                  </a:cubicBezTo>
                  <a:cubicBezTo>
                    <a:pt x="4" y="568"/>
                    <a:pt x="5" y="569"/>
                    <a:pt x="5" y="571"/>
                  </a:cubicBezTo>
                  <a:cubicBezTo>
                    <a:pt x="5" y="571"/>
                    <a:pt x="5" y="571"/>
                    <a:pt x="5" y="571"/>
                  </a:cubicBezTo>
                  <a:cubicBezTo>
                    <a:pt x="5" y="575"/>
                    <a:pt x="5" y="579"/>
                    <a:pt x="5" y="583"/>
                  </a:cubicBezTo>
                  <a:cubicBezTo>
                    <a:pt x="5" y="583"/>
                    <a:pt x="5" y="583"/>
                    <a:pt x="5" y="583"/>
                  </a:cubicBezTo>
                  <a:cubicBezTo>
                    <a:pt x="5" y="584"/>
                    <a:pt x="4" y="585"/>
                    <a:pt x="3" y="585"/>
                  </a:cubicBezTo>
                  <a:cubicBezTo>
                    <a:pt x="3" y="585"/>
                    <a:pt x="3" y="585"/>
                    <a:pt x="3" y="585"/>
                  </a:cubicBezTo>
                  <a:cubicBezTo>
                    <a:pt x="3" y="585"/>
                    <a:pt x="3" y="585"/>
                    <a:pt x="3" y="585"/>
                  </a:cubicBezTo>
                  <a:cubicBezTo>
                    <a:pt x="3" y="585"/>
                    <a:pt x="3" y="585"/>
                    <a:pt x="3" y="585"/>
                  </a:cubicBezTo>
                  <a:cubicBezTo>
                    <a:pt x="2" y="585"/>
                    <a:pt x="0" y="584"/>
                    <a:pt x="0" y="583"/>
                  </a:cubicBezTo>
                  <a:close/>
                  <a:moveTo>
                    <a:pt x="1124" y="572"/>
                  </a:moveTo>
                  <a:cubicBezTo>
                    <a:pt x="1123" y="572"/>
                    <a:pt x="1122" y="571"/>
                    <a:pt x="1122" y="569"/>
                  </a:cubicBezTo>
                  <a:cubicBezTo>
                    <a:pt x="1122" y="569"/>
                    <a:pt x="1122" y="569"/>
                    <a:pt x="1122" y="569"/>
                  </a:cubicBezTo>
                  <a:cubicBezTo>
                    <a:pt x="1122" y="565"/>
                    <a:pt x="1122" y="561"/>
                    <a:pt x="1122" y="557"/>
                  </a:cubicBezTo>
                  <a:cubicBezTo>
                    <a:pt x="1122" y="557"/>
                    <a:pt x="1122" y="557"/>
                    <a:pt x="1122" y="557"/>
                  </a:cubicBezTo>
                  <a:cubicBezTo>
                    <a:pt x="1122" y="557"/>
                    <a:pt x="1122" y="556"/>
                    <a:pt x="1123" y="556"/>
                  </a:cubicBezTo>
                  <a:cubicBezTo>
                    <a:pt x="1123" y="556"/>
                    <a:pt x="1123" y="556"/>
                    <a:pt x="1123" y="556"/>
                  </a:cubicBezTo>
                  <a:cubicBezTo>
                    <a:pt x="1122" y="556"/>
                    <a:pt x="1122" y="555"/>
                    <a:pt x="1122" y="555"/>
                  </a:cubicBezTo>
                  <a:cubicBezTo>
                    <a:pt x="1122" y="555"/>
                    <a:pt x="1122" y="555"/>
                    <a:pt x="1122" y="555"/>
                  </a:cubicBezTo>
                  <a:cubicBezTo>
                    <a:pt x="1122" y="551"/>
                    <a:pt x="1122" y="547"/>
                    <a:pt x="1122" y="543"/>
                  </a:cubicBezTo>
                  <a:cubicBezTo>
                    <a:pt x="1122" y="543"/>
                    <a:pt x="1122" y="543"/>
                    <a:pt x="1122" y="543"/>
                  </a:cubicBezTo>
                  <a:cubicBezTo>
                    <a:pt x="1122" y="543"/>
                    <a:pt x="1122" y="543"/>
                    <a:pt x="1122" y="543"/>
                  </a:cubicBezTo>
                  <a:cubicBezTo>
                    <a:pt x="1122" y="541"/>
                    <a:pt x="1123" y="540"/>
                    <a:pt x="1124" y="540"/>
                  </a:cubicBezTo>
                  <a:cubicBezTo>
                    <a:pt x="1124" y="540"/>
                    <a:pt x="1124" y="540"/>
                    <a:pt x="1124" y="540"/>
                  </a:cubicBezTo>
                  <a:cubicBezTo>
                    <a:pt x="1126" y="540"/>
                    <a:pt x="1127" y="541"/>
                    <a:pt x="1127" y="542"/>
                  </a:cubicBezTo>
                  <a:cubicBezTo>
                    <a:pt x="1127" y="542"/>
                    <a:pt x="1127" y="542"/>
                    <a:pt x="1127" y="542"/>
                  </a:cubicBezTo>
                  <a:cubicBezTo>
                    <a:pt x="1127" y="546"/>
                    <a:pt x="1127" y="550"/>
                    <a:pt x="1127" y="555"/>
                  </a:cubicBezTo>
                  <a:cubicBezTo>
                    <a:pt x="1127" y="555"/>
                    <a:pt x="1127" y="555"/>
                    <a:pt x="1127" y="555"/>
                  </a:cubicBezTo>
                  <a:cubicBezTo>
                    <a:pt x="1127" y="555"/>
                    <a:pt x="1127" y="556"/>
                    <a:pt x="1127" y="556"/>
                  </a:cubicBezTo>
                  <a:cubicBezTo>
                    <a:pt x="1127" y="556"/>
                    <a:pt x="1127" y="556"/>
                    <a:pt x="1127" y="556"/>
                  </a:cubicBezTo>
                  <a:cubicBezTo>
                    <a:pt x="1127" y="556"/>
                    <a:pt x="1127" y="557"/>
                    <a:pt x="1127" y="557"/>
                  </a:cubicBezTo>
                  <a:cubicBezTo>
                    <a:pt x="1127" y="557"/>
                    <a:pt x="1127" y="557"/>
                    <a:pt x="1127" y="557"/>
                  </a:cubicBezTo>
                  <a:cubicBezTo>
                    <a:pt x="1127" y="561"/>
                    <a:pt x="1127" y="565"/>
                    <a:pt x="1127" y="569"/>
                  </a:cubicBezTo>
                  <a:cubicBezTo>
                    <a:pt x="1127" y="569"/>
                    <a:pt x="1127" y="569"/>
                    <a:pt x="1127" y="569"/>
                  </a:cubicBezTo>
                  <a:cubicBezTo>
                    <a:pt x="1127" y="571"/>
                    <a:pt x="1126" y="572"/>
                    <a:pt x="1124" y="572"/>
                  </a:cubicBezTo>
                  <a:cubicBezTo>
                    <a:pt x="1124" y="572"/>
                    <a:pt x="1124" y="572"/>
                    <a:pt x="1124" y="572"/>
                  </a:cubicBezTo>
                  <a:cubicBezTo>
                    <a:pt x="1124" y="572"/>
                    <a:pt x="1124" y="572"/>
                    <a:pt x="1124" y="572"/>
                  </a:cubicBezTo>
                  <a:close/>
                  <a:moveTo>
                    <a:pt x="2" y="549"/>
                  </a:moveTo>
                  <a:cubicBezTo>
                    <a:pt x="1" y="549"/>
                    <a:pt x="0" y="548"/>
                    <a:pt x="0" y="547"/>
                  </a:cubicBezTo>
                  <a:cubicBezTo>
                    <a:pt x="0" y="547"/>
                    <a:pt x="0" y="547"/>
                    <a:pt x="0" y="547"/>
                  </a:cubicBezTo>
                  <a:cubicBezTo>
                    <a:pt x="0" y="543"/>
                    <a:pt x="0" y="539"/>
                    <a:pt x="0" y="535"/>
                  </a:cubicBezTo>
                  <a:cubicBezTo>
                    <a:pt x="0" y="535"/>
                    <a:pt x="0" y="535"/>
                    <a:pt x="0" y="535"/>
                  </a:cubicBezTo>
                  <a:cubicBezTo>
                    <a:pt x="0" y="533"/>
                    <a:pt x="1" y="532"/>
                    <a:pt x="3" y="532"/>
                  </a:cubicBezTo>
                  <a:cubicBezTo>
                    <a:pt x="3" y="532"/>
                    <a:pt x="3" y="532"/>
                    <a:pt x="3" y="532"/>
                  </a:cubicBezTo>
                  <a:cubicBezTo>
                    <a:pt x="4" y="532"/>
                    <a:pt x="5" y="533"/>
                    <a:pt x="5" y="535"/>
                  </a:cubicBezTo>
                  <a:cubicBezTo>
                    <a:pt x="5" y="535"/>
                    <a:pt x="5" y="535"/>
                    <a:pt x="5" y="535"/>
                  </a:cubicBezTo>
                  <a:cubicBezTo>
                    <a:pt x="5" y="539"/>
                    <a:pt x="5" y="543"/>
                    <a:pt x="5" y="547"/>
                  </a:cubicBezTo>
                  <a:cubicBezTo>
                    <a:pt x="5" y="547"/>
                    <a:pt x="5" y="547"/>
                    <a:pt x="5" y="547"/>
                  </a:cubicBezTo>
                  <a:cubicBezTo>
                    <a:pt x="5" y="548"/>
                    <a:pt x="4" y="549"/>
                    <a:pt x="2" y="549"/>
                  </a:cubicBezTo>
                  <a:cubicBezTo>
                    <a:pt x="2" y="549"/>
                    <a:pt x="2" y="549"/>
                    <a:pt x="2" y="549"/>
                  </a:cubicBezTo>
                  <a:cubicBezTo>
                    <a:pt x="2" y="549"/>
                    <a:pt x="2" y="549"/>
                    <a:pt x="2" y="549"/>
                  </a:cubicBezTo>
                  <a:close/>
                  <a:moveTo>
                    <a:pt x="1121" y="519"/>
                  </a:moveTo>
                  <a:cubicBezTo>
                    <a:pt x="1121" y="515"/>
                    <a:pt x="1120" y="511"/>
                    <a:pt x="1120" y="507"/>
                  </a:cubicBezTo>
                  <a:cubicBezTo>
                    <a:pt x="1120" y="507"/>
                    <a:pt x="1120" y="507"/>
                    <a:pt x="1120" y="507"/>
                  </a:cubicBezTo>
                  <a:cubicBezTo>
                    <a:pt x="1120" y="506"/>
                    <a:pt x="1121" y="504"/>
                    <a:pt x="1122" y="504"/>
                  </a:cubicBezTo>
                  <a:cubicBezTo>
                    <a:pt x="1122" y="504"/>
                    <a:pt x="1122" y="504"/>
                    <a:pt x="1122" y="504"/>
                  </a:cubicBezTo>
                  <a:cubicBezTo>
                    <a:pt x="1123" y="504"/>
                    <a:pt x="1125" y="505"/>
                    <a:pt x="1125" y="506"/>
                  </a:cubicBezTo>
                  <a:cubicBezTo>
                    <a:pt x="1125" y="506"/>
                    <a:pt x="1125" y="506"/>
                    <a:pt x="1125" y="506"/>
                  </a:cubicBezTo>
                  <a:cubicBezTo>
                    <a:pt x="1125" y="510"/>
                    <a:pt x="1125" y="514"/>
                    <a:pt x="1126" y="518"/>
                  </a:cubicBezTo>
                  <a:cubicBezTo>
                    <a:pt x="1126" y="518"/>
                    <a:pt x="1126" y="518"/>
                    <a:pt x="1126" y="518"/>
                  </a:cubicBezTo>
                  <a:cubicBezTo>
                    <a:pt x="1126" y="520"/>
                    <a:pt x="1125" y="521"/>
                    <a:pt x="1123" y="521"/>
                  </a:cubicBezTo>
                  <a:cubicBezTo>
                    <a:pt x="1123" y="521"/>
                    <a:pt x="1123" y="521"/>
                    <a:pt x="1123" y="521"/>
                  </a:cubicBezTo>
                  <a:cubicBezTo>
                    <a:pt x="1123" y="521"/>
                    <a:pt x="1123" y="521"/>
                    <a:pt x="1123" y="521"/>
                  </a:cubicBezTo>
                  <a:cubicBezTo>
                    <a:pt x="1123" y="521"/>
                    <a:pt x="1123" y="521"/>
                    <a:pt x="1123" y="521"/>
                  </a:cubicBezTo>
                  <a:cubicBezTo>
                    <a:pt x="1122" y="521"/>
                    <a:pt x="1121" y="520"/>
                    <a:pt x="1121" y="519"/>
                  </a:cubicBezTo>
                  <a:close/>
                  <a:moveTo>
                    <a:pt x="4" y="513"/>
                  </a:moveTo>
                  <a:cubicBezTo>
                    <a:pt x="3" y="513"/>
                    <a:pt x="2" y="512"/>
                    <a:pt x="2" y="511"/>
                  </a:cubicBezTo>
                  <a:cubicBezTo>
                    <a:pt x="2" y="511"/>
                    <a:pt x="2" y="511"/>
                    <a:pt x="2" y="511"/>
                  </a:cubicBezTo>
                  <a:cubicBezTo>
                    <a:pt x="2" y="507"/>
                    <a:pt x="2" y="503"/>
                    <a:pt x="3" y="499"/>
                  </a:cubicBezTo>
                  <a:cubicBezTo>
                    <a:pt x="3" y="499"/>
                    <a:pt x="3" y="499"/>
                    <a:pt x="3" y="499"/>
                  </a:cubicBezTo>
                  <a:cubicBezTo>
                    <a:pt x="3" y="497"/>
                    <a:pt x="4" y="496"/>
                    <a:pt x="6" y="496"/>
                  </a:cubicBezTo>
                  <a:cubicBezTo>
                    <a:pt x="6" y="496"/>
                    <a:pt x="6" y="496"/>
                    <a:pt x="6" y="496"/>
                  </a:cubicBezTo>
                  <a:cubicBezTo>
                    <a:pt x="7" y="497"/>
                    <a:pt x="8" y="498"/>
                    <a:pt x="8" y="499"/>
                  </a:cubicBezTo>
                  <a:cubicBezTo>
                    <a:pt x="8" y="499"/>
                    <a:pt x="8" y="499"/>
                    <a:pt x="8" y="499"/>
                  </a:cubicBezTo>
                  <a:cubicBezTo>
                    <a:pt x="7" y="503"/>
                    <a:pt x="7" y="507"/>
                    <a:pt x="7" y="511"/>
                  </a:cubicBezTo>
                  <a:cubicBezTo>
                    <a:pt x="7" y="511"/>
                    <a:pt x="7" y="511"/>
                    <a:pt x="7" y="511"/>
                  </a:cubicBezTo>
                  <a:cubicBezTo>
                    <a:pt x="7" y="511"/>
                    <a:pt x="7" y="511"/>
                    <a:pt x="7" y="511"/>
                  </a:cubicBezTo>
                  <a:cubicBezTo>
                    <a:pt x="6" y="512"/>
                    <a:pt x="5" y="513"/>
                    <a:pt x="4" y="513"/>
                  </a:cubicBezTo>
                  <a:cubicBezTo>
                    <a:pt x="4" y="513"/>
                    <a:pt x="4" y="513"/>
                    <a:pt x="4" y="513"/>
                  </a:cubicBezTo>
                  <a:cubicBezTo>
                    <a:pt x="4" y="513"/>
                    <a:pt x="4" y="513"/>
                    <a:pt x="4" y="513"/>
                  </a:cubicBezTo>
                  <a:close/>
                  <a:moveTo>
                    <a:pt x="1117" y="483"/>
                  </a:moveTo>
                  <a:cubicBezTo>
                    <a:pt x="1117" y="479"/>
                    <a:pt x="1116" y="475"/>
                    <a:pt x="1115" y="471"/>
                  </a:cubicBezTo>
                  <a:cubicBezTo>
                    <a:pt x="1115" y="471"/>
                    <a:pt x="1115" y="471"/>
                    <a:pt x="1115" y="471"/>
                  </a:cubicBezTo>
                  <a:cubicBezTo>
                    <a:pt x="1115" y="470"/>
                    <a:pt x="1116" y="469"/>
                    <a:pt x="1117" y="469"/>
                  </a:cubicBezTo>
                  <a:cubicBezTo>
                    <a:pt x="1117" y="469"/>
                    <a:pt x="1117" y="469"/>
                    <a:pt x="1117" y="469"/>
                  </a:cubicBezTo>
                  <a:cubicBezTo>
                    <a:pt x="1119" y="468"/>
                    <a:pt x="1120" y="469"/>
                    <a:pt x="1120" y="471"/>
                  </a:cubicBezTo>
                  <a:cubicBezTo>
                    <a:pt x="1120" y="471"/>
                    <a:pt x="1120" y="471"/>
                    <a:pt x="1120" y="471"/>
                  </a:cubicBezTo>
                  <a:cubicBezTo>
                    <a:pt x="1121" y="474"/>
                    <a:pt x="1121" y="478"/>
                    <a:pt x="1122" y="482"/>
                  </a:cubicBezTo>
                  <a:cubicBezTo>
                    <a:pt x="1122" y="482"/>
                    <a:pt x="1122" y="482"/>
                    <a:pt x="1122" y="482"/>
                  </a:cubicBezTo>
                  <a:cubicBezTo>
                    <a:pt x="1122" y="484"/>
                    <a:pt x="1121" y="485"/>
                    <a:pt x="1120" y="485"/>
                  </a:cubicBezTo>
                  <a:cubicBezTo>
                    <a:pt x="1120" y="485"/>
                    <a:pt x="1120" y="485"/>
                    <a:pt x="1120" y="485"/>
                  </a:cubicBezTo>
                  <a:cubicBezTo>
                    <a:pt x="1120" y="485"/>
                    <a:pt x="1120" y="485"/>
                    <a:pt x="1120" y="485"/>
                  </a:cubicBezTo>
                  <a:cubicBezTo>
                    <a:pt x="1120" y="485"/>
                    <a:pt x="1120" y="485"/>
                    <a:pt x="1120" y="485"/>
                  </a:cubicBezTo>
                  <a:cubicBezTo>
                    <a:pt x="1118" y="485"/>
                    <a:pt x="1117" y="484"/>
                    <a:pt x="1117" y="483"/>
                  </a:cubicBezTo>
                  <a:close/>
                  <a:moveTo>
                    <a:pt x="8" y="477"/>
                  </a:moveTo>
                  <a:cubicBezTo>
                    <a:pt x="7" y="477"/>
                    <a:pt x="6" y="476"/>
                    <a:pt x="6" y="475"/>
                  </a:cubicBezTo>
                  <a:cubicBezTo>
                    <a:pt x="6" y="475"/>
                    <a:pt x="6" y="475"/>
                    <a:pt x="6" y="475"/>
                  </a:cubicBezTo>
                  <a:cubicBezTo>
                    <a:pt x="7" y="471"/>
                    <a:pt x="7" y="467"/>
                    <a:pt x="8" y="463"/>
                  </a:cubicBezTo>
                  <a:cubicBezTo>
                    <a:pt x="8" y="463"/>
                    <a:pt x="8" y="463"/>
                    <a:pt x="8" y="463"/>
                  </a:cubicBezTo>
                  <a:cubicBezTo>
                    <a:pt x="8" y="461"/>
                    <a:pt x="9" y="461"/>
                    <a:pt x="11" y="461"/>
                  </a:cubicBezTo>
                  <a:cubicBezTo>
                    <a:pt x="11" y="461"/>
                    <a:pt x="11" y="461"/>
                    <a:pt x="11" y="461"/>
                  </a:cubicBezTo>
                  <a:cubicBezTo>
                    <a:pt x="12" y="461"/>
                    <a:pt x="13" y="462"/>
                    <a:pt x="13" y="464"/>
                  </a:cubicBezTo>
                  <a:cubicBezTo>
                    <a:pt x="13" y="464"/>
                    <a:pt x="13" y="464"/>
                    <a:pt x="13" y="464"/>
                  </a:cubicBezTo>
                  <a:cubicBezTo>
                    <a:pt x="12" y="467"/>
                    <a:pt x="11" y="471"/>
                    <a:pt x="11" y="475"/>
                  </a:cubicBezTo>
                  <a:cubicBezTo>
                    <a:pt x="11" y="475"/>
                    <a:pt x="11" y="475"/>
                    <a:pt x="11" y="475"/>
                  </a:cubicBezTo>
                  <a:cubicBezTo>
                    <a:pt x="11" y="475"/>
                    <a:pt x="11" y="475"/>
                    <a:pt x="11" y="475"/>
                  </a:cubicBezTo>
                  <a:cubicBezTo>
                    <a:pt x="11" y="477"/>
                    <a:pt x="10" y="477"/>
                    <a:pt x="8" y="477"/>
                  </a:cubicBezTo>
                  <a:cubicBezTo>
                    <a:pt x="8" y="477"/>
                    <a:pt x="8" y="477"/>
                    <a:pt x="8" y="477"/>
                  </a:cubicBezTo>
                  <a:cubicBezTo>
                    <a:pt x="8" y="477"/>
                    <a:pt x="8" y="477"/>
                    <a:pt x="8" y="477"/>
                  </a:cubicBezTo>
                  <a:close/>
                  <a:moveTo>
                    <a:pt x="1111" y="448"/>
                  </a:moveTo>
                  <a:cubicBezTo>
                    <a:pt x="1110" y="444"/>
                    <a:pt x="1110" y="440"/>
                    <a:pt x="1109" y="436"/>
                  </a:cubicBezTo>
                  <a:cubicBezTo>
                    <a:pt x="1109" y="436"/>
                    <a:pt x="1109" y="436"/>
                    <a:pt x="1109" y="436"/>
                  </a:cubicBezTo>
                  <a:cubicBezTo>
                    <a:pt x="1108" y="435"/>
                    <a:pt x="1109" y="434"/>
                    <a:pt x="1110" y="433"/>
                  </a:cubicBezTo>
                  <a:cubicBezTo>
                    <a:pt x="1110" y="433"/>
                    <a:pt x="1110" y="433"/>
                    <a:pt x="1110" y="433"/>
                  </a:cubicBezTo>
                  <a:cubicBezTo>
                    <a:pt x="1112" y="433"/>
                    <a:pt x="1113" y="434"/>
                    <a:pt x="1113" y="435"/>
                  </a:cubicBezTo>
                  <a:cubicBezTo>
                    <a:pt x="1113" y="435"/>
                    <a:pt x="1113" y="435"/>
                    <a:pt x="1113" y="435"/>
                  </a:cubicBezTo>
                  <a:cubicBezTo>
                    <a:pt x="1114" y="439"/>
                    <a:pt x="1115" y="443"/>
                    <a:pt x="1116" y="447"/>
                  </a:cubicBezTo>
                  <a:cubicBezTo>
                    <a:pt x="1116" y="447"/>
                    <a:pt x="1116" y="447"/>
                    <a:pt x="1116" y="447"/>
                  </a:cubicBezTo>
                  <a:cubicBezTo>
                    <a:pt x="1116" y="448"/>
                    <a:pt x="1115" y="449"/>
                    <a:pt x="1114" y="450"/>
                  </a:cubicBezTo>
                  <a:cubicBezTo>
                    <a:pt x="1114" y="450"/>
                    <a:pt x="1114" y="450"/>
                    <a:pt x="1114" y="450"/>
                  </a:cubicBezTo>
                  <a:cubicBezTo>
                    <a:pt x="1114" y="450"/>
                    <a:pt x="1114" y="450"/>
                    <a:pt x="1114" y="450"/>
                  </a:cubicBezTo>
                  <a:cubicBezTo>
                    <a:pt x="1114" y="450"/>
                    <a:pt x="1114" y="450"/>
                    <a:pt x="1114" y="450"/>
                  </a:cubicBezTo>
                  <a:cubicBezTo>
                    <a:pt x="1112" y="450"/>
                    <a:pt x="1111" y="449"/>
                    <a:pt x="1111" y="448"/>
                  </a:cubicBezTo>
                  <a:close/>
                  <a:moveTo>
                    <a:pt x="14" y="442"/>
                  </a:moveTo>
                  <a:cubicBezTo>
                    <a:pt x="13" y="442"/>
                    <a:pt x="12" y="440"/>
                    <a:pt x="13" y="439"/>
                  </a:cubicBezTo>
                  <a:cubicBezTo>
                    <a:pt x="13" y="439"/>
                    <a:pt x="13" y="439"/>
                    <a:pt x="13" y="439"/>
                  </a:cubicBezTo>
                  <a:cubicBezTo>
                    <a:pt x="13" y="435"/>
                    <a:pt x="14" y="431"/>
                    <a:pt x="15" y="427"/>
                  </a:cubicBezTo>
                  <a:cubicBezTo>
                    <a:pt x="15" y="427"/>
                    <a:pt x="15" y="427"/>
                    <a:pt x="15" y="427"/>
                  </a:cubicBezTo>
                  <a:cubicBezTo>
                    <a:pt x="16" y="426"/>
                    <a:pt x="17" y="425"/>
                    <a:pt x="18" y="426"/>
                  </a:cubicBezTo>
                  <a:cubicBezTo>
                    <a:pt x="18" y="426"/>
                    <a:pt x="18" y="426"/>
                    <a:pt x="18" y="426"/>
                  </a:cubicBezTo>
                  <a:cubicBezTo>
                    <a:pt x="19" y="426"/>
                    <a:pt x="20" y="427"/>
                    <a:pt x="20" y="428"/>
                  </a:cubicBezTo>
                  <a:cubicBezTo>
                    <a:pt x="20" y="428"/>
                    <a:pt x="20" y="428"/>
                    <a:pt x="20" y="428"/>
                  </a:cubicBezTo>
                  <a:cubicBezTo>
                    <a:pt x="19" y="432"/>
                    <a:pt x="18" y="436"/>
                    <a:pt x="17" y="440"/>
                  </a:cubicBezTo>
                  <a:cubicBezTo>
                    <a:pt x="17" y="440"/>
                    <a:pt x="17" y="440"/>
                    <a:pt x="17" y="440"/>
                  </a:cubicBezTo>
                  <a:cubicBezTo>
                    <a:pt x="17" y="441"/>
                    <a:pt x="16" y="442"/>
                    <a:pt x="15" y="442"/>
                  </a:cubicBezTo>
                  <a:cubicBezTo>
                    <a:pt x="15" y="442"/>
                    <a:pt x="15" y="442"/>
                    <a:pt x="15" y="442"/>
                  </a:cubicBezTo>
                  <a:cubicBezTo>
                    <a:pt x="15" y="442"/>
                    <a:pt x="15" y="442"/>
                    <a:pt x="14" y="442"/>
                  </a:cubicBezTo>
                  <a:close/>
                  <a:moveTo>
                    <a:pt x="1103" y="413"/>
                  </a:moveTo>
                  <a:cubicBezTo>
                    <a:pt x="1102" y="409"/>
                    <a:pt x="1101" y="405"/>
                    <a:pt x="1100" y="401"/>
                  </a:cubicBezTo>
                  <a:cubicBezTo>
                    <a:pt x="1100" y="401"/>
                    <a:pt x="1100" y="401"/>
                    <a:pt x="1100" y="401"/>
                  </a:cubicBezTo>
                  <a:cubicBezTo>
                    <a:pt x="1099" y="400"/>
                    <a:pt x="1100" y="399"/>
                    <a:pt x="1101" y="398"/>
                  </a:cubicBezTo>
                  <a:cubicBezTo>
                    <a:pt x="1101" y="398"/>
                    <a:pt x="1101" y="398"/>
                    <a:pt x="1101" y="398"/>
                  </a:cubicBezTo>
                  <a:cubicBezTo>
                    <a:pt x="1102" y="398"/>
                    <a:pt x="1104" y="399"/>
                    <a:pt x="1104" y="400"/>
                  </a:cubicBezTo>
                  <a:cubicBezTo>
                    <a:pt x="1104" y="400"/>
                    <a:pt x="1104" y="400"/>
                    <a:pt x="1104" y="400"/>
                  </a:cubicBezTo>
                  <a:cubicBezTo>
                    <a:pt x="1105" y="404"/>
                    <a:pt x="1106" y="408"/>
                    <a:pt x="1108" y="412"/>
                  </a:cubicBezTo>
                  <a:cubicBezTo>
                    <a:pt x="1108" y="412"/>
                    <a:pt x="1108" y="412"/>
                    <a:pt x="1108" y="412"/>
                  </a:cubicBezTo>
                  <a:cubicBezTo>
                    <a:pt x="1108" y="413"/>
                    <a:pt x="1107" y="414"/>
                    <a:pt x="1106" y="415"/>
                  </a:cubicBezTo>
                  <a:cubicBezTo>
                    <a:pt x="1106" y="415"/>
                    <a:pt x="1106" y="415"/>
                    <a:pt x="1106" y="415"/>
                  </a:cubicBezTo>
                  <a:cubicBezTo>
                    <a:pt x="1106" y="415"/>
                    <a:pt x="1105" y="415"/>
                    <a:pt x="1105" y="415"/>
                  </a:cubicBezTo>
                  <a:cubicBezTo>
                    <a:pt x="1105" y="415"/>
                    <a:pt x="1105" y="415"/>
                    <a:pt x="1105" y="415"/>
                  </a:cubicBezTo>
                  <a:cubicBezTo>
                    <a:pt x="1104" y="415"/>
                    <a:pt x="1103" y="414"/>
                    <a:pt x="1103" y="413"/>
                  </a:cubicBezTo>
                  <a:close/>
                  <a:moveTo>
                    <a:pt x="23" y="407"/>
                  </a:moveTo>
                  <a:cubicBezTo>
                    <a:pt x="22" y="407"/>
                    <a:pt x="21" y="405"/>
                    <a:pt x="21" y="404"/>
                  </a:cubicBezTo>
                  <a:cubicBezTo>
                    <a:pt x="21" y="404"/>
                    <a:pt x="21" y="404"/>
                    <a:pt x="21" y="404"/>
                  </a:cubicBezTo>
                  <a:cubicBezTo>
                    <a:pt x="23" y="400"/>
                    <a:pt x="24" y="396"/>
                    <a:pt x="25" y="392"/>
                  </a:cubicBezTo>
                  <a:cubicBezTo>
                    <a:pt x="25" y="392"/>
                    <a:pt x="25" y="392"/>
                    <a:pt x="25" y="392"/>
                  </a:cubicBezTo>
                  <a:cubicBezTo>
                    <a:pt x="25" y="391"/>
                    <a:pt x="27" y="391"/>
                    <a:pt x="28" y="391"/>
                  </a:cubicBezTo>
                  <a:cubicBezTo>
                    <a:pt x="28" y="391"/>
                    <a:pt x="28" y="391"/>
                    <a:pt x="28" y="391"/>
                  </a:cubicBezTo>
                  <a:cubicBezTo>
                    <a:pt x="29" y="391"/>
                    <a:pt x="30" y="393"/>
                    <a:pt x="29" y="394"/>
                  </a:cubicBezTo>
                  <a:cubicBezTo>
                    <a:pt x="29" y="394"/>
                    <a:pt x="29" y="394"/>
                    <a:pt x="29" y="394"/>
                  </a:cubicBezTo>
                  <a:cubicBezTo>
                    <a:pt x="28" y="398"/>
                    <a:pt x="27" y="402"/>
                    <a:pt x="26" y="405"/>
                  </a:cubicBezTo>
                  <a:cubicBezTo>
                    <a:pt x="26" y="405"/>
                    <a:pt x="26" y="405"/>
                    <a:pt x="26" y="405"/>
                  </a:cubicBezTo>
                  <a:cubicBezTo>
                    <a:pt x="26" y="406"/>
                    <a:pt x="25" y="407"/>
                    <a:pt x="24" y="407"/>
                  </a:cubicBezTo>
                  <a:cubicBezTo>
                    <a:pt x="24" y="407"/>
                    <a:pt x="24" y="407"/>
                    <a:pt x="24" y="407"/>
                  </a:cubicBezTo>
                  <a:cubicBezTo>
                    <a:pt x="23" y="407"/>
                    <a:pt x="23" y="407"/>
                    <a:pt x="23" y="407"/>
                  </a:cubicBezTo>
                  <a:close/>
                  <a:moveTo>
                    <a:pt x="1092" y="379"/>
                  </a:moveTo>
                  <a:cubicBezTo>
                    <a:pt x="1091" y="375"/>
                    <a:pt x="1090" y="371"/>
                    <a:pt x="1088" y="367"/>
                  </a:cubicBezTo>
                  <a:cubicBezTo>
                    <a:pt x="1088" y="367"/>
                    <a:pt x="1088" y="367"/>
                    <a:pt x="1088" y="367"/>
                  </a:cubicBezTo>
                  <a:cubicBezTo>
                    <a:pt x="1088" y="367"/>
                    <a:pt x="1088" y="367"/>
                    <a:pt x="1088" y="367"/>
                  </a:cubicBezTo>
                  <a:cubicBezTo>
                    <a:pt x="1088" y="366"/>
                    <a:pt x="1088" y="365"/>
                    <a:pt x="1090" y="364"/>
                  </a:cubicBezTo>
                  <a:cubicBezTo>
                    <a:pt x="1090" y="364"/>
                    <a:pt x="1090" y="364"/>
                    <a:pt x="1090" y="364"/>
                  </a:cubicBezTo>
                  <a:cubicBezTo>
                    <a:pt x="1091" y="364"/>
                    <a:pt x="1092" y="365"/>
                    <a:pt x="1093" y="366"/>
                  </a:cubicBezTo>
                  <a:cubicBezTo>
                    <a:pt x="1093" y="366"/>
                    <a:pt x="1093" y="366"/>
                    <a:pt x="1093" y="366"/>
                  </a:cubicBezTo>
                  <a:cubicBezTo>
                    <a:pt x="1094" y="370"/>
                    <a:pt x="1096" y="373"/>
                    <a:pt x="1097" y="377"/>
                  </a:cubicBezTo>
                  <a:cubicBezTo>
                    <a:pt x="1097" y="377"/>
                    <a:pt x="1097" y="377"/>
                    <a:pt x="1097" y="377"/>
                  </a:cubicBezTo>
                  <a:cubicBezTo>
                    <a:pt x="1097" y="378"/>
                    <a:pt x="1097" y="380"/>
                    <a:pt x="1095" y="380"/>
                  </a:cubicBezTo>
                  <a:cubicBezTo>
                    <a:pt x="1095" y="380"/>
                    <a:pt x="1095" y="380"/>
                    <a:pt x="1095" y="380"/>
                  </a:cubicBezTo>
                  <a:cubicBezTo>
                    <a:pt x="1095" y="380"/>
                    <a:pt x="1095" y="380"/>
                    <a:pt x="1095" y="380"/>
                  </a:cubicBezTo>
                  <a:cubicBezTo>
                    <a:pt x="1095" y="380"/>
                    <a:pt x="1095" y="380"/>
                    <a:pt x="1095" y="380"/>
                  </a:cubicBezTo>
                  <a:cubicBezTo>
                    <a:pt x="1094" y="380"/>
                    <a:pt x="1093" y="380"/>
                    <a:pt x="1092" y="379"/>
                  </a:cubicBezTo>
                  <a:close/>
                  <a:moveTo>
                    <a:pt x="34" y="373"/>
                  </a:moveTo>
                  <a:cubicBezTo>
                    <a:pt x="33" y="372"/>
                    <a:pt x="32" y="371"/>
                    <a:pt x="33" y="370"/>
                  </a:cubicBezTo>
                  <a:cubicBezTo>
                    <a:pt x="33" y="370"/>
                    <a:pt x="33" y="370"/>
                    <a:pt x="33" y="370"/>
                  </a:cubicBezTo>
                  <a:cubicBezTo>
                    <a:pt x="34" y="366"/>
                    <a:pt x="35" y="362"/>
                    <a:pt x="37" y="358"/>
                  </a:cubicBezTo>
                  <a:cubicBezTo>
                    <a:pt x="37" y="358"/>
                    <a:pt x="37" y="358"/>
                    <a:pt x="37" y="358"/>
                  </a:cubicBezTo>
                  <a:cubicBezTo>
                    <a:pt x="37" y="357"/>
                    <a:pt x="39" y="356"/>
                    <a:pt x="40" y="357"/>
                  </a:cubicBezTo>
                  <a:cubicBezTo>
                    <a:pt x="40" y="357"/>
                    <a:pt x="40" y="357"/>
                    <a:pt x="40" y="357"/>
                  </a:cubicBezTo>
                  <a:cubicBezTo>
                    <a:pt x="41" y="357"/>
                    <a:pt x="42" y="359"/>
                    <a:pt x="41" y="360"/>
                  </a:cubicBezTo>
                  <a:cubicBezTo>
                    <a:pt x="41" y="360"/>
                    <a:pt x="41" y="360"/>
                    <a:pt x="41" y="360"/>
                  </a:cubicBezTo>
                  <a:cubicBezTo>
                    <a:pt x="40" y="364"/>
                    <a:pt x="38" y="367"/>
                    <a:pt x="37" y="371"/>
                  </a:cubicBezTo>
                  <a:cubicBezTo>
                    <a:pt x="37" y="371"/>
                    <a:pt x="37" y="371"/>
                    <a:pt x="37" y="371"/>
                  </a:cubicBezTo>
                  <a:cubicBezTo>
                    <a:pt x="37" y="372"/>
                    <a:pt x="36" y="373"/>
                    <a:pt x="35" y="373"/>
                  </a:cubicBezTo>
                  <a:cubicBezTo>
                    <a:pt x="35" y="373"/>
                    <a:pt x="35" y="373"/>
                    <a:pt x="35" y="373"/>
                  </a:cubicBezTo>
                  <a:cubicBezTo>
                    <a:pt x="35" y="373"/>
                    <a:pt x="34" y="373"/>
                    <a:pt x="34" y="373"/>
                  </a:cubicBezTo>
                  <a:close/>
                  <a:moveTo>
                    <a:pt x="1080" y="345"/>
                  </a:moveTo>
                  <a:cubicBezTo>
                    <a:pt x="1078" y="342"/>
                    <a:pt x="1076" y="338"/>
                    <a:pt x="1075" y="334"/>
                  </a:cubicBezTo>
                  <a:cubicBezTo>
                    <a:pt x="1075" y="334"/>
                    <a:pt x="1075" y="334"/>
                    <a:pt x="1075" y="334"/>
                  </a:cubicBezTo>
                  <a:cubicBezTo>
                    <a:pt x="1074" y="333"/>
                    <a:pt x="1075" y="332"/>
                    <a:pt x="1076" y="331"/>
                  </a:cubicBezTo>
                  <a:cubicBezTo>
                    <a:pt x="1076" y="331"/>
                    <a:pt x="1076" y="331"/>
                    <a:pt x="1076" y="331"/>
                  </a:cubicBezTo>
                  <a:cubicBezTo>
                    <a:pt x="1077" y="331"/>
                    <a:pt x="1079" y="331"/>
                    <a:pt x="1079" y="332"/>
                  </a:cubicBezTo>
                  <a:cubicBezTo>
                    <a:pt x="1079" y="332"/>
                    <a:pt x="1079" y="332"/>
                    <a:pt x="1079" y="332"/>
                  </a:cubicBezTo>
                  <a:cubicBezTo>
                    <a:pt x="1081" y="336"/>
                    <a:pt x="1082" y="340"/>
                    <a:pt x="1084" y="343"/>
                  </a:cubicBezTo>
                  <a:cubicBezTo>
                    <a:pt x="1084" y="343"/>
                    <a:pt x="1084" y="343"/>
                    <a:pt x="1084" y="343"/>
                  </a:cubicBezTo>
                  <a:cubicBezTo>
                    <a:pt x="1084" y="345"/>
                    <a:pt x="1084" y="346"/>
                    <a:pt x="1083" y="347"/>
                  </a:cubicBezTo>
                  <a:cubicBezTo>
                    <a:pt x="1083" y="347"/>
                    <a:pt x="1083" y="347"/>
                    <a:pt x="1083" y="347"/>
                  </a:cubicBezTo>
                  <a:cubicBezTo>
                    <a:pt x="1082" y="347"/>
                    <a:pt x="1082" y="347"/>
                    <a:pt x="1082" y="347"/>
                  </a:cubicBezTo>
                  <a:cubicBezTo>
                    <a:pt x="1082" y="347"/>
                    <a:pt x="1082" y="347"/>
                    <a:pt x="1082" y="347"/>
                  </a:cubicBezTo>
                  <a:cubicBezTo>
                    <a:pt x="1081" y="347"/>
                    <a:pt x="1080" y="346"/>
                    <a:pt x="1080" y="345"/>
                  </a:cubicBezTo>
                  <a:close/>
                  <a:moveTo>
                    <a:pt x="47" y="339"/>
                  </a:moveTo>
                  <a:cubicBezTo>
                    <a:pt x="46" y="339"/>
                    <a:pt x="46" y="337"/>
                    <a:pt x="46" y="336"/>
                  </a:cubicBezTo>
                  <a:cubicBezTo>
                    <a:pt x="46" y="336"/>
                    <a:pt x="46" y="336"/>
                    <a:pt x="46" y="336"/>
                  </a:cubicBezTo>
                  <a:cubicBezTo>
                    <a:pt x="48" y="332"/>
                    <a:pt x="49" y="329"/>
                    <a:pt x="51" y="325"/>
                  </a:cubicBezTo>
                  <a:cubicBezTo>
                    <a:pt x="51" y="325"/>
                    <a:pt x="51" y="325"/>
                    <a:pt x="51" y="325"/>
                  </a:cubicBezTo>
                  <a:cubicBezTo>
                    <a:pt x="52" y="324"/>
                    <a:pt x="53" y="323"/>
                    <a:pt x="54" y="324"/>
                  </a:cubicBezTo>
                  <a:cubicBezTo>
                    <a:pt x="54" y="324"/>
                    <a:pt x="54" y="324"/>
                    <a:pt x="54" y="324"/>
                  </a:cubicBezTo>
                  <a:cubicBezTo>
                    <a:pt x="55" y="324"/>
                    <a:pt x="56" y="326"/>
                    <a:pt x="55" y="327"/>
                  </a:cubicBezTo>
                  <a:cubicBezTo>
                    <a:pt x="55" y="327"/>
                    <a:pt x="55" y="327"/>
                    <a:pt x="55" y="327"/>
                  </a:cubicBezTo>
                  <a:cubicBezTo>
                    <a:pt x="54" y="331"/>
                    <a:pt x="52" y="334"/>
                    <a:pt x="50" y="338"/>
                  </a:cubicBezTo>
                  <a:cubicBezTo>
                    <a:pt x="50" y="338"/>
                    <a:pt x="50" y="338"/>
                    <a:pt x="50" y="338"/>
                  </a:cubicBezTo>
                  <a:cubicBezTo>
                    <a:pt x="50" y="339"/>
                    <a:pt x="49" y="339"/>
                    <a:pt x="48" y="339"/>
                  </a:cubicBezTo>
                  <a:cubicBezTo>
                    <a:pt x="48" y="339"/>
                    <a:pt x="48" y="339"/>
                    <a:pt x="48" y="339"/>
                  </a:cubicBezTo>
                  <a:cubicBezTo>
                    <a:pt x="48" y="339"/>
                    <a:pt x="48" y="339"/>
                    <a:pt x="47" y="339"/>
                  </a:cubicBezTo>
                  <a:close/>
                  <a:moveTo>
                    <a:pt x="1065" y="313"/>
                  </a:moveTo>
                  <a:cubicBezTo>
                    <a:pt x="1063" y="309"/>
                    <a:pt x="1061" y="306"/>
                    <a:pt x="1059" y="302"/>
                  </a:cubicBezTo>
                  <a:cubicBezTo>
                    <a:pt x="1059" y="302"/>
                    <a:pt x="1059" y="302"/>
                    <a:pt x="1059" y="302"/>
                  </a:cubicBezTo>
                  <a:cubicBezTo>
                    <a:pt x="1059" y="302"/>
                    <a:pt x="1059" y="302"/>
                    <a:pt x="1059" y="302"/>
                  </a:cubicBezTo>
                  <a:cubicBezTo>
                    <a:pt x="1059" y="301"/>
                    <a:pt x="1059" y="300"/>
                    <a:pt x="1060" y="299"/>
                  </a:cubicBezTo>
                  <a:cubicBezTo>
                    <a:pt x="1060" y="299"/>
                    <a:pt x="1060" y="299"/>
                    <a:pt x="1060" y="299"/>
                  </a:cubicBezTo>
                  <a:cubicBezTo>
                    <a:pt x="1061" y="298"/>
                    <a:pt x="1063" y="299"/>
                    <a:pt x="1063" y="300"/>
                  </a:cubicBezTo>
                  <a:cubicBezTo>
                    <a:pt x="1063" y="300"/>
                    <a:pt x="1063" y="300"/>
                    <a:pt x="1063" y="300"/>
                  </a:cubicBezTo>
                  <a:cubicBezTo>
                    <a:pt x="1065" y="304"/>
                    <a:pt x="1067" y="307"/>
                    <a:pt x="1069" y="311"/>
                  </a:cubicBezTo>
                  <a:cubicBezTo>
                    <a:pt x="1069" y="311"/>
                    <a:pt x="1069" y="311"/>
                    <a:pt x="1069" y="311"/>
                  </a:cubicBezTo>
                  <a:cubicBezTo>
                    <a:pt x="1069" y="312"/>
                    <a:pt x="1069" y="313"/>
                    <a:pt x="1068" y="314"/>
                  </a:cubicBezTo>
                  <a:cubicBezTo>
                    <a:pt x="1068" y="314"/>
                    <a:pt x="1068" y="314"/>
                    <a:pt x="1068" y="314"/>
                  </a:cubicBezTo>
                  <a:cubicBezTo>
                    <a:pt x="1067" y="314"/>
                    <a:pt x="1067" y="314"/>
                    <a:pt x="1067" y="314"/>
                  </a:cubicBezTo>
                  <a:cubicBezTo>
                    <a:pt x="1067" y="314"/>
                    <a:pt x="1067" y="314"/>
                    <a:pt x="1067" y="314"/>
                  </a:cubicBezTo>
                  <a:cubicBezTo>
                    <a:pt x="1066" y="314"/>
                    <a:pt x="1065" y="314"/>
                    <a:pt x="1065" y="313"/>
                  </a:cubicBezTo>
                  <a:close/>
                  <a:moveTo>
                    <a:pt x="63" y="307"/>
                  </a:moveTo>
                  <a:cubicBezTo>
                    <a:pt x="62" y="306"/>
                    <a:pt x="61" y="304"/>
                    <a:pt x="62" y="303"/>
                  </a:cubicBezTo>
                  <a:cubicBezTo>
                    <a:pt x="62" y="303"/>
                    <a:pt x="62" y="303"/>
                    <a:pt x="62" y="303"/>
                  </a:cubicBezTo>
                  <a:cubicBezTo>
                    <a:pt x="64" y="300"/>
                    <a:pt x="65" y="296"/>
                    <a:pt x="67" y="293"/>
                  </a:cubicBezTo>
                  <a:cubicBezTo>
                    <a:pt x="67" y="293"/>
                    <a:pt x="67" y="293"/>
                    <a:pt x="67" y="293"/>
                  </a:cubicBezTo>
                  <a:cubicBezTo>
                    <a:pt x="68" y="291"/>
                    <a:pt x="69" y="291"/>
                    <a:pt x="71" y="292"/>
                  </a:cubicBezTo>
                  <a:cubicBezTo>
                    <a:pt x="71" y="292"/>
                    <a:pt x="71" y="292"/>
                    <a:pt x="71" y="292"/>
                  </a:cubicBezTo>
                  <a:cubicBezTo>
                    <a:pt x="72" y="292"/>
                    <a:pt x="72" y="294"/>
                    <a:pt x="72" y="295"/>
                  </a:cubicBezTo>
                  <a:cubicBezTo>
                    <a:pt x="72" y="295"/>
                    <a:pt x="72" y="295"/>
                    <a:pt x="72" y="295"/>
                  </a:cubicBezTo>
                  <a:cubicBezTo>
                    <a:pt x="70" y="298"/>
                    <a:pt x="68" y="302"/>
                    <a:pt x="66" y="305"/>
                  </a:cubicBezTo>
                  <a:cubicBezTo>
                    <a:pt x="66" y="305"/>
                    <a:pt x="66" y="305"/>
                    <a:pt x="66" y="305"/>
                  </a:cubicBezTo>
                  <a:cubicBezTo>
                    <a:pt x="65" y="306"/>
                    <a:pt x="65" y="307"/>
                    <a:pt x="64" y="307"/>
                  </a:cubicBezTo>
                  <a:cubicBezTo>
                    <a:pt x="64" y="307"/>
                    <a:pt x="64" y="307"/>
                    <a:pt x="64" y="307"/>
                  </a:cubicBezTo>
                  <a:cubicBezTo>
                    <a:pt x="63" y="307"/>
                    <a:pt x="63" y="307"/>
                    <a:pt x="63" y="307"/>
                  </a:cubicBezTo>
                  <a:close/>
                  <a:moveTo>
                    <a:pt x="1048" y="281"/>
                  </a:moveTo>
                  <a:cubicBezTo>
                    <a:pt x="1046" y="278"/>
                    <a:pt x="1043" y="275"/>
                    <a:pt x="1041" y="271"/>
                  </a:cubicBezTo>
                  <a:cubicBezTo>
                    <a:pt x="1041" y="271"/>
                    <a:pt x="1041" y="271"/>
                    <a:pt x="1041" y="271"/>
                  </a:cubicBezTo>
                  <a:cubicBezTo>
                    <a:pt x="1041" y="271"/>
                    <a:pt x="1041" y="271"/>
                    <a:pt x="1041" y="271"/>
                  </a:cubicBezTo>
                  <a:cubicBezTo>
                    <a:pt x="1041" y="270"/>
                    <a:pt x="1041" y="269"/>
                    <a:pt x="1042" y="268"/>
                  </a:cubicBezTo>
                  <a:cubicBezTo>
                    <a:pt x="1042" y="268"/>
                    <a:pt x="1042" y="268"/>
                    <a:pt x="1042" y="268"/>
                  </a:cubicBezTo>
                  <a:cubicBezTo>
                    <a:pt x="1043" y="267"/>
                    <a:pt x="1045" y="267"/>
                    <a:pt x="1046" y="269"/>
                  </a:cubicBezTo>
                  <a:cubicBezTo>
                    <a:pt x="1046" y="269"/>
                    <a:pt x="1046" y="269"/>
                    <a:pt x="1046" y="269"/>
                  </a:cubicBezTo>
                  <a:cubicBezTo>
                    <a:pt x="1048" y="272"/>
                    <a:pt x="1050" y="275"/>
                    <a:pt x="1052" y="279"/>
                  </a:cubicBezTo>
                  <a:cubicBezTo>
                    <a:pt x="1052" y="279"/>
                    <a:pt x="1052" y="279"/>
                    <a:pt x="1052" y="279"/>
                  </a:cubicBezTo>
                  <a:cubicBezTo>
                    <a:pt x="1052" y="280"/>
                    <a:pt x="1052" y="282"/>
                    <a:pt x="1051" y="282"/>
                  </a:cubicBezTo>
                  <a:cubicBezTo>
                    <a:pt x="1051" y="282"/>
                    <a:pt x="1051" y="282"/>
                    <a:pt x="1051" y="282"/>
                  </a:cubicBezTo>
                  <a:cubicBezTo>
                    <a:pt x="1050" y="282"/>
                    <a:pt x="1050" y="283"/>
                    <a:pt x="1050" y="283"/>
                  </a:cubicBezTo>
                  <a:cubicBezTo>
                    <a:pt x="1050" y="283"/>
                    <a:pt x="1050" y="283"/>
                    <a:pt x="1050" y="283"/>
                  </a:cubicBezTo>
                  <a:cubicBezTo>
                    <a:pt x="1049" y="283"/>
                    <a:pt x="1048" y="282"/>
                    <a:pt x="1048" y="281"/>
                  </a:cubicBezTo>
                  <a:close/>
                  <a:moveTo>
                    <a:pt x="80" y="275"/>
                  </a:moveTo>
                  <a:cubicBezTo>
                    <a:pt x="79" y="274"/>
                    <a:pt x="79" y="273"/>
                    <a:pt x="79" y="272"/>
                  </a:cubicBezTo>
                  <a:cubicBezTo>
                    <a:pt x="79" y="272"/>
                    <a:pt x="79" y="272"/>
                    <a:pt x="79" y="272"/>
                  </a:cubicBezTo>
                  <a:cubicBezTo>
                    <a:pt x="81" y="268"/>
                    <a:pt x="84" y="265"/>
                    <a:pt x="86" y="261"/>
                  </a:cubicBezTo>
                  <a:cubicBezTo>
                    <a:pt x="86" y="261"/>
                    <a:pt x="86" y="261"/>
                    <a:pt x="86" y="261"/>
                  </a:cubicBezTo>
                  <a:cubicBezTo>
                    <a:pt x="86" y="260"/>
                    <a:pt x="88" y="260"/>
                    <a:pt x="89" y="261"/>
                  </a:cubicBezTo>
                  <a:cubicBezTo>
                    <a:pt x="89" y="261"/>
                    <a:pt x="89" y="261"/>
                    <a:pt x="89" y="261"/>
                  </a:cubicBezTo>
                  <a:cubicBezTo>
                    <a:pt x="90" y="261"/>
                    <a:pt x="90" y="263"/>
                    <a:pt x="90" y="264"/>
                  </a:cubicBezTo>
                  <a:cubicBezTo>
                    <a:pt x="90" y="264"/>
                    <a:pt x="90" y="264"/>
                    <a:pt x="90" y="264"/>
                  </a:cubicBezTo>
                  <a:cubicBezTo>
                    <a:pt x="88" y="267"/>
                    <a:pt x="86" y="271"/>
                    <a:pt x="83" y="274"/>
                  </a:cubicBezTo>
                  <a:cubicBezTo>
                    <a:pt x="83" y="274"/>
                    <a:pt x="83" y="274"/>
                    <a:pt x="83" y="274"/>
                  </a:cubicBezTo>
                  <a:cubicBezTo>
                    <a:pt x="83" y="275"/>
                    <a:pt x="82" y="275"/>
                    <a:pt x="81" y="275"/>
                  </a:cubicBezTo>
                  <a:cubicBezTo>
                    <a:pt x="81" y="275"/>
                    <a:pt x="81" y="275"/>
                    <a:pt x="81" y="275"/>
                  </a:cubicBezTo>
                  <a:cubicBezTo>
                    <a:pt x="81" y="275"/>
                    <a:pt x="81" y="275"/>
                    <a:pt x="80" y="275"/>
                  </a:cubicBezTo>
                  <a:close/>
                  <a:moveTo>
                    <a:pt x="1028" y="251"/>
                  </a:moveTo>
                  <a:cubicBezTo>
                    <a:pt x="1026" y="248"/>
                    <a:pt x="1024" y="245"/>
                    <a:pt x="1022" y="241"/>
                  </a:cubicBezTo>
                  <a:cubicBezTo>
                    <a:pt x="1022" y="241"/>
                    <a:pt x="1022" y="241"/>
                    <a:pt x="1022" y="241"/>
                  </a:cubicBezTo>
                  <a:cubicBezTo>
                    <a:pt x="1021" y="240"/>
                    <a:pt x="1021" y="239"/>
                    <a:pt x="1022" y="238"/>
                  </a:cubicBezTo>
                  <a:cubicBezTo>
                    <a:pt x="1022" y="238"/>
                    <a:pt x="1022" y="238"/>
                    <a:pt x="1022" y="238"/>
                  </a:cubicBezTo>
                  <a:cubicBezTo>
                    <a:pt x="1023" y="237"/>
                    <a:pt x="1025" y="237"/>
                    <a:pt x="1026" y="238"/>
                  </a:cubicBezTo>
                  <a:cubicBezTo>
                    <a:pt x="1026" y="238"/>
                    <a:pt x="1026" y="238"/>
                    <a:pt x="1026" y="238"/>
                  </a:cubicBezTo>
                  <a:cubicBezTo>
                    <a:pt x="1028" y="242"/>
                    <a:pt x="1030" y="245"/>
                    <a:pt x="1032" y="248"/>
                  </a:cubicBezTo>
                  <a:cubicBezTo>
                    <a:pt x="1032" y="248"/>
                    <a:pt x="1032" y="248"/>
                    <a:pt x="1032" y="248"/>
                  </a:cubicBezTo>
                  <a:cubicBezTo>
                    <a:pt x="1033" y="249"/>
                    <a:pt x="1033" y="251"/>
                    <a:pt x="1032" y="252"/>
                  </a:cubicBezTo>
                  <a:cubicBezTo>
                    <a:pt x="1032" y="252"/>
                    <a:pt x="1032" y="252"/>
                    <a:pt x="1032" y="252"/>
                  </a:cubicBezTo>
                  <a:cubicBezTo>
                    <a:pt x="1031" y="252"/>
                    <a:pt x="1031" y="252"/>
                    <a:pt x="1030" y="252"/>
                  </a:cubicBezTo>
                  <a:cubicBezTo>
                    <a:pt x="1030" y="252"/>
                    <a:pt x="1030" y="252"/>
                    <a:pt x="1030" y="252"/>
                  </a:cubicBezTo>
                  <a:cubicBezTo>
                    <a:pt x="1030" y="252"/>
                    <a:pt x="1029" y="252"/>
                    <a:pt x="1028" y="251"/>
                  </a:cubicBezTo>
                  <a:close/>
                  <a:moveTo>
                    <a:pt x="100" y="245"/>
                  </a:moveTo>
                  <a:cubicBezTo>
                    <a:pt x="99" y="244"/>
                    <a:pt x="98" y="242"/>
                    <a:pt x="99" y="241"/>
                  </a:cubicBezTo>
                  <a:cubicBezTo>
                    <a:pt x="99" y="241"/>
                    <a:pt x="99" y="241"/>
                    <a:pt x="99" y="241"/>
                  </a:cubicBezTo>
                  <a:cubicBezTo>
                    <a:pt x="101" y="238"/>
                    <a:pt x="104" y="235"/>
                    <a:pt x="106" y="232"/>
                  </a:cubicBezTo>
                  <a:cubicBezTo>
                    <a:pt x="106" y="232"/>
                    <a:pt x="106" y="232"/>
                    <a:pt x="106" y="232"/>
                  </a:cubicBezTo>
                  <a:cubicBezTo>
                    <a:pt x="107" y="231"/>
                    <a:pt x="108" y="230"/>
                    <a:pt x="109" y="231"/>
                  </a:cubicBezTo>
                  <a:cubicBezTo>
                    <a:pt x="109" y="231"/>
                    <a:pt x="109" y="231"/>
                    <a:pt x="109" y="231"/>
                  </a:cubicBezTo>
                  <a:cubicBezTo>
                    <a:pt x="111" y="232"/>
                    <a:pt x="111" y="233"/>
                    <a:pt x="110" y="234"/>
                  </a:cubicBezTo>
                  <a:cubicBezTo>
                    <a:pt x="110" y="234"/>
                    <a:pt x="110" y="234"/>
                    <a:pt x="110" y="234"/>
                  </a:cubicBezTo>
                  <a:cubicBezTo>
                    <a:pt x="108" y="238"/>
                    <a:pt x="105" y="241"/>
                    <a:pt x="103" y="244"/>
                  </a:cubicBezTo>
                  <a:cubicBezTo>
                    <a:pt x="103" y="244"/>
                    <a:pt x="103" y="244"/>
                    <a:pt x="103" y="244"/>
                  </a:cubicBezTo>
                  <a:cubicBezTo>
                    <a:pt x="103" y="245"/>
                    <a:pt x="102" y="245"/>
                    <a:pt x="101" y="245"/>
                  </a:cubicBezTo>
                  <a:cubicBezTo>
                    <a:pt x="101" y="245"/>
                    <a:pt x="101" y="245"/>
                    <a:pt x="101" y="245"/>
                  </a:cubicBezTo>
                  <a:cubicBezTo>
                    <a:pt x="101" y="245"/>
                    <a:pt x="100" y="245"/>
                    <a:pt x="100" y="245"/>
                  </a:cubicBezTo>
                  <a:close/>
                  <a:moveTo>
                    <a:pt x="1008" y="222"/>
                  </a:moveTo>
                  <a:cubicBezTo>
                    <a:pt x="1005" y="219"/>
                    <a:pt x="1003" y="216"/>
                    <a:pt x="1000" y="213"/>
                  </a:cubicBezTo>
                  <a:cubicBezTo>
                    <a:pt x="1000" y="213"/>
                    <a:pt x="1000" y="213"/>
                    <a:pt x="1000" y="213"/>
                  </a:cubicBezTo>
                  <a:cubicBezTo>
                    <a:pt x="999" y="212"/>
                    <a:pt x="999" y="210"/>
                    <a:pt x="1000" y="209"/>
                  </a:cubicBezTo>
                  <a:cubicBezTo>
                    <a:pt x="1000" y="209"/>
                    <a:pt x="1000" y="209"/>
                    <a:pt x="1000" y="209"/>
                  </a:cubicBezTo>
                  <a:cubicBezTo>
                    <a:pt x="1001" y="208"/>
                    <a:pt x="1003" y="209"/>
                    <a:pt x="1004" y="210"/>
                  </a:cubicBezTo>
                  <a:cubicBezTo>
                    <a:pt x="1004" y="210"/>
                    <a:pt x="1004" y="210"/>
                    <a:pt x="1004" y="210"/>
                  </a:cubicBezTo>
                  <a:cubicBezTo>
                    <a:pt x="1006" y="213"/>
                    <a:pt x="1009" y="216"/>
                    <a:pt x="1011" y="219"/>
                  </a:cubicBezTo>
                  <a:cubicBezTo>
                    <a:pt x="1011" y="219"/>
                    <a:pt x="1011" y="219"/>
                    <a:pt x="1011" y="219"/>
                  </a:cubicBezTo>
                  <a:cubicBezTo>
                    <a:pt x="1012" y="220"/>
                    <a:pt x="1012" y="222"/>
                    <a:pt x="1011" y="222"/>
                  </a:cubicBezTo>
                  <a:cubicBezTo>
                    <a:pt x="1011" y="222"/>
                    <a:pt x="1011" y="222"/>
                    <a:pt x="1011" y="222"/>
                  </a:cubicBezTo>
                  <a:cubicBezTo>
                    <a:pt x="1010" y="223"/>
                    <a:pt x="1010" y="223"/>
                    <a:pt x="1009" y="223"/>
                  </a:cubicBezTo>
                  <a:cubicBezTo>
                    <a:pt x="1009" y="223"/>
                    <a:pt x="1009" y="223"/>
                    <a:pt x="1009" y="223"/>
                  </a:cubicBezTo>
                  <a:cubicBezTo>
                    <a:pt x="1009" y="223"/>
                    <a:pt x="1008" y="223"/>
                    <a:pt x="1008" y="222"/>
                  </a:cubicBezTo>
                  <a:close/>
                  <a:moveTo>
                    <a:pt x="121" y="216"/>
                  </a:moveTo>
                  <a:cubicBezTo>
                    <a:pt x="120" y="215"/>
                    <a:pt x="120" y="213"/>
                    <a:pt x="121" y="212"/>
                  </a:cubicBezTo>
                  <a:cubicBezTo>
                    <a:pt x="121" y="212"/>
                    <a:pt x="121" y="212"/>
                    <a:pt x="121" y="212"/>
                  </a:cubicBezTo>
                  <a:cubicBezTo>
                    <a:pt x="123" y="209"/>
                    <a:pt x="126" y="206"/>
                    <a:pt x="128" y="203"/>
                  </a:cubicBezTo>
                  <a:cubicBezTo>
                    <a:pt x="128" y="203"/>
                    <a:pt x="128" y="203"/>
                    <a:pt x="128" y="203"/>
                  </a:cubicBezTo>
                  <a:cubicBezTo>
                    <a:pt x="129" y="202"/>
                    <a:pt x="131" y="202"/>
                    <a:pt x="132" y="203"/>
                  </a:cubicBezTo>
                  <a:cubicBezTo>
                    <a:pt x="132" y="203"/>
                    <a:pt x="132" y="203"/>
                    <a:pt x="132" y="203"/>
                  </a:cubicBezTo>
                  <a:cubicBezTo>
                    <a:pt x="133" y="204"/>
                    <a:pt x="133" y="205"/>
                    <a:pt x="132" y="206"/>
                  </a:cubicBezTo>
                  <a:cubicBezTo>
                    <a:pt x="132" y="206"/>
                    <a:pt x="132" y="206"/>
                    <a:pt x="132" y="206"/>
                  </a:cubicBezTo>
                  <a:cubicBezTo>
                    <a:pt x="129" y="209"/>
                    <a:pt x="127" y="212"/>
                    <a:pt x="124" y="215"/>
                  </a:cubicBezTo>
                  <a:cubicBezTo>
                    <a:pt x="124" y="215"/>
                    <a:pt x="124" y="215"/>
                    <a:pt x="124" y="215"/>
                  </a:cubicBezTo>
                  <a:cubicBezTo>
                    <a:pt x="124" y="216"/>
                    <a:pt x="123" y="216"/>
                    <a:pt x="123" y="216"/>
                  </a:cubicBezTo>
                  <a:cubicBezTo>
                    <a:pt x="123" y="216"/>
                    <a:pt x="123" y="216"/>
                    <a:pt x="123" y="216"/>
                  </a:cubicBezTo>
                  <a:cubicBezTo>
                    <a:pt x="122" y="216"/>
                    <a:pt x="122" y="216"/>
                    <a:pt x="121" y="216"/>
                  </a:cubicBezTo>
                  <a:close/>
                  <a:moveTo>
                    <a:pt x="985" y="194"/>
                  </a:moveTo>
                  <a:cubicBezTo>
                    <a:pt x="982" y="191"/>
                    <a:pt x="979" y="189"/>
                    <a:pt x="977" y="186"/>
                  </a:cubicBezTo>
                  <a:cubicBezTo>
                    <a:pt x="977" y="186"/>
                    <a:pt x="977" y="186"/>
                    <a:pt x="977" y="186"/>
                  </a:cubicBezTo>
                  <a:cubicBezTo>
                    <a:pt x="977" y="186"/>
                    <a:pt x="977" y="186"/>
                    <a:pt x="977" y="186"/>
                  </a:cubicBezTo>
                  <a:cubicBezTo>
                    <a:pt x="976" y="185"/>
                    <a:pt x="976" y="183"/>
                    <a:pt x="977" y="182"/>
                  </a:cubicBezTo>
                  <a:cubicBezTo>
                    <a:pt x="977" y="182"/>
                    <a:pt x="977" y="182"/>
                    <a:pt x="977" y="182"/>
                  </a:cubicBezTo>
                  <a:cubicBezTo>
                    <a:pt x="978" y="181"/>
                    <a:pt x="979" y="181"/>
                    <a:pt x="980" y="182"/>
                  </a:cubicBezTo>
                  <a:cubicBezTo>
                    <a:pt x="980" y="182"/>
                    <a:pt x="980" y="182"/>
                    <a:pt x="980" y="182"/>
                  </a:cubicBezTo>
                  <a:cubicBezTo>
                    <a:pt x="983" y="185"/>
                    <a:pt x="986" y="188"/>
                    <a:pt x="988" y="191"/>
                  </a:cubicBezTo>
                  <a:cubicBezTo>
                    <a:pt x="988" y="191"/>
                    <a:pt x="988" y="191"/>
                    <a:pt x="988" y="191"/>
                  </a:cubicBezTo>
                  <a:cubicBezTo>
                    <a:pt x="989" y="192"/>
                    <a:pt x="989" y="194"/>
                    <a:pt x="988" y="195"/>
                  </a:cubicBezTo>
                  <a:cubicBezTo>
                    <a:pt x="988" y="195"/>
                    <a:pt x="988" y="195"/>
                    <a:pt x="988" y="195"/>
                  </a:cubicBezTo>
                  <a:cubicBezTo>
                    <a:pt x="988" y="195"/>
                    <a:pt x="987" y="195"/>
                    <a:pt x="986" y="195"/>
                  </a:cubicBezTo>
                  <a:cubicBezTo>
                    <a:pt x="986" y="195"/>
                    <a:pt x="986" y="195"/>
                    <a:pt x="986" y="195"/>
                  </a:cubicBezTo>
                  <a:cubicBezTo>
                    <a:pt x="986" y="195"/>
                    <a:pt x="985" y="195"/>
                    <a:pt x="985" y="194"/>
                  </a:cubicBezTo>
                  <a:close/>
                  <a:moveTo>
                    <a:pt x="144" y="188"/>
                  </a:moveTo>
                  <a:cubicBezTo>
                    <a:pt x="143" y="187"/>
                    <a:pt x="143" y="186"/>
                    <a:pt x="144" y="185"/>
                  </a:cubicBezTo>
                  <a:cubicBezTo>
                    <a:pt x="144" y="185"/>
                    <a:pt x="144" y="185"/>
                    <a:pt x="144" y="185"/>
                  </a:cubicBezTo>
                  <a:cubicBezTo>
                    <a:pt x="147" y="182"/>
                    <a:pt x="150" y="179"/>
                    <a:pt x="152" y="176"/>
                  </a:cubicBezTo>
                  <a:cubicBezTo>
                    <a:pt x="152" y="176"/>
                    <a:pt x="152" y="176"/>
                    <a:pt x="152" y="176"/>
                  </a:cubicBezTo>
                  <a:cubicBezTo>
                    <a:pt x="153" y="175"/>
                    <a:pt x="155" y="175"/>
                    <a:pt x="156" y="176"/>
                  </a:cubicBezTo>
                  <a:cubicBezTo>
                    <a:pt x="156" y="176"/>
                    <a:pt x="156" y="176"/>
                    <a:pt x="156" y="176"/>
                  </a:cubicBezTo>
                  <a:cubicBezTo>
                    <a:pt x="157" y="177"/>
                    <a:pt x="157" y="178"/>
                    <a:pt x="156" y="179"/>
                  </a:cubicBezTo>
                  <a:cubicBezTo>
                    <a:pt x="156" y="179"/>
                    <a:pt x="156" y="179"/>
                    <a:pt x="156" y="179"/>
                  </a:cubicBezTo>
                  <a:cubicBezTo>
                    <a:pt x="153" y="182"/>
                    <a:pt x="150" y="185"/>
                    <a:pt x="148" y="188"/>
                  </a:cubicBezTo>
                  <a:cubicBezTo>
                    <a:pt x="148" y="188"/>
                    <a:pt x="148" y="188"/>
                    <a:pt x="148" y="188"/>
                  </a:cubicBezTo>
                  <a:cubicBezTo>
                    <a:pt x="148" y="188"/>
                    <a:pt x="148" y="188"/>
                    <a:pt x="148" y="188"/>
                  </a:cubicBezTo>
                  <a:cubicBezTo>
                    <a:pt x="147" y="189"/>
                    <a:pt x="147" y="189"/>
                    <a:pt x="146" y="189"/>
                  </a:cubicBezTo>
                  <a:cubicBezTo>
                    <a:pt x="146" y="189"/>
                    <a:pt x="146" y="189"/>
                    <a:pt x="146" y="189"/>
                  </a:cubicBezTo>
                  <a:cubicBezTo>
                    <a:pt x="145" y="189"/>
                    <a:pt x="145" y="189"/>
                    <a:pt x="144" y="188"/>
                  </a:cubicBezTo>
                  <a:close/>
                  <a:moveTo>
                    <a:pt x="960" y="168"/>
                  </a:moveTo>
                  <a:cubicBezTo>
                    <a:pt x="957" y="166"/>
                    <a:pt x="954" y="163"/>
                    <a:pt x="952" y="160"/>
                  </a:cubicBezTo>
                  <a:cubicBezTo>
                    <a:pt x="952" y="160"/>
                    <a:pt x="952" y="160"/>
                    <a:pt x="952" y="160"/>
                  </a:cubicBezTo>
                  <a:cubicBezTo>
                    <a:pt x="951" y="159"/>
                    <a:pt x="951" y="158"/>
                    <a:pt x="951" y="157"/>
                  </a:cubicBezTo>
                  <a:cubicBezTo>
                    <a:pt x="951" y="157"/>
                    <a:pt x="951" y="157"/>
                    <a:pt x="951" y="157"/>
                  </a:cubicBezTo>
                  <a:cubicBezTo>
                    <a:pt x="952" y="156"/>
                    <a:pt x="954" y="156"/>
                    <a:pt x="955" y="157"/>
                  </a:cubicBezTo>
                  <a:cubicBezTo>
                    <a:pt x="955" y="157"/>
                    <a:pt x="955" y="157"/>
                    <a:pt x="955" y="157"/>
                  </a:cubicBezTo>
                  <a:cubicBezTo>
                    <a:pt x="958" y="159"/>
                    <a:pt x="961" y="162"/>
                    <a:pt x="964" y="165"/>
                  </a:cubicBezTo>
                  <a:cubicBezTo>
                    <a:pt x="964" y="165"/>
                    <a:pt x="964" y="165"/>
                    <a:pt x="964" y="165"/>
                  </a:cubicBezTo>
                  <a:cubicBezTo>
                    <a:pt x="964" y="166"/>
                    <a:pt x="964" y="167"/>
                    <a:pt x="964" y="168"/>
                  </a:cubicBezTo>
                  <a:cubicBezTo>
                    <a:pt x="964" y="168"/>
                    <a:pt x="964" y="168"/>
                    <a:pt x="964" y="168"/>
                  </a:cubicBezTo>
                  <a:cubicBezTo>
                    <a:pt x="963" y="169"/>
                    <a:pt x="962" y="169"/>
                    <a:pt x="962" y="169"/>
                  </a:cubicBezTo>
                  <a:cubicBezTo>
                    <a:pt x="962" y="169"/>
                    <a:pt x="962" y="169"/>
                    <a:pt x="962" y="169"/>
                  </a:cubicBezTo>
                  <a:cubicBezTo>
                    <a:pt x="961" y="169"/>
                    <a:pt x="961" y="169"/>
                    <a:pt x="960" y="168"/>
                  </a:cubicBezTo>
                  <a:close/>
                  <a:moveTo>
                    <a:pt x="169" y="162"/>
                  </a:moveTo>
                  <a:cubicBezTo>
                    <a:pt x="168" y="161"/>
                    <a:pt x="168" y="160"/>
                    <a:pt x="169" y="159"/>
                  </a:cubicBezTo>
                  <a:cubicBezTo>
                    <a:pt x="169" y="159"/>
                    <a:pt x="169" y="159"/>
                    <a:pt x="169" y="159"/>
                  </a:cubicBezTo>
                  <a:cubicBezTo>
                    <a:pt x="172" y="156"/>
                    <a:pt x="175" y="153"/>
                    <a:pt x="178" y="151"/>
                  </a:cubicBezTo>
                  <a:cubicBezTo>
                    <a:pt x="178" y="151"/>
                    <a:pt x="178" y="151"/>
                    <a:pt x="178" y="151"/>
                  </a:cubicBezTo>
                  <a:cubicBezTo>
                    <a:pt x="179" y="150"/>
                    <a:pt x="181" y="150"/>
                    <a:pt x="181" y="151"/>
                  </a:cubicBezTo>
                  <a:cubicBezTo>
                    <a:pt x="181" y="151"/>
                    <a:pt x="181" y="151"/>
                    <a:pt x="181" y="151"/>
                  </a:cubicBezTo>
                  <a:cubicBezTo>
                    <a:pt x="182" y="152"/>
                    <a:pt x="182" y="153"/>
                    <a:pt x="181" y="154"/>
                  </a:cubicBezTo>
                  <a:cubicBezTo>
                    <a:pt x="181" y="154"/>
                    <a:pt x="181" y="154"/>
                    <a:pt x="181" y="154"/>
                  </a:cubicBezTo>
                  <a:cubicBezTo>
                    <a:pt x="178" y="157"/>
                    <a:pt x="176" y="160"/>
                    <a:pt x="173" y="162"/>
                  </a:cubicBezTo>
                  <a:cubicBezTo>
                    <a:pt x="173" y="162"/>
                    <a:pt x="173" y="162"/>
                    <a:pt x="173" y="162"/>
                  </a:cubicBezTo>
                  <a:cubicBezTo>
                    <a:pt x="172" y="163"/>
                    <a:pt x="172" y="163"/>
                    <a:pt x="171" y="163"/>
                  </a:cubicBezTo>
                  <a:cubicBezTo>
                    <a:pt x="171" y="163"/>
                    <a:pt x="171" y="163"/>
                    <a:pt x="171" y="163"/>
                  </a:cubicBezTo>
                  <a:cubicBezTo>
                    <a:pt x="170" y="163"/>
                    <a:pt x="170" y="163"/>
                    <a:pt x="169" y="162"/>
                  </a:cubicBezTo>
                  <a:close/>
                  <a:moveTo>
                    <a:pt x="934" y="144"/>
                  </a:moveTo>
                  <a:cubicBezTo>
                    <a:pt x="931" y="141"/>
                    <a:pt x="928" y="139"/>
                    <a:pt x="925" y="136"/>
                  </a:cubicBezTo>
                  <a:cubicBezTo>
                    <a:pt x="925" y="136"/>
                    <a:pt x="925" y="136"/>
                    <a:pt x="925" y="136"/>
                  </a:cubicBezTo>
                  <a:cubicBezTo>
                    <a:pt x="924" y="135"/>
                    <a:pt x="924" y="134"/>
                    <a:pt x="925" y="133"/>
                  </a:cubicBezTo>
                  <a:cubicBezTo>
                    <a:pt x="925" y="133"/>
                    <a:pt x="925" y="133"/>
                    <a:pt x="925" y="133"/>
                  </a:cubicBezTo>
                  <a:cubicBezTo>
                    <a:pt x="925" y="132"/>
                    <a:pt x="927" y="132"/>
                    <a:pt x="928" y="132"/>
                  </a:cubicBezTo>
                  <a:cubicBezTo>
                    <a:pt x="928" y="132"/>
                    <a:pt x="928" y="132"/>
                    <a:pt x="928" y="132"/>
                  </a:cubicBezTo>
                  <a:cubicBezTo>
                    <a:pt x="931" y="135"/>
                    <a:pt x="934" y="138"/>
                    <a:pt x="937" y="140"/>
                  </a:cubicBezTo>
                  <a:cubicBezTo>
                    <a:pt x="937" y="140"/>
                    <a:pt x="937" y="140"/>
                    <a:pt x="937" y="140"/>
                  </a:cubicBezTo>
                  <a:cubicBezTo>
                    <a:pt x="938" y="141"/>
                    <a:pt x="938" y="143"/>
                    <a:pt x="937" y="144"/>
                  </a:cubicBezTo>
                  <a:cubicBezTo>
                    <a:pt x="937" y="144"/>
                    <a:pt x="937" y="144"/>
                    <a:pt x="937" y="144"/>
                  </a:cubicBezTo>
                  <a:cubicBezTo>
                    <a:pt x="937" y="144"/>
                    <a:pt x="936" y="144"/>
                    <a:pt x="936" y="144"/>
                  </a:cubicBezTo>
                  <a:cubicBezTo>
                    <a:pt x="936" y="144"/>
                    <a:pt x="936" y="144"/>
                    <a:pt x="936" y="144"/>
                  </a:cubicBezTo>
                  <a:cubicBezTo>
                    <a:pt x="935" y="144"/>
                    <a:pt x="934" y="144"/>
                    <a:pt x="934" y="144"/>
                  </a:cubicBezTo>
                  <a:close/>
                  <a:moveTo>
                    <a:pt x="196" y="138"/>
                  </a:moveTo>
                  <a:cubicBezTo>
                    <a:pt x="195" y="137"/>
                    <a:pt x="195" y="136"/>
                    <a:pt x="196" y="135"/>
                  </a:cubicBezTo>
                  <a:cubicBezTo>
                    <a:pt x="196" y="135"/>
                    <a:pt x="196" y="135"/>
                    <a:pt x="196" y="135"/>
                  </a:cubicBezTo>
                  <a:cubicBezTo>
                    <a:pt x="199" y="132"/>
                    <a:pt x="202" y="130"/>
                    <a:pt x="205" y="127"/>
                  </a:cubicBezTo>
                  <a:cubicBezTo>
                    <a:pt x="205" y="127"/>
                    <a:pt x="205" y="127"/>
                    <a:pt x="205" y="127"/>
                  </a:cubicBezTo>
                  <a:cubicBezTo>
                    <a:pt x="206" y="126"/>
                    <a:pt x="208" y="126"/>
                    <a:pt x="209" y="127"/>
                  </a:cubicBezTo>
                  <a:cubicBezTo>
                    <a:pt x="209" y="127"/>
                    <a:pt x="209" y="127"/>
                    <a:pt x="209" y="127"/>
                  </a:cubicBezTo>
                  <a:cubicBezTo>
                    <a:pt x="210" y="128"/>
                    <a:pt x="209" y="130"/>
                    <a:pt x="208" y="131"/>
                  </a:cubicBezTo>
                  <a:cubicBezTo>
                    <a:pt x="208" y="131"/>
                    <a:pt x="208" y="131"/>
                    <a:pt x="208" y="131"/>
                  </a:cubicBezTo>
                  <a:cubicBezTo>
                    <a:pt x="205" y="133"/>
                    <a:pt x="202" y="136"/>
                    <a:pt x="199" y="138"/>
                  </a:cubicBezTo>
                  <a:cubicBezTo>
                    <a:pt x="199" y="138"/>
                    <a:pt x="199" y="138"/>
                    <a:pt x="199" y="138"/>
                  </a:cubicBezTo>
                  <a:cubicBezTo>
                    <a:pt x="199" y="139"/>
                    <a:pt x="198" y="139"/>
                    <a:pt x="198" y="139"/>
                  </a:cubicBezTo>
                  <a:cubicBezTo>
                    <a:pt x="198" y="139"/>
                    <a:pt x="198" y="139"/>
                    <a:pt x="198" y="139"/>
                  </a:cubicBezTo>
                  <a:cubicBezTo>
                    <a:pt x="197" y="139"/>
                    <a:pt x="196" y="139"/>
                    <a:pt x="196" y="138"/>
                  </a:cubicBezTo>
                  <a:close/>
                  <a:moveTo>
                    <a:pt x="906" y="121"/>
                  </a:moveTo>
                  <a:cubicBezTo>
                    <a:pt x="903" y="119"/>
                    <a:pt x="900" y="116"/>
                    <a:pt x="897" y="114"/>
                  </a:cubicBezTo>
                  <a:cubicBezTo>
                    <a:pt x="897" y="114"/>
                    <a:pt x="897" y="114"/>
                    <a:pt x="897" y="114"/>
                  </a:cubicBezTo>
                  <a:cubicBezTo>
                    <a:pt x="897" y="114"/>
                    <a:pt x="897" y="114"/>
                    <a:pt x="897" y="114"/>
                  </a:cubicBezTo>
                  <a:cubicBezTo>
                    <a:pt x="896" y="113"/>
                    <a:pt x="895" y="112"/>
                    <a:pt x="896" y="111"/>
                  </a:cubicBezTo>
                  <a:cubicBezTo>
                    <a:pt x="896" y="111"/>
                    <a:pt x="896" y="111"/>
                    <a:pt x="896" y="111"/>
                  </a:cubicBezTo>
                  <a:cubicBezTo>
                    <a:pt x="897" y="110"/>
                    <a:pt x="898" y="109"/>
                    <a:pt x="900" y="110"/>
                  </a:cubicBezTo>
                  <a:cubicBezTo>
                    <a:pt x="900" y="110"/>
                    <a:pt x="900" y="110"/>
                    <a:pt x="900" y="110"/>
                  </a:cubicBezTo>
                  <a:cubicBezTo>
                    <a:pt x="903" y="112"/>
                    <a:pt x="906" y="115"/>
                    <a:pt x="909" y="117"/>
                  </a:cubicBezTo>
                  <a:cubicBezTo>
                    <a:pt x="909" y="117"/>
                    <a:pt x="909" y="117"/>
                    <a:pt x="909" y="117"/>
                  </a:cubicBezTo>
                  <a:cubicBezTo>
                    <a:pt x="910" y="118"/>
                    <a:pt x="910" y="120"/>
                    <a:pt x="910" y="121"/>
                  </a:cubicBezTo>
                  <a:cubicBezTo>
                    <a:pt x="910" y="121"/>
                    <a:pt x="910" y="121"/>
                    <a:pt x="910" y="121"/>
                  </a:cubicBezTo>
                  <a:cubicBezTo>
                    <a:pt x="909" y="121"/>
                    <a:pt x="908" y="122"/>
                    <a:pt x="908" y="122"/>
                  </a:cubicBezTo>
                  <a:cubicBezTo>
                    <a:pt x="908" y="122"/>
                    <a:pt x="908" y="122"/>
                    <a:pt x="908" y="122"/>
                  </a:cubicBezTo>
                  <a:cubicBezTo>
                    <a:pt x="907" y="122"/>
                    <a:pt x="907" y="121"/>
                    <a:pt x="906" y="121"/>
                  </a:cubicBezTo>
                  <a:close/>
                  <a:moveTo>
                    <a:pt x="224" y="116"/>
                  </a:moveTo>
                  <a:cubicBezTo>
                    <a:pt x="223" y="115"/>
                    <a:pt x="223" y="113"/>
                    <a:pt x="224" y="112"/>
                  </a:cubicBezTo>
                  <a:cubicBezTo>
                    <a:pt x="224" y="112"/>
                    <a:pt x="224" y="112"/>
                    <a:pt x="224" y="112"/>
                  </a:cubicBezTo>
                  <a:cubicBezTo>
                    <a:pt x="228" y="110"/>
                    <a:pt x="231" y="107"/>
                    <a:pt x="234" y="105"/>
                  </a:cubicBezTo>
                  <a:cubicBezTo>
                    <a:pt x="234" y="105"/>
                    <a:pt x="234" y="105"/>
                    <a:pt x="234" y="105"/>
                  </a:cubicBezTo>
                  <a:cubicBezTo>
                    <a:pt x="235" y="104"/>
                    <a:pt x="237" y="105"/>
                    <a:pt x="237" y="106"/>
                  </a:cubicBezTo>
                  <a:cubicBezTo>
                    <a:pt x="237" y="106"/>
                    <a:pt x="237" y="106"/>
                    <a:pt x="237" y="106"/>
                  </a:cubicBezTo>
                  <a:cubicBezTo>
                    <a:pt x="238" y="107"/>
                    <a:pt x="238" y="108"/>
                    <a:pt x="237" y="109"/>
                  </a:cubicBezTo>
                  <a:cubicBezTo>
                    <a:pt x="237" y="109"/>
                    <a:pt x="237" y="109"/>
                    <a:pt x="237" y="109"/>
                  </a:cubicBezTo>
                  <a:cubicBezTo>
                    <a:pt x="234" y="111"/>
                    <a:pt x="230" y="114"/>
                    <a:pt x="227" y="116"/>
                  </a:cubicBezTo>
                  <a:cubicBezTo>
                    <a:pt x="227" y="116"/>
                    <a:pt x="227" y="116"/>
                    <a:pt x="227" y="116"/>
                  </a:cubicBezTo>
                  <a:cubicBezTo>
                    <a:pt x="227" y="116"/>
                    <a:pt x="227" y="116"/>
                    <a:pt x="227" y="116"/>
                  </a:cubicBezTo>
                  <a:cubicBezTo>
                    <a:pt x="227" y="116"/>
                    <a:pt x="226" y="117"/>
                    <a:pt x="226" y="117"/>
                  </a:cubicBezTo>
                  <a:cubicBezTo>
                    <a:pt x="226" y="117"/>
                    <a:pt x="226" y="117"/>
                    <a:pt x="226" y="117"/>
                  </a:cubicBezTo>
                  <a:cubicBezTo>
                    <a:pt x="225" y="117"/>
                    <a:pt x="224" y="116"/>
                    <a:pt x="224" y="116"/>
                  </a:cubicBezTo>
                  <a:close/>
                  <a:moveTo>
                    <a:pt x="877" y="100"/>
                  </a:moveTo>
                  <a:cubicBezTo>
                    <a:pt x="874" y="98"/>
                    <a:pt x="870" y="96"/>
                    <a:pt x="867" y="94"/>
                  </a:cubicBezTo>
                  <a:cubicBezTo>
                    <a:pt x="867" y="94"/>
                    <a:pt x="867" y="94"/>
                    <a:pt x="867" y="94"/>
                  </a:cubicBezTo>
                  <a:cubicBezTo>
                    <a:pt x="866" y="93"/>
                    <a:pt x="866" y="91"/>
                    <a:pt x="866" y="90"/>
                  </a:cubicBezTo>
                  <a:cubicBezTo>
                    <a:pt x="866" y="90"/>
                    <a:pt x="866" y="90"/>
                    <a:pt x="866" y="90"/>
                  </a:cubicBezTo>
                  <a:cubicBezTo>
                    <a:pt x="867" y="89"/>
                    <a:pt x="869" y="89"/>
                    <a:pt x="870" y="90"/>
                  </a:cubicBezTo>
                  <a:cubicBezTo>
                    <a:pt x="870" y="90"/>
                    <a:pt x="870" y="90"/>
                    <a:pt x="870" y="90"/>
                  </a:cubicBezTo>
                  <a:cubicBezTo>
                    <a:pt x="873" y="92"/>
                    <a:pt x="876" y="94"/>
                    <a:pt x="880" y="96"/>
                  </a:cubicBezTo>
                  <a:cubicBezTo>
                    <a:pt x="880" y="96"/>
                    <a:pt x="880" y="96"/>
                    <a:pt x="880" y="96"/>
                  </a:cubicBezTo>
                  <a:cubicBezTo>
                    <a:pt x="881" y="97"/>
                    <a:pt x="881" y="98"/>
                    <a:pt x="880" y="100"/>
                  </a:cubicBezTo>
                  <a:cubicBezTo>
                    <a:pt x="880" y="100"/>
                    <a:pt x="880" y="100"/>
                    <a:pt x="880" y="100"/>
                  </a:cubicBezTo>
                  <a:cubicBezTo>
                    <a:pt x="880" y="100"/>
                    <a:pt x="879" y="101"/>
                    <a:pt x="878" y="101"/>
                  </a:cubicBezTo>
                  <a:cubicBezTo>
                    <a:pt x="878" y="101"/>
                    <a:pt x="878" y="101"/>
                    <a:pt x="878" y="101"/>
                  </a:cubicBezTo>
                  <a:cubicBezTo>
                    <a:pt x="878" y="101"/>
                    <a:pt x="878" y="100"/>
                    <a:pt x="877" y="100"/>
                  </a:cubicBezTo>
                  <a:close/>
                  <a:moveTo>
                    <a:pt x="253" y="95"/>
                  </a:moveTo>
                  <a:cubicBezTo>
                    <a:pt x="253" y="94"/>
                    <a:pt x="253" y="92"/>
                    <a:pt x="254" y="92"/>
                  </a:cubicBezTo>
                  <a:cubicBezTo>
                    <a:pt x="254" y="92"/>
                    <a:pt x="254" y="92"/>
                    <a:pt x="254" y="92"/>
                  </a:cubicBezTo>
                  <a:cubicBezTo>
                    <a:pt x="257" y="89"/>
                    <a:pt x="261" y="87"/>
                    <a:pt x="264" y="85"/>
                  </a:cubicBezTo>
                  <a:cubicBezTo>
                    <a:pt x="264" y="85"/>
                    <a:pt x="264" y="85"/>
                    <a:pt x="264" y="85"/>
                  </a:cubicBezTo>
                  <a:cubicBezTo>
                    <a:pt x="265" y="84"/>
                    <a:pt x="267" y="85"/>
                    <a:pt x="267" y="86"/>
                  </a:cubicBezTo>
                  <a:cubicBezTo>
                    <a:pt x="267" y="86"/>
                    <a:pt x="267" y="86"/>
                    <a:pt x="267" y="86"/>
                  </a:cubicBezTo>
                  <a:cubicBezTo>
                    <a:pt x="268" y="87"/>
                    <a:pt x="268" y="89"/>
                    <a:pt x="267" y="89"/>
                  </a:cubicBezTo>
                  <a:cubicBezTo>
                    <a:pt x="267" y="89"/>
                    <a:pt x="267" y="89"/>
                    <a:pt x="267" y="89"/>
                  </a:cubicBezTo>
                  <a:cubicBezTo>
                    <a:pt x="263" y="91"/>
                    <a:pt x="260" y="93"/>
                    <a:pt x="257" y="96"/>
                  </a:cubicBezTo>
                  <a:cubicBezTo>
                    <a:pt x="257" y="96"/>
                    <a:pt x="257" y="96"/>
                    <a:pt x="257" y="96"/>
                  </a:cubicBezTo>
                  <a:cubicBezTo>
                    <a:pt x="256" y="96"/>
                    <a:pt x="256" y="96"/>
                    <a:pt x="255" y="96"/>
                  </a:cubicBezTo>
                  <a:cubicBezTo>
                    <a:pt x="255" y="96"/>
                    <a:pt x="255" y="96"/>
                    <a:pt x="255" y="96"/>
                  </a:cubicBezTo>
                  <a:cubicBezTo>
                    <a:pt x="254" y="96"/>
                    <a:pt x="254" y="96"/>
                    <a:pt x="253" y="95"/>
                  </a:cubicBezTo>
                  <a:close/>
                  <a:moveTo>
                    <a:pt x="847" y="81"/>
                  </a:moveTo>
                  <a:cubicBezTo>
                    <a:pt x="843" y="79"/>
                    <a:pt x="840" y="77"/>
                    <a:pt x="836" y="75"/>
                  </a:cubicBezTo>
                  <a:cubicBezTo>
                    <a:pt x="836" y="75"/>
                    <a:pt x="836" y="75"/>
                    <a:pt x="836" y="75"/>
                  </a:cubicBezTo>
                  <a:cubicBezTo>
                    <a:pt x="835" y="75"/>
                    <a:pt x="835" y="73"/>
                    <a:pt x="835" y="72"/>
                  </a:cubicBezTo>
                  <a:cubicBezTo>
                    <a:pt x="835" y="72"/>
                    <a:pt x="835" y="72"/>
                    <a:pt x="835" y="72"/>
                  </a:cubicBezTo>
                  <a:cubicBezTo>
                    <a:pt x="836" y="71"/>
                    <a:pt x="837" y="70"/>
                    <a:pt x="839" y="71"/>
                  </a:cubicBezTo>
                  <a:cubicBezTo>
                    <a:pt x="839" y="71"/>
                    <a:pt x="839" y="71"/>
                    <a:pt x="839" y="71"/>
                  </a:cubicBezTo>
                  <a:cubicBezTo>
                    <a:pt x="842" y="73"/>
                    <a:pt x="846" y="75"/>
                    <a:pt x="849" y="77"/>
                  </a:cubicBezTo>
                  <a:cubicBezTo>
                    <a:pt x="849" y="77"/>
                    <a:pt x="849" y="77"/>
                    <a:pt x="849" y="77"/>
                  </a:cubicBezTo>
                  <a:cubicBezTo>
                    <a:pt x="850" y="78"/>
                    <a:pt x="851" y="79"/>
                    <a:pt x="850" y="80"/>
                  </a:cubicBezTo>
                  <a:cubicBezTo>
                    <a:pt x="850" y="80"/>
                    <a:pt x="850" y="80"/>
                    <a:pt x="850" y="80"/>
                  </a:cubicBezTo>
                  <a:cubicBezTo>
                    <a:pt x="850" y="81"/>
                    <a:pt x="849" y="81"/>
                    <a:pt x="848" y="81"/>
                  </a:cubicBezTo>
                  <a:cubicBezTo>
                    <a:pt x="848" y="81"/>
                    <a:pt x="848" y="81"/>
                    <a:pt x="848" y="81"/>
                  </a:cubicBezTo>
                  <a:cubicBezTo>
                    <a:pt x="847" y="81"/>
                    <a:pt x="847" y="81"/>
                    <a:pt x="847" y="81"/>
                  </a:cubicBezTo>
                  <a:close/>
                  <a:moveTo>
                    <a:pt x="284" y="76"/>
                  </a:moveTo>
                  <a:cubicBezTo>
                    <a:pt x="283" y="75"/>
                    <a:pt x="284" y="74"/>
                    <a:pt x="285" y="73"/>
                  </a:cubicBezTo>
                  <a:cubicBezTo>
                    <a:pt x="285" y="73"/>
                    <a:pt x="285" y="73"/>
                    <a:pt x="285" y="73"/>
                  </a:cubicBezTo>
                  <a:cubicBezTo>
                    <a:pt x="288" y="71"/>
                    <a:pt x="292" y="69"/>
                    <a:pt x="295" y="67"/>
                  </a:cubicBezTo>
                  <a:cubicBezTo>
                    <a:pt x="295" y="67"/>
                    <a:pt x="295" y="67"/>
                    <a:pt x="295" y="67"/>
                  </a:cubicBezTo>
                  <a:cubicBezTo>
                    <a:pt x="296" y="66"/>
                    <a:pt x="298" y="67"/>
                    <a:pt x="299" y="68"/>
                  </a:cubicBezTo>
                  <a:cubicBezTo>
                    <a:pt x="299" y="68"/>
                    <a:pt x="299" y="68"/>
                    <a:pt x="299" y="68"/>
                  </a:cubicBezTo>
                  <a:cubicBezTo>
                    <a:pt x="299" y="69"/>
                    <a:pt x="299" y="71"/>
                    <a:pt x="298" y="71"/>
                  </a:cubicBezTo>
                  <a:cubicBezTo>
                    <a:pt x="298" y="71"/>
                    <a:pt x="298" y="71"/>
                    <a:pt x="298" y="71"/>
                  </a:cubicBezTo>
                  <a:cubicBezTo>
                    <a:pt x="294" y="73"/>
                    <a:pt x="291" y="75"/>
                    <a:pt x="287" y="77"/>
                  </a:cubicBezTo>
                  <a:cubicBezTo>
                    <a:pt x="287" y="77"/>
                    <a:pt x="287" y="77"/>
                    <a:pt x="287" y="77"/>
                  </a:cubicBezTo>
                  <a:cubicBezTo>
                    <a:pt x="287" y="77"/>
                    <a:pt x="286" y="77"/>
                    <a:pt x="286" y="77"/>
                  </a:cubicBezTo>
                  <a:cubicBezTo>
                    <a:pt x="286" y="77"/>
                    <a:pt x="286" y="77"/>
                    <a:pt x="286" y="77"/>
                  </a:cubicBezTo>
                  <a:cubicBezTo>
                    <a:pt x="285" y="77"/>
                    <a:pt x="284" y="77"/>
                    <a:pt x="284" y="76"/>
                  </a:cubicBezTo>
                  <a:close/>
                  <a:moveTo>
                    <a:pt x="815" y="64"/>
                  </a:moveTo>
                  <a:cubicBezTo>
                    <a:pt x="812" y="62"/>
                    <a:pt x="808" y="61"/>
                    <a:pt x="804" y="59"/>
                  </a:cubicBezTo>
                  <a:cubicBezTo>
                    <a:pt x="804" y="59"/>
                    <a:pt x="804" y="59"/>
                    <a:pt x="804" y="59"/>
                  </a:cubicBezTo>
                  <a:cubicBezTo>
                    <a:pt x="804" y="59"/>
                    <a:pt x="804" y="59"/>
                    <a:pt x="804" y="59"/>
                  </a:cubicBezTo>
                  <a:cubicBezTo>
                    <a:pt x="803" y="58"/>
                    <a:pt x="803" y="57"/>
                    <a:pt x="803" y="56"/>
                  </a:cubicBezTo>
                  <a:cubicBezTo>
                    <a:pt x="803" y="56"/>
                    <a:pt x="803" y="56"/>
                    <a:pt x="803" y="56"/>
                  </a:cubicBezTo>
                  <a:cubicBezTo>
                    <a:pt x="804" y="54"/>
                    <a:pt x="805" y="54"/>
                    <a:pt x="806" y="54"/>
                  </a:cubicBezTo>
                  <a:cubicBezTo>
                    <a:pt x="806" y="54"/>
                    <a:pt x="806" y="54"/>
                    <a:pt x="806" y="54"/>
                  </a:cubicBezTo>
                  <a:cubicBezTo>
                    <a:pt x="810" y="56"/>
                    <a:pt x="814" y="58"/>
                    <a:pt x="817" y="60"/>
                  </a:cubicBezTo>
                  <a:cubicBezTo>
                    <a:pt x="817" y="60"/>
                    <a:pt x="817" y="60"/>
                    <a:pt x="817" y="60"/>
                  </a:cubicBezTo>
                  <a:cubicBezTo>
                    <a:pt x="818" y="60"/>
                    <a:pt x="819" y="62"/>
                    <a:pt x="818" y="63"/>
                  </a:cubicBezTo>
                  <a:cubicBezTo>
                    <a:pt x="818" y="63"/>
                    <a:pt x="818" y="63"/>
                    <a:pt x="818" y="63"/>
                  </a:cubicBezTo>
                  <a:cubicBezTo>
                    <a:pt x="818" y="64"/>
                    <a:pt x="817" y="64"/>
                    <a:pt x="816" y="64"/>
                  </a:cubicBezTo>
                  <a:cubicBezTo>
                    <a:pt x="816" y="64"/>
                    <a:pt x="816" y="64"/>
                    <a:pt x="816" y="64"/>
                  </a:cubicBezTo>
                  <a:cubicBezTo>
                    <a:pt x="816" y="64"/>
                    <a:pt x="815" y="64"/>
                    <a:pt x="815" y="64"/>
                  </a:cubicBezTo>
                  <a:close/>
                  <a:moveTo>
                    <a:pt x="316" y="59"/>
                  </a:moveTo>
                  <a:cubicBezTo>
                    <a:pt x="315" y="58"/>
                    <a:pt x="316" y="57"/>
                    <a:pt x="317" y="56"/>
                  </a:cubicBezTo>
                  <a:cubicBezTo>
                    <a:pt x="317" y="56"/>
                    <a:pt x="317" y="56"/>
                    <a:pt x="317" y="56"/>
                  </a:cubicBezTo>
                  <a:cubicBezTo>
                    <a:pt x="320" y="54"/>
                    <a:pt x="324" y="53"/>
                    <a:pt x="328" y="51"/>
                  </a:cubicBezTo>
                  <a:cubicBezTo>
                    <a:pt x="328" y="51"/>
                    <a:pt x="328" y="51"/>
                    <a:pt x="328" y="51"/>
                  </a:cubicBezTo>
                  <a:cubicBezTo>
                    <a:pt x="329" y="51"/>
                    <a:pt x="330" y="51"/>
                    <a:pt x="331" y="52"/>
                  </a:cubicBezTo>
                  <a:cubicBezTo>
                    <a:pt x="331" y="52"/>
                    <a:pt x="331" y="52"/>
                    <a:pt x="331" y="52"/>
                  </a:cubicBezTo>
                  <a:cubicBezTo>
                    <a:pt x="331" y="54"/>
                    <a:pt x="331" y="55"/>
                    <a:pt x="330" y="55"/>
                  </a:cubicBezTo>
                  <a:cubicBezTo>
                    <a:pt x="330" y="55"/>
                    <a:pt x="330" y="55"/>
                    <a:pt x="330" y="55"/>
                  </a:cubicBezTo>
                  <a:cubicBezTo>
                    <a:pt x="326" y="57"/>
                    <a:pt x="322" y="59"/>
                    <a:pt x="319" y="61"/>
                  </a:cubicBezTo>
                  <a:cubicBezTo>
                    <a:pt x="319" y="61"/>
                    <a:pt x="319" y="61"/>
                    <a:pt x="319" y="61"/>
                  </a:cubicBezTo>
                  <a:cubicBezTo>
                    <a:pt x="318" y="61"/>
                    <a:pt x="318" y="61"/>
                    <a:pt x="318" y="61"/>
                  </a:cubicBezTo>
                  <a:cubicBezTo>
                    <a:pt x="318" y="61"/>
                    <a:pt x="318" y="61"/>
                    <a:pt x="318" y="61"/>
                  </a:cubicBezTo>
                  <a:cubicBezTo>
                    <a:pt x="317" y="61"/>
                    <a:pt x="316" y="60"/>
                    <a:pt x="316" y="59"/>
                  </a:cubicBezTo>
                  <a:close/>
                  <a:moveTo>
                    <a:pt x="782" y="49"/>
                  </a:moveTo>
                  <a:cubicBezTo>
                    <a:pt x="779" y="47"/>
                    <a:pt x="775" y="46"/>
                    <a:pt x="771" y="45"/>
                  </a:cubicBezTo>
                  <a:cubicBezTo>
                    <a:pt x="771" y="45"/>
                    <a:pt x="771" y="45"/>
                    <a:pt x="771" y="45"/>
                  </a:cubicBezTo>
                  <a:cubicBezTo>
                    <a:pt x="770" y="44"/>
                    <a:pt x="770" y="43"/>
                    <a:pt x="770" y="41"/>
                  </a:cubicBezTo>
                  <a:cubicBezTo>
                    <a:pt x="770" y="41"/>
                    <a:pt x="770" y="41"/>
                    <a:pt x="770" y="41"/>
                  </a:cubicBezTo>
                  <a:cubicBezTo>
                    <a:pt x="771" y="40"/>
                    <a:pt x="772" y="40"/>
                    <a:pt x="773" y="40"/>
                  </a:cubicBezTo>
                  <a:cubicBezTo>
                    <a:pt x="773" y="40"/>
                    <a:pt x="773" y="40"/>
                    <a:pt x="773" y="40"/>
                  </a:cubicBezTo>
                  <a:cubicBezTo>
                    <a:pt x="777" y="42"/>
                    <a:pt x="781" y="43"/>
                    <a:pt x="784" y="45"/>
                  </a:cubicBezTo>
                  <a:cubicBezTo>
                    <a:pt x="784" y="45"/>
                    <a:pt x="784" y="45"/>
                    <a:pt x="784" y="45"/>
                  </a:cubicBezTo>
                  <a:cubicBezTo>
                    <a:pt x="786" y="45"/>
                    <a:pt x="786" y="47"/>
                    <a:pt x="786" y="48"/>
                  </a:cubicBezTo>
                  <a:cubicBezTo>
                    <a:pt x="786" y="48"/>
                    <a:pt x="786" y="48"/>
                    <a:pt x="786" y="48"/>
                  </a:cubicBezTo>
                  <a:cubicBezTo>
                    <a:pt x="785" y="49"/>
                    <a:pt x="784" y="49"/>
                    <a:pt x="783" y="49"/>
                  </a:cubicBezTo>
                  <a:cubicBezTo>
                    <a:pt x="783" y="49"/>
                    <a:pt x="783" y="49"/>
                    <a:pt x="783" y="49"/>
                  </a:cubicBezTo>
                  <a:cubicBezTo>
                    <a:pt x="783" y="49"/>
                    <a:pt x="783" y="49"/>
                    <a:pt x="782" y="49"/>
                  </a:cubicBezTo>
                  <a:close/>
                  <a:moveTo>
                    <a:pt x="348" y="45"/>
                  </a:moveTo>
                  <a:cubicBezTo>
                    <a:pt x="348" y="44"/>
                    <a:pt x="348" y="42"/>
                    <a:pt x="350" y="42"/>
                  </a:cubicBezTo>
                  <a:cubicBezTo>
                    <a:pt x="350" y="42"/>
                    <a:pt x="350" y="42"/>
                    <a:pt x="350" y="42"/>
                  </a:cubicBezTo>
                  <a:cubicBezTo>
                    <a:pt x="353" y="40"/>
                    <a:pt x="357" y="39"/>
                    <a:pt x="361" y="37"/>
                  </a:cubicBezTo>
                  <a:cubicBezTo>
                    <a:pt x="361" y="37"/>
                    <a:pt x="361" y="37"/>
                    <a:pt x="361" y="37"/>
                  </a:cubicBezTo>
                  <a:cubicBezTo>
                    <a:pt x="362" y="37"/>
                    <a:pt x="364" y="37"/>
                    <a:pt x="364" y="39"/>
                  </a:cubicBezTo>
                  <a:cubicBezTo>
                    <a:pt x="364" y="39"/>
                    <a:pt x="364" y="39"/>
                    <a:pt x="364" y="39"/>
                  </a:cubicBezTo>
                  <a:cubicBezTo>
                    <a:pt x="364" y="40"/>
                    <a:pt x="364" y="41"/>
                    <a:pt x="363" y="42"/>
                  </a:cubicBezTo>
                  <a:cubicBezTo>
                    <a:pt x="363" y="42"/>
                    <a:pt x="363" y="42"/>
                    <a:pt x="363" y="42"/>
                  </a:cubicBezTo>
                  <a:cubicBezTo>
                    <a:pt x="359" y="43"/>
                    <a:pt x="355" y="45"/>
                    <a:pt x="351" y="46"/>
                  </a:cubicBezTo>
                  <a:cubicBezTo>
                    <a:pt x="351" y="46"/>
                    <a:pt x="351" y="46"/>
                    <a:pt x="351" y="46"/>
                  </a:cubicBezTo>
                  <a:cubicBezTo>
                    <a:pt x="351" y="46"/>
                    <a:pt x="351" y="46"/>
                    <a:pt x="351" y="46"/>
                  </a:cubicBezTo>
                  <a:cubicBezTo>
                    <a:pt x="351" y="46"/>
                    <a:pt x="351" y="46"/>
                    <a:pt x="351" y="46"/>
                  </a:cubicBezTo>
                  <a:cubicBezTo>
                    <a:pt x="351" y="46"/>
                    <a:pt x="351" y="46"/>
                    <a:pt x="351" y="46"/>
                  </a:cubicBezTo>
                  <a:cubicBezTo>
                    <a:pt x="350" y="46"/>
                    <a:pt x="349" y="46"/>
                    <a:pt x="348" y="45"/>
                  </a:cubicBezTo>
                  <a:close/>
                  <a:moveTo>
                    <a:pt x="749" y="36"/>
                  </a:moveTo>
                  <a:cubicBezTo>
                    <a:pt x="745" y="35"/>
                    <a:pt x="741" y="34"/>
                    <a:pt x="738" y="32"/>
                  </a:cubicBezTo>
                  <a:cubicBezTo>
                    <a:pt x="738" y="32"/>
                    <a:pt x="738" y="32"/>
                    <a:pt x="738" y="32"/>
                  </a:cubicBezTo>
                  <a:cubicBezTo>
                    <a:pt x="738" y="32"/>
                    <a:pt x="738" y="32"/>
                    <a:pt x="738" y="32"/>
                  </a:cubicBezTo>
                  <a:cubicBezTo>
                    <a:pt x="736" y="32"/>
                    <a:pt x="736" y="31"/>
                    <a:pt x="736" y="29"/>
                  </a:cubicBezTo>
                  <a:cubicBezTo>
                    <a:pt x="736" y="29"/>
                    <a:pt x="736" y="29"/>
                    <a:pt x="736" y="29"/>
                  </a:cubicBezTo>
                  <a:cubicBezTo>
                    <a:pt x="736" y="28"/>
                    <a:pt x="738" y="27"/>
                    <a:pt x="739" y="28"/>
                  </a:cubicBezTo>
                  <a:cubicBezTo>
                    <a:pt x="739" y="28"/>
                    <a:pt x="739" y="28"/>
                    <a:pt x="739" y="28"/>
                  </a:cubicBezTo>
                  <a:cubicBezTo>
                    <a:pt x="743" y="29"/>
                    <a:pt x="747" y="30"/>
                    <a:pt x="751" y="32"/>
                  </a:cubicBezTo>
                  <a:cubicBezTo>
                    <a:pt x="751" y="32"/>
                    <a:pt x="751" y="32"/>
                    <a:pt x="751" y="32"/>
                  </a:cubicBezTo>
                  <a:cubicBezTo>
                    <a:pt x="752" y="32"/>
                    <a:pt x="752" y="33"/>
                    <a:pt x="752" y="35"/>
                  </a:cubicBezTo>
                  <a:cubicBezTo>
                    <a:pt x="752" y="35"/>
                    <a:pt x="752" y="35"/>
                    <a:pt x="752" y="35"/>
                  </a:cubicBezTo>
                  <a:cubicBezTo>
                    <a:pt x="752" y="36"/>
                    <a:pt x="751" y="36"/>
                    <a:pt x="750" y="36"/>
                  </a:cubicBezTo>
                  <a:cubicBezTo>
                    <a:pt x="750" y="36"/>
                    <a:pt x="750" y="36"/>
                    <a:pt x="750" y="36"/>
                  </a:cubicBezTo>
                  <a:cubicBezTo>
                    <a:pt x="749" y="36"/>
                    <a:pt x="749" y="36"/>
                    <a:pt x="749" y="36"/>
                  </a:cubicBezTo>
                  <a:close/>
                  <a:moveTo>
                    <a:pt x="382" y="32"/>
                  </a:moveTo>
                  <a:cubicBezTo>
                    <a:pt x="382" y="31"/>
                    <a:pt x="382" y="30"/>
                    <a:pt x="384" y="29"/>
                  </a:cubicBezTo>
                  <a:cubicBezTo>
                    <a:pt x="384" y="29"/>
                    <a:pt x="384" y="29"/>
                    <a:pt x="384" y="29"/>
                  </a:cubicBezTo>
                  <a:cubicBezTo>
                    <a:pt x="387" y="28"/>
                    <a:pt x="391" y="27"/>
                    <a:pt x="395" y="25"/>
                  </a:cubicBezTo>
                  <a:cubicBezTo>
                    <a:pt x="395" y="25"/>
                    <a:pt x="395" y="25"/>
                    <a:pt x="395" y="25"/>
                  </a:cubicBezTo>
                  <a:cubicBezTo>
                    <a:pt x="396" y="25"/>
                    <a:pt x="398" y="26"/>
                    <a:pt x="398" y="27"/>
                  </a:cubicBezTo>
                  <a:cubicBezTo>
                    <a:pt x="398" y="27"/>
                    <a:pt x="398" y="27"/>
                    <a:pt x="398" y="27"/>
                  </a:cubicBezTo>
                  <a:cubicBezTo>
                    <a:pt x="398" y="28"/>
                    <a:pt x="398" y="30"/>
                    <a:pt x="396" y="30"/>
                  </a:cubicBezTo>
                  <a:cubicBezTo>
                    <a:pt x="396" y="30"/>
                    <a:pt x="396" y="30"/>
                    <a:pt x="396" y="30"/>
                  </a:cubicBezTo>
                  <a:cubicBezTo>
                    <a:pt x="393" y="31"/>
                    <a:pt x="389" y="32"/>
                    <a:pt x="385" y="34"/>
                  </a:cubicBezTo>
                  <a:cubicBezTo>
                    <a:pt x="385" y="34"/>
                    <a:pt x="385" y="34"/>
                    <a:pt x="385" y="34"/>
                  </a:cubicBezTo>
                  <a:cubicBezTo>
                    <a:pt x="385" y="34"/>
                    <a:pt x="385" y="34"/>
                    <a:pt x="384" y="34"/>
                  </a:cubicBezTo>
                  <a:cubicBezTo>
                    <a:pt x="384" y="34"/>
                    <a:pt x="384" y="34"/>
                    <a:pt x="384" y="34"/>
                  </a:cubicBezTo>
                  <a:cubicBezTo>
                    <a:pt x="383" y="34"/>
                    <a:pt x="382" y="33"/>
                    <a:pt x="382" y="32"/>
                  </a:cubicBezTo>
                  <a:close/>
                  <a:moveTo>
                    <a:pt x="715" y="25"/>
                  </a:moveTo>
                  <a:cubicBezTo>
                    <a:pt x="711" y="24"/>
                    <a:pt x="707" y="23"/>
                    <a:pt x="703" y="22"/>
                  </a:cubicBezTo>
                  <a:cubicBezTo>
                    <a:pt x="703" y="22"/>
                    <a:pt x="703" y="22"/>
                    <a:pt x="703" y="22"/>
                  </a:cubicBezTo>
                  <a:cubicBezTo>
                    <a:pt x="703" y="22"/>
                    <a:pt x="703" y="22"/>
                    <a:pt x="703" y="22"/>
                  </a:cubicBezTo>
                  <a:cubicBezTo>
                    <a:pt x="702" y="22"/>
                    <a:pt x="701" y="21"/>
                    <a:pt x="701" y="19"/>
                  </a:cubicBezTo>
                  <a:cubicBezTo>
                    <a:pt x="701" y="19"/>
                    <a:pt x="701" y="19"/>
                    <a:pt x="701" y="19"/>
                  </a:cubicBezTo>
                  <a:cubicBezTo>
                    <a:pt x="702" y="18"/>
                    <a:pt x="703" y="17"/>
                    <a:pt x="704" y="18"/>
                  </a:cubicBezTo>
                  <a:cubicBezTo>
                    <a:pt x="704" y="18"/>
                    <a:pt x="704" y="18"/>
                    <a:pt x="704" y="18"/>
                  </a:cubicBezTo>
                  <a:cubicBezTo>
                    <a:pt x="708" y="19"/>
                    <a:pt x="712" y="20"/>
                    <a:pt x="716" y="21"/>
                  </a:cubicBezTo>
                  <a:cubicBezTo>
                    <a:pt x="716" y="21"/>
                    <a:pt x="716" y="21"/>
                    <a:pt x="716" y="21"/>
                  </a:cubicBezTo>
                  <a:cubicBezTo>
                    <a:pt x="717" y="21"/>
                    <a:pt x="718" y="23"/>
                    <a:pt x="718" y="24"/>
                  </a:cubicBezTo>
                  <a:cubicBezTo>
                    <a:pt x="718" y="24"/>
                    <a:pt x="718" y="24"/>
                    <a:pt x="718" y="24"/>
                  </a:cubicBezTo>
                  <a:cubicBezTo>
                    <a:pt x="717" y="25"/>
                    <a:pt x="716" y="26"/>
                    <a:pt x="715" y="26"/>
                  </a:cubicBezTo>
                  <a:cubicBezTo>
                    <a:pt x="715" y="26"/>
                    <a:pt x="715" y="26"/>
                    <a:pt x="715" y="26"/>
                  </a:cubicBezTo>
                  <a:cubicBezTo>
                    <a:pt x="715" y="26"/>
                    <a:pt x="715" y="26"/>
                    <a:pt x="715" y="25"/>
                  </a:cubicBezTo>
                  <a:close/>
                  <a:moveTo>
                    <a:pt x="417" y="22"/>
                  </a:moveTo>
                  <a:cubicBezTo>
                    <a:pt x="416" y="20"/>
                    <a:pt x="417" y="19"/>
                    <a:pt x="418" y="19"/>
                  </a:cubicBezTo>
                  <a:cubicBezTo>
                    <a:pt x="418" y="19"/>
                    <a:pt x="418" y="19"/>
                    <a:pt x="418" y="19"/>
                  </a:cubicBezTo>
                  <a:cubicBezTo>
                    <a:pt x="422" y="18"/>
                    <a:pt x="426" y="17"/>
                    <a:pt x="430" y="16"/>
                  </a:cubicBezTo>
                  <a:cubicBezTo>
                    <a:pt x="430" y="16"/>
                    <a:pt x="430" y="16"/>
                    <a:pt x="430" y="16"/>
                  </a:cubicBezTo>
                  <a:cubicBezTo>
                    <a:pt x="431" y="16"/>
                    <a:pt x="433" y="16"/>
                    <a:pt x="433" y="18"/>
                  </a:cubicBezTo>
                  <a:cubicBezTo>
                    <a:pt x="433" y="18"/>
                    <a:pt x="433" y="18"/>
                    <a:pt x="433" y="18"/>
                  </a:cubicBezTo>
                  <a:cubicBezTo>
                    <a:pt x="433" y="19"/>
                    <a:pt x="432" y="20"/>
                    <a:pt x="431" y="21"/>
                  </a:cubicBezTo>
                  <a:cubicBezTo>
                    <a:pt x="431" y="21"/>
                    <a:pt x="431" y="21"/>
                    <a:pt x="431" y="21"/>
                  </a:cubicBezTo>
                  <a:cubicBezTo>
                    <a:pt x="427" y="21"/>
                    <a:pt x="423" y="22"/>
                    <a:pt x="419" y="23"/>
                  </a:cubicBezTo>
                  <a:cubicBezTo>
                    <a:pt x="419" y="23"/>
                    <a:pt x="419" y="23"/>
                    <a:pt x="419" y="23"/>
                  </a:cubicBezTo>
                  <a:cubicBezTo>
                    <a:pt x="419" y="24"/>
                    <a:pt x="419" y="24"/>
                    <a:pt x="419" y="24"/>
                  </a:cubicBezTo>
                  <a:cubicBezTo>
                    <a:pt x="419" y="24"/>
                    <a:pt x="419" y="24"/>
                    <a:pt x="419" y="24"/>
                  </a:cubicBezTo>
                  <a:cubicBezTo>
                    <a:pt x="418" y="24"/>
                    <a:pt x="417" y="23"/>
                    <a:pt x="417" y="22"/>
                  </a:cubicBezTo>
                  <a:close/>
                  <a:moveTo>
                    <a:pt x="680" y="17"/>
                  </a:moveTo>
                  <a:cubicBezTo>
                    <a:pt x="676" y="16"/>
                    <a:pt x="672" y="15"/>
                    <a:pt x="668" y="15"/>
                  </a:cubicBezTo>
                  <a:cubicBezTo>
                    <a:pt x="668" y="15"/>
                    <a:pt x="668" y="15"/>
                    <a:pt x="668" y="15"/>
                  </a:cubicBezTo>
                  <a:cubicBezTo>
                    <a:pt x="667" y="14"/>
                    <a:pt x="666" y="13"/>
                    <a:pt x="666" y="12"/>
                  </a:cubicBezTo>
                  <a:cubicBezTo>
                    <a:pt x="666" y="12"/>
                    <a:pt x="666" y="12"/>
                    <a:pt x="666" y="12"/>
                  </a:cubicBezTo>
                  <a:cubicBezTo>
                    <a:pt x="666" y="11"/>
                    <a:pt x="668" y="10"/>
                    <a:pt x="669" y="10"/>
                  </a:cubicBezTo>
                  <a:cubicBezTo>
                    <a:pt x="669" y="10"/>
                    <a:pt x="669" y="10"/>
                    <a:pt x="669" y="10"/>
                  </a:cubicBezTo>
                  <a:cubicBezTo>
                    <a:pt x="673" y="11"/>
                    <a:pt x="677" y="11"/>
                    <a:pt x="681" y="12"/>
                  </a:cubicBezTo>
                  <a:cubicBezTo>
                    <a:pt x="681" y="12"/>
                    <a:pt x="681" y="12"/>
                    <a:pt x="681" y="12"/>
                  </a:cubicBezTo>
                  <a:cubicBezTo>
                    <a:pt x="682" y="13"/>
                    <a:pt x="683" y="14"/>
                    <a:pt x="683" y="15"/>
                  </a:cubicBezTo>
                  <a:cubicBezTo>
                    <a:pt x="683" y="15"/>
                    <a:pt x="683" y="15"/>
                    <a:pt x="683" y="15"/>
                  </a:cubicBezTo>
                  <a:cubicBezTo>
                    <a:pt x="682" y="16"/>
                    <a:pt x="681" y="17"/>
                    <a:pt x="680" y="17"/>
                  </a:cubicBezTo>
                  <a:cubicBezTo>
                    <a:pt x="680" y="17"/>
                    <a:pt x="680" y="17"/>
                    <a:pt x="680" y="17"/>
                  </a:cubicBezTo>
                  <a:cubicBezTo>
                    <a:pt x="680" y="17"/>
                    <a:pt x="680" y="17"/>
                    <a:pt x="680" y="17"/>
                  </a:cubicBezTo>
                  <a:close/>
                  <a:moveTo>
                    <a:pt x="452" y="14"/>
                  </a:moveTo>
                  <a:cubicBezTo>
                    <a:pt x="451" y="12"/>
                    <a:pt x="452" y="11"/>
                    <a:pt x="453" y="11"/>
                  </a:cubicBezTo>
                  <a:cubicBezTo>
                    <a:pt x="453" y="11"/>
                    <a:pt x="453" y="11"/>
                    <a:pt x="453" y="11"/>
                  </a:cubicBezTo>
                  <a:cubicBezTo>
                    <a:pt x="457" y="10"/>
                    <a:pt x="461" y="9"/>
                    <a:pt x="465" y="9"/>
                  </a:cubicBezTo>
                  <a:cubicBezTo>
                    <a:pt x="465" y="9"/>
                    <a:pt x="465" y="9"/>
                    <a:pt x="465" y="9"/>
                  </a:cubicBezTo>
                  <a:cubicBezTo>
                    <a:pt x="467" y="8"/>
                    <a:pt x="468" y="9"/>
                    <a:pt x="468" y="11"/>
                  </a:cubicBezTo>
                  <a:cubicBezTo>
                    <a:pt x="468" y="11"/>
                    <a:pt x="468" y="11"/>
                    <a:pt x="468" y="11"/>
                  </a:cubicBezTo>
                  <a:cubicBezTo>
                    <a:pt x="468" y="12"/>
                    <a:pt x="467" y="13"/>
                    <a:pt x="466" y="13"/>
                  </a:cubicBezTo>
                  <a:cubicBezTo>
                    <a:pt x="466" y="13"/>
                    <a:pt x="466" y="13"/>
                    <a:pt x="466" y="13"/>
                  </a:cubicBezTo>
                  <a:cubicBezTo>
                    <a:pt x="462" y="14"/>
                    <a:pt x="458" y="15"/>
                    <a:pt x="454" y="15"/>
                  </a:cubicBezTo>
                  <a:cubicBezTo>
                    <a:pt x="454" y="15"/>
                    <a:pt x="454" y="15"/>
                    <a:pt x="454" y="15"/>
                  </a:cubicBezTo>
                  <a:cubicBezTo>
                    <a:pt x="454" y="16"/>
                    <a:pt x="454" y="16"/>
                    <a:pt x="454" y="16"/>
                  </a:cubicBezTo>
                  <a:cubicBezTo>
                    <a:pt x="454" y="16"/>
                    <a:pt x="454" y="16"/>
                    <a:pt x="454" y="16"/>
                  </a:cubicBezTo>
                  <a:cubicBezTo>
                    <a:pt x="453" y="16"/>
                    <a:pt x="452" y="15"/>
                    <a:pt x="452" y="14"/>
                  </a:cubicBezTo>
                  <a:close/>
                  <a:moveTo>
                    <a:pt x="645" y="11"/>
                  </a:moveTo>
                  <a:cubicBezTo>
                    <a:pt x="641" y="10"/>
                    <a:pt x="637" y="10"/>
                    <a:pt x="633" y="9"/>
                  </a:cubicBezTo>
                  <a:cubicBezTo>
                    <a:pt x="633" y="9"/>
                    <a:pt x="633" y="9"/>
                    <a:pt x="633" y="9"/>
                  </a:cubicBezTo>
                  <a:cubicBezTo>
                    <a:pt x="631" y="9"/>
                    <a:pt x="630" y="8"/>
                    <a:pt x="631" y="7"/>
                  </a:cubicBezTo>
                  <a:cubicBezTo>
                    <a:pt x="631" y="7"/>
                    <a:pt x="631" y="7"/>
                    <a:pt x="631" y="7"/>
                  </a:cubicBezTo>
                  <a:cubicBezTo>
                    <a:pt x="631" y="5"/>
                    <a:pt x="632" y="4"/>
                    <a:pt x="633" y="4"/>
                  </a:cubicBezTo>
                  <a:cubicBezTo>
                    <a:pt x="633" y="4"/>
                    <a:pt x="633" y="4"/>
                    <a:pt x="633" y="4"/>
                  </a:cubicBezTo>
                  <a:cubicBezTo>
                    <a:pt x="637" y="5"/>
                    <a:pt x="641" y="5"/>
                    <a:pt x="645" y="6"/>
                  </a:cubicBezTo>
                  <a:cubicBezTo>
                    <a:pt x="645" y="6"/>
                    <a:pt x="645" y="6"/>
                    <a:pt x="645" y="6"/>
                  </a:cubicBezTo>
                  <a:cubicBezTo>
                    <a:pt x="647" y="6"/>
                    <a:pt x="647" y="7"/>
                    <a:pt x="647" y="9"/>
                  </a:cubicBezTo>
                  <a:cubicBezTo>
                    <a:pt x="647" y="9"/>
                    <a:pt x="647" y="9"/>
                    <a:pt x="647" y="9"/>
                  </a:cubicBezTo>
                  <a:cubicBezTo>
                    <a:pt x="647" y="10"/>
                    <a:pt x="646" y="11"/>
                    <a:pt x="645" y="11"/>
                  </a:cubicBezTo>
                  <a:cubicBezTo>
                    <a:pt x="645" y="11"/>
                    <a:pt x="645" y="11"/>
                    <a:pt x="645" y="11"/>
                  </a:cubicBezTo>
                  <a:cubicBezTo>
                    <a:pt x="645" y="11"/>
                    <a:pt x="645" y="11"/>
                    <a:pt x="645" y="11"/>
                  </a:cubicBezTo>
                  <a:close/>
                  <a:moveTo>
                    <a:pt x="487" y="8"/>
                  </a:moveTo>
                  <a:cubicBezTo>
                    <a:pt x="487" y="6"/>
                    <a:pt x="488" y="5"/>
                    <a:pt x="489" y="5"/>
                  </a:cubicBezTo>
                  <a:cubicBezTo>
                    <a:pt x="489" y="5"/>
                    <a:pt x="489" y="5"/>
                    <a:pt x="489" y="5"/>
                  </a:cubicBezTo>
                  <a:cubicBezTo>
                    <a:pt x="493" y="4"/>
                    <a:pt x="497" y="4"/>
                    <a:pt x="501" y="4"/>
                  </a:cubicBezTo>
                  <a:cubicBezTo>
                    <a:pt x="501" y="4"/>
                    <a:pt x="501" y="4"/>
                    <a:pt x="501" y="4"/>
                  </a:cubicBezTo>
                  <a:cubicBezTo>
                    <a:pt x="502" y="3"/>
                    <a:pt x="504" y="4"/>
                    <a:pt x="504" y="6"/>
                  </a:cubicBezTo>
                  <a:cubicBezTo>
                    <a:pt x="504" y="6"/>
                    <a:pt x="504" y="6"/>
                    <a:pt x="504" y="6"/>
                  </a:cubicBezTo>
                  <a:cubicBezTo>
                    <a:pt x="504" y="7"/>
                    <a:pt x="503" y="8"/>
                    <a:pt x="502" y="8"/>
                  </a:cubicBezTo>
                  <a:cubicBezTo>
                    <a:pt x="502" y="8"/>
                    <a:pt x="502" y="8"/>
                    <a:pt x="502" y="8"/>
                  </a:cubicBezTo>
                  <a:cubicBezTo>
                    <a:pt x="498" y="9"/>
                    <a:pt x="494" y="9"/>
                    <a:pt x="490" y="10"/>
                  </a:cubicBezTo>
                  <a:cubicBezTo>
                    <a:pt x="490" y="10"/>
                    <a:pt x="490" y="10"/>
                    <a:pt x="490" y="10"/>
                  </a:cubicBezTo>
                  <a:cubicBezTo>
                    <a:pt x="490" y="10"/>
                    <a:pt x="490" y="10"/>
                    <a:pt x="489" y="10"/>
                  </a:cubicBezTo>
                  <a:cubicBezTo>
                    <a:pt x="489" y="10"/>
                    <a:pt x="489" y="10"/>
                    <a:pt x="489" y="10"/>
                  </a:cubicBezTo>
                  <a:cubicBezTo>
                    <a:pt x="488" y="10"/>
                    <a:pt x="487" y="9"/>
                    <a:pt x="487" y="8"/>
                  </a:cubicBezTo>
                  <a:close/>
                  <a:moveTo>
                    <a:pt x="609" y="7"/>
                  </a:moveTo>
                  <a:cubicBezTo>
                    <a:pt x="605" y="6"/>
                    <a:pt x="601" y="6"/>
                    <a:pt x="597" y="6"/>
                  </a:cubicBezTo>
                  <a:cubicBezTo>
                    <a:pt x="597" y="6"/>
                    <a:pt x="597" y="6"/>
                    <a:pt x="597" y="6"/>
                  </a:cubicBezTo>
                  <a:cubicBezTo>
                    <a:pt x="596" y="6"/>
                    <a:pt x="595" y="5"/>
                    <a:pt x="595" y="3"/>
                  </a:cubicBezTo>
                  <a:cubicBezTo>
                    <a:pt x="595" y="3"/>
                    <a:pt x="595" y="3"/>
                    <a:pt x="595" y="3"/>
                  </a:cubicBezTo>
                  <a:cubicBezTo>
                    <a:pt x="595" y="2"/>
                    <a:pt x="596" y="1"/>
                    <a:pt x="597" y="1"/>
                  </a:cubicBezTo>
                  <a:cubicBezTo>
                    <a:pt x="597" y="1"/>
                    <a:pt x="597" y="1"/>
                    <a:pt x="597" y="1"/>
                  </a:cubicBezTo>
                  <a:cubicBezTo>
                    <a:pt x="601" y="1"/>
                    <a:pt x="605" y="2"/>
                    <a:pt x="609" y="2"/>
                  </a:cubicBezTo>
                  <a:cubicBezTo>
                    <a:pt x="609" y="2"/>
                    <a:pt x="609" y="2"/>
                    <a:pt x="609" y="2"/>
                  </a:cubicBezTo>
                  <a:cubicBezTo>
                    <a:pt x="611" y="2"/>
                    <a:pt x="612" y="3"/>
                    <a:pt x="612" y="5"/>
                  </a:cubicBezTo>
                  <a:cubicBezTo>
                    <a:pt x="612" y="5"/>
                    <a:pt x="612" y="5"/>
                    <a:pt x="612" y="5"/>
                  </a:cubicBezTo>
                  <a:cubicBezTo>
                    <a:pt x="611" y="6"/>
                    <a:pt x="610" y="7"/>
                    <a:pt x="609" y="7"/>
                  </a:cubicBezTo>
                  <a:cubicBezTo>
                    <a:pt x="609" y="7"/>
                    <a:pt x="609" y="7"/>
                    <a:pt x="609" y="7"/>
                  </a:cubicBezTo>
                  <a:cubicBezTo>
                    <a:pt x="609" y="7"/>
                    <a:pt x="609" y="7"/>
                    <a:pt x="609" y="7"/>
                  </a:cubicBezTo>
                  <a:close/>
                  <a:moveTo>
                    <a:pt x="523" y="4"/>
                  </a:moveTo>
                  <a:cubicBezTo>
                    <a:pt x="523" y="3"/>
                    <a:pt x="524" y="2"/>
                    <a:pt x="525" y="1"/>
                  </a:cubicBezTo>
                  <a:cubicBezTo>
                    <a:pt x="525" y="1"/>
                    <a:pt x="525" y="1"/>
                    <a:pt x="525" y="1"/>
                  </a:cubicBezTo>
                  <a:cubicBezTo>
                    <a:pt x="529" y="1"/>
                    <a:pt x="533" y="1"/>
                    <a:pt x="537" y="1"/>
                  </a:cubicBezTo>
                  <a:cubicBezTo>
                    <a:pt x="537" y="1"/>
                    <a:pt x="537" y="1"/>
                    <a:pt x="537" y="1"/>
                  </a:cubicBezTo>
                  <a:cubicBezTo>
                    <a:pt x="538" y="1"/>
                    <a:pt x="540" y="2"/>
                    <a:pt x="540" y="3"/>
                  </a:cubicBezTo>
                  <a:cubicBezTo>
                    <a:pt x="540" y="3"/>
                    <a:pt x="540" y="3"/>
                    <a:pt x="540" y="3"/>
                  </a:cubicBezTo>
                  <a:cubicBezTo>
                    <a:pt x="540" y="4"/>
                    <a:pt x="539" y="6"/>
                    <a:pt x="537" y="6"/>
                  </a:cubicBezTo>
                  <a:cubicBezTo>
                    <a:pt x="537" y="6"/>
                    <a:pt x="537" y="6"/>
                    <a:pt x="537" y="6"/>
                  </a:cubicBezTo>
                  <a:cubicBezTo>
                    <a:pt x="533" y="6"/>
                    <a:pt x="529" y="6"/>
                    <a:pt x="525" y="6"/>
                  </a:cubicBezTo>
                  <a:cubicBezTo>
                    <a:pt x="525" y="6"/>
                    <a:pt x="525" y="6"/>
                    <a:pt x="525" y="6"/>
                  </a:cubicBezTo>
                  <a:cubicBezTo>
                    <a:pt x="525" y="6"/>
                    <a:pt x="525" y="6"/>
                    <a:pt x="525" y="6"/>
                  </a:cubicBezTo>
                  <a:cubicBezTo>
                    <a:pt x="525" y="6"/>
                    <a:pt x="525" y="6"/>
                    <a:pt x="525" y="6"/>
                  </a:cubicBezTo>
                  <a:cubicBezTo>
                    <a:pt x="524" y="6"/>
                    <a:pt x="523" y="5"/>
                    <a:pt x="523" y="4"/>
                  </a:cubicBezTo>
                  <a:close/>
                  <a:moveTo>
                    <a:pt x="573" y="5"/>
                  </a:moveTo>
                  <a:cubicBezTo>
                    <a:pt x="570" y="5"/>
                    <a:pt x="567" y="5"/>
                    <a:pt x="563" y="5"/>
                  </a:cubicBezTo>
                  <a:cubicBezTo>
                    <a:pt x="563" y="5"/>
                    <a:pt x="563" y="5"/>
                    <a:pt x="563" y="5"/>
                  </a:cubicBezTo>
                  <a:cubicBezTo>
                    <a:pt x="563" y="5"/>
                    <a:pt x="562" y="5"/>
                    <a:pt x="561" y="5"/>
                  </a:cubicBezTo>
                  <a:cubicBezTo>
                    <a:pt x="561" y="5"/>
                    <a:pt x="561" y="5"/>
                    <a:pt x="561" y="5"/>
                  </a:cubicBezTo>
                  <a:cubicBezTo>
                    <a:pt x="560" y="5"/>
                    <a:pt x="559" y="4"/>
                    <a:pt x="559" y="3"/>
                  </a:cubicBezTo>
                  <a:cubicBezTo>
                    <a:pt x="559" y="3"/>
                    <a:pt x="559" y="3"/>
                    <a:pt x="559" y="3"/>
                  </a:cubicBezTo>
                  <a:cubicBezTo>
                    <a:pt x="559" y="1"/>
                    <a:pt x="560" y="0"/>
                    <a:pt x="561" y="0"/>
                  </a:cubicBezTo>
                  <a:cubicBezTo>
                    <a:pt x="561" y="0"/>
                    <a:pt x="561" y="0"/>
                    <a:pt x="561" y="0"/>
                  </a:cubicBezTo>
                  <a:cubicBezTo>
                    <a:pt x="562" y="0"/>
                    <a:pt x="563" y="0"/>
                    <a:pt x="563" y="0"/>
                  </a:cubicBezTo>
                  <a:cubicBezTo>
                    <a:pt x="563" y="0"/>
                    <a:pt x="563" y="0"/>
                    <a:pt x="563" y="0"/>
                  </a:cubicBezTo>
                  <a:cubicBezTo>
                    <a:pt x="567" y="0"/>
                    <a:pt x="570" y="0"/>
                    <a:pt x="573" y="0"/>
                  </a:cubicBezTo>
                  <a:cubicBezTo>
                    <a:pt x="573" y="0"/>
                    <a:pt x="573" y="0"/>
                    <a:pt x="573" y="0"/>
                  </a:cubicBezTo>
                  <a:cubicBezTo>
                    <a:pt x="575" y="0"/>
                    <a:pt x="576" y="1"/>
                    <a:pt x="576" y="3"/>
                  </a:cubicBezTo>
                  <a:cubicBezTo>
                    <a:pt x="576" y="3"/>
                    <a:pt x="576" y="3"/>
                    <a:pt x="576" y="3"/>
                  </a:cubicBezTo>
                  <a:cubicBezTo>
                    <a:pt x="576" y="4"/>
                    <a:pt x="575" y="5"/>
                    <a:pt x="573" y="5"/>
                  </a:cubicBezTo>
                  <a:cubicBezTo>
                    <a:pt x="573" y="5"/>
                    <a:pt x="573" y="5"/>
                    <a:pt x="573" y="5"/>
                  </a:cubicBezTo>
                  <a:cubicBezTo>
                    <a:pt x="573" y="5"/>
                    <a:pt x="573" y="5"/>
                    <a:pt x="57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7" name="Freeform 114"/>
            <p:cNvSpPr/>
            <p:nvPr/>
          </p:nvSpPr>
          <p:spPr bwMode="auto">
            <a:xfrm>
              <a:off x="990" y="3473"/>
              <a:ext cx="41" cy="40"/>
            </a:xfrm>
            <a:custGeom>
              <a:avLst/>
              <a:gdLst>
                <a:gd name="T0" fmla="*/ 27 w 27"/>
                <a:gd name="T1" fmla="*/ 13 h 27"/>
                <a:gd name="T2" fmla="*/ 14 w 27"/>
                <a:gd name="T3" fmla="*/ 26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6"/>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8" name="Freeform 115"/>
            <p:cNvSpPr>
              <a:spLocks noEditPoints="1"/>
            </p:cNvSpPr>
            <p:nvPr/>
          </p:nvSpPr>
          <p:spPr bwMode="auto">
            <a:xfrm>
              <a:off x="989" y="3470"/>
              <a:ext cx="43" cy="45"/>
            </a:xfrm>
            <a:custGeom>
              <a:avLst/>
              <a:gdLst>
                <a:gd name="T0" fmla="*/ 15 w 29"/>
                <a:gd name="T1" fmla="*/ 30 h 30"/>
                <a:gd name="T2" fmla="*/ 0 w 29"/>
                <a:gd name="T3" fmla="*/ 15 h 30"/>
                <a:gd name="T4" fmla="*/ 0 w 29"/>
                <a:gd name="T5" fmla="*/ 15 h 30"/>
                <a:gd name="T6" fmla="*/ 0 w 29"/>
                <a:gd name="T7" fmla="*/ 15 h 30"/>
                <a:gd name="T8" fmla="*/ 0 w 29"/>
                <a:gd name="T9" fmla="*/ 15 h 30"/>
                <a:gd name="T10" fmla="*/ 14 w 29"/>
                <a:gd name="T11" fmla="*/ 0 h 30"/>
                <a:gd name="T12" fmla="*/ 14 w 29"/>
                <a:gd name="T13" fmla="*/ 0 h 30"/>
                <a:gd name="T14" fmla="*/ 15 w 29"/>
                <a:gd name="T15" fmla="*/ 0 h 30"/>
                <a:gd name="T16" fmla="*/ 15 w 29"/>
                <a:gd name="T17" fmla="*/ 0 h 30"/>
                <a:gd name="T18" fmla="*/ 29 w 29"/>
                <a:gd name="T19" fmla="*/ 15 h 30"/>
                <a:gd name="T20" fmla="*/ 29 w 29"/>
                <a:gd name="T21" fmla="*/ 15 h 30"/>
                <a:gd name="T22" fmla="*/ 28 w 29"/>
                <a:gd name="T23" fmla="*/ 15 h 30"/>
                <a:gd name="T24" fmla="*/ 29 w 29"/>
                <a:gd name="T25" fmla="*/ 15 h 30"/>
                <a:gd name="T26" fmla="*/ 29 w 29"/>
                <a:gd name="T27" fmla="*/ 15 h 30"/>
                <a:gd name="T28" fmla="*/ 29 w 29"/>
                <a:gd name="T29" fmla="*/ 15 h 30"/>
                <a:gd name="T30" fmla="*/ 15 w 29"/>
                <a:gd name="T31" fmla="*/ 30 h 30"/>
                <a:gd name="T32" fmla="*/ 15 w 29"/>
                <a:gd name="T33" fmla="*/ 30 h 30"/>
                <a:gd name="T34" fmla="*/ 15 w 29"/>
                <a:gd name="T35" fmla="*/ 30 h 30"/>
                <a:gd name="T36" fmla="*/ 14 w 29"/>
                <a:gd name="T37" fmla="*/ 3 h 30"/>
                <a:gd name="T38" fmla="*/ 3 w 29"/>
                <a:gd name="T39" fmla="*/ 15 h 30"/>
                <a:gd name="T40" fmla="*/ 3 w 29"/>
                <a:gd name="T41" fmla="*/ 15 h 30"/>
                <a:gd name="T42" fmla="*/ 3 w 29"/>
                <a:gd name="T43" fmla="*/ 15 h 30"/>
                <a:gd name="T44" fmla="*/ 3 w 29"/>
                <a:gd name="T45" fmla="*/ 15 h 30"/>
                <a:gd name="T46" fmla="*/ 15 w 29"/>
                <a:gd name="T47" fmla="*/ 27 h 30"/>
                <a:gd name="T48" fmla="*/ 15 w 29"/>
                <a:gd name="T49" fmla="*/ 27 h 30"/>
                <a:gd name="T50" fmla="*/ 15 w 29"/>
                <a:gd name="T51" fmla="*/ 27 h 30"/>
                <a:gd name="T52" fmla="*/ 15 w 29"/>
                <a:gd name="T53" fmla="*/ 27 h 30"/>
                <a:gd name="T54" fmla="*/ 26 w 29"/>
                <a:gd name="T55" fmla="*/ 15 h 30"/>
                <a:gd name="T56" fmla="*/ 26 w 29"/>
                <a:gd name="T57" fmla="*/ 15 h 30"/>
                <a:gd name="T58" fmla="*/ 26 w 29"/>
                <a:gd name="T59" fmla="*/ 15 h 30"/>
                <a:gd name="T60" fmla="*/ 26 w 29"/>
                <a:gd name="T61" fmla="*/ 15 h 30"/>
                <a:gd name="T62" fmla="*/ 15 w 29"/>
                <a:gd name="T63" fmla="*/ 3 h 30"/>
                <a:gd name="T64" fmla="*/ 15 w 29"/>
                <a:gd name="T65" fmla="*/ 3 h 30"/>
                <a:gd name="T66" fmla="*/ 15 w 29"/>
                <a:gd name="T67" fmla="*/ 3 h 30"/>
                <a:gd name="T68" fmla="*/ 15 w 29"/>
                <a:gd name="T69" fmla="*/ 3 h 30"/>
                <a:gd name="T70" fmla="*/ 15 w 29"/>
                <a:gd name="T71" fmla="*/ 3 h 30"/>
                <a:gd name="T72" fmla="*/ 14 w 29"/>
                <a:gd name="T7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0">
                  <a:moveTo>
                    <a:pt x="15" y="30"/>
                  </a:moveTo>
                  <a:cubicBezTo>
                    <a:pt x="7" y="30"/>
                    <a:pt x="0" y="23"/>
                    <a:pt x="0" y="15"/>
                  </a:cubicBezTo>
                  <a:cubicBezTo>
                    <a:pt x="0" y="15"/>
                    <a:pt x="0" y="15"/>
                    <a:pt x="0" y="15"/>
                  </a:cubicBezTo>
                  <a:cubicBezTo>
                    <a:pt x="0" y="15"/>
                    <a:pt x="0" y="15"/>
                    <a:pt x="0" y="15"/>
                  </a:cubicBezTo>
                  <a:cubicBezTo>
                    <a:pt x="0" y="15"/>
                    <a:pt x="0" y="15"/>
                    <a:pt x="0" y="15"/>
                  </a:cubicBezTo>
                  <a:cubicBezTo>
                    <a:pt x="0" y="7"/>
                    <a:pt x="6" y="1"/>
                    <a:pt x="14" y="0"/>
                  </a:cubicBezTo>
                  <a:cubicBezTo>
                    <a:pt x="14" y="0"/>
                    <a:pt x="14" y="0"/>
                    <a:pt x="14" y="0"/>
                  </a:cubicBezTo>
                  <a:cubicBezTo>
                    <a:pt x="14" y="0"/>
                    <a:pt x="14"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30"/>
                    <a:pt x="15" y="30"/>
                  </a:cubicBezTo>
                  <a:cubicBezTo>
                    <a:pt x="15" y="30"/>
                    <a:pt x="15" y="30"/>
                    <a:pt x="15" y="30"/>
                  </a:cubicBezTo>
                  <a:cubicBezTo>
                    <a:pt x="15" y="30"/>
                    <a:pt x="15" y="30"/>
                    <a:pt x="15" y="30"/>
                  </a:cubicBezTo>
                  <a:close/>
                  <a:moveTo>
                    <a:pt x="14" y="3"/>
                  </a:moveTo>
                  <a:cubicBezTo>
                    <a:pt x="8" y="4"/>
                    <a:pt x="3" y="9"/>
                    <a:pt x="3" y="15"/>
                  </a:cubicBezTo>
                  <a:cubicBezTo>
                    <a:pt x="3" y="15"/>
                    <a:pt x="3" y="15"/>
                    <a:pt x="3" y="15"/>
                  </a:cubicBezTo>
                  <a:cubicBezTo>
                    <a:pt x="3" y="15"/>
                    <a:pt x="3" y="15"/>
                    <a:pt x="3" y="15"/>
                  </a:cubicBezTo>
                  <a:cubicBezTo>
                    <a:pt x="3" y="15"/>
                    <a:pt x="3" y="15"/>
                    <a:pt x="3" y="15"/>
                  </a:cubicBezTo>
                  <a:cubicBezTo>
                    <a:pt x="3" y="22"/>
                    <a:pt x="8" y="27"/>
                    <a:pt x="15" y="27"/>
                  </a:cubicBezTo>
                  <a:cubicBezTo>
                    <a:pt x="15" y="27"/>
                    <a:pt x="15" y="27"/>
                    <a:pt x="15" y="27"/>
                  </a:cubicBezTo>
                  <a:cubicBezTo>
                    <a:pt x="15" y="27"/>
                    <a:pt x="15" y="27"/>
                    <a:pt x="15" y="27"/>
                  </a:cubicBezTo>
                  <a:cubicBezTo>
                    <a:pt x="15" y="27"/>
                    <a:pt x="15" y="27"/>
                    <a:pt x="15" y="27"/>
                  </a:cubicBezTo>
                  <a:cubicBezTo>
                    <a:pt x="21" y="27"/>
                    <a:pt x="26" y="22"/>
                    <a:pt x="26" y="15"/>
                  </a:cubicBezTo>
                  <a:cubicBezTo>
                    <a:pt x="26" y="15"/>
                    <a:pt x="26" y="15"/>
                    <a:pt x="26" y="15"/>
                  </a:cubicBezTo>
                  <a:cubicBezTo>
                    <a:pt x="26" y="15"/>
                    <a:pt x="26" y="15"/>
                    <a:pt x="26" y="15"/>
                  </a:cubicBezTo>
                  <a:cubicBezTo>
                    <a:pt x="26" y="15"/>
                    <a:pt x="26" y="15"/>
                    <a:pt x="26" y="15"/>
                  </a:cubicBezTo>
                  <a:cubicBezTo>
                    <a:pt x="26" y="9"/>
                    <a:pt x="21"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9" name="Freeform 116"/>
            <p:cNvSpPr/>
            <p:nvPr/>
          </p:nvSpPr>
          <p:spPr bwMode="auto">
            <a:xfrm>
              <a:off x="1256" y="3480"/>
              <a:ext cx="39" cy="41"/>
            </a:xfrm>
            <a:custGeom>
              <a:avLst/>
              <a:gdLst>
                <a:gd name="T0" fmla="*/ 26 w 26"/>
                <a:gd name="T1" fmla="*/ 13 h 27"/>
                <a:gd name="T2" fmla="*/ 13 w 26"/>
                <a:gd name="T3" fmla="*/ 27 h 27"/>
                <a:gd name="T4" fmla="*/ 0 w 26"/>
                <a:gd name="T5" fmla="*/ 14 h 27"/>
                <a:gd name="T6" fmla="*/ 13 w 26"/>
                <a:gd name="T7" fmla="*/ 0 h 27"/>
                <a:gd name="T8" fmla="*/ 26 w 26"/>
                <a:gd name="T9" fmla="*/ 13 h 27"/>
              </a:gdLst>
              <a:ahLst/>
              <a:cxnLst>
                <a:cxn ang="0">
                  <a:pos x="T0" y="T1"/>
                </a:cxn>
                <a:cxn ang="0">
                  <a:pos x="T2" y="T3"/>
                </a:cxn>
                <a:cxn ang="0">
                  <a:pos x="T4" y="T5"/>
                </a:cxn>
                <a:cxn ang="0">
                  <a:pos x="T6" y="T7"/>
                </a:cxn>
                <a:cxn ang="0">
                  <a:pos x="T8" y="T9"/>
                </a:cxn>
              </a:cxnLst>
              <a:rect l="0" t="0" r="r" b="b"/>
              <a:pathLst>
                <a:path w="26" h="27">
                  <a:moveTo>
                    <a:pt x="26" y="13"/>
                  </a:moveTo>
                  <a:cubicBezTo>
                    <a:pt x="26" y="21"/>
                    <a:pt x="20" y="27"/>
                    <a:pt x="13" y="27"/>
                  </a:cubicBezTo>
                  <a:cubicBezTo>
                    <a:pt x="6" y="27"/>
                    <a:pt x="0" y="21"/>
                    <a:pt x="0" y="14"/>
                  </a:cubicBezTo>
                  <a:cubicBezTo>
                    <a:pt x="0" y="6"/>
                    <a:pt x="6" y="0"/>
                    <a:pt x="13" y="0"/>
                  </a:cubicBezTo>
                  <a:cubicBezTo>
                    <a:pt x="20" y="0"/>
                    <a:pt x="26" y="6"/>
                    <a:pt x="26"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0" name="Freeform 117"/>
            <p:cNvSpPr>
              <a:spLocks noEditPoints="1"/>
            </p:cNvSpPr>
            <p:nvPr/>
          </p:nvSpPr>
          <p:spPr bwMode="auto">
            <a:xfrm>
              <a:off x="1253" y="3479"/>
              <a:ext cx="45" cy="43"/>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4 h 29"/>
                <a:gd name="T20" fmla="*/ 30 w 30"/>
                <a:gd name="T21" fmla="*/ 14 h 29"/>
                <a:gd name="T22" fmla="*/ 28 w 30"/>
                <a:gd name="T23" fmla="*/ 14 h 29"/>
                <a:gd name="T24" fmla="*/ 30 w 30"/>
                <a:gd name="T25" fmla="*/ 14 h 29"/>
                <a:gd name="T26" fmla="*/ 30 w 30"/>
                <a:gd name="T27" fmla="*/ 15 h 29"/>
                <a:gd name="T28" fmla="*/ 30 w 30"/>
                <a:gd name="T29" fmla="*/ 15 h 29"/>
                <a:gd name="T30" fmla="*/ 15 w 30"/>
                <a:gd name="T31" fmla="*/ 29 h 29"/>
                <a:gd name="T32" fmla="*/ 15 w 30"/>
                <a:gd name="T33" fmla="*/ 29 h 29"/>
                <a:gd name="T34" fmla="*/ 15 w 30"/>
                <a:gd name="T35" fmla="*/ 29 h 29"/>
                <a:gd name="T36" fmla="*/ 3 w 30"/>
                <a:gd name="T37" fmla="*/ 15 h 29"/>
                <a:gd name="T38" fmla="*/ 15 w 30"/>
                <a:gd name="T39" fmla="*/ 26 h 29"/>
                <a:gd name="T40" fmla="*/ 15 w 30"/>
                <a:gd name="T41" fmla="*/ 26 h 29"/>
                <a:gd name="T42" fmla="*/ 15 w 30"/>
                <a:gd name="T43" fmla="*/ 26 h 29"/>
                <a:gd name="T44" fmla="*/ 15 w 30"/>
                <a:gd name="T45" fmla="*/ 26 h 29"/>
                <a:gd name="T46" fmla="*/ 27 w 30"/>
                <a:gd name="T47" fmla="*/ 15 h 29"/>
                <a:gd name="T48" fmla="*/ 27 w 30"/>
                <a:gd name="T49" fmla="*/ 15 h 29"/>
                <a:gd name="T50" fmla="*/ 27 w 30"/>
                <a:gd name="T51" fmla="*/ 14 h 29"/>
                <a:gd name="T52" fmla="*/ 27 w 30"/>
                <a:gd name="T53" fmla="*/ 14 h 29"/>
                <a:gd name="T54" fmla="*/ 15 w 30"/>
                <a:gd name="T55" fmla="*/ 3 h 29"/>
                <a:gd name="T56" fmla="*/ 15 w 30"/>
                <a:gd name="T57" fmla="*/ 3 h 29"/>
                <a:gd name="T58" fmla="*/ 15 w 30"/>
                <a:gd name="T59" fmla="*/ 3 h 29"/>
                <a:gd name="T60" fmla="*/ 15 w 30"/>
                <a:gd name="T61" fmla="*/ 3 h 29"/>
                <a:gd name="T62" fmla="*/ 3 w 30"/>
                <a:gd name="T63" fmla="*/ 15 h 29"/>
                <a:gd name="T64" fmla="*/ 3 w 30"/>
                <a:gd name="T65" fmla="*/ 15 h 29"/>
                <a:gd name="T66" fmla="*/ 3 w 30"/>
                <a:gd name="T67" fmla="*/ 15 h 29"/>
                <a:gd name="T68" fmla="*/ 3 w 30"/>
                <a:gd name="T69" fmla="*/ 15 h 29"/>
                <a:gd name="T70" fmla="*/ 3 w 30"/>
                <a:gd name="T71" fmla="*/ 15 h 29"/>
                <a:gd name="T72" fmla="*/ 3 w 30"/>
                <a:gd name="T7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6"/>
                    <a:pt x="7" y="0"/>
                    <a:pt x="15" y="0"/>
                  </a:cubicBezTo>
                  <a:cubicBezTo>
                    <a:pt x="15" y="0"/>
                    <a:pt x="15" y="0"/>
                    <a:pt x="15" y="0"/>
                  </a:cubicBezTo>
                  <a:cubicBezTo>
                    <a:pt x="15" y="0"/>
                    <a:pt x="15" y="0"/>
                    <a:pt x="15" y="0"/>
                  </a:cubicBezTo>
                  <a:cubicBezTo>
                    <a:pt x="15" y="0"/>
                    <a:pt x="15" y="0"/>
                    <a:pt x="15" y="0"/>
                  </a:cubicBezTo>
                  <a:cubicBezTo>
                    <a:pt x="23" y="0"/>
                    <a:pt x="30" y="6"/>
                    <a:pt x="30" y="14"/>
                  </a:cubicBezTo>
                  <a:cubicBezTo>
                    <a:pt x="30" y="14"/>
                    <a:pt x="30" y="14"/>
                    <a:pt x="30" y="14"/>
                  </a:cubicBezTo>
                  <a:cubicBezTo>
                    <a:pt x="28" y="14"/>
                    <a:pt x="28" y="14"/>
                    <a:pt x="28" y="14"/>
                  </a:cubicBezTo>
                  <a:cubicBezTo>
                    <a:pt x="30" y="14"/>
                    <a:pt x="30" y="14"/>
                    <a:pt x="30" y="14"/>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3" y="15"/>
                  </a:move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4"/>
                    <a:pt x="27" y="14"/>
                    <a:pt x="27" y="14"/>
                  </a:cubicBezTo>
                  <a:cubicBezTo>
                    <a:pt x="27" y="14"/>
                    <a:pt x="27" y="14"/>
                    <a:pt x="27" y="14"/>
                  </a:cubicBezTo>
                  <a:cubicBezTo>
                    <a:pt x="27" y="8"/>
                    <a:pt x="21" y="3"/>
                    <a:pt x="15" y="3"/>
                  </a:cubicBezTo>
                  <a:cubicBezTo>
                    <a:pt x="15" y="3"/>
                    <a:pt x="15" y="3"/>
                    <a:pt x="15" y="3"/>
                  </a:cubicBezTo>
                  <a:cubicBezTo>
                    <a:pt x="15" y="3"/>
                    <a:pt x="15" y="3"/>
                    <a:pt x="15" y="3"/>
                  </a:cubicBezTo>
                  <a:cubicBezTo>
                    <a:pt x="15" y="3"/>
                    <a:pt x="15" y="3"/>
                    <a:pt x="15" y="3"/>
                  </a:cubicBezTo>
                  <a:cubicBezTo>
                    <a:pt x="8" y="3"/>
                    <a:pt x="3" y="8"/>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1" name="Freeform 118"/>
            <p:cNvSpPr/>
            <p:nvPr/>
          </p:nvSpPr>
          <p:spPr bwMode="auto">
            <a:xfrm>
              <a:off x="1511" y="3522"/>
              <a:ext cx="40" cy="41"/>
            </a:xfrm>
            <a:custGeom>
              <a:avLst/>
              <a:gdLst>
                <a:gd name="T0" fmla="*/ 27 w 27"/>
                <a:gd name="T1" fmla="*/ 13 h 27"/>
                <a:gd name="T2" fmla="*/ 14 w 27"/>
                <a:gd name="T3" fmla="*/ 27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7"/>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2" name="Freeform 119"/>
            <p:cNvSpPr>
              <a:spLocks noEditPoints="1"/>
            </p:cNvSpPr>
            <p:nvPr/>
          </p:nvSpPr>
          <p:spPr bwMode="auto">
            <a:xfrm>
              <a:off x="1509" y="3521"/>
              <a:ext cx="44" cy="43"/>
            </a:xfrm>
            <a:custGeom>
              <a:avLst/>
              <a:gdLst>
                <a:gd name="T0" fmla="*/ 15 w 29"/>
                <a:gd name="T1" fmla="*/ 29 h 29"/>
                <a:gd name="T2" fmla="*/ 0 w 29"/>
                <a:gd name="T3" fmla="*/ 15 h 29"/>
                <a:gd name="T4" fmla="*/ 0 w 29"/>
                <a:gd name="T5" fmla="*/ 15 h 29"/>
                <a:gd name="T6" fmla="*/ 0 w 29"/>
                <a:gd name="T7" fmla="*/ 14 h 29"/>
                <a:gd name="T8" fmla="*/ 0 w 29"/>
                <a:gd name="T9" fmla="*/ 14 h 29"/>
                <a:gd name="T10" fmla="*/ 14 w 29"/>
                <a:gd name="T11" fmla="*/ 0 h 29"/>
                <a:gd name="T12" fmla="*/ 14 w 29"/>
                <a:gd name="T13" fmla="*/ 0 h 29"/>
                <a:gd name="T14" fmla="*/ 15 w 29"/>
                <a:gd name="T15" fmla="*/ 0 h 29"/>
                <a:gd name="T16" fmla="*/ 15 w 29"/>
                <a:gd name="T17" fmla="*/ 0 h 29"/>
                <a:gd name="T18" fmla="*/ 29 w 29"/>
                <a:gd name="T19" fmla="*/ 14 h 29"/>
                <a:gd name="T20" fmla="*/ 29 w 29"/>
                <a:gd name="T21" fmla="*/ 14 h 29"/>
                <a:gd name="T22" fmla="*/ 28 w 29"/>
                <a:gd name="T23" fmla="*/ 14 h 29"/>
                <a:gd name="T24" fmla="*/ 29 w 29"/>
                <a:gd name="T25" fmla="*/ 14 h 29"/>
                <a:gd name="T26" fmla="*/ 29 w 29"/>
                <a:gd name="T27" fmla="*/ 14 h 29"/>
                <a:gd name="T28" fmla="*/ 29 w 29"/>
                <a:gd name="T29" fmla="*/ 14 h 29"/>
                <a:gd name="T30" fmla="*/ 15 w 29"/>
                <a:gd name="T31" fmla="*/ 29 h 29"/>
                <a:gd name="T32" fmla="*/ 15 w 29"/>
                <a:gd name="T33" fmla="*/ 29 h 29"/>
                <a:gd name="T34" fmla="*/ 15 w 29"/>
                <a:gd name="T35" fmla="*/ 29 h 29"/>
                <a:gd name="T36" fmla="*/ 14 w 29"/>
                <a:gd name="T37" fmla="*/ 3 h 29"/>
                <a:gd name="T38" fmla="*/ 3 w 29"/>
                <a:gd name="T39" fmla="*/ 14 h 29"/>
                <a:gd name="T40" fmla="*/ 3 w 29"/>
                <a:gd name="T41" fmla="*/ 14 h 29"/>
                <a:gd name="T42" fmla="*/ 3 w 29"/>
                <a:gd name="T43" fmla="*/ 14 h 29"/>
                <a:gd name="T44" fmla="*/ 3 w 29"/>
                <a:gd name="T45" fmla="*/ 14 h 29"/>
                <a:gd name="T46" fmla="*/ 15 w 29"/>
                <a:gd name="T47" fmla="*/ 26 h 29"/>
                <a:gd name="T48" fmla="*/ 15 w 29"/>
                <a:gd name="T49" fmla="*/ 26 h 29"/>
                <a:gd name="T50" fmla="*/ 15 w 29"/>
                <a:gd name="T51" fmla="*/ 26 h 29"/>
                <a:gd name="T52" fmla="*/ 15 w 29"/>
                <a:gd name="T53" fmla="*/ 26 h 29"/>
                <a:gd name="T54" fmla="*/ 26 w 29"/>
                <a:gd name="T55" fmla="*/ 14 h 29"/>
                <a:gd name="T56" fmla="*/ 26 w 29"/>
                <a:gd name="T57" fmla="*/ 14 h 29"/>
                <a:gd name="T58" fmla="*/ 26 w 29"/>
                <a:gd name="T59" fmla="*/ 14 h 29"/>
                <a:gd name="T60" fmla="*/ 26 w 29"/>
                <a:gd name="T61" fmla="*/ 14 h 29"/>
                <a:gd name="T62" fmla="*/ 15 w 29"/>
                <a:gd name="T63" fmla="*/ 3 h 29"/>
                <a:gd name="T64" fmla="*/ 15 w 29"/>
                <a:gd name="T65" fmla="*/ 3 h 29"/>
                <a:gd name="T66" fmla="*/ 15 w 29"/>
                <a:gd name="T67" fmla="*/ 3 h 29"/>
                <a:gd name="T68" fmla="*/ 14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6" y="29"/>
                    <a:pt x="0" y="23"/>
                    <a:pt x="0" y="15"/>
                  </a:cubicBezTo>
                  <a:cubicBezTo>
                    <a:pt x="0" y="15"/>
                    <a:pt x="0" y="15"/>
                    <a:pt x="0" y="15"/>
                  </a:cubicBezTo>
                  <a:cubicBezTo>
                    <a:pt x="0" y="15"/>
                    <a:pt x="0" y="14"/>
                    <a:pt x="0" y="14"/>
                  </a:cubicBezTo>
                  <a:cubicBezTo>
                    <a:pt x="0" y="14"/>
                    <a:pt x="0" y="14"/>
                    <a:pt x="0" y="14"/>
                  </a:cubicBezTo>
                  <a:cubicBezTo>
                    <a:pt x="0" y="6"/>
                    <a:pt x="6" y="0"/>
                    <a:pt x="14" y="0"/>
                  </a:cubicBezTo>
                  <a:cubicBezTo>
                    <a:pt x="14" y="0"/>
                    <a:pt x="14" y="0"/>
                    <a:pt x="14" y="0"/>
                  </a:cubicBezTo>
                  <a:cubicBezTo>
                    <a:pt x="14" y="0"/>
                    <a:pt x="14" y="0"/>
                    <a:pt x="15" y="0"/>
                  </a:cubicBezTo>
                  <a:cubicBezTo>
                    <a:pt x="15" y="0"/>
                    <a:pt x="15" y="0"/>
                    <a:pt x="15" y="0"/>
                  </a:cubicBezTo>
                  <a:cubicBezTo>
                    <a:pt x="23" y="0"/>
                    <a:pt x="29" y="6"/>
                    <a:pt x="29" y="14"/>
                  </a:cubicBezTo>
                  <a:cubicBezTo>
                    <a:pt x="29" y="14"/>
                    <a:pt x="29" y="14"/>
                    <a:pt x="29" y="14"/>
                  </a:cubicBezTo>
                  <a:cubicBezTo>
                    <a:pt x="28" y="14"/>
                    <a:pt x="28" y="14"/>
                    <a:pt x="28" y="14"/>
                  </a:cubicBezTo>
                  <a:cubicBezTo>
                    <a:pt x="29" y="14"/>
                    <a:pt x="29" y="14"/>
                    <a:pt x="29" y="14"/>
                  </a:cubicBezTo>
                  <a:cubicBezTo>
                    <a:pt x="29" y="14"/>
                    <a:pt x="29" y="14"/>
                    <a:pt x="29" y="14"/>
                  </a:cubicBezTo>
                  <a:cubicBezTo>
                    <a:pt x="29" y="14"/>
                    <a:pt x="29" y="14"/>
                    <a:pt x="29" y="14"/>
                  </a:cubicBezTo>
                  <a:cubicBezTo>
                    <a:pt x="29" y="22"/>
                    <a:pt x="23" y="29"/>
                    <a:pt x="15" y="29"/>
                  </a:cubicBezTo>
                  <a:cubicBezTo>
                    <a:pt x="15" y="29"/>
                    <a:pt x="15" y="29"/>
                    <a:pt x="15" y="29"/>
                  </a:cubicBezTo>
                  <a:cubicBezTo>
                    <a:pt x="15" y="29"/>
                    <a:pt x="15" y="29"/>
                    <a:pt x="15" y="29"/>
                  </a:cubicBezTo>
                  <a:close/>
                  <a:moveTo>
                    <a:pt x="14" y="3"/>
                  </a:moveTo>
                  <a:cubicBezTo>
                    <a:pt x="8" y="3"/>
                    <a:pt x="3" y="8"/>
                    <a:pt x="3" y="14"/>
                  </a:cubicBezTo>
                  <a:cubicBezTo>
                    <a:pt x="3" y="14"/>
                    <a:pt x="3" y="14"/>
                    <a:pt x="3" y="14"/>
                  </a:cubicBezTo>
                  <a:cubicBezTo>
                    <a:pt x="3" y="14"/>
                    <a:pt x="3" y="14"/>
                    <a:pt x="3" y="14"/>
                  </a:cubicBezTo>
                  <a:cubicBezTo>
                    <a:pt x="3" y="14"/>
                    <a:pt x="3" y="14"/>
                    <a:pt x="3" y="14"/>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4"/>
                  </a:cubicBezTo>
                  <a:cubicBezTo>
                    <a:pt x="26" y="14"/>
                    <a:pt x="26" y="14"/>
                    <a:pt x="26" y="14"/>
                  </a:cubicBezTo>
                  <a:cubicBezTo>
                    <a:pt x="26" y="14"/>
                    <a:pt x="26" y="14"/>
                    <a:pt x="26" y="14"/>
                  </a:cubicBezTo>
                  <a:cubicBezTo>
                    <a:pt x="26" y="14"/>
                    <a:pt x="26" y="14"/>
                    <a:pt x="26" y="14"/>
                  </a:cubicBezTo>
                  <a:cubicBezTo>
                    <a:pt x="26" y="8"/>
                    <a:pt x="21"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3" name="Freeform 120"/>
            <p:cNvSpPr/>
            <p:nvPr/>
          </p:nvSpPr>
          <p:spPr bwMode="auto">
            <a:xfrm>
              <a:off x="821" y="3353"/>
              <a:ext cx="40" cy="40"/>
            </a:xfrm>
            <a:custGeom>
              <a:avLst/>
              <a:gdLst>
                <a:gd name="T0" fmla="*/ 27 w 27"/>
                <a:gd name="T1" fmla="*/ 14 h 27"/>
                <a:gd name="T2" fmla="*/ 14 w 27"/>
                <a:gd name="T3" fmla="*/ 27 h 27"/>
                <a:gd name="T4" fmla="*/ 0 w 27"/>
                <a:gd name="T5" fmla="*/ 14 h 27"/>
                <a:gd name="T6" fmla="*/ 14 w 27"/>
                <a:gd name="T7" fmla="*/ 1 h 27"/>
                <a:gd name="T8" fmla="*/ 27 w 27"/>
                <a:gd name="T9" fmla="*/ 14 h 27"/>
              </a:gdLst>
              <a:ahLst/>
              <a:cxnLst>
                <a:cxn ang="0">
                  <a:pos x="T0" y="T1"/>
                </a:cxn>
                <a:cxn ang="0">
                  <a:pos x="T2" y="T3"/>
                </a:cxn>
                <a:cxn ang="0">
                  <a:pos x="T4" y="T5"/>
                </a:cxn>
                <a:cxn ang="0">
                  <a:pos x="T6" y="T7"/>
                </a:cxn>
                <a:cxn ang="0">
                  <a:pos x="T8" y="T9"/>
                </a:cxn>
              </a:cxnLst>
              <a:rect l="0" t="0" r="r" b="b"/>
              <a:pathLst>
                <a:path w="27" h="27">
                  <a:moveTo>
                    <a:pt x="27" y="14"/>
                  </a:moveTo>
                  <a:cubicBezTo>
                    <a:pt x="27" y="21"/>
                    <a:pt x="21" y="27"/>
                    <a:pt x="14" y="27"/>
                  </a:cubicBezTo>
                  <a:cubicBezTo>
                    <a:pt x="6" y="27"/>
                    <a:pt x="0" y="21"/>
                    <a:pt x="0" y="14"/>
                  </a:cubicBezTo>
                  <a:cubicBezTo>
                    <a:pt x="0" y="7"/>
                    <a:pt x="6" y="1"/>
                    <a:pt x="14" y="1"/>
                  </a:cubicBezTo>
                  <a:cubicBezTo>
                    <a:pt x="21" y="0"/>
                    <a:pt x="27" y="6"/>
                    <a:pt x="27"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4" name="Freeform 121"/>
            <p:cNvSpPr>
              <a:spLocks noEditPoints="1"/>
            </p:cNvSpPr>
            <p:nvPr/>
          </p:nvSpPr>
          <p:spPr bwMode="auto">
            <a:xfrm>
              <a:off x="819" y="3351"/>
              <a:ext cx="44" cy="44"/>
            </a:xfrm>
            <a:custGeom>
              <a:avLst/>
              <a:gdLst>
                <a:gd name="T0" fmla="*/ 15 w 29"/>
                <a:gd name="T1" fmla="*/ 29 h 29"/>
                <a:gd name="T2" fmla="*/ 0 w 29"/>
                <a:gd name="T3" fmla="*/ 15 h 29"/>
                <a:gd name="T4" fmla="*/ 0 w 29"/>
                <a:gd name="T5" fmla="*/ 15 h 29"/>
                <a:gd name="T6" fmla="*/ 0 w 29"/>
                <a:gd name="T7" fmla="*/ 15 h 29"/>
                <a:gd name="T8" fmla="*/ 0 w 29"/>
                <a:gd name="T9" fmla="*/ 15 h 29"/>
                <a:gd name="T10" fmla="*/ 14 w 29"/>
                <a:gd name="T11" fmla="*/ 0 h 29"/>
                <a:gd name="T12" fmla="*/ 14 w 29"/>
                <a:gd name="T13" fmla="*/ 0 h 29"/>
                <a:gd name="T14" fmla="*/ 15 w 29"/>
                <a:gd name="T15" fmla="*/ 0 h 29"/>
                <a:gd name="T16" fmla="*/ 15 w 29"/>
                <a:gd name="T17" fmla="*/ 0 h 29"/>
                <a:gd name="T18" fmla="*/ 29 w 29"/>
                <a:gd name="T19" fmla="*/ 15 h 29"/>
                <a:gd name="T20" fmla="*/ 29 w 29"/>
                <a:gd name="T21" fmla="*/ 15 h 29"/>
                <a:gd name="T22" fmla="*/ 28 w 29"/>
                <a:gd name="T23" fmla="*/ 15 h 29"/>
                <a:gd name="T24" fmla="*/ 29 w 29"/>
                <a:gd name="T25" fmla="*/ 15 h 29"/>
                <a:gd name="T26" fmla="*/ 29 w 29"/>
                <a:gd name="T27" fmla="*/ 15 h 29"/>
                <a:gd name="T28" fmla="*/ 29 w 29"/>
                <a:gd name="T29" fmla="*/ 15 h 29"/>
                <a:gd name="T30" fmla="*/ 15 w 29"/>
                <a:gd name="T31" fmla="*/ 29 h 29"/>
                <a:gd name="T32" fmla="*/ 15 w 29"/>
                <a:gd name="T33" fmla="*/ 29 h 29"/>
                <a:gd name="T34" fmla="*/ 15 w 29"/>
                <a:gd name="T35" fmla="*/ 29 h 29"/>
                <a:gd name="T36" fmla="*/ 15 w 29"/>
                <a:gd name="T37" fmla="*/ 3 h 29"/>
                <a:gd name="T38" fmla="*/ 3 w 29"/>
                <a:gd name="T39" fmla="*/ 15 h 29"/>
                <a:gd name="T40" fmla="*/ 3 w 29"/>
                <a:gd name="T41" fmla="*/ 15 h 29"/>
                <a:gd name="T42" fmla="*/ 3 w 29"/>
                <a:gd name="T43" fmla="*/ 15 h 29"/>
                <a:gd name="T44" fmla="*/ 3 w 29"/>
                <a:gd name="T45" fmla="*/ 15 h 29"/>
                <a:gd name="T46" fmla="*/ 15 w 29"/>
                <a:gd name="T47" fmla="*/ 26 h 29"/>
                <a:gd name="T48" fmla="*/ 15 w 29"/>
                <a:gd name="T49" fmla="*/ 26 h 29"/>
                <a:gd name="T50" fmla="*/ 15 w 29"/>
                <a:gd name="T51" fmla="*/ 26 h 29"/>
                <a:gd name="T52" fmla="*/ 15 w 29"/>
                <a:gd name="T53" fmla="*/ 26 h 29"/>
                <a:gd name="T54" fmla="*/ 26 w 29"/>
                <a:gd name="T55" fmla="*/ 15 h 29"/>
                <a:gd name="T56" fmla="*/ 26 w 29"/>
                <a:gd name="T57" fmla="*/ 15 h 29"/>
                <a:gd name="T58" fmla="*/ 26 w 29"/>
                <a:gd name="T59" fmla="*/ 15 h 29"/>
                <a:gd name="T60" fmla="*/ 26 w 29"/>
                <a:gd name="T61" fmla="*/ 15 h 29"/>
                <a:gd name="T62" fmla="*/ 15 w 29"/>
                <a:gd name="T63" fmla="*/ 3 h 29"/>
                <a:gd name="T64" fmla="*/ 15 w 29"/>
                <a:gd name="T65" fmla="*/ 3 h 29"/>
                <a:gd name="T66" fmla="*/ 15 w 29"/>
                <a:gd name="T67" fmla="*/ 3 h 29"/>
                <a:gd name="T68" fmla="*/ 15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6" y="0"/>
                    <a:pt x="14" y="0"/>
                  </a:cubicBezTo>
                  <a:cubicBezTo>
                    <a:pt x="14" y="0"/>
                    <a:pt x="14" y="0"/>
                    <a:pt x="14" y="0"/>
                  </a:cubicBezTo>
                  <a:cubicBezTo>
                    <a:pt x="14" y="0"/>
                    <a:pt x="15"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5"/>
                  </a:cubicBezTo>
                  <a:cubicBezTo>
                    <a:pt x="26" y="15"/>
                    <a:pt x="26" y="15"/>
                    <a:pt x="26" y="15"/>
                  </a:cubicBezTo>
                  <a:cubicBezTo>
                    <a:pt x="26" y="15"/>
                    <a:pt x="26" y="15"/>
                    <a:pt x="26" y="15"/>
                  </a:cubicBezTo>
                  <a:cubicBezTo>
                    <a:pt x="26" y="15"/>
                    <a:pt x="26" y="15"/>
                    <a:pt x="26" y="15"/>
                  </a:cubicBezTo>
                  <a:cubicBezTo>
                    <a:pt x="26" y="8"/>
                    <a:pt x="21"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5" name="Freeform 122"/>
            <p:cNvSpPr/>
            <p:nvPr/>
          </p:nvSpPr>
          <p:spPr bwMode="auto">
            <a:xfrm>
              <a:off x="1706" y="3434"/>
              <a:ext cx="39" cy="40"/>
            </a:xfrm>
            <a:custGeom>
              <a:avLst/>
              <a:gdLst>
                <a:gd name="T0" fmla="*/ 26 w 26"/>
                <a:gd name="T1" fmla="*/ 14 h 27"/>
                <a:gd name="T2" fmla="*/ 13 w 26"/>
                <a:gd name="T3" fmla="*/ 27 h 27"/>
                <a:gd name="T4" fmla="*/ 0 w 26"/>
                <a:gd name="T5" fmla="*/ 14 h 27"/>
                <a:gd name="T6" fmla="*/ 13 w 26"/>
                <a:gd name="T7" fmla="*/ 0 h 27"/>
                <a:gd name="T8" fmla="*/ 26 w 26"/>
                <a:gd name="T9" fmla="*/ 14 h 27"/>
              </a:gdLst>
              <a:ahLst/>
              <a:cxnLst>
                <a:cxn ang="0">
                  <a:pos x="T0" y="T1"/>
                </a:cxn>
                <a:cxn ang="0">
                  <a:pos x="T2" y="T3"/>
                </a:cxn>
                <a:cxn ang="0">
                  <a:pos x="T4" y="T5"/>
                </a:cxn>
                <a:cxn ang="0">
                  <a:pos x="T6" y="T7"/>
                </a:cxn>
                <a:cxn ang="0">
                  <a:pos x="T8" y="T9"/>
                </a:cxn>
              </a:cxnLst>
              <a:rect l="0" t="0" r="r" b="b"/>
              <a:pathLst>
                <a:path w="26" h="27">
                  <a:moveTo>
                    <a:pt x="26" y="14"/>
                  </a:moveTo>
                  <a:cubicBezTo>
                    <a:pt x="26" y="21"/>
                    <a:pt x="21" y="27"/>
                    <a:pt x="13" y="27"/>
                  </a:cubicBezTo>
                  <a:cubicBezTo>
                    <a:pt x="6" y="27"/>
                    <a:pt x="0" y="21"/>
                    <a:pt x="0" y="14"/>
                  </a:cubicBezTo>
                  <a:cubicBezTo>
                    <a:pt x="0" y="7"/>
                    <a:pt x="6" y="1"/>
                    <a:pt x="13" y="0"/>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6" name="Freeform 123"/>
            <p:cNvSpPr>
              <a:spLocks noEditPoints="1"/>
            </p:cNvSpPr>
            <p:nvPr/>
          </p:nvSpPr>
          <p:spPr bwMode="auto">
            <a:xfrm>
              <a:off x="1703" y="3432"/>
              <a:ext cx="45" cy="44"/>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6"/>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1"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124"/>
            <p:cNvSpPr/>
            <p:nvPr/>
          </p:nvSpPr>
          <p:spPr bwMode="auto">
            <a:xfrm>
              <a:off x="1970" y="3353"/>
              <a:ext cx="40" cy="40"/>
            </a:xfrm>
            <a:custGeom>
              <a:avLst/>
              <a:gdLst>
                <a:gd name="T0" fmla="*/ 26 w 27"/>
                <a:gd name="T1" fmla="*/ 14 h 27"/>
                <a:gd name="T2" fmla="*/ 13 w 27"/>
                <a:gd name="T3" fmla="*/ 27 h 27"/>
                <a:gd name="T4" fmla="*/ 0 w 27"/>
                <a:gd name="T5" fmla="*/ 14 h 27"/>
                <a:gd name="T6" fmla="*/ 13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7" y="21"/>
                    <a:pt x="21" y="27"/>
                    <a:pt x="13" y="27"/>
                  </a:cubicBezTo>
                  <a:cubicBezTo>
                    <a:pt x="6" y="27"/>
                    <a:pt x="0" y="21"/>
                    <a:pt x="0" y="14"/>
                  </a:cubicBezTo>
                  <a:cubicBezTo>
                    <a:pt x="0" y="7"/>
                    <a:pt x="6" y="1"/>
                    <a:pt x="13" y="1"/>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125"/>
            <p:cNvSpPr>
              <a:spLocks noEditPoints="1"/>
            </p:cNvSpPr>
            <p:nvPr/>
          </p:nvSpPr>
          <p:spPr bwMode="auto">
            <a:xfrm>
              <a:off x="1967" y="3351"/>
              <a:ext cx="45" cy="44"/>
            </a:xfrm>
            <a:custGeom>
              <a:avLst/>
              <a:gdLst>
                <a:gd name="T0" fmla="*/ 15 w 30"/>
                <a:gd name="T1" fmla="*/ 29 h 29"/>
                <a:gd name="T2" fmla="*/ 1 w 30"/>
                <a:gd name="T3" fmla="*/ 15 h 29"/>
                <a:gd name="T4" fmla="*/ 1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 name="T68" fmla="*/ 15 w 30"/>
                <a:gd name="T69" fmla="*/ 3 h 29"/>
                <a:gd name="T70" fmla="*/ 15 w 30"/>
                <a:gd name="T71" fmla="*/ 3 h 29"/>
                <a:gd name="T72" fmla="*/ 15 w 30"/>
                <a:gd name="T73"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1" y="23"/>
                    <a:pt x="1" y="15"/>
                  </a:cubicBezTo>
                  <a:cubicBezTo>
                    <a:pt x="1" y="15"/>
                    <a:pt x="1" y="15"/>
                    <a:pt x="1" y="15"/>
                  </a:cubicBezTo>
                  <a:cubicBezTo>
                    <a:pt x="1"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7"/>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9" y="3"/>
                    <a:pt x="3" y="8"/>
                    <a:pt x="3" y="15"/>
                  </a:cubicBezTo>
                  <a:cubicBezTo>
                    <a:pt x="3" y="15"/>
                    <a:pt x="3" y="15"/>
                    <a:pt x="3" y="15"/>
                  </a:cubicBezTo>
                  <a:cubicBezTo>
                    <a:pt x="3" y="15"/>
                    <a:pt x="3" y="15"/>
                    <a:pt x="3" y="15"/>
                  </a:cubicBezTo>
                  <a:cubicBezTo>
                    <a:pt x="3" y="15"/>
                    <a:pt x="3" y="15"/>
                    <a:pt x="3" y="15"/>
                  </a:cubicBezTo>
                  <a:cubicBezTo>
                    <a:pt x="4"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2"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126"/>
            <p:cNvSpPr/>
            <p:nvPr/>
          </p:nvSpPr>
          <p:spPr bwMode="auto">
            <a:xfrm>
              <a:off x="243" y="2477"/>
              <a:ext cx="41" cy="42"/>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127"/>
            <p:cNvSpPr>
              <a:spLocks noEditPoints="1"/>
            </p:cNvSpPr>
            <p:nvPr/>
          </p:nvSpPr>
          <p:spPr bwMode="auto">
            <a:xfrm>
              <a:off x="242" y="2477"/>
              <a:ext cx="43" cy="43"/>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128"/>
            <p:cNvSpPr/>
            <p:nvPr/>
          </p:nvSpPr>
          <p:spPr bwMode="auto">
            <a:xfrm>
              <a:off x="204" y="2253"/>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129"/>
            <p:cNvSpPr>
              <a:spLocks noEditPoints="1"/>
            </p:cNvSpPr>
            <p:nvPr/>
          </p:nvSpPr>
          <p:spPr bwMode="auto">
            <a:xfrm>
              <a:off x="203" y="2252"/>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3" name="Freeform 130"/>
            <p:cNvSpPr/>
            <p:nvPr/>
          </p:nvSpPr>
          <p:spPr bwMode="auto">
            <a:xfrm>
              <a:off x="293" y="2030"/>
              <a:ext cx="42" cy="42"/>
            </a:xfrm>
            <a:custGeom>
              <a:avLst/>
              <a:gdLst>
                <a:gd name="T0" fmla="*/ 27 w 28"/>
                <a:gd name="T1" fmla="*/ 15 h 28"/>
                <a:gd name="T2" fmla="*/ 12 w 28"/>
                <a:gd name="T3" fmla="*/ 27 h 28"/>
                <a:gd name="T4" fmla="*/ 1 w 28"/>
                <a:gd name="T5" fmla="*/ 12 h 28"/>
                <a:gd name="T6" fmla="*/ 15 w 28"/>
                <a:gd name="T7" fmla="*/ 0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2" y="27"/>
                  </a:cubicBezTo>
                  <a:cubicBezTo>
                    <a:pt x="5" y="26"/>
                    <a:pt x="0" y="20"/>
                    <a:pt x="1" y="12"/>
                  </a:cubicBezTo>
                  <a:cubicBezTo>
                    <a:pt x="1" y="5"/>
                    <a:pt x="8" y="0"/>
                    <a:pt x="15" y="0"/>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4" name="Freeform 131"/>
            <p:cNvSpPr>
              <a:spLocks noEditPoints="1"/>
            </p:cNvSpPr>
            <p:nvPr/>
          </p:nvSpPr>
          <p:spPr bwMode="auto">
            <a:xfrm>
              <a:off x="291" y="2029"/>
              <a:ext cx="45" cy="43"/>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29 w 30"/>
                <a:gd name="T23" fmla="*/ 16 h 29"/>
                <a:gd name="T24" fmla="*/ 29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5" name="Freeform 132"/>
            <p:cNvSpPr/>
            <p:nvPr/>
          </p:nvSpPr>
          <p:spPr bwMode="auto">
            <a:xfrm>
              <a:off x="371" y="1787"/>
              <a:ext cx="42" cy="42"/>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6" name="Freeform 133"/>
            <p:cNvSpPr>
              <a:spLocks noEditPoints="1"/>
            </p:cNvSpPr>
            <p:nvPr/>
          </p:nvSpPr>
          <p:spPr bwMode="auto">
            <a:xfrm>
              <a:off x="369" y="1787"/>
              <a:ext cx="45" cy="44"/>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29" y="16"/>
                    <a:pt x="29" y="16"/>
                    <a:pt x="29"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7" name="Freeform 134"/>
            <p:cNvSpPr/>
            <p:nvPr/>
          </p:nvSpPr>
          <p:spPr bwMode="auto">
            <a:xfrm>
              <a:off x="645" y="1514"/>
              <a:ext cx="41" cy="42"/>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8" name="Freeform 135"/>
            <p:cNvSpPr>
              <a:spLocks noEditPoints="1"/>
            </p:cNvSpPr>
            <p:nvPr/>
          </p:nvSpPr>
          <p:spPr bwMode="auto">
            <a:xfrm>
              <a:off x="644" y="1513"/>
              <a:ext cx="43" cy="43"/>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14 w 29"/>
                <a:gd name="T69" fmla="*/ 3 h 29"/>
                <a:gd name="T70" fmla="*/ 14 w 29"/>
                <a:gd name="T71" fmla="*/ 3 h 29"/>
                <a:gd name="T72" fmla="*/ 3 w 29"/>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5"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14" y="3"/>
                    <a:pt x="14"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9" name="Freeform 136"/>
            <p:cNvSpPr/>
            <p:nvPr/>
          </p:nvSpPr>
          <p:spPr bwMode="auto">
            <a:xfrm>
              <a:off x="822" y="1348"/>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0" name="Freeform 137"/>
            <p:cNvSpPr>
              <a:spLocks noEditPoints="1"/>
            </p:cNvSpPr>
            <p:nvPr/>
          </p:nvSpPr>
          <p:spPr bwMode="auto">
            <a:xfrm>
              <a:off x="821" y="1346"/>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4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4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4"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1" name="Freeform 138"/>
            <p:cNvSpPr/>
            <p:nvPr/>
          </p:nvSpPr>
          <p:spPr bwMode="auto">
            <a:xfrm>
              <a:off x="1097" y="1294"/>
              <a:ext cx="42" cy="42"/>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2" name="Freeform 139"/>
            <p:cNvSpPr>
              <a:spLocks noEditPoints="1"/>
            </p:cNvSpPr>
            <p:nvPr/>
          </p:nvSpPr>
          <p:spPr bwMode="auto">
            <a:xfrm>
              <a:off x="1095" y="1292"/>
              <a:ext cx="45" cy="4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3" name="Freeform 140"/>
            <p:cNvSpPr/>
            <p:nvPr/>
          </p:nvSpPr>
          <p:spPr bwMode="auto">
            <a:xfrm>
              <a:off x="1343" y="1222"/>
              <a:ext cx="42" cy="42"/>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4" name="Freeform 141"/>
            <p:cNvSpPr>
              <a:spLocks noEditPoints="1"/>
            </p:cNvSpPr>
            <p:nvPr/>
          </p:nvSpPr>
          <p:spPr bwMode="auto">
            <a:xfrm>
              <a:off x="1341" y="1220"/>
              <a:ext cx="45" cy="4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29 w 30"/>
                <a:gd name="T23" fmla="*/ 16 h 30"/>
                <a:gd name="T24" fmla="*/ 29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5" name="Freeform 142"/>
            <p:cNvSpPr/>
            <p:nvPr/>
          </p:nvSpPr>
          <p:spPr bwMode="auto">
            <a:xfrm>
              <a:off x="1593" y="1288"/>
              <a:ext cx="41" cy="42"/>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6" name="Freeform 143"/>
            <p:cNvSpPr>
              <a:spLocks noEditPoints="1"/>
            </p:cNvSpPr>
            <p:nvPr/>
          </p:nvSpPr>
          <p:spPr bwMode="auto">
            <a:xfrm>
              <a:off x="1592" y="1286"/>
              <a:ext cx="43" cy="4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4 w 29"/>
                <a:gd name="T11" fmla="*/ 0 h 30"/>
                <a:gd name="T12" fmla="*/ 14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4 w 29"/>
                <a:gd name="T65" fmla="*/ 3 h 30"/>
                <a:gd name="T66" fmla="*/ 14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4" y="0"/>
                  </a:cubicBezTo>
                  <a:cubicBezTo>
                    <a:pt x="14" y="0"/>
                    <a:pt x="14" y="0"/>
                    <a:pt x="14" y="0"/>
                  </a:cubicBezTo>
                  <a:cubicBezTo>
                    <a:pt x="15" y="0"/>
                    <a:pt x="15"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7" name="Freeform 144"/>
            <p:cNvSpPr/>
            <p:nvPr/>
          </p:nvSpPr>
          <p:spPr bwMode="auto">
            <a:xfrm>
              <a:off x="1853" y="1331"/>
              <a:ext cx="42" cy="42"/>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8" name="Freeform 145"/>
            <p:cNvSpPr>
              <a:spLocks noEditPoints="1"/>
            </p:cNvSpPr>
            <p:nvPr/>
          </p:nvSpPr>
          <p:spPr bwMode="auto">
            <a:xfrm>
              <a:off x="1851" y="1331"/>
              <a:ext cx="45" cy="44"/>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30" y="16"/>
                    <a:pt x="30" y="16"/>
                    <a:pt x="30"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9" name="Freeform 146"/>
            <p:cNvSpPr/>
            <p:nvPr/>
          </p:nvSpPr>
          <p:spPr bwMode="auto">
            <a:xfrm>
              <a:off x="2051" y="1508"/>
              <a:ext cx="42" cy="42"/>
            </a:xfrm>
            <a:custGeom>
              <a:avLst/>
              <a:gdLst>
                <a:gd name="T0" fmla="*/ 27 w 28"/>
                <a:gd name="T1" fmla="*/ 15 h 28"/>
                <a:gd name="T2" fmla="*/ 13 w 28"/>
                <a:gd name="T3" fmla="*/ 27 h 28"/>
                <a:gd name="T4" fmla="*/ 1 w 28"/>
                <a:gd name="T5" fmla="*/ 12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3" y="27"/>
                  </a:cubicBezTo>
                  <a:cubicBezTo>
                    <a:pt x="5" y="26"/>
                    <a:pt x="0" y="20"/>
                    <a:pt x="1" y="12"/>
                  </a:cubicBezTo>
                  <a:cubicBezTo>
                    <a:pt x="1" y="5"/>
                    <a:pt x="8" y="0"/>
                    <a:pt x="15" y="1"/>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0" name="Freeform 147"/>
            <p:cNvSpPr>
              <a:spLocks noEditPoints="1"/>
            </p:cNvSpPr>
            <p:nvPr/>
          </p:nvSpPr>
          <p:spPr bwMode="auto">
            <a:xfrm>
              <a:off x="2049" y="1507"/>
              <a:ext cx="45" cy="43"/>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1" name="Freeform 148"/>
            <p:cNvSpPr/>
            <p:nvPr/>
          </p:nvSpPr>
          <p:spPr bwMode="auto">
            <a:xfrm>
              <a:off x="2346" y="1771"/>
              <a:ext cx="41" cy="42"/>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2" name="Freeform 149"/>
            <p:cNvSpPr>
              <a:spLocks noEditPoints="1"/>
            </p:cNvSpPr>
            <p:nvPr/>
          </p:nvSpPr>
          <p:spPr bwMode="auto">
            <a:xfrm>
              <a:off x="2345" y="1769"/>
              <a:ext cx="43" cy="4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5 w 29"/>
                <a:gd name="T11" fmla="*/ 0 h 30"/>
                <a:gd name="T12" fmla="*/ 15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5 w 29"/>
                <a:gd name="T65" fmla="*/ 3 h 30"/>
                <a:gd name="T66" fmla="*/ 15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5" y="3"/>
                  </a:cubicBezTo>
                  <a:cubicBezTo>
                    <a:pt x="15" y="3"/>
                    <a:pt x="15" y="3"/>
                    <a:pt x="15"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3" name="Freeform 150"/>
            <p:cNvSpPr/>
            <p:nvPr/>
          </p:nvSpPr>
          <p:spPr bwMode="auto">
            <a:xfrm>
              <a:off x="2403" y="2003"/>
              <a:ext cx="41" cy="42"/>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4" name="Freeform 151"/>
            <p:cNvSpPr>
              <a:spLocks noEditPoints="1"/>
            </p:cNvSpPr>
            <p:nvPr/>
          </p:nvSpPr>
          <p:spPr bwMode="auto">
            <a:xfrm>
              <a:off x="2402" y="2003"/>
              <a:ext cx="43" cy="44"/>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5" name="Freeform 152"/>
            <p:cNvSpPr/>
            <p:nvPr/>
          </p:nvSpPr>
          <p:spPr bwMode="auto">
            <a:xfrm>
              <a:off x="2502" y="2182"/>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6" name="Freeform 153"/>
            <p:cNvSpPr>
              <a:spLocks noEditPoints="1"/>
            </p:cNvSpPr>
            <p:nvPr/>
          </p:nvSpPr>
          <p:spPr bwMode="auto">
            <a:xfrm>
              <a:off x="2501" y="2180"/>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7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7"/>
                    <a:pt x="30" y="17"/>
                    <a:pt x="30" y="17"/>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7" name="Freeform 154"/>
            <p:cNvSpPr/>
            <p:nvPr/>
          </p:nvSpPr>
          <p:spPr bwMode="auto">
            <a:xfrm>
              <a:off x="2469" y="2396"/>
              <a:ext cx="41" cy="42"/>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8" name="Freeform 155"/>
            <p:cNvSpPr>
              <a:spLocks noEditPoints="1"/>
            </p:cNvSpPr>
            <p:nvPr/>
          </p:nvSpPr>
          <p:spPr bwMode="auto">
            <a:xfrm>
              <a:off x="2468" y="2394"/>
              <a:ext cx="43" cy="44"/>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3 w 29"/>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6"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9" name="Freeform 156"/>
            <p:cNvSpPr/>
            <p:nvPr/>
          </p:nvSpPr>
          <p:spPr bwMode="auto">
            <a:xfrm>
              <a:off x="390" y="2364"/>
              <a:ext cx="104" cy="60"/>
            </a:xfrm>
            <a:custGeom>
              <a:avLst/>
              <a:gdLst>
                <a:gd name="T0" fmla="*/ 1 w 69"/>
                <a:gd name="T1" fmla="*/ 40 h 40"/>
                <a:gd name="T2" fmla="*/ 69 w 69"/>
                <a:gd name="T3" fmla="*/ 40 h 40"/>
                <a:gd name="T4" fmla="*/ 69 w 69"/>
                <a:gd name="T5" fmla="*/ 0 h 40"/>
                <a:gd name="T6" fmla="*/ 1 w 69"/>
                <a:gd name="T7" fmla="*/ 0 h 40"/>
                <a:gd name="T8" fmla="*/ 1 w 69"/>
                <a:gd name="T9" fmla="*/ 40 h 40"/>
              </a:gdLst>
              <a:ahLst/>
              <a:cxnLst>
                <a:cxn ang="0">
                  <a:pos x="T0" y="T1"/>
                </a:cxn>
                <a:cxn ang="0">
                  <a:pos x="T2" y="T3"/>
                </a:cxn>
                <a:cxn ang="0">
                  <a:pos x="T4" y="T5"/>
                </a:cxn>
                <a:cxn ang="0">
                  <a:pos x="T6" y="T7"/>
                </a:cxn>
                <a:cxn ang="0">
                  <a:pos x="T8" y="T9"/>
                </a:cxn>
              </a:cxnLst>
              <a:rect l="0" t="0" r="r" b="b"/>
              <a:pathLst>
                <a:path w="69" h="40">
                  <a:moveTo>
                    <a:pt x="1" y="40"/>
                  </a:moveTo>
                  <a:cubicBezTo>
                    <a:pt x="69" y="40"/>
                    <a:pt x="69" y="40"/>
                    <a:pt x="69" y="40"/>
                  </a:cubicBezTo>
                  <a:cubicBezTo>
                    <a:pt x="68" y="26"/>
                    <a:pt x="68" y="13"/>
                    <a:pt x="69" y="0"/>
                  </a:cubicBezTo>
                  <a:cubicBezTo>
                    <a:pt x="1" y="0"/>
                    <a:pt x="1" y="0"/>
                    <a:pt x="1" y="0"/>
                  </a:cubicBezTo>
                  <a:cubicBezTo>
                    <a:pt x="0" y="13"/>
                    <a:pt x="0" y="26"/>
                    <a:pt x="1" y="4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0" name="Freeform 157"/>
            <p:cNvSpPr>
              <a:spLocks noEditPoints="1"/>
            </p:cNvSpPr>
            <p:nvPr/>
          </p:nvSpPr>
          <p:spPr bwMode="auto">
            <a:xfrm>
              <a:off x="389" y="2361"/>
              <a:ext cx="106" cy="65"/>
            </a:xfrm>
            <a:custGeom>
              <a:avLst/>
              <a:gdLst>
                <a:gd name="T0" fmla="*/ 2 w 71"/>
                <a:gd name="T1" fmla="*/ 43 h 43"/>
                <a:gd name="T2" fmla="*/ 2 w 71"/>
                <a:gd name="T3" fmla="*/ 42 h 43"/>
                <a:gd name="T4" fmla="*/ 3 w 71"/>
                <a:gd name="T5" fmla="*/ 42 h 43"/>
                <a:gd name="T6" fmla="*/ 2 w 71"/>
                <a:gd name="T7" fmla="*/ 42 h 43"/>
                <a:gd name="T8" fmla="*/ 2 w 71"/>
                <a:gd name="T9" fmla="*/ 43 h 43"/>
                <a:gd name="T10" fmla="*/ 0 w 71"/>
                <a:gd name="T11" fmla="*/ 42 h 43"/>
                <a:gd name="T12" fmla="*/ 0 w 71"/>
                <a:gd name="T13" fmla="*/ 42 h 43"/>
                <a:gd name="T14" fmla="*/ 0 w 71"/>
                <a:gd name="T15" fmla="*/ 23 h 43"/>
                <a:gd name="T16" fmla="*/ 0 w 71"/>
                <a:gd name="T17" fmla="*/ 23 h 43"/>
                <a:gd name="T18" fmla="*/ 0 w 71"/>
                <a:gd name="T19" fmla="*/ 2 h 43"/>
                <a:gd name="T20" fmla="*/ 0 w 71"/>
                <a:gd name="T21" fmla="*/ 2 h 43"/>
                <a:gd name="T22" fmla="*/ 2 w 71"/>
                <a:gd name="T23" fmla="*/ 0 h 43"/>
                <a:gd name="T24" fmla="*/ 2 w 71"/>
                <a:gd name="T25" fmla="*/ 0 h 43"/>
                <a:gd name="T26" fmla="*/ 70 w 71"/>
                <a:gd name="T27" fmla="*/ 0 h 43"/>
                <a:gd name="T28" fmla="*/ 71 w 71"/>
                <a:gd name="T29" fmla="*/ 1 h 43"/>
                <a:gd name="T30" fmla="*/ 71 w 71"/>
                <a:gd name="T31" fmla="*/ 1 h 43"/>
                <a:gd name="T32" fmla="*/ 71 w 71"/>
                <a:gd name="T33" fmla="*/ 2 h 43"/>
                <a:gd name="T34" fmla="*/ 71 w 71"/>
                <a:gd name="T35" fmla="*/ 2 h 43"/>
                <a:gd name="T36" fmla="*/ 71 w 71"/>
                <a:gd name="T37" fmla="*/ 22 h 43"/>
                <a:gd name="T38" fmla="*/ 71 w 71"/>
                <a:gd name="T39" fmla="*/ 22 h 43"/>
                <a:gd name="T40" fmla="*/ 71 w 71"/>
                <a:gd name="T41" fmla="*/ 42 h 43"/>
                <a:gd name="T42" fmla="*/ 71 w 71"/>
                <a:gd name="T43" fmla="*/ 42 h 43"/>
                <a:gd name="T44" fmla="*/ 71 w 71"/>
                <a:gd name="T45" fmla="*/ 43 h 43"/>
                <a:gd name="T46" fmla="*/ 71 w 71"/>
                <a:gd name="T47" fmla="*/ 43 h 43"/>
                <a:gd name="T48" fmla="*/ 70 w 71"/>
                <a:gd name="T49" fmla="*/ 43 h 43"/>
                <a:gd name="T50" fmla="*/ 70 w 71"/>
                <a:gd name="T51" fmla="*/ 43 h 43"/>
                <a:gd name="T52" fmla="*/ 2 w 71"/>
                <a:gd name="T53" fmla="*/ 43 h 43"/>
                <a:gd name="T54" fmla="*/ 68 w 71"/>
                <a:gd name="T55" fmla="*/ 40 h 43"/>
                <a:gd name="T56" fmla="*/ 68 w 71"/>
                <a:gd name="T57" fmla="*/ 22 h 43"/>
                <a:gd name="T58" fmla="*/ 68 w 71"/>
                <a:gd name="T59" fmla="*/ 22 h 43"/>
                <a:gd name="T60" fmla="*/ 68 w 71"/>
                <a:gd name="T61" fmla="*/ 3 h 43"/>
                <a:gd name="T62" fmla="*/ 68 w 71"/>
                <a:gd name="T63" fmla="*/ 3 h 43"/>
                <a:gd name="T64" fmla="*/ 3 w 71"/>
                <a:gd name="T65" fmla="*/ 3 h 43"/>
                <a:gd name="T66" fmla="*/ 3 w 71"/>
                <a:gd name="T67" fmla="*/ 23 h 43"/>
                <a:gd name="T68" fmla="*/ 3 w 71"/>
                <a:gd name="T69" fmla="*/ 23 h 43"/>
                <a:gd name="T70" fmla="*/ 3 w 71"/>
                <a:gd name="T71" fmla="*/ 40 h 43"/>
                <a:gd name="T72" fmla="*/ 3 w 71"/>
                <a:gd name="T73" fmla="*/ 40 h 43"/>
                <a:gd name="T74" fmla="*/ 68 w 71"/>
                <a:gd name="T7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43">
                  <a:moveTo>
                    <a:pt x="2" y="43"/>
                  </a:moveTo>
                  <a:cubicBezTo>
                    <a:pt x="2" y="42"/>
                    <a:pt x="2" y="42"/>
                    <a:pt x="2" y="42"/>
                  </a:cubicBezTo>
                  <a:cubicBezTo>
                    <a:pt x="3" y="42"/>
                    <a:pt x="3" y="42"/>
                    <a:pt x="3" y="42"/>
                  </a:cubicBezTo>
                  <a:cubicBezTo>
                    <a:pt x="2" y="42"/>
                    <a:pt x="2" y="42"/>
                    <a:pt x="2" y="42"/>
                  </a:cubicBezTo>
                  <a:cubicBezTo>
                    <a:pt x="2" y="43"/>
                    <a:pt x="2" y="43"/>
                    <a:pt x="2" y="43"/>
                  </a:cubicBezTo>
                  <a:cubicBezTo>
                    <a:pt x="1" y="43"/>
                    <a:pt x="0" y="42"/>
                    <a:pt x="0" y="42"/>
                  </a:cubicBezTo>
                  <a:cubicBezTo>
                    <a:pt x="0" y="42"/>
                    <a:pt x="0" y="42"/>
                    <a:pt x="0" y="42"/>
                  </a:cubicBezTo>
                  <a:cubicBezTo>
                    <a:pt x="0" y="35"/>
                    <a:pt x="0" y="29"/>
                    <a:pt x="0" y="23"/>
                  </a:cubicBezTo>
                  <a:cubicBezTo>
                    <a:pt x="0" y="23"/>
                    <a:pt x="0" y="23"/>
                    <a:pt x="0" y="23"/>
                  </a:cubicBezTo>
                  <a:cubicBezTo>
                    <a:pt x="0" y="16"/>
                    <a:pt x="0" y="9"/>
                    <a:pt x="0" y="2"/>
                  </a:cubicBezTo>
                  <a:cubicBezTo>
                    <a:pt x="0" y="2"/>
                    <a:pt x="0" y="2"/>
                    <a:pt x="0" y="2"/>
                  </a:cubicBezTo>
                  <a:cubicBezTo>
                    <a:pt x="0" y="1"/>
                    <a:pt x="1" y="0"/>
                    <a:pt x="2" y="0"/>
                  </a:cubicBezTo>
                  <a:cubicBezTo>
                    <a:pt x="2" y="0"/>
                    <a:pt x="2" y="0"/>
                    <a:pt x="2" y="0"/>
                  </a:cubicBezTo>
                  <a:cubicBezTo>
                    <a:pt x="70" y="0"/>
                    <a:pt x="70" y="0"/>
                    <a:pt x="70" y="0"/>
                  </a:cubicBezTo>
                  <a:cubicBezTo>
                    <a:pt x="70" y="0"/>
                    <a:pt x="71" y="0"/>
                    <a:pt x="71" y="1"/>
                  </a:cubicBezTo>
                  <a:cubicBezTo>
                    <a:pt x="71" y="1"/>
                    <a:pt x="71" y="1"/>
                    <a:pt x="71" y="1"/>
                  </a:cubicBezTo>
                  <a:cubicBezTo>
                    <a:pt x="71" y="1"/>
                    <a:pt x="71" y="1"/>
                    <a:pt x="71" y="2"/>
                  </a:cubicBezTo>
                  <a:cubicBezTo>
                    <a:pt x="71" y="2"/>
                    <a:pt x="71" y="2"/>
                    <a:pt x="71" y="2"/>
                  </a:cubicBezTo>
                  <a:cubicBezTo>
                    <a:pt x="71" y="9"/>
                    <a:pt x="71" y="15"/>
                    <a:pt x="71" y="22"/>
                  </a:cubicBezTo>
                  <a:cubicBezTo>
                    <a:pt x="71" y="22"/>
                    <a:pt x="71" y="22"/>
                    <a:pt x="71" y="22"/>
                  </a:cubicBezTo>
                  <a:cubicBezTo>
                    <a:pt x="71" y="29"/>
                    <a:pt x="71" y="35"/>
                    <a:pt x="71" y="42"/>
                  </a:cubicBezTo>
                  <a:cubicBezTo>
                    <a:pt x="71" y="42"/>
                    <a:pt x="71" y="42"/>
                    <a:pt x="71" y="42"/>
                  </a:cubicBezTo>
                  <a:cubicBezTo>
                    <a:pt x="71" y="42"/>
                    <a:pt x="71" y="43"/>
                    <a:pt x="71" y="43"/>
                  </a:cubicBezTo>
                  <a:cubicBezTo>
                    <a:pt x="71" y="43"/>
                    <a:pt x="71" y="43"/>
                    <a:pt x="71" y="43"/>
                  </a:cubicBezTo>
                  <a:cubicBezTo>
                    <a:pt x="71" y="43"/>
                    <a:pt x="70" y="43"/>
                    <a:pt x="70" y="43"/>
                  </a:cubicBezTo>
                  <a:cubicBezTo>
                    <a:pt x="70" y="43"/>
                    <a:pt x="70" y="43"/>
                    <a:pt x="70" y="43"/>
                  </a:cubicBezTo>
                  <a:cubicBezTo>
                    <a:pt x="2" y="43"/>
                    <a:pt x="2" y="43"/>
                    <a:pt x="2" y="43"/>
                  </a:cubicBezTo>
                  <a:close/>
                  <a:moveTo>
                    <a:pt x="68" y="40"/>
                  </a:moveTo>
                  <a:cubicBezTo>
                    <a:pt x="68" y="34"/>
                    <a:pt x="68" y="28"/>
                    <a:pt x="68" y="22"/>
                  </a:cubicBezTo>
                  <a:cubicBezTo>
                    <a:pt x="68" y="22"/>
                    <a:pt x="68" y="22"/>
                    <a:pt x="68" y="22"/>
                  </a:cubicBezTo>
                  <a:cubicBezTo>
                    <a:pt x="68" y="16"/>
                    <a:pt x="68" y="9"/>
                    <a:pt x="68" y="3"/>
                  </a:cubicBezTo>
                  <a:cubicBezTo>
                    <a:pt x="68" y="3"/>
                    <a:pt x="68" y="3"/>
                    <a:pt x="68" y="3"/>
                  </a:cubicBezTo>
                  <a:cubicBezTo>
                    <a:pt x="3" y="3"/>
                    <a:pt x="3" y="3"/>
                    <a:pt x="3" y="3"/>
                  </a:cubicBezTo>
                  <a:cubicBezTo>
                    <a:pt x="3" y="10"/>
                    <a:pt x="3" y="16"/>
                    <a:pt x="3" y="23"/>
                  </a:cubicBezTo>
                  <a:cubicBezTo>
                    <a:pt x="3" y="23"/>
                    <a:pt x="3" y="23"/>
                    <a:pt x="3" y="23"/>
                  </a:cubicBezTo>
                  <a:cubicBezTo>
                    <a:pt x="3" y="29"/>
                    <a:pt x="3" y="34"/>
                    <a:pt x="3" y="40"/>
                  </a:cubicBezTo>
                  <a:cubicBezTo>
                    <a:pt x="3" y="40"/>
                    <a:pt x="3" y="40"/>
                    <a:pt x="3" y="40"/>
                  </a:cubicBezTo>
                  <a:cubicBezTo>
                    <a:pt x="68" y="40"/>
                    <a:pt x="68" y="40"/>
                    <a:pt x="68" y="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1" name="Freeform 158"/>
            <p:cNvSpPr/>
            <p:nvPr/>
          </p:nvSpPr>
          <p:spPr bwMode="auto">
            <a:xfrm>
              <a:off x="402" y="2188"/>
              <a:ext cx="113" cy="74"/>
            </a:xfrm>
            <a:custGeom>
              <a:avLst/>
              <a:gdLst>
                <a:gd name="T0" fmla="*/ 0 w 75"/>
                <a:gd name="T1" fmla="*/ 39 h 50"/>
                <a:gd name="T2" fmla="*/ 67 w 75"/>
                <a:gd name="T3" fmla="*/ 50 h 50"/>
                <a:gd name="T4" fmla="*/ 75 w 75"/>
                <a:gd name="T5" fmla="*/ 11 h 50"/>
                <a:gd name="T6" fmla="*/ 7 w 75"/>
                <a:gd name="T7" fmla="*/ 0 h 50"/>
                <a:gd name="T8" fmla="*/ 0 w 75"/>
                <a:gd name="T9" fmla="*/ 39 h 50"/>
              </a:gdLst>
              <a:ahLst/>
              <a:cxnLst>
                <a:cxn ang="0">
                  <a:pos x="T0" y="T1"/>
                </a:cxn>
                <a:cxn ang="0">
                  <a:pos x="T2" y="T3"/>
                </a:cxn>
                <a:cxn ang="0">
                  <a:pos x="T4" y="T5"/>
                </a:cxn>
                <a:cxn ang="0">
                  <a:pos x="T6" y="T7"/>
                </a:cxn>
                <a:cxn ang="0">
                  <a:pos x="T8" y="T9"/>
                </a:cxn>
              </a:cxnLst>
              <a:rect l="0" t="0" r="r" b="b"/>
              <a:pathLst>
                <a:path w="75" h="50">
                  <a:moveTo>
                    <a:pt x="0" y="39"/>
                  </a:moveTo>
                  <a:cubicBezTo>
                    <a:pt x="67" y="50"/>
                    <a:pt x="67" y="50"/>
                    <a:pt x="67" y="50"/>
                  </a:cubicBezTo>
                  <a:cubicBezTo>
                    <a:pt x="69" y="37"/>
                    <a:pt x="72" y="24"/>
                    <a:pt x="75" y="11"/>
                  </a:cubicBezTo>
                  <a:cubicBezTo>
                    <a:pt x="7" y="0"/>
                    <a:pt x="7" y="0"/>
                    <a:pt x="7" y="0"/>
                  </a:cubicBezTo>
                  <a:cubicBezTo>
                    <a:pt x="5" y="13"/>
                    <a:pt x="2" y="26"/>
                    <a:pt x="0"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2" name="Freeform 159"/>
            <p:cNvSpPr>
              <a:spLocks noEditPoints="1"/>
            </p:cNvSpPr>
            <p:nvPr/>
          </p:nvSpPr>
          <p:spPr bwMode="auto">
            <a:xfrm>
              <a:off x="399" y="2186"/>
              <a:ext cx="117" cy="79"/>
            </a:xfrm>
            <a:custGeom>
              <a:avLst/>
              <a:gdLst>
                <a:gd name="T0" fmla="*/ 69 w 78"/>
                <a:gd name="T1" fmla="*/ 53 h 53"/>
                <a:gd name="T2" fmla="*/ 2 w 78"/>
                <a:gd name="T3" fmla="*/ 42 h 53"/>
                <a:gd name="T4" fmla="*/ 1 w 78"/>
                <a:gd name="T5" fmla="*/ 40 h 53"/>
                <a:gd name="T6" fmla="*/ 1 w 78"/>
                <a:gd name="T7" fmla="*/ 40 h 53"/>
                <a:gd name="T8" fmla="*/ 8 w 78"/>
                <a:gd name="T9" fmla="*/ 1 h 53"/>
                <a:gd name="T10" fmla="*/ 8 w 78"/>
                <a:gd name="T11" fmla="*/ 1 h 53"/>
                <a:gd name="T12" fmla="*/ 10 w 78"/>
                <a:gd name="T13" fmla="*/ 0 h 53"/>
                <a:gd name="T14" fmla="*/ 10 w 78"/>
                <a:gd name="T15" fmla="*/ 0 h 53"/>
                <a:gd name="T16" fmla="*/ 77 w 78"/>
                <a:gd name="T17" fmla="*/ 11 h 53"/>
                <a:gd name="T18" fmla="*/ 78 w 78"/>
                <a:gd name="T19" fmla="*/ 11 h 53"/>
                <a:gd name="T20" fmla="*/ 78 w 78"/>
                <a:gd name="T21" fmla="*/ 11 h 53"/>
                <a:gd name="T22" fmla="*/ 78 w 78"/>
                <a:gd name="T23" fmla="*/ 12 h 53"/>
                <a:gd name="T24" fmla="*/ 78 w 78"/>
                <a:gd name="T25" fmla="*/ 12 h 53"/>
                <a:gd name="T26" fmla="*/ 70 w 78"/>
                <a:gd name="T27" fmla="*/ 52 h 53"/>
                <a:gd name="T28" fmla="*/ 70 w 78"/>
                <a:gd name="T29" fmla="*/ 52 h 53"/>
                <a:gd name="T30" fmla="*/ 70 w 78"/>
                <a:gd name="T31" fmla="*/ 53 h 53"/>
                <a:gd name="T32" fmla="*/ 70 w 78"/>
                <a:gd name="T33" fmla="*/ 53 h 53"/>
                <a:gd name="T34" fmla="*/ 69 w 78"/>
                <a:gd name="T35" fmla="*/ 53 h 53"/>
                <a:gd name="T36" fmla="*/ 69 w 78"/>
                <a:gd name="T37" fmla="*/ 53 h 53"/>
                <a:gd name="T38" fmla="*/ 69 w 78"/>
                <a:gd name="T39" fmla="*/ 53 h 53"/>
                <a:gd name="T40" fmla="*/ 68 w 78"/>
                <a:gd name="T41" fmla="*/ 50 h 53"/>
                <a:gd name="T42" fmla="*/ 75 w 78"/>
                <a:gd name="T43" fmla="*/ 13 h 53"/>
                <a:gd name="T44" fmla="*/ 75 w 78"/>
                <a:gd name="T45" fmla="*/ 13 h 53"/>
                <a:gd name="T46" fmla="*/ 11 w 78"/>
                <a:gd name="T47" fmla="*/ 3 h 53"/>
                <a:gd name="T48" fmla="*/ 4 w 78"/>
                <a:gd name="T49" fmla="*/ 39 h 53"/>
                <a:gd name="T50" fmla="*/ 4 w 78"/>
                <a:gd name="T51" fmla="*/ 39 h 53"/>
                <a:gd name="T52" fmla="*/ 68 w 78"/>
                <a:gd name="T53"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53">
                  <a:moveTo>
                    <a:pt x="69" y="53"/>
                  </a:moveTo>
                  <a:cubicBezTo>
                    <a:pt x="2" y="42"/>
                    <a:pt x="2" y="42"/>
                    <a:pt x="2" y="42"/>
                  </a:cubicBezTo>
                  <a:cubicBezTo>
                    <a:pt x="1" y="42"/>
                    <a:pt x="0" y="41"/>
                    <a:pt x="1" y="40"/>
                  </a:cubicBezTo>
                  <a:cubicBezTo>
                    <a:pt x="1" y="40"/>
                    <a:pt x="1" y="40"/>
                    <a:pt x="1" y="40"/>
                  </a:cubicBezTo>
                  <a:cubicBezTo>
                    <a:pt x="3" y="27"/>
                    <a:pt x="5" y="14"/>
                    <a:pt x="8" y="1"/>
                  </a:cubicBezTo>
                  <a:cubicBezTo>
                    <a:pt x="8" y="1"/>
                    <a:pt x="8" y="1"/>
                    <a:pt x="8" y="1"/>
                  </a:cubicBezTo>
                  <a:cubicBezTo>
                    <a:pt x="8" y="0"/>
                    <a:pt x="9" y="0"/>
                    <a:pt x="10" y="0"/>
                  </a:cubicBezTo>
                  <a:cubicBezTo>
                    <a:pt x="10" y="0"/>
                    <a:pt x="10" y="0"/>
                    <a:pt x="10" y="0"/>
                  </a:cubicBezTo>
                  <a:cubicBezTo>
                    <a:pt x="77" y="11"/>
                    <a:pt x="77" y="11"/>
                    <a:pt x="77" y="11"/>
                  </a:cubicBezTo>
                  <a:cubicBezTo>
                    <a:pt x="77" y="11"/>
                    <a:pt x="78" y="11"/>
                    <a:pt x="78" y="11"/>
                  </a:cubicBezTo>
                  <a:cubicBezTo>
                    <a:pt x="78" y="11"/>
                    <a:pt x="78" y="11"/>
                    <a:pt x="78" y="11"/>
                  </a:cubicBezTo>
                  <a:cubicBezTo>
                    <a:pt x="78" y="12"/>
                    <a:pt x="78" y="12"/>
                    <a:pt x="78" y="12"/>
                  </a:cubicBezTo>
                  <a:cubicBezTo>
                    <a:pt x="78" y="12"/>
                    <a:pt x="78" y="12"/>
                    <a:pt x="78" y="12"/>
                  </a:cubicBezTo>
                  <a:cubicBezTo>
                    <a:pt x="75" y="25"/>
                    <a:pt x="72" y="39"/>
                    <a:pt x="70" y="52"/>
                  </a:cubicBezTo>
                  <a:cubicBezTo>
                    <a:pt x="70" y="52"/>
                    <a:pt x="70" y="52"/>
                    <a:pt x="70" y="52"/>
                  </a:cubicBezTo>
                  <a:cubicBezTo>
                    <a:pt x="70" y="52"/>
                    <a:pt x="70" y="52"/>
                    <a:pt x="70" y="53"/>
                  </a:cubicBezTo>
                  <a:cubicBezTo>
                    <a:pt x="70" y="53"/>
                    <a:pt x="70" y="53"/>
                    <a:pt x="70" y="53"/>
                  </a:cubicBezTo>
                  <a:cubicBezTo>
                    <a:pt x="69" y="53"/>
                    <a:pt x="69" y="53"/>
                    <a:pt x="69" y="53"/>
                  </a:cubicBezTo>
                  <a:cubicBezTo>
                    <a:pt x="69" y="53"/>
                    <a:pt x="69" y="53"/>
                    <a:pt x="69" y="53"/>
                  </a:cubicBezTo>
                  <a:cubicBezTo>
                    <a:pt x="69" y="53"/>
                    <a:pt x="69" y="53"/>
                    <a:pt x="69" y="53"/>
                  </a:cubicBezTo>
                  <a:close/>
                  <a:moveTo>
                    <a:pt x="68" y="50"/>
                  </a:moveTo>
                  <a:cubicBezTo>
                    <a:pt x="70" y="38"/>
                    <a:pt x="72" y="25"/>
                    <a:pt x="75" y="13"/>
                  </a:cubicBezTo>
                  <a:cubicBezTo>
                    <a:pt x="75" y="13"/>
                    <a:pt x="75" y="13"/>
                    <a:pt x="75" y="13"/>
                  </a:cubicBezTo>
                  <a:cubicBezTo>
                    <a:pt x="11" y="3"/>
                    <a:pt x="11" y="3"/>
                    <a:pt x="11" y="3"/>
                  </a:cubicBezTo>
                  <a:cubicBezTo>
                    <a:pt x="8" y="15"/>
                    <a:pt x="6" y="27"/>
                    <a:pt x="4" y="39"/>
                  </a:cubicBezTo>
                  <a:cubicBezTo>
                    <a:pt x="4" y="39"/>
                    <a:pt x="4" y="39"/>
                    <a:pt x="4" y="39"/>
                  </a:cubicBezTo>
                  <a:cubicBezTo>
                    <a:pt x="68" y="50"/>
                    <a:pt x="68" y="50"/>
                    <a:pt x="68"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3" name="Freeform 160"/>
            <p:cNvSpPr/>
            <p:nvPr/>
          </p:nvSpPr>
          <p:spPr bwMode="auto">
            <a:xfrm>
              <a:off x="447" y="2012"/>
              <a:ext cx="117" cy="95"/>
            </a:xfrm>
            <a:custGeom>
              <a:avLst/>
              <a:gdLst>
                <a:gd name="T0" fmla="*/ 0 w 78"/>
                <a:gd name="T1" fmla="*/ 38 h 63"/>
                <a:gd name="T2" fmla="*/ 63 w 78"/>
                <a:gd name="T3" fmla="*/ 63 h 63"/>
                <a:gd name="T4" fmla="*/ 78 w 78"/>
                <a:gd name="T5" fmla="*/ 25 h 63"/>
                <a:gd name="T6" fmla="*/ 15 w 78"/>
                <a:gd name="T7" fmla="*/ 0 h 63"/>
                <a:gd name="T8" fmla="*/ 0 w 78"/>
                <a:gd name="T9" fmla="*/ 38 h 63"/>
              </a:gdLst>
              <a:ahLst/>
              <a:cxnLst>
                <a:cxn ang="0">
                  <a:pos x="T0" y="T1"/>
                </a:cxn>
                <a:cxn ang="0">
                  <a:pos x="T2" y="T3"/>
                </a:cxn>
                <a:cxn ang="0">
                  <a:pos x="T4" y="T5"/>
                </a:cxn>
                <a:cxn ang="0">
                  <a:pos x="T6" y="T7"/>
                </a:cxn>
                <a:cxn ang="0">
                  <a:pos x="T8" y="T9"/>
                </a:cxn>
              </a:cxnLst>
              <a:rect l="0" t="0" r="r" b="b"/>
              <a:pathLst>
                <a:path w="78" h="63">
                  <a:moveTo>
                    <a:pt x="0" y="38"/>
                  </a:moveTo>
                  <a:cubicBezTo>
                    <a:pt x="63" y="63"/>
                    <a:pt x="63" y="63"/>
                    <a:pt x="63" y="63"/>
                  </a:cubicBezTo>
                  <a:cubicBezTo>
                    <a:pt x="68" y="50"/>
                    <a:pt x="73" y="38"/>
                    <a:pt x="78" y="25"/>
                  </a:cubicBezTo>
                  <a:cubicBezTo>
                    <a:pt x="15" y="0"/>
                    <a:pt x="15" y="0"/>
                    <a:pt x="15" y="0"/>
                  </a:cubicBezTo>
                  <a:cubicBezTo>
                    <a:pt x="10" y="13"/>
                    <a:pt x="5" y="25"/>
                    <a:pt x="0" y="3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4" name="Freeform 161"/>
            <p:cNvSpPr>
              <a:spLocks noEditPoints="1"/>
            </p:cNvSpPr>
            <p:nvPr/>
          </p:nvSpPr>
          <p:spPr bwMode="auto">
            <a:xfrm>
              <a:off x="444" y="2011"/>
              <a:ext cx="122" cy="97"/>
            </a:xfrm>
            <a:custGeom>
              <a:avLst/>
              <a:gdLst>
                <a:gd name="T0" fmla="*/ 65 w 81"/>
                <a:gd name="T1" fmla="*/ 65 h 65"/>
                <a:gd name="T2" fmla="*/ 2 w 81"/>
                <a:gd name="T3" fmla="*/ 40 h 65"/>
                <a:gd name="T4" fmla="*/ 1 w 81"/>
                <a:gd name="T5" fmla="*/ 38 h 65"/>
                <a:gd name="T6" fmla="*/ 1 w 81"/>
                <a:gd name="T7" fmla="*/ 38 h 65"/>
                <a:gd name="T8" fmla="*/ 16 w 81"/>
                <a:gd name="T9" fmla="*/ 1 h 65"/>
                <a:gd name="T10" fmla="*/ 16 w 81"/>
                <a:gd name="T11" fmla="*/ 1 h 65"/>
                <a:gd name="T12" fmla="*/ 17 w 81"/>
                <a:gd name="T13" fmla="*/ 0 h 65"/>
                <a:gd name="T14" fmla="*/ 17 w 81"/>
                <a:gd name="T15" fmla="*/ 0 h 65"/>
                <a:gd name="T16" fmla="*/ 80 w 81"/>
                <a:gd name="T17" fmla="*/ 25 h 65"/>
                <a:gd name="T18" fmla="*/ 81 w 81"/>
                <a:gd name="T19" fmla="*/ 26 h 65"/>
                <a:gd name="T20" fmla="*/ 81 w 81"/>
                <a:gd name="T21" fmla="*/ 26 h 65"/>
                <a:gd name="T22" fmla="*/ 81 w 81"/>
                <a:gd name="T23" fmla="*/ 27 h 65"/>
                <a:gd name="T24" fmla="*/ 81 w 81"/>
                <a:gd name="T25" fmla="*/ 27 h 65"/>
                <a:gd name="T26" fmla="*/ 67 w 81"/>
                <a:gd name="T27" fmla="*/ 64 h 65"/>
                <a:gd name="T28" fmla="*/ 67 w 81"/>
                <a:gd name="T29" fmla="*/ 64 h 65"/>
                <a:gd name="T30" fmla="*/ 66 w 81"/>
                <a:gd name="T31" fmla="*/ 65 h 65"/>
                <a:gd name="T32" fmla="*/ 66 w 81"/>
                <a:gd name="T33" fmla="*/ 65 h 65"/>
                <a:gd name="T34" fmla="*/ 65 w 81"/>
                <a:gd name="T35" fmla="*/ 65 h 65"/>
                <a:gd name="T36" fmla="*/ 65 w 81"/>
                <a:gd name="T37" fmla="*/ 65 h 65"/>
                <a:gd name="T38" fmla="*/ 65 w 81"/>
                <a:gd name="T39" fmla="*/ 65 h 65"/>
                <a:gd name="T40" fmla="*/ 64 w 81"/>
                <a:gd name="T41" fmla="*/ 62 h 65"/>
                <a:gd name="T42" fmla="*/ 78 w 81"/>
                <a:gd name="T43" fmla="*/ 27 h 65"/>
                <a:gd name="T44" fmla="*/ 78 w 81"/>
                <a:gd name="T45" fmla="*/ 27 h 65"/>
                <a:gd name="T46" fmla="*/ 18 w 81"/>
                <a:gd name="T47" fmla="*/ 3 h 65"/>
                <a:gd name="T48" fmla="*/ 4 w 81"/>
                <a:gd name="T49" fmla="*/ 38 h 65"/>
                <a:gd name="T50" fmla="*/ 4 w 81"/>
                <a:gd name="T51" fmla="*/ 38 h 65"/>
                <a:gd name="T52" fmla="*/ 64 w 81"/>
                <a:gd name="T53"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65">
                  <a:moveTo>
                    <a:pt x="65" y="65"/>
                  </a:moveTo>
                  <a:cubicBezTo>
                    <a:pt x="2" y="40"/>
                    <a:pt x="2" y="40"/>
                    <a:pt x="2" y="40"/>
                  </a:cubicBezTo>
                  <a:cubicBezTo>
                    <a:pt x="1" y="40"/>
                    <a:pt x="0" y="39"/>
                    <a:pt x="1" y="38"/>
                  </a:cubicBezTo>
                  <a:cubicBezTo>
                    <a:pt x="1" y="38"/>
                    <a:pt x="1" y="38"/>
                    <a:pt x="1" y="38"/>
                  </a:cubicBezTo>
                  <a:cubicBezTo>
                    <a:pt x="5" y="25"/>
                    <a:pt x="10" y="13"/>
                    <a:pt x="16" y="1"/>
                  </a:cubicBezTo>
                  <a:cubicBezTo>
                    <a:pt x="16" y="1"/>
                    <a:pt x="16" y="1"/>
                    <a:pt x="16" y="1"/>
                  </a:cubicBezTo>
                  <a:cubicBezTo>
                    <a:pt x="16" y="0"/>
                    <a:pt x="17" y="0"/>
                    <a:pt x="17" y="0"/>
                  </a:cubicBezTo>
                  <a:cubicBezTo>
                    <a:pt x="17" y="0"/>
                    <a:pt x="17" y="0"/>
                    <a:pt x="17" y="0"/>
                  </a:cubicBezTo>
                  <a:cubicBezTo>
                    <a:pt x="80" y="25"/>
                    <a:pt x="80" y="25"/>
                    <a:pt x="80" y="25"/>
                  </a:cubicBezTo>
                  <a:cubicBezTo>
                    <a:pt x="81" y="25"/>
                    <a:pt x="81" y="25"/>
                    <a:pt x="81" y="26"/>
                  </a:cubicBezTo>
                  <a:cubicBezTo>
                    <a:pt x="81" y="26"/>
                    <a:pt x="81" y="26"/>
                    <a:pt x="81" y="26"/>
                  </a:cubicBezTo>
                  <a:cubicBezTo>
                    <a:pt x="81" y="26"/>
                    <a:pt x="81" y="27"/>
                    <a:pt x="81" y="27"/>
                  </a:cubicBezTo>
                  <a:cubicBezTo>
                    <a:pt x="81" y="27"/>
                    <a:pt x="81" y="27"/>
                    <a:pt x="81" y="27"/>
                  </a:cubicBezTo>
                  <a:cubicBezTo>
                    <a:pt x="76" y="39"/>
                    <a:pt x="71" y="52"/>
                    <a:pt x="67" y="64"/>
                  </a:cubicBezTo>
                  <a:cubicBezTo>
                    <a:pt x="67" y="64"/>
                    <a:pt x="67" y="64"/>
                    <a:pt x="67" y="64"/>
                  </a:cubicBezTo>
                  <a:cubicBezTo>
                    <a:pt x="66" y="64"/>
                    <a:pt x="66" y="65"/>
                    <a:pt x="66" y="65"/>
                  </a:cubicBezTo>
                  <a:cubicBezTo>
                    <a:pt x="66" y="65"/>
                    <a:pt x="66" y="65"/>
                    <a:pt x="66" y="65"/>
                  </a:cubicBezTo>
                  <a:cubicBezTo>
                    <a:pt x="66" y="65"/>
                    <a:pt x="65" y="65"/>
                    <a:pt x="65" y="65"/>
                  </a:cubicBezTo>
                  <a:cubicBezTo>
                    <a:pt x="65" y="65"/>
                    <a:pt x="65" y="65"/>
                    <a:pt x="65" y="65"/>
                  </a:cubicBezTo>
                  <a:cubicBezTo>
                    <a:pt x="65" y="65"/>
                    <a:pt x="65" y="65"/>
                    <a:pt x="65" y="65"/>
                  </a:cubicBezTo>
                  <a:close/>
                  <a:moveTo>
                    <a:pt x="64" y="62"/>
                  </a:moveTo>
                  <a:cubicBezTo>
                    <a:pt x="68" y="50"/>
                    <a:pt x="73" y="38"/>
                    <a:pt x="78" y="27"/>
                  </a:cubicBezTo>
                  <a:cubicBezTo>
                    <a:pt x="78" y="27"/>
                    <a:pt x="78" y="27"/>
                    <a:pt x="78" y="27"/>
                  </a:cubicBezTo>
                  <a:cubicBezTo>
                    <a:pt x="18" y="3"/>
                    <a:pt x="18" y="3"/>
                    <a:pt x="18" y="3"/>
                  </a:cubicBezTo>
                  <a:cubicBezTo>
                    <a:pt x="13" y="15"/>
                    <a:pt x="8" y="26"/>
                    <a:pt x="4" y="38"/>
                  </a:cubicBezTo>
                  <a:cubicBezTo>
                    <a:pt x="4" y="38"/>
                    <a:pt x="4" y="38"/>
                    <a:pt x="4" y="38"/>
                  </a:cubicBezTo>
                  <a:cubicBezTo>
                    <a:pt x="64" y="62"/>
                    <a:pt x="64" y="62"/>
                    <a:pt x="64"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5" name="Freeform 162"/>
            <p:cNvSpPr/>
            <p:nvPr/>
          </p:nvSpPr>
          <p:spPr bwMode="auto">
            <a:xfrm>
              <a:off x="522" y="1856"/>
              <a:ext cx="120" cy="104"/>
            </a:xfrm>
            <a:custGeom>
              <a:avLst/>
              <a:gdLst>
                <a:gd name="T0" fmla="*/ 0 w 80"/>
                <a:gd name="T1" fmla="*/ 34 h 69"/>
                <a:gd name="T2" fmla="*/ 59 w 80"/>
                <a:gd name="T3" fmla="*/ 69 h 69"/>
                <a:gd name="T4" fmla="*/ 80 w 80"/>
                <a:gd name="T5" fmla="*/ 35 h 69"/>
                <a:gd name="T6" fmla="*/ 21 w 80"/>
                <a:gd name="T7" fmla="*/ 0 h 69"/>
                <a:gd name="T8" fmla="*/ 0 w 80"/>
                <a:gd name="T9" fmla="*/ 34 h 69"/>
              </a:gdLst>
              <a:ahLst/>
              <a:cxnLst>
                <a:cxn ang="0">
                  <a:pos x="T0" y="T1"/>
                </a:cxn>
                <a:cxn ang="0">
                  <a:pos x="T2" y="T3"/>
                </a:cxn>
                <a:cxn ang="0">
                  <a:pos x="T4" y="T5"/>
                </a:cxn>
                <a:cxn ang="0">
                  <a:pos x="T6" y="T7"/>
                </a:cxn>
                <a:cxn ang="0">
                  <a:pos x="T8" y="T9"/>
                </a:cxn>
              </a:cxnLst>
              <a:rect l="0" t="0" r="r" b="b"/>
              <a:pathLst>
                <a:path w="80" h="69">
                  <a:moveTo>
                    <a:pt x="0" y="34"/>
                  </a:moveTo>
                  <a:cubicBezTo>
                    <a:pt x="59" y="69"/>
                    <a:pt x="59" y="69"/>
                    <a:pt x="59" y="69"/>
                  </a:cubicBezTo>
                  <a:cubicBezTo>
                    <a:pt x="65" y="57"/>
                    <a:pt x="72" y="46"/>
                    <a:pt x="80" y="35"/>
                  </a:cubicBezTo>
                  <a:cubicBezTo>
                    <a:pt x="21" y="0"/>
                    <a:pt x="21" y="0"/>
                    <a:pt x="21" y="0"/>
                  </a:cubicBezTo>
                  <a:cubicBezTo>
                    <a:pt x="14" y="12"/>
                    <a:pt x="7" y="23"/>
                    <a:pt x="0" y="34"/>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6" name="Freeform 163"/>
            <p:cNvSpPr>
              <a:spLocks noEditPoints="1"/>
            </p:cNvSpPr>
            <p:nvPr/>
          </p:nvSpPr>
          <p:spPr bwMode="auto">
            <a:xfrm>
              <a:off x="521" y="1855"/>
              <a:ext cx="124" cy="106"/>
            </a:xfrm>
            <a:custGeom>
              <a:avLst/>
              <a:gdLst>
                <a:gd name="T0" fmla="*/ 59 w 83"/>
                <a:gd name="T1" fmla="*/ 71 h 71"/>
                <a:gd name="T2" fmla="*/ 1 w 83"/>
                <a:gd name="T3" fmla="*/ 37 h 71"/>
                <a:gd name="T4" fmla="*/ 0 w 83"/>
                <a:gd name="T5" fmla="*/ 35 h 71"/>
                <a:gd name="T6" fmla="*/ 0 w 83"/>
                <a:gd name="T7" fmla="*/ 35 h 71"/>
                <a:gd name="T8" fmla="*/ 21 w 83"/>
                <a:gd name="T9" fmla="*/ 1 h 71"/>
                <a:gd name="T10" fmla="*/ 21 w 83"/>
                <a:gd name="T11" fmla="*/ 1 h 71"/>
                <a:gd name="T12" fmla="*/ 23 w 83"/>
                <a:gd name="T13" fmla="*/ 0 h 71"/>
                <a:gd name="T14" fmla="*/ 23 w 83"/>
                <a:gd name="T15" fmla="*/ 0 h 71"/>
                <a:gd name="T16" fmla="*/ 82 w 83"/>
                <a:gd name="T17" fmla="*/ 35 h 71"/>
                <a:gd name="T18" fmla="*/ 82 w 83"/>
                <a:gd name="T19" fmla="*/ 36 h 71"/>
                <a:gd name="T20" fmla="*/ 82 w 83"/>
                <a:gd name="T21" fmla="*/ 36 h 71"/>
                <a:gd name="T22" fmla="*/ 82 w 83"/>
                <a:gd name="T23" fmla="*/ 37 h 71"/>
                <a:gd name="T24" fmla="*/ 82 w 83"/>
                <a:gd name="T25" fmla="*/ 37 h 71"/>
                <a:gd name="T26" fmla="*/ 61 w 83"/>
                <a:gd name="T27" fmla="*/ 71 h 71"/>
                <a:gd name="T28" fmla="*/ 61 w 83"/>
                <a:gd name="T29" fmla="*/ 71 h 71"/>
                <a:gd name="T30" fmla="*/ 60 w 83"/>
                <a:gd name="T31" fmla="*/ 71 h 71"/>
                <a:gd name="T32" fmla="*/ 60 w 83"/>
                <a:gd name="T33" fmla="*/ 71 h 71"/>
                <a:gd name="T34" fmla="*/ 60 w 83"/>
                <a:gd name="T35" fmla="*/ 71 h 71"/>
                <a:gd name="T36" fmla="*/ 60 w 83"/>
                <a:gd name="T37" fmla="*/ 71 h 71"/>
                <a:gd name="T38" fmla="*/ 59 w 83"/>
                <a:gd name="T39" fmla="*/ 71 h 71"/>
                <a:gd name="T40" fmla="*/ 59 w 83"/>
                <a:gd name="T41" fmla="*/ 68 h 71"/>
                <a:gd name="T42" fmla="*/ 79 w 83"/>
                <a:gd name="T43" fmla="*/ 36 h 71"/>
                <a:gd name="T44" fmla="*/ 79 w 83"/>
                <a:gd name="T45" fmla="*/ 36 h 71"/>
                <a:gd name="T46" fmla="*/ 23 w 83"/>
                <a:gd name="T47" fmla="*/ 3 h 71"/>
                <a:gd name="T48" fmla="*/ 3 w 83"/>
                <a:gd name="T49" fmla="*/ 35 h 71"/>
                <a:gd name="T50" fmla="*/ 3 w 83"/>
                <a:gd name="T51" fmla="*/ 35 h 71"/>
                <a:gd name="T52" fmla="*/ 59 w 83"/>
                <a:gd name="T53"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71">
                  <a:moveTo>
                    <a:pt x="59" y="71"/>
                  </a:moveTo>
                  <a:cubicBezTo>
                    <a:pt x="1" y="37"/>
                    <a:pt x="1" y="37"/>
                    <a:pt x="1" y="37"/>
                  </a:cubicBezTo>
                  <a:cubicBezTo>
                    <a:pt x="0" y="36"/>
                    <a:pt x="0" y="35"/>
                    <a:pt x="0" y="35"/>
                  </a:cubicBezTo>
                  <a:cubicBezTo>
                    <a:pt x="0" y="35"/>
                    <a:pt x="0" y="35"/>
                    <a:pt x="0" y="35"/>
                  </a:cubicBezTo>
                  <a:cubicBezTo>
                    <a:pt x="7" y="23"/>
                    <a:pt x="14" y="12"/>
                    <a:pt x="21" y="1"/>
                  </a:cubicBezTo>
                  <a:cubicBezTo>
                    <a:pt x="21" y="1"/>
                    <a:pt x="21" y="1"/>
                    <a:pt x="21" y="1"/>
                  </a:cubicBezTo>
                  <a:cubicBezTo>
                    <a:pt x="22" y="0"/>
                    <a:pt x="23" y="0"/>
                    <a:pt x="23" y="0"/>
                  </a:cubicBezTo>
                  <a:cubicBezTo>
                    <a:pt x="23" y="0"/>
                    <a:pt x="23" y="0"/>
                    <a:pt x="23" y="0"/>
                  </a:cubicBezTo>
                  <a:cubicBezTo>
                    <a:pt x="82" y="35"/>
                    <a:pt x="82" y="35"/>
                    <a:pt x="82" y="35"/>
                  </a:cubicBezTo>
                  <a:cubicBezTo>
                    <a:pt x="82" y="35"/>
                    <a:pt x="82" y="35"/>
                    <a:pt x="82" y="36"/>
                  </a:cubicBezTo>
                  <a:cubicBezTo>
                    <a:pt x="82" y="36"/>
                    <a:pt x="82" y="36"/>
                    <a:pt x="82" y="36"/>
                  </a:cubicBezTo>
                  <a:cubicBezTo>
                    <a:pt x="83" y="36"/>
                    <a:pt x="82" y="36"/>
                    <a:pt x="82" y="37"/>
                  </a:cubicBezTo>
                  <a:cubicBezTo>
                    <a:pt x="82" y="37"/>
                    <a:pt x="82" y="37"/>
                    <a:pt x="82" y="37"/>
                  </a:cubicBezTo>
                  <a:cubicBezTo>
                    <a:pt x="75" y="48"/>
                    <a:pt x="68" y="59"/>
                    <a:pt x="61" y="71"/>
                  </a:cubicBezTo>
                  <a:cubicBezTo>
                    <a:pt x="61" y="71"/>
                    <a:pt x="61" y="71"/>
                    <a:pt x="61" y="71"/>
                  </a:cubicBezTo>
                  <a:cubicBezTo>
                    <a:pt x="61" y="71"/>
                    <a:pt x="60" y="71"/>
                    <a:pt x="60" y="71"/>
                  </a:cubicBezTo>
                  <a:cubicBezTo>
                    <a:pt x="60" y="71"/>
                    <a:pt x="60" y="71"/>
                    <a:pt x="60" y="71"/>
                  </a:cubicBezTo>
                  <a:cubicBezTo>
                    <a:pt x="60" y="71"/>
                    <a:pt x="60" y="71"/>
                    <a:pt x="60" y="71"/>
                  </a:cubicBezTo>
                  <a:cubicBezTo>
                    <a:pt x="60" y="71"/>
                    <a:pt x="60" y="71"/>
                    <a:pt x="60" y="71"/>
                  </a:cubicBezTo>
                  <a:cubicBezTo>
                    <a:pt x="59" y="71"/>
                    <a:pt x="59" y="71"/>
                    <a:pt x="59" y="71"/>
                  </a:cubicBezTo>
                  <a:close/>
                  <a:moveTo>
                    <a:pt x="59" y="68"/>
                  </a:moveTo>
                  <a:cubicBezTo>
                    <a:pt x="65" y="57"/>
                    <a:pt x="72" y="47"/>
                    <a:pt x="79" y="36"/>
                  </a:cubicBezTo>
                  <a:cubicBezTo>
                    <a:pt x="79" y="36"/>
                    <a:pt x="79" y="36"/>
                    <a:pt x="79" y="36"/>
                  </a:cubicBezTo>
                  <a:cubicBezTo>
                    <a:pt x="23" y="3"/>
                    <a:pt x="23" y="3"/>
                    <a:pt x="23" y="3"/>
                  </a:cubicBezTo>
                  <a:cubicBezTo>
                    <a:pt x="16" y="14"/>
                    <a:pt x="10" y="24"/>
                    <a:pt x="3" y="35"/>
                  </a:cubicBezTo>
                  <a:cubicBezTo>
                    <a:pt x="3" y="35"/>
                    <a:pt x="3" y="35"/>
                    <a:pt x="3" y="35"/>
                  </a:cubicBezTo>
                  <a:cubicBezTo>
                    <a:pt x="59" y="68"/>
                    <a:pt x="59" y="68"/>
                    <a:pt x="5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7" name="Freeform 164"/>
            <p:cNvSpPr/>
            <p:nvPr/>
          </p:nvSpPr>
          <p:spPr bwMode="auto">
            <a:xfrm>
              <a:off x="867" y="1531"/>
              <a:ext cx="102" cy="118"/>
            </a:xfrm>
            <a:custGeom>
              <a:avLst/>
              <a:gdLst>
                <a:gd name="T0" fmla="*/ 0 w 68"/>
                <a:gd name="T1" fmla="*/ 20 h 79"/>
                <a:gd name="T2" fmla="*/ 34 w 68"/>
                <a:gd name="T3" fmla="*/ 79 h 79"/>
                <a:gd name="T4" fmla="*/ 68 w 68"/>
                <a:gd name="T5" fmla="*/ 59 h 79"/>
                <a:gd name="T6" fmla="*/ 35 w 68"/>
                <a:gd name="T7" fmla="*/ 0 h 79"/>
                <a:gd name="T8" fmla="*/ 0 w 68"/>
                <a:gd name="T9" fmla="*/ 20 h 79"/>
              </a:gdLst>
              <a:ahLst/>
              <a:cxnLst>
                <a:cxn ang="0">
                  <a:pos x="T0" y="T1"/>
                </a:cxn>
                <a:cxn ang="0">
                  <a:pos x="T2" y="T3"/>
                </a:cxn>
                <a:cxn ang="0">
                  <a:pos x="T4" y="T5"/>
                </a:cxn>
                <a:cxn ang="0">
                  <a:pos x="T6" y="T7"/>
                </a:cxn>
                <a:cxn ang="0">
                  <a:pos x="T8" y="T9"/>
                </a:cxn>
              </a:cxnLst>
              <a:rect l="0" t="0" r="r" b="b"/>
              <a:pathLst>
                <a:path w="68" h="79">
                  <a:moveTo>
                    <a:pt x="0" y="20"/>
                  </a:moveTo>
                  <a:cubicBezTo>
                    <a:pt x="34" y="79"/>
                    <a:pt x="34" y="79"/>
                    <a:pt x="34" y="79"/>
                  </a:cubicBezTo>
                  <a:cubicBezTo>
                    <a:pt x="45" y="72"/>
                    <a:pt x="57" y="65"/>
                    <a:pt x="68" y="59"/>
                  </a:cubicBezTo>
                  <a:cubicBezTo>
                    <a:pt x="35" y="0"/>
                    <a:pt x="35" y="0"/>
                    <a:pt x="35" y="0"/>
                  </a:cubicBezTo>
                  <a:cubicBezTo>
                    <a:pt x="23" y="6"/>
                    <a:pt x="12" y="13"/>
                    <a:pt x="0" y="2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8" name="Freeform 165"/>
            <p:cNvSpPr>
              <a:spLocks noEditPoints="1"/>
            </p:cNvSpPr>
            <p:nvPr/>
          </p:nvSpPr>
          <p:spPr bwMode="auto">
            <a:xfrm>
              <a:off x="864" y="1528"/>
              <a:ext cx="108" cy="123"/>
            </a:xfrm>
            <a:custGeom>
              <a:avLst/>
              <a:gdLst>
                <a:gd name="T0" fmla="*/ 35 w 72"/>
                <a:gd name="T1" fmla="*/ 82 h 82"/>
                <a:gd name="T2" fmla="*/ 34 w 72"/>
                <a:gd name="T3" fmla="*/ 82 h 82"/>
                <a:gd name="T4" fmla="*/ 34 w 72"/>
                <a:gd name="T5" fmla="*/ 82 h 82"/>
                <a:gd name="T6" fmla="*/ 1 w 72"/>
                <a:gd name="T7" fmla="*/ 22 h 82"/>
                <a:gd name="T8" fmla="*/ 1 w 72"/>
                <a:gd name="T9" fmla="*/ 20 h 82"/>
                <a:gd name="T10" fmla="*/ 1 w 72"/>
                <a:gd name="T11" fmla="*/ 20 h 82"/>
                <a:gd name="T12" fmla="*/ 36 w 72"/>
                <a:gd name="T13" fmla="*/ 1 h 82"/>
                <a:gd name="T14" fmla="*/ 36 w 72"/>
                <a:gd name="T15" fmla="*/ 1 h 82"/>
                <a:gd name="T16" fmla="*/ 38 w 72"/>
                <a:gd name="T17" fmla="*/ 1 h 82"/>
                <a:gd name="T18" fmla="*/ 38 w 72"/>
                <a:gd name="T19" fmla="*/ 1 h 82"/>
                <a:gd name="T20" fmla="*/ 72 w 72"/>
                <a:gd name="T21" fmla="*/ 61 h 82"/>
                <a:gd name="T22" fmla="*/ 72 w 72"/>
                <a:gd name="T23" fmla="*/ 62 h 82"/>
                <a:gd name="T24" fmla="*/ 72 w 72"/>
                <a:gd name="T25" fmla="*/ 62 h 82"/>
                <a:gd name="T26" fmla="*/ 71 w 72"/>
                <a:gd name="T27" fmla="*/ 63 h 82"/>
                <a:gd name="T28" fmla="*/ 71 w 72"/>
                <a:gd name="T29" fmla="*/ 63 h 82"/>
                <a:gd name="T30" fmla="*/ 36 w 72"/>
                <a:gd name="T31" fmla="*/ 82 h 82"/>
                <a:gd name="T32" fmla="*/ 36 w 72"/>
                <a:gd name="T33" fmla="*/ 82 h 82"/>
                <a:gd name="T34" fmla="*/ 36 w 72"/>
                <a:gd name="T35" fmla="*/ 82 h 82"/>
                <a:gd name="T36" fmla="*/ 36 w 72"/>
                <a:gd name="T37" fmla="*/ 82 h 82"/>
                <a:gd name="T38" fmla="*/ 35 w 72"/>
                <a:gd name="T39" fmla="*/ 82 h 82"/>
                <a:gd name="T40" fmla="*/ 36 w 72"/>
                <a:gd name="T41" fmla="*/ 79 h 82"/>
                <a:gd name="T42" fmla="*/ 68 w 72"/>
                <a:gd name="T43" fmla="*/ 61 h 82"/>
                <a:gd name="T44" fmla="*/ 68 w 72"/>
                <a:gd name="T45" fmla="*/ 61 h 82"/>
                <a:gd name="T46" fmla="*/ 36 w 72"/>
                <a:gd name="T47" fmla="*/ 4 h 82"/>
                <a:gd name="T48" fmla="*/ 4 w 72"/>
                <a:gd name="T49" fmla="*/ 22 h 82"/>
                <a:gd name="T50" fmla="*/ 4 w 72"/>
                <a:gd name="T51" fmla="*/ 22 h 82"/>
                <a:gd name="T52" fmla="*/ 36 w 72"/>
                <a:gd name="T5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2">
                  <a:moveTo>
                    <a:pt x="35" y="82"/>
                  </a:moveTo>
                  <a:cubicBezTo>
                    <a:pt x="35" y="82"/>
                    <a:pt x="34" y="82"/>
                    <a:pt x="34" y="82"/>
                  </a:cubicBezTo>
                  <a:cubicBezTo>
                    <a:pt x="34" y="82"/>
                    <a:pt x="34" y="82"/>
                    <a:pt x="34" y="82"/>
                  </a:cubicBezTo>
                  <a:cubicBezTo>
                    <a:pt x="1" y="22"/>
                    <a:pt x="1" y="22"/>
                    <a:pt x="1" y="22"/>
                  </a:cubicBezTo>
                  <a:cubicBezTo>
                    <a:pt x="0" y="22"/>
                    <a:pt x="1" y="21"/>
                    <a:pt x="1" y="20"/>
                  </a:cubicBezTo>
                  <a:cubicBezTo>
                    <a:pt x="1" y="20"/>
                    <a:pt x="1" y="20"/>
                    <a:pt x="1" y="20"/>
                  </a:cubicBezTo>
                  <a:cubicBezTo>
                    <a:pt x="13" y="13"/>
                    <a:pt x="24" y="7"/>
                    <a:pt x="36" y="1"/>
                  </a:cubicBezTo>
                  <a:cubicBezTo>
                    <a:pt x="36" y="1"/>
                    <a:pt x="36" y="1"/>
                    <a:pt x="36" y="1"/>
                  </a:cubicBezTo>
                  <a:cubicBezTo>
                    <a:pt x="37" y="0"/>
                    <a:pt x="38" y="1"/>
                    <a:pt x="38" y="1"/>
                  </a:cubicBezTo>
                  <a:cubicBezTo>
                    <a:pt x="38" y="1"/>
                    <a:pt x="38" y="1"/>
                    <a:pt x="38" y="1"/>
                  </a:cubicBezTo>
                  <a:cubicBezTo>
                    <a:pt x="72" y="61"/>
                    <a:pt x="72" y="61"/>
                    <a:pt x="72" y="61"/>
                  </a:cubicBezTo>
                  <a:cubicBezTo>
                    <a:pt x="72" y="61"/>
                    <a:pt x="72" y="61"/>
                    <a:pt x="72" y="62"/>
                  </a:cubicBezTo>
                  <a:cubicBezTo>
                    <a:pt x="72" y="62"/>
                    <a:pt x="72" y="62"/>
                    <a:pt x="72" y="62"/>
                  </a:cubicBezTo>
                  <a:cubicBezTo>
                    <a:pt x="72" y="62"/>
                    <a:pt x="71" y="62"/>
                    <a:pt x="71" y="63"/>
                  </a:cubicBezTo>
                  <a:cubicBezTo>
                    <a:pt x="71" y="63"/>
                    <a:pt x="71" y="63"/>
                    <a:pt x="71" y="63"/>
                  </a:cubicBezTo>
                  <a:cubicBezTo>
                    <a:pt x="59" y="69"/>
                    <a:pt x="48" y="75"/>
                    <a:pt x="36" y="82"/>
                  </a:cubicBezTo>
                  <a:cubicBezTo>
                    <a:pt x="36" y="82"/>
                    <a:pt x="36" y="82"/>
                    <a:pt x="36" y="82"/>
                  </a:cubicBezTo>
                  <a:cubicBezTo>
                    <a:pt x="36" y="82"/>
                    <a:pt x="36" y="82"/>
                    <a:pt x="36" y="82"/>
                  </a:cubicBezTo>
                  <a:cubicBezTo>
                    <a:pt x="36" y="82"/>
                    <a:pt x="36" y="82"/>
                    <a:pt x="36" y="82"/>
                  </a:cubicBezTo>
                  <a:cubicBezTo>
                    <a:pt x="35" y="82"/>
                    <a:pt x="35" y="82"/>
                    <a:pt x="35" y="82"/>
                  </a:cubicBezTo>
                  <a:close/>
                  <a:moveTo>
                    <a:pt x="36" y="79"/>
                  </a:moveTo>
                  <a:cubicBezTo>
                    <a:pt x="47" y="72"/>
                    <a:pt x="57" y="66"/>
                    <a:pt x="68" y="61"/>
                  </a:cubicBezTo>
                  <a:cubicBezTo>
                    <a:pt x="68" y="61"/>
                    <a:pt x="68" y="61"/>
                    <a:pt x="68" y="61"/>
                  </a:cubicBezTo>
                  <a:cubicBezTo>
                    <a:pt x="36" y="4"/>
                    <a:pt x="36" y="4"/>
                    <a:pt x="36" y="4"/>
                  </a:cubicBezTo>
                  <a:cubicBezTo>
                    <a:pt x="25" y="10"/>
                    <a:pt x="15" y="16"/>
                    <a:pt x="4" y="22"/>
                  </a:cubicBezTo>
                  <a:cubicBezTo>
                    <a:pt x="4" y="22"/>
                    <a:pt x="4" y="22"/>
                    <a:pt x="4" y="22"/>
                  </a:cubicBezTo>
                  <a:cubicBezTo>
                    <a:pt x="36" y="79"/>
                    <a:pt x="36" y="79"/>
                    <a:pt x="36"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9" name="Freeform 166"/>
            <p:cNvSpPr/>
            <p:nvPr/>
          </p:nvSpPr>
          <p:spPr bwMode="auto">
            <a:xfrm>
              <a:off x="1028" y="1465"/>
              <a:ext cx="91" cy="114"/>
            </a:xfrm>
            <a:custGeom>
              <a:avLst/>
              <a:gdLst>
                <a:gd name="T0" fmla="*/ 0 w 61"/>
                <a:gd name="T1" fmla="*/ 12 h 76"/>
                <a:gd name="T2" fmla="*/ 23 w 61"/>
                <a:gd name="T3" fmla="*/ 76 h 76"/>
                <a:gd name="T4" fmla="*/ 61 w 61"/>
                <a:gd name="T5" fmla="*/ 63 h 76"/>
                <a:gd name="T6" fmla="*/ 38 w 61"/>
                <a:gd name="T7" fmla="*/ 0 h 76"/>
                <a:gd name="T8" fmla="*/ 0 w 61"/>
                <a:gd name="T9" fmla="*/ 12 h 76"/>
              </a:gdLst>
              <a:ahLst/>
              <a:cxnLst>
                <a:cxn ang="0">
                  <a:pos x="T0" y="T1"/>
                </a:cxn>
                <a:cxn ang="0">
                  <a:pos x="T2" y="T3"/>
                </a:cxn>
                <a:cxn ang="0">
                  <a:pos x="T4" y="T5"/>
                </a:cxn>
                <a:cxn ang="0">
                  <a:pos x="T6" y="T7"/>
                </a:cxn>
                <a:cxn ang="0">
                  <a:pos x="T8" y="T9"/>
                </a:cxn>
              </a:cxnLst>
              <a:rect l="0" t="0" r="r" b="b"/>
              <a:pathLst>
                <a:path w="61" h="76">
                  <a:moveTo>
                    <a:pt x="0" y="12"/>
                  </a:moveTo>
                  <a:cubicBezTo>
                    <a:pt x="23" y="76"/>
                    <a:pt x="23" y="76"/>
                    <a:pt x="23" y="76"/>
                  </a:cubicBezTo>
                  <a:cubicBezTo>
                    <a:pt x="36" y="71"/>
                    <a:pt x="48" y="67"/>
                    <a:pt x="61" y="63"/>
                  </a:cubicBezTo>
                  <a:cubicBezTo>
                    <a:pt x="38" y="0"/>
                    <a:pt x="38" y="0"/>
                    <a:pt x="38" y="0"/>
                  </a:cubicBezTo>
                  <a:cubicBezTo>
                    <a:pt x="25" y="3"/>
                    <a:pt x="12" y="8"/>
                    <a:pt x="0" y="1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0" name="Freeform 167"/>
            <p:cNvSpPr>
              <a:spLocks noEditPoints="1"/>
            </p:cNvSpPr>
            <p:nvPr/>
          </p:nvSpPr>
          <p:spPr bwMode="auto">
            <a:xfrm>
              <a:off x="1025" y="1462"/>
              <a:ext cx="97" cy="120"/>
            </a:xfrm>
            <a:custGeom>
              <a:avLst/>
              <a:gdLst>
                <a:gd name="T0" fmla="*/ 25 w 65"/>
                <a:gd name="T1" fmla="*/ 79 h 80"/>
                <a:gd name="T2" fmla="*/ 24 w 65"/>
                <a:gd name="T3" fmla="*/ 79 h 80"/>
                <a:gd name="T4" fmla="*/ 24 w 65"/>
                <a:gd name="T5" fmla="*/ 79 h 80"/>
                <a:gd name="T6" fmla="*/ 0 w 65"/>
                <a:gd name="T7" fmla="*/ 15 h 80"/>
                <a:gd name="T8" fmla="*/ 1 w 65"/>
                <a:gd name="T9" fmla="*/ 13 h 80"/>
                <a:gd name="T10" fmla="*/ 1 w 65"/>
                <a:gd name="T11" fmla="*/ 13 h 80"/>
                <a:gd name="T12" fmla="*/ 39 w 65"/>
                <a:gd name="T13" fmla="*/ 0 h 80"/>
                <a:gd name="T14" fmla="*/ 39 w 65"/>
                <a:gd name="T15" fmla="*/ 0 h 80"/>
                <a:gd name="T16" fmla="*/ 41 w 65"/>
                <a:gd name="T17" fmla="*/ 1 h 80"/>
                <a:gd name="T18" fmla="*/ 41 w 65"/>
                <a:gd name="T19" fmla="*/ 1 h 80"/>
                <a:gd name="T20" fmla="*/ 64 w 65"/>
                <a:gd name="T21" fmla="*/ 65 h 80"/>
                <a:gd name="T22" fmla="*/ 64 w 65"/>
                <a:gd name="T23" fmla="*/ 66 h 80"/>
                <a:gd name="T24" fmla="*/ 64 w 65"/>
                <a:gd name="T25" fmla="*/ 66 h 80"/>
                <a:gd name="T26" fmla="*/ 64 w 65"/>
                <a:gd name="T27" fmla="*/ 67 h 80"/>
                <a:gd name="T28" fmla="*/ 64 w 65"/>
                <a:gd name="T29" fmla="*/ 67 h 80"/>
                <a:gd name="T30" fmla="*/ 26 w 65"/>
                <a:gd name="T31" fmla="*/ 79 h 80"/>
                <a:gd name="T32" fmla="*/ 26 w 65"/>
                <a:gd name="T33" fmla="*/ 79 h 80"/>
                <a:gd name="T34" fmla="*/ 25 w 65"/>
                <a:gd name="T35" fmla="*/ 80 h 80"/>
                <a:gd name="T36" fmla="*/ 25 w 65"/>
                <a:gd name="T37" fmla="*/ 80 h 80"/>
                <a:gd name="T38" fmla="*/ 25 w 65"/>
                <a:gd name="T39" fmla="*/ 79 h 80"/>
                <a:gd name="T40" fmla="*/ 26 w 65"/>
                <a:gd name="T41" fmla="*/ 76 h 80"/>
                <a:gd name="T42" fmla="*/ 61 w 65"/>
                <a:gd name="T43" fmla="*/ 64 h 80"/>
                <a:gd name="T44" fmla="*/ 61 w 65"/>
                <a:gd name="T45" fmla="*/ 64 h 80"/>
                <a:gd name="T46" fmla="*/ 39 w 65"/>
                <a:gd name="T47" fmla="*/ 3 h 80"/>
                <a:gd name="T48" fmla="*/ 4 w 65"/>
                <a:gd name="T49" fmla="*/ 15 h 80"/>
                <a:gd name="T50" fmla="*/ 4 w 65"/>
                <a:gd name="T51" fmla="*/ 15 h 80"/>
                <a:gd name="T52" fmla="*/ 26 w 65"/>
                <a:gd name="T53"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80">
                  <a:moveTo>
                    <a:pt x="25" y="79"/>
                  </a:moveTo>
                  <a:cubicBezTo>
                    <a:pt x="24" y="79"/>
                    <a:pt x="24" y="79"/>
                    <a:pt x="24" y="79"/>
                  </a:cubicBezTo>
                  <a:cubicBezTo>
                    <a:pt x="24" y="79"/>
                    <a:pt x="24" y="79"/>
                    <a:pt x="24" y="79"/>
                  </a:cubicBezTo>
                  <a:cubicBezTo>
                    <a:pt x="0" y="15"/>
                    <a:pt x="0" y="15"/>
                    <a:pt x="0" y="15"/>
                  </a:cubicBezTo>
                  <a:cubicBezTo>
                    <a:pt x="0" y="14"/>
                    <a:pt x="0" y="13"/>
                    <a:pt x="1" y="13"/>
                  </a:cubicBezTo>
                  <a:cubicBezTo>
                    <a:pt x="1" y="13"/>
                    <a:pt x="1" y="13"/>
                    <a:pt x="1" y="13"/>
                  </a:cubicBezTo>
                  <a:cubicBezTo>
                    <a:pt x="14" y="8"/>
                    <a:pt x="26" y="4"/>
                    <a:pt x="39" y="0"/>
                  </a:cubicBezTo>
                  <a:cubicBezTo>
                    <a:pt x="39" y="0"/>
                    <a:pt x="39" y="0"/>
                    <a:pt x="39" y="0"/>
                  </a:cubicBezTo>
                  <a:cubicBezTo>
                    <a:pt x="40" y="0"/>
                    <a:pt x="41" y="0"/>
                    <a:pt x="41" y="1"/>
                  </a:cubicBezTo>
                  <a:cubicBezTo>
                    <a:pt x="41" y="1"/>
                    <a:pt x="41" y="1"/>
                    <a:pt x="41" y="1"/>
                  </a:cubicBezTo>
                  <a:cubicBezTo>
                    <a:pt x="64" y="65"/>
                    <a:pt x="64" y="65"/>
                    <a:pt x="64" y="65"/>
                  </a:cubicBezTo>
                  <a:cubicBezTo>
                    <a:pt x="65" y="65"/>
                    <a:pt x="65" y="66"/>
                    <a:pt x="64" y="66"/>
                  </a:cubicBezTo>
                  <a:cubicBezTo>
                    <a:pt x="64" y="66"/>
                    <a:pt x="64" y="66"/>
                    <a:pt x="64" y="66"/>
                  </a:cubicBezTo>
                  <a:cubicBezTo>
                    <a:pt x="64" y="66"/>
                    <a:pt x="64" y="67"/>
                    <a:pt x="64" y="67"/>
                  </a:cubicBezTo>
                  <a:cubicBezTo>
                    <a:pt x="64" y="67"/>
                    <a:pt x="64" y="67"/>
                    <a:pt x="64" y="67"/>
                  </a:cubicBezTo>
                  <a:cubicBezTo>
                    <a:pt x="51" y="71"/>
                    <a:pt x="38" y="75"/>
                    <a:pt x="26" y="79"/>
                  </a:cubicBezTo>
                  <a:cubicBezTo>
                    <a:pt x="26" y="79"/>
                    <a:pt x="26" y="79"/>
                    <a:pt x="26" y="79"/>
                  </a:cubicBezTo>
                  <a:cubicBezTo>
                    <a:pt x="25" y="80"/>
                    <a:pt x="25" y="80"/>
                    <a:pt x="25" y="80"/>
                  </a:cubicBezTo>
                  <a:cubicBezTo>
                    <a:pt x="25" y="80"/>
                    <a:pt x="25" y="80"/>
                    <a:pt x="25" y="80"/>
                  </a:cubicBezTo>
                  <a:cubicBezTo>
                    <a:pt x="25" y="80"/>
                    <a:pt x="25" y="80"/>
                    <a:pt x="25" y="79"/>
                  </a:cubicBezTo>
                  <a:close/>
                  <a:moveTo>
                    <a:pt x="26" y="76"/>
                  </a:moveTo>
                  <a:cubicBezTo>
                    <a:pt x="38" y="72"/>
                    <a:pt x="49" y="68"/>
                    <a:pt x="61" y="64"/>
                  </a:cubicBezTo>
                  <a:cubicBezTo>
                    <a:pt x="61" y="64"/>
                    <a:pt x="61" y="64"/>
                    <a:pt x="61" y="64"/>
                  </a:cubicBezTo>
                  <a:cubicBezTo>
                    <a:pt x="39" y="3"/>
                    <a:pt x="39" y="3"/>
                    <a:pt x="39" y="3"/>
                  </a:cubicBezTo>
                  <a:cubicBezTo>
                    <a:pt x="27" y="7"/>
                    <a:pt x="15" y="11"/>
                    <a:pt x="4" y="15"/>
                  </a:cubicBezTo>
                  <a:cubicBezTo>
                    <a:pt x="4" y="15"/>
                    <a:pt x="4" y="15"/>
                    <a:pt x="4" y="15"/>
                  </a:cubicBezTo>
                  <a:cubicBezTo>
                    <a:pt x="26" y="76"/>
                    <a:pt x="26" y="76"/>
                    <a:pt x="26"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1" name="Freeform 168"/>
            <p:cNvSpPr/>
            <p:nvPr/>
          </p:nvSpPr>
          <p:spPr bwMode="auto">
            <a:xfrm>
              <a:off x="1205" y="1427"/>
              <a:ext cx="73" cy="110"/>
            </a:xfrm>
            <a:custGeom>
              <a:avLst/>
              <a:gdLst>
                <a:gd name="T0" fmla="*/ 0 w 49"/>
                <a:gd name="T1" fmla="*/ 5 h 73"/>
                <a:gd name="T2" fmla="*/ 9 w 49"/>
                <a:gd name="T3" fmla="*/ 73 h 73"/>
                <a:gd name="T4" fmla="*/ 49 w 49"/>
                <a:gd name="T5" fmla="*/ 67 h 73"/>
                <a:gd name="T6" fmla="*/ 40 w 49"/>
                <a:gd name="T7" fmla="*/ 0 h 73"/>
                <a:gd name="T8" fmla="*/ 0 w 49"/>
                <a:gd name="T9" fmla="*/ 5 h 73"/>
              </a:gdLst>
              <a:ahLst/>
              <a:cxnLst>
                <a:cxn ang="0">
                  <a:pos x="T0" y="T1"/>
                </a:cxn>
                <a:cxn ang="0">
                  <a:pos x="T2" y="T3"/>
                </a:cxn>
                <a:cxn ang="0">
                  <a:pos x="T4" y="T5"/>
                </a:cxn>
                <a:cxn ang="0">
                  <a:pos x="T6" y="T7"/>
                </a:cxn>
                <a:cxn ang="0">
                  <a:pos x="T8" y="T9"/>
                </a:cxn>
              </a:cxnLst>
              <a:rect l="0" t="0" r="r" b="b"/>
              <a:pathLst>
                <a:path w="49" h="73">
                  <a:moveTo>
                    <a:pt x="0" y="5"/>
                  </a:moveTo>
                  <a:cubicBezTo>
                    <a:pt x="9" y="73"/>
                    <a:pt x="9" y="73"/>
                    <a:pt x="9" y="73"/>
                  </a:cubicBezTo>
                  <a:cubicBezTo>
                    <a:pt x="23" y="71"/>
                    <a:pt x="36" y="69"/>
                    <a:pt x="49" y="67"/>
                  </a:cubicBezTo>
                  <a:cubicBezTo>
                    <a:pt x="40" y="0"/>
                    <a:pt x="40" y="0"/>
                    <a:pt x="40" y="0"/>
                  </a:cubicBezTo>
                  <a:cubicBezTo>
                    <a:pt x="26" y="1"/>
                    <a:pt x="13" y="3"/>
                    <a:pt x="0" y="5"/>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2" name="Freeform 169"/>
            <p:cNvSpPr>
              <a:spLocks noEditPoints="1"/>
            </p:cNvSpPr>
            <p:nvPr/>
          </p:nvSpPr>
          <p:spPr bwMode="auto">
            <a:xfrm>
              <a:off x="1202" y="1424"/>
              <a:ext cx="79" cy="114"/>
            </a:xfrm>
            <a:custGeom>
              <a:avLst/>
              <a:gdLst>
                <a:gd name="T0" fmla="*/ 10 w 53"/>
                <a:gd name="T1" fmla="*/ 76 h 76"/>
                <a:gd name="T2" fmla="*/ 10 w 53"/>
                <a:gd name="T3" fmla="*/ 75 h 76"/>
                <a:gd name="T4" fmla="*/ 10 w 53"/>
                <a:gd name="T5" fmla="*/ 75 h 76"/>
                <a:gd name="T6" fmla="*/ 1 w 53"/>
                <a:gd name="T7" fmla="*/ 7 h 76"/>
                <a:gd name="T8" fmla="*/ 2 w 53"/>
                <a:gd name="T9" fmla="*/ 6 h 76"/>
                <a:gd name="T10" fmla="*/ 2 w 53"/>
                <a:gd name="T11" fmla="*/ 6 h 76"/>
                <a:gd name="T12" fmla="*/ 42 w 53"/>
                <a:gd name="T13" fmla="*/ 0 h 76"/>
                <a:gd name="T14" fmla="*/ 42 w 53"/>
                <a:gd name="T15" fmla="*/ 0 h 76"/>
                <a:gd name="T16" fmla="*/ 43 w 53"/>
                <a:gd name="T17" fmla="*/ 1 h 76"/>
                <a:gd name="T18" fmla="*/ 43 w 53"/>
                <a:gd name="T19" fmla="*/ 1 h 76"/>
                <a:gd name="T20" fmla="*/ 52 w 53"/>
                <a:gd name="T21" fmla="*/ 69 h 76"/>
                <a:gd name="T22" fmla="*/ 52 w 53"/>
                <a:gd name="T23" fmla="*/ 70 h 76"/>
                <a:gd name="T24" fmla="*/ 52 w 53"/>
                <a:gd name="T25" fmla="*/ 70 h 76"/>
                <a:gd name="T26" fmla="*/ 51 w 53"/>
                <a:gd name="T27" fmla="*/ 71 h 76"/>
                <a:gd name="T28" fmla="*/ 51 w 53"/>
                <a:gd name="T29" fmla="*/ 71 h 76"/>
                <a:gd name="T30" fmla="*/ 12 w 53"/>
                <a:gd name="T31" fmla="*/ 76 h 76"/>
                <a:gd name="T32" fmla="*/ 12 w 53"/>
                <a:gd name="T33" fmla="*/ 76 h 76"/>
                <a:gd name="T34" fmla="*/ 11 w 53"/>
                <a:gd name="T35" fmla="*/ 76 h 76"/>
                <a:gd name="T36" fmla="*/ 11 w 53"/>
                <a:gd name="T37" fmla="*/ 76 h 76"/>
                <a:gd name="T38" fmla="*/ 10 w 53"/>
                <a:gd name="T39" fmla="*/ 76 h 76"/>
                <a:gd name="T40" fmla="*/ 13 w 53"/>
                <a:gd name="T41" fmla="*/ 73 h 76"/>
                <a:gd name="T42" fmla="*/ 49 w 53"/>
                <a:gd name="T43" fmla="*/ 68 h 76"/>
                <a:gd name="T44" fmla="*/ 49 w 53"/>
                <a:gd name="T45" fmla="*/ 68 h 76"/>
                <a:gd name="T46" fmla="*/ 40 w 53"/>
                <a:gd name="T47" fmla="*/ 3 h 76"/>
                <a:gd name="T48" fmla="*/ 4 w 53"/>
                <a:gd name="T49" fmla="*/ 8 h 76"/>
                <a:gd name="T50" fmla="*/ 4 w 53"/>
                <a:gd name="T51" fmla="*/ 8 h 76"/>
                <a:gd name="T52" fmla="*/ 13 w 53"/>
                <a:gd name="T53"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6">
                  <a:moveTo>
                    <a:pt x="10" y="76"/>
                  </a:moveTo>
                  <a:cubicBezTo>
                    <a:pt x="10" y="76"/>
                    <a:pt x="10" y="75"/>
                    <a:pt x="10" y="75"/>
                  </a:cubicBezTo>
                  <a:cubicBezTo>
                    <a:pt x="10" y="75"/>
                    <a:pt x="10" y="75"/>
                    <a:pt x="10" y="75"/>
                  </a:cubicBezTo>
                  <a:cubicBezTo>
                    <a:pt x="1" y="7"/>
                    <a:pt x="1" y="7"/>
                    <a:pt x="1" y="7"/>
                  </a:cubicBezTo>
                  <a:cubicBezTo>
                    <a:pt x="0" y="7"/>
                    <a:pt x="1" y="6"/>
                    <a:pt x="2" y="6"/>
                  </a:cubicBezTo>
                  <a:cubicBezTo>
                    <a:pt x="2" y="6"/>
                    <a:pt x="2" y="6"/>
                    <a:pt x="2" y="6"/>
                  </a:cubicBezTo>
                  <a:cubicBezTo>
                    <a:pt x="15" y="3"/>
                    <a:pt x="28" y="2"/>
                    <a:pt x="42" y="0"/>
                  </a:cubicBezTo>
                  <a:cubicBezTo>
                    <a:pt x="42" y="0"/>
                    <a:pt x="42" y="0"/>
                    <a:pt x="42" y="0"/>
                  </a:cubicBezTo>
                  <a:cubicBezTo>
                    <a:pt x="42" y="0"/>
                    <a:pt x="43" y="1"/>
                    <a:pt x="43" y="1"/>
                  </a:cubicBezTo>
                  <a:cubicBezTo>
                    <a:pt x="43" y="1"/>
                    <a:pt x="43" y="1"/>
                    <a:pt x="43" y="1"/>
                  </a:cubicBezTo>
                  <a:cubicBezTo>
                    <a:pt x="52" y="69"/>
                    <a:pt x="52" y="69"/>
                    <a:pt x="52" y="69"/>
                  </a:cubicBezTo>
                  <a:cubicBezTo>
                    <a:pt x="53" y="69"/>
                    <a:pt x="52" y="70"/>
                    <a:pt x="52" y="70"/>
                  </a:cubicBezTo>
                  <a:cubicBezTo>
                    <a:pt x="52" y="70"/>
                    <a:pt x="52" y="70"/>
                    <a:pt x="52" y="70"/>
                  </a:cubicBezTo>
                  <a:cubicBezTo>
                    <a:pt x="52" y="71"/>
                    <a:pt x="52" y="71"/>
                    <a:pt x="51" y="71"/>
                  </a:cubicBezTo>
                  <a:cubicBezTo>
                    <a:pt x="51" y="71"/>
                    <a:pt x="51" y="71"/>
                    <a:pt x="51" y="71"/>
                  </a:cubicBezTo>
                  <a:cubicBezTo>
                    <a:pt x="38" y="72"/>
                    <a:pt x="25" y="74"/>
                    <a:pt x="12" y="76"/>
                  </a:cubicBezTo>
                  <a:cubicBezTo>
                    <a:pt x="12" y="76"/>
                    <a:pt x="12" y="76"/>
                    <a:pt x="12" y="76"/>
                  </a:cubicBezTo>
                  <a:cubicBezTo>
                    <a:pt x="12" y="76"/>
                    <a:pt x="11" y="76"/>
                    <a:pt x="11" y="76"/>
                  </a:cubicBezTo>
                  <a:cubicBezTo>
                    <a:pt x="11" y="76"/>
                    <a:pt x="11" y="76"/>
                    <a:pt x="11" y="76"/>
                  </a:cubicBezTo>
                  <a:cubicBezTo>
                    <a:pt x="11" y="76"/>
                    <a:pt x="11" y="76"/>
                    <a:pt x="10" y="76"/>
                  </a:cubicBezTo>
                  <a:close/>
                  <a:moveTo>
                    <a:pt x="13" y="73"/>
                  </a:moveTo>
                  <a:cubicBezTo>
                    <a:pt x="25" y="71"/>
                    <a:pt x="37" y="69"/>
                    <a:pt x="49" y="68"/>
                  </a:cubicBezTo>
                  <a:cubicBezTo>
                    <a:pt x="49" y="68"/>
                    <a:pt x="49" y="68"/>
                    <a:pt x="49" y="68"/>
                  </a:cubicBezTo>
                  <a:cubicBezTo>
                    <a:pt x="40" y="3"/>
                    <a:pt x="40" y="3"/>
                    <a:pt x="40" y="3"/>
                  </a:cubicBezTo>
                  <a:cubicBezTo>
                    <a:pt x="28" y="5"/>
                    <a:pt x="16" y="6"/>
                    <a:pt x="4" y="8"/>
                  </a:cubicBezTo>
                  <a:cubicBezTo>
                    <a:pt x="4" y="8"/>
                    <a:pt x="4" y="8"/>
                    <a:pt x="4" y="8"/>
                  </a:cubicBezTo>
                  <a:cubicBezTo>
                    <a:pt x="13" y="73"/>
                    <a:pt x="13" y="73"/>
                    <a:pt x="13"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3" name="Freeform 170"/>
            <p:cNvSpPr/>
            <p:nvPr/>
          </p:nvSpPr>
          <p:spPr bwMode="auto">
            <a:xfrm>
              <a:off x="1380" y="1420"/>
              <a:ext cx="62" cy="105"/>
            </a:xfrm>
            <a:custGeom>
              <a:avLst/>
              <a:gdLst>
                <a:gd name="T0" fmla="*/ 1 w 41"/>
                <a:gd name="T1" fmla="*/ 0 h 70"/>
                <a:gd name="T2" fmla="*/ 0 w 41"/>
                <a:gd name="T3" fmla="*/ 69 h 70"/>
                <a:gd name="T4" fmla="*/ 40 w 41"/>
                <a:gd name="T5" fmla="*/ 70 h 70"/>
                <a:gd name="T6" fmla="*/ 41 w 41"/>
                <a:gd name="T7" fmla="*/ 2 h 70"/>
                <a:gd name="T8" fmla="*/ 1 w 41"/>
                <a:gd name="T9" fmla="*/ 0 h 70"/>
              </a:gdLst>
              <a:ahLst/>
              <a:cxnLst>
                <a:cxn ang="0">
                  <a:pos x="T0" y="T1"/>
                </a:cxn>
                <a:cxn ang="0">
                  <a:pos x="T2" y="T3"/>
                </a:cxn>
                <a:cxn ang="0">
                  <a:pos x="T4" y="T5"/>
                </a:cxn>
                <a:cxn ang="0">
                  <a:pos x="T6" y="T7"/>
                </a:cxn>
                <a:cxn ang="0">
                  <a:pos x="T8" y="T9"/>
                </a:cxn>
              </a:cxnLst>
              <a:rect l="0" t="0" r="r" b="b"/>
              <a:pathLst>
                <a:path w="41" h="70">
                  <a:moveTo>
                    <a:pt x="1" y="0"/>
                  </a:moveTo>
                  <a:cubicBezTo>
                    <a:pt x="0" y="69"/>
                    <a:pt x="0" y="69"/>
                    <a:pt x="0" y="69"/>
                  </a:cubicBezTo>
                  <a:cubicBezTo>
                    <a:pt x="13" y="69"/>
                    <a:pt x="26" y="69"/>
                    <a:pt x="40" y="70"/>
                  </a:cubicBezTo>
                  <a:cubicBezTo>
                    <a:pt x="41" y="2"/>
                    <a:pt x="41" y="2"/>
                    <a:pt x="41" y="2"/>
                  </a:cubicBezTo>
                  <a:cubicBezTo>
                    <a:pt x="27" y="1"/>
                    <a:pt x="14" y="1"/>
                    <a:pt x="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4" name="Freeform 171"/>
            <p:cNvSpPr>
              <a:spLocks noEditPoints="1"/>
            </p:cNvSpPr>
            <p:nvPr/>
          </p:nvSpPr>
          <p:spPr bwMode="auto">
            <a:xfrm>
              <a:off x="1377" y="1418"/>
              <a:ext cx="66" cy="110"/>
            </a:xfrm>
            <a:custGeom>
              <a:avLst/>
              <a:gdLst>
                <a:gd name="T0" fmla="*/ 42 w 44"/>
                <a:gd name="T1" fmla="*/ 73 h 73"/>
                <a:gd name="T2" fmla="*/ 2 w 44"/>
                <a:gd name="T3" fmla="*/ 71 h 73"/>
                <a:gd name="T4" fmla="*/ 2 w 44"/>
                <a:gd name="T5" fmla="*/ 71 h 73"/>
                <a:gd name="T6" fmla="*/ 1 w 44"/>
                <a:gd name="T7" fmla="*/ 71 h 73"/>
                <a:gd name="T8" fmla="*/ 1 w 44"/>
                <a:gd name="T9" fmla="*/ 71 h 73"/>
                <a:gd name="T10" fmla="*/ 0 w 44"/>
                <a:gd name="T11" fmla="*/ 70 h 73"/>
                <a:gd name="T12" fmla="*/ 0 w 44"/>
                <a:gd name="T13" fmla="*/ 70 h 73"/>
                <a:gd name="T14" fmla="*/ 1 w 44"/>
                <a:gd name="T15" fmla="*/ 1 h 73"/>
                <a:gd name="T16" fmla="*/ 3 w 44"/>
                <a:gd name="T17" fmla="*/ 0 h 73"/>
                <a:gd name="T18" fmla="*/ 3 w 44"/>
                <a:gd name="T19" fmla="*/ 0 h 73"/>
                <a:gd name="T20" fmla="*/ 43 w 44"/>
                <a:gd name="T21" fmla="*/ 1 h 73"/>
                <a:gd name="T22" fmla="*/ 43 w 44"/>
                <a:gd name="T23" fmla="*/ 1 h 73"/>
                <a:gd name="T24" fmla="*/ 44 w 44"/>
                <a:gd name="T25" fmla="*/ 3 h 73"/>
                <a:gd name="T26" fmla="*/ 44 w 44"/>
                <a:gd name="T27" fmla="*/ 3 h 73"/>
                <a:gd name="T28" fmla="*/ 43 w 44"/>
                <a:gd name="T29" fmla="*/ 71 h 73"/>
                <a:gd name="T30" fmla="*/ 43 w 44"/>
                <a:gd name="T31" fmla="*/ 73 h 73"/>
                <a:gd name="T32" fmla="*/ 43 w 44"/>
                <a:gd name="T33" fmla="*/ 73 h 73"/>
                <a:gd name="T34" fmla="*/ 42 w 44"/>
                <a:gd name="T35" fmla="*/ 73 h 73"/>
                <a:gd name="T36" fmla="*/ 42 w 44"/>
                <a:gd name="T37" fmla="*/ 73 h 73"/>
                <a:gd name="T38" fmla="*/ 42 w 44"/>
                <a:gd name="T39" fmla="*/ 73 h 73"/>
                <a:gd name="T40" fmla="*/ 40 w 44"/>
                <a:gd name="T41" fmla="*/ 70 h 73"/>
                <a:gd name="T42" fmla="*/ 41 w 44"/>
                <a:gd name="T43" fmla="*/ 4 h 73"/>
                <a:gd name="T44" fmla="*/ 4 w 44"/>
                <a:gd name="T45" fmla="*/ 3 h 73"/>
                <a:gd name="T46" fmla="*/ 4 w 44"/>
                <a:gd name="T47" fmla="*/ 3 h 73"/>
                <a:gd name="T48" fmla="*/ 3 w 44"/>
                <a:gd name="T49" fmla="*/ 68 h 73"/>
                <a:gd name="T50" fmla="*/ 40 w 44"/>
                <a:gd name="T51" fmla="*/ 70 h 73"/>
                <a:gd name="T52" fmla="*/ 3 w 44"/>
                <a:gd name="T53" fmla="*/ 3 h 73"/>
                <a:gd name="T54" fmla="*/ 3 w 44"/>
                <a:gd name="T55" fmla="*/ 1 h 73"/>
                <a:gd name="T56" fmla="*/ 3 w 44"/>
                <a:gd name="T57"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3">
                  <a:moveTo>
                    <a:pt x="42" y="73"/>
                  </a:moveTo>
                  <a:cubicBezTo>
                    <a:pt x="28" y="72"/>
                    <a:pt x="15" y="72"/>
                    <a:pt x="2" y="71"/>
                  </a:cubicBezTo>
                  <a:cubicBezTo>
                    <a:pt x="2" y="71"/>
                    <a:pt x="2" y="71"/>
                    <a:pt x="2" y="71"/>
                  </a:cubicBezTo>
                  <a:cubicBezTo>
                    <a:pt x="1" y="71"/>
                    <a:pt x="1" y="71"/>
                    <a:pt x="1" y="71"/>
                  </a:cubicBezTo>
                  <a:cubicBezTo>
                    <a:pt x="1" y="71"/>
                    <a:pt x="1" y="71"/>
                    <a:pt x="1" y="71"/>
                  </a:cubicBezTo>
                  <a:cubicBezTo>
                    <a:pt x="0" y="71"/>
                    <a:pt x="0" y="70"/>
                    <a:pt x="0" y="70"/>
                  </a:cubicBezTo>
                  <a:cubicBezTo>
                    <a:pt x="0" y="70"/>
                    <a:pt x="0" y="70"/>
                    <a:pt x="0" y="70"/>
                  </a:cubicBezTo>
                  <a:cubicBezTo>
                    <a:pt x="1" y="1"/>
                    <a:pt x="1" y="1"/>
                    <a:pt x="1" y="1"/>
                  </a:cubicBezTo>
                  <a:cubicBezTo>
                    <a:pt x="1" y="1"/>
                    <a:pt x="2" y="0"/>
                    <a:pt x="3" y="0"/>
                  </a:cubicBezTo>
                  <a:cubicBezTo>
                    <a:pt x="3" y="0"/>
                    <a:pt x="3" y="0"/>
                    <a:pt x="3" y="0"/>
                  </a:cubicBezTo>
                  <a:cubicBezTo>
                    <a:pt x="16" y="0"/>
                    <a:pt x="29" y="0"/>
                    <a:pt x="43" y="1"/>
                  </a:cubicBezTo>
                  <a:cubicBezTo>
                    <a:pt x="43" y="1"/>
                    <a:pt x="43" y="1"/>
                    <a:pt x="43" y="1"/>
                  </a:cubicBezTo>
                  <a:cubicBezTo>
                    <a:pt x="44" y="1"/>
                    <a:pt x="44" y="2"/>
                    <a:pt x="44" y="3"/>
                  </a:cubicBezTo>
                  <a:cubicBezTo>
                    <a:pt x="44" y="3"/>
                    <a:pt x="44" y="3"/>
                    <a:pt x="44" y="3"/>
                  </a:cubicBezTo>
                  <a:cubicBezTo>
                    <a:pt x="43" y="71"/>
                    <a:pt x="43" y="71"/>
                    <a:pt x="43" y="71"/>
                  </a:cubicBezTo>
                  <a:cubicBezTo>
                    <a:pt x="43" y="72"/>
                    <a:pt x="43" y="72"/>
                    <a:pt x="43" y="73"/>
                  </a:cubicBezTo>
                  <a:cubicBezTo>
                    <a:pt x="43" y="73"/>
                    <a:pt x="43" y="73"/>
                    <a:pt x="43" y="73"/>
                  </a:cubicBezTo>
                  <a:cubicBezTo>
                    <a:pt x="42" y="73"/>
                    <a:pt x="42" y="73"/>
                    <a:pt x="42" y="73"/>
                  </a:cubicBezTo>
                  <a:cubicBezTo>
                    <a:pt x="42" y="73"/>
                    <a:pt x="42" y="73"/>
                    <a:pt x="42" y="73"/>
                  </a:cubicBezTo>
                  <a:cubicBezTo>
                    <a:pt x="42" y="73"/>
                    <a:pt x="42" y="73"/>
                    <a:pt x="42" y="73"/>
                  </a:cubicBezTo>
                  <a:close/>
                  <a:moveTo>
                    <a:pt x="40" y="70"/>
                  </a:moveTo>
                  <a:cubicBezTo>
                    <a:pt x="41" y="4"/>
                    <a:pt x="41" y="4"/>
                    <a:pt x="41" y="4"/>
                  </a:cubicBezTo>
                  <a:cubicBezTo>
                    <a:pt x="29" y="3"/>
                    <a:pt x="16" y="3"/>
                    <a:pt x="4" y="3"/>
                  </a:cubicBezTo>
                  <a:cubicBezTo>
                    <a:pt x="4" y="3"/>
                    <a:pt x="4" y="3"/>
                    <a:pt x="4" y="3"/>
                  </a:cubicBezTo>
                  <a:cubicBezTo>
                    <a:pt x="3" y="68"/>
                    <a:pt x="3" y="68"/>
                    <a:pt x="3" y="68"/>
                  </a:cubicBezTo>
                  <a:cubicBezTo>
                    <a:pt x="15" y="69"/>
                    <a:pt x="28" y="69"/>
                    <a:pt x="40" y="70"/>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5" name="Freeform 172"/>
            <p:cNvSpPr/>
            <p:nvPr/>
          </p:nvSpPr>
          <p:spPr bwMode="auto">
            <a:xfrm>
              <a:off x="1845" y="1574"/>
              <a:ext cx="110" cy="119"/>
            </a:xfrm>
            <a:custGeom>
              <a:avLst/>
              <a:gdLst>
                <a:gd name="T0" fmla="*/ 73 w 73"/>
                <a:gd name="T1" fmla="*/ 22 h 79"/>
                <a:gd name="T2" fmla="*/ 33 w 73"/>
                <a:gd name="T3" fmla="*/ 79 h 79"/>
                <a:gd name="T4" fmla="*/ 0 w 73"/>
                <a:gd name="T5" fmla="*/ 56 h 79"/>
                <a:gd name="T6" fmla="*/ 40 w 73"/>
                <a:gd name="T7" fmla="*/ 0 h 79"/>
                <a:gd name="T8" fmla="*/ 73 w 73"/>
                <a:gd name="T9" fmla="*/ 22 h 79"/>
              </a:gdLst>
              <a:ahLst/>
              <a:cxnLst>
                <a:cxn ang="0">
                  <a:pos x="T0" y="T1"/>
                </a:cxn>
                <a:cxn ang="0">
                  <a:pos x="T2" y="T3"/>
                </a:cxn>
                <a:cxn ang="0">
                  <a:pos x="T4" y="T5"/>
                </a:cxn>
                <a:cxn ang="0">
                  <a:pos x="T6" y="T7"/>
                </a:cxn>
                <a:cxn ang="0">
                  <a:pos x="T8" y="T9"/>
                </a:cxn>
              </a:cxnLst>
              <a:rect l="0" t="0" r="r" b="b"/>
              <a:pathLst>
                <a:path w="73" h="79">
                  <a:moveTo>
                    <a:pt x="73" y="22"/>
                  </a:moveTo>
                  <a:cubicBezTo>
                    <a:pt x="33" y="79"/>
                    <a:pt x="33" y="79"/>
                    <a:pt x="33" y="79"/>
                  </a:cubicBezTo>
                  <a:cubicBezTo>
                    <a:pt x="22" y="71"/>
                    <a:pt x="11" y="63"/>
                    <a:pt x="0" y="56"/>
                  </a:cubicBezTo>
                  <a:cubicBezTo>
                    <a:pt x="40" y="0"/>
                    <a:pt x="40" y="0"/>
                    <a:pt x="40" y="0"/>
                  </a:cubicBezTo>
                  <a:cubicBezTo>
                    <a:pt x="51" y="7"/>
                    <a:pt x="62" y="14"/>
                    <a:pt x="73" y="2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6" name="Freeform 173"/>
            <p:cNvSpPr>
              <a:spLocks noEditPoints="1"/>
            </p:cNvSpPr>
            <p:nvPr/>
          </p:nvSpPr>
          <p:spPr bwMode="auto">
            <a:xfrm>
              <a:off x="1842" y="1571"/>
              <a:ext cx="116" cy="123"/>
            </a:xfrm>
            <a:custGeom>
              <a:avLst/>
              <a:gdLst>
                <a:gd name="T0" fmla="*/ 34 w 77"/>
                <a:gd name="T1" fmla="*/ 82 h 82"/>
                <a:gd name="T2" fmla="*/ 1 w 77"/>
                <a:gd name="T3" fmla="*/ 60 h 82"/>
                <a:gd name="T4" fmla="*/ 1 w 77"/>
                <a:gd name="T5" fmla="*/ 60 h 82"/>
                <a:gd name="T6" fmla="*/ 0 w 77"/>
                <a:gd name="T7" fmla="*/ 59 h 82"/>
                <a:gd name="T8" fmla="*/ 0 w 77"/>
                <a:gd name="T9" fmla="*/ 59 h 82"/>
                <a:gd name="T10" fmla="*/ 0 w 77"/>
                <a:gd name="T11" fmla="*/ 57 h 82"/>
                <a:gd name="T12" fmla="*/ 0 w 77"/>
                <a:gd name="T13" fmla="*/ 57 h 82"/>
                <a:gd name="T14" fmla="*/ 41 w 77"/>
                <a:gd name="T15" fmla="*/ 1 h 82"/>
                <a:gd name="T16" fmla="*/ 43 w 77"/>
                <a:gd name="T17" fmla="*/ 1 h 82"/>
                <a:gd name="T18" fmla="*/ 43 w 77"/>
                <a:gd name="T19" fmla="*/ 1 h 82"/>
                <a:gd name="T20" fmla="*/ 76 w 77"/>
                <a:gd name="T21" fmla="*/ 23 h 82"/>
                <a:gd name="T22" fmla="*/ 76 w 77"/>
                <a:gd name="T23" fmla="*/ 23 h 82"/>
                <a:gd name="T24" fmla="*/ 75 w 77"/>
                <a:gd name="T25" fmla="*/ 24 h 82"/>
                <a:gd name="T26" fmla="*/ 76 w 77"/>
                <a:gd name="T27" fmla="*/ 23 h 82"/>
                <a:gd name="T28" fmla="*/ 76 w 77"/>
                <a:gd name="T29" fmla="*/ 25 h 82"/>
                <a:gd name="T30" fmla="*/ 76 w 77"/>
                <a:gd name="T31" fmla="*/ 25 h 82"/>
                <a:gd name="T32" fmla="*/ 36 w 77"/>
                <a:gd name="T33" fmla="*/ 82 h 82"/>
                <a:gd name="T34" fmla="*/ 35 w 77"/>
                <a:gd name="T35" fmla="*/ 82 h 82"/>
                <a:gd name="T36" fmla="*/ 35 w 77"/>
                <a:gd name="T37" fmla="*/ 82 h 82"/>
                <a:gd name="T38" fmla="*/ 35 w 77"/>
                <a:gd name="T39" fmla="*/ 82 h 82"/>
                <a:gd name="T40" fmla="*/ 35 w 77"/>
                <a:gd name="T41" fmla="*/ 82 h 82"/>
                <a:gd name="T42" fmla="*/ 34 w 77"/>
                <a:gd name="T43" fmla="*/ 82 h 82"/>
                <a:gd name="T44" fmla="*/ 34 w 77"/>
                <a:gd name="T45" fmla="*/ 79 h 82"/>
                <a:gd name="T46" fmla="*/ 73 w 77"/>
                <a:gd name="T47" fmla="*/ 25 h 82"/>
                <a:gd name="T48" fmla="*/ 42 w 77"/>
                <a:gd name="T49" fmla="*/ 4 h 82"/>
                <a:gd name="T50" fmla="*/ 42 w 77"/>
                <a:gd name="T51" fmla="*/ 4 h 82"/>
                <a:gd name="T52" fmla="*/ 4 w 77"/>
                <a:gd name="T53" fmla="*/ 58 h 82"/>
                <a:gd name="T54" fmla="*/ 34 w 77"/>
                <a:gd name="T55"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 h="82">
                  <a:moveTo>
                    <a:pt x="34" y="82"/>
                  </a:moveTo>
                  <a:cubicBezTo>
                    <a:pt x="23" y="74"/>
                    <a:pt x="12" y="67"/>
                    <a:pt x="1" y="60"/>
                  </a:cubicBezTo>
                  <a:cubicBezTo>
                    <a:pt x="1" y="60"/>
                    <a:pt x="1" y="60"/>
                    <a:pt x="1" y="60"/>
                  </a:cubicBezTo>
                  <a:cubicBezTo>
                    <a:pt x="0" y="59"/>
                    <a:pt x="0" y="59"/>
                    <a:pt x="0" y="59"/>
                  </a:cubicBezTo>
                  <a:cubicBezTo>
                    <a:pt x="0" y="59"/>
                    <a:pt x="0" y="59"/>
                    <a:pt x="0" y="59"/>
                  </a:cubicBezTo>
                  <a:cubicBezTo>
                    <a:pt x="0" y="58"/>
                    <a:pt x="0" y="58"/>
                    <a:pt x="0" y="57"/>
                  </a:cubicBezTo>
                  <a:cubicBezTo>
                    <a:pt x="0" y="57"/>
                    <a:pt x="0" y="57"/>
                    <a:pt x="0" y="57"/>
                  </a:cubicBezTo>
                  <a:cubicBezTo>
                    <a:pt x="41" y="1"/>
                    <a:pt x="41" y="1"/>
                    <a:pt x="41" y="1"/>
                  </a:cubicBezTo>
                  <a:cubicBezTo>
                    <a:pt x="41" y="0"/>
                    <a:pt x="42" y="0"/>
                    <a:pt x="43" y="1"/>
                  </a:cubicBezTo>
                  <a:cubicBezTo>
                    <a:pt x="43" y="1"/>
                    <a:pt x="43" y="1"/>
                    <a:pt x="43" y="1"/>
                  </a:cubicBezTo>
                  <a:cubicBezTo>
                    <a:pt x="54" y="8"/>
                    <a:pt x="65" y="15"/>
                    <a:pt x="76" y="23"/>
                  </a:cubicBezTo>
                  <a:cubicBezTo>
                    <a:pt x="76" y="23"/>
                    <a:pt x="76" y="23"/>
                    <a:pt x="76" y="23"/>
                  </a:cubicBezTo>
                  <a:cubicBezTo>
                    <a:pt x="75" y="24"/>
                    <a:pt x="75" y="24"/>
                    <a:pt x="75" y="24"/>
                  </a:cubicBezTo>
                  <a:cubicBezTo>
                    <a:pt x="76" y="23"/>
                    <a:pt x="76" y="23"/>
                    <a:pt x="76" y="23"/>
                  </a:cubicBezTo>
                  <a:cubicBezTo>
                    <a:pt x="77" y="23"/>
                    <a:pt x="77" y="24"/>
                    <a:pt x="76" y="25"/>
                  </a:cubicBezTo>
                  <a:cubicBezTo>
                    <a:pt x="76" y="25"/>
                    <a:pt x="76" y="25"/>
                    <a:pt x="76" y="25"/>
                  </a:cubicBezTo>
                  <a:cubicBezTo>
                    <a:pt x="36" y="82"/>
                    <a:pt x="36" y="82"/>
                    <a:pt x="36" y="82"/>
                  </a:cubicBezTo>
                  <a:cubicBezTo>
                    <a:pt x="36" y="82"/>
                    <a:pt x="35" y="82"/>
                    <a:pt x="35" y="82"/>
                  </a:cubicBezTo>
                  <a:cubicBezTo>
                    <a:pt x="35" y="82"/>
                    <a:pt x="35" y="82"/>
                    <a:pt x="35" y="82"/>
                  </a:cubicBezTo>
                  <a:cubicBezTo>
                    <a:pt x="35" y="82"/>
                    <a:pt x="35" y="82"/>
                    <a:pt x="35" y="82"/>
                  </a:cubicBezTo>
                  <a:cubicBezTo>
                    <a:pt x="35" y="82"/>
                    <a:pt x="35" y="82"/>
                    <a:pt x="35" y="82"/>
                  </a:cubicBezTo>
                  <a:cubicBezTo>
                    <a:pt x="34" y="82"/>
                    <a:pt x="34" y="82"/>
                    <a:pt x="34" y="82"/>
                  </a:cubicBezTo>
                  <a:close/>
                  <a:moveTo>
                    <a:pt x="34" y="79"/>
                  </a:moveTo>
                  <a:cubicBezTo>
                    <a:pt x="73" y="25"/>
                    <a:pt x="73" y="25"/>
                    <a:pt x="73" y="25"/>
                  </a:cubicBezTo>
                  <a:cubicBezTo>
                    <a:pt x="63" y="17"/>
                    <a:pt x="53" y="10"/>
                    <a:pt x="42" y="4"/>
                  </a:cubicBezTo>
                  <a:cubicBezTo>
                    <a:pt x="42" y="4"/>
                    <a:pt x="42" y="4"/>
                    <a:pt x="42" y="4"/>
                  </a:cubicBezTo>
                  <a:cubicBezTo>
                    <a:pt x="4" y="58"/>
                    <a:pt x="4" y="58"/>
                    <a:pt x="4" y="58"/>
                  </a:cubicBezTo>
                  <a:cubicBezTo>
                    <a:pt x="14" y="64"/>
                    <a:pt x="24" y="72"/>
                    <a:pt x="34"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7" name="Freeform 174"/>
            <p:cNvSpPr/>
            <p:nvPr/>
          </p:nvSpPr>
          <p:spPr bwMode="auto">
            <a:xfrm>
              <a:off x="1977" y="1690"/>
              <a:ext cx="119" cy="114"/>
            </a:xfrm>
            <a:custGeom>
              <a:avLst/>
              <a:gdLst>
                <a:gd name="T0" fmla="*/ 79 w 79"/>
                <a:gd name="T1" fmla="*/ 28 h 76"/>
                <a:gd name="T2" fmla="*/ 28 w 79"/>
                <a:gd name="T3" fmla="*/ 76 h 76"/>
                <a:gd name="T4" fmla="*/ 0 w 79"/>
                <a:gd name="T5" fmla="*/ 48 h 76"/>
                <a:gd name="T6" fmla="*/ 51 w 79"/>
                <a:gd name="T7" fmla="*/ 0 h 76"/>
                <a:gd name="T8" fmla="*/ 79 w 79"/>
                <a:gd name="T9" fmla="*/ 28 h 76"/>
              </a:gdLst>
              <a:ahLst/>
              <a:cxnLst>
                <a:cxn ang="0">
                  <a:pos x="T0" y="T1"/>
                </a:cxn>
                <a:cxn ang="0">
                  <a:pos x="T2" y="T3"/>
                </a:cxn>
                <a:cxn ang="0">
                  <a:pos x="T4" y="T5"/>
                </a:cxn>
                <a:cxn ang="0">
                  <a:pos x="T6" y="T7"/>
                </a:cxn>
                <a:cxn ang="0">
                  <a:pos x="T8" y="T9"/>
                </a:cxn>
              </a:cxnLst>
              <a:rect l="0" t="0" r="r" b="b"/>
              <a:pathLst>
                <a:path w="79" h="76">
                  <a:moveTo>
                    <a:pt x="79" y="28"/>
                  </a:moveTo>
                  <a:cubicBezTo>
                    <a:pt x="28" y="76"/>
                    <a:pt x="28" y="76"/>
                    <a:pt x="28" y="76"/>
                  </a:cubicBezTo>
                  <a:cubicBezTo>
                    <a:pt x="19" y="67"/>
                    <a:pt x="10" y="57"/>
                    <a:pt x="0" y="48"/>
                  </a:cubicBezTo>
                  <a:cubicBezTo>
                    <a:pt x="51" y="0"/>
                    <a:pt x="51" y="0"/>
                    <a:pt x="51" y="0"/>
                  </a:cubicBezTo>
                  <a:cubicBezTo>
                    <a:pt x="61" y="9"/>
                    <a:pt x="70" y="19"/>
                    <a:pt x="79" y="2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8" name="Freeform 175"/>
            <p:cNvSpPr>
              <a:spLocks noEditPoints="1"/>
            </p:cNvSpPr>
            <p:nvPr/>
          </p:nvSpPr>
          <p:spPr bwMode="auto">
            <a:xfrm>
              <a:off x="1976" y="1687"/>
              <a:ext cx="123" cy="120"/>
            </a:xfrm>
            <a:custGeom>
              <a:avLst/>
              <a:gdLst>
                <a:gd name="T0" fmla="*/ 29 w 82"/>
                <a:gd name="T1" fmla="*/ 80 h 80"/>
                <a:gd name="T2" fmla="*/ 28 w 82"/>
                <a:gd name="T3" fmla="*/ 79 h 80"/>
                <a:gd name="T4" fmla="*/ 28 w 82"/>
                <a:gd name="T5" fmla="*/ 79 h 80"/>
                <a:gd name="T6" fmla="*/ 0 w 82"/>
                <a:gd name="T7" fmla="*/ 51 h 80"/>
                <a:gd name="T8" fmla="*/ 0 w 82"/>
                <a:gd name="T9" fmla="*/ 51 h 80"/>
                <a:gd name="T10" fmla="*/ 0 w 82"/>
                <a:gd name="T11" fmla="*/ 50 h 80"/>
                <a:gd name="T12" fmla="*/ 0 w 82"/>
                <a:gd name="T13" fmla="*/ 50 h 80"/>
                <a:gd name="T14" fmla="*/ 0 w 82"/>
                <a:gd name="T15" fmla="*/ 49 h 80"/>
                <a:gd name="T16" fmla="*/ 0 w 82"/>
                <a:gd name="T17" fmla="*/ 49 h 80"/>
                <a:gd name="T18" fmla="*/ 51 w 82"/>
                <a:gd name="T19" fmla="*/ 1 h 80"/>
                <a:gd name="T20" fmla="*/ 53 w 82"/>
                <a:gd name="T21" fmla="*/ 1 h 80"/>
                <a:gd name="T22" fmla="*/ 53 w 82"/>
                <a:gd name="T23" fmla="*/ 1 h 80"/>
                <a:gd name="T24" fmla="*/ 82 w 82"/>
                <a:gd name="T25" fmla="*/ 29 h 80"/>
                <a:gd name="T26" fmla="*/ 82 w 82"/>
                <a:gd name="T27" fmla="*/ 29 h 80"/>
                <a:gd name="T28" fmla="*/ 80 w 82"/>
                <a:gd name="T29" fmla="*/ 30 h 80"/>
                <a:gd name="T30" fmla="*/ 82 w 82"/>
                <a:gd name="T31" fmla="*/ 29 h 80"/>
                <a:gd name="T32" fmla="*/ 81 w 82"/>
                <a:gd name="T33" fmla="*/ 31 h 80"/>
                <a:gd name="T34" fmla="*/ 81 w 82"/>
                <a:gd name="T35" fmla="*/ 31 h 80"/>
                <a:gd name="T36" fmla="*/ 30 w 82"/>
                <a:gd name="T37" fmla="*/ 80 h 80"/>
                <a:gd name="T38" fmla="*/ 29 w 82"/>
                <a:gd name="T39" fmla="*/ 80 h 80"/>
                <a:gd name="T40" fmla="*/ 29 w 82"/>
                <a:gd name="T41" fmla="*/ 80 h 80"/>
                <a:gd name="T42" fmla="*/ 29 w 82"/>
                <a:gd name="T43" fmla="*/ 80 h 80"/>
                <a:gd name="T44" fmla="*/ 30 w 82"/>
                <a:gd name="T45" fmla="*/ 76 h 80"/>
                <a:gd name="T46" fmla="*/ 78 w 82"/>
                <a:gd name="T47" fmla="*/ 30 h 80"/>
                <a:gd name="T48" fmla="*/ 52 w 82"/>
                <a:gd name="T49" fmla="*/ 4 h 80"/>
                <a:gd name="T50" fmla="*/ 52 w 82"/>
                <a:gd name="T51" fmla="*/ 4 h 80"/>
                <a:gd name="T52" fmla="*/ 3 w 82"/>
                <a:gd name="T53" fmla="*/ 50 h 80"/>
                <a:gd name="T54" fmla="*/ 30 w 82"/>
                <a:gd name="T55"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80">
                  <a:moveTo>
                    <a:pt x="29" y="80"/>
                  </a:moveTo>
                  <a:cubicBezTo>
                    <a:pt x="29" y="80"/>
                    <a:pt x="29" y="80"/>
                    <a:pt x="28" y="79"/>
                  </a:cubicBezTo>
                  <a:cubicBezTo>
                    <a:pt x="28" y="79"/>
                    <a:pt x="28" y="79"/>
                    <a:pt x="28" y="79"/>
                  </a:cubicBezTo>
                  <a:cubicBezTo>
                    <a:pt x="19" y="70"/>
                    <a:pt x="10" y="60"/>
                    <a:pt x="0" y="51"/>
                  </a:cubicBezTo>
                  <a:cubicBezTo>
                    <a:pt x="0" y="51"/>
                    <a:pt x="0" y="51"/>
                    <a:pt x="0" y="51"/>
                  </a:cubicBezTo>
                  <a:cubicBezTo>
                    <a:pt x="0" y="51"/>
                    <a:pt x="0" y="51"/>
                    <a:pt x="0" y="50"/>
                  </a:cubicBezTo>
                  <a:cubicBezTo>
                    <a:pt x="0" y="50"/>
                    <a:pt x="0" y="50"/>
                    <a:pt x="0" y="50"/>
                  </a:cubicBezTo>
                  <a:cubicBezTo>
                    <a:pt x="0" y="50"/>
                    <a:pt x="0" y="49"/>
                    <a:pt x="0" y="49"/>
                  </a:cubicBezTo>
                  <a:cubicBezTo>
                    <a:pt x="0" y="49"/>
                    <a:pt x="0" y="49"/>
                    <a:pt x="0" y="49"/>
                  </a:cubicBezTo>
                  <a:cubicBezTo>
                    <a:pt x="51" y="1"/>
                    <a:pt x="51" y="1"/>
                    <a:pt x="51" y="1"/>
                  </a:cubicBezTo>
                  <a:cubicBezTo>
                    <a:pt x="52" y="0"/>
                    <a:pt x="53" y="0"/>
                    <a:pt x="53" y="1"/>
                  </a:cubicBezTo>
                  <a:cubicBezTo>
                    <a:pt x="53" y="1"/>
                    <a:pt x="53" y="1"/>
                    <a:pt x="53" y="1"/>
                  </a:cubicBezTo>
                  <a:cubicBezTo>
                    <a:pt x="63" y="10"/>
                    <a:pt x="72" y="20"/>
                    <a:pt x="82" y="29"/>
                  </a:cubicBezTo>
                  <a:cubicBezTo>
                    <a:pt x="82" y="29"/>
                    <a:pt x="82" y="29"/>
                    <a:pt x="82" y="29"/>
                  </a:cubicBezTo>
                  <a:cubicBezTo>
                    <a:pt x="80" y="30"/>
                    <a:pt x="80" y="30"/>
                    <a:pt x="80" y="30"/>
                  </a:cubicBezTo>
                  <a:cubicBezTo>
                    <a:pt x="82" y="29"/>
                    <a:pt x="82" y="29"/>
                    <a:pt x="82" y="29"/>
                  </a:cubicBezTo>
                  <a:cubicBezTo>
                    <a:pt x="82" y="30"/>
                    <a:pt x="82" y="31"/>
                    <a:pt x="81" y="31"/>
                  </a:cubicBezTo>
                  <a:cubicBezTo>
                    <a:pt x="81" y="31"/>
                    <a:pt x="81" y="31"/>
                    <a:pt x="81" y="31"/>
                  </a:cubicBezTo>
                  <a:cubicBezTo>
                    <a:pt x="30" y="80"/>
                    <a:pt x="30" y="80"/>
                    <a:pt x="30" y="80"/>
                  </a:cubicBezTo>
                  <a:cubicBezTo>
                    <a:pt x="30" y="80"/>
                    <a:pt x="30" y="80"/>
                    <a:pt x="29" y="80"/>
                  </a:cubicBezTo>
                  <a:cubicBezTo>
                    <a:pt x="29" y="80"/>
                    <a:pt x="29" y="80"/>
                    <a:pt x="29" y="80"/>
                  </a:cubicBezTo>
                  <a:cubicBezTo>
                    <a:pt x="29" y="80"/>
                    <a:pt x="29" y="80"/>
                    <a:pt x="29" y="80"/>
                  </a:cubicBezTo>
                  <a:close/>
                  <a:moveTo>
                    <a:pt x="30" y="76"/>
                  </a:moveTo>
                  <a:cubicBezTo>
                    <a:pt x="78" y="30"/>
                    <a:pt x="78" y="30"/>
                    <a:pt x="78" y="30"/>
                  </a:cubicBezTo>
                  <a:cubicBezTo>
                    <a:pt x="70" y="21"/>
                    <a:pt x="61" y="13"/>
                    <a:pt x="52" y="4"/>
                  </a:cubicBezTo>
                  <a:cubicBezTo>
                    <a:pt x="52" y="4"/>
                    <a:pt x="52" y="4"/>
                    <a:pt x="52" y="4"/>
                  </a:cubicBezTo>
                  <a:cubicBezTo>
                    <a:pt x="3" y="50"/>
                    <a:pt x="3" y="50"/>
                    <a:pt x="3" y="50"/>
                  </a:cubicBezTo>
                  <a:cubicBezTo>
                    <a:pt x="12" y="59"/>
                    <a:pt x="21" y="67"/>
                    <a:pt x="30"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9" name="Freeform 176"/>
            <p:cNvSpPr/>
            <p:nvPr/>
          </p:nvSpPr>
          <p:spPr bwMode="auto">
            <a:xfrm>
              <a:off x="1701" y="1490"/>
              <a:ext cx="95" cy="120"/>
            </a:xfrm>
            <a:custGeom>
              <a:avLst/>
              <a:gdLst>
                <a:gd name="T0" fmla="*/ 27 w 63"/>
                <a:gd name="T1" fmla="*/ 0 h 80"/>
                <a:gd name="T2" fmla="*/ 0 w 63"/>
                <a:gd name="T3" fmla="*/ 64 h 80"/>
                <a:gd name="T4" fmla="*/ 36 w 63"/>
                <a:gd name="T5" fmla="*/ 80 h 80"/>
                <a:gd name="T6" fmla="*/ 63 w 63"/>
                <a:gd name="T7" fmla="*/ 16 h 80"/>
                <a:gd name="T8" fmla="*/ 27 w 63"/>
                <a:gd name="T9" fmla="*/ 0 h 80"/>
              </a:gdLst>
              <a:ahLst/>
              <a:cxnLst>
                <a:cxn ang="0">
                  <a:pos x="T0" y="T1"/>
                </a:cxn>
                <a:cxn ang="0">
                  <a:pos x="T2" y="T3"/>
                </a:cxn>
                <a:cxn ang="0">
                  <a:pos x="T4" y="T5"/>
                </a:cxn>
                <a:cxn ang="0">
                  <a:pos x="T6" y="T7"/>
                </a:cxn>
                <a:cxn ang="0">
                  <a:pos x="T8" y="T9"/>
                </a:cxn>
              </a:cxnLst>
              <a:rect l="0" t="0" r="r" b="b"/>
              <a:pathLst>
                <a:path w="63" h="80">
                  <a:moveTo>
                    <a:pt x="27" y="0"/>
                  </a:moveTo>
                  <a:cubicBezTo>
                    <a:pt x="0" y="64"/>
                    <a:pt x="0" y="64"/>
                    <a:pt x="0" y="64"/>
                  </a:cubicBezTo>
                  <a:cubicBezTo>
                    <a:pt x="12" y="69"/>
                    <a:pt x="24" y="74"/>
                    <a:pt x="36" y="80"/>
                  </a:cubicBezTo>
                  <a:cubicBezTo>
                    <a:pt x="63" y="16"/>
                    <a:pt x="63" y="16"/>
                    <a:pt x="63" y="16"/>
                  </a:cubicBezTo>
                  <a:cubicBezTo>
                    <a:pt x="51" y="10"/>
                    <a:pt x="39" y="5"/>
                    <a:pt x="27"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0" name="Freeform 177"/>
            <p:cNvSpPr>
              <a:spLocks noEditPoints="1"/>
            </p:cNvSpPr>
            <p:nvPr/>
          </p:nvSpPr>
          <p:spPr bwMode="auto">
            <a:xfrm>
              <a:off x="1698" y="1487"/>
              <a:ext cx="101" cy="125"/>
            </a:xfrm>
            <a:custGeom>
              <a:avLst/>
              <a:gdLst>
                <a:gd name="T0" fmla="*/ 38 w 67"/>
                <a:gd name="T1" fmla="*/ 83 h 83"/>
                <a:gd name="T2" fmla="*/ 1 w 67"/>
                <a:gd name="T3" fmla="*/ 67 h 83"/>
                <a:gd name="T4" fmla="*/ 1 w 67"/>
                <a:gd name="T5" fmla="*/ 67 h 83"/>
                <a:gd name="T6" fmla="*/ 0 w 67"/>
                <a:gd name="T7" fmla="*/ 66 h 83"/>
                <a:gd name="T8" fmla="*/ 0 w 67"/>
                <a:gd name="T9" fmla="*/ 66 h 83"/>
                <a:gd name="T10" fmla="*/ 0 w 67"/>
                <a:gd name="T11" fmla="*/ 65 h 83"/>
                <a:gd name="T12" fmla="*/ 0 w 67"/>
                <a:gd name="T13" fmla="*/ 65 h 83"/>
                <a:gd name="T14" fmla="*/ 27 w 67"/>
                <a:gd name="T15" fmla="*/ 1 h 83"/>
                <a:gd name="T16" fmla="*/ 29 w 67"/>
                <a:gd name="T17" fmla="*/ 0 h 83"/>
                <a:gd name="T18" fmla="*/ 29 w 67"/>
                <a:gd name="T19" fmla="*/ 0 h 83"/>
                <a:gd name="T20" fmla="*/ 66 w 67"/>
                <a:gd name="T21" fmla="*/ 17 h 83"/>
                <a:gd name="T22" fmla="*/ 66 w 67"/>
                <a:gd name="T23" fmla="*/ 17 h 83"/>
                <a:gd name="T24" fmla="*/ 67 w 67"/>
                <a:gd name="T25" fmla="*/ 18 h 83"/>
                <a:gd name="T26" fmla="*/ 67 w 67"/>
                <a:gd name="T27" fmla="*/ 18 h 83"/>
                <a:gd name="T28" fmla="*/ 40 w 67"/>
                <a:gd name="T29" fmla="*/ 82 h 83"/>
                <a:gd name="T30" fmla="*/ 39 w 67"/>
                <a:gd name="T31" fmla="*/ 83 h 83"/>
                <a:gd name="T32" fmla="*/ 39 w 67"/>
                <a:gd name="T33" fmla="*/ 83 h 83"/>
                <a:gd name="T34" fmla="*/ 38 w 67"/>
                <a:gd name="T35" fmla="*/ 83 h 83"/>
                <a:gd name="T36" fmla="*/ 38 w 67"/>
                <a:gd name="T37" fmla="*/ 83 h 83"/>
                <a:gd name="T38" fmla="*/ 38 w 67"/>
                <a:gd name="T39" fmla="*/ 83 h 83"/>
                <a:gd name="T40" fmla="*/ 38 w 67"/>
                <a:gd name="T41" fmla="*/ 80 h 83"/>
                <a:gd name="T42" fmla="*/ 63 w 67"/>
                <a:gd name="T43" fmla="*/ 19 h 83"/>
                <a:gd name="T44" fmla="*/ 30 w 67"/>
                <a:gd name="T45" fmla="*/ 4 h 83"/>
                <a:gd name="T46" fmla="*/ 30 w 67"/>
                <a:gd name="T47" fmla="*/ 4 h 83"/>
                <a:gd name="T48" fmla="*/ 3 w 67"/>
                <a:gd name="T49" fmla="*/ 65 h 83"/>
                <a:gd name="T50" fmla="*/ 38 w 67"/>
                <a:gd name="T51" fmla="*/ 80 h 83"/>
                <a:gd name="T52" fmla="*/ 28 w 67"/>
                <a:gd name="T53" fmla="*/ 3 h 83"/>
                <a:gd name="T54" fmla="*/ 29 w 67"/>
                <a:gd name="T55" fmla="*/ 2 h 83"/>
                <a:gd name="T56" fmla="*/ 28 w 67"/>
                <a:gd name="T5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3">
                  <a:moveTo>
                    <a:pt x="38" y="83"/>
                  </a:moveTo>
                  <a:cubicBezTo>
                    <a:pt x="26" y="77"/>
                    <a:pt x="13" y="72"/>
                    <a:pt x="1" y="67"/>
                  </a:cubicBezTo>
                  <a:cubicBezTo>
                    <a:pt x="1" y="67"/>
                    <a:pt x="1" y="67"/>
                    <a:pt x="1" y="67"/>
                  </a:cubicBezTo>
                  <a:cubicBezTo>
                    <a:pt x="1" y="67"/>
                    <a:pt x="0" y="67"/>
                    <a:pt x="0" y="66"/>
                  </a:cubicBezTo>
                  <a:cubicBezTo>
                    <a:pt x="0" y="66"/>
                    <a:pt x="0" y="66"/>
                    <a:pt x="0" y="66"/>
                  </a:cubicBezTo>
                  <a:cubicBezTo>
                    <a:pt x="0" y="66"/>
                    <a:pt x="0" y="66"/>
                    <a:pt x="0" y="65"/>
                  </a:cubicBezTo>
                  <a:cubicBezTo>
                    <a:pt x="0" y="65"/>
                    <a:pt x="0" y="65"/>
                    <a:pt x="0" y="65"/>
                  </a:cubicBezTo>
                  <a:cubicBezTo>
                    <a:pt x="27" y="1"/>
                    <a:pt x="27" y="1"/>
                    <a:pt x="27" y="1"/>
                  </a:cubicBezTo>
                  <a:cubicBezTo>
                    <a:pt x="28" y="1"/>
                    <a:pt x="28" y="0"/>
                    <a:pt x="29" y="0"/>
                  </a:cubicBezTo>
                  <a:cubicBezTo>
                    <a:pt x="29" y="0"/>
                    <a:pt x="29" y="0"/>
                    <a:pt x="29" y="0"/>
                  </a:cubicBezTo>
                  <a:cubicBezTo>
                    <a:pt x="42" y="5"/>
                    <a:pt x="54" y="11"/>
                    <a:pt x="66" y="17"/>
                  </a:cubicBezTo>
                  <a:cubicBezTo>
                    <a:pt x="66" y="17"/>
                    <a:pt x="66" y="17"/>
                    <a:pt x="66" y="17"/>
                  </a:cubicBezTo>
                  <a:cubicBezTo>
                    <a:pt x="67" y="17"/>
                    <a:pt x="67" y="18"/>
                    <a:pt x="67" y="18"/>
                  </a:cubicBezTo>
                  <a:cubicBezTo>
                    <a:pt x="67" y="18"/>
                    <a:pt x="67" y="18"/>
                    <a:pt x="67" y="18"/>
                  </a:cubicBezTo>
                  <a:cubicBezTo>
                    <a:pt x="40" y="82"/>
                    <a:pt x="40" y="82"/>
                    <a:pt x="40" y="82"/>
                  </a:cubicBezTo>
                  <a:cubicBezTo>
                    <a:pt x="39" y="83"/>
                    <a:pt x="39" y="83"/>
                    <a:pt x="39" y="83"/>
                  </a:cubicBezTo>
                  <a:cubicBezTo>
                    <a:pt x="39" y="83"/>
                    <a:pt x="39" y="83"/>
                    <a:pt x="39" y="83"/>
                  </a:cubicBezTo>
                  <a:cubicBezTo>
                    <a:pt x="39" y="83"/>
                    <a:pt x="38" y="83"/>
                    <a:pt x="38" y="83"/>
                  </a:cubicBezTo>
                  <a:cubicBezTo>
                    <a:pt x="38" y="83"/>
                    <a:pt x="38" y="83"/>
                    <a:pt x="38" y="83"/>
                  </a:cubicBezTo>
                  <a:cubicBezTo>
                    <a:pt x="38" y="83"/>
                    <a:pt x="38" y="83"/>
                    <a:pt x="38" y="83"/>
                  </a:cubicBezTo>
                  <a:close/>
                  <a:moveTo>
                    <a:pt x="38" y="80"/>
                  </a:moveTo>
                  <a:cubicBezTo>
                    <a:pt x="63" y="19"/>
                    <a:pt x="63" y="19"/>
                    <a:pt x="63" y="19"/>
                  </a:cubicBezTo>
                  <a:cubicBezTo>
                    <a:pt x="52" y="13"/>
                    <a:pt x="41" y="8"/>
                    <a:pt x="30" y="4"/>
                  </a:cubicBezTo>
                  <a:cubicBezTo>
                    <a:pt x="30" y="4"/>
                    <a:pt x="30" y="4"/>
                    <a:pt x="30" y="4"/>
                  </a:cubicBezTo>
                  <a:cubicBezTo>
                    <a:pt x="3" y="65"/>
                    <a:pt x="3" y="65"/>
                    <a:pt x="3" y="65"/>
                  </a:cubicBezTo>
                  <a:cubicBezTo>
                    <a:pt x="15" y="69"/>
                    <a:pt x="26" y="74"/>
                    <a:pt x="38" y="80"/>
                  </a:cubicBezTo>
                  <a:close/>
                  <a:moveTo>
                    <a:pt x="28" y="3"/>
                  </a:moveTo>
                  <a:cubicBezTo>
                    <a:pt x="29" y="2"/>
                    <a:pt x="29" y="2"/>
                    <a:pt x="29"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1" name="Freeform 178"/>
            <p:cNvSpPr/>
            <p:nvPr/>
          </p:nvSpPr>
          <p:spPr bwMode="auto">
            <a:xfrm>
              <a:off x="1545" y="1441"/>
              <a:ext cx="84" cy="112"/>
            </a:xfrm>
            <a:custGeom>
              <a:avLst/>
              <a:gdLst>
                <a:gd name="T0" fmla="*/ 56 w 56"/>
                <a:gd name="T1" fmla="*/ 9 h 75"/>
                <a:gd name="T2" fmla="*/ 39 w 56"/>
                <a:gd name="T3" fmla="*/ 75 h 75"/>
                <a:gd name="T4" fmla="*/ 0 w 56"/>
                <a:gd name="T5" fmla="*/ 66 h 75"/>
                <a:gd name="T6" fmla="*/ 17 w 56"/>
                <a:gd name="T7" fmla="*/ 0 h 75"/>
                <a:gd name="T8" fmla="*/ 56 w 56"/>
                <a:gd name="T9" fmla="*/ 9 h 75"/>
              </a:gdLst>
              <a:ahLst/>
              <a:cxnLst>
                <a:cxn ang="0">
                  <a:pos x="T0" y="T1"/>
                </a:cxn>
                <a:cxn ang="0">
                  <a:pos x="T2" y="T3"/>
                </a:cxn>
                <a:cxn ang="0">
                  <a:pos x="T4" y="T5"/>
                </a:cxn>
                <a:cxn ang="0">
                  <a:pos x="T6" y="T7"/>
                </a:cxn>
                <a:cxn ang="0">
                  <a:pos x="T8" y="T9"/>
                </a:cxn>
              </a:cxnLst>
              <a:rect l="0" t="0" r="r" b="b"/>
              <a:pathLst>
                <a:path w="56" h="75">
                  <a:moveTo>
                    <a:pt x="56" y="9"/>
                  </a:moveTo>
                  <a:cubicBezTo>
                    <a:pt x="39" y="75"/>
                    <a:pt x="39" y="75"/>
                    <a:pt x="39" y="75"/>
                  </a:cubicBezTo>
                  <a:cubicBezTo>
                    <a:pt x="27" y="72"/>
                    <a:pt x="14" y="68"/>
                    <a:pt x="0" y="66"/>
                  </a:cubicBezTo>
                  <a:cubicBezTo>
                    <a:pt x="17" y="0"/>
                    <a:pt x="17" y="0"/>
                    <a:pt x="17" y="0"/>
                  </a:cubicBezTo>
                  <a:cubicBezTo>
                    <a:pt x="30" y="2"/>
                    <a:pt x="44" y="5"/>
                    <a:pt x="56" y="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2" name="Freeform 179"/>
            <p:cNvSpPr>
              <a:spLocks noEditPoints="1"/>
            </p:cNvSpPr>
            <p:nvPr/>
          </p:nvSpPr>
          <p:spPr bwMode="auto">
            <a:xfrm>
              <a:off x="1544" y="1438"/>
              <a:ext cx="88" cy="118"/>
            </a:xfrm>
            <a:custGeom>
              <a:avLst/>
              <a:gdLst>
                <a:gd name="T0" fmla="*/ 40 w 59"/>
                <a:gd name="T1" fmla="*/ 79 h 79"/>
                <a:gd name="T2" fmla="*/ 1 w 59"/>
                <a:gd name="T3" fmla="*/ 70 h 79"/>
                <a:gd name="T4" fmla="*/ 1 w 59"/>
                <a:gd name="T5" fmla="*/ 70 h 79"/>
                <a:gd name="T6" fmla="*/ 0 w 59"/>
                <a:gd name="T7" fmla="*/ 69 h 79"/>
                <a:gd name="T8" fmla="*/ 0 w 59"/>
                <a:gd name="T9" fmla="*/ 69 h 79"/>
                <a:gd name="T10" fmla="*/ 0 w 59"/>
                <a:gd name="T11" fmla="*/ 68 h 79"/>
                <a:gd name="T12" fmla="*/ 0 w 59"/>
                <a:gd name="T13" fmla="*/ 68 h 79"/>
                <a:gd name="T14" fmla="*/ 17 w 59"/>
                <a:gd name="T15" fmla="*/ 1 h 79"/>
                <a:gd name="T16" fmla="*/ 19 w 59"/>
                <a:gd name="T17" fmla="*/ 0 h 79"/>
                <a:gd name="T18" fmla="*/ 19 w 59"/>
                <a:gd name="T19" fmla="*/ 0 h 79"/>
                <a:gd name="T20" fmla="*/ 58 w 59"/>
                <a:gd name="T21" fmla="*/ 9 h 79"/>
                <a:gd name="T22" fmla="*/ 58 w 59"/>
                <a:gd name="T23" fmla="*/ 9 h 79"/>
                <a:gd name="T24" fmla="*/ 57 w 59"/>
                <a:gd name="T25" fmla="*/ 11 h 79"/>
                <a:gd name="T26" fmla="*/ 58 w 59"/>
                <a:gd name="T27" fmla="*/ 9 h 79"/>
                <a:gd name="T28" fmla="*/ 59 w 59"/>
                <a:gd name="T29" fmla="*/ 11 h 79"/>
                <a:gd name="T30" fmla="*/ 59 w 59"/>
                <a:gd name="T31" fmla="*/ 11 h 79"/>
                <a:gd name="T32" fmla="*/ 42 w 59"/>
                <a:gd name="T33" fmla="*/ 77 h 79"/>
                <a:gd name="T34" fmla="*/ 41 w 59"/>
                <a:gd name="T35" fmla="*/ 78 h 79"/>
                <a:gd name="T36" fmla="*/ 41 w 59"/>
                <a:gd name="T37" fmla="*/ 78 h 79"/>
                <a:gd name="T38" fmla="*/ 40 w 59"/>
                <a:gd name="T39" fmla="*/ 79 h 79"/>
                <a:gd name="T40" fmla="*/ 40 w 59"/>
                <a:gd name="T41" fmla="*/ 79 h 79"/>
                <a:gd name="T42" fmla="*/ 40 w 59"/>
                <a:gd name="T43" fmla="*/ 79 h 79"/>
                <a:gd name="T44" fmla="*/ 39 w 59"/>
                <a:gd name="T45" fmla="*/ 75 h 79"/>
                <a:gd name="T46" fmla="*/ 56 w 59"/>
                <a:gd name="T47" fmla="*/ 12 h 79"/>
                <a:gd name="T48" fmla="*/ 19 w 59"/>
                <a:gd name="T49" fmla="*/ 3 h 79"/>
                <a:gd name="T50" fmla="*/ 19 w 59"/>
                <a:gd name="T51" fmla="*/ 3 h 79"/>
                <a:gd name="T52" fmla="*/ 3 w 59"/>
                <a:gd name="T53" fmla="*/ 67 h 79"/>
                <a:gd name="T54" fmla="*/ 39 w 59"/>
                <a:gd name="T5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9">
                  <a:moveTo>
                    <a:pt x="40" y="79"/>
                  </a:moveTo>
                  <a:cubicBezTo>
                    <a:pt x="27" y="75"/>
                    <a:pt x="14" y="72"/>
                    <a:pt x="1" y="70"/>
                  </a:cubicBezTo>
                  <a:cubicBezTo>
                    <a:pt x="1" y="70"/>
                    <a:pt x="1" y="70"/>
                    <a:pt x="1" y="70"/>
                  </a:cubicBezTo>
                  <a:cubicBezTo>
                    <a:pt x="1" y="69"/>
                    <a:pt x="0" y="69"/>
                    <a:pt x="0" y="69"/>
                  </a:cubicBezTo>
                  <a:cubicBezTo>
                    <a:pt x="0" y="69"/>
                    <a:pt x="0" y="69"/>
                    <a:pt x="0" y="69"/>
                  </a:cubicBezTo>
                  <a:cubicBezTo>
                    <a:pt x="0" y="69"/>
                    <a:pt x="0" y="68"/>
                    <a:pt x="0" y="68"/>
                  </a:cubicBezTo>
                  <a:cubicBezTo>
                    <a:pt x="0" y="68"/>
                    <a:pt x="0" y="68"/>
                    <a:pt x="0" y="68"/>
                  </a:cubicBezTo>
                  <a:cubicBezTo>
                    <a:pt x="17" y="1"/>
                    <a:pt x="17" y="1"/>
                    <a:pt x="17" y="1"/>
                  </a:cubicBezTo>
                  <a:cubicBezTo>
                    <a:pt x="17" y="0"/>
                    <a:pt x="18" y="0"/>
                    <a:pt x="19" y="0"/>
                  </a:cubicBezTo>
                  <a:cubicBezTo>
                    <a:pt x="19" y="0"/>
                    <a:pt x="19" y="0"/>
                    <a:pt x="19" y="0"/>
                  </a:cubicBezTo>
                  <a:cubicBezTo>
                    <a:pt x="32" y="3"/>
                    <a:pt x="45" y="6"/>
                    <a:pt x="58" y="9"/>
                  </a:cubicBezTo>
                  <a:cubicBezTo>
                    <a:pt x="58" y="9"/>
                    <a:pt x="58" y="9"/>
                    <a:pt x="58" y="9"/>
                  </a:cubicBezTo>
                  <a:cubicBezTo>
                    <a:pt x="57" y="11"/>
                    <a:pt x="57" y="11"/>
                    <a:pt x="57" y="11"/>
                  </a:cubicBezTo>
                  <a:cubicBezTo>
                    <a:pt x="58" y="9"/>
                    <a:pt x="58" y="9"/>
                    <a:pt x="58" y="9"/>
                  </a:cubicBezTo>
                  <a:cubicBezTo>
                    <a:pt x="59" y="9"/>
                    <a:pt x="59" y="10"/>
                    <a:pt x="59" y="11"/>
                  </a:cubicBezTo>
                  <a:cubicBezTo>
                    <a:pt x="59" y="11"/>
                    <a:pt x="59" y="11"/>
                    <a:pt x="59" y="11"/>
                  </a:cubicBezTo>
                  <a:cubicBezTo>
                    <a:pt x="42" y="77"/>
                    <a:pt x="42" y="77"/>
                    <a:pt x="42" y="77"/>
                  </a:cubicBezTo>
                  <a:cubicBezTo>
                    <a:pt x="42" y="78"/>
                    <a:pt x="42" y="78"/>
                    <a:pt x="41" y="78"/>
                  </a:cubicBezTo>
                  <a:cubicBezTo>
                    <a:pt x="41" y="78"/>
                    <a:pt x="41" y="78"/>
                    <a:pt x="41" y="78"/>
                  </a:cubicBezTo>
                  <a:cubicBezTo>
                    <a:pt x="41" y="78"/>
                    <a:pt x="41" y="79"/>
                    <a:pt x="40" y="79"/>
                  </a:cubicBezTo>
                  <a:cubicBezTo>
                    <a:pt x="40" y="79"/>
                    <a:pt x="40" y="79"/>
                    <a:pt x="40" y="79"/>
                  </a:cubicBezTo>
                  <a:cubicBezTo>
                    <a:pt x="40" y="79"/>
                    <a:pt x="40" y="79"/>
                    <a:pt x="40" y="79"/>
                  </a:cubicBezTo>
                  <a:close/>
                  <a:moveTo>
                    <a:pt x="39" y="75"/>
                  </a:moveTo>
                  <a:cubicBezTo>
                    <a:pt x="56" y="12"/>
                    <a:pt x="56" y="12"/>
                    <a:pt x="56" y="12"/>
                  </a:cubicBezTo>
                  <a:cubicBezTo>
                    <a:pt x="44" y="9"/>
                    <a:pt x="32" y="6"/>
                    <a:pt x="19" y="3"/>
                  </a:cubicBezTo>
                  <a:cubicBezTo>
                    <a:pt x="19" y="3"/>
                    <a:pt x="19" y="3"/>
                    <a:pt x="19" y="3"/>
                  </a:cubicBezTo>
                  <a:cubicBezTo>
                    <a:pt x="3" y="67"/>
                    <a:pt x="3" y="67"/>
                    <a:pt x="3" y="67"/>
                  </a:cubicBezTo>
                  <a:cubicBezTo>
                    <a:pt x="15" y="69"/>
                    <a:pt x="27" y="72"/>
                    <a:pt x="39"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3" name="Freeform 180"/>
            <p:cNvSpPr/>
            <p:nvPr/>
          </p:nvSpPr>
          <p:spPr bwMode="auto">
            <a:xfrm>
              <a:off x="2250" y="2337"/>
              <a:ext cx="108" cy="63"/>
            </a:xfrm>
            <a:custGeom>
              <a:avLst/>
              <a:gdLst>
                <a:gd name="T0" fmla="*/ 71 w 72"/>
                <a:gd name="T1" fmla="*/ 0 h 42"/>
                <a:gd name="T2" fmla="*/ 0 w 72"/>
                <a:gd name="T3" fmla="*/ 2 h 42"/>
                <a:gd name="T4" fmla="*/ 1 w 72"/>
                <a:gd name="T5" fmla="*/ 42 h 42"/>
                <a:gd name="T6" fmla="*/ 72 w 72"/>
                <a:gd name="T7" fmla="*/ 40 h 42"/>
                <a:gd name="T8" fmla="*/ 71 w 72"/>
                <a:gd name="T9" fmla="*/ 0 h 42"/>
              </a:gdLst>
              <a:ahLst/>
              <a:cxnLst>
                <a:cxn ang="0">
                  <a:pos x="T0" y="T1"/>
                </a:cxn>
                <a:cxn ang="0">
                  <a:pos x="T2" y="T3"/>
                </a:cxn>
                <a:cxn ang="0">
                  <a:pos x="T4" y="T5"/>
                </a:cxn>
                <a:cxn ang="0">
                  <a:pos x="T6" y="T7"/>
                </a:cxn>
                <a:cxn ang="0">
                  <a:pos x="T8" y="T9"/>
                </a:cxn>
              </a:cxnLst>
              <a:rect l="0" t="0" r="r" b="b"/>
              <a:pathLst>
                <a:path w="72" h="42">
                  <a:moveTo>
                    <a:pt x="71" y="0"/>
                  </a:moveTo>
                  <a:cubicBezTo>
                    <a:pt x="0" y="2"/>
                    <a:pt x="0" y="2"/>
                    <a:pt x="0" y="2"/>
                  </a:cubicBezTo>
                  <a:cubicBezTo>
                    <a:pt x="1" y="15"/>
                    <a:pt x="1" y="29"/>
                    <a:pt x="1" y="42"/>
                  </a:cubicBezTo>
                  <a:cubicBezTo>
                    <a:pt x="72" y="40"/>
                    <a:pt x="72" y="40"/>
                    <a:pt x="72" y="40"/>
                  </a:cubicBezTo>
                  <a:cubicBezTo>
                    <a:pt x="72" y="26"/>
                    <a:pt x="72" y="13"/>
                    <a:pt x="7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4" name="Freeform 181"/>
            <p:cNvSpPr>
              <a:spLocks noEditPoints="1"/>
            </p:cNvSpPr>
            <p:nvPr/>
          </p:nvSpPr>
          <p:spPr bwMode="auto">
            <a:xfrm>
              <a:off x="2249" y="2334"/>
              <a:ext cx="112" cy="68"/>
            </a:xfrm>
            <a:custGeom>
              <a:avLst/>
              <a:gdLst>
                <a:gd name="T0" fmla="*/ 1 w 75"/>
                <a:gd name="T1" fmla="*/ 45 h 45"/>
                <a:gd name="T2" fmla="*/ 1 w 75"/>
                <a:gd name="T3" fmla="*/ 44 h 45"/>
                <a:gd name="T4" fmla="*/ 1 w 75"/>
                <a:gd name="T5" fmla="*/ 44 h 45"/>
                <a:gd name="T6" fmla="*/ 1 w 75"/>
                <a:gd name="T7" fmla="*/ 41 h 45"/>
                <a:gd name="T8" fmla="*/ 1 w 75"/>
                <a:gd name="T9" fmla="*/ 41 h 45"/>
                <a:gd name="T10" fmla="*/ 0 w 75"/>
                <a:gd name="T11" fmla="*/ 4 h 45"/>
                <a:gd name="T12" fmla="*/ 0 w 75"/>
                <a:gd name="T13" fmla="*/ 4 h 45"/>
                <a:gd name="T14" fmla="*/ 0 w 75"/>
                <a:gd name="T15" fmla="*/ 3 h 45"/>
                <a:gd name="T16" fmla="*/ 0 w 75"/>
                <a:gd name="T17" fmla="*/ 3 h 45"/>
                <a:gd name="T18" fmla="*/ 1 w 75"/>
                <a:gd name="T19" fmla="*/ 2 h 45"/>
                <a:gd name="T20" fmla="*/ 1 w 75"/>
                <a:gd name="T21" fmla="*/ 2 h 45"/>
                <a:gd name="T22" fmla="*/ 72 w 75"/>
                <a:gd name="T23" fmla="*/ 0 h 45"/>
                <a:gd name="T24" fmla="*/ 73 w 75"/>
                <a:gd name="T25" fmla="*/ 2 h 45"/>
                <a:gd name="T26" fmla="*/ 73 w 75"/>
                <a:gd name="T27" fmla="*/ 2 h 45"/>
                <a:gd name="T28" fmla="*/ 75 w 75"/>
                <a:gd name="T29" fmla="*/ 41 h 45"/>
                <a:gd name="T30" fmla="*/ 75 w 75"/>
                <a:gd name="T31" fmla="*/ 41 h 45"/>
                <a:gd name="T32" fmla="*/ 75 w 75"/>
                <a:gd name="T33" fmla="*/ 42 h 45"/>
                <a:gd name="T34" fmla="*/ 75 w 75"/>
                <a:gd name="T35" fmla="*/ 42 h 45"/>
                <a:gd name="T36" fmla="*/ 73 w 75"/>
                <a:gd name="T37" fmla="*/ 43 h 45"/>
                <a:gd name="T38" fmla="*/ 73 w 75"/>
                <a:gd name="T39" fmla="*/ 43 h 45"/>
                <a:gd name="T40" fmla="*/ 2 w 75"/>
                <a:gd name="T41" fmla="*/ 45 h 45"/>
                <a:gd name="T42" fmla="*/ 2 w 75"/>
                <a:gd name="T43" fmla="*/ 45 h 45"/>
                <a:gd name="T44" fmla="*/ 2 w 75"/>
                <a:gd name="T45" fmla="*/ 45 h 45"/>
                <a:gd name="T46" fmla="*/ 1 w 75"/>
                <a:gd name="T47" fmla="*/ 45 h 45"/>
                <a:gd name="T48" fmla="*/ 4 w 75"/>
                <a:gd name="T49" fmla="*/ 41 h 45"/>
                <a:gd name="T50" fmla="*/ 4 w 75"/>
                <a:gd name="T51" fmla="*/ 42 h 45"/>
                <a:gd name="T52" fmla="*/ 4 w 75"/>
                <a:gd name="T53" fmla="*/ 42 h 45"/>
                <a:gd name="T54" fmla="*/ 72 w 75"/>
                <a:gd name="T55" fmla="*/ 40 h 45"/>
                <a:gd name="T56" fmla="*/ 71 w 75"/>
                <a:gd name="T57" fmla="*/ 3 h 45"/>
                <a:gd name="T58" fmla="*/ 71 w 75"/>
                <a:gd name="T59" fmla="*/ 3 h 45"/>
                <a:gd name="T60" fmla="*/ 3 w 75"/>
                <a:gd name="T61" fmla="*/ 5 h 45"/>
                <a:gd name="T62" fmla="*/ 4 w 75"/>
                <a:gd name="T63" fmla="*/ 41 h 45"/>
                <a:gd name="T64" fmla="*/ 70 w 75"/>
                <a:gd name="T65" fmla="*/ 2 h 45"/>
                <a:gd name="T66" fmla="*/ 72 w 75"/>
                <a:gd name="T67" fmla="*/ 2 h 45"/>
                <a:gd name="T68" fmla="*/ 70 w 75"/>
                <a:gd name="T69"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45">
                  <a:moveTo>
                    <a:pt x="1" y="45"/>
                  </a:moveTo>
                  <a:cubicBezTo>
                    <a:pt x="1" y="45"/>
                    <a:pt x="1" y="44"/>
                    <a:pt x="1" y="44"/>
                  </a:cubicBezTo>
                  <a:cubicBezTo>
                    <a:pt x="1" y="44"/>
                    <a:pt x="1" y="44"/>
                    <a:pt x="1" y="44"/>
                  </a:cubicBezTo>
                  <a:cubicBezTo>
                    <a:pt x="1" y="43"/>
                    <a:pt x="1" y="42"/>
                    <a:pt x="1" y="41"/>
                  </a:cubicBezTo>
                  <a:cubicBezTo>
                    <a:pt x="1" y="41"/>
                    <a:pt x="1" y="41"/>
                    <a:pt x="1" y="41"/>
                  </a:cubicBezTo>
                  <a:cubicBezTo>
                    <a:pt x="1" y="28"/>
                    <a:pt x="0" y="16"/>
                    <a:pt x="0" y="4"/>
                  </a:cubicBezTo>
                  <a:cubicBezTo>
                    <a:pt x="0" y="4"/>
                    <a:pt x="0" y="4"/>
                    <a:pt x="0" y="4"/>
                  </a:cubicBezTo>
                  <a:cubicBezTo>
                    <a:pt x="0" y="4"/>
                    <a:pt x="0" y="3"/>
                    <a:pt x="0" y="3"/>
                  </a:cubicBezTo>
                  <a:cubicBezTo>
                    <a:pt x="0" y="3"/>
                    <a:pt x="0" y="3"/>
                    <a:pt x="0" y="3"/>
                  </a:cubicBezTo>
                  <a:cubicBezTo>
                    <a:pt x="0" y="3"/>
                    <a:pt x="1" y="2"/>
                    <a:pt x="1" y="2"/>
                  </a:cubicBezTo>
                  <a:cubicBezTo>
                    <a:pt x="1" y="2"/>
                    <a:pt x="1" y="2"/>
                    <a:pt x="1" y="2"/>
                  </a:cubicBezTo>
                  <a:cubicBezTo>
                    <a:pt x="72" y="0"/>
                    <a:pt x="72" y="0"/>
                    <a:pt x="72" y="0"/>
                  </a:cubicBezTo>
                  <a:cubicBezTo>
                    <a:pt x="73" y="0"/>
                    <a:pt x="73" y="1"/>
                    <a:pt x="73" y="2"/>
                  </a:cubicBezTo>
                  <a:cubicBezTo>
                    <a:pt x="73" y="2"/>
                    <a:pt x="73" y="2"/>
                    <a:pt x="73" y="2"/>
                  </a:cubicBezTo>
                  <a:cubicBezTo>
                    <a:pt x="74" y="15"/>
                    <a:pt x="75" y="28"/>
                    <a:pt x="75" y="41"/>
                  </a:cubicBezTo>
                  <a:cubicBezTo>
                    <a:pt x="75" y="41"/>
                    <a:pt x="75" y="41"/>
                    <a:pt x="75" y="41"/>
                  </a:cubicBezTo>
                  <a:cubicBezTo>
                    <a:pt x="75" y="41"/>
                    <a:pt x="75" y="41"/>
                    <a:pt x="75" y="42"/>
                  </a:cubicBezTo>
                  <a:cubicBezTo>
                    <a:pt x="75" y="42"/>
                    <a:pt x="75" y="42"/>
                    <a:pt x="75" y="42"/>
                  </a:cubicBezTo>
                  <a:cubicBezTo>
                    <a:pt x="75" y="43"/>
                    <a:pt x="74" y="43"/>
                    <a:pt x="73" y="43"/>
                  </a:cubicBezTo>
                  <a:cubicBezTo>
                    <a:pt x="73" y="43"/>
                    <a:pt x="73" y="43"/>
                    <a:pt x="73" y="43"/>
                  </a:cubicBezTo>
                  <a:cubicBezTo>
                    <a:pt x="2" y="45"/>
                    <a:pt x="2" y="45"/>
                    <a:pt x="2" y="45"/>
                  </a:cubicBezTo>
                  <a:cubicBezTo>
                    <a:pt x="2" y="45"/>
                    <a:pt x="2" y="45"/>
                    <a:pt x="2" y="45"/>
                  </a:cubicBezTo>
                  <a:cubicBezTo>
                    <a:pt x="2" y="45"/>
                    <a:pt x="2" y="45"/>
                    <a:pt x="2" y="45"/>
                  </a:cubicBezTo>
                  <a:cubicBezTo>
                    <a:pt x="2" y="45"/>
                    <a:pt x="1" y="45"/>
                    <a:pt x="1" y="45"/>
                  </a:cubicBezTo>
                  <a:close/>
                  <a:moveTo>
                    <a:pt x="4" y="41"/>
                  </a:moveTo>
                  <a:cubicBezTo>
                    <a:pt x="4" y="41"/>
                    <a:pt x="4" y="42"/>
                    <a:pt x="4" y="42"/>
                  </a:cubicBezTo>
                  <a:cubicBezTo>
                    <a:pt x="4" y="42"/>
                    <a:pt x="4" y="42"/>
                    <a:pt x="4" y="42"/>
                  </a:cubicBezTo>
                  <a:cubicBezTo>
                    <a:pt x="72" y="40"/>
                    <a:pt x="72" y="40"/>
                    <a:pt x="72" y="40"/>
                  </a:cubicBezTo>
                  <a:cubicBezTo>
                    <a:pt x="72" y="28"/>
                    <a:pt x="71" y="16"/>
                    <a:pt x="71" y="3"/>
                  </a:cubicBezTo>
                  <a:cubicBezTo>
                    <a:pt x="71" y="3"/>
                    <a:pt x="71" y="3"/>
                    <a:pt x="71" y="3"/>
                  </a:cubicBezTo>
                  <a:cubicBezTo>
                    <a:pt x="3" y="5"/>
                    <a:pt x="3" y="5"/>
                    <a:pt x="3" y="5"/>
                  </a:cubicBezTo>
                  <a:cubicBezTo>
                    <a:pt x="3" y="17"/>
                    <a:pt x="4" y="29"/>
                    <a:pt x="4" y="41"/>
                  </a:cubicBezTo>
                  <a:close/>
                  <a:moveTo>
                    <a:pt x="70" y="2"/>
                  </a:moveTo>
                  <a:cubicBezTo>
                    <a:pt x="72" y="2"/>
                    <a:pt x="72" y="2"/>
                    <a:pt x="72" y="2"/>
                  </a:cubicBezTo>
                  <a:cubicBezTo>
                    <a:pt x="70" y="2"/>
                    <a:pt x="70" y="2"/>
                    <a:pt x="7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5" name="Freeform 182"/>
            <p:cNvSpPr/>
            <p:nvPr/>
          </p:nvSpPr>
          <p:spPr bwMode="auto">
            <a:xfrm>
              <a:off x="2226" y="2162"/>
              <a:ext cx="117" cy="78"/>
            </a:xfrm>
            <a:custGeom>
              <a:avLst/>
              <a:gdLst>
                <a:gd name="T0" fmla="*/ 78 w 78"/>
                <a:gd name="T1" fmla="*/ 39 h 52"/>
                <a:gd name="T2" fmla="*/ 8 w 78"/>
                <a:gd name="T3" fmla="*/ 52 h 52"/>
                <a:gd name="T4" fmla="*/ 0 w 78"/>
                <a:gd name="T5" fmla="*/ 13 h 52"/>
                <a:gd name="T6" fmla="*/ 69 w 78"/>
                <a:gd name="T7" fmla="*/ 0 h 52"/>
                <a:gd name="T8" fmla="*/ 78 w 78"/>
                <a:gd name="T9" fmla="*/ 39 h 52"/>
              </a:gdLst>
              <a:ahLst/>
              <a:cxnLst>
                <a:cxn ang="0">
                  <a:pos x="T0" y="T1"/>
                </a:cxn>
                <a:cxn ang="0">
                  <a:pos x="T2" y="T3"/>
                </a:cxn>
                <a:cxn ang="0">
                  <a:pos x="T4" y="T5"/>
                </a:cxn>
                <a:cxn ang="0">
                  <a:pos x="T6" y="T7"/>
                </a:cxn>
                <a:cxn ang="0">
                  <a:pos x="T8" y="T9"/>
                </a:cxn>
              </a:cxnLst>
              <a:rect l="0" t="0" r="r" b="b"/>
              <a:pathLst>
                <a:path w="78" h="52">
                  <a:moveTo>
                    <a:pt x="78" y="39"/>
                  </a:moveTo>
                  <a:cubicBezTo>
                    <a:pt x="8" y="52"/>
                    <a:pt x="8" y="52"/>
                    <a:pt x="8" y="52"/>
                  </a:cubicBezTo>
                  <a:cubicBezTo>
                    <a:pt x="5" y="39"/>
                    <a:pt x="3" y="26"/>
                    <a:pt x="0" y="13"/>
                  </a:cubicBezTo>
                  <a:cubicBezTo>
                    <a:pt x="69" y="0"/>
                    <a:pt x="69" y="0"/>
                    <a:pt x="69" y="0"/>
                  </a:cubicBezTo>
                  <a:cubicBezTo>
                    <a:pt x="72" y="13"/>
                    <a:pt x="75" y="26"/>
                    <a:pt x="78"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6" name="Freeform 183"/>
            <p:cNvSpPr>
              <a:spLocks noEditPoints="1"/>
            </p:cNvSpPr>
            <p:nvPr/>
          </p:nvSpPr>
          <p:spPr bwMode="auto">
            <a:xfrm>
              <a:off x="2223" y="2159"/>
              <a:ext cx="122" cy="84"/>
            </a:xfrm>
            <a:custGeom>
              <a:avLst/>
              <a:gdLst>
                <a:gd name="T0" fmla="*/ 9 w 81"/>
                <a:gd name="T1" fmla="*/ 56 h 56"/>
                <a:gd name="T2" fmla="*/ 8 w 81"/>
                <a:gd name="T3" fmla="*/ 55 h 56"/>
                <a:gd name="T4" fmla="*/ 8 w 81"/>
                <a:gd name="T5" fmla="*/ 55 h 56"/>
                <a:gd name="T6" fmla="*/ 0 w 81"/>
                <a:gd name="T7" fmla="*/ 16 h 56"/>
                <a:gd name="T8" fmla="*/ 0 w 81"/>
                <a:gd name="T9" fmla="*/ 16 h 56"/>
                <a:gd name="T10" fmla="*/ 0 w 81"/>
                <a:gd name="T11" fmla="*/ 15 h 56"/>
                <a:gd name="T12" fmla="*/ 0 w 81"/>
                <a:gd name="T13" fmla="*/ 15 h 56"/>
                <a:gd name="T14" fmla="*/ 1 w 81"/>
                <a:gd name="T15" fmla="*/ 14 h 56"/>
                <a:gd name="T16" fmla="*/ 1 w 81"/>
                <a:gd name="T17" fmla="*/ 14 h 56"/>
                <a:gd name="T18" fmla="*/ 71 w 81"/>
                <a:gd name="T19" fmla="*/ 0 h 56"/>
                <a:gd name="T20" fmla="*/ 73 w 81"/>
                <a:gd name="T21" fmla="*/ 1 h 56"/>
                <a:gd name="T22" fmla="*/ 73 w 81"/>
                <a:gd name="T23" fmla="*/ 1 h 56"/>
                <a:gd name="T24" fmla="*/ 81 w 81"/>
                <a:gd name="T25" fmla="*/ 41 h 56"/>
                <a:gd name="T26" fmla="*/ 81 w 81"/>
                <a:gd name="T27" fmla="*/ 41 h 56"/>
                <a:gd name="T28" fmla="*/ 80 w 81"/>
                <a:gd name="T29" fmla="*/ 41 h 56"/>
                <a:gd name="T30" fmla="*/ 81 w 81"/>
                <a:gd name="T31" fmla="*/ 41 h 56"/>
                <a:gd name="T32" fmla="*/ 80 w 81"/>
                <a:gd name="T33" fmla="*/ 42 h 56"/>
                <a:gd name="T34" fmla="*/ 80 w 81"/>
                <a:gd name="T35" fmla="*/ 42 h 56"/>
                <a:gd name="T36" fmla="*/ 10 w 81"/>
                <a:gd name="T37" fmla="*/ 56 h 56"/>
                <a:gd name="T38" fmla="*/ 10 w 81"/>
                <a:gd name="T39" fmla="*/ 56 h 56"/>
                <a:gd name="T40" fmla="*/ 10 w 81"/>
                <a:gd name="T41" fmla="*/ 56 h 56"/>
                <a:gd name="T42" fmla="*/ 9 w 81"/>
                <a:gd name="T43" fmla="*/ 56 h 56"/>
                <a:gd name="T44" fmla="*/ 11 w 81"/>
                <a:gd name="T45" fmla="*/ 53 h 56"/>
                <a:gd name="T46" fmla="*/ 78 w 81"/>
                <a:gd name="T47" fmla="*/ 40 h 56"/>
                <a:gd name="T48" fmla="*/ 70 w 81"/>
                <a:gd name="T49" fmla="*/ 4 h 56"/>
                <a:gd name="T50" fmla="*/ 70 w 81"/>
                <a:gd name="T51" fmla="*/ 4 h 56"/>
                <a:gd name="T52" fmla="*/ 3 w 81"/>
                <a:gd name="T53" fmla="*/ 16 h 56"/>
                <a:gd name="T54" fmla="*/ 11 w 81"/>
                <a:gd name="T55"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 h="56">
                  <a:moveTo>
                    <a:pt x="9" y="56"/>
                  </a:moveTo>
                  <a:cubicBezTo>
                    <a:pt x="9" y="55"/>
                    <a:pt x="8" y="55"/>
                    <a:pt x="8" y="55"/>
                  </a:cubicBezTo>
                  <a:cubicBezTo>
                    <a:pt x="8" y="55"/>
                    <a:pt x="8" y="55"/>
                    <a:pt x="8" y="55"/>
                  </a:cubicBezTo>
                  <a:cubicBezTo>
                    <a:pt x="6" y="42"/>
                    <a:pt x="3" y="29"/>
                    <a:pt x="0" y="16"/>
                  </a:cubicBezTo>
                  <a:cubicBezTo>
                    <a:pt x="0" y="16"/>
                    <a:pt x="0" y="16"/>
                    <a:pt x="0" y="16"/>
                  </a:cubicBezTo>
                  <a:cubicBezTo>
                    <a:pt x="0" y="15"/>
                    <a:pt x="0" y="15"/>
                    <a:pt x="0" y="15"/>
                  </a:cubicBezTo>
                  <a:cubicBezTo>
                    <a:pt x="0" y="15"/>
                    <a:pt x="0" y="15"/>
                    <a:pt x="0" y="15"/>
                  </a:cubicBezTo>
                  <a:cubicBezTo>
                    <a:pt x="1" y="14"/>
                    <a:pt x="1" y="14"/>
                    <a:pt x="1" y="14"/>
                  </a:cubicBezTo>
                  <a:cubicBezTo>
                    <a:pt x="1" y="14"/>
                    <a:pt x="1" y="14"/>
                    <a:pt x="1" y="14"/>
                  </a:cubicBezTo>
                  <a:cubicBezTo>
                    <a:pt x="71" y="0"/>
                    <a:pt x="71" y="0"/>
                    <a:pt x="71" y="0"/>
                  </a:cubicBezTo>
                  <a:cubicBezTo>
                    <a:pt x="72" y="0"/>
                    <a:pt x="73" y="1"/>
                    <a:pt x="73" y="1"/>
                  </a:cubicBezTo>
                  <a:cubicBezTo>
                    <a:pt x="73" y="1"/>
                    <a:pt x="73" y="1"/>
                    <a:pt x="73" y="1"/>
                  </a:cubicBezTo>
                  <a:cubicBezTo>
                    <a:pt x="76" y="14"/>
                    <a:pt x="79" y="28"/>
                    <a:pt x="81" y="41"/>
                  </a:cubicBezTo>
                  <a:cubicBezTo>
                    <a:pt x="81" y="41"/>
                    <a:pt x="81" y="41"/>
                    <a:pt x="81" y="41"/>
                  </a:cubicBezTo>
                  <a:cubicBezTo>
                    <a:pt x="80" y="41"/>
                    <a:pt x="80" y="41"/>
                    <a:pt x="80" y="41"/>
                  </a:cubicBezTo>
                  <a:cubicBezTo>
                    <a:pt x="81" y="41"/>
                    <a:pt x="81" y="41"/>
                    <a:pt x="81" y="41"/>
                  </a:cubicBezTo>
                  <a:cubicBezTo>
                    <a:pt x="81" y="41"/>
                    <a:pt x="81" y="42"/>
                    <a:pt x="80" y="42"/>
                  </a:cubicBezTo>
                  <a:cubicBezTo>
                    <a:pt x="80" y="42"/>
                    <a:pt x="80" y="42"/>
                    <a:pt x="80" y="42"/>
                  </a:cubicBezTo>
                  <a:cubicBezTo>
                    <a:pt x="10" y="56"/>
                    <a:pt x="10" y="56"/>
                    <a:pt x="10" y="56"/>
                  </a:cubicBezTo>
                  <a:cubicBezTo>
                    <a:pt x="10" y="56"/>
                    <a:pt x="10" y="56"/>
                    <a:pt x="10" y="56"/>
                  </a:cubicBezTo>
                  <a:cubicBezTo>
                    <a:pt x="10" y="56"/>
                    <a:pt x="10" y="56"/>
                    <a:pt x="10" y="56"/>
                  </a:cubicBezTo>
                  <a:cubicBezTo>
                    <a:pt x="10" y="56"/>
                    <a:pt x="9" y="56"/>
                    <a:pt x="9" y="56"/>
                  </a:cubicBezTo>
                  <a:close/>
                  <a:moveTo>
                    <a:pt x="11" y="53"/>
                  </a:moveTo>
                  <a:cubicBezTo>
                    <a:pt x="78" y="40"/>
                    <a:pt x="78" y="40"/>
                    <a:pt x="78" y="40"/>
                  </a:cubicBezTo>
                  <a:cubicBezTo>
                    <a:pt x="76" y="28"/>
                    <a:pt x="73" y="16"/>
                    <a:pt x="70" y="4"/>
                  </a:cubicBezTo>
                  <a:cubicBezTo>
                    <a:pt x="70" y="4"/>
                    <a:pt x="70" y="4"/>
                    <a:pt x="70" y="4"/>
                  </a:cubicBezTo>
                  <a:cubicBezTo>
                    <a:pt x="3" y="16"/>
                    <a:pt x="3" y="16"/>
                    <a:pt x="3" y="16"/>
                  </a:cubicBezTo>
                  <a:cubicBezTo>
                    <a:pt x="6" y="28"/>
                    <a:pt x="9" y="41"/>
                    <a:pt x="11" y="5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7" name="Freeform 184"/>
            <p:cNvSpPr/>
            <p:nvPr/>
          </p:nvSpPr>
          <p:spPr bwMode="auto">
            <a:xfrm>
              <a:off x="2171" y="1988"/>
              <a:ext cx="121" cy="96"/>
            </a:xfrm>
            <a:custGeom>
              <a:avLst/>
              <a:gdLst>
                <a:gd name="T0" fmla="*/ 66 w 81"/>
                <a:gd name="T1" fmla="*/ 0 h 64"/>
                <a:gd name="T2" fmla="*/ 0 w 81"/>
                <a:gd name="T3" fmla="*/ 28 h 64"/>
                <a:gd name="T4" fmla="*/ 16 w 81"/>
                <a:gd name="T5" fmla="*/ 64 h 64"/>
                <a:gd name="T6" fmla="*/ 81 w 81"/>
                <a:gd name="T7" fmla="*/ 37 h 64"/>
                <a:gd name="T8" fmla="*/ 66 w 81"/>
                <a:gd name="T9" fmla="*/ 0 h 64"/>
              </a:gdLst>
              <a:ahLst/>
              <a:cxnLst>
                <a:cxn ang="0">
                  <a:pos x="T0" y="T1"/>
                </a:cxn>
                <a:cxn ang="0">
                  <a:pos x="T2" y="T3"/>
                </a:cxn>
                <a:cxn ang="0">
                  <a:pos x="T4" y="T5"/>
                </a:cxn>
                <a:cxn ang="0">
                  <a:pos x="T6" y="T7"/>
                </a:cxn>
                <a:cxn ang="0">
                  <a:pos x="T8" y="T9"/>
                </a:cxn>
              </a:cxnLst>
              <a:rect l="0" t="0" r="r" b="b"/>
              <a:pathLst>
                <a:path w="81" h="64">
                  <a:moveTo>
                    <a:pt x="66" y="0"/>
                  </a:moveTo>
                  <a:cubicBezTo>
                    <a:pt x="0" y="28"/>
                    <a:pt x="0" y="28"/>
                    <a:pt x="0" y="28"/>
                  </a:cubicBezTo>
                  <a:cubicBezTo>
                    <a:pt x="6" y="40"/>
                    <a:pt x="11" y="52"/>
                    <a:pt x="16" y="64"/>
                  </a:cubicBezTo>
                  <a:cubicBezTo>
                    <a:pt x="81" y="37"/>
                    <a:pt x="81" y="37"/>
                    <a:pt x="81" y="37"/>
                  </a:cubicBezTo>
                  <a:cubicBezTo>
                    <a:pt x="76" y="24"/>
                    <a:pt x="71" y="12"/>
                    <a:pt x="66"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8" name="Freeform 185"/>
            <p:cNvSpPr>
              <a:spLocks noEditPoints="1"/>
            </p:cNvSpPr>
            <p:nvPr/>
          </p:nvSpPr>
          <p:spPr bwMode="auto">
            <a:xfrm>
              <a:off x="2169" y="1985"/>
              <a:ext cx="126" cy="102"/>
            </a:xfrm>
            <a:custGeom>
              <a:avLst/>
              <a:gdLst>
                <a:gd name="T0" fmla="*/ 17 w 84"/>
                <a:gd name="T1" fmla="*/ 68 h 68"/>
                <a:gd name="T2" fmla="*/ 16 w 84"/>
                <a:gd name="T3" fmla="*/ 67 h 68"/>
                <a:gd name="T4" fmla="*/ 16 w 84"/>
                <a:gd name="T5" fmla="*/ 67 h 68"/>
                <a:gd name="T6" fmla="*/ 0 w 84"/>
                <a:gd name="T7" fmla="*/ 30 h 68"/>
                <a:gd name="T8" fmla="*/ 0 w 84"/>
                <a:gd name="T9" fmla="*/ 30 h 68"/>
                <a:gd name="T10" fmla="*/ 0 w 84"/>
                <a:gd name="T11" fmla="*/ 29 h 68"/>
                <a:gd name="T12" fmla="*/ 0 w 84"/>
                <a:gd name="T13" fmla="*/ 29 h 68"/>
                <a:gd name="T14" fmla="*/ 1 w 84"/>
                <a:gd name="T15" fmla="*/ 28 h 68"/>
                <a:gd name="T16" fmla="*/ 1 w 84"/>
                <a:gd name="T17" fmla="*/ 28 h 68"/>
                <a:gd name="T18" fmla="*/ 66 w 84"/>
                <a:gd name="T19" fmla="*/ 1 h 68"/>
                <a:gd name="T20" fmla="*/ 68 w 84"/>
                <a:gd name="T21" fmla="*/ 1 h 68"/>
                <a:gd name="T22" fmla="*/ 68 w 84"/>
                <a:gd name="T23" fmla="*/ 1 h 68"/>
                <a:gd name="T24" fmla="*/ 84 w 84"/>
                <a:gd name="T25" fmla="*/ 38 h 68"/>
                <a:gd name="T26" fmla="*/ 84 w 84"/>
                <a:gd name="T27" fmla="*/ 38 h 68"/>
                <a:gd name="T28" fmla="*/ 83 w 84"/>
                <a:gd name="T29" fmla="*/ 40 h 68"/>
                <a:gd name="T30" fmla="*/ 83 w 84"/>
                <a:gd name="T31" fmla="*/ 40 h 68"/>
                <a:gd name="T32" fmla="*/ 18 w 84"/>
                <a:gd name="T33" fmla="*/ 68 h 68"/>
                <a:gd name="T34" fmla="*/ 17 w 84"/>
                <a:gd name="T35" fmla="*/ 68 h 68"/>
                <a:gd name="T36" fmla="*/ 17 w 84"/>
                <a:gd name="T37" fmla="*/ 68 h 68"/>
                <a:gd name="T38" fmla="*/ 17 w 84"/>
                <a:gd name="T39" fmla="*/ 68 h 68"/>
                <a:gd name="T40" fmla="*/ 18 w 84"/>
                <a:gd name="T41" fmla="*/ 64 h 68"/>
                <a:gd name="T42" fmla="*/ 80 w 84"/>
                <a:gd name="T43" fmla="*/ 38 h 68"/>
                <a:gd name="T44" fmla="*/ 66 w 84"/>
                <a:gd name="T45" fmla="*/ 4 h 68"/>
                <a:gd name="T46" fmla="*/ 66 w 84"/>
                <a:gd name="T47" fmla="*/ 4 h 68"/>
                <a:gd name="T48" fmla="*/ 3 w 84"/>
                <a:gd name="T49" fmla="*/ 30 h 68"/>
                <a:gd name="T50" fmla="*/ 18 w 84"/>
                <a:gd name="T51" fmla="*/ 64 h 68"/>
                <a:gd name="T52" fmla="*/ 65 w 84"/>
                <a:gd name="T53" fmla="*/ 3 h 68"/>
                <a:gd name="T54" fmla="*/ 67 w 84"/>
                <a:gd name="T55" fmla="*/ 2 h 68"/>
                <a:gd name="T56" fmla="*/ 65 w 84"/>
                <a:gd name="T57"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68">
                  <a:moveTo>
                    <a:pt x="17" y="68"/>
                  </a:moveTo>
                  <a:cubicBezTo>
                    <a:pt x="16" y="68"/>
                    <a:pt x="16" y="67"/>
                    <a:pt x="16" y="67"/>
                  </a:cubicBezTo>
                  <a:cubicBezTo>
                    <a:pt x="16" y="67"/>
                    <a:pt x="16" y="67"/>
                    <a:pt x="16" y="67"/>
                  </a:cubicBezTo>
                  <a:cubicBezTo>
                    <a:pt x="11" y="55"/>
                    <a:pt x="6" y="42"/>
                    <a:pt x="0" y="30"/>
                  </a:cubicBezTo>
                  <a:cubicBezTo>
                    <a:pt x="0" y="30"/>
                    <a:pt x="0" y="30"/>
                    <a:pt x="0" y="30"/>
                  </a:cubicBezTo>
                  <a:cubicBezTo>
                    <a:pt x="0" y="30"/>
                    <a:pt x="0" y="29"/>
                    <a:pt x="0" y="29"/>
                  </a:cubicBezTo>
                  <a:cubicBezTo>
                    <a:pt x="0" y="29"/>
                    <a:pt x="0" y="29"/>
                    <a:pt x="0" y="29"/>
                  </a:cubicBezTo>
                  <a:cubicBezTo>
                    <a:pt x="0" y="29"/>
                    <a:pt x="1" y="28"/>
                    <a:pt x="1" y="28"/>
                  </a:cubicBezTo>
                  <a:cubicBezTo>
                    <a:pt x="1" y="28"/>
                    <a:pt x="1" y="28"/>
                    <a:pt x="1" y="28"/>
                  </a:cubicBezTo>
                  <a:cubicBezTo>
                    <a:pt x="66" y="1"/>
                    <a:pt x="66" y="1"/>
                    <a:pt x="66" y="1"/>
                  </a:cubicBezTo>
                  <a:cubicBezTo>
                    <a:pt x="67" y="0"/>
                    <a:pt x="68" y="1"/>
                    <a:pt x="68" y="1"/>
                  </a:cubicBezTo>
                  <a:cubicBezTo>
                    <a:pt x="68" y="1"/>
                    <a:pt x="68" y="1"/>
                    <a:pt x="68" y="1"/>
                  </a:cubicBezTo>
                  <a:cubicBezTo>
                    <a:pt x="74" y="14"/>
                    <a:pt x="79" y="26"/>
                    <a:pt x="84" y="38"/>
                  </a:cubicBezTo>
                  <a:cubicBezTo>
                    <a:pt x="84" y="38"/>
                    <a:pt x="84" y="38"/>
                    <a:pt x="84" y="38"/>
                  </a:cubicBezTo>
                  <a:cubicBezTo>
                    <a:pt x="84" y="39"/>
                    <a:pt x="84" y="40"/>
                    <a:pt x="83" y="40"/>
                  </a:cubicBezTo>
                  <a:cubicBezTo>
                    <a:pt x="83" y="40"/>
                    <a:pt x="83" y="40"/>
                    <a:pt x="83" y="40"/>
                  </a:cubicBezTo>
                  <a:cubicBezTo>
                    <a:pt x="18" y="68"/>
                    <a:pt x="18" y="68"/>
                    <a:pt x="18" y="68"/>
                  </a:cubicBezTo>
                  <a:cubicBezTo>
                    <a:pt x="18" y="68"/>
                    <a:pt x="17" y="68"/>
                    <a:pt x="17" y="68"/>
                  </a:cubicBezTo>
                  <a:cubicBezTo>
                    <a:pt x="17" y="68"/>
                    <a:pt x="17" y="68"/>
                    <a:pt x="17" y="68"/>
                  </a:cubicBezTo>
                  <a:cubicBezTo>
                    <a:pt x="17" y="68"/>
                    <a:pt x="17" y="68"/>
                    <a:pt x="17" y="68"/>
                  </a:cubicBezTo>
                  <a:close/>
                  <a:moveTo>
                    <a:pt x="18" y="64"/>
                  </a:moveTo>
                  <a:cubicBezTo>
                    <a:pt x="80" y="38"/>
                    <a:pt x="80" y="38"/>
                    <a:pt x="80" y="38"/>
                  </a:cubicBezTo>
                  <a:cubicBezTo>
                    <a:pt x="76" y="27"/>
                    <a:pt x="71" y="15"/>
                    <a:pt x="66" y="4"/>
                  </a:cubicBezTo>
                  <a:cubicBezTo>
                    <a:pt x="66" y="4"/>
                    <a:pt x="66" y="4"/>
                    <a:pt x="66" y="4"/>
                  </a:cubicBezTo>
                  <a:cubicBezTo>
                    <a:pt x="3" y="30"/>
                    <a:pt x="3" y="30"/>
                    <a:pt x="3" y="30"/>
                  </a:cubicBezTo>
                  <a:cubicBezTo>
                    <a:pt x="9" y="42"/>
                    <a:pt x="14" y="53"/>
                    <a:pt x="18" y="64"/>
                  </a:cubicBezTo>
                  <a:close/>
                  <a:moveTo>
                    <a:pt x="65" y="3"/>
                  </a:moveTo>
                  <a:cubicBezTo>
                    <a:pt x="67" y="2"/>
                    <a:pt x="67" y="2"/>
                    <a:pt x="67" y="2"/>
                  </a:cubicBezTo>
                  <a:cubicBezTo>
                    <a:pt x="65" y="3"/>
                    <a:pt x="65" y="3"/>
                    <a:pt x="6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9" name="Freeform 186"/>
            <p:cNvSpPr/>
            <p:nvPr/>
          </p:nvSpPr>
          <p:spPr bwMode="auto">
            <a:xfrm>
              <a:off x="2091" y="1835"/>
              <a:ext cx="122" cy="105"/>
            </a:xfrm>
            <a:custGeom>
              <a:avLst/>
              <a:gdLst>
                <a:gd name="T0" fmla="*/ 81 w 81"/>
                <a:gd name="T1" fmla="*/ 33 h 70"/>
                <a:gd name="T2" fmla="*/ 22 w 81"/>
                <a:gd name="T3" fmla="*/ 70 h 70"/>
                <a:gd name="T4" fmla="*/ 0 w 81"/>
                <a:gd name="T5" fmla="*/ 37 h 70"/>
                <a:gd name="T6" fmla="*/ 59 w 81"/>
                <a:gd name="T7" fmla="*/ 0 h 70"/>
                <a:gd name="T8" fmla="*/ 81 w 81"/>
                <a:gd name="T9" fmla="*/ 33 h 70"/>
              </a:gdLst>
              <a:ahLst/>
              <a:cxnLst>
                <a:cxn ang="0">
                  <a:pos x="T0" y="T1"/>
                </a:cxn>
                <a:cxn ang="0">
                  <a:pos x="T2" y="T3"/>
                </a:cxn>
                <a:cxn ang="0">
                  <a:pos x="T4" y="T5"/>
                </a:cxn>
                <a:cxn ang="0">
                  <a:pos x="T6" y="T7"/>
                </a:cxn>
                <a:cxn ang="0">
                  <a:pos x="T8" y="T9"/>
                </a:cxn>
              </a:cxnLst>
              <a:rect l="0" t="0" r="r" b="b"/>
              <a:pathLst>
                <a:path w="81" h="70">
                  <a:moveTo>
                    <a:pt x="81" y="33"/>
                  </a:moveTo>
                  <a:cubicBezTo>
                    <a:pt x="22" y="70"/>
                    <a:pt x="22" y="70"/>
                    <a:pt x="22" y="70"/>
                  </a:cubicBezTo>
                  <a:cubicBezTo>
                    <a:pt x="15" y="59"/>
                    <a:pt x="7" y="48"/>
                    <a:pt x="0" y="37"/>
                  </a:cubicBezTo>
                  <a:cubicBezTo>
                    <a:pt x="59" y="0"/>
                    <a:pt x="59" y="0"/>
                    <a:pt x="59" y="0"/>
                  </a:cubicBezTo>
                  <a:cubicBezTo>
                    <a:pt x="67" y="11"/>
                    <a:pt x="74" y="22"/>
                    <a:pt x="81" y="33"/>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0" name="Freeform 187"/>
            <p:cNvSpPr>
              <a:spLocks noEditPoints="1"/>
            </p:cNvSpPr>
            <p:nvPr/>
          </p:nvSpPr>
          <p:spPr bwMode="auto">
            <a:xfrm>
              <a:off x="2088" y="1832"/>
              <a:ext cx="128" cy="111"/>
            </a:xfrm>
            <a:custGeom>
              <a:avLst/>
              <a:gdLst>
                <a:gd name="T0" fmla="*/ 23 w 85"/>
                <a:gd name="T1" fmla="*/ 74 h 74"/>
                <a:gd name="T2" fmla="*/ 23 w 85"/>
                <a:gd name="T3" fmla="*/ 73 h 74"/>
                <a:gd name="T4" fmla="*/ 23 w 85"/>
                <a:gd name="T5" fmla="*/ 73 h 74"/>
                <a:gd name="T6" fmla="*/ 0 w 85"/>
                <a:gd name="T7" fmla="*/ 40 h 74"/>
                <a:gd name="T8" fmla="*/ 0 w 85"/>
                <a:gd name="T9" fmla="*/ 40 h 74"/>
                <a:gd name="T10" fmla="*/ 0 w 85"/>
                <a:gd name="T11" fmla="*/ 39 h 74"/>
                <a:gd name="T12" fmla="*/ 0 w 85"/>
                <a:gd name="T13" fmla="*/ 39 h 74"/>
                <a:gd name="T14" fmla="*/ 1 w 85"/>
                <a:gd name="T15" fmla="*/ 38 h 74"/>
                <a:gd name="T16" fmla="*/ 1 w 85"/>
                <a:gd name="T17" fmla="*/ 38 h 74"/>
                <a:gd name="T18" fmla="*/ 60 w 85"/>
                <a:gd name="T19" fmla="*/ 0 h 74"/>
                <a:gd name="T20" fmla="*/ 62 w 85"/>
                <a:gd name="T21" fmla="*/ 1 h 74"/>
                <a:gd name="T22" fmla="*/ 62 w 85"/>
                <a:gd name="T23" fmla="*/ 1 h 74"/>
                <a:gd name="T24" fmla="*/ 85 w 85"/>
                <a:gd name="T25" fmla="*/ 34 h 74"/>
                <a:gd name="T26" fmla="*/ 85 w 85"/>
                <a:gd name="T27" fmla="*/ 34 h 74"/>
                <a:gd name="T28" fmla="*/ 83 w 85"/>
                <a:gd name="T29" fmla="*/ 35 h 74"/>
                <a:gd name="T30" fmla="*/ 85 w 85"/>
                <a:gd name="T31" fmla="*/ 34 h 74"/>
                <a:gd name="T32" fmla="*/ 85 w 85"/>
                <a:gd name="T33" fmla="*/ 35 h 74"/>
                <a:gd name="T34" fmla="*/ 85 w 85"/>
                <a:gd name="T35" fmla="*/ 35 h 74"/>
                <a:gd name="T36" fmla="*/ 84 w 85"/>
                <a:gd name="T37" fmla="*/ 36 h 74"/>
                <a:gd name="T38" fmla="*/ 84 w 85"/>
                <a:gd name="T39" fmla="*/ 36 h 74"/>
                <a:gd name="T40" fmla="*/ 25 w 85"/>
                <a:gd name="T41" fmla="*/ 73 h 74"/>
                <a:gd name="T42" fmla="*/ 24 w 85"/>
                <a:gd name="T43" fmla="*/ 74 h 74"/>
                <a:gd name="T44" fmla="*/ 24 w 85"/>
                <a:gd name="T45" fmla="*/ 74 h 74"/>
                <a:gd name="T46" fmla="*/ 23 w 85"/>
                <a:gd name="T47" fmla="*/ 74 h 74"/>
                <a:gd name="T48" fmla="*/ 24 w 85"/>
                <a:gd name="T49" fmla="*/ 70 h 74"/>
                <a:gd name="T50" fmla="*/ 81 w 85"/>
                <a:gd name="T51" fmla="*/ 35 h 74"/>
                <a:gd name="T52" fmla="*/ 61 w 85"/>
                <a:gd name="T53" fmla="*/ 4 h 74"/>
                <a:gd name="T54" fmla="*/ 61 w 85"/>
                <a:gd name="T55" fmla="*/ 4 h 74"/>
                <a:gd name="T56" fmla="*/ 4 w 85"/>
                <a:gd name="T57" fmla="*/ 39 h 74"/>
                <a:gd name="T58" fmla="*/ 24 w 85"/>
                <a:gd name="T59"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74">
                  <a:moveTo>
                    <a:pt x="23" y="74"/>
                  </a:moveTo>
                  <a:cubicBezTo>
                    <a:pt x="23" y="73"/>
                    <a:pt x="23" y="73"/>
                    <a:pt x="23" y="73"/>
                  </a:cubicBezTo>
                  <a:cubicBezTo>
                    <a:pt x="23" y="73"/>
                    <a:pt x="23" y="73"/>
                    <a:pt x="23" y="73"/>
                  </a:cubicBezTo>
                  <a:cubicBezTo>
                    <a:pt x="16" y="62"/>
                    <a:pt x="8" y="51"/>
                    <a:pt x="0" y="40"/>
                  </a:cubicBezTo>
                  <a:cubicBezTo>
                    <a:pt x="0" y="40"/>
                    <a:pt x="0" y="40"/>
                    <a:pt x="0" y="40"/>
                  </a:cubicBezTo>
                  <a:cubicBezTo>
                    <a:pt x="0" y="39"/>
                    <a:pt x="0" y="39"/>
                    <a:pt x="0" y="39"/>
                  </a:cubicBezTo>
                  <a:cubicBezTo>
                    <a:pt x="0" y="39"/>
                    <a:pt x="0" y="39"/>
                    <a:pt x="0" y="39"/>
                  </a:cubicBezTo>
                  <a:cubicBezTo>
                    <a:pt x="0" y="38"/>
                    <a:pt x="0" y="38"/>
                    <a:pt x="1" y="38"/>
                  </a:cubicBezTo>
                  <a:cubicBezTo>
                    <a:pt x="1" y="38"/>
                    <a:pt x="1" y="38"/>
                    <a:pt x="1" y="38"/>
                  </a:cubicBezTo>
                  <a:cubicBezTo>
                    <a:pt x="60" y="0"/>
                    <a:pt x="60" y="0"/>
                    <a:pt x="60" y="0"/>
                  </a:cubicBezTo>
                  <a:cubicBezTo>
                    <a:pt x="61" y="0"/>
                    <a:pt x="62" y="0"/>
                    <a:pt x="62" y="1"/>
                  </a:cubicBezTo>
                  <a:cubicBezTo>
                    <a:pt x="62" y="1"/>
                    <a:pt x="62" y="1"/>
                    <a:pt x="62" y="1"/>
                  </a:cubicBezTo>
                  <a:cubicBezTo>
                    <a:pt x="70" y="12"/>
                    <a:pt x="78" y="23"/>
                    <a:pt x="85" y="34"/>
                  </a:cubicBezTo>
                  <a:cubicBezTo>
                    <a:pt x="85" y="34"/>
                    <a:pt x="85" y="34"/>
                    <a:pt x="85" y="34"/>
                  </a:cubicBezTo>
                  <a:cubicBezTo>
                    <a:pt x="83" y="35"/>
                    <a:pt x="83" y="35"/>
                    <a:pt x="83" y="35"/>
                  </a:cubicBezTo>
                  <a:cubicBezTo>
                    <a:pt x="85" y="34"/>
                    <a:pt x="85" y="34"/>
                    <a:pt x="85" y="34"/>
                  </a:cubicBezTo>
                  <a:cubicBezTo>
                    <a:pt x="85" y="35"/>
                    <a:pt x="85" y="35"/>
                    <a:pt x="85" y="35"/>
                  </a:cubicBezTo>
                  <a:cubicBezTo>
                    <a:pt x="85" y="35"/>
                    <a:pt x="85" y="35"/>
                    <a:pt x="85" y="35"/>
                  </a:cubicBezTo>
                  <a:cubicBezTo>
                    <a:pt x="85" y="36"/>
                    <a:pt x="84" y="36"/>
                    <a:pt x="84" y="36"/>
                  </a:cubicBezTo>
                  <a:cubicBezTo>
                    <a:pt x="84" y="36"/>
                    <a:pt x="84" y="36"/>
                    <a:pt x="84" y="36"/>
                  </a:cubicBezTo>
                  <a:cubicBezTo>
                    <a:pt x="25" y="73"/>
                    <a:pt x="25" y="73"/>
                    <a:pt x="25" y="73"/>
                  </a:cubicBezTo>
                  <a:cubicBezTo>
                    <a:pt x="24" y="74"/>
                    <a:pt x="24" y="74"/>
                    <a:pt x="24" y="74"/>
                  </a:cubicBezTo>
                  <a:cubicBezTo>
                    <a:pt x="24" y="74"/>
                    <a:pt x="24" y="74"/>
                    <a:pt x="24" y="74"/>
                  </a:cubicBezTo>
                  <a:cubicBezTo>
                    <a:pt x="24" y="74"/>
                    <a:pt x="24" y="74"/>
                    <a:pt x="23" y="74"/>
                  </a:cubicBezTo>
                  <a:close/>
                  <a:moveTo>
                    <a:pt x="24" y="70"/>
                  </a:moveTo>
                  <a:cubicBezTo>
                    <a:pt x="81" y="35"/>
                    <a:pt x="81" y="35"/>
                    <a:pt x="81" y="35"/>
                  </a:cubicBezTo>
                  <a:cubicBezTo>
                    <a:pt x="75" y="24"/>
                    <a:pt x="68" y="14"/>
                    <a:pt x="61" y="4"/>
                  </a:cubicBezTo>
                  <a:cubicBezTo>
                    <a:pt x="61" y="4"/>
                    <a:pt x="61" y="4"/>
                    <a:pt x="61" y="4"/>
                  </a:cubicBezTo>
                  <a:cubicBezTo>
                    <a:pt x="4" y="39"/>
                    <a:pt x="4" y="39"/>
                    <a:pt x="4" y="39"/>
                  </a:cubicBezTo>
                  <a:cubicBezTo>
                    <a:pt x="11" y="49"/>
                    <a:pt x="18" y="60"/>
                    <a:pt x="24" y="7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1" name="Freeform 188"/>
            <p:cNvSpPr/>
            <p:nvPr/>
          </p:nvSpPr>
          <p:spPr bwMode="auto">
            <a:xfrm>
              <a:off x="759" y="1153"/>
              <a:ext cx="5" cy="166"/>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3" y="0"/>
                    <a:pt x="3" y="1"/>
                    <a:pt x="3" y="1"/>
                  </a:cubicBezTo>
                  <a:cubicBezTo>
                    <a:pt x="3" y="1"/>
                    <a:pt x="3" y="1"/>
                    <a:pt x="3" y="1"/>
                  </a:cubicBezTo>
                  <a:cubicBezTo>
                    <a:pt x="3" y="109"/>
                    <a:pt x="3" y="109"/>
                    <a:pt x="3" y="109"/>
                  </a:cubicBezTo>
                  <a:cubicBezTo>
                    <a:pt x="3" y="110"/>
                    <a:pt x="3"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89"/>
            <p:cNvSpPr/>
            <p:nvPr/>
          </p:nvSpPr>
          <p:spPr bwMode="auto">
            <a:xfrm>
              <a:off x="621" y="884"/>
              <a:ext cx="278" cy="291"/>
            </a:xfrm>
            <a:custGeom>
              <a:avLst/>
              <a:gdLst>
                <a:gd name="T0" fmla="*/ 72 w 278"/>
                <a:gd name="T1" fmla="*/ 0 h 291"/>
                <a:gd name="T2" fmla="*/ 140 w 278"/>
                <a:gd name="T3" fmla="*/ 189 h 291"/>
                <a:gd name="T4" fmla="*/ 206 w 278"/>
                <a:gd name="T5" fmla="*/ 0 h 291"/>
                <a:gd name="T6" fmla="*/ 278 w 278"/>
                <a:gd name="T7" fmla="*/ 0 h 291"/>
                <a:gd name="T8" fmla="*/ 278 w 278"/>
                <a:gd name="T9" fmla="*/ 291 h 291"/>
                <a:gd name="T10" fmla="*/ 210 w 278"/>
                <a:gd name="T11" fmla="*/ 291 h 291"/>
                <a:gd name="T12" fmla="*/ 210 w 278"/>
                <a:gd name="T13" fmla="*/ 165 h 291"/>
                <a:gd name="T14" fmla="*/ 164 w 278"/>
                <a:gd name="T15" fmla="*/ 291 h 291"/>
                <a:gd name="T16" fmla="*/ 116 w 278"/>
                <a:gd name="T17" fmla="*/ 291 h 291"/>
                <a:gd name="T18" fmla="*/ 68 w 278"/>
                <a:gd name="T19" fmla="*/ 165 h 291"/>
                <a:gd name="T20" fmla="*/ 68 w 278"/>
                <a:gd name="T21" fmla="*/ 291 h 291"/>
                <a:gd name="T22" fmla="*/ 0 w 278"/>
                <a:gd name="T23" fmla="*/ 291 h 291"/>
                <a:gd name="T24" fmla="*/ 0 w 278"/>
                <a:gd name="T25" fmla="*/ 0 h 291"/>
                <a:gd name="T26" fmla="*/ 72 w 278"/>
                <a:gd name="T2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291">
                  <a:moveTo>
                    <a:pt x="72" y="0"/>
                  </a:moveTo>
                  <a:lnTo>
                    <a:pt x="140" y="189"/>
                  </a:lnTo>
                  <a:lnTo>
                    <a:pt x="206" y="0"/>
                  </a:lnTo>
                  <a:lnTo>
                    <a:pt x="278" y="0"/>
                  </a:lnTo>
                  <a:lnTo>
                    <a:pt x="278" y="291"/>
                  </a:lnTo>
                  <a:lnTo>
                    <a:pt x="210" y="291"/>
                  </a:lnTo>
                  <a:lnTo>
                    <a:pt x="210" y="165"/>
                  </a:lnTo>
                  <a:lnTo>
                    <a:pt x="164" y="291"/>
                  </a:lnTo>
                  <a:lnTo>
                    <a:pt x="116" y="291"/>
                  </a:lnTo>
                  <a:lnTo>
                    <a:pt x="68" y="165"/>
                  </a:lnTo>
                  <a:lnTo>
                    <a:pt x="68" y="291"/>
                  </a:lnTo>
                  <a:lnTo>
                    <a:pt x="0" y="291"/>
                  </a:lnTo>
                  <a:lnTo>
                    <a:pt x="0" y="0"/>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Rectangle 190"/>
            <p:cNvSpPr>
              <a:spLocks noChangeArrowheads="1"/>
            </p:cNvSpPr>
            <p:nvPr/>
          </p:nvSpPr>
          <p:spPr bwMode="auto">
            <a:xfrm>
              <a:off x="609" y="880"/>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Rectangle 191"/>
            <p:cNvSpPr>
              <a:spLocks noChangeArrowheads="1"/>
            </p:cNvSpPr>
            <p:nvPr/>
          </p:nvSpPr>
          <p:spPr bwMode="auto">
            <a:xfrm>
              <a:off x="609" y="923"/>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Rectangle 192"/>
            <p:cNvSpPr>
              <a:spLocks noChangeArrowheads="1"/>
            </p:cNvSpPr>
            <p:nvPr/>
          </p:nvSpPr>
          <p:spPr bwMode="auto">
            <a:xfrm>
              <a:off x="651" y="880"/>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Rectangle 193"/>
            <p:cNvSpPr>
              <a:spLocks noChangeArrowheads="1"/>
            </p:cNvSpPr>
            <p:nvPr/>
          </p:nvSpPr>
          <p:spPr bwMode="auto">
            <a:xfrm>
              <a:off x="651" y="923"/>
              <a:ext cx="4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Rectangle 194"/>
            <p:cNvSpPr>
              <a:spLocks noChangeArrowheads="1"/>
            </p:cNvSpPr>
            <p:nvPr/>
          </p:nvSpPr>
          <p:spPr bwMode="auto">
            <a:xfrm>
              <a:off x="695" y="880"/>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Rectangle 195"/>
            <p:cNvSpPr>
              <a:spLocks noChangeArrowheads="1"/>
            </p:cNvSpPr>
            <p:nvPr/>
          </p:nvSpPr>
          <p:spPr bwMode="auto">
            <a:xfrm>
              <a:off x="695" y="923"/>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Rectangle 196"/>
            <p:cNvSpPr>
              <a:spLocks noChangeArrowheads="1"/>
            </p:cNvSpPr>
            <p:nvPr/>
          </p:nvSpPr>
          <p:spPr bwMode="auto">
            <a:xfrm>
              <a:off x="738" y="880"/>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Rectangle 197"/>
            <p:cNvSpPr>
              <a:spLocks noChangeArrowheads="1"/>
            </p:cNvSpPr>
            <p:nvPr/>
          </p:nvSpPr>
          <p:spPr bwMode="auto">
            <a:xfrm>
              <a:off x="738" y="923"/>
              <a:ext cx="4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Rectangle 198"/>
            <p:cNvSpPr>
              <a:spLocks noChangeArrowheads="1"/>
            </p:cNvSpPr>
            <p:nvPr/>
          </p:nvSpPr>
          <p:spPr bwMode="auto">
            <a:xfrm>
              <a:off x="782" y="880"/>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Rectangle 199"/>
            <p:cNvSpPr>
              <a:spLocks noChangeArrowheads="1"/>
            </p:cNvSpPr>
            <p:nvPr/>
          </p:nvSpPr>
          <p:spPr bwMode="auto">
            <a:xfrm>
              <a:off x="782" y="923"/>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Rectangle 200"/>
            <p:cNvSpPr>
              <a:spLocks noChangeArrowheads="1"/>
            </p:cNvSpPr>
            <p:nvPr/>
          </p:nvSpPr>
          <p:spPr bwMode="auto">
            <a:xfrm>
              <a:off x="608" y="965"/>
              <a:ext cx="43"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Rectangle 201"/>
            <p:cNvSpPr>
              <a:spLocks noChangeArrowheads="1"/>
            </p:cNvSpPr>
            <p:nvPr/>
          </p:nvSpPr>
          <p:spPr bwMode="auto">
            <a:xfrm>
              <a:off x="608" y="1009"/>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Rectangle 202"/>
            <p:cNvSpPr>
              <a:spLocks noChangeArrowheads="1"/>
            </p:cNvSpPr>
            <p:nvPr/>
          </p:nvSpPr>
          <p:spPr bwMode="auto">
            <a:xfrm>
              <a:off x="651" y="965"/>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Rectangle 203"/>
            <p:cNvSpPr>
              <a:spLocks noChangeArrowheads="1"/>
            </p:cNvSpPr>
            <p:nvPr/>
          </p:nvSpPr>
          <p:spPr bwMode="auto">
            <a:xfrm>
              <a:off x="651" y="1009"/>
              <a:ext cx="4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Rectangle 204"/>
            <p:cNvSpPr>
              <a:spLocks noChangeArrowheads="1"/>
            </p:cNvSpPr>
            <p:nvPr/>
          </p:nvSpPr>
          <p:spPr bwMode="auto">
            <a:xfrm>
              <a:off x="695" y="965"/>
              <a:ext cx="43"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Rectangle 205"/>
            <p:cNvSpPr>
              <a:spLocks noChangeArrowheads="1"/>
            </p:cNvSpPr>
            <p:nvPr/>
          </p:nvSpPr>
          <p:spPr bwMode="auto">
            <a:xfrm>
              <a:off x="695" y="1009"/>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Rectangle 206"/>
            <p:cNvSpPr>
              <a:spLocks noChangeArrowheads="1"/>
            </p:cNvSpPr>
            <p:nvPr/>
          </p:nvSpPr>
          <p:spPr bwMode="auto">
            <a:xfrm>
              <a:off x="738" y="965"/>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Rectangle 207"/>
            <p:cNvSpPr>
              <a:spLocks noChangeArrowheads="1"/>
            </p:cNvSpPr>
            <p:nvPr/>
          </p:nvSpPr>
          <p:spPr bwMode="auto">
            <a:xfrm>
              <a:off x="738" y="1009"/>
              <a:ext cx="4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Rectangle 208"/>
            <p:cNvSpPr>
              <a:spLocks noChangeArrowheads="1"/>
            </p:cNvSpPr>
            <p:nvPr/>
          </p:nvSpPr>
          <p:spPr bwMode="auto">
            <a:xfrm>
              <a:off x="782" y="965"/>
              <a:ext cx="42"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Rectangle 209"/>
            <p:cNvSpPr>
              <a:spLocks noChangeArrowheads="1"/>
            </p:cNvSpPr>
            <p:nvPr/>
          </p:nvSpPr>
          <p:spPr bwMode="auto">
            <a:xfrm>
              <a:off x="782" y="1009"/>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Rectangle 210"/>
            <p:cNvSpPr>
              <a:spLocks noChangeArrowheads="1"/>
            </p:cNvSpPr>
            <p:nvPr/>
          </p:nvSpPr>
          <p:spPr bwMode="auto">
            <a:xfrm>
              <a:off x="608" y="1051"/>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Rectangle 211"/>
            <p:cNvSpPr>
              <a:spLocks noChangeArrowheads="1"/>
            </p:cNvSpPr>
            <p:nvPr/>
          </p:nvSpPr>
          <p:spPr bwMode="auto">
            <a:xfrm>
              <a:off x="608" y="1094"/>
              <a:ext cx="43"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Rectangle 212"/>
            <p:cNvSpPr>
              <a:spLocks noChangeArrowheads="1"/>
            </p:cNvSpPr>
            <p:nvPr/>
          </p:nvSpPr>
          <p:spPr bwMode="auto">
            <a:xfrm>
              <a:off x="651" y="1051"/>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Rectangle 213"/>
            <p:cNvSpPr>
              <a:spLocks noChangeArrowheads="1"/>
            </p:cNvSpPr>
            <p:nvPr/>
          </p:nvSpPr>
          <p:spPr bwMode="auto">
            <a:xfrm>
              <a:off x="651" y="1094"/>
              <a:ext cx="42"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Rectangle 214"/>
            <p:cNvSpPr>
              <a:spLocks noChangeArrowheads="1"/>
            </p:cNvSpPr>
            <p:nvPr/>
          </p:nvSpPr>
          <p:spPr bwMode="auto">
            <a:xfrm>
              <a:off x="693" y="1051"/>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Rectangle 215"/>
            <p:cNvSpPr>
              <a:spLocks noChangeArrowheads="1"/>
            </p:cNvSpPr>
            <p:nvPr/>
          </p:nvSpPr>
          <p:spPr bwMode="auto">
            <a:xfrm>
              <a:off x="693" y="1094"/>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Rectangle 216"/>
            <p:cNvSpPr>
              <a:spLocks noChangeArrowheads="1"/>
            </p:cNvSpPr>
            <p:nvPr/>
          </p:nvSpPr>
          <p:spPr bwMode="auto">
            <a:xfrm>
              <a:off x="737" y="1051"/>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Rectangle 217"/>
            <p:cNvSpPr>
              <a:spLocks noChangeArrowheads="1"/>
            </p:cNvSpPr>
            <p:nvPr/>
          </p:nvSpPr>
          <p:spPr bwMode="auto">
            <a:xfrm>
              <a:off x="737" y="1094"/>
              <a:ext cx="43"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Rectangle 218"/>
            <p:cNvSpPr>
              <a:spLocks noChangeArrowheads="1"/>
            </p:cNvSpPr>
            <p:nvPr/>
          </p:nvSpPr>
          <p:spPr bwMode="auto">
            <a:xfrm>
              <a:off x="780" y="1051"/>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Rectangle 219"/>
            <p:cNvSpPr>
              <a:spLocks noChangeArrowheads="1"/>
            </p:cNvSpPr>
            <p:nvPr/>
          </p:nvSpPr>
          <p:spPr bwMode="auto">
            <a:xfrm>
              <a:off x="780" y="1094"/>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Rectangle 220"/>
            <p:cNvSpPr>
              <a:spLocks noChangeArrowheads="1"/>
            </p:cNvSpPr>
            <p:nvPr/>
          </p:nvSpPr>
          <p:spPr bwMode="auto">
            <a:xfrm>
              <a:off x="606" y="1135"/>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Rectangle 221"/>
            <p:cNvSpPr>
              <a:spLocks noChangeArrowheads="1"/>
            </p:cNvSpPr>
            <p:nvPr/>
          </p:nvSpPr>
          <p:spPr bwMode="auto">
            <a:xfrm>
              <a:off x="650" y="1135"/>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Rectangle 222"/>
            <p:cNvSpPr>
              <a:spLocks noChangeArrowheads="1"/>
            </p:cNvSpPr>
            <p:nvPr/>
          </p:nvSpPr>
          <p:spPr bwMode="auto">
            <a:xfrm>
              <a:off x="693" y="1135"/>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Rectangle 223"/>
            <p:cNvSpPr>
              <a:spLocks noChangeArrowheads="1"/>
            </p:cNvSpPr>
            <p:nvPr/>
          </p:nvSpPr>
          <p:spPr bwMode="auto">
            <a:xfrm>
              <a:off x="737" y="1135"/>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Rectangle 224"/>
            <p:cNvSpPr>
              <a:spLocks noChangeArrowheads="1"/>
            </p:cNvSpPr>
            <p:nvPr/>
          </p:nvSpPr>
          <p:spPr bwMode="auto">
            <a:xfrm>
              <a:off x="779" y="1135"/>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Rectangle 225"/>
            <p:cNvSpPr>
              <a:spLocks noChangeArrowheads="1"/>
            </p:cNvSpPr>
            <p:nvPr/>
          </p:nvSpPr>
          <p:spPr bwMode="auto">
            <a:xfrm>
              <a:off x="825" y="881"/>
              <a:ext cx="42"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Rectangle 226"/>
            <p:cNvSpPr>
              <a:spLocks noChangeArrowheads="1"/>
            </p:cNvSpPr>
            <p:nvPr/>
          </p:nvSpPr>
          <p:spPr bwMode="auto">
            <a:xfrm>
              <a:off x="825" y="923"/>
              <a:ext cx="42"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Rectangle 227"/>
            <p:cNvSpPr>
              <a:spLocks noChangeArrowheads="1"/>
            </p:cNvSpPr>
            <p:nvPr/>
          </p:nvSpPr>
          <p:spPr bwMode="auto">
            <a:xfrm>
              <a:off x="867" y="881"/>
              <a:ext cx="44" cy="42"/>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Rectangle 228"/>
            <p:cNvSpPr>
              <a:spLocks noChangeArrowheads="1"/>
            </p:cNvSpPr>
            <p:nvPr/>
          </p:nvSpPr>
          <p:spPr bwMode="auto">
            <a:xfrm>
              <a:off x="867" y="923"/>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Rectangle 229"/>
            <p:cNvSpPr>
              <a:spLocks noChangeArrowheads="1"/>
            </p:cNvSpPr>
            <p:nvPr/>
          </p:nvSpPr>
          <p:spPr bwMode="auto">
            <a:xfrm>
              <a:off x="824" y="965"/>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Rectangle 230"/>
            <p:cNvSpPr>
              <a:spLocks noChangeArrowheads="1"/>
            </p:cNvSpPr>
            <p:nvPr/>
          </p:nvSpPr>
          <p:spPr bwMode="auto">
            <a:xfrm>
              <a:off x="824" y="1009"/>
              <a:ext cx="43"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Rectangle 231"/>
            <p:cNvSpPr>
              <a:spLocks noChangeArrowheads="1"/>
            </p:cNvSpPr>
            <p:nvPr/>
          </p:nvSpPr>
          <p:spPr bwMode="auto">
            <a:xfrm>
              <a:off x="867" y="965"/>
              <a:ext cx="44"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Rectangle 232"/>
            <p:cNvSpPr>
              <a:spLocks noChangeArrowheads="1"/>
            </p:cNvSpPr>
            <p:nvPr/>
          </p:nvSpPr>
          <p:spPr bwMode="auto">
            <a:xfrm>
              <a:off x="867" y="1009"/>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Rectangle 233"/>
            <p:cNvSpPr>
              <a:spLocks noChangeArrowheads="1"/>
            </p:cNvSpPr>
            <p:nvPr/>
          </p:nvSpPr>
          <p:spPr bwMode="auto">
            <a:xfrm>
              <a:off x="824" y="1051"/>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Rectangle 234"/>
            <p:cNvSpPr>
              <a:spLocks noChangeArrowheads="1"/>
            </p:cNvSpPr>
            <p:nvPr/>
          </p:nvSpPr>
          <p:spPr bwMode="auto">
            <a:xfrm>
              <a:off x="824" y="1094"/>
              <a:ext cx="43"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Rectangle 235"/>
            <p:cNvSpPr>
              <a:spLocks noChangeArrowheads="1"/>
            </p:cNvSpPr>
            <p:nvPr/>
          </p:nvSpPr>
          <p:spPr bwMode="auto">
            <a:xfrm>
              <a:off x="867" y="1051"/>
              <a:ext cx="42"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Rectangle 236"/>
            <p:cNvSpPr>
              <a:spLocks noChangeArrowheads="1"/>
            </p:cNvSpPr>
            <p:nvPr/>
          </p:nvSpPr>
          <p:spPr bwMode="auto">
            <a:xfrm>
              <a:off x="867" y="1094"/>
              <a:ext cx="42"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Rectangle 237"/>
            <p:cNvSpPr>
              <a:spLocks noChangeArrowheads="1"/>
            </p:cNvSpPr>
            <p:nvPr/>
          </p:nvSpPr>
          <p:spPr bwMode="auto">
            <a:xfrm>
              <a:off x="822" y="1136"/>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Rectangle 238"/>
            <p:cNvSpPr>
              <a:spLocks noChangeArrowheads="1"/>
            </p:cNvSpPr>
            <p:nvPr/>
          </p:nvSpPr>
          <p:spPr bwMode="auto">
            <a:xfrm>
              <a:off x="866" y="1136"/>
              <a:ext cx="43" cy="42"/>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Freeform 239"/>
            <p:cNvSpPr>
              <a:spLocks noEditPoints="1"/>
            </p:cNvSpPr>
            <p:nvPr/>
          </p:nvSpPr>
          <p:spPr bwMode="auto">
            <a:xfrm>
              <a:off x="629" y="893"/>
              <a:ext cx="261" cy="273"/>
            </a:xfrm>
            <a:custGeom>
              <a:avLst/>
              <a:gdLst>
                <a:gd name="T0" fmla="*/ 36 w 174"/>
                <a:gd name="T1" fmla="*/ 178 h 182"/>
                <a:gd name="T2" fmla="*/ 1 w 174"/>
                <a:gd name="T3" fmla="*/ 182 h 182"/>
                <a:gd name="T4" fmla="*/ 14 w 174"/>
                <a:gd name="T5" fmla="*/ 181 h 182"/>
                <a:gd name="T6" fmla="*/ 99 w 174"/>
                <a:gd name="T7" fmla="*/ 178 h 182"/>
                <a:gd name="T8" fmla="*/ 75 w 174"/>
                <a:gd name="T9" fmla="*/ 180 h 182"/>
                <a:gd name="T10" fmla="*/ 79 w 174"/>
                <a:gd name="T11" fmla="*/ 180 h 182"/>
                <a:gd name="T12" fmla="*/ 171 w 174"/>
                <a:gd name="T13" fmla="*/ 177 h 182"/>
                <a:gd name="T14" fmla="*/ 173 w 174"/>
                <a:gd name="T15" fmla="*/ 180 h 182"/>
                <a:gd name="T16" fmla="*/ 157 w 174"/>
                <a:gd name="T17" fmla="*/ 180 h 182"/>
                <a:gd name="T18" fmla="*/ 141 w 174"/>
                <a:gd name="T19" fmla="*/ 173 h 182"/>
                <a:gd name="T20" fmla="*/ 2 w 174"/>
                <a:gd name="T21" fmla="*/ 169 h 182"/>
                <a:gd name="T22" fmla="*/ 110 w 174"/>
                <a:gd name="T23" fmla="*/ 156 h 182"/>
                <a:gd name="T24" fmla="*/ 36 w 174"/>
                <a:gd name="T25" fmla="*/ 154 h 182"/>
                <a:gd name="T26" fmla="*/ 65 w 174"/>
                <a:gd name="T27" fmla="*/ 147 h 182"/>
                <a:gd name="T28" fmla="*/ 173 w 174"/>
                <a:gd name="T29" fmla="*/ 145 h 182"/>
                <a:gd name="T30" fmla="*/ 141 w 174"/>
                <a:gd name="T31" fmla="*/ 134 h 182"/>
                <a:gd name="T32" fmla="*/ 116 w 174"/>
                <a:gd name="T33" fmla="*/ 133 h 182"/>
                <a:gd name="T34" fmla="*/ 0 w 174"/>
                <a:gd name="T35" fmla="*/ 132 h 182"/>
                <a:gd name="T36" fmla="*/ 33 w 174"/>
                <a:gd name="T37" fmla="*/ 130 h 182"/>
                <a:gd name="T38" fmla="*/ 82 w 174"/>
                <a:gd name="T39" fmla="*/ 127 h 182"/>
                <a:gd name="T40" fmla="*/ 89 w 174"/>
                <a:gd name="T41" fmla="*/ 139 h 182"/>
                <a:gd name="T42" fmla="*/ 60 w 174"/>
                <a:gd name="T43" fmla="*/ 136 h 182"/>
                <a:gd name="T44" fmla="*/ 174 w 174"/>
                <a:gd name="T45" fmla="*/ 123 h 182"/>
                <a:gd name="T46" fmla="*/ 97 w 174"/>
                <a:gd name="T47" fmla="*/ 112 h 182"/>
                <a:gd name="T48" fmla="*/ 141 w 174"/>
                <a:gd name="T49" fmla="*/ 110 h 182"/>
                <a:gd name="T50" fmla="*/ 120 w 174"/>
                <a:gd name="T51" fmla="*/ 121 h 182"/>
                <a:gd name="T52" fmla="*/ 0 w 174"/>
                <a:gd name="T53" fmla="*/ 120 h 182"/>
                <a:gd name="T54" fmla="*/ 33 w 174"/>
                <a:gd name="T55" fmla="*/ 118 h 182"/>
                <a:gd name="T56" fmla="*/ 78 w 174"/>
                <a:gd name="T57" fmla="*/ 116 h 182"/>
                <a:gd name="T58" fmla="*/ 79 w 174"/>
                <a:gd name="T59" fmla="*/ 117 h 182"/>
                <a:gd name="T60" fmla="*/ 50 w 174"/>
                <a:gd name="T61" fmla="*/ 116 h 182"/>
                <a:gd name="T62" fmla="*/ 174 w 174"/>
                <a:gd name="T63" fmla="*/ 111 h 182"/>
                <a:gd name="T64" fmla="*/ 106 w 174"/>
                <a:gd name="T65" fmla="*/ 91 h 182"/>
                <a:gd name="T66" fmla="*/ 135 w 174"/>
                <a:gd name="T67" fmla="*/ 87 h 182"/>
                <a:gd name="T68" fmla="*/ 141 w 174"/>
                <a:gd name="T69" fmla="*/ 86 h 182"/>
                <a:gd name="T70" fmla="*/ 2 w 174"/>
                <a:gd name="T71" fmla="*/ 82 h 182"/>
                <a:gd name="T72" fmla="*/ 34 w 174"/>
                <a:gd name="T73" fmla="*/ 81 h 182"/>
                <a:gd name="T74" fmla="*/ 41 w 174"/>
                <a:gd name="T75" fmla="*/ 93 h 182"/>
                <a:gd name="T76" fmla="*/ 66 w 174"/>
                <a:gd name="T77" fmla="*/ 80 h 182"/>
                <a:gd name="T78" fmla="*/ 171 w 174"/>
                <a:gd name="T79" fmla="*/ 87 h 182"/>
                <a:gd name="T80" fmla="*/ 108 w 174"/>
                <a:gd name="T81" fmla="*/ 81 h 182"/>
                <a:gd name="T82" fmla="*/ 109 w 174"/>
                <a:gd name="T83" fmla="*/ 81 h 182"/>
                <a:gd name="T84" fmla="*/ 142 w 174"/>
                <a:gd name="T85" fmla="*/ 75 h 182"/>
                <a:gd name="T86" fmla="*/ 0 w 174"/>
                <a:gd name="T87" fmla="*/ 72 h 182"/>
                <a:gd name="T88" fmla="*/ 61 w 174"/>
                <a:gd name="T89" fmla="*/ 71 h 182"/>
                <a:gd name="T90" fmla="*/ 63 w 174"/>
                <a:gd name="T91" fmla="*/ 72 h 182"/>
                <a:gd name="T92" fmla="*/ 173 w 174"/>
                <a:gd name="T93" fmla="*/ 64 h 182"/>
                <a:gd name="T94" fmla="*/ 118 w 174"/>
                <a:gd name="T95" fmla="*/ 57 h 182"/>
                <a:gd name="T96" fmla="*/ 56 w 174"/>
                <a:gd name="T97" fmla="*/ 47 h 182"/>
                <a:gd name="T98" fmla="*/ 3 w 174"/>
                <a:gd name="T99" fmla="*/ 36 h 182"/>
                <a:gd name="T100" fmla="*/ 174 w 174"/>
                <a:gd name="T101" fmla="*/ 27 h 182"/>
                <a:gd name="T102" fmla="*/ 130 w 174"/>
                <a:gd name="T103" fmla="*/ 22 h 182"/>
                <a:gd name="T104" fmla="*/ 42 w 174"/>
                <a:gd name="T105" fmla="*/ 13 h 182"/>
                <a:gd name="T106" fmla="*/ 0 w 174"/>
                <a:gd name="T107" fmla="*/ 24 h 182"/>
                <a:gd name="T108" fmla="*/ 171 w 174"/>
                <a:gd name="T109" fmla="*/ 15 h 182"/>
                <a:gd name="T110" fmla="*/ 133 w 174"/>
                <a:gd name="T111" fmla="*/ 13 h 182"/>
                <a:gd name="T112" fmla="*/ 138 w 174"/>
                <a:gd name="T113" fmla="*/ 3 h 182"/>
                <a:gd name="T114" fmla="*/ 26 w 174"/>
                <a:gd name="T115" fmla="*/ 1 h 182"/>
                <a:gd name="T116" fmla="*/ 38 w 174"/>
                <a:gd name="T117" fmla="*/ 4 h 182"/>
                <a:gd name="T118" fmla="*/ 164 w 174"/>
                <a:gd name="T119" fmla="*/ 1 h 182"/>
                <a:gd name="T120" fmla="*/ 17 w 174"/>
                <a:gd name="T121" fmla="*/ 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182">
                  <a:moveTo>
                    <a:pt x="25" y="182"/>
                  </a:moveTo>
                  <a:cubicBezTo>
                    <a:pt x="24" y="182"/>
                    <a:pt x="23" y="182"/>
                    <a:pt x="23" y="181"/>
                  </a:cubicBezTo>
                  <a:cubicBezTo>
                    <a:pt x="23" y="181"/>
                    <a:pt x="23" y="181"/>
                    <a:pt x="23" y="181"/>
                  </a:cubicBezTo>
                  <a:cubicBezTo>
                    <a:pt x="23" y="180"/>
                    <a:pt x="24" y="179"/>
                    <a:pt x="25" y="179"/>
                  </a:cubicBezTo>
                  <a:cubicBezTo>
                    <a:pt x="25" y="179"/>
                    <a:pt x="25" y="179"/>
                    <a:pt x="25" y="179"/>
                  </a:cubicBezTo>
                  <a:cubicBezTo>
                    <a:pt x="33" y="179"/>
                    <a:pt x="33" y="179"/>
                    <a:pt x="33" y="179"/>
                  </a:cubicBezTo>
                  <a:cubicBezTo>
                    <a:pt x="33" y="178"/>
                    <a:pt x="33" y="178"/>
                    <a:pt x="33" y="178"/>
                  </a:cubicBezTo>
                  <a:cubicBezTo>
                    <a:pt x="33" y="177"/>
                    <a:pt x="33" y="177"/>
                    <a:pt x="34" y="177"/>
                  </a:cubicBezTo>
                  <a:cubicBezTo>
                    <a:pt x="34" y="177"/>
                    <a:pt x="34" y="177"/>
                    <a:pt x="34" y="177"/>
                  </a:cubicBezTo>
                  <a:cubicBezTo>
                    <a:pt x="35" y="177"/>
                    <a:pt x="36" y="177"/>
                    <a:pt x="36" y="178"/>
                  </a:cubicBezTo>
                  <a:cubicBezTo>
                    <a:pt x="36" y="178"/>
                    <a:pt x="36" y="178"/>
                    <a:pt x="36" y="178"/>
                  </a:cubicBezTo>
                  <a:cubicBezTo>
                    <a:pt x="36" y="181"/>
                    <a:pt x="36" y="181"/>
                    <a:pt x="36" y="181"/>
                  </a:cubicBezTo>
                  <a:cubicBezTo>
                    <a:pt x="36" y="181"/>
                    <a:pt x="36" y="182"/>
                    <a:pt x="35" y="182"/>
                  </a:cubicBezTo>
                  <a:cubicBezTo>
                    <a:pt x="35" y="182"/>
                    <a:pt x="35" y="182"/>
                    <a:pt x="35" y="182"/>
                  </a:cubicBezTo>
                  <a:cubicBezTo>
                    <a:pt x="35" y="182"/>
                    <a:pt x="35" y="182"/>
                    <a:pt x="34" y="182"/>
                  </a:cubicBezTo>
                  <a:cubicBezTo>
                    <a:pt x="34" y="182"/>
                    <a:pt x="34" y="182"/>
                    <a:pt x="34" y="182"/>
                  </a:cubicBezTo>
                  <a:cubicBezTo>
                    <a:pt x="25" y="182"/>
                    <a:pt x="25" y="182"/>
                    <a:pt x="25" y="182"/>
                  </a:cubicBezTo>
                  <a:close/>
                  <a:moveTo>
                    <a:pt x="2" y="182"/>
                  </a:moveTo>
                  <a:cubicBezTo>
                    <a:pt x="2" y="182"/>
                    <a:pt x="1" y="182"/>
                    <a:pt x="1" y="182"/>
                  </a:cubicBezTo>
                  <a:cubicBezTo>
                    <a:pt x="1" y="182"/>
                    <a:pt x="1" y="182"/>
                    <a:pt x="1" y="182"/>
                  </a:cubicBezTo>
                  <a:cubicBezTo>
                    <a:pt x="1" y="182"/>
                    <a:pt x="0" y="181"/>
                    <a:pt x="0" y="181"/>
                  </a:cubicBezTo>
                  <a:cubicBezTo>
                    <a:pt x="0" y="181"/>
                    <a:pt x="0" y="181"/>
                    <a:pt x="0" y="181"/>
                  </a:cubicBezTo>
                  <a:cubicBezTo>
                    <a:pt x="0" y="180"/>
                    <a:pt x="0" y="180"/>
                    <a:pt x="0" y="180"/>
                  </a:cubicBezTo>
                  <a:cubicBezTo>
                    <a:pt x="0" y="179"/>
                    <a:pt x="1" y="178"/>
                    <a:pt x="2" y="178"/>
                  </a:cubicBezTo>
                  <a:cubicBezTo>
                    <a:pt x="2" y="178"/>
                    <a:pt x="2" y="178"/>
                    <a:pt x="2" y="178"/>
                  </a:cubicBezTo>
                  <a:cubicBezTo>
                    <a:pt x="3" y="178"/>
                    <a:pt x="3" y="179"/>
                    <a:pt x="3" y="179"/>
                  </a:cubicBezTo>
                  <a:cubicBezTo>
                    <a:pt x="3" y="179"/>
                    <a:pt x="3" y="179"/>
                    <a:pt x="3" y="179"/>
                  </a:cubicBezTo>
                  <a:cubicBezTo>
                    <a:pt x="13" y="179"/>
                    <a:pt x="13" y="179"/>
                    <a:pt x="13" y="179"/>
                  </a:cubicBezTo>
                  <a:cubicBezTo>
                    <a:pt x="14" y="179"/>
                    <a:pt x="14" y="180"/>
                    <a:pt x="14" y="181"/>
                  </a:cubicBezTo>
                  <a:cubicBezTo>
                    <a:pt x="14" y="181"/>
                    <a:pt x="14" y="181"/>
                    <a:pt x="14" y="181"/>
                  </a:cubicBezTo>
                  <a:cubicBezTo>
                    <a:pt x="14" y="182"/>
                    <a:pt x="14" y="182"/>
                    <a:pt x="13" y="182"/>
                  </a:cubicBezTo>
                  <a:cubicBezTo>
                    <a:pt x="13" y="182"/>
                    <a:pt x="13" y="182"/>
                    <a:pt x="13" y="182"/>
                  </a:cubicBezTo>
                  <a:cubicBezTo>
                    <a:pt x="2" y="182"/>
                    <a:pt x="2" y="182"/>
                    <a:pt x="2" y="182"/>
                  </a:cubicBezTo>
                  <a:close/>
                  <a:moveTo>
                    <a:pt x="89" y="181"/>
                  </a:moveTo>
                  <a:cubicBezTo>
                    <a:pt x="89" y="181"/>
                    <a:pt x="88" y="181"/>
                    <a:pt x="88" y="180"/>
                  </a:cubicBezTo>
                  <a:cubicBezTo>
                    <a:pt x="88" y="180"/>
                    <a:pt x="88" y="180"/>
                    <a:pt x="88" y="180"/>
                  </a:cubicBezTo>
                  <a:cubicBezTo>
                    <a:pt x="88" y="179"/>
                    <a:pt x="89" y="178"/>
                    <a:pt x="89" y="178"/>
                  </a:cubicBezTo>
                  <a:cubicBezTo>
                    <a:pt x="89" y="178"/>
                    <a:pt x="89" y="178"/>
                    <a:pt x="89" y="178"/>
                  </a:cubicBezTo>
                  <a:cubicBezTo>
                    <a:pt x="99" y="178"/>
                    <a:pt x="99" y="178"/>
                    <a:pt x="99" y="178"/>
                  </a:cubicBezTo>
                  <a:cubicBezTo>
                    <a:pt x="99" y="178"/>
                    <a:pt x="99" y="178"/>
                    <a:pt x="99" y="178"/>
                  </a:cubicBezTo>
                  <a:cubicBezTo>
                    <a:pt x="99" y="177"/>
                    <a:pt x="100" y="176"/>
                    <a:pt x="101" y="177"/>
                  </a:cubicBezTo>
                  <a:cubicBezTo>
                    <a:pt x="101" y="177"/>
                    <a:pt x="101" y="177"/>
                    <a:pt x="101" y="177"/>
                  </a:cubicBezTo>
                  <a:cubicBezTo>
                    <a:pt x="102" y="177"/>
                    <a:pt x="102" y="178"/>
                    <a:pt x="102" y="179"/>
                  </a:cubicBezTo>
                  <a:cubicBezTo>
                    <a:pt x="102" y="179"/>
                    <a:pt x="102" y="179"/>
                    <a:pt x="102" y="179"/>
                  </a:cubicBezTo>
                  <a:cubicBezTo>
                    <a:pt x="101" y="180"/>
                    <a:pt x="101" y="180"/>
                    <a:pt x="101" y="180"/>
                  </a:cubicBezTo>
                  <a:cubicBezTo>
                    <a:pt x="101" y="181"/>
                    <a:pt x="100" y="181"/>
                    <a:pt x="100" y="181"/>
                  </a:cubicBezTo>
                  <a:cubicBezTo>
                    <a:pt x="100" y="181"/>
                    <a:pt x="100" y="181"/>
                    <a:pt x="100" y="181"/>
                  </a:cubicBezTo>
                  <a:cubicBezTo>
                    <a:pt x="89" y="181"/>
                    <a:pt x="89" y="181"/>
                    <a:pt x="89" y="181"/>
                  </a:cubicBezTo>
                  <a:close/>
                  <a:moveTo>
                    <a:pt x="76" y="181"/>
                  </a:moveTo>
                  <a:cubicBezTo>
                    <a:pt x="76" y="181"/>
                    <a:pt x="75" y="181"/>
                    <a:pt x="75" y="180"/>
                  </a:cubicBezTo>
                  <a:cubicBezTo>
                    <a:pt x="75" y="180"/>
                    <a:pt x="75" y="180"/>
                    <a:pt x="75" y="180"/>
                  </a:cubicBezTo>
                  <a:cubicBezTo>
                    <a:pt x="71" y="170"/>
                    <a:pt x="71" y="170"/>
                    <a:pt x="71" y="170"/>
                  </a:cubicBezTo>
                  <a:cubicBezTo>
                    <a:pt x="71" y="170"/>
                    <a:pt x="71" y="170"/>
                    <a:pt x="71" y="170"/>
                  </a:cubicBezTo>
                  <a:cubicBezTo>
                    <a:pt x="70" y="170"/>
                    <a:pt x="71" y="169"/>
                    <a:pt x="72" y="168"/>
                  </a:cubicBezTo>
                  <a:cubicBezTo>
                    <a:pt x="72" y="168"/>
                    <a:pt x="72" y="168"/>
                    <a:pt x="72" y="168"/>
                  </a:cubicBezTo>
                  <a:cubicBezTo>
                    <a:pt x="72" y="168"/>
                    <a:pt x="73" y="169"/>
                    <a:pt x="74" y="169"/>
                  </a:cubicBezTo>
                  <a:cubicBezTo>
                    <a:pt x="74" y="169"/>
                    <a:pt x="74" y="169"/>
                    <a:pt x="74" y="169"/>
                  </a:cubicBezTo>
                  <a:cubicBezTo>
                    <a:pt x="77" y="178"/>
                    <a:pt x="77" y="178"/>
                    <a:pt x="77" y="178"/>
                  </a:cubicBezTo>
                  <a:cubicBezTo>
                    <a:pt x="77" y="178"/>
                    <a:pt x="77" y="178"/>
                    <a:pt x="77" y="178"/>
                  </a:cubicBezTo>
                  <a:cubicBezTo>
                    <a:pt x="78" y="178"/>
                    <a:pt x="79" y="179"/>
                    <a:pt x="79" y="180"/>
                  </a:cubicBezTo>
                  <a:cubicBezTo>
                    <a:pt x="79" y="180"/>
                    <a:pt x="79" y="180"/>
                    <a:pt x="79" y="180"/>
                  </a:cubicBezTo>
                  <a:cubicBezTo>
                    <a:pt x="79" y="181"/>
                    <a:pt x="78" y="181"/>
                    <a:pt x="77" y="181"/>
                  </a:cubicBezTo>
                  <a:cubicBezTo>
                    <a:pt x="77" y="181"/>
                    <a:pt x="77" y="181"/>
                    <a:pt x="77" y="181"/>
                  </a:cubicBezTo>
                  <a:cubicBezTo>
                    <a:pt x="76" y="181"/>
                    <a:pt x="76" y="181"/>
                    <a:pt x="76" y="181"/>
                  </a:cubicBezTo>
                  <a:close/>
                  <a:moveTo>
                    <a:pt x="169" y="180"/>
                  </a:moveTo>
                  <a:cubicBezTo>
                    <a:pt x="168" y="180"/>
                    <a:pt x="168" y="180"/>
                    <a:pt x="168" y="179"/>
                  </a:cubicBezTo>
                  <a:cubicBezTo>
                    <a:pt x="168" y="179"/>
                    <a:pt x="168" y="179"/>
                    <a:pt x="168" y="179"/>
                  </a:cubicBezTo>
                  <a:cubicBezTo>
                    <a:pt x="168" y="178"/>
                    <a:pt x="168" y="177"/>
                    <a:pt x="169" y="177"/>
                  </a:cubicBezTo>
                  <a:cubicBezTo>
                    <a:pt x="169" y="177"/>
                    <a:pt x="169" y="177"/>
                    <a:pt x="169" y="177"/>
                  </a:cubicBezTo>
                  <a:cubicBezTo>
                    <a:pt x="171" y="177"/>
                    <a:pt x="171" y="177"/>
                    <a:pt x="171" y="177"/>
                  </a:cubicBezTo>
                  <a:cubicBezTo>
                    <a:pt x="171" y="171"/>
                    <a:pt x="171" y="171"/>
                    <a:pt x="171" y="171"/>
                  </a:cubicBezTo>
                  <a:cubicBezTo>
                    <a:pt x="171" y="170"/>
                    <a:pt x="172" y="169"/>
                    <a:pt x="173" y="169"/>
                  </a:cubicBezTo>
                  <a:cubicBezTo>
                    <a:pt x="173" y="169"/>
                    <a:pt x="173" y="169"/>
                    <a:pt x="173" y="169"/>
                  </a:cubicBezTo>
                  <a:cubicBezTo>
                    <a:pt x="174" y="169"/>
                    <a:pt x="174" y="170"/>
                    <a:pt x="174" y="171"/>
                  </a:cubicBezTo>
                  <a:cubicBezTo>
                    <a:pt x="174" y="171"/>
                    <a:pt x="174" y="171"/>
                    <a:pt x="174" y="171"/>
                  </a:cubicBezTo>
                  <a:cubicBezTo>
                    <a:pt x="174" y="179"/>
                    <a:pt x="174" y="179"/>
                    <a:pt x="174" y="179"/>
                  </a:cubicBezTo>
                  <a:cubicBezTo>
                    <a:pt x="174" y="179"/>
                    <a:pt x="174" y="180"/>
                    <a:pt x="174" y="180"/>
                  </a:cubicBezTo>
                  <a:cubicBezTo>
                    <a:pt x="174" y="180"/>
                    <a:pt x="174" y="180"/>
                    <a:pt x="174" y="180"/>
                  </a:cubicBezTo>
                  <a:cubicBezTo>
                    <a:pt x="173" y="180"/>
                    <a:pt x="173" y="180"/>
                    <a:pt x="173" y="180"/>
                  </a:cubicBezTo>
                  <a:cubicBezTo>
                    <a:pt x="173" y="180"/>
                    <a:pt x="173" y="180"/>
                    <a:pt x="173" y="180"/>
                  </a:cubicBezTo>
                  <a:cubicBezTo>
                    <a:pt x="169" y="180"/>
                    <a:pt x="169" y="180"/>
                    <a:pt x="169" y="180"/>
                  </a:cubicBezTo>
                  <a:close/>
                  <a:moveTo>
                    <a:pt x="145" y="180"/>
                  </a:moveTo>
                  <a:cubicBezTo>
                    <a:pt x="144" y="180"/>
                    <a:pt x="144" y="180"/>
                    <a:pt x="144" y="179"/>
                  </a:cubicBezTo>
                  <a:cubicBezTo>
                    <a:pt x="144" y="179"/>
                    <a:pt x="144" y="179"/>
                    <a:pt x="144" y="179"/>
                  </a:cubicBezTo>
                  <a:cubicBezTo>
                    <a:pt x="144" y="178"/>
                    <a:pt x="144" y="177"/>
                    <a:pt x="145" y="177"/>
                  </a:cubicBezTo>
                  <a:cubicBezTo>
                    <a:pt x="145" y="177"/>
                    <a:pt x="145" y="177"/>
                    <a:pt x="145" y="177"/>
                  </a:cubicBezTo>
                  <a:cubicBezTo>
                    <a:pt x="157" y="177"/>
                    <a:pt x="157" y="177"/>
                    <a:pt x="157" y="177"/>
                  </a:cubicBezTo>
                  <a:cubicBezTo>
                    <a:pt x="158" y="177"/>
                    <a:pt x="159" y="178"/>
                    <a:pt x="159" y="179"/>
                  </a:cubicBezTo>
                  <a:cubicBezTo>
                    <a:pt x="159" y="179"/>
                    <a:pt x="159" y="179"/>
                    <a:pt x="159" y="179"/>
                  </a:cubicBezTo>
                  <a:cubicBezTo>
                    <a:pt x="159" y="180"/>
                    <a:pt x="158" y="180"/>
                    <a:pt x="157" y="180"/>
                  </a:cubicBezTo>
                  <a:cubicBezTo>
                    <a:pt x="157" y="180"/>
                    <a:pt x="157" y="180"/>
                    <a:pt x="157" y="180"/>
                  </a:cubicBezTo>
                  <a:cubicBezTo>
                    <a:pt x="145" y="180"/>
                    <a:pt x="145" y="180"/>
                    <a:pt x="145" y="180"/>
                  </a:cubicBezTo>
                  <a:close/>
                  <a:moveTo>
                    <a:pt x="139" y="171"/>
                  </a:moveTo>
                  <a:cubicBezTo>
                    <a:pt x="139" y="159"/>
                    <a:pt x="139" y="159"/>
                    <a:pt x="139" y="159"/>
                  </a:cubicBezTo>
                  <a:cubicBezTo>
                    <a:pt x="139" y="158"/>
                    <a:pt x="140" y="158"/>
                    <a:pt x="141" y="158"/>
                  </a:cubicBezTo>
                  <a:cubicBezTo>
                    <a:pt x="141" y="158"/>
                    <a:pt x="141" y="158"/>
                    <a:pt x="141" y="158"/>
                  </a:cubicBezTo>
                  <a:cubicBezTo>
                    <a:pt x="142" y="158"/>
                    <a:pt x="142" y="158"/>
                    <a:pt x="142" y="159"/>
                  </a:cubicBezTo>
                  <a:cubicBezTo>
                    <a:pt x="142" y="159"/>
                    <a:pt x="142" y="159"/>
                    <a:pt x="142" y="159"/>
                  </a:cubicBezTo>
                  <a:cubicBezTo>
                    <a:pt x="142" y="171"/>
                    <a:pt x="142" y="171"/>
                    <a:pt x="142" y="171"/>
                  </a:cubicBezTo>
                  <a:cubicBezTo>
                    <a:pt x="142" y="172"/>
                    <a:pt x="142" y="173"/>
                    <a:pt x="141" y="173"/>
                  </a:cubicBezTo>
                  <a:cubicBezTo>
                    <a:pt x="141" y="173"/>
                    <a:pt x="141" y="173"/>
                    <a:pt x="141" y="173"/>
                  </a:cubicBezTo>
                  <a:cubicBezTo>
                    <a:pt x="140" y="173"/>
                    <a:pt x="139" y="172"/>
                    <a:pt x="139" y="171"/>
                  </a:cubicBezTo>
                  <a:close/>
                  <a:moveTo>
                    <a:pt x="0" y="168"/>
                  </a:moveTo>
                  <a:cubicBezTo>
                    <a:pt x="0" y="156"/>
                    <a:pt x="0" y="156"/>
                    <a:pt x="0" y="156"/>
                  </a:cubicBezTo>
                  <a:cubicBezTo>
                    <a:pt x="0" y="155"/>
                    <a:pt x="1" y="154"/>
                    <a:pt x="2" y="154"/>
                  </a:cubicBezTo>
                  <a:cubicBezTo>
                    <a:pt x="2" y="154"/>
                    <a:pt x="2" y="154"/>
                    <a:pt x="2" y="154"/>
                  </a:cubicBezTo>
                  <a:cubicBezTo>
                    <a:pt x="3" y="154"/>
                    <a:pt x="3" y="155"/>
                    <a:pt x="3" y="156"/>
                  </a:cubicBezTo>
                  <a:cubicBezTo>
                    <a:pt x="3" y="156"/>
                    <a:pt x="3" y="156"/>
                    <a:pt x="3" y="156"/>
                  </a:cubicBezTo>
                  <a:cubicBezTo>
                    <a:pt x="3" y="168"/>
                    <a:pt x="3" y="168"/>
                    <a:pt x="3" y="168"/>
                  </a:cubicBezTo>
                  <a:cubicBezTo>
                    <a:pt x="3" y="169"/>
                    <a:pt x="3" y="169"/>
                    <a:pt x="2" y="169"/>
                  </a:cubicBezTo>
                  <a:cubicBezTo>
                    <a:pt x="2" y="169"/>
                    <a:pt x="2" y="169"/>
                    <a:pt x="2" y="169"/>
                  </a:cubicBezTo>
                  <a:cubicBezTo>
                    <a:pt x="1" y="169"/>
                    <a:pt x="0" y="169"/>
                    <a:pt x="0" y="168"/>
                  </a:cubicBezTo>
                  <a:close/>
                  <a:moveTo>
                    <a:pt x="104" y="168"/>
                  </a:moveTo>
                  <a:cubicBezTo>
                    <a:pt x="103" y="168"/>
                    <a:pt x="103" y="167"/>
                    <a:pt x="103" y="166"/>
                  </a:cubicBezTo>
                  <a:cubicBezTo>
                    <a:pt x="103" y="166"/>
                    <a:pt x="103" y="166"/>
                    <a:pt x="103" y="166"/>
                  </a:cubicBezTo>
                  <a:cubicBezTo>
                    <a:pt x="107" y="155"/>
                    <a:pt x="107" y="155"/>
                    <a:pt x="107" y="155"/>
                  </a:cubicBezTo>
                  <a:cubicBezTo>
                    <a:pt x="108" y="154"/>
                    <a:pt x="108" y="154"/>
                    <a:pt x="109" y="154"/>
                  </a:cubicBezTo>
                  <a:cubicBezTo>
                    <a:pt x="109" y="154"/>
                    <a:pt x="109" y="154"/>
                    <a:pt x="109" y="154"/>
                  </a:cubicBezTo>
                  <a:cubicBezTo>
                    <a:pt x="110" y="154"/>
                    <a:pt x="110" y="155"/>
                    <a:pt x="110" y="156"/>
                  </a:cubicBezTo>
                  <a:cubicBezTo>
                    <a:pt x="110" y="156"/>
                    <a:pt x="110" y="156"/>
                    <a:pt x="110" y="156"/>
                  </a:cubicBezTo>
                  <a:cubicBezTo>
                    <a:pt x="106" y="167"/>
                    <a:pt x="106" y="167"/>
                    <a:pt x="106" y="167"/>
                  </a:cubicBezTo>
                  <a:cubicBezTo>
                    <a:pt x="106" y="168"/>
                    <a:pt x="105" y="168"/>
                    <a:pt x="104" y="168"/>
                  </a:cubicBezTo>
                  <a:cubicBezTo>
                    <a:pt x="104" y="168"/>
                    <a:pt x="104" y="168"/>
                    <a:pt x="104" y="168"/>
                  </a:cubicBezTo>
                  <a:cubicBezTo>
                    <a:pt x="104" y="168"/>
                    <a:pt x="104" y="168"/>
                    <a:pt x="104" y="168"/>
                  </a:cubicBezTo>
                  <a:close/>
                  <a:moveTo>
                    <a:pt x="33" y="166"/>
                  </a:moveTo>
                  <a:cubicBezTo>
                    <a:pt x="33" y="154"/>
                    <a:pt x="33" y="154"/>
                    <a:pt x="33" y="154"/>
                  </a:cubicBezTo>
                  <a:cubicBezTo>
                    <a:pt x="33" y="153"/>
                    <a:pt x="33" y="153"/>
                    <a:pt x="34" y="153"/>
                  </a:cubicBezTo>
                  <a:cubicBezTo>
                    <a:pt x="34" y="153"/>
                    <a:pt x="34" y="153"/>
                    <a:pt x="34" y="153"/>
                  </a:cubicBezTo>
                  <a:cubicBezTo>
                    <a:pt x="35" y="153"/>
                    <a:pt x="36" y="153"/>
                    <a:pt x="36" y="154"/>
                  </a:cubicBezTo>
                  <a:cubicBezTo>
                    <a:pt x="36" y="154"/>
                    <a:pt x="36" y="154"/>
                    <a:pt x="36" y="154"/>
                  </a:cubicBezTo>
                  <a:cubicBezTo>
                    <a:pt x="36" y="166"/>
                    <a:pt x="36" y="166"/>
                    <a:pt x="36" y="166"/>
                  </a:cubicBezTo>
                  <a:cubicBezTo>
                    <a:pt x="36" y="167"/>
                    <a:pt x="35" y="168"/>
                    <a:pt x="34" y="168"/>
                  </a:cubicBezTo>
                  <a:cubicBezTo>
                    <a:pt x="34" y="168"/>
                    <a:pt x="34" y="168"/>
                    <a:pt x="34" y="168"/>
                  </a:cubicBezTo>
                  <a:cubicBezTo>
                    <a:pt x="33" y="168"/>
                    <a:pt x="33" y="167"/>
                    <a:pt x="33" y="166"/>
                  </a:cubicBezTo>
                  <a:close/>
                  <a:moveTo>
                    <a:pt x="66" y="159"/>
                  </a:moveTo>
                  <a:cubicBezTo>
                    <a:pt x="62" y="148"/>
                    <a:pt x="62" y="148"/>
                    <a:pt x="62" y="148"/>
                  </a:cubicBezTo>
                  <a:cubicBezTo>
                    <a:pt x="61" y="147"/>
                    <a:pt x="62" y="147"/>
                    <a:pt x="63" y="146"/>
                  </a:cubicBezTo>
                  <a:cubicBezTo>
                    <a:pt x="63" y="146"/>
                    <a:pt x="63" y="146"/>
                    <a:pt x="63" y="146"/>
                  </a:cubicBezTo>
                  <a:cubicBezTo>
                    <a:pt x="63" y="146"/>
                    <a:pt x="64" y="146"/>
                    <a:pt x="65" y="147"/>
                  </a:cubicBezTo>
                  <a:cubicBezTo>
                    <a:pt x="65" y="147"/>
                    <a:pt x="65" y="147"/>
                    <a:pt x="65" y="147"/>
                  </a:cubicBezTo>
                  <a:cubicBezTo>
                    <a:pt x="69" y="158"/>
                    <a:pt x="69" y="158"/>
                    <a:pt x="69" y="158"/>
                  </a:cubicBezTo>
                  <a:cubicBezTo>
                    <a:pt x="69" y="159"/>
                    <a:pt x="69" y="160"/>
                    <a:pt x="68" y="160"/>
                  </a:cubicBezTo>
                  <a:cubicBezTo>
                    <a:pt x="68" y="160"/>
                    <a:pt x="68" y="160"/>
                    <a:pt x="68" y="160"/>
                  </a:cubicBezTo>
                  <a:cubicBezTo>
                    <a:pt x="68" y="160"/>
                    <a:pt x="68" y="160"/>
                    <a:pt x="68" y="160"/>
                  </a:cubicBezTo>
                  <a:cubicBezTo>
                    <a:pt x="68" y="160"/>
                    <a:pt x="68" y="160"/>
                    <a:pt x="68" y="160"/>
                  </a:cubicBezTo>
                  <a:cubicBezTo>
                    <a:pt x="67" y="160"/>
                    <a:pt x="66" y="160"/>
                    <a:pt x="66" y="159"/>
                  </a:cubicBezTo>
                  <a:close/>
                  <a:moveTo>
                    <a:pt x="171" y="159"/>
                  </a:moveTo>
                  <a:cubicBezTo>
                    <a:pt x="171" y="147"/>
                    <a:pt x="171" y="147"/>
                    <a:pt x="171" y="147"/>
                  </a:cubicBezTo>
                  <a:cubicBezTo>
                    <a:pt x="171" y="146"/>
                    <a:pt x="172" y="145"/>
                    <a:pt x="173" y="145"/>
                  </a:cubicBezTo>
                  <a:cubicBezTo>
                    <a:pt x="173" y="145"/>
                    <a:pt x="173" y="145"/>
                    <a:pt x="173" y="145"/>
                  </a:cubicBezTo>
                  <a:cubicBezTo>
                    <a:pt x="174" y="145"/>
                    <a:pt x="174" y="146"/>
                    <a:pt x="174" y="147"/>
                  </a:cubicBezTo>
                  <a:cubicBezTo>
                    <a:pt x="174" y="147"/>
                    <a:pt x="174" y="147"/>
                    <a:pt x="174" y="147"/>
                  </a:cubicBezTo>
                  <a:cubicBezTo>
                    <a:pt x="174" y="159"/>
                    <a:pt x="174" y="159"/>
                    <a:pt x="174" y="159"/>
                  </a:cubicBezTo>
                  <a:cubicBezTo>
                    <a:pt x="174" y="159"/>
                    <a:pt x="174" y="160"/>
                    <a:pt x="173" y="160"/>
                  </a:cubicBezTo>
                  <a:cubicBezTo>
                    <a:pt x="173" y="160"/>
                    <a:pt x="173" y="160"/>
                    <a:pt x="173" y="160"/>
                  </a:cubicBezTo>
                  <a:cubicBezTo>
                    <a:pt x="172" y="160"/>
                    <a:pt x="171" y="159"/>
                    <a:pt x="171" y="159"/>
                  </a:cubicBezTo>
                  <a:close/>
                  <a:moveTo>
                    <a:pt x="139" y="147"/>
                  </a:moveTo>
                  <a:cubicBezTo>
                    <a:pt x="139" y="135"/>
                    <a:pt x="139" y="135"/>
                    <a:pt x="139" y="135"/>
                  </a:cubicBezTo>
                  <a:cubicBezTo>
                    <a:pt x="139" y="134"/>
                    <a:pt x="140" y="134"/>
                    <a:pt x="141" y="134"/>
                  </a:cubicBezTo>
                  <a:cubicBezTo>
                    <a:pt x="141" y="134"/>
                    <a:pt x="141" y="134"/>
                    <a:pt x="141" y="134"/>
                  </a:cubicBezTo>
                  <a:cubicBezTo>
                    <a:pt x="142" y="134"/>
                    <a:pt x="142" y="134"/>
                    <a:pt x="142" y="135"/>
                  </a:cubicBezTo>
                  <a:cubicBezTo>
                    <a:pt x="142" y="135"/>
                    <a:pt x="142" y="135"/>
                    <a:pt x="142" y="135"/>
                  </a:cubicBezTo>
                  <a:cubicBezTo>
                    <a:pt x="142" y="147"/>
                    <a:pt x="142" y="147"/>
                    <a:pt x="142" y="147"/>
                  </a:cubicBezTo>
                  <a:cubicBezTo>
                    <a:pt x="142" y="148"/>
                    <a:pt x="142" y="149"/>
                    <a:pt x="141" y="149"/>
                  </a:cubicBezTo>
                  <a:cubicBezTo>
                    <a:pt x="141" y="149"/>
                    <a:pt x="141" y="149"/>
                    <a:pt x="141" y="149"/>
                  </a:cubicBezTo>
                  <a:cubicBezTo>
                    <a:pt x="140" y="149"/>
                    <a:pt x="139" y="148"/>
                    <a:pt x="139" y="147"/>
                  </a:cubicBezTo>
                  <a:close/>
                  <a:moveTo>
                    <a:pt x="112" y="146"/>
                  </a:moveTo>
                  <a:cubicBezTo>
                    <a:pt x="112" y="145"/>
                    <a:pt x="111" y="145"/>
                    <a:pt x="112" y="144"/>
                  </a:cubicBezTo>
                  <a:cubicBezTo>
                    <a:pt x="112" y="144"/>
                    <a:pt x="112" y="144"/>
                    <a:pt x="112" y="144"/>
                  </a:cubicBezTo>
                  <a:cubicBezTo>
                    <a:pt x="116" y="133"/>
                    <a:pt x="116" y="133"/>
                    <a:pt x="116" y="133"/>
                  </a:cubicBezTo>
                  <a:cubicBezTo>
                    <a:pt x="116" y="132"/>
                    <a:pt x="117" y="131"/>
                    <a:pt x="118" y="132"/>
                  </a:cubicBezTo>
                  <a:cubicBezTo>
                    <a:pt x="118" y="132"/>
                    <a:pt x="118" y="132"/>
                    <a:pt x="118" y="132"/>
                  </a:cubicBezTo>
                  <a:cubicBezTo>
                    <a:pt x="118" y="132"/>
                    <a:pt x="119" y="133"/>
                    <a:pt x="119" y="134"/>
                  </a:cubicBezTo>
                  <a:cubicBezTo>
                    <a:pt x="119" y="134"/>
                    <a:pt x="119" y="134"/>
                    <a:pt x="119" y="134"/>
                  </a:cubicBezTo>
                  <a:cubicBezTo>
                    <a:pt x="114" y="145"/>
                    <a:pt x="114" y="145"/>
                    <a:pt x="114" y="145"/>
                  </a:cubicBezTo>
                  <a:cubicBezTo>
                    <a:pt x="114" y="145"/>
                    <a:pt x="114" y="146"/>
                    <a:pt x="113" y="146"/>
                  </a:cubicBezTo>
                  <a:cubicBezTo>
                    <a:pt x="113" y="146"/>
                    <a:pt x="113" y="146"/>
                    <a:pt x="113" y="146"/>
                  </a:cubicBezTo>
                  <a:cubicBezTo>
                    <a:pt x="113" y="146"/>
                    <a:pt x="113" y="146"/>
                    <a:pt x="112" y="146"/>
                  </a:cubicBezTo>
                  <a:close/>
                  <a:moveTo>
                    <a:pt x="0" y="144"/>
                  </a:moveTo>
                  <a:cubicBezTo>
                    <a:pt x="0" y="132"/>
                    <a:pt x="0" y="132"/>
                    <a:pt x="0" y="132"/>
                  </a:cubicBezTo>
                  <a:cubicBezTo>
                    <a:pt x="0" y="131"/>
                    <a:pt x="1" y="130"/>
                    <a:pt x="2" y="130"/>
                  </a:cubicBezTo>
                  <a:cubicBezTo>
                    <a:pt x="2" y="130"/>
                    <a:pt x="2" y="130"/>
                    <a:pt x="2" y="130"/>
                  </a:cubicBezTo>
                  <a:cubicBezTo>
                    <a:pt x="3" y="130"/>
                    <a:pt x="3" y="131"/>
                    <a:pt x="3" y="132"/>
                  </a:cubicBezTo>
                  <a:cubicBezTo>
                    <a:pt x="3" y="132"/>
                    <a:pt x="3" y="132"/>
                    <a:pt x="3" y="132"/>
                  </a:cubicBezTo>
                  <a:cubicBezTo>
                    <a:pt x="3" y="144"/>
                    <a:pt x="3" y="144"/>
                    <a:pt x="3" y="144"/>
                  </a:cubicBezTo>
                  <a:cubicBezTo>
                    <a:pt x="3" y="145"/>
                    <a:pt x="3" y="145"/>
                    <a:pt x="2" y="145"/>
                  </a:cubicBezTo>
                  <a:cubicBezTo>
                    <a:pt x="2" y="145"/>
                    <a:pt x="2" y="145"/>
                    <a:pt x="2" y="145"/>
                  </a:cubicBezTo>
                  <a:cubicBezTo>
                    <a:pt x="1" y="145"/>
                    <a:pt x="0" y="145"/>
                    <a:pt x="0" y="144"/>
                  </a:cubicBezTo>
                  <a:close/>
                  <a:moveTo>
                    <a:pt x="33" y="142"/>
                  </a:moveTo>
                  <a:cubicBezTo>
                    <a:pt x="33" y="130"/>
                    <a:pt x="33" y="130"/>
                    <a:pt x="33" y="130"/>
                  </a:cubicBezTo>
                  <a:cubicBezTo>
                    <a:pt x="33" y="129"/>
                    <a:pt x="33" y="129"/>
                    <a:pt x="34" y="129"/>
                  </a:cubicBezTo>
                  <a:cubicBezTo>
                    <a:pt x="34" y="129"/>
                    <a:pt x="34" y="129"/>
                    <a:pt x="34" y="129"/>
                  </a:cubicBezTo>
                  <a:cubicBezTo>
                    <a:pt x="35" y="129"/>
                    <a:pt x="36" y="129"/>
                    <a:pt x="36" y="130"/>
                  </a:cubicBezTo>
                  <a:cubicBezTo>
                    <a:pt x="36" y="130"/>
                    <a:pt x="36" y="130"/>
                    <a:pt x="36" y="130"/>
                  </a:cubicBezTo>
                  <a:cubicBezTo>
                    <a:pt x="36" y="142"/>
                    <a:pt x="36" y="142"/>
                    <a:pt x="36" y="142"/>
                  </a:cubicBezTo>
                  <a:cubicBezTo>
                    <a:pt x="36" y="143"/>
                    <a:pt x="35" y="144"/>
                    <a:pt x="34" y="144"/>
                  </a:cubicBezTo>
                  <a:cubicBezTo>
                    <a:pt x="34" y="144"/>
                    <a:pt x="34" y="144"/>
                    <a:pt x="34" y="144"/>
                  </a:cubicBezTo>
                  <a:cubicBezTo>
                    <a:pt x="33" y="144"/>
                    <a:pt x="33" y="143"/>
                    <a:pt x="33" y="142"/>
                  </a:cubicBezTo>
                  <a:close/>
                  <a:moveTo>
                    <a:pt x="86" y="139"/>
                  </a:moveTo>
                  <a:cubicBezTo>
                    <a:pt x="82" y="127"/>
                    <a:pt x="82" y="127"/>
                    <a:pt x="82" y="127"/>
                  </a:cubicBezTo>
                  <a:cubicBezTo>
                    <a:pt x="82" y="127"/>
                    <a:pt x="82" y="126"/>
                    <a:pt x="83" y="125"/>
                  </a:cubicBezTo>
                  <a:cubicBezTo>
                    <a:pt x="83" y="125"/>
                    <a:pt x="83" y="125"/>
                    <a:pt x="83" y="125"/>
                  </a:cubicBezTo>
                  <a:cubicBezTo>
                    <a:pt x="84" y="125"/>
                    <a:pt x="84" y="125"/>
                    <a:pt x="85" y="126"/>
                  </a:cubicBezTo>
                  <a:cubicBezTo>
                    <a:pt x="85" y="126"/>
                    <a:pt x="85" y="126"/>
                    <a:pt x="85" y="126"/>
                  </a:cubicBezTo>
                  <a:cubicBezTo>
                    <a:pt x="88" y="134"/>
                    <a:pt x="88" y="134"/>
                    <a:pt x="88" y="134"/>
                  </a:cubicBezTo>
                  <a:cubicBezTo>
                    <a:pt x="88" y="134"/>
                    <a:pt x="88" y="134"/>
                    <a:pt x="89" y="134"/>
                  </a:cubicBezTo>
                  <a:cubicBezTo>
                    <a:pt x="89" y="134"/>
                    <a:pt x="89" y="134"/>
                    <a:pt x="89" y="134"/>
                  </a:cubicBezTo>
                  <a:cubicBezTo>
                    <a:pt x="89" y="135"/>
                    <a:pt x="90" y="136"/>
                    <a:pt x="90" y="136"/>
                  </a:cubicBezTo>
                  <a:cubicBezTo>
                    <a:pt x="90" y="136"/>
                    <a:pt x="90" y="136"/>
                    <a:pt x="90" y="136"/>
                  </a:cubicBezTo>
                  <a:cubicBezTo>
                    <a:pt x="89" y="139"/>
                    <a:pt x="89" y="139"/>
                    <a:pt x="89" y="139"/>
                  </a:cubicBezTo>
                  <a:cubicBezTo>
                    <a:pt x="89" y="139"/>
                    <a:pt x="88" y="140"/>
                    <a:pt x="87" y="140"/>
                  </a:cubicBezTo>
                  <a:cubicBezTo>
                    <a:pt x="87" y="140"/>
                    <a:pt x="87" y="140"/>
                    <a:pt x="87" y="140"/>
                  </a:cubicBezTo>
                  <a:cubicBezTo>
                    <a:pt x="87" y="140"/>
                    <a:pt x="86" y="139"/>
                    <a:pt x="86" y="139"/>
                  </a:cubicBezTo>
                  <a:close/>
                  <a:moveTo>
                    <a:pt x="57" y="137"/>
                  </a:moveTo>
                  <a:cubicBezTo>
                    <a:pt x="53" y="126"/>
                    <a:pt x="53" y="126"/>
                    <a:pt x="53" y="126"/>
                  </a:cubicBezTo>
                  <a:cubicBezTo>
                    <a:pt x="53" y="125"/>
                    <a:pt x="53" y="124"/>
                    <a:pt x="54" y="124"/>
                  </a:cubicBezTo>
                  <a:cubicBezTo>
                    <a:pt x="54" y="124"/>
                    <a:pt x="54" y="124"/>
                    <a:pt x="54" y="124"/>
                  </a:cubicBezTo>
                  <a:cubicBezTo>
                    <a:pt x="54" y="124"/>
                    <a:pt x="55" y="124"/>
                    <a:pt x="56" y="125"/>
                  </a:cubicBezTo>
                  <a:cubicBezTo>
                    <a:pt x="56" y="125"/>
                    <a:pt x="56" y="125"/>
                    <a:pt x="56" y="125"/>
                  </a:cubicBezTo>
                  <a:cubicBezTo>
                    <a:pt x="60" y="136"/>
                    <a:pt x="60" y="136"/>
                    <a:pt x="60" y="136"/>
                  </a:cubicBezTo>
                  <a:cubicBezTo>
                    <a:pt x="60" y="137"/>
                    <a:pt x="60" y="138"/>
                    <a:pt x="59" y="138"/>
                  </a:cubicBezTo>
                  <a:cubicBezTo>
                    <a:pt x="59" y="138"/>
                    <a:pt x="59" y="138"/>
                    <a:pt x="59" y="138"/>
                  </a:cubicBezTo>
                  <a:cubicBezTo>
                    <a:pt x="59" y="138"/>
                    <a:pt x="59" y="138"/>
                    <a:pt x="59" y="138"/>
                  </a:cubicBezTo>
                  <a:cubicBezTo>
                    <a:pt x="59" y="138"/>
                    <a:pt x="59" y="138"/>
                    <a:pt x="59" y="138"/>
                  </a:cubicBezTo>
                  <a:cubicBezTo>
                    <a:pt x="58" y="138"/>
                    <a:pt x="58" y="138"/>
                    <a:pt x="57" y="137"/>
                  </a:cubicBezTo>
                  <a:close/>
                  <a:moveTo>
                    <a:pt x="171" y="135"/>
                  </a:moveTo>
                  <a:cubicBezTo>
                    <a:pt x="171" y="123"/>
                    <a:pt x="171" y="123"/>
                    <a:pt x="171" y="123"/>
                  </a:cubicBezTo>
                  <a:cubicBezTo>
                    <a:pt x="171" y="122"/>
                    <a:pt x="172" y="121"/>
                    <a:pt x="173" y="121"/>
                  </a:cubicBezTo>
                  <a:cubicBezTo>
                    <a:pt x="173" y="121"/>
                    <a:pt x="173" y="121"/>
                    <a:pt x="173" y="121"/>
                  </a:cubicBezTo>
                  <a:cubicBezTo>
                    <a:pt x="174" y="121"/>
                    <a:pt x="174" y="122"/>
                    <a:pt x="174" y="123"/>
                  </a:cubicBezTo>
                  <a:cubicBezTo>
                    <a:pt x="174" y="123"/>
                    <a:pt x="174" y="123"/>
                    <a:pt x="174" y="123"/>
                  </a:cubicBezTo>
                  <a:cubicBezTo>
                    <a:pt x="174" y="135"/>
                    <a:pt x="174" y="135"/>
                    <a:pt x="174" y="135"/>
                  </a:cubicBezTo>
                  <a:cubicBezTo>
                    <a:pt x="174" y="135"/>
                    <a:pt x="174" y="136"/>
                    <a:pt x="173" y="136"/>
                  </a:cubicBezTo>
                  <a:cubicBezTo>
                    <a:pt x="173" y="136"/>
                    <a:pt x="173" y="136"/>
                    <a:pt x="173" y="136"/>
                  </a:cubicBezTo>
                  <a:cubicBezTo>
                    <a:pt x="172" y="136"/>
                    <a:pt x="171" y="135"/>
                    <a:pt x="171" y="135"/>
                  </a:cubicBezTo>
                  <a:close/>
                  <a:moveTo>
                    <a:pt x="92" y="126"/>
                  </a:moveTo>
                  <a:cubicBezTo>
                    <a:pt x="91" y="126"/>
                    <a:pt x="91" y="125"/>
                    <a:pt x="91" y="124"/>
                  </a:cubicBezTo>
                  <a:cubicBezTo>
                    <a:pt x="91" y="124"/>
                    <a:pt x="91" y="124"/>
                    <a:pt x="91" y="124"/>
                  </a:cubicBezTo>
                  <a:cubicBezTo>
                    <a:pt x="95" y="113"/>
                    <a:pt x="95" y="113"/>
                    <a:pt x="95" y="113"/>
                  </a:cubicBezTo>
                  <a:cubicBezTo>
                    <a:pt x="95" y="112"/>
                    <a:pt x="96" y="112"/>
                    <a:pt x="97" y="112"/>
                  </a:cubicBezTo>
                  <a:cubicBezTo>
                    <a:pt x="97" y="112"/>
                    <a:pt x="97" y="112"/>
                    <a:pt x="97" y="112"/>
                  </a:cubicBezTo>
                  <a:cubicBezTo>
                    <a:pt x="98" y="112"/>
                    <a:pt x="98" y="113"/>
                    <a:pt x="98" y="114"/>
                  </a:cubicBezTo>
                  <a:cubicBezTo>
                    <a:pt x="98" y="114"/>
                    <a:pt x="98" y="114"/>
                    <a:pt x="98" y="114"/>
                  </a:cubicBezTo>
                  <a:cubicBezTo>
                    <a:pt x="94" y="125"/>
                    <a:pt x="94" y="125"/>
                    <a:pt x="94" y="125"/>
                  </a:cubicBezTo>
                  <a:cubicBezTo>
                    <a:pt x="93" y="126"/>
                    <a:pt x="93" y="126"/>
                    <a:pt x="92" y="126"/>
                  </a:cubicBezTo>
                  <a:cubicBezTo>
                    <a:pt x="92" y="126"/>
                    <a:pt x="92" y="126"/>
                    <a:pt x="92" y="126"/>
                  </a:cubicBezTo>
                  <a:cubicBezTo>
                    <a:pt x="92" y="126"/>
                    <a:pt x="92" y="126"/>
                    <a:pt x="92" y="126"/>
                  </a:cubicBezTo>
                  <a:close/>
                  <a:moveTo>
                    <a:pt x="139" y="123"/>
                  </a:moveTo>
                  <a:cubicBezTo>
                    <a:pt x="139" y="111"/>
                    <a:pt x="139" y="111"/>
                    <a:pt x="139" y="111"/>
                  </a:cubicBezTo>
                  <a:cubicBezTo>
                    <a:pt x="139" y="110"/>
                    <a:pt x="140" y="110"/>
                    <a:pt x="141" y="110"/>
                  </a:cubicBezTo>
                  <a:cubicBezTo>
                    <a:pt x="141" y="110"/>
                    <a:pt x="141" y="110"/>
                    <a:pt x="141" y="110"/>
                  </a:cubicBezTo>
                  <a:cubicBezTo>
                    <a:pt x="142" y="110"/>
                    <a:pt x="142" y="110"/>
                    <a:pt x="142" y="111"/>
                  </a:cubicBezTo>
                  <a:cubicBezTo>
                    <a:pt x="142" y="111"/>
                    <a:pt x="142" y="111"/>
                    <a:pt x="142" y="111"/>
                  </a:cubicBezTo>
                  <a:cubicBezTo>
                    <a:pt x="142" y="123"/>
                    <a:pt x="142" y="123"/>
                    <a:pt x="142" y="123"/>
                  </a:cubicBezTo>
                  <a:cubicBezTo>
                    <a:pt x="142" y="124"/>
                    <a:pt x="142" y="125"/>
                    <a:pt x="141" y="125"/>
                  </a:cubicBezTo>
                  <a:cubicBezTo>
                    <a:pt x="141" y="125"/>
                    <a:pt x="141" y="125"/>
                    <a:pt x="141" y="125"/>
                  </a:cubicBezTo>
                  <a:cubicBezTo>
                    <a:pt x="140" y="125"/>
                    <a:pt x="139" y="124"/>
                    <a:pt x="139" y="123"/>
                  </a:cubicBezTo>
                  <a:close/>
                  <a:moveTo>
                    <a:pt x="121" y="123"/>
                  </a:moveTo>
                  <a:cubicBezTo>
                    <a:pt x="120" y="123"/>
                    <a:pt x="120" y="122"/>
                    <a:pt x="120" y="121"/>
                  </a:cubicBezTo>
                  <a:cubicBezTo>
                    <a:pt x="120" y="121"/>
                    <a:pt x="120" y="121"/>
                    <a:pt x="120" y="121"/>
                  </a:cubicBezTo>
                  <a:cubicBezTo>
                    <a:pt x="124" y="110"/>
                    <a:pt x="124" y="110"/>
                    <a:pt x="124" y="110"/>
                  </a:cubicBezTo>
                  <a:cubicBezTo>
                    <a:pt x="125" y="109"/>
                    <a:pt x="125" y="109"/>
                    <a:pt x="126" y="109"/>
                  </a:cubicBezTo>
                  <a:cubicBezTo>
                    <a:pt x="126" y="109"/>
                    <a:pt x="126" y="109"/>
                    <a:pt x="126" y="109"/>
                  </a:cubicBezTo>
                  <a:cubicBezTo>
                    <a:pt x="127" y="110"/>
                    <a:pt x="127" y="110"/>
                    <a:pt x="127" y="111"/>
                  </a:cubicBezTo>
                  <a:cubicBezTo>
                    <a:pt x="127" y="111"/>
                    <a:pt x="127" y="111"/>
                    <a:pt x="127" y="111"/>
                  </a:cubicBezTo>
                  <a:cubicBezTo>
                    <a:pt x="123" y="122"/>
                    <a:pt x="123" y="122"/>
                    <a:pt x="123" y="122"/>
                  </a:cubicBezTo>
                  <a:cubicBezTo>
                    <a:pt x="123" y="123"/>
                    <a:pt x="122" y="123"/>
                    <a:pt x="121" y="123"/>
                  </a:cubicBezTo>
                  <a:cubicBezTo>
                    <a:pt x="121" y="123"/>
                    <a:pt x="121" y="123"/>
                    <a:pt x="121" y="123"/>
                  </a:cubicBezTo>
                  <a:cubicBezTo>
                    <a:pt x="121" y="123"/>
                    <a:pt x="121" y="123"/>
                    <a:pt x="121" y="123"/>
                  </a:cubicBezTo>
                  <a:close/>
                  <a:moveTo>
                    <a:pt x="0" y="120"/>
                  </a:moveTo>
                  <a:cubicBezTo>
                    <a:pt x="0" y="108"/>
                    <a:pt x="0" y="108"/>
                    <a:pt x="0" y="108"/>
                  </a:cubicBezTo>
                  <a:cubicBezTo>
                    <a:pt x="0" y="107"/>
                    <a:pt x="1" y="106"/>
                    <a:pt x="2" y="106"/>
                  </a:cubicBezTo>
                  <a:cubicBezTo>
                    <a:pt x="2" y="106"/>
                    <a:pt x="2" y="106"/>
                    <a:pt x="2" y="106"/>
                  </a:cubicBezTo>
                  <a:cubicBezTo>
                    <a:pt x="3" y="106"/>
                    <a:pt x="3" y="107"/>
                    <a:pt x="3" y="108"/>
                  </a:cubicBezTo>
                  <a:cubicBezTo>
                    <a:pt x="3" y="108"/>
                    <a:pt x="3" y="108"/>
                    <a:pt x="3" y="108"/>
                  </a:cubicBezTo>
                  <a:cubicBezTo>
                    <a:pt x="3" y="120"/>
                    <a:pt x="3" y="120"/>
                    <a:pt x="3" y="120"/>
                  </a:cubicBezTo>
                  <a:cubicBezTo>
                    <a:pt x="3" y="121"/>
                    <a:pt x="3" y="121"/>
                    <a:pt x="2" y="121"/>
                  </a:cubicBezTo>
                  <a:cubicBezTo>
                    <a:pt x="2" y="121"/>
                    <a:pt x="2" y="121"/>
                    <a:pt x="2" y="121"/>
                  </a:cubicBezTo>
                  <a:cubicBezTo>
                    <a:pt x="1" y="121"/>
                    <a:pt x="0" y="121"/>
                    <a:pt x="0" y="120"/>
                  </a:cubicBezTo>
                  <a:close/>
                  <a:moveTo>
                    <a:pt x="33" y="118"/>
                  </a:moveTo>
                  <a:cubicBezTo>
                    <a:pt x="33" y="106"/>
                    <a:pt x="33" y="106"/>
                    <a:pt x="33" y="106"/>
                  </a:cubicBezTo>
                  <a:cubicBezTo>
                    <a:pt x="33" y="105"/>
                    <a:pt x="33" y="105"/>
                    <a:pt x="34" y="105"/>
                  </a:cubicBezTo>
                  <a:cubicBezTo>
                    <a:pt x="34" y="105"/>
                    <a:pt x="34" y="105"/>
                    <a:pt x="34" y="105"/>
                  </a:cubicBezTo>
                  <a:cubicBezTo>
                    <a:pt x="35" y="105"/>
                    <a:pt x="36" y="105"/>
                    <a:pt x="36" y="106"/>
                  </a:cubicBezTo>
                  <a:cubicBezTo>
                    <a:pt x="36" y="106"/>
                    <a:pt x="36" y="106"/>
                    <a:pt x="36" y="106"/>
                  </a:cubicBezTo>
                  <a:cubicBezTo>
                    <a:pt x="36" y="118"/>
                    <a:pt x="36" y="118"/>
                    <a:pt x="36" y="118"/>
                  </a:cubicBezTo>
                  <a:cubicBezTo>
                    <a:pt x="36" y="119"/>
                    <a:pt x="35" y="120"/>
                    <a:pt x="34" y="120"/>
                  </a:cubicBezTo>
                  <a:cubicBezTo>
                    <a:pt x="34" y="120"/>
                    <a:pt x="34" y="120"/>
                    <a:pt x="34" y="120"/>
                  </a:cubicBezTo>
                  <a:cubicBezTo>
                    <a:pt x="33" y="120"/>
                    <a:pt x="33" y="119"/>
                    <a:pt x="33" y="118"/>
                  </a:cubicBezTo>
                  <a:close/>
                  <a:moveTo>
                    <a:pt x="78" y="116"/>
                  </a:moveTo>
                  <a:cubicBezTo>
                    <a:pt x="74" y="105"/>
                    <a:pt x="74" y="105"/>
                    <a:pt x="74" y="105"/>
                  </a:cubicBezTo>
                  <a:cubicBezTo>
                    <a:pt x="73" y="104"/>
                    <a:pt x="74" y="103"/>
                    <a:pt x="75" y="103"/>
                  </a:cubicBezTo>
                  <a:cubicBezTo>
                    <a:pt x="75" y="103"/>
                    <a:pt x="75" y="103"/>
                    <a:pt x="75" y="103"/>
                  </a:cubicBezTo>
                  <a:cubicBezTo>
                    <a:pt x="75" y="103"/>
                    <a:pt x="76" y="103"/>
                    <a:pt x="76" y="104"/>
                  </a:cubicBezTo>
                  <a:cubicBezTo>
                    <a:pt x="76" y="104"/>
                    <a:pt x="76" y="104"/>
                    <a:pt x="76" y="104"/>
                  </a:cubicBezTo>
                  <a:cubicBezTo>
                    <a:pt x="81" y="115"/>
                    <a:pt x="81" y="115"/>
                    <a:pt x="81" y="115"/>
                  </a:cubicBezTo>
                  <a:cubicBezTo>
                    <a:pt x="81" y="116"/>
                    <a:pt x="80" y="117"/>
                    <a:pt x="80" y="117"/>
                  </a:cubicBezTo>
                  <a:cubicBezTo>
                    <a:pt x="80" y="117"/>
                    <a:pt x="80" y="117"/>
                    <a:pt x="80" y="117"/>
                  </a:cubicBezTo>
                  <a:cubicBezTo>
                    <a:pt x="80" y="117"/>
                    <a:pt x="79" y="117"/>
                    <a:pt x="79" y="117"/>
                  </a:cubicBezTo>
                  <a:cubicBezTo>
                    <a:pt x="79" y="117"/>
                    <a:pt x="79" y="117"/>
                    <a:pt x="79" y="117"/>
                  </a:cubicBezTo>
                  <a:cubicBezTo>
                    <a:pt x="79" y="117"/>
                    <a:pt x="78" y="117"/>
                    <a:pt x="78" y="116"/>
                  </a:cubicBezTo>
                  <a:close/>
                  <a:moveTo>
                    <a:pt x="48" y="115"/>
                  </a:moveTo>
                  <a:cubicBezTo>
                    <a:pt x="44" y="104"/>
                    <a:pt x="44" y="104"/>
                    <a:pt x="44" y="104"/>
                  </a:cubicBezTo>
                  <a:cubicBezTo>
                    <a:pt x="44" y="103"/>
                    <a:pt x="44" y="102"/>
                    <a:pt x="45" y="102"/>
                  </a:cubicBezTo>
                  <a:cubicBezTo>
                    <a:pt x="45" y="102"/>
                    <a:pt x="45" y="102"/>
                    <a:pt x="45" y="102"/>
                  </a:cubicBezTo>
                  <a:cubicBezTo>
                    <a:pt x="45" y="101"/>
                    <a:pt x="46" y="102"/>
                    <a:pt x="47" y="103"/>
                  </a:cubicBezTo>
                  <a:cubicBezTo>
                    <a:pt x="47" y="103"/>
                    <a:pt x="47" y="103"/>
                    <a:pt x="47" y="103"/>
                  </a:cubicBezTo>
                  <a:cubicBezTo>
                    <a:pt x="51" y="114"/>
                    <a:pt x="51" y="114"/>
                    <a:pt x="51" y="114"/>
                  </a:cubicBezTo>
                  <a:cubicBezTo>
                    <a:pt x="51" y="114"/>
                    <a:pt x="51" y="115"/>
                    <a:pt x="50" y="116"/>
                  </a:cubicBezTo>
                  <a:cubicBezTo>
                    <a:pt x="50" y="116"/>
                    <a:pt x="50" y="116"/>
                    <a:pt x="50" y="116"/>
                  </a:cubicBezTo>
                  <a:cubicBezTo>
                    <a:pt x="50" y="116"/>
                    <a:pt x="50" y="116"/>
                    <a:pt x="50" y="116"/>
                  </a:cubicBezTo>
                  <a:cubicBezTo>
                    <a:pt x="50" y="116"/>
                    <a:pt x="50" y="116"/>
                    <a:pt x="50" y="116"/>
                  </a:cubicBezTo>
                  <a:cubicBezTo>
                    <a:pt x="49" y="116"/>
                    <a:pt x="49" y="115"/>
                    <a:pt x="48" y="115"/>
                  </a:cubicBezTo>
                  <a:close/>
                  <a:moveTo>
                    <a:pt x="171" y="111"/>
                  </a:moveTo>
                  <a:cubicBezTo>
                    <a:pt x="171" y="99"/>
                    <a:pt x="171" y="99"/>
                    <a:pt x="171" y="99"/>
                  </a:cubicBezTo>
                  <a:cubicBezTo>
                    <a:pt x="171" y="98"/>
                    <a:pt x="172" y="97"/>
                    <a:pt x="173" y="97"/>
                  </a:cubicBezTo>
                  <a:cubicBezTo>
                    <a:pt x="173" y="97"/>
                    <a:pt x="173" y="97"/>
                    <a:pt x="173" y="97"/>
                  </a:cubicBezTo>
                  <a:cubicBezTo>
                    <a:pt x="174" y="97"/>
                    <a:pt x="174" y="98"/>
                    <a:pt x="174" y="99"/>
                  </a:cubicBezTo>
                  <a:cubicBezTo>
                    <a:pt x="174" y="99"/>
                    <a:pt x="174" y="99"/>
                    <a:pt x="174" y="99"/>
                  </a:cubicBezTo>
                  <a:cubicBezTo>
                    <a:pt x="174" y="111"/>
                    <a:pt x="174" y="111"/>
                    <a:pt x="174" y="111"/>
                  </a:cubicBezTo>
                  <a:cubicBezTo>
                    <a:pt x="174" y="111"/>
                    <a:pt x="174" y="112"/>
                    <a:pt x="173" y="112"/>
                  </a:cubicBezTo>
                  <a:cubicBezTo>
                    <a:pt x="173" y="112"/>
                    <a:pt x="173" y="112"/>
                    <a:pt x="173" y="112"/>
                  </a:cubicBezTo>
                  <a:cubicBezTo>
                    <a:pt x="172" y="112"/>
                    <a:pt x="171" y="111"/>
                    <a:pt x="171" y="111"/>
                  </a:cubicBezTo>
                  <a:close/>
                  <a:moveTo>
                    <a:pt x="100" y="103"/>
                  </a:moveTo>
                  <a:cubicBezTo>
                    <a:pt x="99" y="103"/>
                    <a:pt x="99" y="102"/>
                    <a:pt x="99" y="102"/>
                  </a:cubicBezTo>
                  <a:cubicBezTo>
                    <a:pt x="99" y="102"/>
                    <a:pt x="99" y="102"/>
                    <a:pt x="99" y="102"/>
                  </a:cubicBezTo>
                  <a:cubicBezTo>
                    <a:pt x="103" y="90"/>
                    <a:pt x="103" y="90"/>
                    <a:pt x="103" y="90"/>
                  </a:cubicBezTo>
                  <a:cubicBezTo>
                    <a:pt x="104" y="90"/>
                    <a:pt x="104" y="89"/>
                    <a:pt x="105" y="89"/>
                  </a:cubicBezTo>
                  <a:cubicBezTo>
                    <a:pt x="105" y="89"/>
                    <a:pt x="105" y="89"/>
                    <a:pt x="105" y="89"/>
                  </a:cubicBezTo>
                  <a:cubicBezTo>
                    <a:pt x="106" y="90"/>
                    <a:pt x="106" y="91"/>
                    <a:pt x="106" y="91"/>
                  </a:cubicBezTo>
                  <a:cubicBezTo>
                    <a:pt x="106" y="91"/>
                    <a:pt x="106" y="91"/>
                    <a:pt x="106" y="91"/>
                  </a:cubicBezTo>
                  <a:cubicBezTo>
                    <a:pt x="102" y="103"/>
                    <a:pt x="102" y="103"/>
                    <a:pt x="102" y="103"/>
                  </a:cubicBezTo>
                  <a:cubicBezTo>
                    <a:pt x="102" y="103"/>
                    <a:pt x="101" y="104"/>
                    <a:pt x="101" y="104"/>
                  </a:cubicBezTo>
                  <a:cubicBezTo>
                    <a:pt x="101" y="104"/>
                    <a:pt x="101" y="104"/>
                    <a:pt x="101" y="104"/>
                  </a:cubicBezTo>
                  <a:cubicBezTo>
                    <a:pt x="100" y="104"/>
                    <a:pt x="100" y="104"/>
                    <a:pt x="100" y="103"/>
                  </a:cubicBezTo>
                  <a:close/>
                  <a:moveTo>
                    <a:pt x="129" y="101"/>
                  </a:moveTo>
                  <a:cubicBezTo>
                    <a:pt x="129" y="101"/>
                    <a:pt x="128" y="100"/>
                    <a:pt x="128" y="99"/>
                  </a:cubicBezTo>
                  <a:cubicBezTo>
                    <a:pt x="128" y="99"/>
                    <a:pt x="128" y="99"/>
                    <a:pt x="128" y="99"/>
                  </a:cubicBezTo>
                  <a:cubicBezTo>
                    <a:pt x="133" y="88"/>
                    <a:pt x="133" y="88"/>
                    <a:pt x="133" y="88"/>
                  </a:cubicBezTo>
                  <a:cubicBezTo>
                    <a:pt x="133" y="87"/>
                    <a:pt x="134" y="87"/>
                    <a:pt x="135" y="87"/>
                  </a:cubicBezTo>
                  <a:cubicBezTo>
                    <a:pt x="135" y="87"/>
                    <a:pt x="135" y="87"/>
                    <a:pt x="135" y="87"/>
                  </a:cubicBezTo>
                  <a:cubicBezTo>
                    <a:pt x="135" y="87"/>
                    <a:pt x="136" y="88"/>
                    <a:pt x="135" y="89"/>
                  </a:cubicBezTo>
                  <a:cubicBezTo>
                    <a:pt x="135" y="89"/>
                    <a:pt x="135" y="89"/>
                    <a:pt x="135" y="89"/>
                  </a:cubicBezTo>
                  <a:cubicBezTo>
                    <a:pt x="131" y="100"/>
                    <a:pt x="131" y="100"/>
                    <a:pt x="131" y="100"/>
                  </a:cubicBezTo>
                  <a:cubicBezTo>
                    <a:pt x="131" y="101"/>
                    <a:pt x="130" y="101"/>
                    <a:pt x="130" y="101"/>
                  </a:cubicBezTo>
                  <a:cubicBezTo>
                    <a:pt x="130" y="101"/>
                    <a:pt x="130" y="101"/>
                    <a:pt x="130" y="101"/>
                  </a:cubicBezTo>
                  <a:cubicBezTo>
                    <a:pt x="130" y="101"/>
                    <a:pt x="129" y="101"/>
                    <a:pt x="129" y="101"/>
                  </a:cubicBezTo>
                  <a:close/>
                  <a:moveTo>
                    <a:pt x="139" y="99"/>
                  </a:moveTo>
                  <a:cubicBezTo>
                    <a:pt x="139" y="87"/>
                    <a:pt x="139" y="87"/>
                    <a:pt x="139" y="87"/>
                  </a:cubicBezTo>
                  <a:cubicBezTo>
                    <a:pt x="139" y="86"/>
                    <a:pt x="140" y="86"/>
                    <a:pt x="141" y="86"/>
                  </a:cubicBezTo>
                  <a:cubicBezTo>
                    <a:pt x="141" y="86"/>
                    <a:pt x="141" y="86"/>
                    <a:pt x="141" y="86"/>
                  </a:cubicBezTo>
                  <a:cubicBezTo>
                    <a:pt x="142" y="86"/>
                    <a:pt x="142" y="86"/>
                    <a:pt x="142" y="87"/>
                  </a:cubicBezTo>
                  <a:cubicBezTo>
                    <a:pt x="142" y="87"/>
                    <a:pt x="142" y="87"/>
                    <a:pt x="142" y="87"/>
                  </a:cubicBezTo>
                  <a:cubicBezTo>
                    <a:pt x="142" y="99"/>
                    <a:pt x="142" y="99"/>
                    <a:pt x="142" y="99"/>
                  </a:cubicBezTo>
                  <a:cubicBezTo>
                    <a:pt x="142" y="100"/>
                    <a:pt x="142" y="101"/>
                    <a:pt x="141" y="101"/>
                  </a:cubicBezTo>
                  <a:cubicBezTo>
                    <a:pt x="141" y="101"/>
                    <a:pt x="141" y="101"/>
                    <a:pt x="141" y="101"/>
                  </a:cubicBezTo>
                  <a:cubicBezTo>
                    <a:pt x="140" y="101"/>
                    <a:pt x="139" y="100"/>
                    <a:pt x="139" y="99"/>
                  </a:cubicBezTo>
                  <a:close/>
                  <a:moveTo>
                    <a:pt x="0" y="96"/>
                  </a:moveTo>
                  <a:cubicBezTo>
                    <a:pt x="0" y="84"/>
                    <a:pt x="0" y="84"/>
                    <a:pt x="0" y="84"/>
                  </a:cubicBezTo>
                  <a:cubicBezTo>
                    <a:pt x="0" y="83"/>
                    <a:pt x="1" y="82"/>
                    <a:pt x="2" y="82"/>
                  </a:cubicBezTo>
                  <a:cubicBezTo>
                    <a:pt x="2" y="82"/>
                    <a:pt x="2" y="82"/>
                    <a:pt x="2" y="82"/>
                  </a:cubicBezTo>
                  <a:cubicBezTo>
                    <a:pt x="3" y="82"/>
                    <a:pt x="3" y="83"/>
                    <a:pt x="3" y="84"/>
                  </a:cubicBezTo>
                  <a:cubicBezTo>
                    <a:pt x="3" y="84"/>
                    <a:pt x="3" y="84"/>
                    <a:pt x="3" y="84"/>
                  </a:cubicBezTo>
                  <a:cubicBezTo>
                    <a:pt x="3" y="96"/>
                    <a:pt x="3" y="96"/>
                    <a:pt x="3" y="96"/>
                  </a:cubicBezTo>
                  <a:cubicBezTo>
                    <a:pt x="3" y="97"/>
                    <a:pt x="3" y="97"/>
                    <a:pt x="2" y="97"/>
                  </a:cubicBezTo>
                  <a:cubicBezTo>
                    <a:pt x="2" y="97"/>
                    <a:pt x="2" y="97"/>
                    <a:pt x="2" y="97"/>
                  </a:cubicBezTo>
                  <a:cubicBezTo>
                    <a:pt x="1" y="97"/>
                    <a:pt x="0" y="97"/>
                    <a:pt x="0" y="96"/>
                  </a:cubicBezTo>
                  <a:close/>
                  <a:moveTo>
                    <a:pt x="33" y="94"/>
                  </a:moveTo>
                  <a:cubicBezTo>
                    <a:pt x="33" y="82"/>
                    <a:pt x="33" y="82"/>
                    <a:pt x="33" y="82"/>
                  </a:cubicBezTo>
                  <a:cubicBezTo>
                    <a:pt x="33" y="81"/>
                    <a:pt x="33" y="81"/>
                    <a:pt x="34" y="81"/>
                  </a:cubicBezTo>
                  <a:cubicBezTo>
                    <a:pt x="34" y="81"/>
                    <a:pt x="34" y="81"/>
                    <a:pt x="34" y="81"/>
                  </a:cubicBezTo>
                  <a:cubicBezTo>
                    <a:pt x="34" y="81"/>
                    <a:pt x="35" y="81"/>
                    <a:pt x="35" y="81"/>
                  </a:cubicBezTo>
                  <a:cubicBezTo>
                    <a:pt x="35" y="81"/>
                    <a:pt x="35" y="81"/>
                    <a:pt x="35" y="81"/>
                  </a:cubicBezTo>
                  <a:cubicBezTo>
                    <a:pt x="35" y="80"/>
                    <a:pt x="35" y="80"/>
                    <a:pt x="36" y="79"/>
                  </a:cubicBezTo>
                  <a:cubicBezTo>
                    <a:pt x="36" y="79"/>
                    <a:pt x="36" y="79"/>
                    <a:pt x="36" y="79"/>
                  </a:cubicBezTo>
                  <a:cubicBezTo>
                    <a:pt x="36" y="79"/>
                    <a:pt x="37" y="79"/>
                    <a:pt x="38" y="80"/>
                  </a:cubicBezTo>
                  <a:cubicBezTo>
                    <a:pt x="38" y="80"/>
                    <a:pt x="38" y="80"/>
                    <a:pt x="38" y="80"/>
                  </a:cubicBezTo>
                  <a:cubicBezTo>
                    <a:pt x="42" y="91"/>
                    <a:pt x="42" y="91"/>
                    <a:pt x="42" y="91"/>
                  </a:cubicBezTo>
                  <a:cubicBezTo>
                    <a:pt x="42" y="92"/>
                    <a:pt x="42" y="93"/>
                    <a:pt x="41" y="93"/>
                  </a:cubicBezTo>
                  <a:cubicBezTo>
                    <a:pt x="41" y="93"/>
                    <a:pt x="41" y="93"/>
                    <a:pt x="41" y="93"/>
                  </a:cubicBezTo>
                  <a:cubicBezTo>
                    <a:pt x="41" y="94"/>
                    <a:pt x="40" y="93"/>
                    <a:pt x="39" y="93"/>
                  </a:cubicBezTo>
                  <a:cubicBezTo>
                    <a:pt x="39" y="93"/>
                    <a:pt x="39" y="93"/>
                    <a:pt x="39" y="93"/>
                  </a:cubicBezTo>
                  <a:cubicBezTo>
                    <a:pt x="36" y="83"/>
                    <a:pt x="36" y="83"/>
                    <a:pt x="36" y="83"/>
                  </a:cubicBezTo>
                  <a:cubicBezTo>
                    <a:pt x="36" y="94"/>
                    <a:pt x="36" y="94"/>
                    <a:pt x="36" y="94"/>
                  </a:cubicBezTo>
                  <a:cubicBezTo>
                    <a:pt x="36" y="95"/>
                    <a:pt x="35" y="96"/>
                    <a:pt x="34" y="96"/>
                  </a:cubicBezTo>
                  <a:cubicBezTo>
                    <a:pt x="34" y="96"/>
                    <a:pt x="34" y="96"/>
                    <a:pt x="34" y="96"/>
                  </a:cubicBezTo>
                  <a:cubicBezTo>
                    <a:pt x="33" y="96"/>
                    <a:pt x="33" y="95"/>
                    <a:pt x="33" y="94"/>
                  </a:cubicBezTo>
                  <a:close/>
                  <a:moveTo>
                    <a:pt x="70" y="93"/>
                  </a:moveTo>
                  <a:cubicBezTo>
                    <a:pt x="65" y="82"/>
                    <a:pt x="65" y="82"/>
                    <a:pt x="65" y="82"/>
                  </a:cubicBezTo>
                  <a:cubicBezTo>
                    <a:pt x="65" y="81"/>
                    <a:pt x="66" y="81"/>
                    <a:pt x="66" y="80"/>
                  </a:cubicBezTo>
                  <a:cubicBezTo>
                    <a:pt x="66" y="80"/>
                    <a:pt x="66" y="80"/>
                    <a:pt x="66" y="80"/>
                  </a:cubicBezTo>
                  <a:cubicBezTo>
                    <a:pt x="67" y="80"/>
                    <a:pt x="68" y="80"/>
                    <a:pt x="68" y="81"/>
                  </a:cubicBezTo>
                  <a:cubicBezTo>
                    <a:pt x="68" y="81"/>
                    <a:pt x="68" y="81"/>
                    <a:pt x="68" y="81"/>
                  </a:cubicBezTo>
                  <a:cubicBezTo>
                    <a:pt x="72" y="92"/>
                    <a:pt x="72" y="92"/>
                    <a:pt x="72" y="92"/>
                  </a:cubicBezTo>
                  <a:cubicBezTo>
                    <a:pt x="73" y="93"/>
                    <a:pt x="72" y="94"/>
                    <a:pt x="71" y="94"/>
                  </a:cubicBezTo>
                  <a:cubicBezTo>
                    <a:pt x="71" y="94"/>
                    <a:pt x="71" y="94"/>
                    <a:pt x="71" y="94"/>
                  </a:cubicBezTo>
                  <a:cubicBezTo>
                    <a:pt x="71" y="94"/>
                    <a:pt x="71" y="94"/>
                    <a:pt x="71" y="94"/>
                  </a:cubicBezTo>
                  <a:cubicBezTo>
                    <a:pt x="71" y="94"/>
                    <a:pt x="71" y="94"/>
                    <a:pt x="71" y="94"/>
                  </a:cubicBezTo>
                  <a:cubicBezTo>
                    <a:pt x="70" y="94"/>
                    <a:pt x="70" y="94"/>
                    <a:pt x="70" y="93"/>
                  </a:cubicBezTo>
                  <a:close/>
                  <a:moveTo>
                    <a:pt x="171" y="87"/>
                  </a:moveTo>
                  <a:cubicBezTo>
                    <a:pt x="171" y="75"/>
                    <a:pt x="171" y="75"/>
                    <a:pt x="171" y="75"/>
                  </a:cubicBezTo>
                  <a:cubicBezTo>
                    <a:pt x="171" y="74"/>
                    <a:pt x="172" y="73"/>
                    <a:pt x="173" y="73"/>
                  </a:cubicBezTo>
                  <a:cubicBezTo>
                    <a:pt x="173" y="73"/>
                    <a:pt x="173" y="73"/>
                    <a:pt x="173" y="73"/>
                  </a:cubicBezTo>
                  <a:cubicBezTo>
                    <a:pt x="174" y="73"/>
                    <a:pt x="174" y="74"/>
                    <a:pt x="174" y="75"/>
                  </a:cubicBezTo>
                  <a:cubicBezTo>
                    <a:pt x="174" y="75"/>
                    <a:pt x="174" y="75"/>
                    <a:pt x="174" y="75"/>
                  </a:cubicBezTo>
                  <a:cubicBezTo>
                    <a:pt x="174" y="87"/>
                    <a:pt x="174" y="87"/>
                    <a:pt x="174" y="87"/>
                  </a:cubicBezTo>
                  <a:cubicBezTo>
                    <a:pt x="174" y="87"/>
                    <a:pt x="174" y="88"/>
                    <a:pt x="173" y="88"/>
                  </a:cubicBezTo>
                  <a:cubicBezTo>
                    <a:pt x="173" y="88"/>
                    <a:pt x="173" y="88"/>
                    <a:pt x="173" y="88"/>
                  </a:cubicBezTo>
                  <a:cubicBezTo>
                    <a:pt x="172" y="88"/>
                    <a:pt x="171" y="87"/>
                    <a:pt x="171" y="87"/>
                  </a:cubicBezTo>
                  <a:close/>
                  <a:moveTo>
                    <a:pt x="108" y="81"/>
                  </a:moveTo>
                  <a:cubicBezTo>
                    <a:pt x="107" y="81"/>
                    <a:pt x="107" y="80"/>
                    <a:pt x="107" y="79"/>
                  </a:cubicBezTo>
                  <a:cubicBezTo>
                    <a:pt x="107" y="79"/>
                    <a:pt x="107" y="79"/>
                    <a:pt x="107" y="79"/>
                  </a:cubicBezTo>
                  <a:cubicBezTo>
                    <a:pt x="111" y="68"/>
                    <a:pt x="111" y="68"/>
                    <a:pt x="111" y="68"/>
                  </a:cubicBezTo>
                  <a:cubicBezTo>
                    <a:pt x="112" y="67"/>
                    <a:pt x="113" y="67"/>
                    <a:pt x="113" y="67"/>
                  </a:cubicBezTo>
                  <a:cubicBezTo>
                    <a:pt x="113" y="67"/>
                    <a:pt x="113" y="67"/>
                    <a:pt x="113" y="67"/>
                  </a:cubicBezTo>
                  <a:cubicBezTo>
                    <a:pt x="114" y="67"/>
                    <a:pt x="115" y="68"/>
                    <a:pt x="114" y="69"/>
                  </a:cubicBezTo>
                  <a:cubicBezTo>
                    <a:pt x="114" y="69"/>
                    <a:pt x="114" y="69"/>
                    <a:pt x="114" y="69"/>
                  </a:cubicBezTo>
                  <a:cubicBezTo>
                    <a:pt x="110" y="80"/>
                    <a:pt x="110" y="80"/>
                    <a:pt x="110" y="80"/>
                  </a:cubicBezTo>
                  <a:cubicBezTo>
                    <a:pt x="110" y="81"/>
                    <a:pt x="109" y="81"/>
                    <a:pt x="109" y="81"/>
                  </a:cubicBezTo>
                  <a:cubicBezTo>
                    <a:pt x="109" y="81"/>
                    <a:pt x="109" y="81"/>
                    <a:pt x="109" y="81"/>
                  </a:cubicBezTo>
                  <a:cubicBezTo>
                    <a:pt x="109" y="81"/>
                    <a:pt x="108" y="81"/>
                    <a:pt x="108" y="81"/>
                  </a:cubicBezTo>
                  <a:close/>
                  <a:moveTo>
                    <a:pt x="138" y="78"/>
                  </a:moveTo>
                  <a:cubicBezTo>
                    <a:pt x="137" y="78"/>
                    <a:pt x="137" y="77"/>
                    <a:pt x="137" y="76"/>
                  </a:cubicBezTo>
                  <a:cubicBezTo>
                    <a:pt x="137" y="76"/>
                    <a:pt x="137" y="76"/>
                    <a:pt x="137" y="76"/>
                  </a:cubicBezTo>
                  <a:cubicBezTo>
                    <a:pt x="139" y="70"/>
                    <a:pt x="139" y="70"/>
                    <a:pt x="139" y="70"/>
                  </a:cubicBezTo>
                  <a:cubicBezTo>
                    <a:pt x="140" y="69"/>
                    <a:pt x="140" y="69"/>
                    <a:pt x="141" y="69"/>
                  </a:cubicBezTo>
                  <a:cubicBezTo>
                    <a:pt x="141" y="69"/>
                    <a:pt x="141" y="69"/>
                    <a:pt x="141" y="69"/>
                  </a:cubicBezTo>
                  <a:cubicBezTo>
                    <a:pt x="142" y="69"/>
                    <a:pt x="142" y="70"/>
                    <a:pt x="142" y="70"/>
                  </a:cubicBezTo>
                  <a:cubicBezTo>
                    <a:pt x="142" y="70"/>
                    <a:pt x="142" y="70"/>
                    <a:pt x="142" y="70"/>
                  </a:cubicBezTo>
                  <a:cubicBezTo>
                    <a:pt x="142" y="75"/>
                    <a:pt x="142" y="75"/>
                    <a:pt x="142" y="75"/>
                  </a:cubicBezTo>
                  <a:cubicBezTo>
                    <a:pt x="142" y="76"/>
                    <a:pt x="142" y="77"/>
                    <a:pt x="141" y="77"/>
                  </a:cubicBezTo>
                  <a:cubicBezTo>
                    <a:pt x="141" y="77"/>
                    <a:pt x="141" y="77"/>
                    <a:pt x="141" y="77"/>
                  </a:cubicBezTo>
                  <a:cubicBezTo>
                    <a:pt x="141" y="77"/>
                    <a:pt x="140" y="77"/>
                    <a:pt x="140" y="77"/>
                  </a:cubicBezTo>
                  <a:cubicBezTo>
                    <a:pt x="140" y="77"/>
                    <a:pt x="140" y="77"/>
                    <a:pt x="140" y="77"/>
                  </a:cubicBezTo>
                  <a:cubicBezTo>
                    <a:pt x="140" y="77"/>
                    <a:pt x="140" y="77"/>
                    <a:pt x="140" y="77"/>
                  </a:cubicBezTo>
                  <a:cubicBezTo>
                    <a:pt x="140" y="77"/>
                    <a:pt x="140" y="77"/>
                    <a:pt x="140" y="77"/>
                  </a:cubicBezTo>
                  <a:cubicBezTo>
                    <a:pt x="139" y="78"/>
                    <a:pt x="139" y="78"/>
                    <a:pt x="138" y="78"/>
                  </a:cubicBezTo>
                  <a:cubicBezTo>
                    <a:pt x="138" y="78"/>
                    <a:pt x="138" y="78"/>
                    <a:pt x="138" y="78"/>
                  </a:cubicBezTo>
                  <a:cubicBezTo>
                    <a:pt x="138" y="78"/>
                    <a:pt x="138" y="78"/>
                    <a:pt x="138" y="78"/>
                  </a:cubicBezTo>
                  <a:close/>
                  <a:moveTo>
                    <a:pt x="0" y="72"/>
                  </a:moveTo>
                  <a:cubicBezTo>
                    <a:pt x="0" y="60"/>
                    <a:pt x="0" y="60"/>
                    <a:pt x="0" y="60"/>
                  </a:cubicBezTo>
                  <a:cubicBezTo>
                    <a:pt x="0" y="59"/>
                    <a:pt x="1" y="58"/>
                    <a:pt x="2" y="58"/>
                  </a:cubicBezTo>
                  <a:cubicBezTo>
                    <a:pt x="2" y="58"/>
                    <a:pt x="2" y="58"/>
                    <a:pt x="2" y="58"/>
                  </a:cubicBezTo>
                  <a:cubicBezTo>
                    <a:pt x="3" y="58"/>
                    <a:pt x="3" y="59"/>
                    <a:pt x="3" y="60"/>
                  </a:cubicBezTo>
                  <a:cubicBezTo>
                    <a:pt x="3" y="60"/>
                    <a:pt x="3" y="60"/>
                    <a:pt x="3" y="60"/>
                  </a:cubicBezTo>
                  <a:cubicBezTo>
                    <a:pt x="3" y="72"/>
                    <a:pt x="3" y="72"/>
                    <a:pt x="3" y="72"/>
                  </a:cubicBezTo>
                  <a:cubicBezTo>
                    <a:pt x="3" y="73"/>
                    <a:pt x="3" y="73"/>
                    <a:pt x="2" y="73"/>
                  </a:cubicBezTo>
                  <a:cubicBezTo>
                    <a:pt x="2" y="73"/>
                    <a:pt x="2" y="73"/>
                    <a:pt x="2" y="73"/>
                  </a:cubicBezTo>
                  <a:cubicBezTo>
                    <a:pt x="1" y="73"/>
                    <a:pt x="0" y="73"/>
                    <a:pt x="0" y="72"/>
                  </a:cubicBezTo>
                  <a:close/>
                  <a:moveTo>
                    <a:pt x="61" y="71"/>
                  </a:moveTo>
                  <a:cubicBezTo>
                    <a:pt x="57" y="60"/>
                    <a:pt x="57" y="60"/>
                    <a:pt x="57" y="60"/>
                  </a:cubicBezTo>
                  <a:cubicBezTo>
                    <a:pt x="57" y="59"/>
                    <a:pt x="57" y="58"/>
                    <a:pt x="58" y="58"/>
                  </a:cubicBezTo>
                  <a:cubicBezTo>
                    <a:pt x="58" y="58"/>
                    <a:pt x="58" y="58"/>
                    <a:pt x="58" y="58"/>
                  </a:cubicBezTo>
                  <a:cubicBezTo>
                    <a:pt x="59" y="57"/>
                    <a:pt x="60" y="58"/>
                    <a:pt x="60" y="59"/>
                  </a:cubicBezTo>
                  <a:cubicBezTo>
                    <a:pt x="60" y="59"/>
                    <a:pt x="60" y="59"/>
                    <a:pt x="60" y="59"/>
                  </a:cubicBezTo>
                  <a:cubicBezTo>
                    <a:pt x="64" y="70"/>
                    <a:pt x="64" y="70"/>
                    <a:pt x="64" y="70"/>
                  </a:cubicBezTo>
                  <a:cubicBezTo>
                    <a:pt x="64" y="71"/>
                    <a:pt x="64" y="72"/>
                    <a:pt x="63" y="72"/>
                  </a:cubicBezTo>
                  <a:cubicBezTo>
                    <a:pt x="63" y="72"/>
                    <a:pt x="63" y="72"/>
                    <a:pt x="63" y="72"/>
                  </a:cubicBezTo>
                  <a:cubicBezTo>
                    <a:pt x="63" y="72"/>
                    <a:pt x="63" y="72"/>
                    <a:pt x="63" y="72"/>
                  </a:cubicBezTo>
                  <a:cubicBezTo>
                    <a:pt x="63" y="72"/>
                    <a:pt x="63" y="72"/>
                    <a:pt x="63" y="72"/>
                  </a:cubicBezTo>
                  <a:cubicBezTo>
                    <a:pt x="62" y="72"/>
                    <a:pt x="62" y="72"/>
                    <a:pt x="61" y="71"/>
                  </a:cubicBezTo>
                  <a:close/>
                  <a:moveTo>
                    <a:pt x="171" y="63"/>
                  </a:moveTo>
                  <a:cubicBezTo>
                    <a:pt x="171" y="51"/>
                    <a:pt x="171" y="51"/>
                    <a:pt x="171" y="51"/>
                  </a:cubicBezTo>
                  <a:cubicBezTo>
                    <a:pt x="171" y="50"/>
                    <a:pt x="172" y="49"/>
                    <a:pt x="173" y="49"/>
                  </a:cubicBezTo>
                  <a:cubicBezTo>
                    <a:pt x="173" y="49"/>
                    <a:pt x="173" y="49"/>
                    <a:pt x="173" y="49"/>
                  </a:cubicBezTo>
                  <a:cubicBezTo>
                    <a:pt x="174" y="49"/>
                    <a:pt x="174" y="50"/>
                    <a:pt x="174" y="51"/>
                  </a:cubicBezTo>
                  <a:cubicBezTo>
                    <a:pt x="174" y="51"/>
                    <a:pt x="174" y="51"/>
                    <a:pt x="174" y="51"/>
                  </a:cubicBezTo>
                  <a:cubicBezTo>
                    <a:pt x="174" y="63"/>
                    <a:pt x="174" y="63"/>
                    <a:pt x="174" y="63"/>
                  </a:cubicBezTo>
                  <a:cubicBezTo>
                    <a:pt x="174" y="63"/>
                    <a:pt x="174" y="64"/>
                    <a:pt x="173" y="64"/>
                  </a:cubicBezTo>
                  <a:cubicBezTo>
                    <a:pt x="173" y="64"/>
                    <a:pt x="173" y="64"/>
                    <a:pt x="173" y="64"/>
                  </a:cubicBezTo>
                  <a:cubicBezTo>
                    <a:pt x="172" y="64"/>
                    <a:pt x="171" y="63"/>
                    <a:pt x="171" y="63"/>
                  </a:cubicBezTo>
                  <a:close/>
                  <a:moveTo>
                    <a:pt x="116" y="58"/>
                  </a:moveTo>
                  <a:cubicBezTo>
                    <a:pt x="116" y="58"/>
                    <a:pt x="115" y="57"/>
                    <a:pt x="116" y="56"/>
                  </a:cubicBezTo>
                  <a:cubicBezTo>
                    <a:pt x="116" y="56"/>
                    <a:pt x="116" y="56"/>
                    <a:pt x="116" y="56"/>
                  </a:cubicBezTo>
                  <a:cubicBezTo>
                    <a:pt x="120" y="45"/>
                    <a:pt x="120" y="45"/>
                    <a:pt x="120" y="45"/>
                  </a:cubicBezTo>
                  <a:cubicBezTo>
                    <a:pt x="120" y="44"/>
                    <a:pt x="121" y="44"/>
                    <a:pt x="122" y="44"/>
                  </a:cubicBezTo>
                  <a:cubicBezTo>
                    <a:pt x="122" y="44"/>
                    <a:pt x="122" y="44"/>
                    <a:pt x="122" y="44"/>
                  </a:cubicBezTo>
                  <a:cubicBezTo>
                    <a:pt x="122" y="45"/>
                    <a:pt x="123" y="45"/>
                    <a:pt x="123" y="46"/>
                  </a:cubicBezTo>
                  <a:cubicBezTo>
                    <a:pt x="123" y="46"/>
                    <a:pt x="123" y="46"/>
                    <a:pt x="123" y="46"/>
                  </a:cubicBezTo>
                  <a:cubicBezTo>
                    <a:pt x="118" y="57"/>
                    <a:pt x="118" y="57"/>
                    <a:pt x="118" y="57"/>
                  </a:cubicBezTo>
                  <a:cubicBezTo>
                    <a:pt x="118" y="58"/>
                    <a:pt x="118" y="58"/>
                    <a:pt x="117" y="58"/>
                  </a:cubicBezTo>
                  <a:cubicBezTo>
                    <a:pt x="117" y="58"/>
                    <a:pt x="117" y="58"/>
                    <a:pt x="117" y="58"/>
                  </a:cubicBezTo>
                  <a:cubicBezTo>
                    <a:pt x="117" y="58"/>
                    <a:pt x="117" y="58"/>
                    <a:pt x="116" y="58"/>
                  </a:cubicBezTo>
                  <a:close/>
                  <a:moveTo>
                    <a:pt x="53" y="48"/>
                  </a:moveTo>
                  <a:cubicBezTo>
                    <a:pt x="49" y="37"/>
                    <a:pt x="49" y="37"/>
                    <a:pt x="49" y="37"/>
                  </a:cubicBezTo>
                  <a:cubicBezTo>
                    <a:pt x="49" y="36"/>
                    <a:pt x="49" y="35"/>
                    <a:pt x="50" y="35"/>
                  </a:cubicBezTo>
                  <a:cubicBezTo>
                    <a:pt x="50" y="35"/>
                    <a:pt x="50" y="35"/>
                    <a:pt x="50" y="35"/>
                  </a:cubicBezTo>
                  <a:cubicBezTo>
                    <a:pt x="51" y="35"/>
                    <a:pt x="52" y="35"/>
                    <a:pt x="52" y="36"/>
                  </a:cubicBezTo>
                  <a:cubicBezTo>
                    <a:pt x="52" y="36"/>
                    <a:pt x="52" y="36"/>
                    <a:pt x="52" y="36"/>
                  </a:cubicBezTo>
                  <a:cubicBezTo>
                    <a:pt x="56" y="47"/>
                    <a:pt x="56" y="47"/>
                    <a:pt x="56" y="47"/>
                  </a:cubicBezTo>
                  <a:cubicBezTo>
                    <a:pt x="56" y="48"/>
                    <a:pt x="56" y="49"/>
                    <a:pt x="55" y="49"/>
                  </a:cubicBezTo>
                  <a:cubicBezTo>
                    <a:pt x="55" y="49"/>
                    <a:pt x="55" y="49"/>
                    <a:pt x="55" y="49"/>
                  </a:cubicBezTo>
                  <a:cubicBezTo>
                    <a:pt x="55" y="49"/>
                    <a:pt x="55" y="49"/>
                    <a:pt x="55" y="49"/>
                  </a:cubicBezTo>
                  <a:cubicBezTo>
                    <a:pt x="55" y="49"/>
                    <a:pt x="55" y="49"/>
                    <a:pt x="55" y="49"/>
                  </a:cubicBezTo>
                  <a:cubicBezTo>
                    <a:pt x="54" y="49"/>
                    <a:pt x="53" y="49"/>
                    <a:pt x="53" y="48"/>
                  </a:cubicBezTo>
                  <a:close/>
                  <a:moveTo>
                    <a:pt x="0" y="48"/>
                  </a:moveTo>
                  <a:cubicBezTo>
                    <a:pt x="0" y="36"/>
                    <a:pt x="0" y="36"/>
                    <a:pt x="0" y="36"/>
                  </a:cubicBezTo>
                  <a:cubicBezTo>
                    <a:pt x="0" y="35"/>
                    <a:pt x="1" y="34"/>
                    <a:pt x="2" y="34"/>
                  </a:cubicBezTo>
                  <a:cubicBezTo>
                    <a:pt x="2" y="34"/>
                    <a:pt x="2" y="34"/>
                    <a:pt x="2" y="34"/>
                  </a:cubicBezTo>
                  <a:cubicBezTo>
                    <a:pt x="3" y="34"/>
                    <a:pt x="3" y="35"/>
                    <a:pt x="3" y="36"/>
                  </a:cubicBezTo>
                  <a:cubicBezTo>
                    <a:pt x="3" y="36"/>
                    <a:pt x="3" y="36"/>
                    <a:pt x="3" y="36"/>
                  </a:cubicBezTo>
                  <a:cubicBezTo>
                    <a:pt x="3" y="48"/>
                    <a:pt x="3" y="48"/>
                    <a:pt x="3" y="48"/>
                  </a:cubicBezTo>
                  <a:cubicBezTo>
                    <a:pt x="3" y="49"/>
                    <a:pt x="3" y="49"/>
                    <a:pt x="2" y="49"/>
                  </a:cubicBezTo>
                  <a:cubicBezTo>
                    <a:pt x="2" y="49"/>
                    <a:pt x="2" y="49"/>
                    <a:pt x="2" y="49"/>
                  </a:cubicBezTo>
                  <a:cubicBezTo>
                    <a:pt x="1" y="49"/>
                    <a:pt x="0" y="49"/>
                    <a:pt x="0" y="48"/>
                  </a:cubicBezTo>
                  <a:close/>
                  <a:moveTo>
                    <a:pt x="171" y="39"/>
                  </a:moveTo>
                  <a:cubicBezTo>
                    <a:pt x="171" y="27"/>
                    <a:pt x="171" y="27"/>
                    <a:pt x="171" y="27"/>
                  </a:cubicBezTo>
                  <a:cubicBezTo>
                    <a:pt x="171" y="26"/>
                    <a:pt x="172" y="25"/>
                    <a:pt x="173" y="25"/>
                  </a:cubicBezTo>
                  <a:cubicBezTo>
                    <a:pt x="173" y="25"/>
                    <a:pt x="173" y="25"/>
                    <a:pt x="173" y="25"/>
                  </a:cubicBezTo>
                  <a:cubicBezTo>
                    <a:pt x="174" y="25"/>
                    <a:pt x="174" y="26"/>
                    <a:pt x="174" y="27"/>
                  </a:cubicBezTo>
                  <a:cubicBezTo>
                    <a:pt x="174" y="27"/>
                    <a:pt x="174" y="27"/>
                    <a:pt x="174" y="27"/>
                  </a:cubicBezTo>
                  <a:cubicBezTo>
                    <a:pt x="174" y="39"/>
                    <a:pt x="174" y="39"/>
                    <a:pt x="174" y="39"/>
                  </a:cubicBezTo>
                  <a:cubicBezTo>
                    <a:pt x="174" y="39"/>
                    <a:pt x="174" y="40"/>
                    <a:pt x="173" y="40"/>
                  </a:cubicBezTo>
                  <a:cubicBezTo>
                    <a:pt x="173" y="40"/>
                    <a:pt x="173" y="40"/>
                    <a:pt x="173" y="40"/>
                  </a:cubicBezTo>
                  <a:cubicBezTo>
                    <a:pt x="172" y="40"/>
                    <a:pt x="171" y="39"/>
                    <a:pt x="171" y="39"/>
                  </a:cubicBezTo>
                  <a:close/>
                  <a:moveTo>
                    <a:pt x="125" y="36"/>
                  </a:moveTo>
                  <a:cubicBezTo>
                    <a:pt x="124" y="36"/>
                    <a:pt x="124" y="35"/>
                    <a:pt x="124" y="34"/>
                  </a:cubicBezTo>
                  <a:cubicBezTo>
                    <a:pt x="124" y="34"/>
                    <a:pt x="124" y="34"/>
                    <a:pt x="124" y="34"/>
                  </a:cubicBezTo>
                  <a:cubicBezTo>
                    <a:pt x="128" y="23"/>
                    <a:pt x="128" y="23"/>
                    <a:pt x="128" y="23"/>
                  </a:cubicBezTo>
                  <a:cubicBezTo>
                    <a:pt x="128" y="22"/>
                    <a:pt x="129" y="21"/>
                    <a:pt x="130" y="22"/>
                  </a:cubicBezTo>
                  <a:cubicBezTo>
                    <a:pt x="130" y="22"/>
                    <a:pt x="130" y="22"/>
                    <a:pt x="130" y="22"/>
                  </a:cubicBezTo>
                  <a:cubicBezTo>
                    <a:pt x="131" y="22"/>
                    <a:pt x="131" y="23"/>
                    <a:pt x="131" y="24"/>
                  </a:cubicBezTo>
                  <a:cubicBezTo>
                    <a:pt x="131" y="24"/>
                    <a:pt x="131" y="24"/>
                    <a:pt x="131" y="24"/>
                  </a:cubicBezTo>
                  <a:cubicBezTo>
                    <a:pt x="127" y="35"/>
                    <a:pt x="127" y="35"/>
                    <a:pt x="127" y="35"/>
                  </a:cubicBezTo>
                  <a:cubicBezTo>
                    <a:pt x="126" y="36"/>
                    <a:pt x="126" y="36"/>
                    <a:pt x="125" y="36"/>
                  </a:cubicBezTo>
                  <a:cubicBezTo>
                    <a:pt x="125" y="36"/>
                    <a:pt x="125" y="36"/>
                    <a:pt x="125" y="36"/>
                  </a:cubicBezTo>
                  <a:cubicBezTo>
                    <a:pt x="125" y="36"/>
                    <a:pt x="125" y="36"/>
                    <a:pt x="125" y="36"/>
                  </a:cubicBezTo>
                  <a:close/>
                  <a:moveTo>
                    <a:pt x="45" y="26"/>
                  </a:moveTo>
                  <a:cubicBezTo>
                    <a:pt x="41" y="15"/>
                    <a:pt x="41" y="15"/>
                    <a:pt x="41" y="15"/>
                  </a:cubicBezTo>
                  <a:cubicBezTo>
                    <a:pt x="40" y="14"/>
                    <a:pt x="41" y="13"/>
                    <a:pt x="42" y="13"/>
                  </a:cubicBezTo>
                  <a:cubicBezTo>
                    <a:pt x="42" y="13"/>
                    <a:pt x="42" y="13"/>
                    <a:pt x="42" y="13"/>
                  </a:cubicBezTo>
                  <a:cubicBezTo>
                    <a:pt x="42" y="12"/>
                    <a:pt x="43" y="13"/>
                    <a:pt x="44" y="14"/>
                  </a:cubicBezTo>
                  <a:cubicBezTo>
                    <a:pt x="44" y="14"/>
                    <a:pt x="44" y="14"/>
                    <a:pt x="44" y="14"/>
                  </a:cubicBezTo>
                  <a:cubicBezTo>
                    <a:pt x="48" y="25"/>
                    <a:pt x="48" y="25"/>
                    <a:pt x="48" y="25"/>
                  </a:cubicBezTo>
                  <a:cubicBezTo>
                    <a:pt x="48" y="26"/>
                    <a:pt x="48" y="26"/>
                    <a:pt x="47" y="27"/>
                  </a:cubicBezTo>
                  <a:cubicBezTo>
                    <a:pt x="47" y="27"/>
                    <a:pt x="47" y="27"/>
                    <a:pt x="47" y="27"/>
                  </a:cubicBezTo>
                  <a:cubicBezTo>
                    <a:pt x="47" y="27"/>
                    <a:pt x="46" y="27"/>
                    <a:pt x="46" y="27"/>
                  </a:cubicBezTo>
                  <a:cubicBezTo>
                    <a:pt x="46" y="27"/>
                    <a:pt x="46" y="27"/>
                    <a:pt x="46" y="27"/>
                  </a:cubicBezTo>
                  <a:cubicBezTo>
                    <a:pt x="46" y="27"/>
                    <a:pt x="45" y="26"/>
                    <a:pt x="45" y="26"/>
                  </a:cubicBezTo>
                  <a:close/>
                  <a:moveTo>
                    <a:pt x="0" y="24"/>
                  </a:moveTo>
                  <a:cubicBezTo>
                    <a:pt x="0" y="12"/>
                    <a:pt x="0" y="12"/>
                    <a:pt x="0" y="12"/>
                  </a:cubicBezTo>
                  <a:cubicBezTo>
                    <a:pt x="0" y="11"/>
                    <a:pt x="1" y="10"/>
                    <a:pt x="2" y="10"/>
                  </a:cubicBezTo>
                  <a:cubicBezTo>
                    <a:pt x="2" y="10"/>
                    <a:pt x="2" y="10"/>
                    <a:pt x="2" y="10"/>
                  </a:cubicBezTo>
                  <a:cubicBezTo>
                    <a:pt x="3" y="10"/>
                    <a:pt x="3" y="11"/>
                    <a:pt x="3" y="12"/>
                  </a:cubicBezTo>
                  <a:cubicBezTo>
                    <a:pt x="3" y="12"/>
                    <a:pt x="3" y="12"/>
                    <a:pt x="3" y="12"/>
                  </a:cubicBezTo>
                  <a:cubicBezTo>
                    <a:pt x="3" y="24"/>
                    <a:pt x="3" y="24"/>
                    <a:pt x="3" y="24"/>
                  </a:cubicBezTo>
                  <a:cubicBezTo>
                    <a:pt x="3" y="25"/>
                    <a:pt x="3" y="25"/>
                    <a:pt x="2" y="25"/>
                  </a:cubicBezTo>
                  <a:cubicBezTo>
                    <a:pt x="2" y="25"/>
                    <a:pt x="2" y="25"/>
                    <a:pt x="2" y="25"/>
                  </a:cubicBezTo>
                  <a:cubicBezTo>
                    <a:pt x="1" y="25"/>
                    <a:pt x="0" y="25"/>
                    <a:pt x="0" y="24"/>
                  </a:cubicBezTo>
                  <a:close/>
                  <a:moveTo>
                    <a:pt x="171" y="15"/>
                  </a:moveTo>
                  <a:cubicBezTo>
                    <a:pt x="171" y="3"/>
                    <a:pt x="171" y="3"/>
                    <a:pt x="171" y="3"/>
                  </a:cubicBezTo>
                  <a:cubicBezTo>
                    <a:pt x="171" y="2"/>
                    <a:pt x="172" y="1"/>
                    <a:pt x="173" y="1"/>
                  </a:cubicBezTo>
                  <a:cubicBezTo>
                    <a:pt x="173" y="1"/>
                    <a:pt x="173" y="1"/>
                    <a:pt x="173" y="1"/>
                  </a:cubicBezTo>
                  <a:cubicBezTo>
                    <a:pt x="174" y="1"/>
                    <a:pt x="174" y="2"/>
                    <a:pt x="174" y="3"/>
                  </a:cubicBezTo>
                  <a:cubicBezTo>
                    <a:pt x="174" y="3"/>
                    <a:pt x="174" y="3"/>
                    <a:pt x="174" y="3"/>
                  </a:cubicBezTo>
                  <a:cubicBezTo>
                    <a:pt x="174" y="15"/>
                    <a:pt x="174" y="15"/>
                    <a:pt x="174" y="15"/>
                  </a:cubicBezTo>
                  <a:cubicBezTo>
                    <a:pt x="174" y="15"/>
                    <a:pt x="174" y="16"/>
                    <a:pt x="173" y="16"/>
                  </a:cubicBezTo>
                  <a:cubicBezTo>
                    <a:pt x="173" y="16"/>
                    <a:pt x="173" y="16"/>
                    <a:pt x="173" y="16"/>
                  </a:cubicBezTo>
                  <a:cubicBezTo>
                    <a:pt x="172" y="16"/>
                    <a:pt x="171" y="15"/>
                    <a:pt x="171" y="15"/>
                  </a:cubicBezTo>
                  <a:close/>
                  <a:moveTo>
                    <a:pt x="133" y="13"/>
                  </a:moveTo>
                  <a:cubicBezTo>
                    <a:pt x="132" y="13"/>
                    <a:pt x="132" y="12"/>
                    <a:pt x="132" y="11"/>
                  </a:cubicBezTo>
                  <a:cubicBezTo>
                    <a:pt x="132" y="11"/>
                    <a:pt x="132" y="11"/>
                    <a:pt x="132" y="11"/>
                  </a:cubicBezTo>
                  <a:cubicBezTo>
                    <a:pt x="136" y="1"/>
                    <a:pt x="136" y="1"/>
                    <a:pt x="136" y="1"/>
                  </a:cubicBezTo>
                  <a:cubicBezTo>
                    <a:pt x="136" y="0"/>
                    <a:pt x="137" y="0"/>
                    <a:pt x="137" y="0"/>
                  </a:cubicBezTo>
                  <a:cubicBezTo>
                    <a:pt x="137" y="0"/>
                    <a:pt x="137" y="0"/>
                    <a:pt x="137" y="0"/>
                  </a:cubicBezTo>
                  <a:cubicBezTo>
                    <a:pt x="138" y="0"/>
                    <a:pt x="138" y="0"/>
                    <a:pt x="138" y="0"/>
                  </a:cubicBezTo>
                  <a:cubicBezTo>
                    <a:pt x="138" y="0"/>
                    <a:pt x="138" y="0"/>
                    <a:pt x="138" y="0"/>
                  </a:cubicBezTo>
                  <a:cubicBezTo>
                    <a:pt x="139" y="0"/>
                    <a:pt x="140" y="0"/>
                    <a:pt x="140" y="1"/>
                  </a:cubicBezTo>
                  <a:cubicBezTo>
                    <a:pt x="140" y="1"/>
                    <a:pt x="140" y="1"/>
                    <a:pt x="140" y="1"/>
                  </a:cubicBezTo>
                  <a:cubicBezTo>
                    <a:pt x="140" y="2"/>
                    <a:pt x="139" y="3"/>
                    <a:pt x="138" y="3"/>
                  </a:cubicBezTo>
                  <a:cubicBezTo>
                    <a:pt x="138" y="3"/>
                    <a:pt x="138" y="3"/>
                    <a:pt x="138" y="3"/>
                  </a:cubicBezTo>
                  <a:cubicBezTo>
                    <a:pt x="135" y="12"/>
                    <a:pt x="135" y="12"/>
                    <a:pt x="135" y="12"/>
                  </a:cubicBezTo>
                  <a:cubicBezTo>
                    <a:pt x="135" y="13"/>
                    <a:pt x="134" y="13"/>
                    <a:pt x="133" y="13"/>
                  </a:cubicBezTo>
                  <a:cubicBezTo>
                    <a:pt x="133" y="13"/>
                    <a:pt x="133" y="13"/>
                    <a:pt x="133" y="13"/>
                  </a:cubicBezTo>
                  <a:cubicBezTo>
                    <a:pt x="133" y="13"/>
                    <a:pt x="133" y="13"/>
                    <a:pt x="133" y="13"/>
                  </a:cubicBezTo>
                  <a:close/>
                  <a:moveTo>
                    <a:pt x="37" y="3"/>
                  </a:moveTo>
                  <a:cubicBezTo>
                    <a:pt x="36" y="3"/>
                    <a:pt x="36" y="3"/>
                    <a:pt x="36" y="3"/>
                  </a:cubicBezTo>
                  <a:cubicBezTo>
                    <a:pt x="27" y="3"/>
                    <a:pt x="27" y="3"/>
                    <a:pt x="27" y="3"/>
                  </a:cubicBezTo>
                  <a:cubicBezTo>
                    <a:pt x="26" y="3"/>
                    <a:pt x="26" y="2"/>
                    <a:pt x="26" y="1"/>
                  </a:cubicBezTo>
                  <a:cubicBezTo>
                    <a:pt x="26" y="1"/>
                    <a:pt x="26" y="1"/>
                    <a:pt x="26" y="1"/>
                  </a:cubicBezTo>
                  <a:cubicBezTo>
                    <a:pt x="26" y="0"/>
                    <a:pt x="26" y="0"/>
                    <a:pt x="27" y="0"/>
                  </a:cubicBezTo>
                  <a:cubicBezTo>
                    <a:pt x="27" y="0"/>
                    <a:pt x="27" y="0"/>
                    <a:pt x="27" y="0"/>
                  </a:cubicBezTo>
                  <a:cubicBezTo>
                    <a:pt x="37" y="0"/>
                    <a:pt x="37" y="0"/>
                    <a:pt x="37" y="0"/>
                  </a:cubicBezTo>
                  <a:cubicBezTo>
                    <a:pt x="38" y="0"/>
                    <a:pt x="39" y="0"/>
                    <a:pt x="39" y="1"/>
                  </a:cubicBezTo>
                  <a:cubicBezTo>
                    <a:pt x="39" y="1"/>
                    <a:pt x="39" y="1"/>
                    <a:pt x="39" y="1"/>
                  </a:cubicBezTo>
                  <a:cubicBezTo>
                    <a:pt x="39" y="2"/>
                    <a:pt x="39" y="2"/>
                    <a:pt x="39" y="2"/>
                  </a:cubicBezTo>
                  <a:cubicBezTo>
                    <a:pt x="39" y="2"/>
                    <a:pt x="39" y="2"/>
                    <a:pt x="39" y="2"/>
                  </a:cubicBezTo>
                  <a:cubicBezTo>
                    <a:pt x="40" y="3"/>
                    <a:pt x="39" y="4"/>
                    <a:pt x="39" y="4"/>
                  </a:cubicBezTo>
                  <a:cubicBezTo>
                    <a:pt x="39" y="4"/>
                    <a:pt x="39" y="4"/>
                    <a:pt x="39" y="4"/>
                  </a:cubicBezTo>
                  <a:cubicBezTo>
                    <a:pt x="38" y="4"/>
                    <a:pt x="38" y="4"/>
                    <a:pt x="38" y="4"/>
                  </a:cubicBezTo>
                  <a:cubicBezTo>
                    <a:pt x="38" y="4"/>
                    <a:pt x="38" y="4"/>
                    <a:pt x="38" y="4"/>
                  </a:cubicBezTo>
                  <a:cubicBezTo>
                    <a:pt x="37" y="4"/>
                    <a:pt x="37" y="4"/>
                    <a:pt x="37" y="3"/>
                  </a:cubicBezTo>
                  <a:close/>
                  <a:moveTo>
                    <a:pt x="150" y="3"/>
                  </a:moveTo>
                  <a:cubicBezTo>
                    <a:pt x="149" y="3"/>
                    <a:pt x="149" y="2"/>
                    <a:pt x="149" y="1"/>
                  </a:cubicBezTo>
                  <a:cubicBezTo>
                    <a:pt x="149" y="1"/>
                    <a:pt x="149" y="1"/>
                    <a:pt x="149" y="1"/>
                  </a:cubicBezTo>
                  <a:cubicBezTo>
                    <a:pt x="149" y="0"/>
                    <a:pt x="149" y="0"/>
                    <a:pt x="150" y="0"/>
                  </a:cubicBezTo>
                  <a:cubicBezTo>
                    <a:pt x="150" y="0"/>
                    <a:pt x="150" y="0"/>
                    <a:pt x="150" y="0"/>
                  </a:cubicBezTo>
                  <a:cubicBezTo>
                    <a:pt x="162" y="0"/>
                    <a:pt x="162" y="0"/>
                    <a:pt x="162" y="0"/>
                  </a:cubicBezTo>
                  <a:cubicBezTo>
                    <a:pt x="163" y="0"/>
                    <a:pt x="164" y="0"/>
                    <a:pt x="164" y="1"/>
                  </a:cubicBezTo>
                  <a:cubicBezTo>
                    <a:pt x="164" y="1"/>
                    <a:pt x="164" y="1"/>
                    <a:pt x="164" y="1"/>
                  </a:cubicBezTo>
                  <a:cubicBezTo>
                    <a:pt x="164" y="2"/>
                    <a:pt x="163" y="3"/>
                    <a:pt x="162" y="3"/>
                  </a:cubicBezTo>
                  <a:cubicBezTo>
                    <a:pt x="162" y="3"/>
                    <a:pt x="162" y="3"/>
                    <a:pt x="162" y="3"/>
                  </a:cubicBezTo>
                  <a:cubicBezTo>
                    <a:pt x="150" y="3"/>
                    <a:pt x="150" y="3"/>
                    <a:pt x="150" y="3"/>
                  </a:cubicBezTo>
                  <a:close/>
                  <a:moveTo>
                    <a:pt x="3" y="3"/>
                  </a:moveTo>
                  <a:cubicBezTo>
                    <a:pt x="2" y="3"/>
                    <a:pt x="2" y="2"/>
                    <a:pt x="2" y="1"/>
                  </a:cubicBezTo>
                  <a:cubicBezTo>
                    <a:pt x="2" y="1"/>
                    <a:pt x="2" y="1"/>
                    <a:pt x="2" y="1"/>
                  </a:cubicBezTo>
                  <a:cubicBezTo>
                    <a:pt x="2" y="0"/>
                    <a:pt x="2" y="0"/>
                    <a:pt x="3" y="0"/>
                  </a:cubicBezTo>
                  <a:cubicBezTo>
                    <a:pt x="3" y="0"/>
                    <a:pt x="3" y="0"/>
                    <a:pt x="3" y="0"/>
                  </a:cubicBezTo>
                  <a:cubicBezTo>
                    <a:pt x="15" y="0"/>
                    <a:pt x="15" y="0"/>
                    <a:pt x="15" y="0"/>
                  </a:cubicBezTo>
                  <a:cubicBezTo>
                    <a:pt x="16" y="0"/>
                    <a:pt x="17" y="0"/>
                    <a:pt x="17" y="1"/>
                  </a:cubicBezTo>
                  <a:cubicBezTo>
                    <a:pt x="17" y="1"/>
                    <a:pt x="17" y="1"/>
                    <a:pt x="17" y="1"/>
                  </a:cubicBezTo>
                  <a:cubicBezTo>
                    <a:pt x="17" y="2"/>
                    <a:pt x="16" y="3"/>
                    <a:pt x="15" y="3"/>
                  </a:cubicBezTo>
                  <a:cubicBezTo>
                    <a:pt x="15" y="3"/>
                    <a:pt x="15" y="3"/>
                    <a:pt x="15"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240"/>
            <p:cNvSpPr>
              <a:spLocks noChangeArrowheads="1"/>
            </p:cNvSpPr>
            <p:nvPr/>
          </p:nvSpPr>
          <p:spPr bwMode="auto">
            <a:xfrm>
              <a:off x="744" y="1301"/>
              <a:ext cx="35" cy="3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Freeform 241"/>
            <p:cNvSpPr/>
            <p:nvPr/>
          </p:nvSpPr>
          <p:spPr bwMode="auto">
            <a:xfrm>
              <a:off x="1038" y="1040"/>
              <a:ext cx="5" cy="165"/>
            </a:xfrm>
            <a:custGeom>
              <a:avLst/>
              <a:gdLst>
                <a:gd name="T0" fmla="*/ 0 w 3"/>
                <a:gd name="T1" fmla="*/ 109 h 110"/>
                <a:gd name="T2" fmla="*/ 0 w 3"/>
                <a:gd name="T3" fmla="*/ 1 h 110"/>
                <a:gd name="T4" fmla="*/ 2 w 3"/>
                <a:gd name="T5" fmla="*/ 0 h 110"/>
                <a:gd name="T6" fmla="*/ 2 w 3"/>
                <a:gd name="T7" fmla="*/ 0 h 110"/>
                <a:gd name="T8" fmla="*/ 3 w 3"/>
                <a:gd name="T9" fmla="*/ 1 h 110"/>
                <a:gd name="T10" fmla="*/ 3 w 3"/>
                <a:gd name="T11" fmla="*/ 1 h 110"/>
                <a:gd name="T12" fmla="*/ 3 w 3"/>
                <a:gd name="T13" fmla="*/ 109 h 110"/>
                <a:gd name="T14" fmla="*/ 2 w 3"/>
                <a:gd name="T15" fmla="*/ 110 h 110"/>
                <a:gd name="T16" fmla="*/ 2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9"/>
                    <a:pt x="3" y="109"/>
                    <a:pt x="3" y="109"/>
                  </a:cubicBezTo>
                  <a:cubicBezTo>
                    <a:pt x="3" y="110"/>
                    <a:pt x="2" y="110"/>
                    <a:pt x="2" y="110"/>
                  </a:cubicBezTo>
                  <a:cubicBezTo>
                    <a:pt x="2" y="110"/>
                    <a:pt x="2" y="110"/>
                    <a:pt x="2"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242"/>
            <p:cNvSpPr>
              <a:spLocks noEditPoints="1"/>
            </p:cNvSpPr>
            <p:nvPr/>
          </p:nvSpPr>
          <p:spPr bwMode="auto">
            <a:xfrm>
              <a:off x="935" y="845"/>
              <a:ext cx="210" cy="219"/>
            </a:xfrm>
            <a:custGeom>
              <a:avLst/>
              <a:gdLst>
                <a:gd name="T0" fmla="*/ 122 w 140"/>
                <a:gd name="T1" fmla="*/ 25 h 146"/>
                <a:gd name="T2" fmla="*/ 138 w 140"/>
                <a:gd name="T3" fmla="*/ 88 h 146"/>
                <a:gd name="T4" fmla="*/ 45 w 140"/>
                <a:gd name="T5" fmla="*/ 88 h 146"/>
                <a:gd name="T6" fmla="*/ 52 w 140"/>
                <a:gd name="T7" fmla="*/ 107 h 146"/>
                <a:gd name="T8" fmla="*/ 68 w 140"/>
                <a:gd name="T9" fmla="*/ 115 h 146"/>
                <a:gd name="T10" fmla="*/ 84 w 140"/>
                <a:gd name="T11" fmla="*/ 111 h 146"/>
                <a:gd name="T12" fmla="*/ 93 w 140"/>
                <a:gd name="T13" fmla="*/ 100 h 146"/>
                <a:gd name="T14" fmla="*/ 138 w 140"/>
                <a:gd name="T15" fmla="*/ 100 h 146"/>
                <a:gd name="T16" fmla="*/ 112 w 140"/>
                <a:gd name="T17" fmla="*/ 133 h 146"/>
                <a:gd name="T18" fmla="*/ 68 w 140"/>
                <a:gd name="T19" fmla="*/ 146 h 146"/>
                <a:gd name="T20" fmla="*/ 19 w 140"/>
                <a:gd name="T21" fmla="*/ 127 h 146"/>
                <a:gd name="T22" fmla="*/ 0 w 140"/>
                <a:gd name="T23" fmla="*/ 74 h 146"/>
                <a:gd name="T24" fmla="*/ 19 w 140"/>
                <a:gd name="T25" fmla="*/ 20 h 146"/>
                <a:gd name="T26" fmla="*/ 70 w 140"/>
                <a:gd name="T27" fmla="*/ 0 h 146"/>
                <a:gd name="T28" fmla="*/ 122 w 140"/>
                <a:gd name="T29" fmla="*/ 25 h 146"/>
                <a:gd name="T30" fmla="*/ 52 w 140"/>
                <a:gd name="T31" fmla="*/ 38 h 146"/>
                <a:gd name="T32" fmla="*/ 45 w 140"/>
                <a:gd name="T33" fmla="*/ 57 h 146"/>
                <a:gd name="T34" fmla="*/ 93 w 140"/>
                <a:gd name="T35" fmla="*/ 57 h 146"/>
                <a:gd name="T36" fmla="*/ 87 w 140"/>
                <a:gd name="T37" fmla="*/ 38 h 146"/>
                <a:gd name="T38" fmla="*/ 69 w 140"/>
                <a:gd name="T39" fmla="*/ 31 h 146"/>
                <a:gd name="T40" fmla="*/ 52 w 140"/>
                <a:gd name="T41" fmla="*/ 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6">
                  <a:moveTo>
                    <a:pt x="122" y="25"/>
                  </a:moveTo>
                  <a:cubicBezTo>
                    <a:pt x="134" y="41"/>
                    <a:pt x="140" y="62"/>
                    <a:pt x="138" y="88"/>
                  </a:cubicBezTo>
                  <a:cubicBezTo>
                    <a:pt x="45" y="88"/>
                    <a:pt x="45" y="88"/>
                    <a:pt x="45" y="88"/>
                  </a:cubicBezTo>
                  <a:cubicBezTo>
                    <a:pt x="45" y="96"/>
                    <a:pt x="47" y="102"/>
                    <a:pt x="52" y="107"/>
                  </a:cubicBezTo>
                  <a:cubicBezTo>
                    <a:pt x="57" y="113"/>
                    <a:pt x="62" y="115"/>
                    <a:pt x="68" y="115"/>
                  </a:cubicBezTo>
                  <a:cubicBezTo>
                    <a:pt x="74" y="115"/>
                    <a:pt x="80" y="114"/>
                    <a:pt x="84" y="111"/>
                  </a:cubicBezTo>
                  <a:cubicBezTo>
                    <a:pt x="89" y="107"/>
                    <a:pt x="92" y="104"/>
                    <a:pt x="93" y="100"/>
                  </a:cubicBezTo>
                  <a:cubicBezTo>
                    <a:pt x="138" y="100"/>
                    <a:pt x="138" y="100"/>
                    <a:pt x="138" y="100"/>
                  </a:cubicBezTo>
                  <a:cubicBezTo>
                    <a:pt x="132" y="113"/>
                    <a:pt x="124" y="124"/>
                    <a:pt x="112" y="133"/>
                  </a:cubicBezTo>
                  <a:cubicBezTo>
                    <a:pt x="101" y="142"/>
                    <a:pt x="86" y="146"/>
                    <a:pt x="68" y="146"/>
                  </a:cubicBezTo>
                  <a:cubicBezTo>
                    <a:pt x="47" y="146"/>
                    <a:pt x="31" y="140"/>
                    <a:pt x="19" y="127"/>
                  </a:cubicBezTo>
                  <a:cubicBezTo>
                    <a:pt x="6" y="114"/>
                    <a:pt x="0" y="96"/>
                    <a:pt x="0" y="74"/>
                  </a:cubicBezTo>
                  <a:cubicBezTo>
                    <a:pt x="0" y="52"/>
                    <a:pt x="7" y="34"/>
                    <a:pt x="19" y="20"/>
                  </a:cubicBezTo>
                  <a:cubicBezTo>
                    <a:pt x="32" y="7"/>
                    <a:pt x="49" y="0"/>
                    <a:pt x="70" y="0"/>
                  </a:cubicBezTo>
                  <a:cubicBezTo>
                    <a:pt x="92" y="0"/>
                    <a:pt x="109" y="8"/>
                    <a:pt x="122" y="25"/>
                  </a:cubicBezTo>
                  <a:close/>
                  <a:moveTo>
                    <a:pt x="52" y="38"/>
                  </a:moveTo>
                  <a:cubicBezTo>
                    <a:pt x="47" y="43"/>
                    <a:pt x="45" y="49"/>
                    <a:pt x="45" y="57"/>
                  </a:cubicBezTo>
                  <a:cubicBezTo>
                    <a:pt x="93" y="57"/>
                    <a:pt x="93" y="57"/>
                    <a:pt x="93" y="57"/>
                  </a:cubicBezTo>
                  <a:cubicBezTo>
                    <a:pt x="93" y="48"/>
                    <a:pt x="91" y="42"/>
                    <a:pt x="87" y="38"/>
                  </a:cubicBezTo>
                  <a:cubicBezTo>
                    <a:pt x="83" y="33"/>
                    <a:pt x="77" y="31"/>
                    <a:pt x="69" y="31"/>
                  </a:cubicBezTo>
                  <a:cubicBezTo>
                    <a:pt x="62" y="31"/>
                    <a:pt x="56" y="33"/>
                    <a:pt x="52"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Oval 243"/>
            <p:cNvSpPr>
              <a:spLocks noChangeArrowheads="1"/>
            </p:cNvSpPr>
            <p:nvPr/>
          </p:nvSpPr>
          <p:spPr bwMode="auto">
            <a:xfrm>
              <a:off x="1023" y="1186"/>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244"/>
            <p:cNvSpPr/>
            <p:nvPr/>
          </p:nvSpPr>
          <p:spPr bwMode="auto">
            <a:xfrm>
              <a:off x="1325" y="1000"/>
              <a:ext cx="4" cy="166"/>
            </a:xfrm>
            <a:custGeom>
              <a:avLst/>
              <a:gdLst>
                <a:gd name="T0" fmla="*/ 0 w 3"/>
                <a:gd name="T1" fmla="*/ 109 h 111"/>
                <a:gd name="T2" fmla="*/ 0 w 3"/>
                <a:gd name="T3" fmla="*/ 2 h 111"/>
                <a:gd name="T4" fmla="*/ 2 w 3"/>
                <a:gd name="T5" fmla="*/ 0 h 111"/>
                <a:gd name="T6" fmla="*/ 2 w 3"/>
                <a:gd name="T7" fmla="*/ 0 h 111"/>
                <a:gd name="T8" fmla="*/ 3 w 3"/>
                <a:gd name="T9" fmla="*/ 2 h 111"/>
                <a:gd name="T10" fmla="*/ 3 w 3"/>
                <a:gd name="T11" fmla="*/ 2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2" y="0"/>
                  </a:cubicBezTo>
                  <a:cubicBezTo>
                    <a:pt x="2" y="0"/>
                    <a:pt x="2" y="0"/>
                    <a:pt x="2" y="0"/>
                  </a:cubicBezTo>
                  <a:cubicBezTo>
                    <a:pt x="2" y="0"/>
                    <a:pt x="3" y="1"/>
                    <a:pt x="3" y="2"/>
                  </a:cubicBezTo>
                  <a:cubicBezTo>
                    <a:pt x="3" y="2"/>
                    <a:pt x="3" y="2"/>
                    <a:pt x="3" y="2"/>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245"/>
            <p:cNvSpPr>
              <a:spLocks noEditPoints="1"/>
            </p:cNvSpPr>
            <p:nvPr/>
          </p:nvSpPr>
          <p:spPr bwMode="auto">
            <a:xfrm>
              <a:off x="1173" y="733"/>
              <a:ext cx="197" cy="292"/>
            </a:xfrm>
            <a:custGeom>
              <a:avLst/>
              <a:gdLst>
                <a:gd name="T0" fmla="*/ 131 w 131"/>
                <a:gd name="T1" fmla="*/ 195 h 195"/>
                <a:gd name="T2" fmla="*/ 86 w 131"/>
                <a:gd name="T3" fmla="*/ 195 h 195"/>
                <a:gd name="T4" fmla="*/ 86 w 131"/>
                <a:gd name="T5" fmla="*/ 179 h 195"/>
                <a:gd name="T6" fmla="*/ 75 w 131"/>
                <a:gd name="T7" fmla="*/ 191 h 195"/>
                <a:gd name="T8" fmla="*/ 56 w 131"/>
                <a:gd name="T9" fmla="*/ 195 h 195"/>
                <a:gd name="T10" fmla="*/ 17 w 131"/>
                <a:gd name="T11" fmla="*/ 175 h 195"/>
                <a:gd name="T12" fmla="*/ 0 w 131"/>
                <a:gd name="T13" fmla="*/ 122 h 195"/>
                <a:gd name="T14" fmla="*/ 16 w 131"/>
                <a:gd name="T15" fmla="*/ 67 h 195"/>
                <a:gd name="T16" fmla="*/ 55 w 131"/>
                <a:gd name="T17" fmla="*/ 48 h 195"/>
                <a:gd name="T18" fmla="*/ 74 w 131"/>
                <a:gd name="T19" fmla="*/ 52 h 195"/>
                <a:gd name="T20" fmla="*/ 86 w 131"/>
                <a:gd name="T21" fmla="*/ 62 h 195"/>
                <a:gd name="T22" fmla="*/ 86 w 131"/>
                <a:gd name="T23" fmla="*/ 0 h 195"/>
                <a:gd name="T24" fmla="*/ 131 w 131"/>
                <a:gd name="T25" fmla="*/ 0 h 195"/>
                <a:gd name="T26" fmla="*/ 131 w 131"/>
                <a:gd name="T27" fmla="*/ 195 h 195"/>
                <a:gd name="T28" fmla="*/ 50 w 131"/>
                <a:gd name="T29" fmla="*/ 91 h 195"/>
                <a:gd name="T30" fmla="*/ 45 w 131"/>
                <a:gd name="T31" fmla="*/ 123 h 195"/>
                <a:gd name="T32" fmla="*/ 51 w 131"/>
                <a:gd name="T33" fmla="*/ 153 h 195"/>
                <a:gd name="T34" fmla="*/ 66 w 131"/>
                <a:gd name="T35" fmla="*/ 164 h 195"/>
                <a:gd name="T36" fmla="*/ 80 w 131"/>
                <a:gd name="T37" fmla="*/ 153 h 195"/>
                <a:gd name="T38" fmla="*/ 86 w 131"/>
                <a:gd name="T39" fmla="*/ 123 h 195"/>
                <a:gd name="T40" fmla="*/ 81 w 131"/>
                <a:gd name="T41" fmla="*/ 92 h 195"/>
                <a:gd name="T42" fmla="*/ 66 w 131"/>
                <a:gd name="T43" fmla="*/ 80 h 195"/>
                <a:gd name="T44" fmla="*/ 50 w 131"/>
                <a:gd name="T45" fmla="*/ 9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95">
                  <a:moveTo>
                    <a:pt x="131" y="195"/>
                  </a:moveTo>
                  <a:cubicBezTo>
                    <a:pt x="86" y="195"/>
                    <a:pt x="86" y="195"/>
                    <a:pt x="86" y="195"/>
                  </a:cubicBezTo>
                  <a:cubicBezTo>
                    <a:pt x="86" y="179"/>
                    <a:pt x="86" y="179"/>
                    <a:pt x="86" y="179"/>
                  </a:cubicBezTo>
                  <a:cubicBezTo>
                    <a:pt x="83" y="185"/>
                    <a:pt x="79" y="189"/>
                    <a:pt x="75" y="191"/>
                  </a:cubicBezTo>
                  <a:cubicBezTo>
                    <a:pt x="70" y="194"/>
                    <a:pt x="64" y="195"/>
                    <a:pt x="56" y="195"/>
                  </a:cubicBezTo>
                  <a:cubicBezTo>
                    <a:pt x="42" y="195"/>
                    <a:pt x="29" y="188"/>
                    <a:pt x="17" y="175"/>
                  </a:cubicBezTo>
                  <a:cubicBezTo>
                    <a:pt x="6" y="163"/>
                    <a:pt x="0" y="145"/>
                    <a:pt x="0" y="122"/>
                  </a:cubicBezTo>
                  <a:cubicBezTo>
                    <a:pt x="0" y="98"/>
                    <a:pt x="6" y="80"/>
                    <a:pt x="16" y="67"/>
                  </a:cubicBezTo>
                  <a:cubicBezTo>
                    <a:pt x="27" y="55"/>
                    <a:pt x="40" y="48"/>
                    <a:pt x="55" y="48"/>
                  </a:cubicBezTo>
                  <a:cubicBezTo>
                    <a:pt x="62" y="48"/>
                    <a:pt x="68" y="50"/>
                    <a:pt x="74" y="52"/>
                  </a:cubicBezTo>
                  <a:cubicBezTo>
                    <a:pt x="79" y="55"/>
                    <a:pt x="83" y="58"/>
                    <a:pt x="86" y="62"/>
                  </a:cubicBezTo>
                  <a:cubicBezTo>
                    <a:pt x="86" y="0"/>
                    <a:pt x="86" y="0"/>
                    <a:pt x="86" y="0"/>
                  </a:cubicBezTo>
                  <a:cubicBezTo>
                    <a:pt x="131" y="0"/>
                    <a:pt x="131" y="0"/>
                    <a:pt x="131" y="0"/>
                  </a:cubicBezTo>
                  <a:lnTo>
                    <a:pt x="131" y="195"/>
                  </a:lnTo>
                  <a:close/>
                  <a:moveTo>
                    <a:pt x="50" y="91"/>
                  </a:moveTo>
                  <a:cubicBezTo>
                    <a:pt x="47" y="99"/>
                    <a:pt x="45" y="110"/>
                    <a:pt x="45" y="123"/>
                  </a:cubicBezTo>
                  <a:cubicBezTo>
                    <a:pt x="45" y="136"/>
                    <a:pt x="47" y="147"/>
                    <a:pt x="51" y="153"/>
                  </a:cubicBezTo>
                  <a:cubicBezTo>
                    <a:pt x="55" y="160"/>
                    <a:pt x="60" y="164"/>
                    <a:pt x="66" y="164"/>
                  </a:cubicBezTo>
                  <a:cubicBezTo>
                    <a:pt x="71" y="164"/>
                    <a:pt x="76" y="160"/>
                    <a:pt x="80" y="153"/>
                  </a:cubicBezTo>
                  <a:cubicBezTo>
                    <a:pt x="84" y="146"/>
                    <a:pt x="86" y="136"/>
                    <a:pt x="86" y="123"/>
                  </a:cubicBezTo>
                  <a:cubicBezTo>
                    <a:pt x="86" y="111"/>
                    <a:pt x="84" y="100"/>
                    <a:pt x="81" y="92"/>
                  </a:cubicBezTo>
                  <a:cubicBezTo>
                    <a:pt x="77" y="84"/>
                    <a:pt x="72" y="80"/>
                    <a:pt x="66" y="80"/>
                  </a:cubicBezTo>
                  <a:cubicBezTo>
                    <a:pt x="59" y="80"/>
                    <a:pt x="54" y="83"/>
                    <a:pt x="5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246"/>
            <p:cNvSpPr>
              <a:spLocks noEditPoints="1"/>
            </p:cNvSpPr>
            <p:nvPr/>
          </p:nvSpPr>
          <p:spPr bwMode="auto">
            <a:xfrm>
              <a:off x="1167" y="723"/>
              <a:ext cx="213" cy="313"/>
            </a:xfrm>
            <a:custGeom>
              <a:avLst/>
              <a:gdLst>
                <a:gd name="T0" fmla="*/ 108 w 142"/>
                <a:gd name="T1" fmla="*/ 0 h 209"/>
                <a:gd name="T2" fmla="*/ 80 w 142"/>
                <a:gd name="T3" fmla="*/ 23 h 209"/>
                <a:gd name="T4" fmla="*/ 63 w 142"/>
                <a:gd name="T5" fmla="*/ 50 h 209"/>
                <a:gd name="T6" fmla="*/ 34 w 142"/>
                <a:gd name="T7" fmla="*/ 53 h 209"/>
                <a:gd name="T8" fmla="*/ 1 w 142"/>
                <a:gd name="T9" fmla="*/ 53 h 209"/>
                <a:gd name="T10" fmla="*/ 0 w 142"/>
                <a:gd name="T11" fmla="*/ 166 h 209"/>
                <a:gd name="T12" fmla="*/ 35 w 142"/>
                <a:gd name="T13" fmla="*/ 209 h 209"/>
                <a:gd name="T14" fmla="*/ 83 w 142"/>
                <a:gd name="T15" fmla="*/ 209 h 209"/>
                <a:gd name="T16" fmla="*/ 142 w 142"/>
                <a:gd name="T17" fmla="*/ 205 h 209"/>
                <a:gd name="T18" fmla="*/ 138 w 142"/>
                <a:gd name="T19" fmla="*/ 94 h 209"/>
                <a:gd name="T20" fmla="*/ 7 w 142"/>
                <a:gd name="T21" fmla="*/ 64 h 209"/>
                <a:gd name="T22" fmla="*/ 7 w 142"/>
                <a:gd name="T23" fmla="*/ 83 h 209"/>
                <a:gd name="T24" fmla="*/ 3 w 142"/>
                <a:gd name="T25" fmla="*/ 194 h 209"/>
                <a:gd name="T26" fmla="*/ 9 w 142"/>
                <a:gd name="T27" fmla="*/ 163 h 209"/>
                <a:gd name="T28" fmla="*/ 7 w 142"/>
                <a:gd name="T29" fmla="*/ 144 h 209"/>
                <a:gd name="T30" fmla="*/ 7 w 142"/>
                <a:gd name="T31" fmla="*/ 124 h 209"/>
                <a:gd name="T32" fmla="*/ 18 w 142"/>
                <a:gd name="T33" fmla="*/ 124 h 209"/>
                <a:gd name="T34" fmla="*/ 24 w 142"/>
                <a:gd name="T35" fmla="*/ 73 h 209"/>
                <a:gd name="T36" fmla="*/ 30 w 142"/>
                <a:gd name="T37" fmla="*/ 83 h 209"/>
                <a:gd name="T38" fmla="*/ 28 w 142"/>
                <a:gd name="T39" fmla="*/ 204 h 209"/>
                <a:gd name="T40" fmla="*/ 32 w 142"/>
                <a:gd name="T41" fmla="*/ 154 h 209"/>
                <a:gd name="T42" fmla="*/ 27 w 142"/>
                <a:gd name="T43" fmla="*/ 163 h 209"/>
                <a:gd name="T44" fmla="*/ 32 w 142"/>
                <a:gd name="T45" fmla="*/ 114 h 209"/>
                <a:gd name="T46" fmla="*/ 34 w 142"/>
                <a:gd name="T47" fmla="*/ 134 h 209"/>
                <a:gd name="T48" fmla="*/ 38 w 142"/>
                <a:gd name="T49" fmla="*/ 104 h 209"/>
                <a:gd name="T50" fmla="*/ 50 w 142"/>
                <a:gd name="T51" fmla="*/ 83 h 209"/>
                <a:gd name="T52" fmla="*/ 49 w 142"/>
                <a:gd name="T53" fmla="*/ 204 h 209"/>
                <a:gd name="T54" fmla="*/ 47 w 142"/>
                <a:gd name="T55" fmla="*/ 163 h 209"/>
                <a:gd name="T56" fmla="*/ 53 w 142"/>
                <a:gd name="T57" fmla="*/ 157 h 209"/>
                <a:gd name="T58" fmla="*/ 59 w 142"/>
                <a:gd name="T59" fmla="*/ 184 h 209"/>
                <a:gd name="T60" fmla="*/ 63 w 142"/>
                <a:gd name="T61" fmla="*/ 134 h 209"/>
                <a:gd name="T62" fmla="*/ 73 w 142"/>
                <a:gd name="T63" fmla="*/ 200 h 209"/>
                <a:gd name="T64" fmla="*/ 74 w 142"/>
                <a:gd name="T65" fmla="*/ 194 h 209"/>
                <a:gd name="T66" fmla="*/ 68 w 142"/>
                <a:gd name="T67" fmla="*/ 163 h 209"/>
                <a:gd name="T68" fmla="*/ 74 w 142"/>
                <a:gd name="T69" fmla="*/ 154 h 209"/>
                <a:gd name="T70" fmla="*/ 73 w 142"/>
                <a:gd name="T71" fmla="*/ 110 h 209"/>
                <a:gd name="T72" fmla="*/ 71 w 142"/>
                <a:gd name="T73" fmla="*/ 83 h 209"/>
                <a:gd name="T74" fmla="*/ 70 w 142"/>
                <a:gd name="T75" fmla="*/ 64 h 209"/>
                <a:gd name="T76" fmla="*/ 84 w 142"/>
                <a:gd name="T77" fmla="*/ 174 h 209"/>
                <a:gd name="T78" fmla="*/ 76 w 142"/>
                <a:gd name="T79" fmla="*/ 94 h 209"/>
                <a:gd name="T80" fmla="*/ 90 w 142"/>
                <a:gd name="T81" fmla="*/ 204 h 209"/>
                <a:gd name="T82" fmla="*/ 90 w 142"/>
                <a:gd name="T83" fmla="*/ 104 h 209"/>
                <a:gd name="T84" fmla="*/ 94 w 142"/>
                <a:gd name="T85" fmla="*/ 73 h 209"/>
                <a:gd name="T86" fmla="*/ 101 w 142"/>
                <a:gd name="T87" fmla="*/ 184 h 209"/>
                <a:gd name="T88" fmla="*/ 105 w 142"/>
                <a:gd name="T89" fmla="*/ 134 h 209"/>
                <a:gd name="T90" fmla="*/ 97 w 142"/>
                <a:gd name="T91" fmla="*/ 53 h 209"/>
                <a:gd name="T92" fmla="*/ 101 w 142"/>
                <a:gd name="T93" fmla="*/ 23 h 209"/>
                <a:gd name="T94" fmla="*/ 111 w 142"/>
                <a:gd name="T95" fmla="*/ 144 h 209"/>
                <a:gd name="T96" fmla="*/ 111 w 142"/>
                <a:gd name="T97" fmla="*/ 83 h 209"/>
                <a:gd name="T98" fmla="*/ 111 w 142"/>
                <a:gd name="T99" fmla="*/ 83 h 209"/>
                <a:gd name="T100" fmla="*/ 121 w 142"/>
                <a:gd name="T101" fmla="*/ 165 h 209"/>
                <a:gd name="T102" fmla="*/ 121 w 142"/>
                <a:gd name="T103" fmla="*/ 103 h 209"/>
                <a:gd name="T104" fmla="*/ 125 w 142"/>
                <a:gd name="T105" fmla="*/ 53 h 209"/>
                <a:gd name="T106" fmla="*/ 128 w 142"/>
                <a:gd name="T107" fmla="*/ 194 h 209"/>
                <a:gd name="T108" fmla="*/ 132 w 142"/>
                <a:gd name="T109" fmla="*/ 164 h 209"/>
                <a:gd name="T110" fmla="*/ 132 w 142"/>
                <a:gd name="T111" fmla="*/ 6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209">
                  <a:moveTo>
                    <a:pt x="142" y="44"/>
                  </a:moveTo>
                  <a:cubicBezTo>
                    <a:pt x="142" y="23"/>
                    <a:pt x="142" y="23"/>
                    <a:pt x="142" y="23"/>
                  </a:cubicBezTo>
                  <a:cubicBezTo>
                    <a:pt x="140" y="23"/>
                    <a:pt x="138" y="18"/>
                    <a:pt x="138" y="13"/>
                  </a:cubicBezTo>
                  <a:cubicBezTo>
                    <a:pt x="138" y="12"/>
                    <a:pt x="138" y="11"/>
                    <a:pt x="138" y="10"/>
                  </a:cubicBezTo>
                  <a:cubicBezTo>
                    <a:pt x="127" y="0"/>
                    <a:pt x="127" y="0"/>
                    <a:pt x="127" y="0"/>
                  </a:cubicBezTo>
                  <a:cubicBezTo>
                    <a:pt x="114" y="0"/>
                    <a:pt x="114" y="0"/>
                    <a:pt x="114" y="0"/>
                  </a:cubicBezTo>
                  <a:cubicBezTo>
                    <a:pt x="113" y="2"/>
                    <a:pt x="112" y="3"/>
                    <a:pt x="111" y="3"/>
                  </a:cubicBezTo>
                  <a:cubicBezTo>
                    <a:pt x="110" y="3"/>
                    <a:pt x="109" y="2"/>
                    <a:pt x="108" y="0"/>
                  </a:cubicBezTo>
                  <a:cubicBezTo>
                    <a:pt x="93" y="0"/>
                    <a:pt x="93" y="0"/>
                    <a:pt x="93" y="0"/>
                  </a:cubicBezTo>
                  <a:cubicBezTo>
                    <a:pt x="92" y="2"/>
                    <a:pt x="91" y="3"/>
                    <a:pt x="90" y="3"/>
                  </a:cubicBezTo>
                  <a:cubicBezTo>
                    <a:pt x="89" y="3"/>
                    <a:pt x="88" y="2"/>
                    <a:pt x="87" y="0"/>
                  </a:cubicBezTo>
                  <a:cubicBezTo>
                    <a:pt x="79" y="0"/>
                    <a:pt x="79" y="0"/>
                    <a:pt x="79" y="0"/>
                  </a:cubicBezTo>
                  <a:cubicBezTo>
                    <a:pt x="79" y="3"/>
                    <a:pt x="79" y="3"/>
                    <a:pt x="79" y="3"/>
                  </a:cubicBezTo>
                  <a:cubicBezTo>
                    <a:pt x="80" y="3"/>
                    <a:pt x="80" y="3"/>
                    <a:pt x="80" y="3"/>
                  </a:cubicBezTo>
                  <a:cubicBezTo>
                    <a:pt x="82" y="3"/>
                    <a:pt x="84" y="8"/>
                    <a:pt x="84" y="13"/>
                  </a:cubicBezTo>
                  <a:cubicBezTo>
                    <a:pt x="84" y="18"/>
                    <a:pt x="82" y="23"/>
                    <a:pt x="80" y="23"/>
                  </a:cubicBezTo>
                  <a:cubicBezTo>
                    <a:pt x="80" y="23"/>
                    <a:pt x="80" y="23"/>
                    <a:pt x="79" y="23"/>
                  </a:cubicBezTo>
                  <a:cubicBezTo>
                    <a:pt x="79" y="44"/>
                    <a:pt x="79" y="44"/>
                    <a:pt x="79" y="44"/>
                  </a:cubicBezTo>
                  <a:cubicBezTo>
                    <a:pt x="80" y="44"/>
                    <a:pt x="80" y="44"/>
                    <a:pt x="80" y="44"/>
                  </a:cubicBezTo>
                  <a:cubicBezTo>
                    <a:pt x="82" y="44"/>
                    <a:pt x="84" y="48"/>
                    <a:pt x="84" y="53"/>
                  </a:cubicBezTo>
                  <a:cubicBezTo>
                    <a:pt x="84" y="59"/>
                    <a:pt x="82" y="63"/>
                    <a:pt x="80" y="63"/>
                  </a:cubicBezTo>
                  <a:cubicBezTo>
                    <a:pt x="78" y="63"/>
                    <a:pt x="76" y="59"/>
                    <a:pt x="76" y="53"/>
                  </a:cubicBezTo>
                  <a:cubicBezTo>
                    <a:pt x="76" y="52"/>
                    <a:pt x="76" y="51"/>
                    <a:pt x="76" y="50"/>
                  </a:cubicBezTo>
                  <a:cubicBezTo>
                    <a:pt x="63" y="50"/>
                    <a:pt x="63" y="50"/>
                    <a:pt x="63" y="50"/>
                  </a:cubicBezTo>
                  <a:cubicBezTo>
                    <a:pt x="63" y="51"/>
                    <a:pt x="63" y="52"/>
                    <a:pt x="63" y="53"/>
                  </a:cubicBezTo>
                  <a:cubicBezTo>
                    <a:pt x="63" y="59"/>
                    <a:pt x="61" y="63"/>
                    <a:pt x="59" y="63"/>
                  </a:cubicBezTo>
                  <a:cubicBezTo>
                    <a:pt x="57" y="63"/>
                    <a:pt x="55" y="59"/>
                    <a:pt x="55" y="53"/>
                  </a:cubicBezTo>
                  <a:cubicBezTo>
                    <a:pt x="55" y="52"/>
                    <a:pt x="55" y="51"/>
                    <a:pt x="55" y="50"/>
                  </a:cubicBezTo>
                  <a:cubicBezTo>
                    <a:pt x="42" y="50"/>
                    <a:pt x="42" y="50"/>
                    <a:pt x="42" y="50"/>
                  </a:cubicBezTo>
                  <a:cubicBezTo>
                    <a:pt x="42" y="51"/>
                    <a:pt x="43" y="52"/>
                    <a:pt x="43" y="53"/>
                  </a:cubicBezTo>
                  <a:cubicBezTo>
                    <a:pt x="43" y="59"/>
                    <a:pt x="41" y="63"/>
                    <a:pt x="38" y="63"/>
                  </a:cubicBezTo>
                  <a:cubicBezTo>
                    <a:pt x="36" y="63"/>
                    <a:pt x="34" y="59"/>
                    <a:pt x="34" y="53"/>
                  </a:cubicBezTo>
                  <a:cubicBezTo>
                    <a:pt x="34" y="52"/>
                    <a:pt x="35" y="51"/>
                    <a:pt x="35" y="50"/>
                  </a:cubicBezTo>
                  <a:cubicBezTo>
                    <a:pt x="22" y="50"/>
                    <a:pt x="22" y="50"/>
                    <a:pt x="22" y="50"/>
                  </a:cubicBezTo>
                  <a:cubicBezTo>
                    <a:pt x="22" y="51"/>
                    <a:pt x="22" y="52"/>
                    <a:pt x="22" y="53"/>
                  </a:cubicBezTo>
                  <a:cubicBezTo>
                    <a:pt x="22" y="59"/>
                    <a:pt x="20" y="63"/>
                    <a:pt x="18" y="63"/>
                  </a:cubicBezTo>
                  <a:cubicBezTo>
                    <a:pt x="16" y="63"/>
                    <a:pt x="14" y="59"/>
                    <a:pt x="14" y="53"/>
                  </a:cubicBezTo>
                  <a:cubicBezTo>
                    <a:pt x="14" y="52"/>
                    <a:pt x="14" y="51"/>
                    <a:pt x="14" y="50"/>
                  </a:cubicBezTo>
                  <a:cubicBezTo>
                    <a:pt x="1" y="50"/>
                    <a:pt x="1" y="50"/>
                    <a:pt x="1" y="50"/>
                  </a:cubicBezTo>
                  <a:cubicBezTo>
                    <a:pt x="1" y="51"/>
                    <a:pt x="1" y="52"/>
                    <a:pt x="1" y="53"/>
                  </a:cubicBezTo>
                  <a:cubicBezTo>
                    <a:pt x="1" y="56"/>
                    <a:pt x="0" y="59"/>
                    <a:pt x="0" y="61"/>
                  </a:cubicBezTo>
                  <a:cubicBezTo>
                    <a:pt x="0" y="86"/>
                    <a:pt x="0" y="86"/>
                    <a:pt x="0" y="86"/>
                  </a:cubicBezTo>
                  <a:cubicBezTo>
                    <a:pt x="0" y="88"/>
                    <a:pt x="1" y="91"/>
                    <a:pt x="1" y="94"/>
                  </a:cubicBezTo>
                  <a:cubicBezTo>
                    <a:pt x="1" y="97"/>
                    <a:pt x="0" y="100"/>
                    <a:pt x="0" y="101"/>
                  </a:cubicBezTo>
                  <a:cubicBezTo>
                    <a:pt x="0" y="126"/>
                    <a:pt x="0" y="126"/>
                    <a:pt x="0" y="126"/>
                  </a:cubicBezTo>
                  <a:cubicBezTo>
                    <a:pt x="0" y="128"/>
                    <a:pt x="1" y="131"/>
                    <a:pt x="1" y="134"/>
                  </a:cubicBezTo>
                  <a:cubicBezTo>
                    <a:pt x="1" y="137"/>
                    <a:pt x="0" y="140"/>
                    <a:pt x="0" y="142"/>
                  </a:cubicBezTo>
                  <a:cubicBezTo>
                    <a:pt x="0" y="166"/>
                    <a:pt x="0" y="166"/>
                    <a:pt x="0" y="166"/>
                  </a:cubicBezTo>
                  <a:cubicBezTo>
                    <a:pt x="0" y="168"/>
                    <a:pt x="1" y="171"/>
                    <a:pt x="1" y="174"/>
                  </a:cubicBezTo>
                  <a:cubicBezTo>
                    <a:pt x="1" y="177"/>
                    <a:pt x="0" y="180"/>
                    <a:pt x="0" y="182"/>
                  </a:cubicBezTo>
                  <a:cubicBezTo>
                    <a:pt x="0" y="207"/>
                    <a:pt x="0" y="207"/>
                    <a:pt x="0" y="207"/>
                  </a:cubicBezTo>
                  <a:cubicBezTo>
                    <a:pt x="0" y="207"/>
                    <a:pt x="0" y="208"/>
                    <a:pt x="0" y="209"/>
                  </a:cubicBezTo>
                  <a:cubicBezTo>
                    <a:pt x="14" y="209"/>
                    <a:pt x="14" y="209"/>
                    <a:pt x="14" y="209"/>
                  </a:cubicBezTo>
                  <a:cubicBezTo>
                    <a:pt x="15" y="207"/>
                    <a:pt x="16" y="205"/>
                    <a:pt x="18" y="205"/>
                  </a:cubicBezTo>
                  <a:cubicBezTo>
                    <a:pt x="19" y="205"/>
                    <a:pt x="20" y="207"/>
                    <a:pt x="21" y="209"/>
                  </a:cubicBezTo>
                  <a:cubicBezTo>
                    <a:pt x="35" y="209"/>
                    <a:pt x="35" y="209"/>
                    <a:pt x="35" y="209"/>
                  </a:cubicBezTo>
                  <a:cubicBezTo>
                    <a:pt x="36" y="207"/>
                    <a:pt x="37" y="205"/>
                    <a:pt x="38" y="205"/>
                  </a:cubicBezTo>
                  <a:cubicBezTo>
                    <a:pt x="40" y="205"/>
                    <a:pt x="41" y="207"/>
                    <a:pt x="42" y="209"/>
                  </a:cubicBezTo>
                  <a:cubicBezTo>
                    <a:pt x="56" y="209"/>
                    <a:pt x="56" y="209"/>
                    <a:pt x="56" y="209"/>
                  </a:cubicBezTo>
                  <a:cubicBezTo>
                    <a:pt x="57" y="207"/>
                    <a:pt x="58" y="205"/>
                    <a:pt x="59" y="205"/>
                  </a:cubicBezTo>
                  <a:cubicBezTo>
                    <a:pt x="61" y="205"/>
                    <a:pt x="62" y="207"/>
                    <a:pt x="63" y="209"/>
                  </a:cubicBezTo>
                  <a:cubicBezTo>
                    <a:pt x="77" y="209"/>
                    <a:pt x="77" y="209"/>
                    <a:pt x="77" y="209"/>
                  </a:cubicBezTo>
                  <a:cubicBezTo>
                    <a:pt x="77" y="207"/>
                    <a:pt x="79" y="205"/>
                    <a:pt x="80" y="205"/>
                  </a:cubicBezTo>
                  <a:cubicBezTo>
                    <a:pt x="81" y="205"/>
                    <a:pt x="83" y="207"/>
                    <a:pt x="83" y="209"/>
                  </a:cubicBezTo>
                  <a:cubicBezTo>
                    <a:pt x="97" y="209"/>
                    <a:pt x="97" y="209"/>
                    <a:pt x="97" y="209"/>
                  </a:cubicBezTo>
                  <a:cubicBezTo>
                    <a:pt x="98" y="207"/>
                    <a:pt x="99" y="205"/>
                    <a:pt x="101" y="205"/>
                  </a:cubicBezTo>
                  <a:cubicBezTo>
                    <a:pt x="102" y="205"/>
                    <a:pt x="103" y="207"/>
                    <a:pt x="104" y="209"/>
                  </a:cubicBezTo>
                  <a:cubicBezTo>
                    <a:pt x="118" y="209"/>
                    <a:pt x="118" y="209"/>
                    <a:pt x="118" y="209"/>
                  </a:cubicBezTo>
                  <a:cubicBezTo>
                    <a:pt x="119" y="207"/>
                    <a:pt x="120" y="205"/>
                    <a:pt x="121" y="205"/>
                  </a:cubicBezTo>
                  <a:cubicBezTo>
                    <a:pt x="123" y="205"/>
                    <a:pt x="124" y="207"/>
                    <a:pt x="125" y="209"/>
                  </a:cubicBezTo>
                  <a:cubicBezTo>
                    <a:pt x="139" y="209"/>
                    <a:pt x="139" y="209"/>
                    <a:pt x="139" y="209"/>
                  </a:cubicBezTo>
                  <a:cubicBezTo>
                    <a:pt x="139" y="207"/>
                    <a:pt x="141" y="205"/>
                    <a:pt x="142" y="205"/>
                  </a:cubicBezTo>
                  <a:cubicBezTo>
                    <a:pt x="142" y="184"/>
                    <a:pt x="142" y="184"/>
                    <a:pt x="142" y="184"/>
                  </a:cubicBezTo>
                  <a:cubicBezTo>
                    <a:pt x="140" y="184"/>
                    <a:pt x="138" y="179"/>
                    <a:pt x="138" y="174"/>
                  </a:cubicBezTo>
                  <a:cubicBezTo>
                    <a:pt x="138" y="169"/>
                    <a:pt x="140" y="165"/>
                    <a:pt x="142" y="165"/>
                  </a:cubicBezTo>
                  <a:cubicBezTo>
                    <a:pt x="142" y="144"/>
                    <a:pt x="142" y="144"/>
                    <a:pt x="142" y="144"/>
                  </a:cubicBezTo>
                  <a:cubicBezTo>
                    <a:pt x="140" y="143"/>
                    <a:pt x="138" y="139"/>
                    <a:pt x="138" y="134"/>
                  </a:cubicBezTo>
                  <a:cubicBezTo>
                    <a:pt x="138" y="129"/>
                    <a:pt x="140" y="124"/>
                    <a:pt x="142" y="124"/>
                  </a:cubicBezTo>
                  <a:cubicBezTo>
                    <a:pt x="142" y="103"/>
                    <a:pt x="142" y="103"/>
                    <a:pt x="142" y="103"/>
                  </a:cubicBezTo>
                  <a:cubicBezTo>
                    <a:pt x="140" y="103"/>
                    <a:pt x="138" y="99"/>
                    <a:pt x="138" y="94"/>
                  </a:cubicBezTo>
                  <a:cubicBezTo>
                    <a:pt x="138" y="93"/>
                    <a:pt x="138" y="92"/>
                    <a:pt x="138" y="91"/>
                  </a:cubicBezTo>
                  <a:cubicBezTo>
                    <a:pt x="138" y="91"/>
                    <a:pt x="138" y="91"/>
                    <a:pt x="138" y="91"/>
                  </a:cubicBezTo>
                  <a:cubicBezTo>
                    <a:pt x="139" y="87"/>
                    <a:pt x="140" y="84"/>
                    <a:pt x="142" y="84"/>
                  </a:cubicBezTo>
                  <a:cubicBezTo>
                    <a:pt x="142" y="63"/>
                    <a:pt x="142" y="63"/>
                    <a:pt x="142" y="63"/>
                  </a:cubicBezTo>
                  <a:cubicBezTo>
                    <a:pt x="140" y="63"/>
                    <a:pt x="138" y="59"/>
                    <a:pt x="138" y="53"/>
                  </a:cubicBezTo>
                  <a:cubicBezTo>
                    <a:pt x="138" y="48"/>
                    <a:pt x="140" y="44"/>
                    <a:pt x="142" y="44"/>
                  </a:cubicBezTo>
                  <a:close/>
                  <a:moveTo>
                    <a:pt x="3" y="73"/>
                  </a:moveTo>
                  <a:cubicBezTo>
                    <a:pt x="3" y="68"/>
                    <a:pt x="5" y="64"/>
                    <a:pt x="7" y="64"/>
                  </a:cubicBezTo>
                  <a:cubicBezTo>
                    <a:pt x="10" y="64"/>
                    <a:pt x="11" y="68"/>
                    <a:pt x="11" y="73"/>
                  </a:cubicBezTo>
                  <a:cubicBezTo>
                    <a:pt x="11" y="73"/>
                    <a:pt x="11" y="73"/>
                    <a:pt x="11" y="73"/>
                  </a:cubicBezTo>
                  <a:cubicBezTo>
                    <a:pt x="11" y="73"/>
                    <a:pt x="11" y="73"/>
                    <a:pt x="11" y="74"/>
                  </a:cubicBezTo>
                  <a:cubicBezTo>
                    <a:pt x="11" y="75"/>
                    <a:pt x="11" y="75"/>
                    <a:pt x="11" y="76"/>
                  </a:cubicBezTo>
                  <a:cubicBezTo>
                    <a:pt x="11" y="76"/>
                    <a:pt x="11" y="76"/>
                    <a:pt x="11" y="77"/>
                  </a:cubicBezTo>
                  <a:cubicBezTo>
                    <a:pt x="11" y="79"/>
                    <a:pt x="10" y="82"/>
                    <a:pt x="9" y="83"/>
                  </a:cubicBezTo>
                  <a:cubicBezTo>
                    <a:pt x="9" y="83"/>
                    <a:pt x="9" y="83"/>
                    <a:pt x="9" y="83"/>
                  </a:cubicBezTo>
                  <a:cubicBezTo>
                    <a:pt x="8" y="83"/>
                    <a:pt x="8" y="83"/>
                    <a:pt x="7" y="83"/>
                  </a:cubicBezTo>
                  <a:cubicBezTo>
                    <a:pt x="7" y="83"/>
                    <a:pt x="6" y="83"/>
                    <a:pt x="6" y="83"/>
                  </a:cubicBezTo>
                  <a:cubicBezTo>
                    <a:pt x="6" y="83"/>
                    <a:pt x="6" y="83"/>
                    <a:pt x="6" y="83"/>
                  </a:cubicBezTo>
                  <a:cubicBezTo>
                    <a:pt x="5" y="82"/>
                    <a:pt x="4" y="79"/>
                    <a:pt x="4" y="77"/>
                  </a:cubicBezTo>
                  <a:cubicBezTo>
                    <a:pt x="4" y="76"/>
                    <a:pt x="4" y="76"/>
                    <a:pt x="4" y="76"/>
                  </a:cubicBezTo>
                  <a:cubicBezTo>
                    <a:pt x="3" y="75"/>
                    <a:pt x="3" y="75"/>
                    <a:pt x="3" y="73"/>
                  </a:cubicBezTo>
                  <a:cubicBezTo>
                    <a:pt x="3" y="73"/>
                    <a:pt x="3" y="73"/>
                    <a:pt x="3" y="73"/>
                  </a:cubicBezTo>
                  <a:close/>
                  <a:moveTo>
                    <a:pt x="7" y="204"/>
                  </a:moveTo>
                  <a:cubicBezTo>
                    <a:pt x="5" y="204"/>
                    <a:pt x="3" y="200"/>
                    <a:pt x="3" y="194"/>
                  </a:cubicBezTo>
                  <a:cubicBezTo>
                    <a:pt x="3" y="189"/>
                    <a:pt x="5" y="184"/>
                    <a:pt x="7" y="184"/>
                  </a:cubicBezTo>
                  <a:cubicBezTo>
                    <a:pt x="10" y="184"/>
                    <a:pt x="11" y="189"/>
                    <a:pt x="11" y="194"/>
                  </a:cubicBezTo>
                  <a:cubicBezTo>
                    <a:pt x="11" y="200"/>
                    <a:pt x="10" y="204"/>
                    <a:pt x="7" y="204"/>
                  </a:cubicBezTo>
                  <a:close/>
                  <a:moveTo>
                    <a:pt x="11" y="154"/>
                  </a:moveTo>
                  <a:cubicBezTo>
                    <a:pt x="11" y="155"/>
                    <a:pt x="11" y="156"/>
                    <a:pt x="11" y="157"/>
                  </a:cubicBezTo>
                  <a:cubicBezTo>
                    <a:pt x="11" y="157"/>
                    <a:pt x="11" y="157"/>
                    <a:pt x="11" y="157"/>
                  </a:cubicBezTo>
                  <a:cubicBezTo>
                    <a:pt x="11" y="160"/>
                    <a:pt x="10" y="162"/>
                    <a:pt x="9" y="163"/>
                  </a:cubicBezTo>
                  <a:cubicBezTo>
                    <a:pt x="9" y="163"/>
                    <a:pt x="9" y="163"/>
                    <a:pt x="9" y="163"/>
                  </a:cubicBezTo>
                  <a:cubicBezTo>
                    <a:pt x="8" y="163"/>
                    <a:pt x="8" y="164"/>
                    <a:pt x="7" y="164"/>
                  </a:cubicBezTo>
                  <a:cubicBezTo>
                    <a:pt x="7" y="164"/>
                    <a:pt x="6" y="163"/>
                    <a:pt x="6" y="163"/>
                  </a:cubicBezTo>
                  <a:cubicBezTo>
                    <a:pt x="6" y="163"/>
                    <a:pt x="6" y="163"/>
                    <a:pt x="6" y="163"/>
                  </a:cubicBezTo>
                  <a:cubicBezTo>
                    <a:pt x="5" y="162"/>
                    <a:pt x="4" y="160"/>
                    <a:pt x="4" y="157"/>
                  </a:cubicBezTo>
                  <a:cubicBezTo>
                    <a:pt x="4" y="157"/>
                    <a:pt x="4" y="157"/>
                    <a:pt x="4" y="157"/>
                  </a:cubicBezTo>
                  <a:cubicBezTo>
                    <a:pt x="3" y="156"/>
                    <a:pt x="3" y="155"/>
                    <a:pt x="3" y="154"/>
                  </a:cubicBezTo>
                  <a:cubicBezTo>
                    <a:pt x="3" y="154"/>
                    <a:pt x="3" y="154"/>
                    <a:pt x="3" y="154"/>
                  </a:cubicBezTo>
                  <a:cubicBezTo>
                    <a:pt x="3" y="148"/>
                    <a:pt x="5" y="144"/>
                    <a:pt x="7" y="144"/>
                  </a:cubicBezTo>
                  <a:cubicBezTo>
                    <a:pt x="10" y="144"/>
                    <a:pt x="11" y="148"/>
                    <a:pt x="11" y="154"/>
                  </a:cubicBezTo>
                  <a:cubicBezTo>
                    <a:pt x="11" y="154"/>
                    <a:pt x="11" y="154"/>
                    <a:pt x="11" y="154"/>
                  </a:cubicBezTo>
                  <a:cubicBezTo>
                    <a:pt x="11" y="154"/>
                    <a:pt x="11" y="154"/>
                    <a:pt x="11" y="154"/>
                  </a:cubicBezTo>
                  <a:close/>
                  <a:moveTo>
                    <a:pt x="7" y="124"/>
                  </a:moveTo>
                  <a:cubicBezTo>
                    <a:pt x="5" y="124"/>
                    <a:pt x="3" y="119"/>
                    <a:pt x="3" y="114"/>
                  </a:cubicBezTo>
                  <a:cubicBezTo>
                    <a:pt x="3" y="108"/>
                    <a:pt x="5" y="104"/>
                    <a:pt x="7" y="104"/>
                  </a:cubicBezTo>
                  <a:cubicBezTo>
                    <a:pt x="10" y="104"/>
                    <a:pt x="11" y="108"/>
                    <a:pt x="11" y="114"/>
                  </a:cubicBezTo>
                  <a:cubicBezTo>
                    <a:pt x="11" y="119"/>
                    <a:pt x="10" y="124"/>
                    <a:pt x="7" y="124"/>
                  </a:cubicBezTo>
                  <a:close/>
                  <a:moveTo>
                    <a:pt x="18" y="184"/>
                  </a:moveTo>
                  <a:cubicBezTo>
                    <a:pt x="16" y="184"/>
                    <a:pt x="14" y="180"/>
                    <a:pt x="14" y="174"/>
                  </a:cubicBezTo>
                  <a:cubicBezTo>
                    <a:pt x="14" y="169"/>
                    <a:pt x="16" y="164"/>
                    <a:pt x="18" y="164"/>
                  </a:cubicBezTo>
                  <a:cubicBezTo>
                    <a:pt x="20" y="164"/>
                    <a:pt x="22" y="169"/>
                    <a:pt x="22" y="174"/>
                  </a:cubicBezTo>
                  <a:cubicBezTo>
                    <a:pt x="22" y="180"/>
                    <a:pt x="20" y="184"/>
                    <a:pt x="18" y="184"/>
                  </a:cubicBezTo>
                  <a:close/>
                  <a:moveTo>
                    <a:pt x="18" y="144"/>
                  </a:moveTo>
                  <a:cubicBezTo>
                    <a:pt x="16" y="144"/>
                    <a:pt x="14" y="139"/>
                    <a:pt x="14" y="134"/>
                  </a:cubicBezTo>
                  <a:cubicBezTo>
                    <a:pt x="14" y="129"/>
                    <a:pt x="16" y="124"/>
                    <a:pt x="18" y="124"/>
                  </a:cubicBezTo>
                  <a:cubicBezTo>
                    <a:pt x="20" y="124"/>
                    <a:pt x="22" y="129"/>
                    <a:pt x="22" y="134"/>
                  </a:cubicBezTo>
                  <a:cubicBezTo>
                    <a:pt x="22" y="139"/>
                    <a:pt x="20" y="144"/>
                    <a:pt x="18" y="144"/>
                  </a:cubicBezTo>
                  <a:close/>
                  <a:moveTo>
                    <a:pt x="18" y="104"/>
                  </a:moveTo>
                  <a:cubicBezTo>
                    <a:pt x="16" y="104"/>
                    <a:pt x="14" y="99"/>
                    <a:pt x="14" y="94"/>
                  </a:cubicBezTo>
                  <a:cubicBezTo>
                    <a:pt x="14" y="88"/>
                    <a:pt x="16" y="84"/>
                    <a:pt x="18" y="84"/>
                  </a:cubicBezTo>
                  <a:cubicBezTo>
                    <a:pt x="20" y="84"/>
                    <a:pt x="22" y="88"/>
                    <a:pt x="22" y="94"/>
                  </a:cubicBezTo>
                  <a:cubicBezTo>
                    <a:pt x="22" y="99"/>
                    <a:pt x="20" y="104"/>
                    <a:pt x="18" y="104"/>
                  </a:cubicBezTo>
                  <a:close/>
                  <a:moveTo>
                    <a:pt x="24" y="73"/>
                  </a:moveTo>
                  <a:cubicBezTo>
                    <a:pt x="24" y="68"/>
                    <a:pt x="26" y="64"/>
                    <a:pt x="28" y="64"/>
                  </a:cubicBezTo>
                  <a:cubicBezTo>
                    <a:pt x="30" y="64"/>
                    <a:pt x="32" y="68"/>
                    <a:pt x="32" y="73"/>
                  </a:cubicBezTo>
                  <a:cubicBezTo>
                    <a:pt x="32" y="73"/>
                    <a:pt x="32" y="73"/>
                    <a:pt x="32" y="73"/>
                  </a:cubicBezTo>
                  <a:cubicBezTo>
                    <a:pt x="32" y="73"/>
                    <a:pt x="32" y="73"/>
                    <a:pt x="32" y="74"/>
                  </a:cubicBezTo>
                  <a:cubicBezTo>
                    <a:pt x="32" y="75"/>
                    <a:pt x="32" y="75"/>
                    <a:pt x="32" y="76"/>
                  </a:cubicBezTo>
                  <a:cubicBezTo>
                    <a:pt x="32" y="76"/>
                    <a:pt x="32" y="76"/>
                    <a:pt x="32" y="77"/>
                  </a:cubicBezTo>
                  <a:cubicBezTo>
                    <a:pt x="32" y="79"/>
                    <a:pt x="31" y="82"/>
                    <a:pt x="30" y="83"/>
                  </a:cubicBezTo>
                  <a:cubicBezTo>
                    <a:pt x="30" y="83"/>
                    <a:pt x="30" y="83"/>
                    <a:pt x="30" y="83"/>
                  </a:cubicBezTo>
                  <a:cubicBezTo>
                    <a:pt x="29" y="83"/>
                    <a:pt x="29" y="83"/>
                    <a:pt x="28" y="83"/>
                  </a:cubicBezTo>
                  <a:cubicBezTo>
                    <a:pt x="28" y="83"/>
                    <a:pt x="27" y="83"/>
                    <a:pt x="27" y="83"/>
                  </a:cubicBezTo>
                  <a:cubicBezTo>
                    <a:pt x="27" y="83"/>
                    <a:pt x="27" y="83"/>
                    <a:pt x="27" y="83"/>
                  </a:cubicBezTo>
                  <a:cubicBezTo>
                    <a:pt x="26" y="82"/>
                    <a:pt x="25" y="79"/>
                    <a:pt x="24" y="77"/>
                  </a:cubicBezTo>
                  <a:cubicBezTo>
                    <a:pt x="24" y="76"/>
                    <a:pt x="24" y="76"/>
                    <a:pt x="24" y="76"/>
                  </a:cubicBezTo>
                  <a:cubicBezTo>
                    <a:pt x="24" y="75"/>
                    <a:pt x="24" y="75"/>
                    <a:pt x="24" y="74"/>
                  </a:cubicBezTo>
                  <a:cubicBezTo>
                    <a:pt x="24" y="73"/>
                    <a:pt x="24" y="73"/>
                    <a:pt x="24" y="73"/>
                  </a:cubicBezTo>
                  <a:close/>
                  <a:moveTo>
                    <a:pt x="28" y="204"/>
                  </a:moveTo>
                  <a:cubicBezTo>
                    <a:pt x="26" y="204"/>
                    <a:pt x="24" y="200"/>
                    <a:pt x="24" y="194"/>
                  </a:cubicBezTo>
                  <a:cubicBezTo>
                    <a:pt x="24" y="189"/>
                    <a:pt x="26" y="184"/>
                    <a:pt x="28" y="184"/>
                  </a:cubicBezTo>
                  <a:cubicBezTo>
                    <a:pt x="30" y="184"/>
                    <a:pt x="32" y="189"/>
                    <a:pt x="32" y="194"/>
                  </a:cubicBezTo>
                  <a:cubicBezTo>
                    <a:pt x="32" y="200"/>
                    <a:pt x="30" y="204"/>
                    <a:pt x="28" y="204"/>
                  </a:cubicBezTo>
                  <a:close/>
                  <a:moveTo>
                    <a:pt x="24" y="154"/>
                  </a:moveTo>
                  <a:cubicBezTo>
                    <a:pt x="24" y="148"/>
                    <a:pt x="26" y="144"/>
                    <a:pt x="28" y="144"/>
                  </a:cubicBezTo>
                  <a:cubicBezTo>
                    <a:pt x="30" y="144"/>
                    <a:pt x="32" y="148"/>
                    <a:pt x="32" y="154"/>
                  </a:cubicBezTo>
                  <a:cubicBezTo>
                    <a:pt x="32" y="154"/>
                    <a:pt x="32" y="154"/>
                    <a:pt x="32" y="154"/>
                  </a:cubicBezTo>
                  <a:cubicBezTo>
                    <a:pt x="32" y="154"/>
                    <a:pt x="32" y="154"/>
                    <a:pt x="32" y="154"/>
                  </a:cubicBezTo>
                  <a:cubicBezTo>
                    <a:pt x="32" y="155"/>
                    <a:pt x="32" y="156"/>
                    <a:pt x="32" y="157"/>
                  </a:cubicBezTo>
                  <a:cubicBezTo>
                    <a:pt x="32" y="157"/>
                    <a:pt x="32" y="157"/>
                    <a:pt x="32" y="157"/>
                  </a:cubicBezTo>
                  <a:cubicBezTo>
                    <a:pt x="32" y="160"/>
                    <a:pt x="31" y="162"/>
                    <a:pt x="30" y="163"/>
                  </a:cubicBezTo>
                  <a:cubicBezTo>
                    <a:pt x="30" y="163"/>
                    <a:pt x="30" y="163"/>
                    <a:pt x="30" y="163"/>
                  </a:cubicBezTo>
                  <a:cubicBezTo>
                    <a:pt x="29" y="163"/>
                    <a:pt x="29" y="164"/>
                    <a:pt x="28" y="164"/>
                  </a:cubicBezTo>
                  <a:cubicBezTo>
                    <a:pt x="28" y="164"/>
                    <a:pt x="27" y="163"/>
                    <a:pt x="27" y="163"/>
                  </a:cubicBezTo>
                  <a:cubicBezTo>
                    <a:pt x="27" y="163"/>
                    <a:pt x="27" y="163"/>
                    <a:pt x="27" y="163"/>
                  </a:cubicBezTo>
                  <a:cubicBezTo>
                    <a:pt x="26" y="162"/>
                    <a:pt x="25" y="160"/>
                    <a:pt x="24" y="157"/>
                  </a:cubicBezTo>
                  <a:cubicBezTo>
                    <a:pt x="24" y="157"/>
                    <a:pt x="24" y="157"/>
                    <a:pt x="24" y="157"/>
                  </a:cubicBezTo>
                  <a:cubicBezTo>
                    <a:pt x="24" y="156"/>
                    <a:pt x="24" y="155"/>
                    <a:pt x="24" y="154"/>
                  </a:cubicBezTo>
                  <a:cubicBezTo>
                    <a:pt x="24" y="154"/>
                    <a:pt x="24" y="154"/>
                    <a:pt x="24" y="154"/>
                  </a:cubicBezTo>
                  <a:close/>
                  <a:moveTo>
                    <a:pt x="28" y="124"/>
                  </a:moveTo>
                  <a:cubicBezTo>
                    <a:pt x="26" y="124"/>
                    <a:pt x="24" y="119"/>
                    <a:pt x="24" y="114"/>
                  </a:cubicBezTo>
                  <a:cubicBezTo>
                    <a:pt x="24" y="108"/>
                    <a:pt x="26" y="104"/>
                    <a:pt x="28" y="104"/>
                  </a:cubicBezTo>
                  <a:cubicBezTo>
                    <a:pt x="30" y="104"/>
                    <a:pt x="32" y="108"/>
                    <a:pt x="32" y="114"/>
                  </a:cubicBezTo>
                  <a:cubicBezTo>
                    <a:pt x="32" y="119"/>
                    <a:pt x="30" y="124"/>
                    <a:pt x="28" y="124"/>
                  </a:cubicBezTo>
                  <a:close/>
                  <a:moveTo>
                    <a:pt x="38" y="184"/>
                  </a:moveTo>
                  <a:cubicBezTo>
                    <a:pt x="36" y="184"/>
                    <a:pt x="34" y="180"/>
                    <a:pt x="34" y="174"/>
                  </a:cubicBezTo>
                  <a:cubicBezTo>
                    <a:pt x="34" y="169"/>
                    <a:pt x="36" y="164"/>
                    <a:pt x="38" y="164"/>
                  </a:cubicBezTo>
                  <a:cubicBezTo>
                    <a:pt x="41" y="164"/>
                    <a:pt x="43" y="169"/>
                    <a:pt x="43" y="174"/>
                  </a:cubicBezTo>
                  <a:cubicBezTo>
                    <a:pt x="43" y="180"/>
                    <a:pt x="41" y="184"/>
                    <a:pt x="38" y="184"/>
                  </a:cubicBezTo>
                  <a:close/>
                  <a:moveTo>
                    <a:pt x="38" y="144"/>
                  </a:moveTo>
                  <a:cubicBezTo>
                    <a:pt x="36" y="144"/>
                    <a:pt x="34" y="139"/>
                    <a:pt x="34" y="134"/>
                  </a:cubicBezTo>
                  <a:cubicBezTo>
                    <a:pt x="34" y="129"/>
                    <a:pt x="36" y="124"/>
                    <a:pt x="38" y="124"/>
                  </a:cubicBezTo>
                  <a:cubicBezTo>
                    <a:pt x="41" y="124"/>
                    <a:pt x="43" y="129"/>
                    <a:pt x="43" y="134"/>
                  </a:cubicBezTo>
                  <a:cubicBezTo>
                    <a:pt x="43" y="139"/>
                    <a:pt x="41" y="144"/>
                    <a:pt x="38" y="144"/>
                  </a:cubicBezTo>
                  <a:close/>
                  <a:moveTo>
                    <a:pt x="38" y="104"/>
                  </a:moveTo>
                  <a:cubicBezTo>
                    <a:pt x="36" y="104"/>
                    <a:pt x="34" y="99"/>
                    <a:pt x="34" y="94"/>
                  </a:cubicBezTo>
                  <a:cubicBezTo>
                    <a:pt x="34" y="88"/>
                    <a:pt x="36" y="84"/>
                    <a:pt x="38" y="84"/>
                  </a:cubicBezTo>
                  <a:cubicBezTo>
                    <a:pt x="41" y="84"/>
                    <a:pt x="43" y="88"/>
                    <a:pt x="43" y="94"/>
                  </a:cubicBezTo>
                  <a:cubicBezTo>
                    <a:pt x="43" y="99"/>
                    <a:pt x="41" y="104"/>
                    <a:pt x="38" y="104"/>
                  </a:cubicBezTo>
                  <a:close/>
                  <a:moveTo>
                    <a:pt x="45" y="73"/>
                  </a:moveTo>
                  <a:cubicBezTo>
                    <a:pt x="45" y="68"/>
                    <a:pt x="47" y="64"/>
                    <a:pt x="49" y="64"/>
                  </a:cubicBezTo>
                  <a:cubicBezTo>
                    <a:pt x="51" y="64"/>
                    <a:pt x="53" y="68"/>
                    <a:pt x="53" y="73"/>
                  </a:cubicBezTo>
                  <a:cubicBezTo>
                    <a:pt x="53" y="73"/>
                    <a:pt x="53" y="73"/>
                    <a:pt x="53" y="73"/>
                  </a:cubicBezTo>
                  <a:cubicBezTo>
                    <a:pt x="53" y="75"/>
                    <a:pt x="53" y="75"/>
                    <a:pt x="53" y="76"/>
                  </a:cubicBezTo>
                  <a:cubicBezTo>
                    <a:pt x="53" y="76"/>
                    <a:pt x="53" y="76"/>
                    <a:pt x="53" y="77"/>
                  </a:cubicBezTo>
                  <a:cubicBezTo>
                    <a:pt x="52" y="79"/>
                    <a:pt x="51" y="82"/>
                    <a:pt x="50" y="83"/>
                  </a:cubicBezTo>
                  <a:cubicBezTo>
                    <a:pt x="50" y="83"/>
                    <a:pt x="50" y="83"/>
                    <a:pt x="50" y="83"/>
                  </a:cubicBezTo>
                  <a:cubicBezTo>
                    <a:pt x="50" y="83"/>
                    <a:pt x="49" y="83"/>
                    <a:pt x="49" y="83"/>
                  </a:cubicBezTo>
                  <a:cubicBezTo>
                    <a:pt x="48" y="83"/>
                    <a:pt x="48" y="83"/>
                    <a:pt x="47" y="83"/>
                  </a:cubicBezTo>
                  <a:cubicBezTo>
                    <a:pt x="47" y="83"/>
                    <a:pt x="47" y="83"/>
                    <a:pt x="47" y="83"/>
                  </a:cubicBezTo>
                  <a:cubicBezTo>
                    <a:pt x="46" y="82"/>
                    <a:pt x="45" y="79"/>
                    <a:pt x="45" y="77"/>
                  </a:cubicBezTo>
                  <a:cubicBezTo>
                    <a:pt x="45" y="76"/>
                    <a:pt x="45" y="76"/>
                    <a:pt x="45" y="76"/>
                  </a:cubicBezTo>
                  <a:cubicBezTo>
                    <a:pt x="45" y="75"/>
                    <a:pt x="45" y="75"/>
                    <a:pt x="45" y="73"/>
                  </a:cubicBezTo>
                  <a:cubicBezTo>
                    <a:pt x="45" y="73"/>
                    <a:pt x="45" y="73"/>
                    <a:pt x="45" y="73"/>
                  </a:cubicBezTo>
                  <a:close/>
                  <a:moveTo>
                    <a:pt x="49" y="204"/>
                  </a:moveTo>
                  <a:cubicBezTo>
                    <a:pt x="47" y="204"/>
                    <a:pt x="45" y="200"/>
                    <a:pt x="45" y="194"/>
                  </a:cubicBezTo>
                  <a:cubicBezTo>
                    <a:pt x="45" y="189"/>
                    <a:pt x="47" y="184"/>
                    <a:pt x="49" y="184"/>
                  </a:cubicBezTo>
                  <a:cubicBezTo>
                    <a:pt x="51" y="184"/>
                    <a:pt x="53" y="189"/>
                    <a:pt x="53" y="194"/>
                  </a:cubicBezTo>
                  <a:cubicBezTo>
                    <a:pt x="53" y="200"/>
                    <a:pt x="51" y="204"/>
                    <a:pt x="49" y="204"/>
                  </a:cubicBezTo>
                  <a:close/>
                  <a:moveTo>
                    <a:pt x="50" y="163"/>
                  </a:moveTo>
                  <a:cubicBezTo>
                    <a:pt x="50" y="163"/>
                    <a:pt x="49" y="164"/>
                    <a:pt x="49" y="164"/>
                  </a:cubicBezTo>
                  <a:cubicBezTo>
                    <a:pt x="48" y="164"/>
                    <a:pt x="48" y="163"/>
                    <a:pt x="47" y="163"/>
                  </a:cubicBezTo>
                  <a:cubicBezTo>
                    <a:pt x="47" y="163"/>
                    <a:pt x="47" y="163"/>
                    <a:pt x="47" y="163"/>
                  </a:cubicBezTo>
                  <a:cubicBezTo>
                    <a:pt x="46" y="162"/>
                    <a:pt x="45" y="160"/>
                    <a:pt x="45" y="157"/>
                  </a:cubicBezTo>
                  <a:cubicBezTo>
                    <a:pt x="45" y="157"/>
                    <a:pt x="45" y="157"/>
                    <a:pt x="45" y="157"/>
                  </a:cubicBezTo>
                  <a:cubicBezTo>
                    <a:pt x="45" y="156"/>
                    <a:pt x="45" y="155"/>
                    <a:pt x="45" y="154"/>
                  </a:cubicBezTo>
                  <a:cubicBezTo>
                    <a:pt x="45" y="154"/>
                    <a:pt x="45" y="154"/>
                    <a:pt x="45" y="154"/>
                  </a:cubicBezTo>
                  <a:cubicBezTo>
                    <a:pt x="45" y="148"/>
                    <a:pt x="47" y="144"/>
                    <a:pt x="49" y="144"/>
                  </a:cubicBezTo>
                  <a:cubicBezTo>
                    <a:pt x="51" y="144"/>
                    <a:pt x="53" y="148"/>
                    <a:pt x="53" y="154"/>
                  </a:cubicBezTo>
                  <a:cubicBezTo>
                    <a:pt x="53" y="154"/>
                    <a:pt x="53" y="154"/>
                    <a:pt x="53" y="154"/>
                  </a:cubicBezTo>
                  <a:cubicBezTo>
                    <a:pt x="53" y="155"/>
                    <a:pt x="53" y="156"/>
                    <a:pt x="53" y="157"/>
                  </a:cubicBezTo>
                  <a:cubicBezTo>
                    <a:pt x="53" y="157"/>
                    <a:pt x="53" y="157"/>
                    <a:pt x="53" y="157"/>
                  </a:cubicBezTo>
                  <a:cubicBezTo>
                    <a:pt x="52" y="160"/>
                    <a:pt x="51" y="162"/>
                    <a:pt x="50" y="163"/>
                  </a:cubicBezTo>
                  <a:close/>
                  <a:moveTo>
                    <a:pt x="49" y="124"/>
                  </a:moveTo>
                  <a:cubicBezTo>
                    <a:pt x="47" y="124"/>
                    <a:pt x="45" y="119"/>
                    <a:pt x="45" y="114"/>
                  </a:cubicBezTo>
                  <a:cubicBezTo>
                    <a:pt x="45" y="108"/>
                    <a:pt x="47" y="104"/>
                    <a:pt x="49" y="104"/>
                  </a:cubicBezTo>
                  <a:cubicBezTo>
                    <a:pt x="51" y="104"/>
                    <a:pt x="53" y="108"/>
                    <a:pt x="53" y="114"/>
                  </a:cubicBezTo>
                  <a:cubicBezTo>
                    <a:pt x="53" y="119"/>
                    <a:pt x="51" y="124"/>
                    <a:pt x="49" y="124"/>
                  </a:cubicBezTo>
                  <a:close/>
                  <a:moveTo>
                    <a:pt x="59" y="184"/>
                  </a:moveTo>
                  <a:cubicBezTo>
                    <a:pt x="57" y="184"/>
                    <a:pt x="55" y="180"/>
                    <a:pt x="55" y="174"/>
                  </a:cubicBezTo>
                  <a:cubicBezTo>
                    <a:pt x="55" y="169"/>
                    <a:pt x="57" y="164"/>
                    <a:pt x="59" y="164"/>
                  </a:cubicBezTo>
                  <a:cubicBezTo>
                    <a:pt x="61" y="164"/>
                    <a:pt x="63" y="169"/>
                    <a:pt x="63" y="174"/>
                  </a:cubicBezTo>
                  <a:cubicBezTo>
                    <a:pt x="63" y="180"/>
                    <a:pt x="61" y="184"/>
                    <a:pt x="59" y="184"/>
                  </a:cubicBezTo>
                  <a:close/>
                  <a:moveTo>
                    <a:pt x="59" y="144"/>
                  </a:moveTo>
                  <a:cubicBezTo>
                    <a:pt x="57" y="144"/>
                    <a:pt x="55" y="139"/>
                    <a:pt x="55" y="134"/>
                  </a:cubicBezTo>
                  <a:cubicBezTo>
                    <a:pt x="55" y="129"/>
                    <a:pt x="57" y="124"/>
                    <a:pt x="59" y="124"/>
                  </a:cubicBezTo>
                  <a:cubicBezTo>
                    <a:pt x="61" y="124"/>
                    <a:pt x="63" y="129"/>
                    <a:pt x="63" y="134"/>
                  </a:cubicBezTo>
                  <a:cubicBezTo>
                    <a:pt x="63" y="139"/>
                    <a:pt x="61" y="144"/>
                    <a:pt x="59" y="144"/>
                  </a:cubicBezTo>
                  <a:close/>
                  <a:moveTo>
                    <a:pt x="59" y="104"/>
                  </a:moveTo>
                  <a:cubicBezTo>
                    <a:pt x="57" y="104"/>
                    <a:pt x="55" y="99"/>
                    <a:pt x="55" y="94"/>
                  </a:cubicBezTo>
                  <a:cubicBezTo>
                    <a:pt x="55" y="88"/>
                    <a:pt x="57" y="84"/>
                    <a:pt x="59" y="84"/>
                  </a:cubicBezTo>
                  <a:cubicBezTo>
                    <a:pt x="61" y="84"/>
                    <a:pt x="63" y="88"/>
                    <a:pt x="63" y="94"/>
                  </a:cubicBezTo>
                  <a:cubicBezTo>
                    <a:pt x="63" y="99"/>
                    <a:pt x="61" y="104"/>
                    <a:pt x="59" y="104"/>
                  </a:cubicBezTo>
                  <a:close/>
                  <a:moveTo>
                    <a:pt x="73" y="200"/>
                  </a:moveTo>
                  <a:cubicBezTo>
                    <a:pt x="73" y="200"/>
                    <a:pt x="73" y="200"/>
                    <a:pt x="73" y="200"/>
                  </a:cubicBezTo>
                  <a:cubicBezTo>
                    <a:pt x="72" y="203"/>
                    <a:pt x="71" y="204"/>
                    <a:pt x="70" y="204"/>
                  </a:cubicBezTo>
                  <a:cubicBezTo>
                    <a:pt x="67" y="204"/>
                    <a:pt x="66" y="200"/>
                    <a:pt x="66" y="194"/>
                  </a:cubicBezTo>
                  <a:cubicBezTo>
                    <a:pt x="66" y="189"/>
                    <a:pt x="67" y="184"/>
                    <a:pt x="70" y="184"/>
                  </a:cubicBezTo>
                  <a:cubicBezTo>
                    <a:pt x="71" y="184"/>
                    <a:pt x="72" y="186"/>
                    <a:pt x="73" y="188"/>
                  </a:cubicBezTo>
                  <a:cubicBezTo>
                    <a:pt x="73" y="189"/>
                    <a:pt x="73" y="190"/>
                    <a:pt x="73" y="191"/>
                  </a:cubicBezTo>
                  <a:cubicBezTo>
                    <a:pt x="73" y="191"/>
                    <a:pt x="73" y="191"/>
                    <a:pt x="73" y="191"/>
                  </a:cubicBezTo>
                  <a:cubicBezTo>
                    <a:pt x="73" y="192"/>
                    <a:pt x="74" y="193"/>
                    <a:pt x="74" y="194"/>
                  </a:cubicBezTo>
                  <a:cubicBezTo>
                    <a:pt x="74" y="194"/>
                    <a:pt x="74" y="194"/>
                    <a:pt x="74" y="194"/>
                  </a:cubicBezTo>
                  <a:cubicBezTo>
                    <a:pt x="74" y="196"/>
                    <a:pt x="73" y="199"/>
                    <a:pt x="73" y="200"/>
                  </a:cubicBezTo>
                  <a:close/>
                  <a:moveTo>
                    <a:pt x="73" y="157"/>
                  </a:moveTo>
                  <a:cubicBezTo>
                    <a:pt x="73" y="157"/>
                    <a:pt x="73" y="157"/>
                    <a:pt x="73" y="157"/>
                  </a:cubicBezTo>
                  <a:cubicBezTo>
                    <a:pt x="73" y="160"/>
                    <a:pt x="72" y="162"/>
                    <a:pt x="71" y="163"/>
                  </a:cubicBezTo>
                  <a:cubicBezTo>
                    <a:pt x="71" y="163"/>
                    <a:pt x="71" y="163"/>
                    <a:pt x="71" y="163"/>
                  </a:cubicBezTo>
                  <a:cubicBezTo>
                    <a:pt x="71" y="163"/>
                    <a:pt x="70" y="164"/>
                    <a:pt x="70" y="164"/>
                  </a:cubicBezTo>
                  <a:cubicBezTo>
                    <a:pt x="69" y="164"/>
                    <a:pt x="68" y="163"/>
                    <a:pt x="68" y="163"/>
                  </a:cubicBezTo>
                  <a:cubicBezTo>
                    <a:pt x="68" y="163"/>
                    <a:pt x="68" y="163"/>
                    <a:pt x="68" y="163"/>
                  </a:cubicBezTo>
                  <a:cubicBezTo>
                    <a:pt x="67" y="162"/>
                    <a:pt x="66" y="160"/>
                    <a:pt x="66" y="157"/>
                  </a:cubicBezTo>
                  <a:cubicBezTo>
                    <a:pt x="66" y="157"/>
                    <a:pt x="66" y="157"/>
                    <a:pt x="66" y="157"/>
                  </a:cubicBezTo>
                  <a:cubicBezTo>
                    <a:pt x="66" y="156"/>
                    <a:pt x="66" y="155"/>
                    <a:pt x="66" y="154"/>
                  </a:cubicBezTo>
                  <a:cubicBezTo>
                    <a:pt x="66" y="154"/>
                    <a:pt x="66" y="154"/>
                    <a:pt x="66" y="154"/>
                  </a:cubicBezTo>
                  <a:cubicBezTo>
                    <a:pt x="66" y="148"/>
                    <a:pt x="67" y="144"/>
                    <a:pt x="70" y="144"/>
                  </a:cubicBezTo>
                  <a:cubicBezTo>
                    <a:pt x="72" y="144"/>
                    <a:pt x="74" y="148"/>
                    <a:pt x="74" y="154"/>
                  </a:cubicBezTo>
                  <a:cubicBezTo>
                    <a:pt x="74" y="154"/>
                    <a:pt x="74" y="154"/>
                    <a:pt x="74" y="154"/>
                  </a:cubicBezTo>
                  <a:cubicBezTo>
                    <a:pt x="74" y="154"/>
                    <a:pt x="74" y="154"/>
                    <a:pt x="74" y="154"/>
                  </a:cubicBezTo>
                  <a:cubicBezTo>
                    <a:pt x="74" y="155"/>
                    <a:pt x="74" y="156"/>
                    <a:pt x="73" y="157"/>
                  </a:cubicBezTo>
                  <a:close/>
                  <a:moveTo>
                    <a:pt x="73" y="120"/>
                  </a:moveTo>
                  <a:cubicBezTo>
                    <a:pt x="73" y="120"/>
                    <a:pt x="73" y="120"/>
                    <a:pt x="73" y="120"/>
                  </a:cubicBezTo>
                  <a:cubicBezTo>
                    <a:pt x="72" y="122"/>
                    <a:pt x="71" y="124"/>
                    <a:pt x="70" y="124"/>
                  </a:cubicBezTo>
                  <a:cubicBezTo>
                    <a:pt x="67" y="124"/>
                    <a:pt x="66" y="119"/>
                    <a:pt x="66" y="114"/>
                  </a:cubicBezTo>
                  <a:cubicBezTo>
                    <a:pt x="66" y="108"/>
                    <a:pt x="67" y="104"/>
                    <a:pt x="70" y="104"/>
                  </a:cubicBezTo>
                  <a:cubicBezTo>
                    <a:pt x="71" y="104"/>
                    <a:pt x="72" y="106"/>
                    <a:pt x="73" y="108"/>
                  </a:cubicBezTo>
                  <a:cubicBezTo>
                    <a:pt x="73" y="109"/>
                    <a:pt x="73" y="109"/>
                    <a:pt x="73" y="110"/>
                  </a:cubicBezTo>
                  <a:cubicBezTo>
                    <a:pt x="73" y="110"/>
                    <a:pt x="73" y="111"/>
                    <a:pt x="73" y="111"/>
                  </a:cubicBezTo>
                  <a:cubicBezTo>
                    <a:pt x="73" y="112"/>
                    <a:pt x="74" y="113"/>
                    <a:pt x="74" y="114"/>
                  </a:cubicBezTo>
                  <a:cubicBezTo>
                    <a:pt x="74" y="114"/>
                    <a:pt x="74" y="114"/>
                    <a:pt x="74" y="114"/>
                  </a:cubicBezTo>
                  <a:cubicBezTo>
                    <a:pt x="74" y="116"/>
                    <a:pt x="73" y="118"/>
                    <a:pt x="73" y="120"/>
                  </a:cubicBezTo>
                  <a:close/>
                  <a:moveTo>
                    <a:pt x="73" y="76"/>
                  </a:moveTo>
                  <a:cubicBezTo>
                    <a:pt x="73" y="76"/>
                    <a:pt x="73" y="76"/>
                    <a:pt x="73" y="77"/>
                  </a:cubicBezTo>
                  <a:cubicBezTo>
                    <a:pt x="73" y="79"/>
                    <a:pt x="72" y="82"/>
                    <a:pt x="71" y="83"/>
                  </a:cubicBezTo>
                  <a:cubicBezTo>
                    <a:pt x="71" y="83"/>
                    <a:pt x="71" y="83"/>
                    <a:pt x="71" y="83"/>
                  </a:cubicBezTo>
                  <a:cubicBezTo>
                    <a:pt x="71" y="83"/>
                    <a:pt x="70" y="83"/>
                    <a:pt x="70" y="83"/>
                  </a:cubicBezTo>
                  <a:cubicBezTo>
                    <a:pt x="69" y="83"/>
                    <a:pt x="68" y="83"/>
                    <a:pt x="68" y="83"/>
                  </a:cubicBezTo>
                  <a:cubicBezTo>
                    <a:pt x="68" y="83"/>
                    <a:pt x="68" y="83"/>
                    <a:pt x="68" y="83"/>
                  </a:cubicBezTo>
                  <a:cubicBezTo>
                    <a:pt x="67" y="82"/>
                    <a:pt x="66" y="79"/>
                    <a:pt x="66" y="77"/>
                  </a:cubicBezTo>
                  <a:cubicBezTo>
                    <a:pt x="66" y="76"/>
                    <a:pt x="66" y="76"/>
                    <a:pt x="66" y="76"/>
                  </a:cubicBezTo>
                  <a:cubicBezTo>
                    <a:pt x="66" y="75"/>
                    <a:pt x="66" y="75"/>
                    <a:pt x="66" y="73"/>
                  </a:cubicBezTo>
                  <a:cubicBezTo>
                    <a:pt x="66" y="73"/>
                    <a:pt x="66" y="73"/>
                    <a:pt x="66" y="73"/>
                  </a:cubicBezTo>
                  <a:cubicBezTo>
                    <a:pt x="66" y="68"/>
                    <a:pt x="67" y="64"/>
                    <a:pt x="70" y="64"/>
                  </a:cubicBezTo>
                  <a:cubicBezTo>
                    <a:pt x="72" y="64"/>
                    <a:pt x="74" y="68"/>
                    <a:pt x="74" y="73"/>
                  </a:cubicBezTo>
                  <a:cubicBezTo>
                    <a:pt x="74" y="73"/>
                    <a:pt x="74" y="73"/>
                    <a:pt x="74" y="73"/>
                  </a:cubicBezTo>
                  <a:cubicBezTo>
                    <a:pt x="74" y="73"/>
                    <a:pt x="74" y="73"/>
                    <a:pt x="74" y="74"/>
                  </a:cubicBezTo>
                  <a:cubicBezTo>
                    <a:pt x="74" y="75"/>
                    <a:pt x="74" y="75"/>
                    <a:pt x="73" y="76"/>
                  </a:cubicBezTo>
                  <a:close/>
                  <a:moveTo>
                    <a:pt x="80" y="184"/>
                  </a:moveTo>
                  <a:cubicBezTo>
                    <a:pt x="78" y="184"/>
                    <a:pt x="76" y="180"/>
                    <a:pt x="76" y="174"/>
                  </a:cubicBezTo>
                  <a:cubicBezTo>
                    <a:pt x="76" y="169"/>
                    <a:pt x="78" y="165"/>
                    <a:pt x="80" y="165"/>
                  </a:cubicBezTo>
                  <a:cubicBezTo>
                    <a:pt x="82" y="165"/>
                    <a:pt x="84" y="169"/>
                    <a:pt x="84" y="174"/>
                  </a:cubicBezTo>
                  <a:cubicBezTo>
                    <a:pt x="84" y="180"/>
                    <a:pt x="82" y="184"/>
                    <a:pt x="80" y="184"/>
                  </a:cubicBezTo>
                  <a:close/>
                  <a:moveTo>
                    <a:pt x="80" y="144"/>
                  </a:moveTo>
                  <a:cubicBezTo>
                    <a:pt x="78" y="144"/>
                    <a:pt x="76" y="139"/>
                    <a:pt x="76" y="134"/>
                  </a:cubicBezTo>
                  <a:cubicBezTo>
                    <a:pt x="76" y="129"/>
                    <a:pt x="78" y="124"/>
                    <a:pt x="80" y="124"/>
                  </a:cubicBezTo>
                  <a:cubicBezTo>
                    <a:pt x="82" y="124"/>
                    <a:pt x="84" y="129"/>
                    <a:pt x="84" y="134"/>
                  </a:cubicBezTo>
                  <a:cubicBezTo>
                    <a:pt x="84" y="139"/>
                    <a:pt x="82" y="144"/>
                    <a:pt x="80" y="144"/>
                  </a:cubicBezTo>
                  <a:close/>
                  <a:moveTo>
                    <a:pt x="80" y="103"/>
                  </a:moveTo>
                  <a:cubicBezTo>
                    <a:pt x="78" y="103"/>
                    <a:pt x="76" y="99"/>
                    <a:pt x="76" y="94"/>
                  </a:cubicBezTo>
                  <a:cubicBezTo>
                    <a:pt x="76" y="88"/>
                    <a:pt x="78" y="84"/>
                    <a:pt x="80" y="84"/>
                  </a:cubicBezTo>
                  <a:cubicBezTo>
                    <a:pt x="82" y="84"/>
                    <a:pt x="84" y="88"/>
                    <a:pt x="84" y="94"/>
                  </a:cubicBezTo>
                  <a:cubicBezTo>
                    <a:pt x="84" y="99"/>
                    <a:pt x="82" y="103"/>
                    <a:pt x="80" y="103"/>
                  </a:cubicBezTo>
                  <a:close/>
                  <a:moveTo>
                    <a:pt x="90" y="204"/>
                  </a:moveTo>
                  <a:cubicBezTo>
                    <a:pt x="88" y="204"/>
                    <a:pt x="86" y="200"/>
                    <a:pt x="86" y="194"/>
                  </a:cubicBezTo>
                  <a:cubicBezTo>
                    <a:pt x="86" y="189"/>
                    <a:pt x="88" y="185"/>
                    <a:pt x="90" y="185"/>
                  </a:cubicBezTo>
                  <a:cubicBezTo>
                    <a:pt x="92" y="185"/>
                    <a:pt x="94" y="189"/>
                    <a:pt x="94" y="194"/>
                  </a:cubicBezTo>
                  <a:cubicBezTo>
                    <a:pt x="94" y="200"/>
                    <a:pt x="92" y="204"/>
                    <a:pt x="90" y="204"/>
                  </a:cubicBezTo>
                  <a:close/>
                  <a:moveTo>
                    <a:pt x="90" y="164"/>
                  </a:moveTo>
                  <a:cubicBezTo>
                    <a:pt x="88" y="164"/>
                    <a:pt x="86" y="159"/>
                    <a:pt x="86" y="154"/>
                  </a:cubicBezTo>
                  <a:cubicBezTo>
                    <a:pt x="86" y="149"/>
                    <a:pt x="88" y="144"/>
                    <a:pt x="90" y="144"/>
                  </a:cubicBezTo>
                  <a:cubicBezTo>
                    <a:pt x="92" y="144"/>
                    <a:pt x="94" y="149"/>
                    <a:pt x="94" y="154"/>
                  </a:cubicBezTo>
                  <a:cubicBezTo>
                    <a:pt x="94" y="159"/>
                    <a:pt x="92" y="164"/>
                    <a:pt x="90" y="164"/>
                  </a:cubicBezTo>
                  <a:close/>
                  <a:moveTo>
                    <a:pt x="90" y="124"/>
                  </a:moveTo>
                  <a:cubicBezTo>
                    <a:pt x="88" y="124"/>
                    <a:pt x="86" y="119"/>
                    <a:pt x="86" y="114"/>
                  </a:cubicBezTo>
                  <a:cubicBezTo>
                    <a:pt x="86" y="108"/>
                    <a:pt x="88" y="104"/>
                    <a:pt x="90" y="104"/>
                  </a:cubicBezTo>
                  <a:cubicBezTo>
                    <a:pt x="92" y="104"/>
                    <a:pt x="94" y="108"/>
                    <a:pt x="94" y="114"/>
                  </a:cubicBezTo>
                  <a:cubicBezTo>
                    <a:pt x="94" y="119"/>
                    <a:pt x="92" y="124"/>
                    <a:pt x="90" y="124"/>
                  </a:cubicBezTo>
                  <a:close/>
                  <a:moveTo>
                    <a:pt x="90" y="83"/>
                  </a:moveTo>
                  <a:cubicBezTo>
                    <a:pt x="88" y="83"/>
                    <a:pt x="86" y="79"/>
                    <a:pt x="86" y="74"/>
                  </a:cubicBezTo>
                  <a:cubicBezTo>
                    <a:pt x="86" y="73"/>
                    <a:pt x="86" y="73"/>
                    <a:pt x="86" y="73"/>
                  </a:cubicBezTo>
                  <a:cubicBezTo>
                    <a:pt x="86" y="68"/>
                    <a:pt x="88" y="64"/>
                    <a:pt x="90" y="64"/>
                  </a:cubicBezTo>
                  <a:cubicBezTo>
                    <a:pt x="92" y="64"/>
                    <a:pt x="94" y="68"/>
                    <a:pt x="94" y="73"/>
                  </a:cubicBezTo>
                  <a:cubicBezTo>
                    <a:pt x="94" y="73"/>
                    <a:pt x="94" y="73"/>
                    <a:pt x="94" y="73"/>
                  </a:cubicBezTo>
                  <a:cubicBezTo>
                    <a:pt x="94" y="73"/>
                    <a:pt x="94" y="73"/>
                    <a:pt x="94" y="74"/>
                  </a:cubicBezTo>
                  <a:cubicBezTo>
                    <a:pt x="94" y="79"/>
                    <a:pt x="92" y="83"/>
                    <a:pt x="90" y="83"/>
                  </a:cubicBezTo>
                  <a:close/>
                  <a:moveTo>
                    <a:pt x="90" y="43"/>
                  </a:moveTo>
                  <a:cubicBezTo>
                    <a:pt x="88" y="43"/>
                    <a:pt x="86" y="39"/>
                    <a:pt x="86" y="33"/>
                  </a:cubicBezTo>
                  <a:cubicBezTo>
                    <a:pt x="86" y="28"/>
                    <a:pt x="88" y="23"/>
                    <a:pt x="90" y="23"/>
                  </a:cubicBezTo>
                  <a:cubicBezTo>
                    <a:pt x="93" y="23"/>
                    <a:pt x="94" y="28"/>
                    <a:pt x="94" y="33"/>
                  </a:cubicBezTo>
                  <a:cubicBezTo>
                    <a:pt x="94" y="39"/>
                    <a:pt x="93" y="43"/>
                    <a:pt x="90" y="43"/>
                  </a:cubicBezTo>
                  <a:close/>
                  <a:moveTo>
                    <a:pt x="101" y="184"/>
                  </a:moveTo>
                  <a:cubicBezTo>
                    <a:pt x="98" y="184"/>
                    <a:pt x="97" y="180"/>
                    <a:pt x="97" y="174"/>
                  </a:cubicBezTo>
                  <a:cubicBezTo>
                    <a:pt x="97" y="169"/>
                    <a:pt x="98" y="165"/>
                    <a:pt x="101" y="165"/>
                  </a:cubicBezTo>
                  <a:cubicBezTo>
                    <a:pt x="103" y="165"/>
                    <a:pt x="105" y="169"/>
                    <a:pt x="105" y="174"/>
                  </a:cubicBezTo>
                  <a:cubicBezTo>
                    <a:pt x="105" y="180"/>
                    <a:pt x="103" y="184"/>
                    <a:pt x="101" y="184"/>
                  </a:cubicBezTo>
                  <a:close/>
                  <a:moveTo>
                    <a:pt x="101" y="144"/>
                  </a:moveTo>
                  <a:cubicBezTo>
                    <a:pt x="98" y="144"/>
                    <a:pt x="97" y="139"/>
                    <a:pt x="97" y="134"/>
                  </a:cubicBezTo>
                  <a:cubicBezTo>
                    <a:pt x="97" y="129"/>
                    <a:pt x="98" y="124"/>
                    <a:pt x="101" y="124"/>
                  </a:cubicBezTo>
                  <a:cubicBezTo>
                    <a:pt x="103" y="124"/>
                    <a:pt x="105" y="129"/>
                    <a:pt x="105" y="134"/>
                  </a:cubicBezTo>
                  <a:cubicBezTo>
                    <a:pt x="105" y="139"/>
                    <a:pt x="103" y="144"/>
                    <a:pt x="101" y="144"/>
                  </a:cubicBezTo>
                  <a:close/>
                  <a:moveTo>
                    <a:pt x="101" y="103"/>
                  </a:moveTo>
                  <a:cubicBezTo>
                    <a:pt x="98" y="103"/>
                    <a:pt x="97" y="99"/>
                    <a:pt x="97" y="94"/>
                  </a:cubicBezTo>
                  <a:cubicBezTo>
                    <a:pt x="97" y="88"/>
                    <a:pt x="98" y="84"/>
                    <a:pt x="101" y="84"/>
                  </a:cubicBezTo>
                  <a:cubicBezTo>
                    <a:pt x="103" y="84"/>
                    <a:pt x="105" y="88"/>
                    <a:pt x="105" y="94"/>
                  </a:cubicBezTo>
                  <a:cubicBezTo>
                    <a:pt x="105" y="99"/>
                    <a:pt x="103" y="103"/>
                    <a:pt x="101" y="103"/>
                  </a:cubicBezTo>
                  <a:close/>
                  <a:moveTo>
                    <a:pt x="101" y="63"/>
                  </a:moveTo>
                  <a:cubicBezTo>
                    <a:pt x="98" y="63"/>
                    <a:pt x="97" y="59"/>
                    <a:pt x="97" y="53"/>
                  </a:cubicBezTo>
                  <a:cubicBezTo>
                    <a:pt x="97" y="48"/>
                    <a:pt x="98" y="44"/>
                    <a:pt x="101" y="44"/>
                  </a:cubicBezTo>
                  <a:cubicBezTo>
                    <a:pt x="103" y="44"/>
                    <a:pt x="105" y="48"/>
                    <a:pt x="105" y="53"/>
                  </a:cubicBezTo>
                  <a:cubicBezTo>
                    <a:pt x="105" y="59"/>
                    <a:pt x="103" y="63"/>
                    <a:pt x="101" y="63"/>
                  </a:cubicBezTo>
                  <a:close/>
                  <a:moveTo>
                    <a:pt x="101" y="23"/>
                  </a:moveTo>
                  <a:cubicBezTo>
                    <a:pt x="98" y="23"/>
                    <a:pt x="97" y="18"/>
                    <a:pt x="97" y="13"/>
                  </a:cubicBezTo>
                  <a:cubicBezTo>
                    <a:pt x="97" y="8"/>
                    <a:pt x="98" y="3"/>
                    <a:pt x="101" y="3"/>
                  </a:cubicBezTo>
                  <a:cubicBezTo>
                    <a:pt x="103" y="3"/>
                    <a:pt x="105" y="8"/>
                    <a:pt x="105" y="13"/>
                  </a:cubicBezTo>
                  <a:cubicBezTo>
                    <a:pt x="105" y="18"/>
                    <a:pt x="103" y="23"/>
                    <a:pt x="101" y="23"/>
                  </a:cubicBezTo>
                  <a:close/>
                  <a:moveTo>
                    <a:pt x="111" y="204"/>
                  </a:moveTo>
                  <a:cubicBezTo>
                    <a:pt x="109" y="204"/>
                    <a:pt x="107" y="200"/>
                    <a:pt x="107" y="194"/>
                  </a:cubicBezTo>
                  <a:cubicBezTo>
                    <a:pt x="107" y="189"/>
                    <a:pt x="109" y="185"/>
                    <a:pt x="111" y="185"/>
                  </a:cubicBezTo>
                  <a:cubicBezTo>
                    <a:pt x="113" y="185"/>
                    <a:pt x="115" y="189"/>
                    <a:pt x="115" y="194"/>
                  </a:cubicBezTo>
                  <a:cubicBezTo>
                    <a:pt x="115" y="200"/>
                    <a:pt x="113" y="204"/>
                    <a:pt x="111" y="204"/>
                  </a:cubicBezTo>
                  <a:close/>
                  <a:moveTo>
                    <a:pt x="111" y="164"/>
                  </a:moveTo>
                  <a:cubicBezTo>
                    <a:pt x="109" y="164"/>
                    <a:pt x="107" y="159"/>
                    <a:pt x="107" y="154"/>
                  </a:cubicBezTo>
                  <a:cubicBezTo>
                    <a:pt x="107" y="149"/>
                    <a:pt x="109" y="144"/>
                    <a:pt x="111" y="144"/>
                  </a:cubicBezTo>
                  <a:cubicBezTo>
                    <a:pt x="113" y="144"/>
                    <a:pt x="115" y="149"/>
                    <a:pt x="115" y="154"/>
                  </a:cubicBezTo>
                  <a:cubicBezTo>
                    <a:pt x="115" y="159"/>
                    <a:pt x="113" y="164"/>
                    <a:pt x="111" y="164"/>
                  </a:cubicBezTo>
                  <a:close/>
                  <a:moveTo>
                    <a:pt x="111" y="124"/>
                  </a:moveTo>
                  <a:cubicBezTo>
                    <a:pt x="109" y="124"/>
                    <a:pt x="107" y="119"/>
                    <a:pt x="107" y="114"/>
                  </a:cubicBezTo>
                  <a:cubicBezTo>
                    <a:pt x="107" y="108"/>
                    <a:pt x="109" y="104"/>
                    <a:pt x="111" y="104"/>
                  </a:cubicBezTo>
                  <a:cubicBezTo>
                    <a:pt x="113" y="104"/>
                    <a:pt x="115" y="108"/>
                    <a:pt x="115" y="114"/>
                  </a:cubicBezTo>
                  <a:cubicBezTo>
                    <a:pt x="115" y="119"/>
                    <a:pt x="113" y="124"/>
                    <a:pt x="111" y="124"/>
                  </a:cubicBezTo>
                  <a:close/>
                  <a:moveTo>
                    <a:pt x="111" y="83"/>
                  </a:moveTo>
                  <a:cubicBezTo>
                    <a:pt x="109" y="83"/>
                    <a:pt x="107" y="79"/>
                    <a:pt x="107" y="74"/>
                  </a:cubicBezTo>
                  <a:cubicBezTo>
                    <a:pt x="107" y="73"/>
                    <a:pt x="107" y="73"/>
                    <a:pt x="107" y="73"/>
                  </a:cubicBezTo>
                  <a:cubicBezTo>
                    <a:pt x="107" y="73"/>
                    <a:pt x="107" y="73"/>
                    <a:pt x="107" y="73"/>
                  </a:cubicBezTo>
                  <a:cubicBezTo>
                    <a:pt x="107" y="68"/>
                    <a:pt x="109" y="64"/>
                    <a:pt x="111" y="64"/>
                  </a:cubicBezTo>
                  <a:cubicBezTo>
                    <a:pt x="113" y="64"/>
                    <a:pt x="115" y="68"/>
                    <a:pt x="115" y="73"/>
                  </a:cubicBezTo>
                  <a:cubicBezTo>
                    <a:pt x="115" y="73"/>
                    <a:pt x="115" y="73"/>
                    <a:pt x="115" y="73"/>
                  </a:cubicBezTo>
                  <a:cubicBezTo>
                    <a:pt x="115" y="73"/>
                    <a:pt x="115" y="73"/>
                    <a:pt x="115" y="74"/>
                  </a:cubicBezTo>
                  <a:cubicBezTo>
                    <a:pt x="115" y="79"/>
                    <a:pt x="113" y="83"/>
                    <a:pt x="111" y="83"/>
                  </a:cubicBezTo>
                  <a:close/>
                  <a:moveTo>
                    <a:pt x="111" y="43"/>
                  </a:moveTo>
                  <a:cubicBezTo>
                    <a:pt x="109" y="43"/>
                    <a:pt x="107" y="39"/>
                    <a:pt x="107" y="33"/>
                  </a:cubicBezTo>
                  <a:cubicBezTo>
                    <a:pt x="107" y="28"/>
                    <a:pt x="109" y="23"/>
                    <a:pt x="111" y="23"/>
                  </a:cubicBezTo>
                  <a:cubicBezTo>
                    <a:pt x="113" y="23"/>
                    <a:pt x="115" y="28"/>
                    <a:pt x="115" y="33"/>
                  </a:cubicBezTo>
                  <a:cubicBezTo>
                    <a:pt x="115" y="39"/>
                    <a:pt x="113" y="43"/>
                    <a:pt x="111" y="43"/>
                  </a:cubicBezTo>
                  <a:close/>
                  <a:moveTo>
                    <a:pt x="121" y="184"/>
                  </a:moveTo>
                  <a:cubicBezTo>
                    <a:pt x="119" y="184"/>
                    <a:pt x="117" y="180"/>
                    <a:pt x="117" y="174"/>
                  </a:cubicBezTo>
                  <a:cubicBezTo>
                    <a:pt x="117" y="169"/>
                    <a:pt x="119" y="165"/>
                    <a:pt x="121" y="165"/>
                  </a:cubicBezTo>
                  <a:cubicBezTo>
                    <a:pt x="124" y="165"/>
                    <a:pt x="125" y="169"/>
                    <a:pt x="125" y="174"/>
                  </a:cubicBezTo>
                  <a:cubicBezTo>
                    <a:pt x="125" y="180"/>
                    <a:pt x="124" y="184"/>
                    <a:pt x="121" y="184"/>
                  </a:cubicBezTo>
                  <a:close/>
                  <a:moveTo>
                    <a:pt x="121" y="144"/>
                  </a:moveTo>
                  <a:cubicBezTo>
                    <a:pt x="119" y="144"/>
                    <a:pt x="117" y="139"/>
                    <a:pt x="117" y="134"/>
                  </a:cubicBezTo>
                  <a:cubicBezTo>
                    <a:pt x="117" y="129"/>
                    <a:pt x="119" y="124"/>
                    <a:pt x="121" y="124"/>
                  </a:cubicBezTo>
                  <a:cubicBezTo>
                    <a:pt x="124" y="124"/>
                    <a:pt x="125" y="129"/>
                    <a:pt x="125" y="134"/>
                  </a:cubicBezTo>
                  <a:cubicBezTo>
                    <a:pt x="125" y="139"/>
                    <a:pt x="124" y="144"/>
                    <a:pt x="121" y="144"/>
                  </a:cubicBezTo>
                  <a:close/>
                  <a:moveTo>
                    <a:pt x="121" y="103"/>
                  </a:moveTo>
                  <a:cubicBezTo>
                    <a:pt x="119" y="103"/>
                    <a:pt x="117" y="99"/>
                    <a:pt x="117" y="94"/>
                  </a:cubicBezTo>
                  <a:cubicBezTo>
                    <a:pt x="117" y="88"/>
                    <a:pt x="119" y="84"/>
                    <a:pt x="121" y="84"/>
                  </a:cubicBezTo>
                  <a:cubicBezTo>
                    <a:pt x="124" y="84"/>
                    <a:pt x="125" y="88"/>
                    <a:pt x="125" y="94"/>
                  </a:cubicBezTo>
                  <a:cubicBezTo>
                    <a:pt x="125" y="99"/>
                    <a:pt x="124" y="103"/>
                    <a:pt x="121" y="103"/>
                  </a:cubicBezTo>
                  <a:close/>
                  <a:moveTo>
                    <a:pt x="121" y="63"/>
                  </a:moveTo>
                  <a:cubicBezTo>
                    <a:pt x="119" y="63"/>
                    <a:pt x="117" y="59"/>
                    <a:pt x="117" y="53"/>
                  </a:cubicBezTo>
                  <a:cubicBezTo>
                    <a:pt x="117" y="48"/>
                    <a:pt x="119" y="44"/>
                    <a:pt x="121" y="44"/>
                  </a:cubicBezTo>
                  <a:cubicBezTo>
                    <a:pt x="124" y="44"/>
                    <a:pt x="125" y="48"/>
                    <a:pt x="125" y="53"/>
                  </a:cubicBezTo>
                  <a:cubicBezTo>
                    <a:pt x="125" y="59"/>
                    <a:pt x="124" y="63"/>
                    <a:pt x="121" y="63"/>
                  </a:cubicBezTo>
                  <a:close/>
                  <a:moveTo>
                    <a:pt x="121" y="23"/>
                  </a:moveTo>
                  <a:cubicBezTo>
                    <a:pt x="119" y="23"/>
                    <a:pt x="117" y="18"/>
                    <a:pt x="117" y="13"/>
                  </a:cubicBezTo>
                  <a:cubicBezTo>
                    <a:pt x="117" y="8"/>
                    <a:pt x="119" y="3"/>
                    <a:pt x="121" y="3"/>
                  </a:cubicBezTo>
                  <a:cubicBezTo>
                    <a:pt x="124" y="3"/>
                    <a:pt x="125" y="8"/>
                    <a:pt x="125" y="13"/>
                  </a:cubicBezTo>
                  <a:cubicBezTo>
                    <a:pt x="125" y="18"/>
                    <a:pt x="124" y="23"/>
                    <a:pt x="121" y="23"/>
                  </a:cubicBezTo>
                  <a:close/>
                  <a:moveTo>
                    <a:pt x="132" y="204"/>
                  </a:moveTo>
                  <a:cubicBezTo>
                    <a:pt x="130" y="204"/>
                    <a:pt x="128" y="200"/>
                    <a:pt x="128" y="194"/>
                  </a:cubicBezTo>
                  <a:cubicBezTo>
                    <a:pt x="128" y="189"/>
                    <a:pt x="130" y="185"/>
                    <a:pt x="132" y="185"/>
                  </a:cubicBezTo>
                  <a:cubicBezTo>
                    <a:pt x="134" y="185"/>
                    <a:pt x="136" y="189"/>
                    <a:pt x="136" y="194"/>
                  </a:cubicBezTo>
                  <a:cubicBezTo>
                    <a:pt x="136" y="200"/>
                    <a:pt x="134" y="204"/>
                    <a:pt x="132" y="204"/>
                  </a:cubicBezTo>
                  <a:close/>
                  <a:moveTo>
                    <a:pt x="132" y="164"/>
                  </a:moveTo>
                  <a:cubicBezTo>
                    <a:pt x="130" y="164"/>
                    <a:pt x="128" y="159"/>
                    <a:pt x="128" y="154"/>
                  </a:cubicBezTo>
                  <a:cubicBezTo>
                    <a:pt x="128" y="149"/>
                    <a:pt x="130" y="144"/>
                    <a:pt x="132" y="144"/>
                  </a:cubicBezTo>
                  <a:cubicBezTo>
                    <a:pt x="134" y="144"/>
                    <a:pt x="136" y="149"/>
                    <a:pt x="136" y="154"/>
                  </a:cubicBezTo>
                  <a:cubicBezTo>
                    <a:pt x="136" y="159"/>
                    <a:pt x="134" y="164"/>
                    <a:pt x="132" y="164"/>
                  </a:cubicBezTo>
                  <a:close/>
                  <a:moveTo>
                    <a:pt x="132" y="124"/>
                  </a:moveTo>
                  <a:cubicBezTo>
                    <a:pt x="130" y="124"/>
                    <a:pt x="128" y="119"/>
                    <a:pt x="128" y="114"/>
                  </a:cubicBezTo>
                  <a:cubicBezTo>
                    <a:pt x="128" y="108"/>
                    <a:pt x="130" y="104"/>
                    <a:pt x="132" y="104"/>
                  </a:cubicBezTo>
                  <a:cubicBezTo>
                    <a:pt x="134" y="104"/>
                    <a:pt x="136" y="108"/>
                    <a:pt x="136" y="114"/>
                  </a:cubicBezTo>
                  <a:cubicBezTo>
                    <a:pt x="136" y="119"/>
                    <a:pt x="134" y="124"/>
                    <a:pt x="132" y="124"/>
                  </a:cubicBezTo>
                  <a:close/>
                  <a:moveTo>
                    <a:pt x="132" y="83"/>
                  </a:moveTo>
                  <a:cubicBezTo>
                    <a:pt x="129" y="83"/>
                    <a:pt x="128" y="79"/>
                    <a:pt x="128" y="73"/>
                  </a:cubicBezTo>
                  <a:cubicBezTo>
                    <a:pt x="128" y="68"/>
                    <a:pt x="129" y="64"/>
                    <a:pt x="132" y="64"/>
                  </a:cubicBezTo>
                  <a:cubicBezTo>
                    <a:pt x="134" y="64"/>
                    <a:pt x="136" y="68"/>
                    <a:pt x="136" y="73"/>
                  </a:cubicBezTo>
                  <a:cubicBezTo>
                    <a:pt x="136" y="79"/>
                    <a:pt x="134" y="83"/>
                    <a:pt x="132" y="83"/>
                  </a:cubicBezTo>
                  <a:close/>
                  <a:moveTo>
                    <a:pt x="132" y="43"/>
                  </a:moveTo>
                  <a:cubicBezTo>
                    <a:pt x="129" y="43"/>
                    <a:pt x="128" y="39"/>
                    <a:pt x="128" y="33"/>
                  </a:cubicBezTo>
                  <a:cubicBezTo>
                    <a:pt x="128" y="28"/>
                    <a:pt x="129" y="23"/>
                    <a:pt x="132" y="23"/>
                  </a:cubicBezTo>
                  <a:cubicBezTo>
                    <a:pt x="134" y="23"/>
                    <a:pt x="136" y="28"/>
                    <a:pt x="136" y="33"/>
                  </a:cubicBezTo>
                  <a:cubicBezTo>
                    <a:pt x="136" y="39"/>
                    <a:pt x="134" y="43"/>
                    <a:pt x="132" y="43"/>
                  </a:cubicBezTo>
                  <a:close/>
                </a:path>
              </a:pathLst>
            </a:custGeom>
            <a:solidFill>
              <a:srgbClr val="D5D1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Oval 247"/>
            <p:cNvSpPr>
              <a:spLocks noChangeArrowheads="1"/>
            </p:cNvSpPr>
            <p:nvPr/>
          </p:nvSpPr>
          <p:spPr bwMode="auto">
            <a:xfrm>
              <a:off x="1311" y="1147"/>
              <a:ext cx="33"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248"/>
            <p:cNvSpPr/>
            <p:nvPr/>
          </p:nvSpPr>
          <p:spPr bwMode="auto">
            <a:xfrm>
              <a:off x="1455" y="1000"/>
              <a:ext cx="5" cy="166"/>
            </a:xfrm>
            <a:custGeom>
              <a:avLst/>
              <a:gdLst>
                <a:gd name="T0" fmla="*/ 0 w 3"/>
                <a:gd name="T1" fmla="*/ 109 h 111"/>
                <a:gd name="T2" fmla="*/ 0 w 3"/>
                <a:gd name="T3" fmla="*/ 2 h 111"/>
                <a:gd name="T4" fmla="*/ 1 w 3"/>
                <a:gd name="T5" fmla="*/ 0 h 111"/>
                <a:gd name="T6" fmla="*/ 1 w 3"/>
                <a:gd name="T7" fmla="*/ 0 h 111"/>
                <a:gd name="T8" fmla="*/ 3 w 3"/>
                <a:gd name="T9" fmla="*/ 2 h 111"/>
                <a:gd name="T10" fmla="*/ 3 w 3"/>
                <a:gd name="T11" fmla="*/ 2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1" y="0"/>
                  </a:cubicBezTo>
                  <a:cubicBezTo>
                    <a:pt x="1" y="0"/>
                    <a:pt x="1" y="0"/>
                    <a:pt x="1" y="0"/>
                  </a:cubicBezTo>
                  <a:cubicBezTo>
                    <a:pt x="2" y="0"/>
                    <a:pt x="3" y="1"/>
                    <a:pt x="3" y="2"/>
                  </a:cubicBezTo>
                  <a:cubicBezTo>
                    <a:pt x="3" y="2"/>
                    <a:pt x="3" y="2"/>
                    <a:pt x="3" y="2"/>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249"/>
            <p:cNvSpPr>
              <a:spLocks noEditPoints="1"/>
            </p:cNvSpPr>
            <p:nvPr/>
          </p:nvSpPr>
          <p:spPr bwMode="auto">
            <a:xfrm>
              <a:off x="1422" y="727"/>
              <a:ext cx="68" cy="295"/>
            </a:xfrm>
            <a:custGeom>
              <a:avLst/>
              <a:gdLst>
                <a:gd name="T0" fmla="*/ 68 w 68"/>
                <a:gd name="T1" fmla="*/ 0 h 295"/>
                <a:gd name="T2" fmla="*/ 68 w 68"/>
                <a:gd name="T3" fmla="*/ 61 h 295"/>
                <a:gd name="T4" fmla="*/ 0 w 68"/>
                <a:gd name="T5" fmla="*/ 61 h 295"/>
                <a:gd name="T6" fmla="*/ 0 w 68"/>
                <a:gd name="T7" fmla="*/ 0 h 295"/>
                <a:gd name="T8" fmla="*/ 68 w 68"/>
                <a:gd name="T9" fmla="*/ 0 h 295"/>
                <a:gd name="T10" fmla="*/ 68 w 68"/>
                <a:gd name="T11" fmla="*/ 81 h 295"/>
                <a:gd name="T12" fmla="*/ 68 w 68"/>
                <a:gd name="T13" fmla="*/ 295 h 295"/>
                <a:gd name="T14" fmla="*/ 0 w 68"/>
                <a:gd name="T15" fmla="*/ 295 h 295"/>
                <a:gd name="T16" fmla="*/ 0 w 68"/>
                <a:gd name="T17" fmla="*/ 81 h 295"/>
                <a:gd name="T18" fmla="*/ 68 w 68"/>
                <a:gd name="T19" fmla="*/ 8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295">
                  <a:moveTo>
                    <a:pt x="68" y="0"/>
                  </a:moveTo>
                  <a:lnTo>
                    <a:pt x="68" y="61"/>
                  </a:lnTo>
                  <a:lnTo>
                    <a:pt x="0" y="61"/>
                  </a:lnTo>
                  <a:lnTo>
                    <a:pt x="0" y="0"/>
                  </a:lnTo>
                  <a:lnTo>
                    <a:pt x="68" y="0"/>
                  </a:lnTo>
                  <a:close/>
                  <a:moveTo>
                    <a:pt x="68" y="81"/>
                  </a:moveTo>
                  <a:lnTo>
                    <a:pt x="68" y="295"/>
                  </a:lnTo>
                  <a:lnTo>
                    <a:pt x="0" y="295"/>
                  </a:lnTo>
                  <a:lnTo>
                    <a:pt x="0" y="81"/>
                  </a:lnTo>
                  <a:lnTo>
                    <a:pt x="68" y="8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Oval 250"/>
            <p:cNvSpPr>
              <a:spLocks noChangeArrowheads="1"/>
            </p:cNvSpPr>
            <p:nvPr/>
          </p:nvSpPr>
          <p:spPr bwMode="auto">
            <a:xfrm>
              <a:off x="1442" y="1147"/>
              <a:ext cx="34"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251"/>
            <p:cNvSpPr/>
            <p:nvPr/>
          </p:nvSpPr>
          <p:spPr bwMode="auto">
            <a:xfrm>
              <a:off x="1635" y="1022"/>
              <a:ext cx="5" cy="165"/>
            </a:xfrm>
            <a:custGeom>
              <a:avLst/>
              <a:gdLst>
                <a:gd name="T0" fmla="*/ 0 w 3"/>
                <a:gd name="T1" fmla="*/ 109 h 110"/>
                <a:gd name="T2" fmla="*/ 0 w 3"/>
                <a:gd name="T3" fmla="*/ 1 h 110"/>
                <a:gd name="T4" fmla="*/ 1 w 3"/>
                <a:gd name="T5" fmla="*/ 0 h 110"/>
                <a:gd name="T6" fmla="*/ 1 w 3"/>
                <a:gd name="T7" fmla="*/ 0 h 110"/>
                <a:gd name="T8" fmla="*/ 3 w 3"/>
                <a:gd name="T9" fmla="*/ 1 h 110"/>
                <a:gd name="T10" fmla="*/ 3 w 3"/>
                <a:gd name="T11" fmla="*/ 1 h 110"/>
                <a:gd name="T12" fmla="*/ 3 w 3"/>
                <a:gd name="T13" fmla="*/ 109 h 110"/>
                <a:gd name="T14" fmla="*/ 1 w 3"/>
                <a:gd name="T15" fmla="*/ 110 h 110"/>
                <a:gd name="T16" fmla="*/ 1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109"/>
                    <a:pt x="3" y="109"/>
                    <a:pt x="3" y="109"/>
                  </a:cubicBezTo>
                  <a:cubicBezTo>
                    <a:pt x="3" y="110"/>
                    <a:pt x="2" y="110"/>
                    <a:pt x="1" y="110"/>
                  </a:cubicBezTo>
                  <a:cubicBezTo>
                    <a:pt x="1" y="110"/>
                    <a:pt x="1" y="110"/>
                    <a:pt x="1"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252"/>
            <p:cNvSpPr/>
            <p:nvPr/>
          </p:nvSpPr>
          <p:spPr bwMode="auto">
            <a:xfrm>
              <a:off x="1532" y="827"/>
              <a:ext cx="204" cy="221"/>
            </a:xfrm>
            <a:custGeom>
              <a:avLst/>
              <a:gdLst>
                <a:gd name="T0" fmla="*/ 113 w 136"/>
                <a:gd name="T1" fmla="*/ 13 h 147"/>
                <a:gd name="T2" fmla="*/ 134 w 136"/>
                <a:gd name="T3" fmla="*/ 54 h 147"/>
                <a:gd name="T4" fmla="*/ 89 w 136"/>
                <a:gd name="T5" fmla="*/ 54 h 147"/>
                <a:gd name="T6" fmla="*/ 84 w 136"/>
                <a:gd name="T7" fmla="*/ 38 h 147"/>
                <a:gd name="T8" fmla="*/ 69 w 136"/>
                <a:gd name="T9" fmla="*/ 31 h 147"/>
                <a:gd name="T10" fmla="*/ 52 w 136"/>
                <a:gd name="T11" fmla="*/ 42 h 147"/>
                <a:gd name="T12" fmla="*/ 45 w 136"/>
                <a:gd name="T13" fmla="*/ 75 h 147"/>
                <a:gd name="T14" fmla="*/ 53 w 136"/>
                <a:gd name="T15" fmla="*/ 106 h 147"/>
                <a:gd name="T16" fmla="*/ 70 w 136"/>
                <a:gd name="T17" fmla="*/ 116 h 147"/>
                <a:gd name="T18" fmla="*/ 84 w 136"/>
                <a:gd name="T19" fmla="*/ 109 h 147"/>
                <a:gd name="T20" fmla="*/ 91 w 136"/>
                <a:gd name="T21" fmla="*/ 90 h 147"/>
                <a:gd name="T22" fmla="*/ 136 w 136"/>
                <a:gd name="T23" fmla="*/ 90 h 147"/>
                <a:gd name="T24" fmla="*/ 115 w 136"/>
                <a:gd name="T25" fmla="*/ 132 h 147"/>
                <a:gd name="T26" fmla="*/ 68 w 136"/>
                <a:gd name="T27" fmla="*/ 147 h 147"/>
                <a:gd name="T28" fmla="*/ 19 w 136"/>
                <a:gd name="T29" fmla="*/ 127 h 147"/>
                <a:gd name="T30" fmla="*/ 0 w 136"/>
                <a:gd name="T31" fmla="*/ 74 h 147"/>
                <a:gd name="T32" fmla="*/ 19 w 136"/>
                <a:gd name="T33" fmla="*/ 20 h 147"/>
                <a:gd name="T34" fmla="*/ 68 w 136"/>
                <a:gd name="T35" fmla="*/ 0 h 147"/>
                <a:gd name="T36" fmla="*/ 113 w 136"/>
                <a:gd name="T37" fmla="*/ 1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147">
                  <a:moveTo>
                    <a:pt x="113" y="13"/>
                  </a:moveTo>
                  <a:cubicBezTo>
                    <a:pt x="125" y="22"/>
                    <a:pt x="132" y="36"/>
                    <a:pt x="134" y="54"/>
                  </a:cubicBezTo>
                  <a:cubicBezTo>
                    <a:pt x="89" y="54"/>
                    <a:pt x="89" y="54"/>
                    <a:pt x="89" y="54"/>
                  </a:cubicBezTo>
                  <a:cubicBezTo>
                    <a:pt x="90" y="48"/>
                    <a:pt x="88" y="43"/>
                    <a:pt x="84" y="38"/>
                  </a:cubicBezTo>
                  <a:cubicBezTo>
                    <a:pt x="80" y="33"/>
                    <a:pt x="75" y="31"/>
                    <a:pt x="69" y="31"/>
                  </a:cubicBezTo>
                  <a:cubicBezTo>
                    <a:pt x="62" y="31"/>
                    <a:pt x="57" y="35"/>
                    <a:pt x="52" y="42"/>
                  </a:cubicBezTo>
                  <a:cubicBezTo>
                    <a:pt x="47" y="49"/>
                    <a:pt x="45" y="60"/>
                    <a:pt x="45" y="75"/>
                  </a:cubicBezTo>
                  <a:cubicBezTo>
                    <a:pt x="45" y="88"/>
                    <a:pt x="48" y="99"/>
                    <a:pt x="53" y="106"/>
                  </a:cubicBezTo>
                  <a:cubicBezTo>
                    <a:pt x="58" y="113"/>
                    <a:pt x="64" y="116"/>
                    <a:pt x="70" y="116"/>
                  </a:cubicBezTo>
                  <a:cubicBezTo>
                    <a:pt x="76" y="116"/>
                    <a:pt x="80" y="114"/>
                    <a:pt x="84" y="109"/>
                  </a:cubicBezTo>
                  <a:cubicBezTo>
                    <a:pt x="89" y="104"/>
                    <a:pt x="91" y="98"/>
                    <a:pt x="91" y="90"/>
                  </a:cubicBezTo>
                  <a:cubicBezTo>
                    <a:pt x="136" y="90"/>
                    <a:pt x="136" y="90"/>
                    <a:pt x="136" y="90"/>
                  </a:cubicBezTo>
                  <a:cubicBezTo>
                    <a:pt x="134" y="108"/>
                    <a:pt x="127" y="122"/>
                    <a:pt x="115" y="132"/>
                  </a:cubicBezTo>
                  <a:cubicBezTo>
                    <a:pt x="103" y="142"/>
                    <a:pt x="87" y="147"/>
                    <a:pt x="68" y="147"/>
                  </a:cubicBezTo>
                  <a:cubicBezTo>
                    <a:pt x="48" y="147"/>
                    <a:pt x="31" y="140"/>
                    <a:pt x="19" y="127"/>
                  </a:cubicBezTo>
                  <a:cubicBezTo>
                    <a:pt x="6" y="113"/>
                    <a:pt x="0" y="96"/>
                    <a:pt x="0" y="74"/>
                  </a:cubicBezTo>
                  <a:cubicBezTo>
                    <a:pt x="0" y="52"/>
                    <a:pt x="6" y="34"/>
                    <a:pt x="19" y="20"/>
                  </a:cubicBezTo>
                  <a:cubicBezTo>
                    <a:pt x="32" y="7"/>
                    <a:pt x="48" y="0"/>
                    <a:pt x="68" y="0"/>
                  </a:cubicBezTo>
                  <a:cubicBezTo>
                    <a:pt x="86" y="0"/>
                    <a:pt x="101" y="4"/>
                    <a:pt x="113"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Rectangle 253"/>
            <p:cNvSpPr>
              <a:spLocks noChangeArrowheads="1"/>
            </p:cNvSpPr>
            <p:nvPr/>
          </p:nvSpPr>
          <p:spPr bwMode="auto">
            <a:xfrm>
              <a:off x="1529" y="824"/>
              <a:ext cx="25"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Rectangle 254"/>
            <p:cNvSpPr>
              <a:spLocks noChangeArrowheads="1"/>
            </p:cNvSpPr>
            <p:nvPr/>
          </p:nvSpPr>
          <p:spPr bwMode="auto">
            <a:xfrm>
              <a:off x="1559" y="824"/>
              <a:ext cx="27"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Rectangle 255"/>
            <p:cNvSpPr>
              <a:spLocks noChangeArrowheads="1"/>
            </p:cNvSpPr>
            <p:nvPr/>
          </p:nvSpPr>
          <p:spPr bwMode="auto">
            <a:xfrm>
              <a:off x="1590" y="824"/>
              <a:ext cx="26"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Rectangle 256"/>
            <p:cNvSpPr>
              <a:spLocks noChangeArrowheads="1"/>
            </p:cNvSpPr>
            <p:nvPr/>
          </p:nvSpPr>
          <p:spPr bwMode="auto">
            <a:xfrm>
              <a:off x="1620" y="824"/>
              <a:ext cx="27"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Rectangle 257"/>
            <p:cNvSpPr>
              <a:spLocks noChangeArrowheads="1"/>
            </p:cNvSpPr>
            <p:nvPr/>
          </p:nvSpPr>
          <p:spPr bwMode="auto">
            <a:xfrm>
              <a:off x="1652" y="824"/>
              <a:ext cx="27"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Rectangle 258"/>
            <p:cNvSpPr>
              <a:spLocks noChangeArrowheads="1"/>
            </p:cNvSpPr>
            <p:nvPr/>
          </p:nvSpPr>
          <p:spPr bwMode="auto">
            <a:xfrm>
              <a:off x="1683" y="824"/>
              <a:ext cx="26"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Rectangle 259"/>
            <p:cNvSpPr>
              <a:spLocks noChangeArrowheads="1"/>
            </p:cNvSpPr>
            <p:nvPr/>
          </p:nvSpPr>
          <p:spPr bwMode="auto">
            <a:xfrm>
              <a:off x="1713" y="824"/>
              <a:ext cx="27"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Oval 260"/>
            <p:cNvSpPr>
              <a:spLocks noChangeArrowheads="1"/>
            </p:cNvSpPr>
            <p:nvPr/>
          </p:nvSpPr>
          <p:spPr bwMode="auto">
            <a:xfrm>
              <a:off x="1620" y="1168"/>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261"/>
            <p:cNvSpPr/>
            <p:nvPr/>
          </p:nvSpPr>
          <p:spPr bwMode="auto">
            <a:xfrm>
              <a:off x="1869" y="1093"/>
              <a:ext cx="5" cy="166"/>
            </a:xfrm>
            <a:custGeom>
              <a:avLst/>
              <a:gdLst>
                <a:gd name="T0" fmla="*/ 0 w 3"/>
                <a:gd name="T1" fmla="*/ 109 h 111"/>
                <a:gd name="T2" fmla="*/ 0 w 3"/>
                <a:gd name="T3" fmla="*/ 1 h 111"/>
                <a:gd name="T4" fmla="*/ 1 w 3"/>
                <a:gd name="T5" fmla="*/ 0 h 111"/>
                <a:gd name="T6" fmla="*/ 1 w 3"/>
                <a:gd name="T7" fmla="*/ 0 h 111"/>
                <a:gd name="T8" fmla="*/ 3 w 3"/>
                <a:gd name="T9" fmla="*/ 1 h 111"/>
                <a:gd name="T10" fmla="*/ 3 w 3"/>
                <a:gd name="T11" fmla="*/ 1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1" y="0"/>
                  </a:cubicBezTo>
                  <a:cubicBezTo>
                    <a:pt x="1" y="0"/>
                    <a:pt x="1" y="0"/>
                    <a:pt x="1" y="0"/>
                  </a:cubicBezTo>
                  <a:cubicBezTo>
                    <a:pt x="2" y="0"/>
                    <a:pt x="3" y="1"/>
                    <a:pt x="3" y="1"/>
                  </a:cubicBezTo>
                  <a:cubicBezTo>
                    <a:pt x="3" y="1"/>
                    <a:pt x="3" y="1"/>
                    <a:pt x="3" y="1"/>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262"/>
            <p:cNvSpPr>
              <a:spLocks noEditPoints="1"/>
            </p:cNvSpPr>
            <p:nvPr/>
          </p:nvSpPr>
          <p:spPr bwMode="auto">
            <a:xfrm>
              <a:off x="1764" y="898"/>
              <a:ext cx="207" cy="222"/>
            </a:xfrm>
            <a:custGeom>
              <a:avLst/>
              <a:gdLst>
                <a:gd name="T0" fmla="*/ 3 w 138"/>
                <a:gd name="T1" fmla="*/ 45 h 148"/>
                <a:gd name="T2" fmla="*/ 21 w 138"/>
                <a:gd name="T3" fmla="*/ 12 h 148"/>
                <a:gd name="T4" fmla="*/ 67 w 138"/>
                <a:gd name="T5" fmla="*/ 0 h 148"/>
                <a:gd name="T6" fmla="*/ 111 w 138"/>
                <a:gd name="T7" fmla="*/ 11 h 148"/>
                <a:gd name="T8" fmla="*/ 125 w 138"/>
                <a:gd name="T9" fmla="*/ 42 h 148"/>
                <a:gd name="T10" fmla="*/ 125 w 138"/>
                <a:gd name="T11" fmla="*/ 98 h 148"/>
                <a:gd name="T12" fmla="*/ 128 w 138"/>
                <a:gd name="T13" fmla="*/ 111 h 148"/>
                <a:gd name="T14" fmla="*/ 138 w 138"/>
                <a:gd name="T15" fmla="*/ 114 h 148"/>
                <a:gd name="T16" fmla="*/ 138 w 138"/>
                <a:gd name="T17" fmla="*/ 145 h 148"/>
                <a:gd name="T18" fmla="*/ 105 w 138"/>
                <a:gd name="T19" fmla="*/ 143 h 148"/>
                <a:gd name="T20" fmla="*/ 90 w 138"/>
                <a:gd name="T21" fmla="*/ 132 h 148"/>
                <a:gd name="T22" fmla="*/ 74 w 138"/>
                <a:gd name="T23" fmla="*/ 143 h 148"/>
                <a:gd name="T24" fmla="*/ 48 w 138"/>
                <a:gd name="T25" fmla="*/ 148 h 148"/>
                <a:gd name="T26" fmla="*/ 14 w 138"/>
                <a:gd name="T27" fmla="*/ 136 h 148"/>
                <a:gd name="T28" fmla="*/ 0 w 138"/>
                <a:gd name="T29" fmla="*/ 108 h 148"/>
                <a:gd name="T30" fmla="*/ 12 w 138"/>
                <a:gd name="T31" fmla="*/ 75 h 148"/>
                <a:gd name="T32" fmla="*/ 49 w 138"/>
                <a:gd name="T33" fmla="*/ 56 h 148"/>
                <a:gd name="T34" fmla="*/ 74 w 138"/>
                <a:gd name="T35" fmla="*/ 48 h 148"/>
                <a:gd name="T36" fmla="*/ 80 w 138"/>
                <a:gd name="T37" fmla="*/ 40 h 148"/>
                <a:gd name="T38" fmla="*/ 76 w 138"/>
                <a:gd name="T39" fmla="*/ 33 h 148"/>
                <a:gd name="T40" fmla="*/ 64 w 138"/>
                <a:gd name="T41" fmla="*/ 31 h 148"/>
                <a:gd name="T42" fmla="*/ 53 w 138"/>
                <a:gd name="T43" fmla="*/ 35 h 148"/>
                <a:gd name="T44" fmla="*/ 48 w 138"/>
                <a:gd name="T45" fmla="*/ 45 h 148"/>
                <a:gd name="T46" fmla="*/ 3 w 138"/>
                <a:gd name="T47" fmla="*/ 45 h 148"/>
                <a:gd name="T48" fmla="*/ 49 w 138"/>
                <a:gd name="T49" fmla="*/ 113 h 148"/>
                <a:gd name="T50" fmla="*/ 59 w 138"/>
                <a:gd name="T51" fmla="*/ 116 h 148"/>
                <a:gd name="T52" fmla="*/ 74 w 138"/>
                <a:gd name="T53" fmla="*/ 112 h 148"/>
                <a:gd name="T54" fmla="*/ 80 w 138"/>
                <a:gd name="T55" fmla="*/ 99 h 148"/>
                <a:gd name="T56" fmla="*/ 80 w 138"/>
                <a:gd name="T57" fmla="*/ 78 h 148"/>
                <a:gd name="T58" fmla="*/ 61 w 138"/>
                <a:gd name="T59" fmla="*/ 84 h 148"/>
                <a:gd name="T60" fmla="*/ 50 w 138"/>
                <a:gd name="T61" fmla="*/ 91 h 148"/>
                <a:gd name="T62" fmla="*/ 45 w 138"/>
                <a:gd name="T63" fmla="*/ 104 h 148"/>
                <a:gd name="T64" fmla="*/ 49 w 138"/>
                <a:gd name="T65" fmla="*/ 11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48">
                  <a:moveTo>
                    <a:pt x="3" y="45"/>
                  </a:moveTo>
                  <a:cubicBezTo>
                    <a:pt x="4" y="31"/>
                    <a:pt x="10" y="20"/>
                    <a:pt x="21" y="12"/>
                  </a:cubicBezTo>
                  <a:cubicBezTo>
                    <a:pt x="32" y="4"/>
                    <a:pt x="47" y="0"/>
                    <a:pt x="67" y="0"/>
                  </a:cubicBezTo>
                  <a:cubicBezTo>
                    <a:pt x="87" y="0"/>
                    <a:pt x="102" y="3"/>
                    <a:pt x="111" y="11"/>
                  </a:cubicBezTo>
                  <a:cubicBezTo>
                    <a:pt x="120" y="18"/>
                    <a:pt x="125" y="29"/>
                    <a:pt x="125" y="42"/>
                  </a:cubicBezTo>
                  <a:cubicBezTo>
                    <a:pt x="125" y="98"/>
                    <a:pt x="125" y="98"/>
                    <a:pt x="125" y="98"/>
                  </a:cubicBezTo>
                  <a:cubicBezTo>
                    <a:pt x="125" y="105"/>
                    <a:pt x="126" y="109"/>
                    <a:pt x="128" y="111"/>
                  </a:cubicBezTo>
                  <a:cubicBezTo>
                    <a:pt x="130" y="112"/>
                    <a:pt x="133" y="114"/>
                    <a:pt x="138" y="114"/>
                  </a:cubicBezTo>
                  <a:cubicBezTo>
                    <a:pt x="138" y="145"/>
                    <a:pt x="138" y="145"/>
                    <a:pt x="138" y="145"/>
                  </a:cubicBezTo>
                  <a:cubicBezTo>
                    <a:pt x="123" y="145"/>
                    <a:pt x="112" y="144"/>
                    <a:pt x="105" y="143"/>
                  </a:cubicBezTo>
                  <a:cubicBezTo>
                    <a:pt x="98" y="141"/>
                    <a:pt x="93" y="137"/>
                    <a:pt x="90" y="132"/>
                  </a:cubicBezTo>
                  <a:cubicBezTo>
                    <a:pt x="87" y="136"/>
                    <a:pt x="82" y="140"/>
                    <a:pt x="74" y="143"/>
                  </a:cubicBezTo>
                  <a:cubicBezTo>
                    <a:pt x="67" y="146"/>
                    <a:pt x="58" y="148"/>
                    <a:pt x="48" y="148"/>
                  </a:cubicBezTo>
                  <a:cubicBezTo>
                    <a:pt x="34" y="148"/>
                    <a:pt x="23" y="144"/>
                    <a:pt x="14" y="136"/>
                  </a:cubicBezTo>
                  <a:cubicBezTo>
                    <a:pt x="5" y="129"/>
                    <a:pt x="0" y="119"/>
                    <a:pt x="0" y="108"/>
                  </a:cubicBezTo>
                  <a:cubicBezTo>
                    <a:pt x="0" y="95"/>
                    <a:pt x="4" y="84"/>
                    <a:pt x="12" y="75"/>
                  </a:cubicBezTo>
                  <a:cubicBezTo>
                    <a:pt x="20" y="66"/>
                    <a:pt x="32" y="60"/>
                    <a:pt x="49" y="56"/>
                  </a:cubicBezTo>
                  <a:cubicBezTo>
                    <a:pt x="61" y="53"/>
                    <a:pt x="69" y="50"/>
                    <a:pt x="74" y="48"/>
                  </a:cubicBezTo>
                  <a:cubicBezTo>
                    <a:pt x="78" y="46"/>
                    <a:pt x="80" y="43"/>
                    <a:pt x="80" y="40"/>
                  </a:cubicBezTo>
                  <a:cubicBezTo>
                    <a:pt x="80" y="37"/>
                    <a:pt x="79" y="35"/>
                    <a:pt x="76" y="33"/>
                  </a:cubicBezTo>
                  <a:cubicBezTo>
                    <a:pt x="73" y="32"/>
                    <a:pt x="69" y="31"/>
                    <a:pt x="64" y="31"/>
                  </a:cubicBezTo>
                  <a:cubicBezTo>
                    <a:pt x="60" y="31"/>
                    <a:pt x="56" y="32"/>
                    <a:pt x="53" y="35"/>
                  </a:cubicBezTo>
                  <a:cubicBezTo>
                    <a:pt x="50" y="37"/>
                    <a:pt x="48" y="41"/>
                    <a:pt x="48" y="45"/>
                  </a:cubicBezTo>
                  <a:lnTo>
                    <a:pt x="3" y="45"/>
                  </a:lnTo>
                  <a:close/>
                  <a:moveTo>
                    <a:pt x="49" y="113"/>
                  </a:moveTo>
                  <a:cubicBezTo>
                    <a:pt x="52" y="115"/>
                    <a:pt x="55" y="116"/>
                    <a:pt x="59" y="116"/>
                  </a:cubicBezTo>
                  <a:cubicBezTo>
                    <a:pt x="65" y="116"/>
                    <a:pt x="70" y="115"/>
                    <a:pt x="74" y="112"/>
                  </a:cubicBezTo>
                  <a:cubicBezTo>
                    <a:pt x="78" y="109"/>
                    <a:pt x="80" y="104"/>
                    <a:pt x="80" y="99"/>
                  </a:cubicBezTo>
                  <a:cubicBezTo>
                    <a:pt x="80" y="78"/>
                    <a:pt x="80" y="78"/>
                    <a:pt x="80" y="78"/>
                  </a:cubicBezTo>
                  <a:cubicBezTo>
                    <a:pt x="61" y="84"/>
                    <a:pt x="61" y="84"/>
                    <a:pt x="61" y="84"/>
                  </a:cubicBezTo>
                  <a:cubicBezTo>
                    <a:pt x="56" y="85"/>
                    <a:pt x="52" y="88"/>
                    <a:pt x="50" y="91"/>
                  </a:cubicBezTo>
                  <a:cubicBezTo>
                    <a:pt x="47" y="95"/>
                    <a:pt x="45" y="99"/>
                    <a:pt x="45" y="104"/>
                  </a:cubicBezTo>
                  <a:cubicBezTo>
                    <a:pt x="45" y="108"/>
                    <a:pt x="47" y="111"/>
                    <a:pt x="49"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Oval 263"/>
            <p:cNvSpPr>
              <a:spLocks noChangeArrowheads="1"/>
            </p:cNvSpPr>
            <p:nvPr/>
          </p:nvSpPr>
          <p:spPr bwMode="auto">
            <a:xfrm>
              <a:off x="1854" y="1240"/>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264"/>
            <p:cNvSpPr/>
            <p:nvPr/>
          </p:nvSpPr>
          <p:spPr bwMode="auto">
            <a:xfrm>
              <a:off x="2054" y="1195"/>
              <a:ext cx="4" cy="166"/>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2" y="0"/>
                    <a:pt x="3" y="1"/>
                    <a:pt x="3" y="1"/>
                  </a:cubicBezTo>
                  <a:cubicBezTo>
                    <a:pt x="3" y="1"/>
                    <a:pt x="3" y="1"/>
                    <a:pt x="3" y="1"/>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265"/>
            <p:cNvSpPr/>
            <p:nvPr/>
          </p:nvSpPr>
          <p:spPr bwMode="auto">
            <a:xfrm>
              <a:off x="1997" y="926"/>
              <a:ext cx="90" cy="291"/>
            </a:xfrm>
            <a:custGeom>
              <a:avLst/>
              <a:gdLst>
                <a:gd name="T0" fmla="*/ 90 w 90"/>
                <a:gd name="T1" fmla="*/ 0 h 291"/>
                <a:gd name="T2" fmla="*/ 90 w 90"/>
                <a:gd name="T3" fmla="*/ 291 h 291"/>
                <a:gd name="T4" fmla="*/ 22 w 90"/>
                <a:gd name="T5" fmla="*/ 291 h 291"/>
                <a:gd name="T6" fmla="*/ 22 w 90"/>
                <a:gd name="T7" fmla="*/ 48 h 291"/>
                <a:gd name="T8" fmla="*/ 0 w 90"/>
                <a:gd name="T9" fmla="*/ 48 h 291"/>
                <a:gd name="T10" fmla="*/ 0 w 90"/>
                <a:gd name="T11" fmla="*/ 0 h 291"/>
                <a:gd name="T12" fmla="*/ 90 w 90"/>
                <a:gd name="T13" fmla="*/ 0 h 291"/>
              </a:gdLst>
              <a:ahLst/>
              <a:cxnLst>
                <a:cxn ang="0">
                  <a:pos x="T0" y="T1"/>
                </a:cxn>
                <a:cxn ang="0">
                  <a:pos x="T2" y="T3"/>
                </a:cxn>
                <a:cxn ang="0">
                  <a:pos x="T4" y="T5"/>
                </a:cxn>
                <a:cxn ang="0">
                  <a:pos x="T6" y="T7"/>
                </a:cxn>
                <a:cxn ang="0">
                  <a:pos x="T8" y="T9"/>
                </a:cxn>
                <a:cxn ang="0">
                  <a:pos x="T10" y="T11"/>
                </a:cxn>
                <a:cxn ang="0">
                  <a:pos x="T12" y="T13"/>
                </a:cxn>
              </a:cxnLst>
              <a:rect l="0" t="0" r="r" b="b"/>
              <a:pathLst>
                <a:path w="90" h="291">
                  <a:moveTo>
                    <a:pt x="90" y="0"/>
                  </a:moveTo>
                  <a:lnTo>
                    <a:pt x="90" y="291"/>
                  </a:lnTo>
                  <a:lnTo>
                    <a:pt x="22" y="291"/>
                  </a:lnTo>
                  <a:lnTo>
                    <a:pt x="22" y="48"/>
                  </a:lnTo>
                  <a:lnTo>
                    <a:pt x="0" y="48"/>
                  </a:lnTo>
                  <a:lnTo>
                    <a:pt x="0" y="0"/>
                  </a:lnTo>
                  <a:lnTo>
                    <a:pt x="90"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266"/>
            <p:cNvSpPr>
              <a:spLocks noEditPoints="1"/>
            </p:cNvSpPr>
            <p:nvPr/>
          </p:nvSpPr>
          <p:spPr bwMode="auto">
            <a:xfrm>
              <a:off x="1995" y="911"/>
              <a:ext cx="95" cy="314"/>
            </a:xfrm>
            <a:custGeom>
              <a:avLst/>
              <a:gdLst>
                <a:gd name="T0" fmla="*/ 62 w 63"/>
                <a:gd name="T1" fmla="*/ 164 h 209"/>
                <a:gd name="T2" fmla="*/ 58 w 63"/>
                <a:gd name="T3" fmla="*/ 134 h 209"/>
                <a:gd name="T4" fmla="*/ 62 w 63"/>
                <a:gd name="T5" fmla="*/ 103 h 209"/>
                <a:gd name="T6" fmla="*/ 63 w 63"/>
                <a:gd name="T7" fmla="*/ 63 h 209"/>
                <a:gd name="T8" fmla="*/ 62 w 63"/>
                <a:gd name="T9" fmla="*/ 44 h 209"/>
                <a:gd name="T10" fmla="*/ 62 w 63"/>
                <a:gd name="T11" fmla="*/ 3 h 209"/>
                <a:gd name="T12" fmla="*/ 52 w 63"/>
                <a:gd name="T13" fmla="*/ 3 h 209"/>
                <a:gd name="T14" fmla="*/ 28 w 63"/>
                <a:gd name="T15" fmla="*/ 0 h 209"/>
                <a:gd name="T16" fmla="*/ 0 w 63"/>
                <a:gd name="T17" fmla="*/ 23 h 209"/>
                <a:gd name="T18" fmla="*/ 0 w 63"/>
                <a:gd name="T19" fmla="*/ 84 h 209"/>
                <a:gd name="T20" fmla="*/ 0 w 63"/>
                <a:gd name="T21" fmla="*/ 103 h 209"/>
                <a:gd name="T22" fmla="*/ 0 w 63"/>
                <a:gd name="T23" fmla="*/ 164 h 209"/>
                <a:gd name="T24" fmla="*/ 3 w 63"/>
                <a:gd name="T25" fmla="*/ 209 h 209"/>
                <a:gd name="T26" fmla="*/ 38 w 63"/>
                <a:gd name="T27" fmla="*/ 209 h 209"/>
                <a:gd name="T28" fmla="*/ 62 w 63"/>
                <a:gd name="T29" fmla="*/ 205 h 209"/>
                <a:gd name="T30" fmla="*/ 6 w 63"/>
                <a:gd name="T31" fmla="*/ 194 h 209"/>
                <a:gd name="T32" fmla="*/ 10 w 63"/>
                <a:gd name="T33" fmla="*/ 164 h 209"/>
                <a:gd name="T34" fmla="*/ 10 w 63"/>
                <a:gd name="T35" fmla="*/ 164 h 209"/>
                <a:gd name="T36" fmla="*/ 14 w 63"/>
                <a:gd name="T37" fmla="*/ 114 h 209"/>
                <a:gd name="T38" fmla="*/ 10 w 63"/>
                <a:gd name="T39" fmla="*/ 64 h 209"/>
                <a:gd name="T40" fmla="*/ 6 w 63"/>
                <a:gd name="T41" fmla="*/ 33 h 209"/>
                <a:gd name="T42" fmla="*/ 20 w 63"/>
                <a:gd name="T43" fmla="*/ 184 h 209"/>
                <a:gd name="T44" fmla="*/ 20 w 63"/>
                <a:gd name="T45" fmla="*/ 184 h 209"/>
                <a:gd name="T46" fmla="*/ 24 w 63"/>
                <a:gd name="T47" fmla="*/ 134 h 209"/>
                <a:gd name="T48" fmla="*/ 20 w 63"/>
                <a:gd name="T49" fmla="*/ 84 h 209"/>
                <a:gd name="T50" fmla="*/ 16 w 63"/>
                <a:gd name="T51" fmla="*/ 53 h 209"/>
                <a:gd name="T52" fmla="*/ 20 w 63"/>
                <a:gd name="T53" fmla="*/ 23 h 209"/>
                <a:gd name="T54" fmla="*/ 20 w 63"/>
                <a:gd name="T55" fmla="*/ 23 h 209"/>
                <a:gd name="T56" fmla="*/ 35 w 63"/>
                <a:gd name="T57" fmla="*/ 194 h 209"/>
                <a:gd name="T58" fmla="*/ 31 w 63"/>
                <a:gd name="T59" fmla="*/ 144 h 209"/>
                <a:gd name="T60" fmla="*/ 27 w 63"/>
                <a:gd name="T61" fmla="*/ 114 h 209"/>
                <a:gd name="T62" fmla="*/ 31 w 63"/>
                <a:gd name="T63" fmla="*/ 83 h 209"/>
                <a:gd name="T64" fmla="*/ 31 w 63"/>
                <a:gd name="T65" fmla="*/ 64 h 209"/>
                <a:gd name="T66" fmla="*/ 31 w 63"/>
                <a:gd name="T67" fmla="*/ 83 h 209"/>
                <a:gd name="T68" fmla="*/ 35 w 63"/>
                <a:gd name="T69" fmla="*/ 33 h 209"/>
                <a:gd name="T70" fmla="*/ 41 w 63"/>
                <a:gd name="T71" fmla="*/ 164 h 209"/>
                <a:gd name="T72" fmla="*/ 37 w 63"/>
                <a:gd name="T73" fmla="*/ 134 h 209"/>
                <a:gd name="T74" fmla="*/ 41 w 63"/>
                <a:gd name="T75" fmla="*/ 103 h 209"/>
                <a:gd name="T76" fmla="*/ 41 w 63"/>
                <a:gd name="T77" fmla="*/ 103 h 209"/>
                <a:gd name="T78" fmla="*/ 45 w 63"/>
                <a:gd name="T79" fmla="*/ 53 h 209"/>
                <a:gd name="T80" fmla="*/ 41 w 63"/>
                <a:gd name="T81" fmla="*/ 3 h 209"/>
                <a:gd name="T82" fmla="*/ 48 w 63"/>
                <a:gd name="T83" fmla="*/ 194 h 209"/>
                <a:gd name="T84" fmla="*/ 52 w 63"/>
                <a:gd name="T85" fmla="*/ 164 h 209"/>
                <a:gd name="T86" fmla="*/ 52 w 63"/>
                <a:gd name="T87" fmla="*/ 164 h 209"/>
                <a:gd name="T88" fmla="*/ 56 w 63"/>
                <a:gd name="T89" fmla="*/ 114 h 209"/>
                <a:gd name="T90" fmla="*/ 48 w 63"/>
                <a:gd name="T91" fmla="*/ 73 h 209"/>
                <a:gd name="T92" fmla="*/ 56 w 63"/>
                <a:gd name="T93" fmla="*/ 73 h 209"/>
                <a:gd name="T94" fmla="*/ 52 w 63"/>
                <a:gd name="T95" fmla="*/ 2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209">
                  <a:moveTo>
                    <a:pt x="63" y="183"/>
                  </a:moveTo>
                  <a:cubicBezTo>
                    <a:pt x="63" y="184"/>
                    <a:pt x="62" y="184"/>
                    <a:pt x="62" y="184"/>
                  </a:cubicBezTo>
                  <a:cubicBezTo>
                    <a:pt x="60" y="184"/>
                    <a:pt x="58" y="180"/>
                    <a:pt x="58" y="174"/>
                  </a:cubicBezTo>
                  <a:cubicBezTo>
                    <a:pt x="58" y="169"/>
                    <a:pt x="60" y="164"/>
                    <a:pt x="62" y="164"/>
                  </a:cubicBezTo>
                  <a:cubicBezTo>
                    <a:pt x="62" y="164"/>
                    <a:pt x="63" y="165"/>
                    <a:pt x="63" y="165"/>
                  </a:cubicBezTo>
                  <a:cubicBezTo>
                    <a:pt x="63" y="143"/>
                    <a:pt x="63" y="143"/>
                    <a:pt x="63" y="143"/>
                  </a:cubicBezTo>
                  <a:cubicBezTo>
                    <a:pt x="63" y="143"/>
                    <a:pt x="62" y="144"/>
                    <a:pt x="62" y="144"/>
                  </a:cubicBezTo>
                  <a:cubicBezTo>
                    <a:pt x="60" y="144"/>
                    <a:pt x="58" y="139"/>
                    <a:pt x="58" y="134"/>
                  </a:cubicBezTo>
                  <a:cubicBezTo>
                    <a:pt x="58" y="129"/>
                    <a:pt x="60" y="124"/>
                    <a:pt x="62" y="124"/>
                  </a:cubicBezTo>
                  <a:cubicBezTo>
                    <a:pt x="62" y="124"/>
                    <a:pt x="63" y="124"/>
                    <a:pt x="63" y="125"/>
                  </a:cubicBezTo>
                  <a:cubicBezTo>
                    <a:pt x="63" y="103"/>
                    <a:pt x="63" y="103"/>
                    <a:pt x="63" y="103"/>
                  </a:cubicBezTo>
                  <a:cubicBezTo>
                    <a:pt x="63" y="103"/>
                    <a:pt x="62" y="103"/>
                    <a:pt x="62" y="103"/>
                  </a:cubicBezTo>
                  <a:cubicBezTo>
                    <a:pt x="60" y="103"/>
                    <a:pt x="58" y="99"/>
                    <a:pt x="58" y="94"/>
                  </a:cubicBezTo>
                  <a:cubicBezTo>
                    <a:pt x="58" y="88"/>
                    <a:pt x="60" y="84"/>
                    <a:pt x="62" y="84"/>
                  </a:cubicBezTo>
                  <a:cubicBezTo>
                    <a:pt x="62" y="84"/>
                    <a:pt x="63" y="84"/>
                    <a:pt x="63" y="84"/>
                  </a:cubicBezTo>
                  <a:cubicBezTo>
                    <a:pt x="63" y="63"/>
                    <a:pt x="63" y="63"/>
                    <a:pt x="63" y="63"/>
                  </a:cubicBezTo>
                  <a:cubicBezTo>
                    <a:pt x="63" y="63"/>
                    <a:pt x="62" y="63"/>
                    <a:pt x="62" y="63"/>
                  </a:cubicBezTo>
                  <a:cubicBezTo>
                    <a:pt x="60" y="63"/>
                    <a:pt x="58" y="59"/>
                    <a:pt x="58" y="53"/>
                  </a:cubicBezTo>
                  <a:cubicBezTo>
                    <a:pt x="58" y="48"/>
                    <a:pt x="60" y="43"/>
                    <a:pt x="62" y="43"/>
                  </a:cubicBezTo>
                  <a:cubicBezTo>
                    <a:pt x="62" y="43"/>
                    <a:pt x="62" y="44"/>
                    <a:pt x="62" y="44"/>
                  </a:cubicBezTo>
                  <a:cubicBezTo>
                    <a:pt x="62" y="23"/>
                    <a:pt x="62" y="23"/>
                    <a:pt x="62" y="23"/>
                  </a:cubicBezTo>
                  <a:cubicBezTo>
                    <a:pt x="62" y="23"/>
                    <a:pt x="62" y="23"/>
                    <a:pt x="62" y="23"/>
                  </a:cubicBezTo>
                  <a:cubicBezTo>
                    <a:pt x="60" y="23"/>
                    <a:pt x="58" y="18"/>
                    <a:pt x="58" y="13"/>
                  </a:cubicBezTo>
                  <a:cubicBezTo>
                    <a:pt x="58" y="8"/>
                    <a:pt x="60" y="3"/>
                    <a:pt x="62" y="3"/>
                  </a:cubicBezTo>
                  <a:cubicBezTo>
                    <a:pt x="62" y="3"/>
                    <a:pt x="62" y="3"/>
                    <a:pt x="62" y="3"/>
                  </a:cubicBezTo>
                  <a:cubicBezTo>
                    <a:pt x="62" y="0"/>
                    <a:pt x="62" y="0"/>
                    <a:pt x="62" y="0"/>
                  </a:cubicBezTo>
                  <a:cubicBezTo>
                    <a:pt x="54" y="0"/>
                    <a:pt x="54" y="0"/>
                    <a:pt x="54" y="0"/>
                  </a:cubicBezTo>
                  <a:cubicBezTo>
                    <a:pt x="54" y="2"/>
                    <a:pt x="53" y="3"/>
                    <a:pt x="52" y="3"/>
                  </a:cubicBezTo>
                  <a:cubicBezTo>
                    <a:pt x="50" y="3"/>
                    <a:pt x="49" y="2"/>
                    <a:pt x="49" y="0"/>
                  </a:cubicBezTo>
                  <a:cubicBezTo>
                    <a:pt x="34" y="0"/>
                    <a:pt x="34" y="0"/>
                    <a:pt x="34" y="0"/>
                  </a:cubicBezTo>
                  <a:cubicBezTo>
                    <a:pt x="33" y="2"/>
                    <a:pt x="32" y="3"/>
                    <a:pt x="31" y="3"/>
                  </a:cubicBezTo>
                  <a:cubicBezTo>
                    <a:pt x="30" y="3"/>
                    <a:pt x="29" y="2"/>
                    <a:pt x="28" y="0"/>
                  </a:cubicBezTo>
                  <a:cubicBezTo>
                    <a:pt x="15" y="0"/>
                    <a:pt x="15" y="0"/>
                    <a:pt x="15" y="0"/>
                  </a:cubicBezTo>
                  <a:cubicBezTo>
                    <a:pt x="4" y="10"/>
                    <a:pt x="4" y="10"/>
                    <a:pt x="4" y="10"/>
                  </a:cubicBezTo>
                  <a:cubicBezTo>
                    <a:pt x="4" y="11"/>
                    <a:pt x="4" y="12"/>
                    <a:pt x="4" y="13"/>
                  </a:cubicBezTo>
                  <a:cubicBezTo>
                    <a:pt x="4" y="18"/>
                    <a:pt x="2" y="22"/>
                    <a:pt x="0" y="23"/>
                  </a:cubicBezTo>
                  <a:cubicBezTo>
                    <a:pt x="0" y="43"/>
                    <a:pt x="0" y="43"/>
                    <a:pt x="0" y="43"/>
                  </a:cubicBezTo>
                  <a:cubicBezTo>
                    <a:pt x="2" y="44"/>
                    <a:pt x="4" y="48"/>
                    <a:pt x="4" y="53"/>
                  </a:cubicBezTo>
                  <a:cubicBezTo>
                    <a:pt x="4" y="59"/>
                    <a:pt x="2" y="63"/>
                    <a:pt x="0" y="63"/>
                  </a:cubicBezTo>
                  <a:cubicBezTo>
                    <a:pt x="0" y="84"/>
                    <a:pt x="0" y="84"/>
                    <a:pt x="0" y="84"/>
                  </a:cubicBezTo>
                  <a:cubicBezTo>
                    <a:pt x="2" y="84"/>
                    <a:pt x="3" y="87"/>
                    <a:pt x="4" y="91"/>
                  </a:cubicBezTo>
                  <a:cubicBezTo>
                    <a:pt x="4" y="91"/>
                    <a:pt x="4" y="91"/>
                    <a:pt x="4" y="91"/>
                  </a:cubicBezTo>
                  <a:cubicBezTo>
                    <a:pt x="4" y="92"/>
                    <a:pt x="4" y="93"/>
                    <a:pt x="4" y="94"/>
                  </a:cubicBezTo>
                  <a:cubicBezTo>
                    <a:pt x="4" y="99"/>
                    <a:pt x="2" y="103"/>
                    <a:pt x="0" y="103"/>
                  </a:cubicBezTo>
                  <a:cubicBezTo>
                    <a:pt x="0" y="124"/>
                    <a:pt x="0" y="124"/>
                    <a:pt x="0" y="124"/>
                  </a:cubicBezTo>
                  <a:cubicBezTo>
                    <a:pt x="2" y="124"/>
                    <a:pt x="4" y="129"/>
                    <a:pt x="4" y="134"/>
                  </a:cubicBezTo>
                  <a:cubicBezTo>
                    <a:pt x="4" y="139"/>
                    <a:pt x="2" y="143"/>
                    <a:pt x="0" y="144"/>
                  </a:cubicBezTo>
                  <a:cubicBezTo>
                    <a:pt x="0" y="164"/>
                    <a:pt x="0" y="164"/>
                    <a:pt x="0" y="164"/>
                  </a:cubicBezTo>
                  <a:cubicBezTo>
                    <a:pt x="2" y="165"/>
                    <a:pt x="4" y="169"/>
                    <a:pt x="4" y="174"/>
                  </a:cubicBezTo>
                  <a:cubicBezTo>
                    <a:pt x="4" y="179"/>
                    <a:pt x="2" y="184"/>
                    <a:pt x="0" y="184"/>
                  </a:cubicBezTo>
                  <a:cubicBezTo>
                    <a:pt x="0" y="205"/>
                    <a:pt x="0" y="205"/>
                    <a:pt x="0" y="205"/>
                  </a:cubicBezTo>
                  <a:cubicBezTo>
                    <a:pt x="1" y="205"/>
                    <a:pt x="2" y="207"/>
                    <a:pt x="3" y="209"/>
                  </a:cubicBezTo>
                  <a:cubicBezTo>
                    <a:pt x="17" y="209"/>
                    <a:pt x="17" y="209"/>
                    <a:pt x="17" y="209"/>
                  </a:cubicBezTo>
                  <a:cubicBezTo>
                    <a:pt x="18" y="206"/>
                    <a:pt x="19" y="205"/>
                    <a:pt x="20" y="205"/>
                  </a:cubicBezTo>
                  <a:cubicBezTo>
                    <a:pt x="22" y="205"/>
                    <a:pt x="23" y="206"/>
                    <a:pt x="24" y="209"/>
                  </a:cubicBezTo>
                  <a:cubicBezTo>
                    <a:pt x="38" y="209"/>
                    <a:pt x="38" y="209"/>
                    <a:pt x="38" y="209"/>
                  </a:cubicBezTo>
                  <a:cubicBezTo>
                    <a:pt x="39" y="206"/>
                    <a:pt x="40" y="205"/>
                    <a:pt x="41" y="205"/>
                  </a:cubicBezTo>
                  <a:cubicBezTo>
                    <a:pt x="43" y="205"/>
                    <a:pt x="44" y="206"/>
                    <a:pt x="45" y="209"/>
                  </a:cubicBezTo>
                  <a:cubicBezTo>
                    <a:pt x="59" y="209"/>
                    <a:pt x="59" y="209"/>
                    <a:pt x="59" y="209"/>
                  </a:cubicBezTo>
                  <a:cubicBezTo>
                    <a:pt x="59" y="206"/>
                    <a:pt x="60" y="205"/>
                    <a:pt x="62" y="205"/>
                  </a:cubicBezTo>
                  <a:cubicBezTo>
                    <a:pt x="62" y="205"/>
                    <a:pt x="63" y="205"/>
                    <a:pt x="63" y="205"/>
                  </a:cubicBezTo>
                  <a:lnTo>
                    <a:pt x="63" y="183"/>
                  </a:lnTo>
                  <a:close/>
                  <a:moveTo>
                    <a:pt x="10" y="204"/>
                  </a:moveTo>
                  <a:cubicBezTo>
                    <a:pt x="8" y="204"/>
                    <a:pt x="6" y="200"/>
                    <a:pt x="6" y="194"/>
                  </a:cubicBezTo>
                  <a:cubicBezTo>
                    <a:pt x="6" y="189"/>
                    <a:pt x="8" y="185"/>
                    <a:pt x="10" y="185"/>
                  </a:cubicBezTo>
                  <a:cubicBezTo>
                    <a:pt x="12" y="185"/>
                    <a:pt x="14" y="189"/>
                    <a:pt x="14" y="194"/>
                  </a:cubicBezTo>
                  <a:cubicBezTo>
                    <a:pt x="14" y="200"/>
                    <a:pt x="12" y="204"/>
                    <a:pt x="10" y="204"/>
                  </a:cubicBezTo>
                  <a:close/>
                  <a:moveTo>
                    <a:pt x="10" y="164"/>
                  </a:moveTo>
                  <a:cubicBezTo>
                    <a:pt x="8" y="164"/>
                    <a:pt x="6" y="159"/>
                    <a:pt x="6" y="154"/>
                  </a:cubicBezTo>
                  <a:cubicBezTo>
                    <a:pt x="6" y="149"/>
                    <a:pt x="8" y="144"/>
                    <a:pt x="10" y="144"/>
                  </a:cubicBezTo>
                  <a:cubicBezTo>
                    <a:pt x="12" y="144"/>
                    <a:pt x="14" y="149"/>
                    <a:pt x="14" y="154"/>
                  </a:cubicBezTo>
                  <a:cubicBezTo>
                    <a:pt x="14" y="159"/>
                    <a:pt x="12" y="164"/>
                    <a:pt x="10" y="164"/>
                  </a:cubicBezTo>
                  <a:close/>
                  <a:moveTo>
                    <a:pt x="10" y="123"/>
                  </a:moveTo>
                  <a:cubicBezTo>
                    <a:pt x="8" y="123"/>
                    <a:pt x="6" y="119"/>
                    <a:pt x="6" y="114"/>
                  </a:cubicBezTo>
                  <a:cubicBezTo>
                    <a:pt x="6" y="108"/>
                    <a:pt x="8" y="104"/>
                    <a:pt x="10" y="104"/>
                  </a:cubicBezTo>
                  <a:cubicBezTo>
                    <a:pt x="12" y="104"/>
                    <a:pt x="14" y="108"/>
                    <a:pt x="14" y="114"/>
                  </a:cubicBezTo>
                  <a:cubicBezTo>
                    <a:pt x="14" y="119"/>
                    <a:pt x="12" y="123"/>
                    <a:pt x="10" y="123"/>
                  </a:cubicBezTo>
                  <a:close/>
                  <a:moveTo>
                    <a:pt x="10" y="83"/>
                  </a:moveTo>
                  <a:cubicBezTo>
                    <a:pt x="8" y="83"/>
                    <a:pt x="6" y="79"/>
                    <a:pt x="6" y="73"/>
                  </a:cubicBezTo>
                  <a:cubicBezTo>
                    <a:pt x="6" y="68"/>
                    <a:pt x="8" y="64"/>
                    <a:pt x="10" y="64"/>
                  </a:cubicBezTo>
                  <a:cubicBezTo>
                    <a:pt x="12" y="64"/>
                    <a:pt x="14" y="68"/>
                    <a:pt x="14" y="73"/>
                  </a:cubicBezTo>
                  <a:cubicBezTo>
                    <a:pt x="14" y="79"/>
                    <a:pt x="12" y="83"/>
                    <a:pt x="10" y="83"/>
                  </a:cubicBezTo>
                  <a:close/>
                  <a:moveTo>
                    <a:pt x="10" y="43"/>
                  </a:moveTo>
                  <a:cubicBezTo>
                    <a:pt x="8" y="43"/>
                    <a:pt x="6" y="39"/>
                    <a:pt x="6" y="33"/>
                  </a:cubicBezTo>
                  <a:cubicBezTo>
                    <a:pt x="6" y="28"/>
                    <a:pt x="8" y="23"/>
                    <a:pt x="10" y="23"/>
                  </a:cubicBezTo>
                  <a:cubicBezTo>
                    <a:pt x="12" y="23"/>
                    <a:pt x="14" y="28"/>
                    <a:pt x="14" y="33"/>
                  </a:cubicBezTo>
                  <a:cubicBezTo>
                    <a:pt x="14" y="39"/>
                    <a:pt x="12" y="43"/>
                    <a:pt x="10" y="43"/>
                  </a:cubicBezTo>
                  <a:close/>
                  <a:moveTo>
                    <a:pt x="20" y="184"/>
                  </a:moveTo>
                  <a:cubicBezTo>
                    <a:pt x="18" y="184"/>
                    <a:pt x="16" y="180"/>
                    <a:pt x="16" y="174"/>
                  </a:cubicBezTo>
                  <a:cubicBezTo>
                    <a:pt x="16" y="169"/>
                    <a:pt x="18" y="164"/>
                    <a:pt x="20" y="164"/>
                  </a:cubicBezTo>
                  <a:cubicBezTo>
                    <a:pt x="23" y="164"/>
                    <a:pt x="24" y="169"/>
                    <a:pt x="24" y="174"/>
                  </a:cubicBezTo>
                  <a:cubicBezTo>
                    <a:pt x="24" y="180"/>
                    <a:pt x="23" y="184"/>
                    <a:pt x="20" y="184"/>
                  </a:cubicBezTo>
                  <a:close/>
                  <a:moveTo>
                    <a:pt x="20" y="144"/>
                  </a:moveTo>
                  <a:cubicBezTo>
                    <a:pt x="18" y="144"/>
                    <a:pt x="16" y="139"/>
                    <a:pt x="16" y="134"/>
                  </a:cubicBezTo>
                  <a:cubicBezTo>
                    <a:pt x="16" y="129"/>
                    <a:pt x="18" y="124"/>
                    <a:pt x="20" y="124"/>
                  </a:cubicBezTo>
                  <a:cubicBezTo>
                    <a:pt x="23" y="124"/>
                    <a:pt x="24" y="129"/>
                    <a:pt x="24" y="134"/>
                  </a:cubicBezTo>
                  <a:cubicBezTo>
                    <a:pt x="24" y="139"/>
                    <a:pt x="23" y="144"/>
                    <a:pt x="20" y="144"/>
                  </a:cubicBezTo>
                  <a:close/>
                  <a:moveTo>
                    <a:pt x="20" y="103"/>
                  </a:moveTo>
                  <a:cubicBezTo>
                    <a:pt x="18" y="103"/>
                    <a:pt x="16" y="99"/>
                    <a:pt x="16" y="94"/>
                  </a:cubicBezTo>
                  <a:cubicBezTo>
                    <a:pt x="16" y="88"/>
                    <a:pt x="18" y="84"/>
                    <a:pt x="20" y="84"/>
                  </a:cubicBezTo>
                  <a:cubicBezTo>
                    <a:pt x="23" y="84"/>
                    <a:pt x="24" y="88"/>
                    <a:pt x="24" y="94"/>
                  </a:cubicBezTo>
                  <a:cubicBezTo>
                    <a:pt x="24" y="99"/>
                    <a:pt x="23" y="103"/>
                    <a:pt x="20" y="103"/>
                  </a:cubicBezTo>
                  <a:close/>
                  <a:moveTo>
                    <a:pt x="20" y="63"/>
                  </a:moveTo>
                  <a:cubicBezTo>
                    <a:pt x="18" y="63"/>
                    <a:pt x="16" y="59"/>
                    <a:pt x="16" y="53"/>
                  </a:cubicBezTo>
                  <a:cubicBezTo>
                    <a:pt x="16" y="48"/>
                    <a:pt x="18" y="43"/>
                    <a:pt x="20" y="43"/>
                  </a:cubicBezTo>
                  <a:cubicBezTo>
                    <a:pt x="23" y="43"/>
                    <a:pt x="24" y="48"/>
                    <a:pt x="24" y="53"/>
                  </a:cubicBezTo>
                  <a:cubicBezTo>
                    <a:pt x="24" y="59"/>
                    <a:pt x="23" y="63"/>
                    <a:pt x="20" y="63"/>
                  </a:cubicBezTo>
                  <a:close/>
                  <a:moveTo>
                    <a:pt x="20" y="23"/>
                  </a:moveTo>
                  <a:cubicBezTo>
                    <a:pt x="18" y="23"/>
                    <a:pt x="16" y="18"/>
                    <a:pt x="16" y="13"/>
                  </a:cubicBezTo>
                  <a:cubicBezTo>
                    <a:pt x="16" y="8"/>
                    <a:pt x="18" y="3"/>
                    <a:pt x="20" y="3"/>
                  </a:cubicBezTo>
                  <a:cubicBezTo>
                    <a:pt x="23" y="3"/>
                    <a:pt x="24" y="8"/>
                    <a:pt x="24" y="13"/>
                  </a:cubicBezTo>
                  <a:cubicBezTo>
                    <a:pt x="24" y="18"/>
                    <a:pt x="23" y="23"/>
                    <a:pt x="20" y="23"/>
                  </a:cubicBezTo>
                  <a:close/>
                  <a:moveTo>
                    <a:pt x="31" y="204"/>
                  </a:moveTo>
                  <a:cubicBezTo>
                    <a:pt x="29" y="204"/>
                    <a:pt x="27" y="200"/>
                    <a:pt x="27" y="194"/>
                  </a:cubicBezTo>
                  <a:cubicBezTo>
                    <a:pt x="27" y="189"/>
                    <a:pt x="29" y="185"/>
                    <a:pt x="31" y="185"/>
                  </a:cubicBezTo>
                  <a:cubicBezTo>
                    <a:pt x="33" y="185"/>
                    <a:pt x="35" y="189"/>
                    <a:pt x="35" y="194"/>
                  </a:cubicBezTo>
                  <a:cubicBezTo>
                    <a:pt x="35" y="200"/>
                    <a:pt x="33" y="204"/>
                    <a:pt x="31" y="204"/>
                  </a:cubicBezTo>
                  <a:close/>
                  <a:moveTo>
                    <a:pt x="31" y="164"/>
                  </a:moveTo>
                  <a:cubicBezTo>
                    <a:pt x="29" y="164"/>
                    <a:pt x="27" y="159"/>
                    <a:pt x="27" y="154"/>
                  </a:cubicBezTo>
                  <a:cubicBezTo>
                    <a:pt x="27" y="149"/>
                    <a:pt x="29" y="144"/>
                    <a:pt x="31" y="144"/>
                  </a:cubicBezTo>
                  <a:cubicBezTo>
                    <a:pt x="33" y="144"/>
                    <a:pt x="35" y="149"/>
                    <a:pt x="35" y="154"/>
                  </a:cubicBezTo>
                  <a:cubicBezTo>
                    <a:pt x="35" y="159"/>
                    <a:pt x="33" y="164"/>
                    <a:pt x="31" y="164"/>
                  </a:cubicBezTo>
                  <a:close/>
                  <a:moveTo>
                    <a:pt x="31" y="123"/>
                  </a:moveTo>
                  <a:cubicBezTo>
                    <a:pt x="29" y="123"/>
                    <a:pt x="27" y="119"/>
                    <a:pt x="27" y="114"/>
                  </a:cubicBezTo>
                  <a:cubicBezTo>
                    <a:pt x="27" y="108"/>
                    <a:pt x="29" y="104"/>
                    <a:pt x="31" y="104"/>
                  </a:cubicBezTo>
                  <a:cubicBezTo>
                    <a:pt x="33" y="104"/>
                    <a:pt x="35" y="108"/>
                    <a:pt x="35" y="114"/>
                  </a:cubicBezTo>
                  <a:cubicBezTo>
                    <a:pt x="35" y="119"/>
                    <a:pt x="33" y="123"/>
                    <a:pt x="31" y="123"/>
                  </a:cubicBezTo>
                  <a:close/>
                  <a:moveTo>
                    <a:pt x="31" y="83"/>
                  </a:moveTo>
                  <a:cubicBezTo>
                    <a:pt x="29" y="83"/>
                    <a:pt x="27" y="79"/>
                    <a:pt x="27" y="73"/>
                  </a:cubicBezTo>
                  <a:cubicBezTo>
                    <a:pt x="27" y="73"/>
                    <a:pt x="27" y="73"/>
                    <a:pt x="27" y="73"/>
                  </a:cubicBezTo>
                  <a:cubicBezTo>
                    <a:pt x="27" y="73"/>
                    <a:pt x="27" y="73"/>
                    <a:pt x="27" y="73"/>
                  </a:cubicBezTo>
                  <a:cubicBezTo>
                    <a:pt x="27" y="68"/>
                    <a:pt x="29" y="64"/>
                    <a:pt x="31" y="64"/>
                  </a:cubicBezTo>
                  <a:cubicBezTo>
                    <a:pt x="33" y="64"/>
                    <a:pt x="35" y="68"/>
                    <a:pt x="35" y="73"/>
                  </a:cubicBezTo>
                  <a:cubicBezTo>
                    <a:pt x="35" y="73"/>
                    <a:pt x="35" y="73"/>
                    <a:pt x="35" y="73"/>
                  </a:cubicBezTo>
                  <a:cubicBezTo>
                    <a:pt x="35" y="73"/>
                    <a:pt x="35" y="73"/>
                    <a:pt x="35" y="73"/>
                  </a:cubicBezTo>
                  <a:cubicBezTo>
                    <a:pt x="35" y="79"/>
                    <a:pt x="33" y="83"/>
                    <a:pt x="31" y="83"/>
                  </a:cubicBezTo>
                  <a:close/>
                  <a:moveTo>
                    <a:pt x="31" y="43"/>
                  </a:moveTo>
                  <a:cubicBezTo>
                    <a:pt x="29" y="43"/>
                    <a:pt x="27" y="39"/>
                    <a:pt x="27" y="33"/>
                  </a:cubicBezTo>
                  <a:cubicBezTo>
                    <a:pt x="27" y="28"/>
                    <a:pt x="29" y="23"/>
                    <a:pt x="31" y="23"/>
                  </a:cubicBezTo>
                  <a:cubicBezTo>
                    <a:pt x="33" y="23"/>
                    <a:pt x="35" y="28"/>
                    <a:pt x="35" y="33"/>
                  </a:cubicBezTo>
                  <a:cubicBezTo>
                    <a:pt x="35" y="39"/>
                    <a:pt x="33" y="43"/>
                    <a:pt x="31" y="43"/>
                  </a:cubicBezTo>
                  <a:close/>
                  <a:moveTo>
                    <a:pt x="41" y="184"/>
                  </a:moveTo>
                  <a:cubicBezTo>
                    <a:pt x="39" y="184"/>
                    <a:pt x="37" y="180"/>
                    <a:pt x="37" y="174"/>
                  </a:cubicBezTo>
                  <a:cubicBezTo>
                    <a:pt x="37" y="169"/>
                    <a:pt x="39" y="164"/>
                    <a:pt x="41" y="164"/>
                  </a:cubicBezTo>
                  <a:cubicBezTo>
                    <a:pt x="43" y="164"/>
                    <a:pt x="45" y="169"/>
                    <a:pt x="45" y="174"/>
                  </a:cubicBezTo>
                  <a:cubicBezTo>
                    <a:pt x="45" y="180"/>
                    <a:pt x="43" y="184"/>
                    <a:pt x="41" y="184"/>
                  </a:cubicBezTo>
                  <a:close/>
                  <a:moveTo>
                    <a:pt x="41" y="144"/>
                  </a:moveTo>
                  <a:cubicBezTo>
                    <a:pt x="39" y="144"/>
                    <a:pt x="37" y="139"/>
                    <a:pt x="37" y="134"/>
                  </a:cubicBezTo>
                  <a:cubicBezTo>
                    <a:pt x="37" y="129"/>
                    <a:pt x="39" y="124"/>
                    <a:pt x="41" y="124"/>
                  </a:cubicBezTo>
                  <a:cubicBezTo>
                    <a:pt x="43" y="124"/>
                    <a:pt x="45" y="129"/>
                    <a:pt x="45" y="134"/>
                  </a:cubicBezTo>
                  <a:cubicBezTo>
                    <a:pt x="45" y="139"/>
                    <a:pt x="43" y="144"/>
                    <a:pt x="41" y="144"/>
                  </a:cubicBezTo>
                  <a:close/>
                  <a:moveTo>
                    <a:pt x="41" y="103"/>
                  </a:moveTo>
                  <a:cubicBezTo>
                    <a:pt x="39" y="103"/>
                    <a:pt x="37" y="99"/>
                    <a:pt x="37" y="94"/>
                  </a:cubicBezTo>
                  <a:cubicBezTo>
                    <a:pt x="37" y="88"/>
                    <a:pt x="39" y="84"/>
                    <a:pt x="41" y="84"/>
                  </a:cubicBezTo>
                  <a:cubicBezTo>
                    <a:pt x="43" y="84"/>
                    <a:pt x="45" y="88"/>
                    <a:pt x="45" y="94"/>
                  </a:cubicBezTo>
                  <a:cubicBezTo>
                    <a:pt x="45" y="99"/>
                    <a:pt x="43" y="103"/>
                    <a:pt x="41" y="103"/>
                  </a:cubicBezTo>
                  <a:close/>
                  <a:moveTo>
                    <a:pt x="41" y="63"/>
                  </a:moveTo>
                  <a:cubicBezTo>
                    <a:pt x="39" y="63"/>
                    <a:pt x="37" y="59"/>
                    <a:pt x="37" y="53"/>
                  </a:cubicBezTo>
                  <a:cubicBezTo>
                    <a:pt x="37" y="48"/>
                    <a:pt x="39" y="43"/>
                    <a:pt x="41" y="43"/>
                  </a:cubicBezTo>
                  <a:cubicBezTo>
                    <a:pt x="43" y="43"/>
                    <a:pt x="45" y="48"/>
                    <a:pt x="45" y="53"/>
                  </a:cubicBezTo>
                  <a:cubicBezTo>
                    <a:pt x="45" y="59"/>
                    <a:pt x="43" y="63"/>
                    <a:pt x="41" y="63"/>
                  </a:cubicBezTo>
                  <a:close/>
                  <a:moveTo>
                    <a:pt x="41" y="23"/>
                  </a:moveTo>
                  <a:cubicBezTo>
                    <a:pt x="39" y="23"/>
                    <a:pt x="37" y="18"/>
                    <a:pt x="37" y="13"/>
                  </a:cubicBezTo>
                  <a:cubicBezTo>
                    <a:pt x="37" y="8"/>
                    <a:pt x="39" y="3"/>
                    <a:pt x="41" y="3"/>
                  </a:cubicBezTo>
                  <a:cubicBezTo>
                    <a:pt x="43" y="3"/>
                    <a:pt x="45" y="8"/>
                    <a:pt x="45" y="13"/>
                  </a:cubicBezTo>
                  <a:cubicBezTo>
                    <a:pt x="45" y="18"/>
                    <a:pt x="43" y="23"/>
                    <a:pt x="41" y="23"/>
                  </a:cubicBezTo>
                  <a:close/>
                  <a:moveTo>
                    <a:pt x="52" y="204"/>
                  </a:moveTo>
                  <a:cubicBezTo>
                    <a:pt x="49" y="204"/>
                    <a:pt x="48" y="200"/>
                    <a:pt x="48" y="194"/>
                  </a:cubicBezTo>
                  <a:cubicBezTo>
                    <a:pt x="48" y="189"/>
                    <a:pt x="49" y="185"/>
                    <a:pt x="52" y="185"/>
                  </a:cubicBezTo>
                  <a:cubicBezTo>
                    <a:pt x="54" y="185"/>
                    <a:pt x="56" y="189"/>
                    <a:pt x="56" y="194"/>
                  </a:cubicBezTo>
                  <a:cubicBezTo>
                    <a:pt x="56" y="200"/>
                    <a:pt x="54" y="204"/>
                    <a:pt x="52" y="204"/>
                  </a:cubicBezTo>
                  <a:close/>
                  <a:moveTo>
                    <a:pt x="52" y="164"/>
                  </a:moveTo>
                  <a:cubicBezTo>
                    <a:pt x="49" y="164"/>
                    <a:pt x="48" y="159"/>
                    <a:pt x="48" y="154"/>
                  </a:cubicBezTo>
                  <a:cubicBezTo>
                    <a:pt x="48" y="149"/>
                    <a:pt x="49" y="144"/>
                    <a:pt x="52" y="144"/>
                  </a:cubicBezTo>
                  <a:cubicBezTo>
                    <a:pt x="54" y="144"/>
                    <a:pt x="56" y="149"/>
                    <a:pt x="56" y="154"/>
                  </a:cubicBezTo>
                  <a:cubicBezTo>
                    <a:pt x="56" y="159"/>
                    <a:pt x="54" y="164"/>
                    <a:pt x="52" y="164"/>
                  </a:cubicBezTo>
                  <a:close/>
                  <a:moveTo>
                    <a:pt x="52" y="123"/>
                  </a:moveTo>
                  <a:cubicBezTo>
                    <a:pt x="49" y="123"/>
                    <a:pt x="48" y="119"/>
                    <a:pt x="48" y="114"/>
                  </a:cubicBezTo>
                  <a:cubicBezTo>
                    <a:pt x="48" y="108"/>
                    <a:pt x="49" y="104"/>
                    <a:pt x="52" y="104"/>
                  </a:cubicBezTo>
                  <a:cubicBezTo>
                    <a:pt x="54" y="104"/>
                    <a:pt x="56" y="108"/>
                    <a:pt x="56" y="114"/>
                  </a:cubicBezTo>
                  <a:cubicBezTo>
                    <a:pt x="56" y="119"/>
                    <a:pt x="54" y="123"/>
                    <a:pt x="52" y="123"/>
                  </a:cubicBezTo>
                  <a:close/>
                  <a:moveTo>
                    <a:pt x="52" y="83"/>
                  </a:moveTo>
                  <a:cubicBezTo>
                    <a:pt x="49" y="83"/>
                    <a:pt x="48" y="79"/>
                    <a:pt x="48" y="73"/>
                  </a:cubicBezTo>
                  <a:cubicBezTo>
                    <a:pt x="48" y="73"/>
                    <a:pt x="48" y="73"/>
                    <a:pt x="48" y="73"/>
                  </a:cubicBezTo>
                  <a:cubicBezTo>
                    <a:pt x="48" y="73"/>
                    <a:pt x="48" y="73"/>
                    <a:pt x="48" y="73"/>
                  </a:cubicBezTo>
                  <a:cubicBezTo>
                    <a:pt x="48" y="68"/>
                    <a:pt x="49" y="64"/>
                    <a:pt x="52" y="64"/>
                  </a:cubicBezTo>
                  <a:cubicBezTo>
                    <a:pt x="54" y="64"/>
                    <a:pt x="56" y="68"/>
                    <a:pt x="56" y="73"/>
                  </a:cubicBezTo>
                  <a:cubicBezTo>
                    <a:pt x="56" y="73"/>
                    <a:pt x="56" y="73"/>
                    <a:pt x="56" y="73"/>
                  </a:cubicBezTo>
                  <a:cubicBezTo>
                    <a:pt x="56" y="79"/>
                    <a:pt x="54" y="83"/>
                    <a:pt x="52" y="83"/>
                  </a:cubicBezTo>
                  <a:close/>
                  <a:moveTo>
                    <a:pt x="52" y="43"/>
                  </a:moveTo>
                  <a:cubicBezTo>
                    <a:pt x="49" y="43"/>
                    <a:pt x="47" y="39"/>
                    <a:pt x="47" y="33"/>
                  </a:cubicBezTo>
                  <a:cubicBezTo>
                    <a:pt x="47" y="28"/>
                    <a:pt x="49" y="23"/>
                    <a:pt x="52" y="23"/>
                  </a:cubicBezTo>
                  <a:cubicBezTo>
                    <a:pt x="54" y="23"/>
                    <a:pt x="56" y="28"/>
                    <a:pt x="56" y="33"/>
                  </a:cubicBezTo>
                  <a:cubicBezTo>
                    <a:pt x="56" y="39"/>
                    <a:pt x="54" y="43"/>
                    <a:pt x="52" y="43"/>
                  </a:cubicBezTo>
                  <a:close/>
                </a:path>
              </a:pathLst>
            </a:custGeom>
            <a:solidFill>
              <a:srgbClr val="5685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Oval 267"/>
            <p:cNvSpPr>
              <a:spLocks noChangeArrowheads="1"/>
            </p:cNvSpPr>
            <p:nvPr/>
          </p:nvSpPr>
          <p:spPr bwMode="auto">
            <a:xfrm>
              <a:off x="2039" y="1342"/>
              <a:ext cx="34"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7" name="Group 4"/>
          <p:cNvGrpSpPr>
            <a:grpSpLocks noChangeAspect="1"/>
          </p:cNvGrpSpPr>
          <p:nvPr/>
        </p:nvGrpSpPr>
        <p:grpSpPr bwMode="auto">
          <a:xfrm>
            <a:off x="4152323" y="2193129"/>
            <a:ext cx="3887354" cy="2321282"/>
            <a:chOff x="1570" y="801"/>
            <a:chExt cx="4540" cy="2711"/>
          </a:xfrm>
        </p:grpSpPr>
        <p:grpSp>
          <p:nvGrpSpPr>
            <p:cNvPr id="19" name="Group 205"/>
            <p:cNvGrpSpPr/>
            <p:nvPr/>
          </p:nvGrpSpPr>
          <p:grpSpPr bwMode="auto">
            <a:xfrm>
              <a:off x="1570" y="801"/>
              <a:ext cx="4540" cy="2711"/>
              <a:chOff x="1570" y="801"/>
              <a:chExt cx="4540" cy="2711"/>
            </a:xfrm>
          </p:grpSpPr>
          <p:sp>
            <p:nvSpPr>
              <p:cNvPr id="237" name="Freeform 5"/>
              <p:cNvSpPr/>
              <p:nvPr/>
            </p:nvSpPr>
            <p:spPr bwMode="auto">
              <a:xfrm>
                <a:off x="1572" y="2039"/>
                <a:ext cx="4536" cy="1471"/>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67B3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8" name="Freeform 6"/>
              <p:cNvSpPr>
                <a:spLocks noEditPoints="1"/>
              </p:cNvSpPr>
              <p:nvPr/>
            </p:nvSpPr>
            <p:spPr bwMode="auto">
              <a:xfrm>
                <a:off x="1570" y="2034"/>
                <a:ext cx="4540" cy="1478"/>
              </a:xfrm>
              <a:custGeom>
                <a:avLst/>
                <a:gdLst>
                  <a:gd name="T0" fmla="*/ 282 w 1919"/>
                  <a:gd name="T1" fmla="*/ 533 h 624"/>
                  <a:gd name="T2" fmla="*/ 0 w 1919"/>
                  <a:gd name="T3" fmla="*/ 312 h 624"/>
                  <a:gd name="T4" fmla="*/ 0 w 1919"/>
                  <a:gd name="T5" fmla="*/ 312 h 624"/>
                  <a:gd name="T6" fmla="*/ 294 w 1919"/>
                  <a:gd name="T7" fmla="*/ 91 h 624"/>
                  <a:gd name="T8" fmla="*/ 294 w 1919"/>
                  <a:gd name="T9" fmla="*/ 91 h 624"/>
                  <a:gd name="T10" fmla="*/ 960 w 1919"/>
                  <a:gd name="T11" fmla="*/ 0 h 624"/>
                  <a:gd name="T12" fmla="*/ 960 w 1919"/>
                  <a:gd name="T13" fmla="*/ 0 h 624"/>
                  <a:gd name="T14" fmla="*/ 1638 w 1919"/>
                  <a:gd name="T15" fmla="*/ 91 h 624"/>
                  <a:gd name="T16" fmla="*/ 1638 w 1919"/>
                  <a:gd name="T17" fmla="*/ 91 h 624"/>
                  <a:gd name="T18" fmla="*/ 1919 w 1919"/>
                  <a:gd name="T19" fmla="*/ 312 h 624"/>
                  <a:gd name="T20" fmla="*/ 1919 w 1919"/>
                  <a:gd name="T21" fmla="*/ 312 h 624"/>
                  <a:gd name="T22" fmla="*/ 1638 w 1919"/>
                  <a:gd name="T23" fmla="*/ 533 h 624"/>
                  <a:gd name="T24" fmla="*/ 1638 w 1919"/>
                  <a:gd name="T25" fmla="*/ 533 h 624"/>
                  <a:gd name="T26" fmla="*/ 960 w 1919"/>
                  <a:gd name="T27" fmla="*/ 624 h 624"/>
                  <a:gd name="T28" fmla="*/ 960 w 1919"/>
                  <a:gd name="T29" fmla="*/ 624 h 624"/>
                  <a:gd name="T30" fmla="*/ 282 w 1919"/>
                  <a:gd name="T31" fmla="*/ 533 h 624"/>
                  <a:gd name="T32" fmla="*/ 295 w 1919"/>
                  <a:gd name="T33" fmla="*/ 94 h 624"/>
                  <a:gd name="T34" fmla="*/ 3 w 1919"/>
                  <a:gd name="T35" fmla="*/ 312 h 624"/>
                  <a:gd name="T36" fmla="*/ 3 w 1919"/>
                  <a:gd name="T37" fmla="*/ 312 h 624"/>
                  <a:gd name="T38" fmla="*/ 283 w 1919"/>
                  <a:gd name="T39" fmla="*/ 530 h 624"/>
                  <a:gd name="T40" fmla="*/ 283 w 1919"/>
                  <a:gd name="T41" fmla="*/ 530 h 624"/>
                  <a:gd name="T42" fmla="*/ 960 w 1919"/>
                  <a:gd name="T43" fmla="*/ 621 h 624"/>
                  <a:gd name="T44" fmla="*/ 960 w 1919"/>
                  <a:gd name="T45" fmla="*/ 621 h 624"/>
                  <a:gd name="T46" fmla="*/ 1637 w 1919"/>
                  <a:gd name="T47" fmla="*/ 530 h 624"/>
                  <a:gd name="T48" fmla="*/ 1637 w 1919"/>
                  <a:gd name="T49" fmla="*/ 530 h 624"/>
                  <a:gd name="T50" fmla="*/ 1916 w 1919"/>
                  <a:gd name="T51" fmla="*/ 312 h 624"/>
                  <a:gd name="T52" fmla="*/ 1916 w 1919"/>
                  <a:gd name="T53" fmla="*/ 312 h 624"/>
                  <a:gd name="T54" fmla="*/ 1637 w 1919"/>
                  <a:gd name="T55" fmla="*/ 94 h 624"/>
                  <a:gd name="T56" fmla="*/ 1637 w 1919"/>
                  <a:gd name="T57" fmla="*/ 94 h 624"/>
                  <a:gd name="T58" fmla="*/ 960 w 1919"/>
                  <a:gd name="T59" fmla="*/ 3 h 624"/>
                  <a:gd name="T60" fmla="*/ 960 w 1919"/>
                  <a:gd name="T61" fmla="*/ 3 h 624"/>
                  <a:gd name="T62" fmla="*/ 960 w 1919"/>
                  <a:gd name="T63" fmla="*/ 3 h 624"/>
                  <a:gd name="T64" fmla="*/ 960 w 1919"/>
                  <a:gd name="T65" fmla="*/ 3 h 624"/>
                  <a:gd name="T66" fmla="*/ 295 w 1919"/>
                  <a:gd name="T67" fmla="*/ 9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19" h="624">
                    <a:moveTo>
                      <a:pt x="282" y="533"/>
                    </a:moveTo>
                    <a:cubicBezTo>
                      <a:pt x="108" y="477"/>
                      <a:pt x="0" y="399"/>
                      <a:pt x="0" y="312"/>
                    </a:cubicBezTo>
                    <a:cubicBezTo>
                      <a:pt x="0" y="312"/>
                      <a:pt x="0" y="312"/>
                      <a:pt x="0" y="312"/>
                    </a:cubicBezTo>
                    <a:cubicBezTo>
                      <a:pt x="0" y="225"/>
                      <a:pt x="116" y="148"/>
                      <a:pt x="294" y="91"/>
                    </a:cubicBezTo>
                    <a:cubicBezTo>
                      <a:pt x="294" y="91"/>
                      <a:pt x="294" y="91"/>
                      <a:pt x="294" y="91"/>
                    </a:cubicBezTo>
                    <a:cubicBezTo>
                      <a:pt x="472" y="35"/>
                      <a:pt x="712" y="0"/>
                      <a:pt x="960" y="0"/>
                    </a:cubicBezTo>
                    <a:cubicBezTo>
                      <a:pt x="960" y="0"/>
                      <a:pt x="960" y="0"/>
                      <a:pt x="960" y="0"/>
                    </a:cubicBezTo>
                    <a:cubicBezTo>
                      <a:pt x="1224" y="0"/>
                      <a:pt x="1464" y="35"/>
                      <a:pt x="1638" y="91"/>
                    </a:cubicBezTo>
                    <a:cubicBezTo>
                      <a:pt x="1638" y="91"/>
                      <a:pt x="1638" y="91"/>
                      <a:pt x="1638" y="91"/>
                    </a:cubicBezTo>
                    <a:cubicBezTo>
                      <a:pt x="1811" y="148"/>
                      <a:pt x="1919" y="225"/>
                      <a:pt x="1919" y="312"/>
                    </a:cubicBezTo>
                    <a:cubicBezTo>
                      <a:pt x="1919" y="312"/>
                      <a:pt x="1919" y="312"/>
                      <a:pt x="1919" y="312"/>
                    </a:cubicBezTo>
                    <a:cubicBezTo>
                      <a:pt x="1919" y="399"/>
                      <a:pt x="1811" y="477"/>
                      <a:pt x="1638" y="533"/>
                    </a:cubicBezTo>
                    <a:cubicBezTo>
                      <a:pt x="1638" y="533"/>
                      <a:pt x="1638" y="533"/>
                      <a:pt x="1638" y="533"/>
                    </a:cubicBezTo>
                    <a:cubicBezTo>
                      <a:pt x="1464" y="589"/>
                      <a:pt x="1224" y="624"/>
                      <a:pt x="960" y="624"/>
                    </a:cubicBezTo>
                    <a:cubicBezTo>
                      <a:pt x="960" y="624"/>
                      <a:pt x="960" y="624"/>
                      <a:pt x="960" y="624"/>
                    </a:cubicBezTo>
                    <a:cubicBezTo>
                      <a:pt x="695" y="624"/>
                      <a:pt x="455" y="589"/>
                      <a:pt x="282" y="533"/>
                    </a:cubicBezTo>
                    <a:close/>
                    <a:moveTo>
                      <a:pt x="295" y="94"/>
                    </a:moveTo>
                    <a:cubicBezTo>
                      <a:pt x="118" y="150"/>
                      <a:pt x="3" y="228"/>
                      <a:pt x="3" y="312"/>
                    </a:cubicBezTo>
                    <a:cubicBezTo>
                      <a:pt x="3" y="312"/>
                      <a:pt x="3" y="312"/>
                      <a:pt x="3" y="312"/>
                    </a:cubicBezTo>
                    <a:cubicBezTo>
                      <a:pt x="3" y="397"/>
                      <a:pt x="109" y="474"/>
                      <a:pt x="283" y="530"/>
                    </a:cubicBezTo>
                    <a:cubicBezTo>
                      <a:pt x="283" y="530"/>
                      <a:pt x="283" y="530"/>
                      <a:pt x="283" y="530"/>
                    </a:cubicBezTo>
                    <a:cubicBezTo>
                      <a:pt x="456" y="586"/>
                      <a:pt x="695" y="621"/>
                      <a:pt x="960" y="621"/>
                    </a:cubicBezTo>
                    <a:cubicBezTo>
                      <a:pt x="960" y="621"/>
                      <a:pt x="960" y="621"/>
                      <a:pt x="960" y="621"/>
                    </a:cubicBezTo>
                    <a:cubicBezTo>
                      <a:pt x="1224" y="621"/>
                      <a:pt x="1464" y="586"/>
                      <a:pt x="1637" y="530"/>
                    </a:cubicBezTo>
                    <a:cubicBezTo>
                      <a:pt x="1637" y="530"/>
                      <a:pt x="1637" y="530"/>
                      <a:pt x="1637" y="530"/>
                    </a:cubicBezTo>
                    <a:cubicBezTo>
                      <a:pt x="1810" y="474"/>
                      <a:pt x="1917" y="397"/>
                      <a:pt x="1916" y="312"/>
                    </a:cubicBezTo>
                    <a:cubicBezTo>
                      <a:pt x="1916" y="312"/>
                      <a:pt x="1916" y="312"/>
                      <a:pt x="1916" y="312"/>
                    </a:cubicBezTo>
                    <a:cubicBezTo>
                      <a:pt x="1917" y="228"/>
                      <a:pt x="1810" y="150"/>
                      <a:pt x="1637" y="94"/>
                    </a:cubicBezTo>
                    <a:cubicBezTo>
                      <a:pt x="1637" y="94"/>
                      <a:pt x="1637" y="94"/>
                      <a:pt x="1637" y="94"/>
                    </a:cubicBezTo>
                    <a:cubicBezTo>
                      <a:pt x="1464" y="38"/>
                      <a:pt x="1224" y="3"/>
                      <a:pt x="960" y="3"/>
                    </a:cubicBezTo>
                    <a:cubicBezTo>
                      <a:pt x="960" y="3"/>
                      <a:pt x="960" y="3"/>
                      <a:pt x="960" y="3"/>
                    </a:cubicBezTo>
                    <a:cubicBezTo>
                      <a:pt x="960" y="3"/>
                      <a:pt x="960" y="3"/>
                      <a:pt x="960" y="3"/>
                    </a:cubicBezTo>
                    <a:cubicBezTo>
                      <a:pt x="960" y="3"/>
                      <a:pt x="960" y="3"/>
                      <a:pt x="960" y="3"/>
                    </a:cubicBezTo>
                    <a:cubicBezTo>
                      <a:pt x="712" y="3"/>
                      <a:pt x="472" y="38"/>
                      <a:pt x="295"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9" name="Freeform 7"/>
              <p:cNvSpPr/>
              <p:nvPr/>
            </p:nvSpPr>
            <p:spPr bwMode="auto">
              <a:xfrm>
                <a:off x="1572" y="1966"/>
                <a:ext cx="4536" cy="1471"/>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96E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0" name="Freeform 8"/>
              <p:cNvSpPr>
                <a:spLocks noEditPoints="1"/>
              </p:cNvSpPr>
              <p:nvPr/>
            </p:nvSpPr>
            <p:spPr bwMode="auto">
              <a:xfrm>
                <a:off x="1570" y="1963"/>
                <a:ext cx="4540" cy="1476"/>
              </a:xfrm>
              <a:custGeom>
                <a:avLst/>
                <a:gdLst>
                  <a:gd name="T0" fmla="*/ 282 w 1919"/>
                  <a:gd name="T1" fmla="*/ 532 h 623"/>
                  <a:gd name="T2" fmla="*/ 0 w 1919"/>
                  <a:gd name="T3" fmla="*/ 311 h 623"/>
                  <a:gd name="T4" fmla="*/ 0 w 1919"/>
                  <a:gd name="T5" fmla="*/ 311 h 623"/>
                  <a:gd name="T6" fmla="*/ 294 w 1919"/>
                  <a:gd name="T7" fmla="*/ 91 h 623"/>
                  <a:gd name="T8" fmla="*/ 294 w 1919"/>
                  <a:gd name="T9" fmla="*/ 91 h 623"/>
                  <a:gd name="T10" fmla="*/ 960 w 1919"/>
                  <a:gd name="T11" fmla="*/ 0 h 623"/>
                  <a:gd name="T12" fmla="*/ 960 w 1919"/>
                  <a:gd name="T13" fmla="*/ 0 h 623"/>
                  <a:gd name="T14" fmla="*/ 1638 w 1919"/>
                  <a:gd name="T15" fmla="*/ 91 h 623"/>
                  <a:gd name="T16" fmla="*/ 1638 w 1919"/>
                  <a:gd name="T17" fmla="*/ 91 h 623"/>
                  <a:gd name="T18" fmla="*/ 1919 w 1919"/>
                  <a:gd name="T19" fmla="*/ 311 h 623"/>
                  <a:gd name="T20" fmla="*/ 1919 w 1919"/>
                  <a:gd name="T21" fmla="*/ 311 h 623"/>
                  <a:gd name="T22" fmla="*/ 1638 w 1919"/>
                  <a:gd name="T23" fmla="*/ 532 h 623"/>
                  <a:gd name="T24" fmla="*/ 1638 w 1919"/>
                  <a:gd name="T25" fmla="*/ 532 h 623"/>
                  <a:gd name="T26" fmla="*/ 960 w 1919"/>
                  <a:gd name="T27" fmla="*/ 623 h 623"/>
                  <a:gd name="T28" fmla="*/ 960 w 1919"/>
                  <a:gd name="T29" fmla="*/ 623 h 623"/>
                  <a:gd name="T30" fmla="*/ 282 w 1919"/>
                  <a:gd name="T31" fmla="*/ 532 h 623"/>
                  <a:gd name="T32" fmla="*/ 295 w 1919"/>
                  <a:gd name="T33" fmla="*/ 93 h 623"/>
                  <a:gd name="T34" fmla="*/ 3 w 1919"/>
                  <a:gd name="T35" fmla="*/ 311 h 623"/>
                  <a:gd name="T36" fmla="*/ 3 w 1919"/>
                  <a:gd name="T37" fmla="*/ 311 h 623"/>
                  <a:gd name="T38" fmla="*/ 283 w 1919"/>
                  <a:gd name="T39" fmla="*/ 529 h 623"/>
                  <a:gd name="T40" fmla="*/ 283 w 1919"/>
                  <a:gd name="T41" fmla="*/ 529 h 623"/>
                  <a:gd name="T42" fmla="*/ 960 w 1919"/>
                  <a:gd name="T43" fmla="*/ 620 h 623"/>
                  <a:gd name="T44" fmla="*/ 960 w 1919"/>
                  <a:gd name="T45" fmla="*/ 620 h 623"/>
                  <a:gd name="T46" fmla="*/ 1637 w 1919"/>
                  <a:gd name="T47" fmla="*/ 529 h 623"/>
                  <a:gd name="T48" fmla="*/ 1637 w 1919"/>
                  <a:gd name="T49" fmla="*/ 529 h 623"/>
                  <a:gd name="T50" fmla="*/ 1916 w 1919"/>
                  <a:gd name="T51" fmla="*/ 311 h 623"/>
                  <a:gd name="T52" fmla="*/ 1916 w 1919"/>
                  <a:gd name="T53" fmla="*/ 311 h 623"/>
                  <a:gd name="T54" fmla="*/ 1637 w 1919"/>
                  <a:gd name="T55" fmla="*/ 93 h 623"/>
                  <a:gd name="T56" fmla="*/ 1637 w 1919"/>
                  <a:gd name="T57" fmla="*/ 93 h 623"/>
                  <a:gd name="T58" fmla="*/ 960 w 1919"/>
                  <a:gd name="T59" fmla="*/ 3 h 623"/>
                  <a:gd name="T60" fmla="*/ 960 w 1919"/>
                  <a:gd name="T61" fmla="*/ 3 h 623"/>
                  <a:gd name="T62" fmla="*/ 295 w 1919"/>
                  <a:gd name="T63" fmla="*/ 9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9" h="623">
                    <a:moveTo>
                      <a:pt x="282" y="532"/>
                    </a:moveTo>
                    <a:cubicBezTo>
                      <a:pt x="108" y="476"/>
                      <a:pt x="0" y="399"/>
                      <a:pt x="0" y="311"/>
                    </a:cubicBezTo>
                    <a:cubicBezTo>
                      <a:pt x="0" y="311"/>
                      <a:pt x="0" y="311"/>
                      <a:pt x="0" y="311"/>
                    </a:cubicBezTo>
                    <a:cubicBezTo>
                      <a:pt x="0" y="224"/>
                      <a:pt x="116" y="147"/>
                      <a:pt x="294" y="91"/>
                    </a:cubicBezTo>
                    <a:cubicBezTo>
                      <a:pt x="294" y="91"/>
                      <a:pt x="294" y="91"/>
                      <a:pt x="294" y="91"/>
                    </a:cubicBezTo>
                    <a:cubicBezTo>
                      <a:pt x="472" y="34"/>
                      <a:pt x="712" y="0"/>
                      <a:pt x="960" y="0"/>
                    </a:cubicBezTo>
                    <a:cubicBezTo>
                      <a:pt x="960" y="0"/>
                      <a:pt x="960" y="0"/>
                      <a:pt x="960" y="0"/>
                    </a:cubicBezTo>
                    <a:cubicBezTo>
                      <a:pt x="1224" y="0"/>
                      <a:pt x="1464" y="34"/>
                      <a:pt x="1638" y="91"/>
                    </a:cubicBezTo>
                    <a:cubicBezTo>
                      <a:pt x="1638" y="91"/>
                      <a:pt x="1638" y="91"/>
                      <a:pt x="1638" y="91"/>
                    </a:cubicBezTo>
                    <a:cubicBezTo>
                      <a:pt x="1811" y="147"/>
                      <a:pt x="1919" y="224"/>
                      <a:pt x="1919" y="311"/>
                    </a:cubicBezTo>
                    <a:cubicBezTo>
                      <a:pt x="1919" y="311"/>
                      <a:pt x="1919" y="311"/>
                      <a:pt x="1919" y="311"/>
                    </a:cubicBezTo>
                    <a:cubicBezTo>
                      <a:pt x="1919" y="399"/>
                      <a:pt x="1811" y="476"/>
                      <a:pt x="1638" y="532"/>
                    </a:cubicBezTo>
                    <a:cubicBezTo>
                      <a:pt x="1638" y="532"/>
                      <a:pt x="1638" y="532"/>
                      <a:pt x="1638" y="532"/>
                    </a:cubicBezTo>
                    <a:cubicBezTo>
                      <a:pt x="1464" y="588"/>
                      <a:pt x="1224" y="623"/>
                      <a:pt x="960" y="623"/>
                    </a:cubicBezTo>
                    <a:cubicBezTo>
                      <a:pt x="960" y="623"/>
                      <a:pt x="960" y="623"/>
                      <a:pt x="960" y="623"/>
                    </a:cubicBezTo>
                    <a:cubicBezTo>
                      <a:pt x="695" y="623"/>
                      <a:pt x="455" y="588"/>
                      <a:pt x="282" y="532"/>
                    </a:cubicBezTo>
                    <a:close/>
                    <a:moveTo>
                      <a:pt x="295" y="93"/>
                    </a:moveTo>
                    <a:cubicBezTo>
                      <a:pt x="118" y="149"/>
                      <a:pt x="3" y="227"/>
                      <a:pt x="3" y="311"/>
                    </a:cubicBezTo>
                    <a:cubicBezTo>
                      <a:pt x="3" y="311"/>
                      <a:pt x="3" y="311"/>
                      <a:pt x="3" y="311"/>
                    </a:cubicBezTo>
                    <a:cubicBezTo>
                      <a:pt x="3" y="396"/>
                      <a:pt x="109" y="473"/>
                      <a:pt x="283" y="529"/>
                    </a:cubicBezTo>
                    <a:cubicBezTo>
                      <a:pt x="283" y="529"/>
                      <a:pt x="283" y="529"/>
                      <a:pt x="283" y="529"/>
                    </a:cubicBezTo>
                    <a:cubicBezTo>
                      <a:pt x="456" y="586"/>
                      <a:pt x="695" y="620"/>
                      <a:pt x="960" y="620"/>
                    </a:cubicBezTo>
                    <a:cubicBezTo>
                      <a:pt x="960" y="620"/>
                      <a:pt x="960" y="620"/>
                      <a:pt x="960" y="620"/>
                    </a:cubicBezTo>
                    <a:cubicBezTo>
                      <a:pt x="1224" y="620"/>
                      <a:pt x="1464" y="586"/>
                      <a:pt x="1637" y="529"/>
                    </a:cubicBezTo>
                    <a:cubicBezTo>
                      <a:pt x="1637" y="529"/>
                      <a:pt x="1637" y="529"/>
                      <a:pt x="1637" y="529"/>
                    </a:cubicBezTo>
                    <a:cubicBezTo>
                      <a:pt x="1810" y="473"/>
                      <a:pt x="1917" y="396"/>
                      <a:pt x="1916" y="311"/>
                    </a:cubicBezTo>
                    <a:cubicBezTo>
                      <a:pt x="1916" y="311"/>
                      <a:pt x="1916" y="311"/>
                      <a:pt x="1916" y="311"/>
                    </a:cubicBezTo>
                    <a:cubicBezTo>
                      <a:pt x="1917" y="227"/>
                      <a:pt x="1810" y="149"/>
                      <a:pt x="1637" y="93"/>
                    </a:cubicBezTo>
                    <a:cubicBezTo>
                      <a:pt x="1637" y="93"/>
                      <a:pt x="1637" y="93"/>
                      <a:pt x="1637" y="93"/>
                    </a:cubicBezTo>
                    <a:cubicBezTo>
                      <a:pt x="1464" y="37"/>
                      <a:pt x="1224" y="3"/>
                      <a:pt x="960" y="3"/>
                    </a:cubicBezTo>
                    <a:cubicBezTo>
                      <a:pt x="960" y="3"/>
                      <a:pt x="960" y="3"/>
                      <a:pt x="960" y="3"/>
                    </a:cubicBezTo>
                    <a:cubicBezTo>
                      <a:pt x="712" y="3"/>
                      <a:pt x="472" y="37"/>
                      <a:pt x="295" y="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1" name="Freeform 9"/>
              <p:cNvSpPr/>
              <p:nvPr/>
            </p:nvSpPr>
            <p:spPr bwMode="auto">
              <a:xfrm>
                <a:off x="4071" y="801"/>
                <a:ext cx="650" cy="561"/>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2" name="Freeform 10"/>
              <p:cNvSpPr/>
              <p:nvPr/>
            </p:nvSpPr>
            <p:spPr bwMode="auto">
              <a:xfrm>
                <a:off x="4075" y="812"/>
                <a:ext cx="628" cy="545"/>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3" name="Freeform 11"/>
              <p:cNvSpPr/>
              <p:nvPr/>
            </p:nvSpPr>
            <p:spPr bwMode="auto">
              <a:xfrm>
                <a:off x="4101" y="829"/>
                <a:ext cx="587" cy="504"/>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4" name="Freeform 12"/>
              <p:cNvSpPr/>
              <p:nvPr/>
            </p:nvSpPr>
            <p:spPr bwMode="auto">
              <a:xfrm>
                <a:off x="4125" y="869"/>
                <a:ext cx="421" cy="415"/>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5" name="Freeform 13"/>
              <p:cNvSpPr/>
              <p:nvPr/>
            </p:nvSpPr>
            <p:spPr bwMode="auto">
              <a:xfrm>
                <a:off x="4132" y="876"/>
                <a:ext cx="407" cy="403"/>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6" name="Freeform 14"/>
              <p:cNvSpPr/>
              <p:nvPr/>
            </p:nvSpPr>
            <p:spPr bwMode="auto">
              <a:xfrm>
                <a:off x="4251" y="1165"/>
                <a:ext cx="94" cy="43"/>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7" name="Freeform 15"/>
              <p:cNvSpPr/>
              <p:nvPr/>
            </p:nvSpPr>
            <p:spPr bwMode="auto">
              <a:xfrm>
                <a:off x="4390" y="1158"/>
                <a:ext cx="36" cy="36"/>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8" name="Freeform 16"/>
              <p:cNvSpPr/>
              <p:nvPr/>
            </p:nvSpPr>
            <p:spPr bwMode="auto">
              <a:xfrm>
                <a:off x="4203" y="1101"/>
                <a:ext cx="36" cy="36"/>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9" name="Freeform 17"/>
              <p:cNvSpPr/>
              <p:nvPr/>
            </p:nvSpPr>
            <p:spPr bwMode="auto">
              <a:xfrm>
                <a:off x="4378" y="1198"/>
                <a:ext cx="71" cy="43"/>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18"/>
              <p:cNvSpPr/>
              <p:nvPr/>
            </p:nvSpPr>
            <p:spPr bwMode="auto">
              <a:xfrm>
                <a:off x="4151" y="1118"/>
                <a:ext cx="69" cy="61"/>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19"/>
              <p:cNvSpPr/>
              <p:nvPr/>
            </p:nvSpPr>
            <p:spPr bwMode="auto">
              <a:xfrm>
                <a:off x="4177" y="900"/>
                <a:ext cx="287" cy="104"/>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20"/>
              <p:cNvSpPr/>
              <p:nvPr/>
            </p:nvSpPr>
            <p:spPr bwMode="auto">
              <a:xfrm>
                <a:off x="3153" y="2153"/>
                <a:ext cx="984" cy="1284"/>
              </a:xfrm>
              <a:custGeom>
                <a:avLst/>
                <a:gdLst>
                  <a:gd name="T0" fmla="*/ 173 w 416"/>
                  <a:gd name="T1" fmla="*/ 539 h 542"/>
                  <a:gd name="T2" fmla="*/ 248 w 416"/>
                  <a:gd name="T3" fmla="*/ 0 h 542"/>
                  <a:gd name="T4" fmla="*/ 340 w 416"/>
                  <a:gd name="T5" fmla="*/ 0 h 542"/>
                  <a:gd name="T6" fmla="*/ 416 w 416"/>
                  <a:gd name="T7" fmla="*/ 539 h 542"/>
                  <a:gd name="T8" fmla="*/ 285 w 416"/>
                  <a:gd name="T9" fmla="*/ 541 h 542"/>
                  <a:gd name="T10" fmla="*/ 173 w 416"/>
                  <a:gd name="T11" fmla="*/ 539 h 542"/>
                </a:gdLst>
                <a:ahLst/>
                <a:cxnLst>
                  <a:cxn ang="0">
                    <a:pos x="T0" y="T1"/>
                  </a:cxn>
                  <a:cxn ang="0">
                    <a:pos x="T2" y="T3"/>
                  </a:cxn>
                  <a:cxn ang="0">
                    <a:pos x="T4" y="T5"/>
                  </a:cxn>
                  <a:cxn ang="0">
                    <a:pos x="T6" y="T7"/>
                  </a:cxn>
                  <a:cxn ang="0">
                    <a:pos x="T8" y="T9"/>
                  </a:cxn>
                  <a:cxn ang="0">
                    <a:pos x="T10" y="T11"/>
                  </a:cxn>
                </a:cxnLst>
                <a:rect l="0" t="0" r="r" b="b"/>
                <a:pathLst>
                  <a:path w="416" h="542">
                    <a:moveTo>
                      <a:pt x="173" y="539"/>
                    </a:moveTo>
                    <a:cubicBezTo>
                      <a:pt x="0" y="319"/>
                      <a:pt x="248" y="0"/>
                      <a:pt x="248" y="0"/>
                    </a:cubicBezTo>
                    <a:cubicBezTo>
                      <a:pt x="340" y="0"/>
                      <a:pt x="340" y="0"/>
                      <a:pt x="340" y="0"/>
                    </a:cubicBezTo>
                    <a:cubicBezTo>
                      <a:pt x="201" y="324"/>
                      <a:pt x="395" y="508"/>
                      <a:pt x="416" y="539"/>
                    </a:cubicBezTo>
                    <a:cubicBezTo>
                      <a:pt x="416" y="539"/>
                      <a:pt x="378" y="542"/>
                      <a:pt x="285" y="541"/>
                    </a:cubicBezTo>
                    <a:cubicBezTo>
                      <a:pt x="191" y="541"/>
                      <a:pt x="173" y="539"/>
                      <a:pt x="173" y="5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21"/>
              <p:cNvSpPr>
                <a:spLocks noEditPoints="1"/>
              </p:cNvSpPr>
              <p:nvPr/>
            </p:nvSpPr>
            <p:spPr bwMode="auto">
              <a:xfrm>
                <a:off x="3413" y="2148"/>
                <a:ext cx="729" cy="1291"/>
              </a:xfrm>
              <a:custGeom>
                <a:avLst/>
                <a:gdLst>
                  <a:gd name="T0" fmla="*/ 175 w 308"/>
                  <a:gd name="T1" fmla="*/ 545 h 545"/>
                  <a:gd name="T2" fmla="*/ 63 w 308"/>
                  <a:gd name="T3" fmla="*/ 542 h 545"/>
                  <a:gd name="T4" fmla="*/ 63 w 308"/>
                  <a:gd name="T5" fmla="*/ 542 h 545"/>
                  <a:gd name="T6" fmla="*/ 63 w 308"/>
                  <a:gd name="T7" fmla="*/ 541 h 545"/>
                  <a:gd name="T8" fmla="*/ 64 w 308"/>
                  <a:gd name="T9" fmla="*/ 540 h 545"/>
                  <a:gd name="T10" fmla="*/ 63 w 308"/>
                  <a:gd name="T11" fmla="*/ 541 h 545"/>
                  <a:gd name="T12" fmla="*/ 63 w 308"/>
                  <a:gd name="T13" fmla="*/ 542 h 545"/>
                  <a:gd name="T14" fmla="*/ 62 w 308"/>
                  <a:gd name="T15" fmla="*/ 542 h 545"/>
                  <a:gd name="T16" fmla="*/ 62 w 308"/>
                  <a:gd name="T17" fmla="*/ 542 h 545"/>
                  <a:gd name="T18" fmla="*/ 0 w 308"/>
                  <a:gd name="T19" fmla="*/ 358 h 545"/>
                  <a:gd name="T20" fmla="*/ 0 w 308"/>
                  <a:gd name="T21" fmla="*/ 358 h 545"/>
                  <a:gd name="T22" fmla="*/ 137 w 308"/>
                  <a:gd name="T23" fmla="*/ 1 h 545"/>
                  <a:gd name="T24" fmla="*/ 137 w 308"/>
                  <a:gd name="T25" fmla="*/ 1 h 545"/>
                  <a:gd name="T26" fmla="*/ 138 w 308"/>
                  <a:gd name="T27" fmla="*/ 0 h 545"/>
                  <a:gd name="T28" fmla="*/ 138 w 308"/>
                  <a:gd name="T29" fmla="*/ 0 h 545"/>
                  <a:gd name="T30" fmla="*/ 230 w 308"/>
                  <a:gd name="T31" fmla="*/ 0 h 545"/>
                  <a:gd name="T32" fmla="*/ 232 w 308"/>
                  <a:gd name="T33" fmla="*/ 1 h 545"/>
                  <a:gd name="T34" fmla="*/ 232 w 308"/>
                  <a:gd name="T35" fmla="*/ 1 h 545"/>
                  <a:gd name="T36" fmla="*/ 232 w 308"/>
                  <a:gd name="T37" fmla="*/ 2 h 545"/>
                  <a:gd name="T38" fmla="*/ 232 w 308"/>
                  <a:gd name="T39" fmla="*/ 2 h 545"/>
                  <a:gd name="T40" fmla="*/ 182 w 308"/>
                  <a:gd name="T41" fmla="*/ 226 h 545"/>
                  <a:gd name="T42" fmla="*/ 182 w 308"/>
                  <a:gd name="T43" fmla="*/ 226 h 545"/>
                  <a:gd name="T44" fmla="*/ 307 w 308"/>
                  <a:gd name="T45" fmla="*/ 540 h 545"/>
                  <a:gd name="T46" fmla="*/ 307 w 308"/>
                  <a:gd name="T47" fmla="*/ 540 h 545"/>
                  <a:gd name="T48" fmla="*/ 307 w 308"/>
                  <a:gd name="T49" fmla="*/ 541 h 545"/>
                  <a:gd name="T50" fmla="*/ 307 w 308"/>
                  <a:gd name="T51" fmla="*/ 541 h 545"/>
                  <a:gd name="T52" fmla="*/ 306 w 308"/>
                  <a:gd name="T53" fmla="*/ 542 h 545"/>
                  <a:gd name="T54" fmla="*/ 306 w 308"/>
                  <a:gd name="T55" fmla="*/ 542 h 545"/>
                  <a:gd name="T56" fmla="*/ 189 w 308"/>
                  <a:gd name="T57" fmla="*/ 545 h 545"/>
                  <a:gd name="T58" fmla="*/ 189 w 308"/>
                  <a:gd name="T59" fmla="*/ 545 h 545"/>
                  <a:gd name="T60" fmla="*/ 175 w 308"/>
                  <a:gd name="T61" fmla="*/ 545 h 545"/>
                  <a:gd name="T62" fmla="*/ 84 w 308"/>
                  <a:gd name="T63" fmla="*/ 540 h 545"/>
                  <a:gd name="T64" fmla="*/ 175 w 308"/>
                  <a:gd name="T65" fmla="*/ 542 h 545"/>
                  <a:gd name="T66" fmla="*/ 175 w 308"/>
                  <a:gd name="T67" fmla="*/ 542 h 545"/>
                  <a:gd name="T68" fmla="*/ 189 w 308"/>
                  <a:gd name="T69" fmla="*/ 542 h 545"/>
                  <a:gd name="T70" fmla="*/ 189 w 308"/>
                  <a:gd name="T71" fmla="*/ 542 h 545"/>
                  <a:gd name="T72" fmla="*/ 303 w 308"/>
                  <a:gd name="T73" fmla="*/ 539 h 545"/>
                  <a:gd name="T74" fmla="*/ 303 w 308"/>
                  <a:gd name="T75" fmla="*/ 539 h 545"/>
                  <a:gd name="T76" fmla="*/ 179 w 308"/>
                  <a:gd name="T77" fmla="*/ 226 h 545"/>
                  <a:gd name="T78" fmla="*/ 179 w 308"/>
                  <a:gd name="T79" fmla="*/ 226 h 545"/>
                  <a:gd name="T80" fmla="*/ 228 w 308"/>
                  <a:gd name="T81" fmla="*/ 3 h 545"/>
                  <a:gd name="T82" fmla="*/ 228 w 308"/>
                  <a:gd name="T83" fmla="*/ 3 h 545"/>
                  <a:gd name="T84" fmla="*/ 139 w 308"/>
                  <a:gd name="T85" fmla="*/ 3 h 545"/>
                  <a:gd name="T86" fmla="*/ 118 w 308"/>
                  <a:gd name="T87" fmla="*/ 33 h 545"/>
                  <a:gd name="T88" fmla="*/ 118 w 308"/>
                  <a:gd name="T89" fmla="*/ 33 h 545"/>
                  <a:gd name="T90" fmla="*/ 71 w 308"/>
                  <a:gd name="T91" fmla="*/ 113 h 545"/>
                  <a:gd name="T92" fmla="*/ 71 w 308"/>
                  <a:gd name="T93" fmla="*/ 113 h 545"/>
                  <a:gd name="T94" fmla="*/ 3 w 308"/>
                  <a:gd name="T95" fmla="*/ 358 h 545"/>
                  <a:gd name="T96" fmla="*/ 3 w 308"/>
                  <a:gd name="T97" fmla="*/ 358 h 545"/>
                  <a:gd name="T98" fmla="*/ 64 w 308"/>
                  <a:gd name="T99" fmla="*/ 539 h 545"/>
                  <a:gd name="T100" fmla="*/ 64 w 308"/>
                  <a:gd name="T101" fmla="*/ 539 h 545"/>
                  <a:gd name="T102" fmla="*/ 84 w 308"/>
                  <a:gd name="T103" fmla="*/ 54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8" h="545">
                    <a:moveTo>
                      <a:pt x="175" y="545"/>
                    </a:moveTo>
                    <a:cubicBezTo>
                      <a:pt x="81" y="545"/>
                      <a:pt x="63" y="542"/>
                      <a:pt x="63" y="542"/>
                    </a:cubicBezTo>
                    <a:cubicBezTo>
                      <a:pt x="63" y="542"/>
                      <a:pt x="63" y="542"/>
                      <a:pt x="63" y="542"/>
                    </a:cubicBezTo>
                    <a:cubicBezTo>
                      <a:pt x="63" y="541"/>
                      <a:pt x="63" y="541"/>
                      <a:pt x="63" y="541"/>
                    </a:cubicBezTo>
                    <a:cubicBezTo>
                      <a:pt x="64" y="540"/>
                      <a:pt x="64" y="540"/>
                      <a:pt x="64" y="540"/>
                    </a:cubicBezTo>
                    <a:cubicBezTo>
                      <a:pt x="63" y="541"/>
                      <a:pt x="63" y="541"/>
                      <a:pt x="63" y="541"/>
                    </a:cubicBezTo>
                    <a:cubicBezTo>
                      <a:pt x="63" y="542"/>
                      <a:pt x="63" y="542"/>
                      <a:pt x="63" y="542"/>
                    </a:cubicBezTo>
                    <a:cubicBezTo>
                      <a:pt x="62" y="542"/>
                      <a:pt x="62" y="542"/>
                      <a:pt x="62" y="542"/>
                    </a:cubicBezTo>
                    <a:cubicBezTo>
                      <a:pt x="62" y="542"/>
                      <a:pt x="62" y="542"/>
                      <a:pt x="62" y="542"/>
                    </a:cubicBezTo>
                    <a:cubicBezTo>
                      <a:pt x="17" y="485"/>
                      <a:pt x="0" y="421"/>
                      <a:pt x="0" y="358"/>
                    </a:cubicBezTo>
                    <a:cubicBezTo>
                      <a:pt x="0" y="358"/>
                      <a:pt x="0" y="358"/>
                      <a:pt x="0" y="358"/>
                    </a:cubicBezTo>
                    <a:cubicBezTo>
                      <a:pt x="0" y="177"/>
                      <a:pt x="137" y="1"/>
                      <a:pt x="137" y="1"/>
                    </a:cubicBezTo>
                    <a:cubicBezTo>
                      <a:pt x="137" y="1"/>
                      <a:pt x="137" y="1"/>
                      <a:pt x="137" y="1"/>
                    </a:cubicBezTo>
                    <a:cubicBezTo>
                      <a:pt x="137" y="0"/>
                      <a:pt x="137" y="0"/>
                      <a:pt x="138" y="0"/>
                    </a:cubicBezTo>
                    <a:cubicBezTo>
                      <a:pt x="138" y="0"/>
                      <a:pt x="138" y="0"/>
                      <a:pt x="138" y="0"/>
                    </a:cubicBezTo>
                    <a:cubicBezTo>
                      <a:pt x="230" y="0"/>
                      <a:pt x="230" y="0"/>
                      <a:pt x="230" y="0"/>
                    </a:cubicBezTo>
                    <a:cubicBezTo>
                      <a:pt x="231" y="0"/>
                      <a:pt x="231" y="0"/>
                      <a:pt x="232" y="1"/>
                    </a:cubicBezTo>
                    <a:cubicBezTo>
                      <a:pt x="232" y="1"/>
                      <a:pt x="232" y="1"/>
                      <a:pt x="232" y="1"/>
                    </a:cubicBezTo>
                    <a:cubicBezTo>
                      <a:pt x="232" y="1"/>
                      <a:pt x="232" y="2"/>
                      <a:pt x="232" y="2"/>
                    </a:cubicBezTo>
                    <a:cubicBezTo>
                      <a:pt x="232" y="2"/>
                      <a:pt x="232" y="2"/>
                      <a:pt x="232" y="2"/>
                    </a:cubicBezTo>
                    <a:cubicBezTo>
                      <a:pt x="195" y="86"/>
                      <a:pt x="182" y="161"/>
                      <a:pt x="182" y="226"/>
                    </a:cubicBezTo>
                    <a:cubicBezTo>
                      <a:pt x="182" y="226"/>
                      <a:pt x="182" y="226"/>
                      <a:pt x="182" y="226"/>
                    </a:cubicBezTo>
                    <a:cubicBezTo>
                      <a:pt x="182" y="411"/>
                      <a:pt x="291" y="517"/>
                      <a:pt x="307" y="540"/>
                    </a:cubicBezTo>
                    <a:cubicBezTo>
                      <a:pt x="307" y="540"/>
                      <a:pt x="307" y="540"/>
                      <a:pt x="307" y="540"/>
                    </a:cubicBezTo>
                    <a:cubicBezTo>
                      <a:pt x="308" y="540"/>
                      <a:pt x="308" y="541"/>
                      <a:pt x="307" y="541"/>
                    </a:cubicBezTo>
                    <a:cubicBezTo>
                      <a:pt x="307" y="541"/>
                      <a:pt x="307" y="541"/>
                      <a:pt x="307" y="541"/>
                    </a:cubicBezTo>
                    <a:cubicBezTo>
                      <a:pt x="307" y="542"/>
                      <a:pt x="307" y="542"/>
                      <a:pt x="306" y="542"/>
                    </a:cubicBezTo>
                    <a:cubicBezTo>
                      <a:pt x="306" y="542"/>
                      <a:pt x="306" y="542"/>
                      <a:pt x="306" y="542"/>
                    </a:cubicBezTo>
                    <a:cubicBezTo>
                      <a:pt x="306" y="542"/>
                      <a:pt x="272" y="545"/>
                      <a:pt x="189" y="545"/>
                    </a:cubicBezTo>
                    <a:cubicBezTo>
                      <a:pt x="189" y="545"/>
                      <a:pt x="189" y="545"/>
                      <a:pt x="189" y="545"/>
                    </a:cubicBezTo>
                    <a:cubicBezTo>
                      <a:pt x="184" y="545"/>
                      <a:pt x="179" y="545"/>
                      <a:pt x="175" y="545"/>
                    </a:cubicBezTo>
                    <a:close/>
                    <a:moveTo>
                      <a:pt x="84" y="540"/>
                    </a:moveTo>
                    <a:cubicBezTo>
                      <a:pt x="100" y="541"/>
                      <a:pt x="128" y="542"/>
                      <a:pt x="175" y="542"/>
                    </a:cubicBezTo>
                    <a:cubicBezTo>
                      <a:pt x="175" y="542"/>
                      <a:pt x="175" y="542"/>
                      <a:pt x="175" y="542"/>
                    </a:cubicBezTo>
                    <a:cubicBezTo>
                      <a:pt x="179" y="542"/>
                      <a:pt x="184" y="542"/>
                      <a:pt x="189" y="542"/>
                    </a:cubicBezTo>
                    <a:cubicBezTo>
                      <a:pt x="189" y="542"/>
                      <a:pt x="189" y="542"/>
                      <a:pt x="189" y="542"/>
                    </a:cubicBezTo>
                    <a:cubicBezTo>
                      <a:pt x="259" y="542"/>
                      <a:pt x="294" y="540"/>
                      <a:pt x="303" y="539"/>
                    </a:cubicBezTo>
                    <a:cubicBezTo>
                      <a:pt x="303" y="539"/>
                      <a:pt x="303" y="539"/>
                      <a:pt x="303" y="539"/>
                    </a:cubicBezTo>
                    <a:cubicBezTo>
                      <a:pt x="283" y="513"/>
                      <a:pt x="179" y="407"/>
                      <a:pt x="179" y="226"/>
                    </a:cubicBezTo>
                    <a:cubicBezTo>
                      <a:pt x="179" y="226"/>
                      <a:pt x="179" y="226"/>
                      <a:pt x="179" y="226"/>
                    </a:cubicBezTo>
                    <a:cubicBezTo>
                      <a:pt x="179" y="161"/>
                      <a:pt x="192" y="87"/>
                      <a:pt x="228" y="3"/>
                    </a:cubicBezTo>
                    <a:cubicBezTo>
                      <a:pt x="228" y="3"/>
                      <a:pt x="228" y="3"/>
                      <a:pt x="228" y="3"/>
                    </a:cubicBezTo>
                    <a:cubicBezTo>
                      <a:pt x="139" y="3"/>
                      <a:pt x="139" y="3"/>
                      <a:pt x="139" y="3"/>
                    </a:cubicBezTo>
                    <a:cubicBezTo>
                      <a:pt x="137" y="6"/>
                      <a:pt x="129" y="16"/>
                      <a:pt x="118" y="33"/>
                    </a:cubicBezTo>
                    <a:cubicBezTo>
                      <a:pt x="118" y="33"/>
                      <a:pt x="118" y="33"/>
                      <a:pt x="118" y="33"/>
                    </a:cubicBezTo>
                    <a:cubicBezTo>
                      <a:pt x="105" y="52"/>
                      <a:pt x="88" y="80"/>
                      <a:pt x="71" y="113"/>
                    </a:cubicBezTo>
                    <a:cubicBezTo>
                      <a:pt x="71" y="113"/>
                      <a:pt x="71" y="113"/>
                      <a:pt x="71" y="113"/>
                    </a:cubicBezTo>
                    <a:cubicBezTo>
                      <a:pt x="37" y="179"/>
                      <a:pt x="3" y="268"/>
                      <a:pt x="3" y="358"/>
                    </a:cubicBezTo>
                    <a:cubicBezTo>
                      <a:pt x="3" y="358"/>
                      <a:pt x="3" y="358"/>
                      <a:pt x="3" y="358"/>
                    </a:cubicBezTo>
                    <a:cubicBezTo>
                      <a:pt x="3" y="420"/>
                      <a:pt x="20" y="483"/>
                      <a:pt x="64" y="539"/>
                    </a:cubicBezTo>
                    <a:cubicBezTo>
                      <a:pt x="64" y="539"/>
                      <a:pt x="64" y="539"/>
                      <a:pt x="64" y="539"/>
                    </a:cubicBezTo>
                    <a:cubicBezTo>
                      <a:pt x="65" y="539"/>
                      <a:pt x="71" y="540"/>
                      <a:pt x="84" y="5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22"/>
              <p:cNvSpPr/>
              <p:nvPr/>
            </p:nvSpPr>
            <p:spPr bwMode="auto">
              <a:xfrm>
                <a:off x="2611" y="1338"/>
                <a:ext cx="660" cy="580"/>
              </a:xfrm>
              <a:custGeom>
                <a:avLst/>
                <a:gdLst>
                  <a:gd name="T0" fmla="*/ 76 w 279"/>
                  <a:gd name="T1" fmla="*/ 151 h 245"/>
                  <a:gd name="T2" fmla="*/ 78 w 279"/>
                  <a:gd name="T3" fmla="*/ 73 h 245"/>
                  <a:gd name="T4" fmla="*/ 87 w 279"/>
                  <a:gd name="T5" fmla="*/ 30 h 245"/>
                  <a:gd name="T6" fmla="*/ 135 w 279"/>
                  <a:gd name="T7" fmla="*/ 50 h 245"/>
                  <a:gd name="T8" fmla="*/ 217 w 279"/>
                  <a:gd name="T9" fmla="*/ 16 h 245"/>
                  <a:gd name="T10" fmla="*/ 231 w 279"/>
                  <a:gd name="T11" fmla="*/ 102 h 245"/>
                  <a:gd name="T12" fmla="*/ 275 w 279"/>
                  <a:gd name="T13" fmla="*/ 147 h 245"/>
                  <a:gd name="T14" fmla="*/ 218 w 279"/>
                  <a:gd name="T15" fmla="*/ 180 h 245"/>
                  <a:gd name="T16" fmla="*/ 211 w 279"/>
                  <a:gd name="T17" fmla="*/ 221 h 245"/>
                  <a:gd name="T18" fmla="*/ 150 w 279"/>
                  <a:gd name="T19" fmla="*/ 207 h 245"/>
                  <a:gd name="T20" fmla="*/ 83 w 279"/>
                  <a:gd name="T21" fmla="*/ 217 h 245"/>
                  <a:gd name="T22" fmla="*/ 76 w 279"/>
                  <a:gd name="T23" fmla="*/ 15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245">
                    <a:moveTo>
                      <a:pt x="76" y="151"/>
                    </a:moveTo>
                    <a:cubicBezTo>
                      <a:pt x="0" y="167"/>
                      <a:pt x="8" y="55"/>
                      <a:pt x="78" y="73"/>
                    </a:cubicBezTo>
                    <a:cubicBezTo>
                      <a:pt x="78" y="73"/>
                      <a:pt x="56" y="46"/>
                      <a:pt x="87" y="30"/>
                    </a:cubicBezTo>
                    <a:cubicBezTo>
                      <a:pt x="122" y="12"/>
                      <a:pt x="135" y="50"/>
                      <a:pt x="135" y="50"/>
                    </a:cubicBezTo>
                    <a:cubicBezTo>
                      <a:pt x="139" y="12"/>
                      <a:pt x="188" y="0"/>
                      <a:pt x="217" y="16"/>
                    </a:cubicBezTo>
                    <a:cubicBezTo>
                      <a:pt x="253" y="35"/>
                      <a:pt x="257" y="80"/>
                      <a:pt x="231" y="102"/>
                    </a:cubicBezTo>
                    <a:cubicBezTo>
                      <a:pt x="259" y="101"/>
                      <a:pt x="279" y="121"/>
                      <a:pt x="275" y="147"/>
                    </a:cubicBezTo>
                    <a:cubicBezTo>
                      <a:pt x="269" y="177"/>
                      <a:pt x="247" y="185"/>
                      <a:pt x="218" y="180"/>
                    </a:cubicBezTo>
                    <a:cubicBezTo>
                      <a:pt x="228" y="185"/>
                      <a:pt x="223" y="216"/>
                      <a:pt x="211" y="221"/>
                    </a:cubicBezTo>
                    <a:cubicBezTo>
                      <a:pt x="196" y="228"/>
                      <a:pt x="163" y="235"/>
                      <a:pt x="150" y="207"/>
                    </a:cubicBezTo>
                    <a:cubicBezTo>
                      <a:pt x="150" y="207"/>
                      <a:pt x="127" y="245"/>
                      <a:pt x="83" y="217"/>
                    </a:cubicBezTo>
                    <a:cubicBezTo>
                      <a:pt x="41" y="192"/>
                      <a:pt x="76" y="151"/>
                      <a:pt x="76" y="15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23"/>
              <p:cNvSpPr>
                <a:spLocks noEditPoints="1"/>
              </p:cNvSpPr>
              <p:nvPr/>
            </p:nvSpPr>
            <p:spPr bwMode="auto">
              <a:xfrm>
                <a:off x="2660" y="1357"/>
                <a:ext cx="606" cy="524"/>
              </a:xfrm>
              <a:custGeom>
                <a:avLst/>
                <a:gdLst>
                  <a:gd name="T0" fmla="*/ 40 w 256"/>
                  <a:gd name="T1" fmla="*/ 178 h 221"/>
                  <a:gd name="T2" fmla="*/ 41 w 256"/>
                  <a:gd name="T3" fmla="*/ 146 h 221"/>
                  <a:gd name="T4" fmla="*/ 10 w 256"/>
                  <a:gd name="T5" fmla="*/ 134 h 221"/>
                  <a:gd name="T6" fmla="*/ 43 w 256"/>
                  <a:gd name="T7" fmla="*/ 61 h 221"/>
                  <a:gd name="T8" fmla="*/ 54 w 256"/>
                  <a:gd name="T9" fmla="*/ 62 h 221"/>
                  <a:gd name="T10" fmla="*/ 65 w 256"/>
                  <a:gd name="T11" fmla="*/ 20 h 221"/>
                  <a:gd name="T12" fmla="*/ 83 w 256"/>
                  <a:gd name="T13" fmla="*/ 16 h 221"/>
                  <a:gd name="T14" fmla="*/ 168 w 256"/>
                  <a:gd name="T15" fmla="*/ 0 h 221"/>
                  <a:gd name="T16" fmla="*/ 196 w 256"/>
                  <a:gd name="T17" fmla="*/ 6 h 221"/>
                  <a:gd name="T18" fmla="*/ 214 w 256"/>
                  <a:gd name="T19" fmla="*/ 92 h 221"/>
                  <a:gd name="T20" fmla="*/ 256 w 256"/>
                  <a:gd name="T21" fmla="*/ 131 h 221"/>
                  <a:gd name="T22" fmla="*/ 213 w 256"/>
                  <a:gd name="T23" fmla="*/ 175 h 221"/>
                  <a:gd name="T24" fmla="*/ 201 w 256"/>
                  <a:gd name="T25" fmla="*/ 174 h 221"/>
                  <a:gd name="T26" fmla="*/ 191 w 256"/>
                  <a:gd name="T27" fmla="*/ 215 h 221"/>
                  <a:gd name="T28" fmla="*/ 163 w 256"/>
                  <a:gd name="T29" fmla="*/ 221 h 221"/>
                  <a:gd name="T30" fmla="*/ 93 w 256"/>
                  <a:gd name="T31" fmla="*/ 221 h 221"/>
                  <a:gd name="T32" fmla="*/ 57 w 256"/>
                  <a:gd name="T33" fmla="*/ 143 h 221"/>
                  <a:gd name="T34" fmla="*/ 50 w 256"/>
                  <a:gd name="T35" fmla="*/ 154 h 221"/>
                  <a:gd name="T36" fmla="*/ 43 w 256"/>
                  <a:gd name="T37" fmla="*/ 178 h 221"/>
                  <a:gd name="T38" fmla="*/ 93 w 256"/>
                  <a:gd name="T39" fmla="*/ 218 h 221"/>
                  <a:gd name="T40" fmla="*/ 119 w 256"/>
                  <a:gd name="T41" fmla="*/ 208 h 221"/>
                  <a:gd name="T42" fmla="*/ 129 w 256"/>
                  <a:gd name="T43" fmla="*/ 198 h 221"/>
                  <a:gd name="T44" fmla="*/ 130 w 256"/>
                  <a:gd name="T45" fmla="*/ 198 h 221"/>
                  <a:gd name="T46" fmla="*/ 190 w 256"/>
                  <a:gd name="T47" fmla="*/ 212 h 221"/>
                  <a:gd name="T48" fmla="*/ 201 w 256"/>
                  <a:gd name="T49" fmla="*/ 185 h 221"/>
                  <a:gd name="T50" fmla="*/ 196 w 256"/>
                  <a:gd name="T51" fmla="*/ 171 h 221"/>
                  <a:gd name="T52" fmla="*/ 198 w 256"/>
                  <a:gd name="T53" fmla="*/ 170 h 221"/>
                  <a:gd name="T54" fmla="*/ 252 w 256"/>
                  <a:gd name="T55" fmla="*/ 138 h 221"/>
                  <a:gd name="T56" fmla="*/ 253 w 256"/>
                  <a:gd name="T57" fmla="*/ 131 h 221"/>
                  <a:gd name="T58" fmla="*/ 211 w 256"/>
                  <a:gd name="T59" fmla="*/ 95 h 221"/>
                  <a:gd name="T60" fmla="*/ 209 w 256"/>
                  <a:gd name="T61" fmla="*/ 94 h 221"/>
                  <a:gd name="T62" fmla="*/ 226 w 256"/>
                  <a:gd name="T63" fmla="*/ 57 h 221"/>
                  <a:gd name="T64" fmla="*/ 195 w 256"/>
                  <a:gd name="T65" fmla="*/ 9 h 221"/>
                  <a:gd name="T66" fmla="*/ 115 w 256"/>
                  <a:gd name="T67" fmla="*/ 42 h 221"/>
                  <a:gd name="T68" fmla="*/ 114 w 256"/>
                  <a:gd name="T69" fmla="*/ 44 h 221"/>
                  <a:gd name="T70" fmla="*/ 106 w 256"/>
                  <a:gd name="T71" fmla="*/ 31 h 221"/>
                  <a:gd name="T72" fmla="*/ 83 w 256"/>
                  <a:gd name="T73" fmla="*/ 19 h 221"/>
                  <a:gd name="T74" fmla="*/ 51 w 256"/>
                  <a:gd name="T75" fmla="*/ 44 h 221"/>
                  <a:gd name="T76" fmla="*/ 55 w 256"/>
                  <a:gd name="T77" fmla="*/ 58 h 221"/>
                  <a:gd name="T78" fmla="*/ 59 w 256"/>
                  <a:gd name="T79" fmla="*/ 65 h 221"/>
                  <a:gd name="T80" fmla="*/ 57 w 256"/>
                  <a:gd name="T81" fmla="*/ 66 h 221"/>
                  <a:gd name="T82" fmla="*/ 3 w 256"/>
                  <a:gd name="T83" fmla="*/ 106 h 221"/>
                  <a:gd name="T84" fmla="*/ 41 w 256"/>
                  <a:gd name="T85" fmla="*/ 143 h 221"/>
                  <a:gd name="T86" fmla="*/ 56 w 256"/>
                  <a:gd name="T87" fmla="*/ 14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21">
                    <a:moveTo>
                      <a:pt x="61" y="211"/>
                    </a:moveTo>
                    <a:cubicBezTo>
                      <a:pt x="45" y="201"/>
                      <a:pt x="40" y="189"/>
                      <a:pt x="40" y="178"/>
                    </a:cubicBezTo>
                    <a:cubicBezTo>
                      <a:pt x="40" y="178"/>
                      <a:pt x="40" y="178"/>
                      <a:pt x="40" y="178"/>
                    </a:cubicBezTo>
                    <a:cubicBezTo>
                      <a:pt x="40" y="164"/>
                      <a:pt x="48" y="151"/>
                      <a:pt x="52" y="146"/>
                    </a:cubicBezTo>
                    <a:cubicBezTo>
                      <a:pt x="52" y="146"/>
                      <a:pt x="52" y="146"/>
                      <a:pt x="52" y="146"/>
                    </a:cubicBezTo>
                    <a:cubicBezTo>
                      <a:pt x="48" y="146"/>
                      <a:pt x="45" y="146"/>
                      <a:pt x="41" y="146"/>
                    </a:cubicBezTo>
                    <a:cubicBezTo>
                      <a:pt x="41" y="146"/>
                      <a:pt x="41" y="146"/>
                      <a:pt x="41" y="146"/>
                    </a:cubicBezTo>
                    <a:cubicBezTo>
                      <a:pt x="27" y="147"/>
                      <a:pt x="17" y="141"/>
                      <a:pt x="10" y="134"/>
                    </a:cubicBezTo>
                    <a:cubicBezTo>
                      <a:pt x="10" y="134"/>
                      <a:pt x="10" y="134"/>
                      <a:pt x="10" y="134"/>
                    </a:cubicBezTo>
                    <a:cubicBezTo>
                      <a:pt x="3" y="126"/>
                      <a:pt x="0" y="116"/>
                      <a:pt x="0" y="106"/>
                    </a:cubicBezTo>
                    <a:cubicBezTo>
                      <a:pt x="0" y="106"/>
                      <a:pt x="0" y="106"/>
                      <a:pt x="0" y="106"/>
                    </a:cubicBezTo>
                    <a:cubicBezTo>
                      <a:pt x="0" y="84"/>
                      <a:pt x="15" y="61"/>
                      <a:pt x="43" y="61"/>
                    </a:cubicBezTo>
                    <a:cubicBezTo>
                      <a:pt x="43" y="61"/>
                      <a:pt x="43" y="61"/>
                      <a:pt x="43" y="61"/>
                    </a:cubicBezTo>
                    <a:cubicBezTo>
                      <a:pt x="46" y="61"/>
                      <a:pt x="50" y="62"/>
                      <a:pt x="54" y="62"/>
                    </a:cubicBezTo>
                    <a:cubicBezTo>
                      <a:pt x="54" y="62"/>
                      <a:pt x="54" y="62"/>
                      <a:pt x="54" y="62"/>
                    </a:cubicBezTo>
                    <a:cubicBezTo>
                      <a:pt x="52" y="59"/>
                      <a:pt x="48" y="52"/>
                      <a:pt x="48" y="44"/>
                    </a:cubicBezTo>
                    <a:cubicBezTo>
                      <a:pt x="48" y="44"/>
                      <a:pt x="48" y="44"/>
                      <a:pt x="48" y="44"/>
                    </a:cubicBezTo>
                    <a:cubicBezTo>
                      <a:pt x="48" y="36"/>
                      <a:pt x="52" y="27"/>
                      <a:pt x="65" y="20"/>
                    </a:cubicBezTo>
                    <a:cubicBezTo>
                      <a:pt x="65" y="20"/>
                      <a:pt x="65" y="20"/>
                      <a:pt x="65" y="20"/>
                    </a:cubicBezTo>
                    <a:cubicBezTo>
                      <a:pt x="72" y="17"/>
                      <a:pt x="78" y="16"/>
                      <a:pt x="83" y="16"/>
                    </a:cubicBezTo>
                    <a:cubicBezTo>
                      <a:pt x="83" y="16"/>
                      <a:pt x="83" y="16"/>
                      <a:pt x="83" y="16"/>
                    </a:cubicBezTo>
                    <a:cubicBezTo>
                      <a:pt x="100" y="16"/>
                      <a:pt x="109" y="29"/>
                      <a:pt x="113" y="37"/>
                    </a:cubicBezTo>
                    <a:cubicBezTo>
                      <a:pt x="113" y="37"/>
                      <a:pt x="113" y="37"/>
                      <a:pt x="113" y="37"/>
                    </a:cubicBezTo>
                    <a:cubicBezTo>
                      <a:pt x="119" y="12"/>
                      <a:pt x="144" y="0"/>
                      <a:pt x="168" y="0"/>
                    </a:cubicBezTo>
                    <a:cubicBezTo>
                      <a:pt x="168" y="0"/>
                      <a:pt x="168" y="0"/>
                      <a:pt x="168" y="0"/>
                    </a:cubicBezTo>
                    <a:cubicBezTo>
                      <a:pt x="178" y="0"/>
                      <a:pt x="188" y="2"/>
                      <a:pt x="196" y="6"/>
                    </a:cubicBezTo>
                    <a:cubicBezTo>
                      <a:pt x="196" y="6"/>
                      <a:pt x="196" y="6"/>
                      <a:pt x="196" y="6"/>
                    </a:cubicBezTo>
                    <a:cubicBezTo>
                      <a:pt x="218" y="18"/>
                      <a:pt x="229" y="38"/>
                      <a:pt x="229" y="57"/>
                    </a:cubicBezTo>
                    <a:cubicBezTo>
                      <a:pt x="229" y="57"/>
                      <a:pt x="229" y="57"/>
                      <a:pt x="229" y="57"/>
                    </a:cubicBezTo>
                    <a:cubicBezTo>
                      <a:pt x="229" y="70"/>
                      <a:pt x="224" y="83"/>
                      <a:pt x="214" y="92"/>
                    </a:cubicBezTo>
                    <a:cubicBezTo>
                      <a:pt x="214" y="92"/>
                      <a:pt x="214" y="92"/>
                      <a:pt x="214" y="92"/>
                    </a:cubicBezTo>
                    <a:cubicBezTo>
                      <a:pt x="238" y="93"/>
                      <a:pt x="256" y="109"/>
                      <a:pt x="256" y="131"/>
                    </a:cubicBezTo>
                    <a:cubicBezTo>
                      <a:pt x="256" y="131"/>
                      <a:pt x="256" y="131"/>
                      <a:pt x="256" y="131"/>
                    </a:cubicBezTo>
                    <a:cubicBezTo>
                      <a:pt x="256" y="134"/>
                      <a:pt x="256" y="136"/>
                      <a:pt x="255" y="139"/>
                    </a:cubicBezTo>
                    <a:cubicBezTo>
                      <a:pt x="255" y="139"/>
                      <a:pt x="255" y="139"/>
                      <a:pt x="255" y="139"/>
                    </a:cubicBezTo>
                    <a:cubicBezTo>
                      <a:pt x="251" y="164"/>
                      <a:pt x="234" y="175"/>
                      <a:pt x="213" y="175"/>
                    </a:cubicBezTo>
                    <a:cubicBezTo>
                      <a:pt x="213" y="175"/>
                      <a:pt x="213" y="175"/>
                      <a:pt x="213" y="175"/>
                    </a:cubicBezTo>
                    <a:cubicBezTo>
                      <a:pt x="209" y="175"/>
                      <a:pt x="205" y="174"/>
                      <a:pt x="201" y="174"/>
                    </a:cubicBezTo>
                    <a:cubicBezTo>
                      <a:pt x="201" y="174"/>
                      <a:pt x="201" y="174"/>
                      <a:pt x="201" y="174"/>
                    </a:cubicBezTo>
                    <a:cubicBezTo>
                      <a:pt x="203" y="177"/>
                      <a:pt x="204" y="181"/>
                      <a:pt x="204" y="185"/>
                    </a:cubicBezTo>
                    <a:cubicBezTo>
                      <a:pt x="204" y="185"/>
                      <a:pt x="204" y="185"/>
                      <a:pt x="204" y="185"/>
                    </a:cubicBezTo>
                    <a:cubicBezTo>
                      <a:pt x="204" y="196"/>
                      <a:pt x="199" y="210"/>
                      <a:pt x="191" y="215"/>
                    </a:cubicBezTo>
                    <a:cubicBezTo>
                      <a:pt x="191" y="215"/>
                      <a:pt x="191" y="215"/>
                      <a:pt x="191" y="215"/>
                    </a:cubicBezTo>
                    <a:cubicBezTo>
                      <a:pt x="184" y="218"/>
                      <a:pt x="174" y="221"/>
                      <a:pt x="163" y="221"/>
                    </a:cubicBezTo>
                    <a:cubicBezTo>
                      <a:pt x="163" y="221"/>
                      <a:pt x="163" y="221"/>
                      <a:pt x="163" y="221"/>
                    </a:cubicBezTo>
                    <a:cubicBezTo>
                      <a:pt x="150" y="221"/>
                      <a:pt x="136" y="216"/>
                      <a:pt x="128" y="202"/>
                    </a:cubicBezTo>
                    <a:cubicBezTo>
                      <a:pt x="128" y="202"/>
                      <a:pt x="128" y="202"/>
                      <a:pt x="128" y="202"/>
                    </a:cubicBezTo>
                    <a:cubicBezTo>
                      <a:pt x="125" y="207"/>
                      <a:pt x="113" y="221"/>
                      <a:pt x="93" y="221"/>
                    </a:cubicBezTo>
                    <a:cubicBezTo>
                      <a:pt x="93" y="221"/>
                      <a:pt x="93" y="221"/>
                      <a:pt x="93" y="221"/>
                    </a:cubicBezTo>
                    <a:cubicBezTo>
                      <a:pt x="84" y="221"/>
                      <a:pt x="73" y="218"/>
                      <a:pt x="61" y="211"/>
                    </a:cubicBezTo>
                    <a:close/>
                    <a:moveTo>
                      <a:pt x="57" y="143"/>
                    </a:moveTo>
                    <a:cubicBezTo>
                      <a:pt x="57" y="143"/>
                      <a:pt x="57" y="144"/>
                      <a:pt x="57" y="144"/>
                    </a:cubicBezTo>
                    <a:cubicBezTo>
                      <a:pt x="57" y="144"/>
                      <a:pt x="57" y="144"/>
                      <a:pt x="57" y="144"/>
                    </a:cubicBezTo>
                    <a:cubicBezTo>
                      <a:pt x="57" y="144"/>
                      <a:pt x="53" y="148"/>
                      <a:pt x="50" y="154"/>
                    </a:cubicBezTo>
                    <a:cubicBezTo>
                      <a:pt x="50" y="154"/>
                      <a:pt x="50" y="154"/>
                      <a:pt x="50" y="154"/>
                    </a:cubicBezTo>
                    <a:cubicBezTo>
                      <a:pt x="46" y="160"/>
                      <a:pt x="43" y="169"/>
                      <a:pt x="43" y="178"/>
                    </a:cubicBezTo>
                    <a:cubicBezTo>
                      <a:pt x="43" y="178"/>
                      <a:pt x="43" y="178"/>
                      <a:pt x="43" y="178"/>
                    </a:cubicBezTo>
                    <a:cubicBezTo>
                      <a:pt x="43" y="188"/>
                      <a:pt x="48" y="199"/>
                      <a:pt x="63" y="208"/>
                    </a:cubicBezTo>
                    <a:cubicBezTo>
                      <a:pt x="63" y="208"/>
                      <a:pt x="63" y="208"/>
                      <a:pt x="63" y="208"/>
                    </a:cubicBezTo>
                    <a:cubicBezTo>
                      <a:pt x="74" y="215"/>
                      <a:pt x="84" y="218"/>
                      <a:pt x="93" y="218"/>
                    </a:cubicBezTo>
                    <a:cubicBezTo>
                      <a:pt x="93" y="218"/>
                      <a:pt x="93" y="218"/>
                      <a:pt x="93" y="218"/>
                    </a:cubicBezTo>
                    <a:cubicBezTo>
                      <a:pt x="104" y="218"/>
                      <a:pt x="113" y="213"/>
                      <a:pt x="119" y="208"/>
                    </a:cubicBezTo>
                    <a:cubicBezTo>
                      <a:pt x="119" y="208"/>
                      <a:pt x="119" y="208"/>
                      <a:pt x="119" y="208"/>
                    </a:cubicBezTo>
                    <a:cubicBezTo>
                      <a:pt x="124" y="203"/>
                      <a:pt x="127" y="198"/>
                      <a:pt x="127" y="198"/>
                    </a:cubicBezTo>
                    <a:cubicBezTo>
                      <a:pt x="127" y="198"/>
                      <a:pt x="127" y="198"/>
                      <a:pt x="127" y="198"/>
                    </a:cubicBezTo>
                    <a:cubicBezTo>
                      <a:pt x="128" y="198"/>
                      <a:pt x="128" y="198"/>
                      <a:pt x="129" y="198"/>
                    </a:cubicBezTo>
                    <a:cubicBezTo>
                      <a:pt x="129" y="198"/>
                      <a:pt x="129" y="198"/>
                      <a:pt x="129" y="198"/>
                    </a:cubicBezTo>
                    <a:cubicBezTo>
                      <a:pt x="129" y="198"/>
                      <a:pt x="130" y="198"/>
                      <a:pt x="130" y="198"/>
                    </a:cubicBezTo>
                    <a:cubicBezTo>
                      <a:pt x="130" y="198"/>
                      <a:pt x="130" y="198"/>
                      <a:pt x="130" y="198"/>
                    </a:cubicBezTo>
                    <a:cubicBezTo>
                      <a:pt x="137" y="213"/>
                      <a:pt x="150" y="218"/>
                      <a:pt x="163" y="218"/>
                    </a:cubicBezTo>
                    <a:cubicBezTo>
                      <a:pt x="163" y="218"/>
                      <a:pt x="163" y="218"/>
                      <a:pt x="163" y="218"/>
                    </a:cubicBezTo>
                    <a:cubicBezTo>
                      <a:pt x="173" y="218"/>
                      <a:pt x="183" y="215"/>
                      <a:pt x="190" y="212"/>
                    </a:cubicBezTo>
                    <a:cubicBezTo>
                      <a:pt x="190" y="212"/>
                      <a:pt x="190" y="212"/>
                      <a:pt x="190" y="212"/>
                    </a:cubicBezTo>
                    <a:cubicBezTo>
                      <a:pt x="196" y="209"/>
                      <a:pt x="201" y="196"/>
                      <a:pt x="201" y="185"/>
                    </a:cubicBezTo>
                    <a:cubicBezTo>
                      <a:pt x="201" y="185"/>
                      <a:pt x="201" y="185"/>
                      <a:pt x="201" y="185"/>
                    </a:cubicBezTo>
                    <a:cubicBezTo>
                      <a:pt x="201" y="179"/>
                      <a:pt x="199" y="174"/>
                      <a:pt x="197" y="173"/>
                    </a:cubicBezTo>
                    <a:cubicBezTo>
                      <a:pt x="197" y="173"/>
                      <a:pt x="197" y="173"/>
                      <a:pt x="197" y="173"/>
                    </a:cubicBezTo>
                    <a:cubicBezTo>
                      <a:pt x="196" y="173"/>
                      <a:pt x="196" y="172"/>
                      <a:pt x="196" y="171"/>
                    </a:cubicBezTo>
                    <a:cubicBezTo>
                      <a:pt x="196" y="171"/>
                      <a:pt x="196" y="171"/>
                      <a:pt x="196" y="171"/>
                    </a:cubicBezTo>
                    <a:cubicBezTo>
                      <a:pt x="196" y="171"/>
                      <a:pt x="197" y="170"/>
                      <a:pt x="198" y="170"/>
                    </a:cubicBezTo>
                    <a:cubicBezTo>
                      <a:pt x="198" y="170"/>
                      <a:pt x="198" y="170"/>
                      <a:pt x="198" y="170"/>
                    </a:cubicBezTo>
                    <a:cubicBezTo>
                      <a:pt x="203" y="171"/>
                      <a:pt x="208" y="172"/>
                      <a:pt x="213" y="172"/>
                    </a:cubicBezTo>
                    <a:cubicBezTo>
                      <a:pt x="213" y="172"/>
                      <a:pt x="213" y="172"/>
                      <a:pt x="213" y="172"/>
                    </a:cubicBezTo>
                    <a:cubicBezTo>
                      <a:pt x="233" y="172"/>
                      <a:pt x="248" y="162"/>
                      <a:pt x="252" y="138"/>
                    </a:cubicBezTo>
                    <a:cubicBezTo>
                      <a:pt x="252" y="138"/>
                      <a:pt x="252" y="138"/>
                      <a:pt x="252" y="138"/>
                    </a:cubicBezTo>
                    <a:cubicBezTo>
                      <a:pt x="253" y="136"/>
                      <a:pt x="253" y="134"/>
                      <a:pt x="253" y="131"/>
                    </a:cubicBezTo>
                    <a:cubicBezTo>
                      <a:pt x="253" y="131"/>
                      <a:pt x="253" y="131"/>
                      <a:pt x="253" y="131"/>
                    </a:cubicBezTo>
                    <a:cubicBezTo>
                      <a:pt x="253" y="111"/>
                      <a:pt x="236" y="95"/>
                      <a:pt x="213" y="95"/>
                    </a:cubicBezTo>
                    <a:cubicBezTo>
                      <a:pt x="213" y="95"/>
                      <a:pt x="213" y="95"/>
                      <a:pt x="213" y="95"/>
                    </a:cubicBezTo>
                    <a:cubicBezTo>
                      <a:pt x="212" y="95"/>
                      <a:pt x="211" y="95"/>
                      <a:pt x="211" y="95"/>
                    </a:cubicBezTo>
                    <a:cubicBezTo>
                      <a:pt x="211" y="95"/>
                      <a:pt x="211" y="95"/>
                      <a:pt x="211" y="95"/>
                    </a:cubicBezTo>
                    <a:cubicBezTo>
                      <a:pt x="210" y="95"/>
                      <a:pt x="209" y="95"/>
                      <a:pt x="209" y="94"/>
                    </a:cubicBezTo>
                    <a:cubicBezTo>
                      <a:pt x="209" y="94"/>
                      <a:pt x="209" y="94"/>
                      <a:pt x="209" y="94"/>
                    </a:cubicBezTo>
                    <a:cubicBezTo>
                      <a:pt x="209" y="94"/>
                      <a:pt x="209" y="93"/>
                      <a:pt x="209" y="93"/>
                    </a:cubicBezTo>
                    <a:cubicBezTo>
                      <a:pt x="209" y="93"/>
                      <a:pt x="209" y="93"/>
                      <a:pt x="209" y="93"/>
                    </a:cubicBezTo>
                    <a:cubicBezTo>
                      <a:pt x="220" y="84"/>
                      <a:pt x="226" y="71"/>
                      <a:pt x="226" y="57"/>
                    </a:cubicBezTo>
                    <a:cubicBezTo>
                      <a:pt x="226" y="57"/>
                      <a:pt x="226" y="57"/>
                      <a:pt x="226" y="57"/>
                    </a:cubicBezTo>
                    <a:cubicBezTo>
                      <a:pt x="226" y="39"/>
                      <a:pt x="216" y="20"/>
                      <a:pt x="195" y="9"/>
                    </a:cubicBezTo>
                    <a:cubicBezTo>
                      <a:pt x="195" y="9"/>
                      <a:pt x="195" y="9"/>
                      <a:pt x="195" y="9"/>
                    </a:cubicBezTo>
                    <a:cubicBezTo>
                      <a:pt x="187" y="5"/>
                      <a:pt x="177" y="3"/>
                      <a:pt x="168" y="3"/>
                    </a:cubicBezTo>
                    <a:cubicBezTo>
                      <a:pt x="168" y="3"/>
                      <a:pt x="168" y="3"/>
                      <a:pt x="168" y="3"/>
                    </a:cubicBezTo>
                    <a:cubicBezTo>
                      <a:pt x="143" y="3"/>
                      <a:pt x="118" y="16"/>
                      <a:pt x="115" y="42"/>
                    </a:cubicBezTo>
                    <a:cubicBezTo>
                      <a:pt x="115" y="42"/>
                      <a:pt x="115" y="42"/>
                      <a:pt x="115" y="42"/>
                    </a:cubicBezTo>
                    <a:cubicBezTo>
                      <a:pt x="115" y="43"/>
                      <a:pt x="115" y="43"/>
                      <a:pt x="114" y="44"/>
                    </a:cubicBezTo>
                    <a:cubicBezTo>
                      <a:pt x="114" y="44"/>
                      <a:pt x="114" y="44"/>
                      <a:pt x="114" y="44"/>
                    </a:cubicBezTo>
                    <a:cubicBezTo>
                      <a:pt x="113" y="44"/>
                      <a:pt x="113" y="43"/>
                      <a:pt x="112" y="43"/>
                    </a:cubicBezTo>
                    <a:cubicBezTo>
                      <a:pt x="112" y="43"/>
                      <a:pt x="112" y="43"/>
                      <a:pt x="112" y="43"/>
                    </a:cubicBezTo>
                    <a:cubicBezTo>
                      <a:pt x="112" y="43"/>
                      <a:pt x="110" y="37"/>
                      <a:pt x="106" y="31"/>
                    </a:cubicBezTo>
                    <a:cubicBezTo>
                      <a:pt x="106" y="31"/>
                      <a:pt x="106" y="31"/>
                      <a:pt x="106" y="31"/>
                    </a:cubicBezTo>
                    <a:cubicBezTo>
                      <a:pt x="101" y="25"/>
                      <a:pt x="94" y="19"/>
                      <a:pt x="83" y="19"/>
                    </a:cubicBezTo>
                    <a:cubicBezTo>
                      <a:pt x="83" y="19"/>
                      <a:pt x="83" y="19"/>
                      <a:pt x="83" y="19"/>
                    </a:cubicBezTo>
                    <a:cubicBezTo>
                      <a:pt x="79" y="19"/>
                      <a:pt x="73" y="20"/>
                      <a:pt x="67" y="23"/>
                    </a:cubicBezTo>
                    <a:cubicBezTo>
                      <a:pt x="67" y="23"/>
                      <a:pt x="67" y="23"/>
                      <a:pt x="67" y="23"/>
                    </a:cubicBezTo>
                    <a:cubicBezTo>
                      <a:pt x="54" y="29"/>
                      <a:pt x="51" y="37"/>
                      <a:pt x="51" y="44"/>
                    </a:cubicBezTo>
                    <a:cubicBezTo>
                      <a:pt x="51" y="44"/>
                      <a:pt x="51" y="44"/>
                      <a:pt x="51" y="44"/>
                    </a:cubicBezTo>
                    <a:cubicBezTo>
                      <a:pt x="51" y="49"/>
                      <a:pt x="53" y="54"/>
                      <a:pt x="55" y="58"/>
                    </a:cubicBezTo>
                    <a:cubicBezTo>
                      <a:pt x="55" y="58"/>
                      <a:pt x="55" y="58"/>
                      <a:pt x="55" y="58"/>
                    </a:cubicBezTo>
                    <a:cubicBezTo>
                      <a:pt x="57" y="61"/>
                      <a:pt x="59" y="64"/>
                      <a:pt x="59" y="64"/>
                    </a:cubicBezTo>
                    <a:cubicBezTo>
                      <a:pt x="59" y="64"/>
                      <a:pt x="59" y="64"/>
                      <a:pt x="59" y="64"/>
                    </a:cubicBezTo>
                    <a:cubicBezTo>
                      <a:pt x="59" y="64"/>
                      <a:pt x="59" y="65"/>
                      <a:pt x="59" y="65"/>
                    </a:cubicBezTo>
                    <a:cubicBezTo>
                      <a:pt x="59" y="65"/>
                      <a:pt x="59" y="65"/>
                      <a:pt x="59" y="65"/>
                    </a:cubicBezTo>
                    <a:cubicBezTo>
                      <a:pt x="58" y="66"/>
                      <a:pt x="58" y="66"/>
                      <a:pt x="57" y="66"/>
                    </a:cubicBezTo>
                    <a:cubicBezTo>
                      <a:pt x="57" y="66"/>
                      <a:pt x="57" y="66"/>
                      <a:pt x="57" y="66"/>
                    </a:cubicBezTo>
                    <a:cubicBezTo>
                      <a:pt x="52" y="65"/>
                      <a:pt x="47" y="64"/>
                      <a:pt x="43" y="64"/>
                    </a:cubicBezTo>
                    <a:cubicBezTo>
                      <a:pt x="43" y="64"/>
                      <a:pt x="43" y="64"/>
                      <a:pt x="43" y="64"/>
                    </a:cubicBezTo>
                    <a:cubicBezTo>
                      <a:pt x="17" y="64"/>
                      <a:pt x="3" y="85"/>
                      <a:pt x="3" y="106"/>
                    </a:cubicBezTo>
                    <a:cubicBezTo>
                      <a:pt x="3" y="106"/>
                      <a:pt x="3" y="106"/>
                      <a:pt x="3" y="106"/>
                    </a:cubicBezTo>
                    <a:cubicBezTo>
                      <a:pt x="3" y="125"/>
                      <a:pt x="15" y="143"/>
                      <a:pt x="41" y="143"/>
                    </a:cubicBezTo>
                    <a:cubicBezTo>
                      <a:pt x="41" y="143"/>
                      <a:pt x="41" y="143"/>
                      <a:pt x="41" y="143"/>
                    </a:cubicBezTo>
                    <a:cubicBezTo>
                      <a:pt x="46" y="143"/>
                      <a:pt x="50" y="143"/>
                      <a:pt x="55" y="142"/>
                    </a:cubicBezTo>
                    <a:cubicBezTo>
                      <a:pt x="55" y="142"/>
                      <a:pt x="55" y="142"/>
                      <a:pt x="55" y="142"/>
                    </a:cubicBezTo>
                    <a:cubicBezTo>
                      <a:pt x="55" y="142"/>
                      <a:pt x="55" y="142"/>
                      <a:pt x="56" y="142"/>
                    </a:cubicBezTo>
                    <a:cubicBezTo>
                      <a:pt x="56" y="142"/>
                      <a:pt x="56" y="142"/>
                      <a:pt x="56" y="142"/>
                    </a:cubicBezTo>
                    <a:cubicBezTo>
                      <a:pt x="56" y="142"/>
                      <a:pt x="57" y="142"/>
                      <a:pt x="57" y="1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4"/>
              <p:cNvSpPr/>
              <p:nvPr/>
            </p:nvSpPr>
            <p:spPr bwMode="auto">
              <a:xfrm>
                <a:off x="2831" y="1547"/>
                <a:ext cx="298" cy="573"/>
              </a:xfrm>
              <a:custGeom>
                <a:avLst/>
                <a:gdLst>
                  <a:gd name="T0" fmla="*/ 156 w 298"/>
                  <a:gd name="T1" fmla="*/ 4 h 573"/>
                  <a:gd name="T2" fmla="*/ 182 w 298"/>
                  <a:gd name="T3" fmla="*/ 194 h 573"/>
                  <a:gd name="T4" fmla="*/ 272 w 298"/>
                  <a:gd name="T5" fmla="*/ 135 h 573"/>
                  <a:gd name="T6" fmla="*/ 298 w 298"/>
                  <a:gd name="T7" fmla="*/ 163 h 573"/>
                  <a:gd name="T8" fmla="*/ 184 w 298"/>
                  <a:gd name="T9" fmla="*/ 262 h 573"/>
                  <a:gd name="T10" fmla="*/ 194 w 298"/>
                  <a:gd name="T11" fmla="*/ 573 h 573"/>
                  <a:gd name="T12" fmla="*/ 54 w 298"/>
                  <a:gd name="T13" fmla="*/ 573 h 573"/>
                  <a:gd name="T14" fmla="*/ 94 w 298"/>
                  <a:gd name="T15" fmla="*/ 156 h 573"/>
                  <a:gd name="T16" fmla="*/ 0 w 298"/>
                  <a:gd name="T17" fmla="*/ 52 h 573"/>
                  <a:gd name="T18" fmla="*/ 14 w 298"/>
                  <a:gd name="T19" fmla="*/ 28 h 573"/>
                  <a:gd name="T20" fmla="*/ 99 w 298"/>
                  <a:gd name="T21" fmla="*/ 94 h 573"/>
                  <a:gd name="T22" fmla="*/ 120 w 298"/>
                  <a:gd name="T23" fmla="*/ 0 h 573"/>
                  <a:gd name="T24" fmla="*/ 156 w 298"/>
                  <a:gd name="T25" fmla="*/ 4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8" h="573">
                    <a:moveTo>
                      <a:pt x="156" y="4"/>
                    </a:moveTo>
                    <a:lnTo>
                      <a:pt x="182" y="194"/>
                    </a:lnTo>
                    <a:lnTo>
                      <a:pt x="272" y="135"/>
                    </a:lnTo>
                    <a:lnTo>
                      <a:pt x="298" y="163"/>
                    </a:lnTo>
                    <a:lnTo>
                      <a:pt x="184" y="262"/>
                    </a:lnTo>
                    <a:lnTo>
                      <a:pt x="194" y="573"/>
                    </a:lnTo>
                    <a:lnTo>
                      <a:pt x="54" y="573"/>
                    </a:lnTo>
                    <a:lnTo>
                      <a:pt x="94" y="156"/>
                    </a:lnTo>
                    <a:lnTo>
                      <a:pt x="0" y="52"/>
                    </a:lnTo>
                    <a:lnTo>
                      <a:pt x="14" y="28"/>
                    </a:lnTo>
                    <a:lnTo>
                      <a:pt x="99" y="94"/>
                    </a:lnTo>
                    <a:lnTo>
                      <a:pt x="120" y="0"/>
                    </a:lnTo>
                    <a:lnTo>
                      <a:pt x="156" y="4"/>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5"/>
              <p:cNvSpPr>
                <a:spLocks noEditPoints="1"/>
              </p:cNvSpPr>
              <p:nvPr/>
            </p:nvSpPr>
            <p:spPr bwMode="auto">
              <a:xfrm>
                <a:off x="2828" y="1544"/>
                <a:ext cx="303" cy="578"/>
              </a:xfrm>
              <a:custGeom>
                <a:avLst/>
                <a:gdLst>
                  <a:gd name="T0" fmla="*/ 57 w 303"/>
                  <a:gd name="T1" fmla="*/ 578 h 578"/>
                  <a:gd name="T2" fmla="*/ 55 w 303"/>
                  <a:gd name="T3" fmla="*/ 573 h 578"/>
                  <a:gd name="T4" fmla="*/ 95 w 303"/>
                  <a:gd name="T5" fmla="*/ 159 h 578"/>
                  <a:gd name="T6" fmla="*/ 0 w 303"/>
                  <a:gd name="T7" fmla="*/ 57 h 578"/>
                  <a:gd name="T8" fmla="*/ 0 w 303"/>
                  <a:gd name="T9" fmla="*/ 52 h 578"/>
                  <a:gd name="T10" fmla="*/ 12 w 303"/>
                  <a:gd name="T11" fmla="*/ 29 h 578"/>
                  <a:gd name="T12" fmla="*/ 17 w 303"/>
                  <a:gd name="T13" fmla="*/ 29 h 578"/>
                  <a:gd name="T14" fmla="*/ 100 w 303"/>
                  <a:gd name="T15" fmla="*/ 93 h 578"/>
                  <a:gd name="T16" fmla="*/ 119 w 303"/>
                  <a:gd name="T17" fmla="*/ 3 h 578"/>
                  <a:gd name="T18" fmla="*/ 123 w 303"/>
                  <a:gd name="T19" fmla="*/ 0 h 578"/>
                  <a:gd name="T20" fmla="*/ 159 w 303"/>
                  <a:gd name="T21" fmla="*/ 3 h 578"/>
                  <a:gd name="T22" fmla="*/ 159 w 303"/>
                  <a:gd name="T23" fmla="*/ 7 h 578"/>
                  <a:gd name="T24" fmla="*/ 159 w 303"/>
                  <a:gd name="T25" fmla="*/ 3 h 578"/>
                  <a:gd name="T26" fmla="*/ 164 w 303"/>
                  <a:gd name="T27" fmla="*/ 7 h 578"/>
                  <a:gd name="T28" fmla="*/ 187 w 303"/>
                  <a:gd name="T29" fmla="*/ 192 h 578"/>
                  <a:gd name="T30" fmla="*/ 273 w 303"/>
                  <a:gd name="T31" fmla="*/ 135 h 578"/>
                  <a:gd name="T32" fmla="*/ 277 w 303"/>
                  <a:gd name="T33" fmla="*/ 135 h 578"/>
                  <a:gd name="T34" fmla="*/ 303 w 303"/>
                  <a:gd name="T35" fmla="*/ 164 h 578"/>
                  <a:gd name="T36" fmla="*/ 303 w 303"/>
                  <a:gd name="T37" fmla="*/ 168 h 578"/>
                  <a:gd name="T38" fmla="*/ 192 w 303"/>
                  <a:gd name="T39" fmla="*/ 268 h 578"/>
                  <a:gd name="T40" fmla="*/ 199 w 303"/>
                  <a:gd name="T41" fmla="*/ 573 h 578"/>
                  <a:gd name="T42" fmla="*/ 197 w 303"/>
                  <a:gd name="T43" fmla="*/ 578 h 578"/>
                  <a:gd name="T44" fmla="*/ 57 w 303"/>
                  <a:gd name="T45" fmla="*/ 578 h 578"/>
                  <a:gd name="T46" fmla="*/ 57 w 303"/>
                  <a:gd name="T47" fmla="*/ 578 h 578"/>
                  <a:gd name="T48" fmla="*/ 8 w 303"/>
                  <a:gd name="T49" fmla="*/ 55 h 578"/>
                  <a:gd name="T50" fmla="*/ 100 w 303"/>
                  <a:gd name="T51" fmla="*/ 154 h 578"/>
                  <a:gd name="T52" fmla="*/ 102 w 303"/>
                  <a:gd name="T53" fmla="*/ 159 h 578"/>
                  <a:gd name="T54" fmla="*/ 62 w 303"/>
                  <a:gd name="T55" fmla="*/ 571 h 578"/>
                  <a:gd name="T56" fmla="*/ 192 w 303"/>
                  <a:gd name="T57" fmla="*/ 571 h 578"/>
                  <a:gd name="T58" fmla="*/ 185 w 303"/>
                  <a:gd name="T59" fmla="*/ 265 h 578"/>
                  <a:gd name="T60" fmla="*/ 185 w 303"/>
                  <a:gd name="T61" fmla="*/ 263 h 578"/>
                  <a:gd name="T62" fmla="*/ 296 w 303"/>
                  <a:gd name="T63" fmla="*/ 166 h 578"/>
                  <a:gd name="T64" fmla="*/ 273 w 303"/>
                  <a:gd name="T65" fmla="*/ 142 h 578"/>
                  <a:gd name="T66" fmla="*/ 185 w 303"/>
                  <a:gd name="T67" fmla="*/ 202 h 578"/>
                  <a:gd name="T68" fmla="*/ 180 w 303"/>
                  <a:gd name="T69" fmla="*/ 197 h 578"/>
                  <a:gd name="T70" fmla="*/ 157 w 303"/>
                  <a:gd name="T71" fmla="*/ 10 h 578"/>
                  <a:gd name="T72" fmla="*/ 126 w 303"/>
                  <a:gd name="T73" fmla="*/ 7 h 578"/>
                  <a:gd name="T74" fmla="*/ 107 w 303"/>
                  <a:gd name="T75" fmla="*/ 100 h 578"/>
                  <a:gd name="T76" fmla="*/ 100 w 303"/>
                  <a:gd name="T77" fmla="*/ 102 h 578"/>
                  <a:gd name="T78" fmla="*/ 17 w 303"/>
                  <a:gd name="T79" fmla="*/ 36 h 578"/>
                  <a:gd name="T80" fmla="*/ 8 w 303"/>
                  <a:gd name="T81" fmla="*/ 55 h 578"/>
                  <a:gd name="T82" fmla="*/ 8 w 303"/>
                  <a:gd name="T83" fmla="*/ 5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3" h="578">
                    <a:moveTo>
                      <a:pt x="57" y="578"/>
                    </a:moveTo>
                    <a:lnTo>
                      <a:pt x="55" y="573"/>
                    </a:lnTo>
                    <a:lnTo>
                      <a:pt x="95" y="159"/>
                    </a:lnTo>
                    <a:lnTo>
                      <a:pt x="0" y="57"/>
                    </a:lnTo>
                    <a:lnTo>
                      <a:pt x="0" y="52"/>
                    </a:lnTo>
                    <a:lnTo>
                      <a:pt x="12" y="29"/>
                    </a:lnTo>
                    <a:lnTo>
                      <a:pt x="17" y="29"/>
                    </a:lnTo>
                    <a:lnTo>
                      <a:pt x="100" y="93"/>
                    </a:lnTo>
                    <a:lnTo>
                      <a:pt x="119" y="3"/>
                    </a:lnTo>
                    <a:lnTo>
                      <a:pt x="123" y="0"/>
                    </a:lnTo>
                    <a:lnTo>
                      <a:pt x="159" y="3"/>
                    </a:lnTo>
                    <a:lnTo>
                      <a:pt x="159" y="7"/>
                    </a:lnTo>
                    <a:lnTo>
                      <a:pt x="159" y="3"/>
                    </a:lnTo>
                    <a:lnTo>
                      <a:pt x="164" y="7"/>
                    </a:lnTo>
                    <a:lnTo>
                      <a:pt x="187" y="192"/>
                    </a:lnTo>
                    <a:lnTo>
                      <a:pt x="273" y="135"/>
                    </a:lnTo>
                    <a:lnTo>
                      <a:pt x="277" y="135"/>
                    </a:lnTo>
                    <a:lnTo>
                      <a:pt x="303" y="164"/>
                    </a:lnTo>
                    <a:lnTo>
                      <a:pt x="303" y="168"/>
                    </a:lnTo>
                    <a:lnTo>
                      <a:pt x="192" y="268"/>
                    </a:lnTo>
                    <a:lnTo>
                      <a:pt x="199" y="573"/>
                    </a:lnTo>
                    <a:lnTo>
                      <a:pt x="197" y="578"/>
                    </a:lnTo>
                    <a:lnTo>
                      <a:pt x="57" y="578"/>
                    </a:lnTo>
                    <a:lnTo>
                      <a:pt x="57" y="578"/>
                    </a:lnTo>
                    <a:close/>
                    <a:moveTo>
                      <a:pt x="8" y="55"/>
                    </a:moveTo>
                    <a:lnTo>
                      <a:pt x="100" y="154"/>
                    </a:lnTo>
                    <a:lnTo>
                      <a:pt x="102" y="159"/>
                    </a:lnTo>
                    <a:lnTo>
                      <a:pt x="62" y="571"/>
                    </a:lnTo>
                    <a:lnTo>
                      <a:pt x="192" y="571"/>
                    </a:lnTo>
                    <a:lnTo>
                      <a:pt x="185" y="265"/>
                    </a:lnTo>
                    <a:lnTo>
                      <a:pt x="185" y="263"/>
                    </a:lnTo>
                    <a:lnTo>
                      <a:pt x="296" y="166"/>
                    </a:lnTo>
                    <a:lnTo>
                      <a:pt x="273" y="142"/>
                    </a:lnTo>
                    <a:lnTo>
                      <a:pt x="185" y="202"/>
                    </a:lnTo>
                    <a:lnTo>
                      <a:pt x="180" y="197"/>
                    </a:lnTo>
                    <a:lnTo>
                      <a:pt x="157" y="10"/>
                    </a:lnTo>
                    <a:lnTo>
                      <a:pt x="126" y="7"/>
                    </a:lnTo>
                    <a:lnTo>
                      <a:pt x="107" y="100"/>
                    </a:lnTo>
                    <a:lnTo>
                      <a:pt x="100" y="102"/>
                    </a:lnTo>
                    <a:lnTo>
                      <a:pt x="17" y="36"/>
                    </a:lnTo>
                    <a:lnTo>
                      <a:pt x="8" y="55"/>
                    </a:lnTo>
                    <a:lnTo>
                      <a:pt x="8" y="55"/>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26"/>
              <p:cNvSpPr/>
              <p:nvPr/>
            </p:nvSpPr>
            <p:spPr bwMode="auto">
              <a:xfrm>
                <a:off x="2930" y="1613"/>
                <a:ext cx="83" cy="128"/>
              </a:xfrm>
              <a:custGeom>
                <a:avLst/>
                <a:gdLst>
                  <a:gd name="T0" fmla="*/ 7 w 83"/>
                  <a:gd name="T1" fmla="*/ 0 h 128"/>
                  <a:gd name="T2" fmla="*/ 71 w 83"/>
                  <a:gd name="T3" fmla="*/ 47 h 128"/>
                  <a:gd name="T4" fmla="*/ 83 w 83"/>
                  <a:gd name="T5" fmla="*/ 128 h 128"/>
                  <a:gd name="T6" fmla="*/ 0 w 83"/>
                  <a:gd name="T7" fmla="*/ 28 h 128"/>
                  <a:gd name="T8" fmla="*/ 7 w 83"/>
                  <a:gd name="T9" fmla="*/ 0 h 128"/>
                </a:gdLst>
                <a:ahLst/>
                <a:cxnLst>
                  <a:cxn ang="0">
                    <a:pos x="T0" y="T1"/>
                  </a:cxn>
                  <a:cxn ang="0">
                    <a:pos x="T2" y="T3"/>
                  </a:cxn>
                  <a:cxn ang="0">
                    <a:pos x="T4" y="T5"/>
                  </a:cxn>
                  <a:cxn ang="0">
                    <a:pos x="T6" y="T7"/>
                  </a:cxn>
                  <a:cxn ang="0">
                    <a:pos x="T8" y="T9"/>
                  </a:cxn>
                </a:cxnLst>
                <a:rect l="0" t="0" r="r" b="b"/>
                <a:pathLst>
                  <a:path w="83" h="128">
                    <a:moveTo>
                      <a:pt x="7" y="0"/>
                    </a:moveTo>
                    <a:lnTo>
                      <a:pt x="71" y="47"/>
                    </a:lnTo>
                    <a:lnTo>
                      <a:pt x="83" y="128"/>
                    </a:lnTo>
                    <a:lnTo>
                      <a:pt x="0" y="28"/>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27"/>
              <p:cNvSpPr>
                <a:spLocks noEditPoints="1"/>
              </p:cNvSpPr>
              <p:nvPr/>
            </p:nvSpPr>
            <p:spPr bwMode="auto">
              <a:xfrm>
                <a:off x="2928" y="1611"/>
                <a:ext cx="87" cy="135"/>
              </a:xfrm>
              <a:custGeom>
                <a:avLst/>
                <a:gdLst>
                  <a:gd name="T0" fmla="*/ 34 w 37"/>
                  <a:gd name="T1" fmla="*/ 56 h 57"/>
                  <a:gd name="T2" fmla="*/ 0 w 37"/>
                  <a:gd name="T3" fmla="*/ 14 h 57"/>
                  <a:gd name="T4" fmla="*/ 0 w 37"/>
                  <a:gd name="T5" fmla="*/ 13 h 57"/>
                  <a:gd name="T6" fmla="*/ 0 w 37"/>
                  <a:gd name="T7" fmla="*/ 13 h 57"/>
                  <a:gd name="T8" fmla="*/ 2 w 37"/>
                  <a:gd name="T9" fmla="*/ 1 h 57"/>
                  <a:gd name="T10" fmla="*/ 3 w 37"/>
                  <a:gd name="T11" fmla="*/ 0 h 57"/>
                  <a:gd name="T12" fmla="*/ 3 w 37"/>
                  <a:gd name="T13" fmla="*/ 0 h 57"/>
                  <a:gd name="T14" fmla="*/ 5 w 37"/>
                  <a:gd name="T15" fmla="*/ 0 h 57"/>
                  <a:gd name="T16" fmla="*/ 5 w 37"/>
                  <a:gd name="T17" fmla="*/ 0 h 57"/>
                  <a:gd name="T18" fmla="*/ 32 w 37"/>
                  <a:gd name="T19" fmla="*/ 19 h 57"/>
                  <a:gd name="T20" fmla="*/ 32 w 37"/>
                  <a:gd name="T21" fmla="*/ 20 h 57"/>
                  <a:gd name="T22" fmla="*/ 32 w 37"/>
                  <a:gd name="T23" fmla="*/ 20 h 57"/>
                  <a:gd name="T24" fmla="*/ 37 w 37"/>
                  <a:gd name="T25" fmla="*/ 55 h 57"/>
                  <a:gd name="T26" fmla="*/ 36 w 37"/>
                  <a:gd name="T27" fmla="*/ 57 h 57"/>
                  <a:gd name="T28" fmla="*/ 36 w 37"/>
                  <a:gd name="T29" fmla="*/ 57 h 57"/>
                  <a:gd name="T30" fmla="*/ 36 w 37"/>
                  <a:gd name="T31" fmla="*/ 57 h 57"/>
                  <a:gd name="T32" fmla="*/ 36 w 37"/>
                  <a:gd name="T33" fmla="*/ 57 h 57"/>
                  <a:gd name="T34" fmla="*/ 34 w 37"/>
                  <a:gd name="T35" fmla="*/ 56 h 57"/>
                  <a:gd name="T36" fmla="*/ 3 w 37"/>
                  <a:gd name="T37" fmla="*/ 13 h 57"/>
                  <a:gd name="T38" fmla="*/ 33 w 37"/>
                  <a:gd name="T39" fmla="*/ 50 h 57"/>
                  <a:gd name="T40" fmla="*/ 30 w 37"/>
                  <a:gd name="T41" fmla="*/ 21 h 57"/>
                  <a:gd name="T42" fmla="*/ 5 w 37"/>
                  <a:gd name="T43" fmla="*/ 4 h 57"/>
                  <a:gd name="T44" fmla="*/ 3 w 37"/>
                  <a:gd name="T45"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57">
                    <a:moveTo>
                      <a:pt x="34" y="56"/>
                    </a:moveTo>
                    <a:cubicBezTo>
                      <a:pt x="0" y="14"/>
                      <a:pt x="0" y="14"/>
                      <a:pt x="0" y="14"/>
                    </a:cubicBezTo>
                    <a:cubicBezTo>
                      <a:pt x="0" y="14"/>
                      <a:pt x="0" y="13"/>
                      <a:pt x="0" y="13"/>
                    </a:cubicBezTo>
                    <a:cubicBezTo>
                      <a:pt x="0" y="13"/>
                      <a:pt x="0" y="13"/>
                      <a:pt x="0" y="13"/>
                    </a:cubicBezTo>
                    <a:cubicBezTo>
                      <a:pt x="2" y="1"/>
                      <a:pt x="2" y="1"/>
                      <a:pt x="2" y="1"/>
                    </a:cubicBezTo>
                    <a:cubicBezTo>
                      <a:pt x="2" y="1"/>
                      <a:pt x="3" y="0"/>
                      <a:pt x="3" y="0"/>
                    </a:cubicBezTo>
                    <a:cubicBezTo>
                      <a:pt x="3" y="0"/>
                      <a:pt x="3" y="0"/>
                      <a:pt x="3" y="0"/>
                    </a:cubicBezTo>
                    <a:cubicBezTo>
                      <a:pt x="4" y="0"/>
                      <a:pt x="4" y="0"/>
                      <a:pt x="5" y="0"/>
                    </a:cubicBezTo>
                    <a:cubicBezTo>
                      <a:pt x="5" y="0"/>
                      <a:pt x="5" y="0"/>
                      <a:pt x="5" y="0"/>
                    </a:cubicBezTo>
                    <a:cubicBezTo>
                      <a:pt x="32" y="19"/>
                      <a:pt x="32" y="19"/>
                      <a:pt x="32" y="19"/>
                    </a:cubicBezTo>
                    <a:cubicBezTo>
                      <a:pt x="32" y="20"/>
                      <a:pt x="32" y="20"/>
                      <a:pt x="32" y="20"/>
                    </a:cubicBezTo>
                    <a:cubicBezTo>
                      <a:pt x="32" y="20"/>
                      <a:pt x="32" y="20"/>
                      <a:pt x="32" y="20"/>
                    </a:cubicBezTo>
                    <a:cubicBezTo>
                      <a:pt x="37" y="55"/>
                      <a:pt x="37" y="55"/>
                      <a:pt x="37" y="55"/>
                    </a:cubicBezTo>
                    <a:cubicBezTo>
                      <a:pt x="37" y="56"/>
                      <a:pt x="37" y="56"/>
                      <a:pt x="36" y="57"/>
                    </a:cubicBezTo>
                    <a:cubicBezTo>
                      <a:pt x="36" y="57"/>
                      <a:pt x="36" y="57"/>
                      <a:pt x="36" y="57"/>
                    </a:cubicBezTo>
                    <a:cubicBezTo>
                      <a:pt x="36" y="57"/>
                      <a:pt x="36" y="57"/>
                      <a:pt x="36" y="57"/>
                    </a:cubicBezTo>
                    <a:cubicBezTo>
                      <a:pt x="36" y="57"/>
                      <a:pt x="36" y="57"/>
                      <a:pt x="36" y="57"/>
                    </a:cubicBezTo>
                    <a:cubicBezTo>
                      <a:pt x="35" y="57"/>
                      <a:pt x="35" y="57"/>
                      <a:pt x="34" y="56"/>
                    </a:cubicBezTo>
                    <a:close/>
                    <a:moveTo>
                      <a:pt x="3" y="13"/>
                    </a:moveTo>
                    <a:cubicBezTo>
                      <a:pt x="33" y="50"/>
                      <a:pt x="33" y="50"/>
                      <a:pt x="33" y="50"/>
                    </a:cubicBezTo>
                    <a:cubicBezTo>
                      <a:pt x="30" y="21"/>
                      <a:pt x="30" y="21"/>
                      <a:pt x="30" y="21"/>
                    </a:cubicBezTo>
                    <a:cubicBezTo>
                      <a:pt x="5" y="4"/>
                      <a:pt x="5" y="4"/>
                      <a:pt x="5" y="4"/>
                    </a:cubicBezTo>
                    <a:cubicBezTo>
                      <a:pt x="3" y="13"/>
                      <a:pt x="3" y="13"/>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28"/>
              <p:cNvSpPr/>
              <p:nvPr/>
            </p:nvSpPr>
            <p:spPr bwMode="auto">
              <a:xfrm>
                <a:off x="2916" y="1738"/>
                <a:ext cx="104" cy="197"/>
              </a:xfrm>
              <a:custGeom>
                <a:avLst/>
                <a:gdLst>
                  <a:gd name="T0" fmla="*/ 7 w 104"/>
                  <a:gd name="T1" fmla="*/ 0 h 197"/>
                  <a:gd name="T2" fmla="*/ 0 w 104"/>
                  <a:gd name="T3" fmla="*/ 67 h 197"/>
                  <a:gd name="T4" fmla="*/ 104 w 104"/>
                  <a:gd name="T5" fmla="*/ 197 h 197"/>
                  <a:gd name="T6" fmla="*/ 102 w 104"/>
                  <a:gd name="T7" fmla="*/ 93 h 197"/>
                  <a:gd name="T8" fmla="*/ 7 w 104"/>
                  <a:gd name="T9" fmla="*/ 0 h 197"/>
                </a:gdLst>
                <a:ahLst/>
                <a:cxnLst>
                  <a:cxn ang="0">
                    <a:pos x="T0" y="T1"/>
                  </a:cxn>
                  <a:cxn ang="0">
                    <a:pos x="T2" y="T3"/>
                  </a:cxn>
                  <a:cxn ang="0">
                    <a:pos x="T4" y="T5"/>
                  </a:cxn>
                  <a:cxn ang="0">
                    <a:pos x="T6" y="T7"/>
                  </a:cxn>
                  <a:cxn ang="0">
                    <a:pos x="T8" y="T9"/>
                  </a:cxn>
                </a:cxnLst>
                <a:rect l="0" t="0" r="r" b="b"/>
                <a:pathLst>
                  <a:path w="104" h="197">
                    <a:moveTo>
                      <a:pt x="7" y="0"/>
                    </a:moveTo>
                    <a:lnTo>
                      <a:pt x="0" y="67"/>
                    </a:lnTo>
                    <a:lnTo>
                      <a:pt x="104" y="197"/>
                    </a:lnTo>
                    <a:lnTo>
                      <a:pt x="102" y="9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29"/>
              <p:cNvSpPr>
                <a:spLocks noEditPoints="1"/>
              </p:cNvSpPr>
              <p:nvPr/>
            </p:nvSpPr>
            <p:spPr bwMode="auto">
              <a:xfrm>
                <a:off x="2911" y="1734"/>
                <a:ext cx="111" cy="203"/>
              </a:xfrm>
              <a:custGeom>
                <a:avLst/>
                <a:gdLst>
                  <a:gd name="T0" fmla="*/ 45 w 47"/>
                  <a:gd name="T1" fmla="*/ 86 h 86"/>
                  <a:gd name="T2" fmla="*/ 1 w 47"/>
                  <a:gd name="T3" fmla="*/ 31 h 86"/>
                  <a:gd name="T4" fmla="*/ 0 w 47"/>
                  <a:gd name="T5" fmla="*/ 30 h 86"/>
                  <a:gd name="T6" fmla="*/ 0 w 47"/>
                  <a:gd name="T7" fmla="*/ 30 h 86"/>
                  <a:gd name="T8" fmla="*/ 3 w 47"/>
                  <a:gd name="T9" fmla="*/ 2 h 86"/>
                  <a:gd name="T10" fmla="*/ 4 w 47"/>
                  <a:gd name="T11" fmla="*/ 1 h 86"/>
                  <a:gd name="T12" fmla="*/ 4 w 47"/>
                  <a:gd name="T13" fmla="*/ 1 h 86"/>
                  <a:gd name="T14" fmla="*/ 6 w 47"/>
                  <a:gd name="T15" fmla="*/ 1 h 86"/>
                  <a:gd name="T16" fmla="*/ 6 w 47"/>
                  <a:gd name="T17" fmla="*/ 1 h 86"/>
                  <a:gd name="T18" fmla="*/ 46 w 47"/>
                  <a:gd name="T19" fmla="*/ 40 h 86"/>
                  <a:gd name="T20" fmla="*/ 46 w 47"/>
                  <a:gd name="T21" fmla="*/ 41 h 86"/>
                  <a:gd name="T22" fmla="*/ 46 w 47"/>
                  <a:gd name="T23" fmla="*/ 41 h 86"/>
                  <a:gd name="T24" fmla="*/ 47 w 47"/>
                  <a:gd name="T25" fmla="*/ 85 h 86"/>
                  <a:gd name="T26" fmla="*/ 46 w 47"/>
                  <a:gd name="T27" fmla="*/ 86 h 86"/>
                  <a:gd name="T28" fmla="*/ 46 w 47"/>
                  <a:gd name="T29" fmla="*/ 86 h 86"/>
                  <a:gd name="T30" fmla="*/ 46 w 47"/>
                  <a:gd name="T31" fmla="*/ 86 h 86"/>
                  <a:gd name="T32" fmla="*/ 46 w 47"/>
                  <a:gd name="T33" fmla="*/ 86 h 86"/>
                  <a:gd name="T34" fmla="*/ 45 w 47"/>
                  <a:gd name="T35" fmla="*/ 86 h 86"/>
                  <a:gd name="T36" fmla="*/ 3 w 47"/>
                  <a:gd name="T37" fmla="*/ 30 h 86"/>
                  <a:gd name="T38" fmla="*/ 44 w 47"/>
                  <a:gd name="T39" fmla="*/ 80 h 86"/>
                  <a:gd name="T40" fmla="*/ 43 w 47"/>
                  <a:gd name="T41" fmla="*/ 42 h 86"/>
                  <a:gd name="T42" fmla="*/ 6 w 47"/>
                  <a:gd name="T43" fmla="*/ 5 h 86"/>
                  <a:gd name="T44" fmla="*/ 3 w 47"/>
                  <a:gd name="T45" fmla="*/ 30 h 86"/>
                  <a:gd name="T46" fmla="*/ 4 w 47"/>
                  <a:gd name="T47" fmla="*/ 3 h 86"/>
                  <a:gd name="T48" fmla="*/ 5 w 47"/>
                  <a:gd name="T49" fmla="*/ 2 h 86"/>
                  <a:gd name="T50" fmla="*/ 4 w 47"/>
                  <a:gd name="T51"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86">
                    <a:moveTo>
                      <a:pt x="45" y="86"/>
                    </a:moveTo>
                    <a:cubicBezTo>
                      <a:pt x="1" y="31"/>
                      <a:pt x="1" y="31"/>
                      <a:pt x="1" y="31"/>
                    </a:cubicBezTo>
                    <a:cubicBezTo>
                      <a:pt x="0" y="31"/>
                      <a:pt x="0" y="31"/>
                      <a:pt x="0" y="30"/>
                    </a:cubicBezTo>
                    <a:cubicBezTo>
                      <a:pt x="0" y="30"/>
                      <a:pt x="0" y="30"/>
                      <a:pt x="0" y="30"/>
                    </a:cubicBezTo>
                    <a:cubicBezTo>
                      <a:pt x="3" y="2"/>
                      <a:pt x="3" y="2"/>
                      <a:pt x="3" y="2"/>
                    </a:cubicBezTo>
                    <a:cubicBezTo>
                      <a:pt x="3" y="1"/>
                      <a:pt x="4" y="1"/>
                      <a:pt x="4" y="1"/>
                    </a:cubicBezTo>
                    <a:cubicBezTo>
                      <a:pt x="4" y="1"/>
                      <a:pt x="4" y="1"/>
                      <a:pt x="4" y="1"/>
                    </a:cubicBezTo>
                    <a:cubicBezTo>
                      <a:pt x="5" y="0"/>
                      <a:pt x="5" y="0"/>
                      <a:pt x="6" y="1"/>
                    </a:cubicBezTo>
                    <a:cubicBezTo>
                      <a:pt x="6" y="1"/>
                      <a:pt x="6" y="1"/>
                      <a:pt x="6" y="1"/>
                    </a:cubicBezTo>
                    <a:cubicBezTo>
                      <a:pt x="46" y="40"/>
                      <a:pt x="46" y="40"/>
                      <a:pt x="46" y="40"/>
                    </a:cubicBezTo>
                    <a:cubicBezTo>
                      <a:pt x="46" y="40"/>
                      <a:pt x="46" y="40"/>
                      <a:pt x="46" y="41"/>
                    </a:cubicBezTo>
                    <a:cubicBezTo>
                      <a:pt x="46" y="41"/>
                      <a:pt x="46" y="41"/>
                      <a:pt x="46" y="41"/>
                    </a:cubicBezTo>
                    <a:cubicBezTo>
                      <a:pt x="47" y="85"/>
                      <a:pt x="47" y="85"/>
                      <a:pt x="47" y="85"/>
                    </a:cubicBezTo>
                    <a:cubicBezTo>
                      <a:pt x="47" y="85"/>
                      <a:pt x="47" y="86"/>
                      <a:pt x="46" y="86"/>
                    </a:cubicBezTo>
                    <a:cubicBezTo>
                      <a:pt x="46" y="86"/>
                      <a:pt x="46" y="86"/>
                      <a:pt x="46" y="86"/>
                    </a:cubicBezTo>
                    <a:cubicBezTo>
                      <a:pt x="46" y="86"/>
                      <a:pt x="46" y="86"/>
                      <a:pt x="46" y="86"/>
                    </a:cubicBezTo>
                    <a:cubicBezTo>
                      <a:pt x="46" y="86"/>
                      <a:pt x="46" y="86"/>
                      <a:pt x="46" y="86"/>
                    </a:cubicBezTo>
                    <a:cubicBezTo>
                      <a:pt x="45" y="86"/>
                      <a:pt x="45" y="86"/>
                      <a:pt x="45" y="86"/>
                    </a:cubicBezTo>
                    <a:close/>
                    <a:moveTo>
                      <a:pt x="3" y="30"/>
                    </a:moveTo>
                    <a:cubicBezTo>
                      <a:pt x="44" y="80"/>
                      <a:pt x="44" y="80"/>
                      <a:pt x="44" y="80"/>
                    </a:cubicBezTo>
                    <a:cubicBezTo>
                      <a:pt x="43" y="42"/>
                      <a:pt x="43" y="42"/>
                      <a:pt x="43" y="42"/>
                    </a:cubicBezTo>
                    <a:cubicBezTo>
                      <a:pt x="6" y="5"/>
                      <a:pt x="6" y="5"/>
                      <a:pt x="6" y="5"/>
                    </a:cubicBezTo>
                    <a:cubicBezTo>
                      <a:pt x="3" y="30"/>
                      <a:pt x="3" y="30"/>
                      <a:pt x="3" y="30"/>
                    </a:cubicBezTo>
                    <a:close/>
                    <a:moveTo>
                      <a:pt x="4" y="3"/>
                    </a:moveTo>
                    <a:cubicBezTo>
                      <a:pt x="5" y="2"/>
                      <a:pt x="5" y="2"/>
                      <a:pt x="5"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0"/>
              <p:cNvSpPr/>
              <p:nvPr/>
            </p:nvSpPr>
            <p:spPr bwMode="auto">
              <a:xfrm>
                <a:off x="2895" y="1930"/>
                <a:ext cx="130" cy="190"/>
              </a:xfrm>
              <a:custGeom>
                <a:avLst/>
                <a:gdLst>
                  <a:gd name="T0" fmla="*/ 9 w 130"/>
                  <a:gd name="T1" fmla="*/ 0 h 190"/>
                  <a:gd name="T2" fmla="*/ 127 w 130"/>
                  <a:gd name="T3" fmla="*/ 109 h 190"/>
                  <a:gd name="T4" fmla="*/ 130 w 130"/>
                  <a:gd name="T5" fmla="*/ 190 h 190"/>
                  <a:gd name="T6" fmla="*/ 0 w 130"/>
                  <a:gd name="T7" fmla="*/ 102 h 190"/>
                  <a:gd name="T8" fmla="*/ 9 w 130"/>
                  <a:gd name="T9" fmla="*/ 0 h 190"/>
                </a:gdLst>
                <a:ahLst/>
                <a:cxnLst>
                  <a:cxn ang="0">
                    <a:pos x="T0" y="T1"/>
                  </a:cxn>
                  <a:cxn ang="0">
                    <a:pos x="T2" y="T3"/>
                  </a:cxn>
                  <a:cxn ang="0">
                    <a:pos x="T4" y="T5"/>
                  </a:cxn>
                  <a:cxn ang="0">
                    <a:pos x="T6" y="T7"/>
                  </a:cxn>
                  <a:cxn ang="0">
                    <a:pos x="T8" y="T9"/>
                  </a:cxn>
                </a:cxnLst>
                <a:rect l="0" t="0" r="r" b="b"/>
                <a:pathLst>
                  <a:path w="130" h="190">
                    <a:moveTo>
                      <a:pt x="9" y="0"/>
                    </a:moveTo>
                    <a:lnTo>
                      <a:pt x="127" y="109"/>
                    </a:lnTo>
                    <a:lnTo>
                      <a:pt x="130" y="190"/>
                    </a:lnTo>
                    <a:lnTo>
                      <a:pt x="0" y="102"/>
                    </a:lnTo>
                    <a:lnTo>
                      <a:pt x="9"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3" name="Freeform 31"/>
              <p:cNvSpPr>
                <a:spLocks noEditPoints="1"/>
              </p:cNvSpPr>
              <p:nvPr/>
            </p:nvSpPr>
            <p:spPr bwMode="auto">
              <a:xfrm>
                <a:off x="2890" y="1926"/>
                <a:ext cx="137" cy="196"/>
              </a:xfrm>
              <a:custGeom>
                <a:avLst/>
                <a:gdLst>
                  <a:gd name="T0" fmla="*/ 56 w 58"/>
                  <a:gd name="T1" fmla="*/ 83 h 83"/>
                  <a:gd name="T2" fmla="*/ 1 w 58"/>
                  <a:gd name="T3" fmla="*/ 46 h 83"/>
                  <a:gd name="T4" fmla="*/ 0 w 58"/>
                  <a:gd name="T5" fmla="*/ 45 h 83"/>
                  <a:gd name="T6" fmla="*/ 0 w 58"/>
                  <a:gd name="T7" fmla="*/ 45 h 83"/>
                  <a:gd name="T8" fmla="*/ 5 w 58"/>
                  <a:gd name="T9" fmla="*/ 1 h 83"/>
                  <a:gd name="T10" fmla="*/ 5 w 58"/>
                  <a:gd name="T11" fmla="*/ 0 h 83"/>
                  <a:gd name="T12" fmla="*/ 5 w 58"/>
                  <a:gd name="T13" fmla="*/ 0 h 83"/>
                  <a:gd name="T14" fmla="*/ 7 w 58"/>
                  <a:gd name="T15" fmla="*/ 1 h 83"/>
                  <a:gd name="T16" fmla="*/ 7 w 58"/>
                  <a:gd name="T17" fmla="*/ 1 h 83"/>
                  <a:gd name="T18" fmla="*/ 57 w 58"/>
                  <a:gd name="T19" fmla="*/ 47 h 83"/>
                  <a:gd name="T20" fmla="*/ 57 w 58"/>
                  <a:gd name="T21" fmla="*/ 48 h 83"/>
                  <a:gd name="T22" fmla="*/ 57 w 58"/>
                  <a:gd name="T23" fmla="*/ 48 h 83"/>
                  <a:gd name="T24" fmla="*/ 58 w 58"/>
                  <a:gd name="T25" fmla="*/ 82 h 83"/>
                  <a:gd name="T26" fmla="*/ 57 w 58"/>
                  <a:gd name="T27" fmla="*/ 83 h 83"/>
                  <a:gd name="T28" fmla="*/ 57 w 58"/>
                  <a:gd name="T29" fmla="*/ 83 h 83"/>
                  <a:gd name="T30" fmla="*/ 57 w 58"/>
                  <a:gd name="T31" fmla="*/ 83 h 83"/>
                  <a:gd name="T32" fmla="*/ 57 w 58"/>
                  <a:gd name="T33" fmla="*/ 83 h 83"/>
                  <a:gd name="T34" fmla="*/ 56 w 58"/>
                  <a:gd name="T35" fmla="*/ 83 h 83"/>
                  <a:gd name="T36" fmla="*/ 3 w 58"/>
                  <a:gd name="T37" fmla="*/ 44 h 83"/>
                  <a:gd name="T38" fmla="*/ 55 w 58"/>
                  <a:gd name="T39" fmla="*/ 79 h 83"/>
                  <a:gd name="T40" fmla="*/ 54 w 58"/>
                  <a:gd name="T41" fmla="*/ 49 h 83"/>
                  <a:gd name="T42" fmla="*/ 7 w 58"/>
                  <a:gd name="T43" fmla="*/ 5 h 83"/>
                  <a:gd name="T44" fmla="*/ 3 w 58"/>
                  <a:gd name="T45" fmla="*/ 4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83">
                    <a:moveTo>
                      <a:pt x="56" y="83"/>
                    </a:moveTo>
                    <a:cubicBezTo>
                      <a:pt x="1" y="46"/>
                      <a:pt x="1" y="46"/>
                      <a:pt x="1" y="46"/>
                    </a:cubicBezTo>
                    <a:cubicBezTo>
                      <a:pt x="1" y="46"/>
                      <a:pt x="0" y="45"/>
                      <a:pt x="0" y="45"/>
                    </a:cubicBezTo>
                    <a:cubicBezTo>
                      <a:pt x="0" y="45"/>
                      <a:pt x="0" y="45"/>
                      <a:pt x="0" y="45"/>
                    </a:cubicBezTo>
                    <a:cubicBezTo>
                      <a:pt x="5" y="1"/>
                      <a:pt x="5" y="1"/>
                      <a:pt x="5" y="1"/>
                    </a:cubicBezTo>
                    <a:cubicBezTo>
                      <a:pt x="5" y="1"/>
                      <a:pt x="5" y="0"/>
                      <a:pt x="5" y="0"/>
                    </a:cubicBezTo>
                    <a:cubicBezTo>
                      <a:pt x="5" y="0"/>
                      <a:pt x="5" y="0"/>
                      <a:pt x="5" y="0"/>
                    </a:cubicBezTo>
                    <a:cubicBezTo>
                      <a:pt x="6" y="0"/>
                      <a:pt x="7" y="0"/>
                      <a:pt x="7" y="1"/>
                    </a:cubicBezTo>
                    <a:cubicBezTo>
                      <a:pt x="7" y="1"/>
                      <a:pt x="7" y="1"/>
                      <a:pt x="7" y="1"/>
                    </a:cubicBezTo>
                    <a:cubicBezTo>
                      <a:pt x="57" y="47"/>
                      <a:pt x="57" y="47"/>
                      <a:pt x="57" y="47"/>
                    </a:cubicBezTo>
                    <a:cubicBezTo>
                      <a:pt x="57" y="47"/>
                      <a:pt x="57" y="48"/>
                      <a:pt x="57" y="48"/>
                    </a:cubicBezTo>
                    <a:cubicBezTo>
                      <a:pt x="57" y="48"/>
                      <a:pt x="57" y="48"/>
                      <a:pt x="57" y="48"/>
                    </a:cubicBezTo>
                    <a:cubicBezTo>
                      <a:pt x="58" y="82"/>
                      <a:pt x="58" y="82"/>
                      <a:pt x="58" y="82"/>
                    </a:cubicBezTo>
                    <a:cubicBezTo>
                      <a:pt x="58" y="82"/>
                      <a:pt x="58" y="83"/>
                      <a:pt x="57" y="83"/>
                    </a:cubicBezTo>
                    <a:cubicBezTo>
                      <a:pt x="57" y="83"/>
                      <a:pt x="57" y="83"/>
                      <a:pt x="57" y="83"/>
                    </a:cubicBezTo>
                    <a:cubicBezTo>
                      <a:pt x="57" y="83"/>
                      <a:pt x="57" y="83"/>
                      <a:pt x="57" y="83"/>
                    </a:cubicBezTo>
                    <a:cubicBezTo>
                      <a:pt x="57" y="83"/>
                      <a:pt x="57" y="83"/>
                      <a:pt x="57" y="83"/>
                    </a:cubicBezTo>
                    <a:cubicBezTo>
                      <a:pt x="56" y="83"/>
                      <a:pt x="56" y="83"/>
                      <a:pt x="56" y="83"/>
                    </a:cubicBezTo>
                    <a:close/>
                    <a:moveTo>
                      <a:pt x="3" y="44"/>
                    </a:moveTo>
                    <a:cubicBezTo>
                      <a:pt x="55" y="79"/>
                      <a:pt x="55" y="79"/>
                      <a:pt x="55" y="79"/>
                    </a:cubicBezTo>
                    <a:cubicBezTo>
                      <a:pt x="54" y="49"/>
                      <a:pt x="54" y="49"/>
                      <a:pt x="54" y="49"/>
                    </a:cubicBezTo>
                    <a:cubicBezTo>
                      <a:pt x="7" y="5"/>
                      <a:pt x="7" y="5"/>
                      <a:pt x="7" y="5"/>
                    </a:cubicBezTo>
                    <a:cubicBezTo>
                      <a:pt x="3" y="44"/>
                      <a:pt x="3" y="44"/>
                      <a:pt x="3" y="4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4" name="Freeform 32"/>
              <p:cNvSpPr/>
              <p:nvPr/>
            </p:nvSpPr>
            <p:spPr bwMode="auto">
              <a:xfrm>
                <a:off x="4527" y="1570"/>
                <a:ext cx="486" cy="424"/>
              </a:xfrm>
              <a:custGeom>
                <a:avLst/>
                <a:gdLst>
                  <a:gd name="T0" fmla="*/ 56 w 205"/>
                  <a:gd name="T1" fmla="*/ 111 h 179"/>
                  <a:gd name="T2" fmla="*/ 57 w 205"/>
                  <a:gd name="T3" fmla="*/ 53 h 179"/>
                  <a:gd name="T4" fmla="*/ 64 w 205"/>
                  <a:gd name="T5" fmla="*/ 22 h 179"/>
                  <a:gd name="T6" fmla="*/ 99 w 205"/>
                  <a:gd name="T7" fmla="*/ 37 h 179"/>
                  <a:gd name="T8" fmla="*/ 159 w 205"/>
                  <a:gd name="T9" fmla="*/ 11 h 179"/>
                  <a:gd name="T10" fmla="*/ 169 w 205"/>
                  <a:gd name="T11" fmla="*/ 74 h 179"/>
                  <a:gd name="T12" fmla="*/ 201 w 205"/>
                  <a:gd name="T13" fmla="*/ 107 h 179"/>
                  <a:gd name="T14" fmla="*/ 160 w 205"/>
                  <a:gd name="T15" fmla="*/ 131 h 179"/>
                  <a:gd name="T16" fmla="*/ 155 w 205"/>
                  <a:gd name="T17" fmla="*/ 162 h 179"/>
                  <a:gd name="T18" fmla="*/ 110 w 205"/>
                  <a:gd name="T19" fmla="*/ 151 h 179"/>
                  <a:gd name="T20" fmla="*/ 61 w 205"/>
                  <a:gd name="T21" fmla="*/ 159 h 179"/>
                  <a:gd name="T22" fmla="*/ 56 w 205"/>
                  <a:gd name="T23" fmla="*/ 11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79">
                    <a:moveTo>
                      <a:pt x="56" y="111"/>
                    </a:moveTo>
                    <a:cubicBezTo>
                      <a:pt x="0" y="122"/>
                      <a:pt x="6" y="40"/>
                      <a:pt x="57" y="53"/>
                    </a:cubicBezTo>
                    <a:cubicBezTo>
                      <a:pt x="57" y="53"/>
                      <a:pt x="41" y="33"/>
                      <a:pt x="64" y="22"/>
                    </a:cubicBezTo>
                    <a:cubicBezTo>
                      <a:pt x="89" y="9"/>
                      <a:pt x="99" y="37"/>
                      <a:pt x="99" y="37"/>
                    </a:cubicBezTo>
                    <a:cubicBezTo>
                      <a:pt x="102" y="9"/>
                      <a:pt x="137" y="0"/>
                      <a:pt x="159" y="11"/>
                    </a:cubicBezTo>
                    <a:cubicBezTo>
                      <a:pt x="185" y="26"/>
                      <a:pt x="188" y="58"/>
                      <a:pt x="169" y="74"/>
                    </a:cubicBezTo>
                    <a:cubicBezTo>
                      <a:pt x="190" y="73"/>
                      <a:pt x="205" y="88"/>
                      <a:pt x="201" y="107"/>
                    </a:cubicBezTo>
                    <a:cubicBezTo>
                      <a:pt x="197" y="129"/>
                      <a:pt x="181" y="135"/>
                      <a:pt x="160" y="131"/>
                    </a:cubicBezTo>
                    <a:cubicBezTo>
                      <a:pt x="167" y="135"/>
                      <a:pt x="163" y="158"/>
                      <a:pt x="155" y="162"/>
                    </a:cubicBezTo>
                    <a:cubicBezTo>
                      <a:pt x="144" y="167"/>
                      <a:pt x="119" y="172"/>
                      <a:pt x="110" y="151"/>
                    </a:cubicBezTo>
                    <a:cubicBezTo>
                      <a:pt x="110" y="151"/>
                      <a:pt x="93" y="179"/>
                      <a:pt x="61" y="159"/>
                    </a:cubicBezTo>
                    <a:cubicBezTo>
                      <a:pt x="30" y="140"/>
                      <a:pt x="56" y="111"/>
                      <a:pt x="56" y="11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5" name="Freeform 33"/>
              <p:cNvSpPr>
                <a:spLocks noEditPoints="1"/>
              </p:cNvSpPr>
              <p:nvPr/>
            </p:nvSpPr>
            <p:spPr bwMode="auto">
              <a:xfrm>
                <a:off x="4563" y="1582"/>
                <a:ext cx="445" cy="386"/>
              </a:xfrm>
              <a:custGeom>
                <a:avLst/>
                <a:gdLst>
                  <a:gd name="T0" fmla="*/ 29 w 188"/>
                  <a:gd name="T1" fmla="*/ 131 h 163"/>
                  <a:gd name="T2" fmla="*/ 31 w 188"/>
                  <a:gd name="T3" fmla="*/ 108 h 163"/>
                  <a:gd name="T4" fmla="*/ 7 w 188"/>
                  <a:gd name="T5" fmla="*/ 99 h 163"/>
                  <a:gd name="T6" fmla="*/ 32 w 188"/>
                  <a:gd name="T7" fmla="*/ 45 h 163"/>
                  <a:gd name="T8" fmla="*/ 39 w 188"/>
                  <a:gd name="T9" fmla="*/ 46 h 163"/>
                  <a:gd name="T10" fmla="*/ 48 w 188"/>
                  <a:gd name="T11" fmla="*/ 15 h 163"/>
                  <a:gd name="T12" fmla="*/ 61 w 188"/>
                  <a:gd name="T13" fmla="*/ 12 h 163"/>
                  <a:gd name="T14" fmla="*/ 123 w 188"/>
                  <a:gd name="T15" fmla="*/ 0 h 163"/>
                  <a:gd name="T16" fmla="*/ 144 w 188"/>
                  <a:gd name="T17" fmla="*/ 5 h 163"/>
                  <a:gd name="T18" fmla="*/ 158 w 188"/>
                  <a:gd name="T19" fmla="*/ 68 h 163"/>
                  <a:gd name="T20" fmla="*/ 188 w 188"/>
                  <a:gd name="T21" fmla="*/ 97 h 163"/>
                  <a:gd name="T22" fmla="*/ 156 w 188"/>
                  <a:gd name="T23" fmla="*/ 129 h 163"/>
                  <a:gd name="T24" fmla="*/ 149 w 188"/>
                  <a:gd name="T25" fmla="*/ 128 h 163"/>
                  <a:gd name="T26" fmla="*/ 140 w 188"/>
                  <a:gd name="T27" fmla="*/ 158 h 163"/>
                  <a:gd name="T28" fmla="*/ 120 w 188"/>
                  <a:gd name="T29" fmla="*/ 163 h 163"/>
                  <a:gd name="T30" fmla="*/ 68 w 188"/>
                  <a:gd name="T31" fmla="*/ 163 h 163"/>
                  <a:gd name="T32" fmla="*/ 42 w 188"/>
                  <a:gd name="T33" fmla="*/ 105 h 163"/>
                  <a:gd name="T34" fmla="*/ 32 w 188"/>
                  <a:gd name="T35" fmla="*/ 131 h 163"/>
                  <a:gd name="T36" fmla="*/ 46 w 188"/>
                  <a:gd name="T37" fmla="*/ 153 h 163"/>
                  <a:gd name="T38" fmla="*/ 87 w 188"/>
                  <a:gd name="T39" fmla="*/ 153 h 163"/>
                  <a:gd name="T40" fmla="*/ 93 w 188"/>
                  <a:gd name="T41" fmla="*/ 146 h 163"/>
                  <a:gd name="T42" fmla="*/ 96 w 188"/>
                  <a:gd name="T43" fmla="*/ 146 h 163"/>
                  <a:gd name="T44" fmla="*/ 120 w 188"/>
                  <a:gd name="T45" fmla="*/ 160 h 163"/>
                  <a:gd name="T46" fmla="*/ 147 w 188"/>
                  <a:gd name="T47" fmla="*/ 136 h 163"/>
                  <a:gd name="T48" fmla="*/ 144 w 188"/>
                  <a:gd name="T49" fmla="*/ 128 h 163"/>
                  <a:gd name="T50" fmla="*/ 145 w 188"/>
                  <a:gd name="T51" fmla="*/ 125 h 163"/>
                  <a:gd name="T52" fmla="*/ 156 w 188"/>
                  <a:gd name="T53" fmla="*/ 126 h 163"/>
                  <a:gd name="T54" fmla="*/ 185 w 188"/>
                  <a:gd name="T55" fmla="*/ 97 h 163"/>
                  <a:gd name="T56" fmla="*/ 156 w 188"/>
                  <a:gd name="T57" fmla="*/ 71 h 163"/>
                  <a:gd name="T58" fmla="*/ 153 w 188"/>
                  <a:gd name="T59" fmla="*/ 70 h 163"/>
                  <a:gd name="T60" fmla="*/ 153 w 188"/>
                  <a:gd name="T61" fmla="*/ 68 h 163"/>
                  <a:gd name="T62" fmla="*/ 143 w 188"/>
                  <a:gd name="T63" fmla="*/ 8 h 163"/>
                  <a:gd name="T64" fmla="*/ 123 w 188"/>
                  <a:gd name="T65" fmla="*/ 3 h 163"/>
                  <a:gd name="T66" fmla="*/ 84 w 188"/>
                  <a:gd name="T67" fmla="*/ 33 h 163"/>
                  <a:gd name="T68" fmla="*/ 82 w 188"/>
                  <a:gd name="T69" fmla="*/ 32 h 163"/>
                  <a:gd name="T70" fmla="*/ 49 w 188"/>
                  <a:gd name="T71" fmla="*/ 18 h 163"/>
                  <a:gd name="T72" fmla="*/ 38 w 188"/>
                  <a:gd name="T73" fmla="*/ 33 h 163"/>
                  <a:gd name="T74" fmla="*/ 44 w 188"/>
                  <a:gd name="T75" fmla="*/ 47 h 163"/>
                  <a:gd name="T76" fmla="*/ 44 w 188"/>
                  <a:gd name="T77" fmla="*/ 49 h 163"/>
                  <a:gd name="T78" fmla="*/ 32 w 188"/>
                  <a:gd name="T79" fmla="*/ 48 h 163"/>
                  <a:gd name="T80" fmla="*/ 3 w 188"/>
                  <a:gd name="T81" fmla="*/ 78 h 163"/>
                  <a:gd name="T82" fmla="*/ 41 w 188"/>
                  <a:gd name="T83" fmla="*/ 104 h 163"/>
                  <a:gd name="T84" fmla="*/ 41 w 188"/>
                  <a:gd name="T85" fmla="*/ 10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8" h="163">
                    <a:moveTo>
                      <a:pt x="45" y="155"/>
                    </a:moveTo>
                    <a:cubicBezTo>
                      <a:pt x="33" y="148"/>
                      <a:pt x="29" y="139"/>
                      <a:pt x="29" y="131"/>
                    </a:cubicBezTo>
                    <a:cubicBezTo>
                      <a:pt x="29" y="131"/>
                      <a:pt x="29" y="131"/>
                      <a:pt x="29" y="131"/>
                    </a:cubicBezTo>
                    <a:cubicBezTo>
                      <a:pt x="29" y="121"/>
                      <a:pt x="34" y="112"/>
                      <a:pt x="38" y="108"/>
                    </a:cubicBezTo>
                    <a:cubicBezTo>
                      <a:pt x="38" y="108"/>
                      <a:pt x="38" y="108"/>
                      <a:pt x="38" y="108"/>
                    </a:cubicBezTo>
                    <a:cubicBezTo>
                      <a:pt x="35" y="108"/>
                      <a:pt x="33" y="108"/>
                      <a:pt x="31" y="108"/>
                    </a:cubicBezTo>
                    <a:cubicBezTo>
                      <a:pt x="31" y="108"/>
                      <a:pt x="31" y="108"/>
                      <a:pt x="31" y="108"/>
                    </a:cubicBezTo>
                    <a:cubicBezTo>
                      <a:pt x="20" y="108"/>
                      <a:pt x="13" y="105"/>
                      <a:pt x="7" y="99"/>
                    </a:cubicBezTo>
                    <a:cubicBezTo>
                      <a:pt x="7" y="99"/>
                      <a:pt x="7" y="99"/>
                      <a:pt x="7" y="99"/>
                    </a:cubicBezTo>
                    <a:cubicBezTo>
                      <a:pt x="2" y="93"/>
                      <a:pt x="0" y="86"/>
                      <a:pt x="0" y="78"/>
                    </a:cubicBezTo>
                    <a:cubicBezTo>
                      <a:pt x="0" y="78"/>
                      <a:pt x="0" y="78"/>
                      <a:pt x="0" y="78"/>
                    </a:cubicBezTo>
                    <a:cubicBezTo>
                      <a:pt x="0" y="62"/>
                      <a:pt x="11" y="45"/>
                      <a:pt x="32" y="45"/>
                    </a:cubicBezTo>
                    <a:cubicBezTo>
                      <a:pt x="32" y="45"/>
                      <a:pt x="32" y="45"/>
                      <a:pt x="32" y="45"/>
                    </a:cubicBezTo>
                    <a:cubicBezTo>
                      <a:pt x="34" y="45"/>
                      <a:pt x="37" y="45"/>
                      <a:pt x="39" y="46"/>
                    </a:cubicBezTo>
                    <a:cubicBezTo>
                      <a:pt x="39" y="46"/>
                      <a:pt x="39" y="46"/>
                      <a:pt x="39" y="46"/>
                    </a:cubicBezTo>
                    <a:cubicBezTo>
                      <a:pt x="37" y="43"/>
                      <a:pt x="35" y="38"/>
                      <a:pt x="35" y="33"/>
                    </a:cubicBezTo>
                    <a:cubicBezTo>
                      <a:pt x="35" y="33"/>
                      <a:pt x="35" y="33"/>
                      <a:pt x="35" y="33"/>
                    </a:cubicBezTo>
                    <a:cubicBezTo>
                      <a:pt x="35" y="27"/>
                      <a:pt x="38" y="20"/>
                      <a:pt x="48" y="15"/>
                    </a:cubicBezTo>
                    <a:cubicBezTo>
                      <a:pt x="48" y="15"/>
                      <a:pt x="48" y="15"/>
                      <a:pt x="48" y="15"/>
                    </a:cubicBezTo>
                    <a:cubicBezTo>
                      <a:pt x="53" y="13"/>
                      <a:pt x="57" y="12"/>
                      <a:pt x="61" y="12"/>
                    </a:cubicBezTo>
                    <a:cubicBezTo>
                      <a:pt x="61" y="12"/>
                      <a:pt x="61" y="12"/>
                      <a:pt x="61" y="12"/>
                    </a:cubicBezTo>
                    <a:cubicBezTo>
                      <a:pt x="73" y="12"/>
                      <a:pt x="80" y="21"/>
                      <a:pt x="83" y="27"/>
                    </a:cubicBezTo>
                    <a:cubicBezTo>
                      <a:pt x="83" y="27"/>
                      <a:pt x="83" y="27"/>
                      <a:pt x="83" y="27"/>
                    </a:cubicBezTo>
                    <a:cubicBezTo>
                      <a:pt x="88" y="9"/>
                      <a:pt x="106" y="0"/>
                      <a:pt x="123" y="0"/>
                    </a:cubicBezTo>
                    <a:cubicBezTo>
                      <a:pt x="123" y="0"/>
                      <a:pt x="123" y="0"/>
                      <a:pt x="123" y="0"/>
                    </a:cubicBezTo>
                    <a:cubicBezTo>
                      <a:pt x="131" y="0"/>
                      <a:pt x="138" y="2"/>
                      <a:pt x="144" y="5"/>
                    </a:cubicBezTo>
                    <a:cubicBezTo>
                      <a:pt x="144" y="5"/>
                      <a:pt x="144" y="5"/>
                      <a:pt x="144" y="5"/>
                    </a:cubicBezTo>
                    <a:cubicBezTo>
                      <a:pt x="160" y="14"/>
                      <a:pt x="168" y="28"/>
                      <a:pt x="168" y="43"/>
                    </a:cubicBezTo>
                    <a:cubicBezTo>
                      <a:pt x="168" y="43"/>
                      <a:pt x="168" y="43"/>
                      <a:pt x="168" y="43"/>
                    </a:cubicBezTo>
                    <a:cubicBezTo>
                      <a:pt x="168" y="52"/>
                      <a:pt x="165" y="61"/>
                      <a:pt x="158" y="68"/>
                    </a:cubicBezTo>
                    <a:cubicBezTo>
                      <a:pt x="158" y="68"/>
                      <a:pt x="158" y="68"/>
                      <a:pt x="158" y="68"/>
                    </a:cubicBezTo>
                    <a:cubicBezTo>
                      <a:pt x="175" y="69"/>
                      <a:pt x="188" y="81"/>
                      <a:pt x="188" y="97"/>
                    </a:cubicBezTo>
                    <a:cubicBezTo>
                      <a:pt x="188" y="97"/>
                      <a:pt x="188" y="97"/>
                      <a:pt x="188" y="97"/>
                    </a:cubicBezTo>
                    <a:cubicBezTo>
                      <a:pt x="188" y="99"/>
                      <a:pt x="188" y="101"/>
                      <a:pt x="188" y="102"/>
                    </a:cubicBezTo>
                    <a:cubicBezTo>
                      <a:pt x="188" y="102"/>
                      <a:pt x="188" y="102"/>
                      <a:pt x="188" y="102"/>
                    </a:cubicBezTo>
                    <a:cubicBezTo>
                      <a:pt x="184" y="121"/>
                      <a:pt x="172" y="129"/>
                      <a:pt x="156" y="129"/>
                    </a:cubicBezTo>
                    <a:cubicBezTo>
                      <a:pt x="156" y="129"/>
                      <a:pt x="156" y="129"/>
                      <a:pt x="156" y="129"/>
                    </a:cubicBezTo>
                    <a:cubicBezTo>
                      <a:pt x="154" y="129"/>
                      <a:pt x="151" y="129"/>
                      <a:pt x="149" y="128"/>
                    </a:cubicBezTo>
                    <a:cubicBezTo>
                      <a:pt x="149" y="128"/>
                      <a:pt x="149" y="128"/>
                      <a:pt x="149" y="128"/>
                    </a:cubicBezTo>
                    <a:cubicBezTo>
                      <a:pt x="150" y="131"/>
                      <a:pt x="150" y="133"/>
                      <a:pt x="150" y="136"/>
                    </a:cubicBezTo>
                    <a:cubicBezTo>
                      <a:pt x="150" y="136"/>
                      <a:pt x="150" y="136"/>
                      <a:pt x="150" y="136"/>
                    </a:cubicBezTo>
                    <a:cubicBezTo>
                      <a:pt x="150" y="145"/>
                      <a:pt x="147" y="155"/>
                      <a:pt x="140" y="158"/>
                    </a:cubicBezTo>
                    <a:cubicBezTo>
                      <a:pt x="140" y="158"/>
                      <a:pt x="140" y="158"/>
                      <a:pt x="140" y="158"/>
                    </a:cubicBezTo>
                    <a:cubicBezTo>
                      <a:pt x="135" y="160"/>
                      <a:pt x="128" y="163"/>
                      <a:pt x="120" y="163"/>
                    </a:cubicBezTo>
                    <a:cubicBezTo>
                      <a:pt x="120" y="163"/>
                      <a:pt x="120" y="163"/>
                      <a:pt x="120" y="163"/>
                    </a:cubicBezTo>
                    <a:cubicBezTo>
                      <a:pt x="110" y="163"/>
                      <a:pt x="100" y="159"/>
                      <a:pt x="94" y="149"/>
                    </a:cubicBezTo>
                    <a:cubicBezTo>
                      <a:pt x="94" y="149"/>
                      <a:pt x="94" y="149"/>
                      <a:pt x="94" y="149"/>
                    </a:cubicBezTo>
                    <a:cubicBezTo>
                      <a:pt x="91" y="154"/>
                      <a:pt x="82" y="163"/>
                      <a:pt x="68" y="163"/>
                    </a:cubicBezTo>
                    <a:cubicBezTo>
                      <a:pt x="68" y="163"/>
                      <a:pt x="68" y="163"/>
                      <a:pt x="68" y="163"/>
                    </a:cubicBezTo>
                    <a:cubicBezTo>
                      <a:pt x="61" y="163"/>
                      <a:pt x="54" y="161"/>
                      <a:pt x="45" y="155"/>
                    </a:cubicBezTo>
                    <a:close/>
                    <a:moveTo>
                      <a:pt x="42" y="105"/>
                    </a:moveTo>
                    <a:cubicBezTo>
                      <a:pt x="43" y="105"/>
                      <a:pt x="43" y="106"/>
                      <a:pt x="42" y="107"/>
                    </a:cubicBezTo>
                    <a:cubicBezTo>
                      <a:pt x="42" y="107"/>
                      <a:pt x="42" y="107"/>
                      <a:pt x="42" y="107"/>
                    </a:cubicBezTo>
                    <a:cubicBezTo>
                      <a:pt x="42" y="107"/>
                      <a:pt x="32" y="118"/>
                      <a:pt x="32" y="131"/>
                    </a:cubicBezTo>
                    <a:cubicBezTo>
                      <a:pt x="32" y="131"/>
                      <a:pt x="32" y="131"/>
                      <a:pt x="32" y="131"/>
                    </a:cubicBezTo>
                    <a:cubicBezTo>
                      <a:pt x="32" y="138"/>
                      <a:pt x="36" y="146"/>
                      <a:pt x="46" y="153"/>
                    </a:cubicBezTo>
                    <a:cubicBezTo>
                      <a:pt x="46" y="153"/>
                      <a:pt x="46" y="153"/>
                      <a:pt x="46" y="153"/>
                    </a:cubicBezTo>
                    <a:cubicBezTo>
                      <a:pt x="55" y="158"/>
                      <a:pt x="62" y="160"/>
                      <a:pt x="68" y="160"/>
                    </a:cubicBezTo>
                    <a:cubicBezTo>
                      <a:pt x="68" y="160"/>
                      <a:pt x="68" y="160"/>
                      <a:pt x="68" y="160"/>
                    </a:cubicBezTo>
                    <a:cubicBezTo>
                      <a:pt x="77" y="160"/>
                      <a:pt x="83" y="156"/>
                      <a:pt x="87" y="153"/>
                    </a:cubicBezTo>
                    <a:cubicBezTo>
                      <a:pt x="87" y="153"/>
                      <a:pt x="87" y="153"/>
                      <a:pt x="87" y="153"/>
                    </a:cubicBezTo>
                    <a:cubicBezTo>
                      <a:pt x="91" y="149"/>
                      <a:pt x="93" y="146"/>
                      <a:pt x="93" y="146"/>
                    </a:cubicBezTo>
                    <a:cubicBezTo>
                      <a:pt x="93" y="146"/>
                      <a:pt x="93" y="146"/>
                      <a:pt x="93" y="146"/>
                    </a:cubicBezTo>
                    <a:cubicBezTo>
                      <a:pt x="94" y="145"/>
                      <a:pt x="94" y="145"/>
                      <a:pt x="95" y="145"/>
                    </a:cubicBezTo>
                    <a:cubicBezTo>
                      <a:pt x="95" y="145"/>
                      <a:pt x="95" y="145"/>
                      <a:pt x="95" y="145"/>
                    </a:cubicBezTo>
                    <a:cubicBezTo>
                      <a:pt x="95" y="145"/>
                      <a:pt x="96" y="145"/>
                      <a:pt x="96" y="146"/>
                    </a:cubicBezTo>
                    <a:cubicBezTo>
                      <a:pt x="96" y="146"/>
                      <a:pt x="96" y="146"/>
                      <a:pt x="96" y="146"/>
                    </a:cubicBezTo>
                    <a:cubicBezTo>
                      <a:pt x="101" y="156"/>
                      <a:pt x="110" y="160"/>
                      <a:pt x="120" y="160"/>
                    </a:cubicBezTo>
                    <a:cubicBezTo>
                      <a:pt x="120" y="160"/>
                      <a:pt x="120" y="160"/>
                      <a:pt x="120" y="160"/>
                    </a:cubicBezTo>
                    <a:cubicBezTo>
                      <a:pt x="127" y="160"/>
                      <a:pt x="134" y="158"/>
                      <a:pt x="139" y="155"/>
                    </a:cubicBezTo>
                    <a:cubicBezTo>
                      <a:pt x="139" y="155"/>
                      <a:pt x="139" y="155"/>
                      <a:pt x="139" y="155"/>
                    </a:cubicBezTo>
                    <a:cubicBezTo>
                      <a:pt x="144" y="153"/>
                      <a:pt x="147" y="144"/>
                      <a:pt x="147" y="136"/>
                    </a:cubicBezTo>
                    <a:cubicBezTo>
                      <a:pt x="147" y="136"/>
                      <a:pt x="147" y="136"/>
                      <a:pt x="147" y="136"/>
                    </a:cubicBezTo>
                    <a:cubicBezTo>
                      <a:pt x="147" y="132"/>
                      <a:pt x="146" y="128"/>
                      <a:pt x="144" y="128"/>
                    </a:cubicBezTo>
                    <a:cubicBezTo>
                      <a:pt x="144" y="128"/>
                      <a:pt x="144" y="128"/>
                      <a:pt x="144" y="128"/>
                    </a:cubicBezTo>
                    <a:cubicBezTo>
                      <a:pt x="144" y="127"/>
                      <a:pt x="143" y="127"/>
                      <a:pt x="144" y="126"/>
                    </a:cubicBezTo>
                    <a:cubicBezTo>
                      <a:pt x="144" y="126"/>
                      <a:pt x="144" y="126"/>
                      <a:pt x="144" y="126"/>
                    </a:cubicBezTo>
                    <a:cubicBezTo>
                      <a:pt x="144" y="125"/>
                      <a:pt x="144" y="125"/>
                      <a:pt x="145" y="125"/>
                    </a:cubicBezTo>
                    <a:cubicBezTo>
                      <a:pt x="145" y="125"/>
                      <a:pt x="145" y="125"/>
                      <a:pt x="145" y="125"/>
                    </a:cubicBezTo>
                    <a:cubicBezTo>
                      <a:pt x="149" y="126"/>
                      <a:pt x="153" y="126"/>
                      <a:pt x="156" y="126"/>
                    </a:cubicBezTo>
                    <a:cubicBezTo>
                      <a:pt x="156" y="126"/>
                      <a:pt x="156" y="126"/>
                      <a:pt x="156" y="126"/>
                    </a:cubicBezTo>
                    <a:cubicBezTo>
                      <a:pt x="171" y="126"/>
                      <a:pt x="181" y="119"/>
                      <a:pt x="185" y="102"/>
                    </a:cubicBezTo>
                    <a:cubicBezTo>
                      <a:pt x="185" y="102"/>
                      <a:pt x="185" y="102"/>
                      <a:pt x="185" y="102"/>
                    </a:cubicBezTo>
                    <a:cubicBezTo>
                      <a:pt x="185" y="100"/>
                      <a:pt x="185" y="98"/>
                      <a:pt x="185" y="97"/>
                    </a:cubicBezTo>
                    <a:cubicBezTo>
                      <a:pt x="185" y="97"/>
                      <a:pt x="185" y="97"/>
                      <a:pt x="185" y="97"/>
                    </a:cubicBezTo>
                    <a:cubicBezTo>
                      <a:pt x="185" y="82"/>
                      <a:pt x="173" y="71"/>
                      <a:pt x="156" y="71"/>
                    </a:cubicBezTo>
                    <a:cubicBezTo>
                      <a:pt x="156" y="71"/>
                      <a:pt x="156" y="71"/>
                      <a:pt x="156" y="71"/>
                    </a:cubicBezTo>
                    <a:cubicBezTo>
                      <a:pt x="156" y="71"/>
                      <a:pt x="155" y="71"/>
                      <a:pt x="155" y="71"/>
                    </a:cubicBezTo>
                    <a:cubicBezTo>
                      <a:pt x="155" y="71"/>
                      <a:pt x="155" y="71"/>
                      <a:pt x="155" y="71"/>
                    </a:cubicBezTo>
                    <a:cubicBezTo>
                      <a:pt x="154" y="71"/>
                      <a:pt x="153" y="71"/>
                      <a:pt x="153" y="70"/>
                    </a:cubicBezTo>
                    <a:cubicBezTo>
                      <a:pt x="153" y="70"/>
                      <a:pt x="153" y="70"/>
                      <a:pt x="153" y="70"/>
                    </a:cubicBezTo>
                    <a:cubicBezTo>
                      <a:pt x="153" y="69"/>
                      <a:pt x="153" y="69"/>
                      <a:pt x="153" y="68"/>
                    </a:cubicBezTo>
                    <a:cubicBezTo>
                      <a:pt x="153" y="68"/>
                      <a:pt x="153" y="68"/>
                      <a:pt x="153" y="68"/>
                    </a:cubicBezTo>
                    <a:cubicBezTo>
                      <a:pt x="161" y="62"/>
                      <a:pt x="165" y="52"/>
                      <a:pt x="165" y="43"/>
                    </a:cubicBezTo>
                    <a:cubicBezTo>
                      <a:pt x="165" y="43"/>
                      <a:pt x="165" y="43"/>
                      <a:pt x="165" y="43"/>
                    </a:cubicBezTo>
                    <a:cubicBezTo>
                      <a:pt x="165" y="30"/>
                      <a:pt x="158" y="16"/>
                      <a:pt x="143" y="8"/>
                    </a:cubicBezTo>
                    <a:cubicBezTo>
                      <a:pt x="143" y="8"/>
                      <a:pt x="143" y="8"/>
                      <a:pt x="143" y="8"/>
                    </a:cubicBezTo>
                    <a:cubicBezTo>
                      <a:pt x="137" y="5"/>
                      <a:pt x="130" y="3"/>
                      <a:pt x="123" y="3"/>
                    </a:cubicBezTo>
                    <a:cubicBezTo>
                      <a:pt x="123" y="3"/>
                      <a:pt x="123" y="3"/>
                      <a:pt x="123" y="3"/>
                    </a:cubicBezTo>
                    <a:cubicBezTo>
                      <a:pt x="105" y="3"/>
                      <a:pt x="87" y="13"/>
                      <a:pt x="85" y="32"/>
                    </a:cubicBezTo>
                    <a:cubicBezTo>
                      <a:pt x="85" y="32"/>
                      <a:pt x="85" y="32"/>
                      <a:pt x="85" y="32"/>
                    </a:cubicBezTo>
                    <a:cubicBezTo>
                      <a:pt x="85" y="32"/>
                      <a:pt x="85" y="33"/>
                      <a:pt x="84" y="33"/>
                    </a:cubicBezTo>
                    <a:cubicBezTo>
                      <a:pt x="84" y="33"/>
                      <a:pt x="84" y="33"/>
                      <a:pt x="84" y="33"/>
                    </a:cubicBezTo>
                    <a:cubicBezTo>
                      <a:pt x="83" y="33"/>
                      <a:pt x="82" y="33"/>
                      <a:pt x="82" y="32"/>
                    </a:cubicBezTo>
                    <a:cubicBezTo>
                      <a:pt x="82" y="32"/>
                      <a:pt x="82" y="32"/>
                      <a:pt x="82" y="32"/>
                    </a:cubicBezTo>
                    <a:cubicBezTo>
                      <a:pt x="82" y="32"/>
                      <a:pt x="76" y="15"/>
                      <a:pt x="61" y="15"/>
                    </a:cubicBezTo>
                    <a:cubicBezTo>
                      <a:pt x="61" y="15"/>
                      <a:pt x="61" y="15"/>
                      <a:pt x="61" y="15"/>
                    </a:cubicBezTo>
                    <a:cubicBezTo>
                      <a:pt x="58" y="15"/>
                      <a:pt x="54" y="16"/>
                      <a:pt x="49" y="18"/>
                    </a:cubicBezTo>
                    <a:cubicBezTo>
                      <a:pt x="49" y="18"/>
                      <a:pt x="49" y="18"/>
                      <a:pt x="49" y="18"/>
                    </a:cubicBezTo>
                    <a:cubicBezTo>
                      <a:pt x="41" y="23"/>
                      <a:pt x="38" y="28"/>
                      <a:pt x="38" y="33"/>
                    </a:cubicBezTo>
                    <a:cubicBezTo>
                      <a:pt x="38" y="33"/>
                      <a:pt x="38" y="33"/>
                      <a:pt x="38" y="33"/>
                    </a:cubicBezTo>
                    <a:cubicBezTo>
                      <a:pt x="38" y="37"/>
                      <a:pt x="40" y="40"/>
                      <a:pt x="41" y="43"/>
                    </a:cubicBezTo>
                    <a:cubicBezTo>
                      <a:pt x="41" y="43"/>
                      <a:pt x="41" y="43"/>
                      <a:pt x="41" y="43"/>
                    </a:cubicBezTo>
                    <a:cubicBezTo>
                      <a:pt x="42" y="45"/>
                      <a:pt x="44" y="47"/>
                      <a:pt x="44" y="47"/>
                    </a:cubicBezTo>
                    <a:cubicBezTo>
                      <a:pt x="44" y="47"/>
                      <a:pt x="44" y="47"/>
                      <a:pt x="44" y="47"/>
                    </a:cubicBezTo>
                    <a:cubicBezTo>
                      <a:pt x="44" y="48"/>
                      <a:pt x="44" y="48"/>
                      <a:pt x="44" y="49"/>
                    </a:cubicBezTo>
                    <a:cubicBezTo>
                      <a:pt x="44" y="49"/>
                      <a:pt x="44" y="49"/>
                      <a:pt x="44" y="49"/>
                    </a:cubicBezTo>
                    <a:cubicBezTo>
                      <a:pt x="43" y="49"/>
                      <a:pt x="43" y="50"/>
                      <a:pt x="42" y="49"/>
                    </a:cubicBezTo>
                    <a:cubicBezTo>
                      <a:pt x="42" y="49"/>
                      <a:pt x="42" y="49"/>
                      <a:pt x="42" y="49"/>
                    </a:cubicBezTo>
                    <a:cubicBezTo>
                      <a:pt x="38" y="49"/>
                      <a:pt x="35" y="48"/>
                      <a:pt x="32" y="48"/>
                    </a:cubicBezTo>
                    <a:cubicBezTo>
                      <a:pt x="32" y="48"/>
                      <a:pt x="32" y="48"/>
                      <a:pt x="32" y="48"/>
                    </a:cubicBezTo>
                    <a:cubicBezTo>
                      <a:pt x="13" y="48"/>
                      <a:pt x="3" y="63"/>
                      <a:pt x="3" y="78"/>
                    </a:cubicBezTo>
                    <a:cubicBezTo>
                      <a:pt x="3" y="78"/>
                      <a:pt x="3" y="78"/>
                      <a:pt x="3" y="78"/>
                    </a:cubicBezTo>
                    <a:cubicBezTo>
                      <a:pt x="3" y="92"/>
                      <a:pt x="12" y="105"/>
                      <a:pt x="31" y="105"/>
                    </a:cubicBezTo>
                    <a:cubicBezTo>
                      <a:pt x="31" y="105"/>
                      <a:pt x="31" y="105"/>
                      <a:pt x="31" y="105"/>
                    </a:cubicBezTo>
                    <a:cubicBezTo>
                      <a:pt x="34" y="105"/>
                      <a:pt x="37" y="105"/>
                      <a:pt x="41" y="104"/>
                    </a:cubicBezTo>
                    <a:cubicBezTo>
                      <a:pt x="41" y="104"/>
                      <a:pt x="41" y="104"/>
                      <a:pt x="41" y="104"/>
                    </a:cubicBezTo>
                    <a:cubicBezTo>
                      <a:pt x="41" y="104"/>
                      <a:pt x="41" y="104"/>
                      <a:pt x="41" y="104"/>
                    </a:cubicBezTo>
                    <a:cubicBezTo>
                      <a:pt x="41" y="104"/>
                      <a:pt x="41" y="104"/>
                      <a:pt x="41" y="104"/>
                    </a:cubicBezTo>
                    <a:cubicBezTo>
                      <a:pt x="42" y="104"/>
                      <a:pt x="42" y="104"/>
                      <a:pt x="42"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6" name="Freeform 34"/>
              <p:cNvSpPr/>
              <p:nvPr/>
            </p:nvSpPr>
            <p:spPr bwMode="auto">
              <a:xfrm>
                <a:off x="4688" y="1722"/>
                <a:ext cx="218" cy="419"/>
              </a:xfrm>
              <a:custGeom>
                <a:avLst/>
                <a:gdLst>
                  <a:gd name="T0" fmla="*/ 116 w 218"/>
                  <a:gd name="T1" fmla="*/ 5 h 419"/>
                  <a:gd name="T2" fmla="*/ 133 w 218"/>
                  <a:gd name="T3" fmla="*/ 142 h 419"/>
                  <a:gd name="T4" fmla="*/ 199 w 218"/>
                  <a:gd name="T5" fmla="*/ 99 h 419"/>
                  <a:gd name="T6" fmla="*/ 218 w 218"/>
                  <a:gd name="T7" fmla="*/ 121 h 419"/>
                  <a:gd name="T8" fmla="*/ 138 w 218"/>
                  <a:gd name="T9" fmla="*/ 194 h 419"/>
                  <a:gd name="T10" fmla="*/ 142 w 218"/>
                  <a:gd name="T11" fmla="*/ 419 h 419"/>
                  <a:gd name="T12" fmla="*/ 41 w 218"/>
                  <a:gd name="T13" fmla="*/ 419 h 419"/>
                  <a:gd name="T14" fmla="*/ 71 w 218"/>
                  <a:gd name="T15" fmla="*/ 114 h 419"/>
                  <a:gd name="T16" fmla="*/ 0 w 218"/>
                  <a:gd name="T17" fmla="*/ 38 h 419"/>
                  <a:gd name="T18" fmla="*/ 10 w 218"/>
                  <a:gd name="T19" fmla="*/ 21 h 419"/>
                  <a:gd name="T20" fmla="*/ 74 w 218"/>
                  <a:gd name="T21" fmla="*/ 71 h 419"/>
                  <a:gd name="T22" fmla="*/ 88 w 218"/>
                  <a:gd name="T23" fmla="*/ 0 h 419"/>
                  <a:gd name="T24" fmla="*/ 116 w 218"/>
                  <a:gd name="T25" fmla="*/ 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419">
                    <a:moveTo>
                      <a:pt x="116" y="5"/>
                    </a:moveTo>
                    <a:lnTo>
                      <a:pt x="133" y="142"/>
                    </a:lnTo>
                    <a:lnTo>
                      <a:pt x="199" y="99"/>
                    </a:lnTo>
                    <a:lnTo>
                      <a:pt x="218" y="121"/>
                    </a:lnTo>
                    <a:lnTo>
                      <a:pt x="138" y="194"/>
                    </a:lnTo>
                    <a:lnTo>
                      <a:pt x="142" y="419"/>
                    </a:lnTo>
                    <a:lnTo>
                      <a:pt x="41" y="419"/>
                    </a:lnTo>
                    <a:lnTo>
                      <a:pt x="71" y="114"/>
                    </a:lnTo>
                    <a:lnTo>
                      <a:pt x="0" y="38"/>
                    </a:lnTo>
                    <a:lnTo>
                      <a:pt x="10" y="21"/>
                    </a:lnTo>
                    <a:lnTo>
                      <a:pt x="74" y="71"/>
                    </a:lnTo>
                    <a:lnTo>
                      <a:pt x="88" y="0"/>
                    </a:lnTo>
                    <a:lnTo>
                      <a:pt x="116" y="5"/>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7" name="Freeform 35"/>
              <p:cNvSpPr>
                <a:spLocks noEditPoints="1"/>
              </p:cNvSpPr>
              <p:nvPr/>
            </p:nvSpPr>
            <p:spPr bwMode="auto">
              <a:xfrm>
                <a:off x="4686" y="1719"/>
                <a:ext cx="225" cy="427"/>
              </a:xfrm>
              <a:custGeom>
                <a:avLst/>
                <a:gdLst>
                  <a:gd name="T0" fmla="*/ 43 w 225"/>
                  <a:gd name="T1" fmla="*/ 427 h 427"/>
                  <a:gd name="T2" fmla="*/ 40 w 225"/>
                  <a:gd name="T3" fmla="*/ 422 h 427"/>
                  <a:gd name="T4" fmla="*/ 69 w 225"/>
                  <a:gd name="T5" fmla="*/ 119 h 427"/>
                  <a:gd name="T6" fmla="*/ 0 w 225"/>
                  <a:gd name="T7" fmla="*/ 43 h 427"/>
                  <a:gd name="T8" fmla="*/ 0 w 225"/>
                  <a:gd name="T9" fmla="*/ 41 h 427"/>
                  <a:gd name="T10" fmla="*/ 9 w 225"/>
                  <a:gd name="T11" fmla="*/ 22 h 427"/>
                  <a:gd name="T12" fmla="*/ 14 w 225"/>
                  <a:gd name="T13" fmla="*/ 22 h 427"/>
                  <a:gd name="T14" fmla="*/ 73 w 225"/>
                  <a:gd name="T15" fmla="*/ 67 h 427"/>
                  <a:gd name="T16" fmla="*/ 88 w 225"/>
                  <a:gd name="T17" fmla="*/ 3 h 427"/>
                  <a:gd name="T18" fmla="*/ 90 w 225"/>
                  <a:gd name="T19" fmla="*/ 0 h 427"/>
                  <a:gd name="T20" fmla="*/ 118 w 225"/>
                  <a:gd name="T21" fmla="*/ 3 h 427"/>
                  <a:gd name="T22" fmla="*/ 118 w 225"/>
                  <a:gd name="T23" fmla="*/ 8 h 427"/>
                  <a:gd name="T24" fmla="*/ 118 w 225"/>
                  <a:gd name="T25" fmla="*/ 3 h 427"/>
                  <a:gd name="T26" fmla="*/ 121 w 225"/>
                  <a:gd name="T27" fmla="*/ 5 h 427"/>
                  <a:gd name="T28" fmla="*/ 137 w 225"/>
                  <a:gd name="T29" fmla="*/ 140 h 427"/>
                  <a:gd name="T30" fmla="*/ 199 w 225"/>
                  <a:gd name="T31" fmla="*/ 100 h 427"/>
                  <a:gd name="T32" fmla="*/ 203 w 225"/>
                  <a:gd name="T33" fmla="*/ 100 h 427"/>
                  <a:gd name="T34" fmla="*/ 225 w 225"/>
                  <a:gd name="T35" fmla="*/ 121 h 427"/>
                  <a:gd name="T36" fmla="*/ 222 w 225"/>
                  <a:gd name="T37" fmla="*/ 126 h 427"/>
                  <a:gd name="T38" fmla="*/ 142 w 225"/>
                  <a:gd name="T39" fmla="*/ 197 h 427"/>
                  <a:gd name="T40" fmla="*/ 147 w 225"/>
                  <a:gd name="T41" fmla="*/ 422 h 427"/>
                  <a:gd name="T42" fmla="*/ 144 w 225"/>
                  <a:gd name="T43" fmla="*/ 427 h 427"/>
                  <a:gd name="T44" fmla="*/ 43 w 225"/>
                  <a:gd name="T45" fmla="*/ 427 h 427"/>
                  <a:gd name="T46" fmla="*/ 43 w 225"/>
                  <a:gd name="T47" fmla="*/ 427 h 427"/>
                  <a:gd name="T48" fmla="*/ 7 w 225"/>
                  <a:gd name="T49" fmla="*/ 41 h 427"/>
                  <a:gd name="T50" fmla="*/ 76 w 225"/>
                  <a:gd name="T51" fmla="*/ 114 h 427"/>
                  <a:gd name="T52" fmla="*/ 76 w 225"/>
                  <a:gd name="T53" fmla="*/ 117 h 427"/>
                  <a:gd name="T54" fmla="*/ 47 w 225"/>
                  <a:gd name="T55" fmla="*/ 420 h 427"/>
                  <a:gd name="T56" fmla="*/ 140 w 225"/>
                  <a:gd name="T57" fmla="*/ 420 h 427"/>
                  <a:gd name="T58" fmla="*/ 135 w 225"/>
                  <a:gd name="T59" fmla="*/ 197 h 427"/>
                  <a:gd name="T60" fmla="*/ 137 w 225"/>
                  <a:gd name="T61" fmla="*/ 195 h 427"/>
                  <a:gd name="T62" fmla="*/ 215 w 225"/>
                  <a:gd name="T63" fmla="*/ 124 h 427"/>
                  <a:gd name="T64" fmla="*/ 201 w 225"/>
                  <a:gd name="T65" fmla="*/ 107 h 427"/>
                  <a:gd name="T66" fmla="*/ 137 w 225"/>
                  <a:gd name="T67" fmla="*/ 150 h 427"/>
                  <a:gd name="T68" fmla="*/ 132 w 225"/>
                  <a:gd name="T69" fmla="*/ 147 h 427"/>
                  <a:gd name="T70" fmla="*/ 114 w 225"/>
                  <a:gd name="T71" fmla="*/ 10 h 427"/>
                  <a:gd name="T72" fmla="*/ 95 w 225"/>
                  <a:gd name="T73" fmla="*/ 8 h 427"/>
                  <a:gd name="T74" fmla="*/ 80 w 225"/>
                  <a:gd name="T75" fmla="*/ 74 h 427"/>
                  <a:gd name="T76" fmla="*/ 73 w 225"/>
                  <a:gd name="T77" fmla="*/ 76 h 427"/>
                  <a:gd name="T78" fmla="*/ 14 w 225"/>
                  <a:gd name="T79" fmla="*/ 29 h 427"/>
                  <a:gd name="T80" fmla="*/ 7 w 225"/>
                  <a:gd name="T81" fmla="*/ 41 h 427"/>
                  <a:gd name="T82" fmla="*/ 7 w 225"/>
                  <a:gd name="T83" fmla="*/ 4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427">
                    <a:moveTo>
                      <a:pt x="43" y="427"/>
                    </a:moveTo>
                    <a:lnTo>
                      <a:pt x="40" y="422"/>
                    </a:lnTo>
                    <a:lnTo>
                      <a:pt x="69" y="119"/>
                    </a:lnTo>
                    <a:lnTo>
                      <a:pt x="0" y="43"/>
                    </a:lnTo>
                    <a:lnTo>
                      <a:pt x="0" y="41"/>
                    </a:lnTo>
                    <a:lnTo>
                      <a:pt x="9" y="22"/>
                    </a:lnTo>
                    <a:lnTo>
                      <a:pt x="14" y="22"/>
                    </a:lnTo>
                    <a:lnTo>
                      <a:pt x="73" y="67"/>
                    </a:lnTo>
                    <a:lnTo>
                      <a:pt x="88" y="3"/>
                    </a:lnTo>
                    <a:lnTo>
                      <a:pt x="90" y="0"/>
                    </a:lnTo>
                    <a:lnTo>
                      <a:pt x="118" y="3"/>
                    </a:lnTo>
                    <a:lnTo>
                      <a:pt x="118" y="8"/>
                    </a:lnTo>
                    <a:lnTo>
                      <a:pt x="118" y="3"/>
                    </a:lnTo>
                    <a:lnTo>
                      <a:pt x="121" y="5"/>
                    </a:lnTo>
                    <a:lnTo>
                      <a:pt x="137" y="140"/>
                    </a:lnTo>
                    <a:lnTo>
                      <a:pt x="199" y="100"/>
                    </a:lnTo>
                    <a:lnTo>
                      <a:pt x="203" y="100"/>
                    </a:lnTo>
                    <a:lnTo>
                      <a:pt x="225" y="121"/>
                    </a:lnTo>
                    <a:lnTo>
                      <a:pt x="222" y="126"/>
                    </a:lnTo>
                    <a:lnTo>
                      <a:pt x="142" y="197"/>
                    </a:lnTo>
                    <a:lnTo>
                      <a:pt x="147" y="422"/>
                    </a:lnTo>
                    <a:lnTo>
                      <a:pt x="144" y="427"/>
                    </a:lnTo>
                    <a:lnTo>
                      <a:pt x="43" y="427"/>
                    </a:lnTo>
                    <a:lnTo>
                      <a:pt x="43" y="427"/>
                    </a:lnTo>
                    <a:close/>
                    <a:moveTo>
                      <a:pt x="7" y="41"/>
                    </a:moveTo>
                    <a:lnTo>
                      <a:pt x="76" y="114"/>
                    </a:lnTo>
                    <a:lnTo>
                      <a:pt x="76" y="117"/>
                    </a:lnTo>
                    <a:lnTo>
                      <a:pt x="47" y="420"/>
                    </a:lnTo>
                    <a:lnTo>
                      <a:pt x="140" y="420"/>
                    </a:lnTo>
                    <a:lnTo>
                      <a:pt x="135" y="197"/>
                    </a:lnTo>
                    <a:lnTo>
                      <a:pt x="137" y="195"/>
                    </a:lnTo>
                    <a:lnTo>
                      <a:pt x="215" y="124"/>
                    </a:lnTo>
                    <a:lnTo>
                      <a:pt x="201" y="107"/>
                    </a:lnTo>
                    <a:lnTo>
                      <a:pt x="137" y="150"/>
                    </a:lnTo>
                    <a:lnTo>
                      <a:pt x="132" y="147"/>
                    </a:lnTo>
                    <a:lnTo>
                      <a:pt x="114" y="10"/>
                    </a:lnTo>
                    <a:lnTo>
                      <a:pt x="95" y="8"/>
                    </a:lnTo>
                    <a:lnTo>
                      <a:pt x="80" y="74"/>
                    </a:lnTo>
                    <a:lnTo>
                      <a:pt x="73" y="76"/>
                    </a:lnTo>
                    <a:lnTo>
                      <a:pt x="14" y="29"/>
                    </a:lnTo>
                    <a:lnTo>
                      <a:pt x="7" y="41"/>
                    </a:lnTo>
                    <a:lnTo>
                      <a:pt x="7" y="4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8" name="Freeform 36"/>
              <p:cNvSpPr/>
              <p:nvPr/>
            </p:nvSpPr>
            <p:spPr bwMode="auto">
              <a:xfrm>
                <a:off x="4762" y="1772"/>
                <a:ext cx="59" cy="92"/>
              </a:xfrm>
              <a:custGeom>
                <a:avLst/>
                <a:gdLst>
                  <a:gd name="T0" fmla="*/ 4 w 59"/>
                  <a:gd name="T1" fmla="*/ 0 h 92"/>
                  <a:gd name="T2" fmla="*/ 52 w 59"/>
                  <a:gd name="T3" fmla="*/ 33 h 92"/>
                  <a:gd name="T4" fmla="*/ 59 w 59"/>
                  <a:gd name="T5" fmla="*/ 92 h 92"/>
                  <a:gd name="T6" fmla="*/ 0 w 59"/>
                  <a:gd name="T7" fmla="*/ 21 h 92"/>
                  <a:gd name="T8" fmla="*/ 4 w 59"/>
                  <a:gd name="T9" fmla="*/ 0 h 92"/>
                </a:gdLst>
                <a:ahLst/>
                <a:cxnLst>
                  <a:cxn ang="0">
                    <a:pos x="T0" y="T1"/>
                  </a:cxn>
                  <a:cxn ang="0">
                    <a:pos x="T2" y="T3"/>
                  </a:cxn>
                  <a:cxn ang="0">
                    <a:pos x="T4" y="T5"/>
                  </a:cxn>
                  <a:cxn ang="0">
                    <a:pos x="T6" y="T7"/>
                  </a:cxn>
                  <a:cxn ang="0">
                    <a:pos x="T8" y="T9"/>
                  </a:cxn>
                </a:cxnLst>
                <a:rect l="0" t="0" r="r" b="b"/>
                <a:pathLst>
                  <a:path w="59" h="92">
                    <a:moveTo>
                      <a:pt x="4" y="0"/>
                    </a:moveTo>
                    <a:lnTo>
                      <a:pt x="52" y="33"/>
                    </a:lnTo>
                    <a:lnTo>
                      <a:pt x="59" y="92"/>
                    </a:lnTo>
                    <a:lnTo>
                      <a:pt x="0" y="21"/>
                    </a:lnTo>
                    <a:lnTo>
                      <a:pt x="4"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9" name="Freeform 37"/>
              <p:cNvSpPr>
                <a:spLocks noEditPoints="1"/>
              </p:cNvSpPr>
              <p:nvPr/>
            </p:nvSpPr>
            <p:spPr bwMode="auto">
              <a:xfrm>
                <a:off x="4759" y="1769"/>
                <a:ext cx="67" cy="100"/>
              </a:xfrm>
              <a:custGeom>
                <a:avLst/>
                <a:gdLst>
                  <a:gd name="T0" fmla="*/ 25 w 28"/>
                  <a:gd name="T1" fmla="*/ 41 h 42"/>
                  <a:gd name="T2" fmla="*/ 0 w 28"/>
                  <a:gd name="T3" fmla="*/ 11 h 42"/>
                  <a:gd name="T4" fmla="*/ 0 w 28"/>
                  <a:gd name="T5" fmla="*/ 10 h 42"/>
                  <a:gd name="T6" fmla="*/ 0 w 28"/>
                  <a:gd name="T7" fmla="*/ 10 h 42"/>
                  <a:gd name="T8" fmla="*/ 1 w 28"/>
                  <a:gd name="T9" fmla="*/ 1 h 42"/>
                  <a:gd name="T10" fmla="*/ 2 w 28"/>
                  <a:gd name="T11" fmla="*/ 0 h 42"/>
                  <a:gd name="T12" fmla="*/ 2 w 28"/>
                  <a:gd name="T13" fmla="*/ 0 h 42"/>
                  <a:gd name="T14" fmla="*/ 4 w 28"/>
                  <a:gd name="T15" fmla="*/ 0 h 42"/>
                  <a:gd name="T16" fmla="*/ 4 w 28"/>
                  <a:gd name="T17" fmla="*/ 0 h 42"/>
                  <a:gd name="T18" fmla="*/ 24 w 28"/>
                  <a:gd name="T19" fmla="*/ 14 h 42"/>
                  <a:gd name="T20" fmla="*/ 24 w 28"/>
                  <a:gd name="T21" fmla="*/ 15 h 42"/>
                  <a:gd name="T22" fmla="*/ 24 w 28"/>
                  <a:gd name="T23" fmla="*/ 15 h 42"/>
                  <a:gd name="T24" fmla="*/ 28 w 28"/>
                  <a:gd name="T25" fmla="*/ 40 h 42"/>
                  <a:gd name="T26" fmla="*/ 27 w 28"/>
                  <a:gd name="T27" fmla="*/ 42 h 42"/>
                  <a:gd name="T28" fmla="*/ 27 w 28"/>
                  <a:gd name="T29" fmla="*/ 42 h 42"/>
                  <a:gd name="T30" fmla="*/ 26 w 28"/>
                  <a:gd name="T31" fmla="*/ 42 h 42"/>
                  <a:gd name="T32" fmla="*/ 26 w 28"/>
                  <a:gd name="T33" fmla="*/ 42 h 42"/>
                  <a:gd name="T34" fmla="*/ 25 w 28"/>
                  <a:gd name="T35" fmla="*/ 41 h 42"/>
                  <a:gd name="T36" fmla="*/ 3 w 28"/>
                  <a:gd name="T37" fmla="*/ 9 h 42"/>
                  <a:gd name="T38" fmla="*/ 24 w 28"/>
                  <a:gd name="T39" fmla="*/ 35 h 42"/>
                  <a:gd name="T40" fmla="*/ 21 w 28"/>
                  <a:gd name="T41" fmla="*/ 16 h 42"/>
                  <a:gd name="T42" fmla="*/ 4 w 28"/>
                  <a:gd name="T43" fmla="*/ 4 h 42"/>
                  <a:gd name="T44" fmla="*/ 3 w 28"/>
                  <a:gd name="T45"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42">
                    <a:moveTo>
                      <a:pt x="25" y="41"/>
                    </a:moveTo>
                    <a:cubicBezTo>
                      <a:pt x="0" y="11"/>
                      <a:pt x="0" y="11"/>
                      <a:pt x="0" y="11"/>
                    </a:cubicBezTo>
                    <a:cubicBezTo>
                      <a:pt x="0" y="10"/>
                      <a:pt x="0" y="10"/>
                      <a:pt x="0" y="10"/>
                    </a:cubicBezTo>
                    <a:cubicBezTo>
                      <a:pt x="0" y="10"/>
                      <a:pt x="0" y="10"/>
                      <a:pt x="0" y="10"/>
                    </a:cubicBezTo>
                    <a:cubicBezTo>
                      <a:pt x="1" y="1"/>
                      <a:pt x="1" y="1"/>
                      <a:pt x="1" y="1"/>
                    </a:cubicBezTo>
                    <a:cubicBezTo>
                      <a:pt x="1" y="0"/>
                      <a:pt x="2" y="0"/>
                      <a:pt x="2" y="0"/>
                    </a:cubicBezTo>
                    <a:cubicBezTo>
                      <a:pt x="2" y="0"/>
                      <a:pt x="2" y="0"/>
                      <a:pt x="2" y="0"/>
                    </a:cubicBezTo>
                    <a:cubicBezTo>
                      <a:pt x="3" y="0"/>
                      <a:pt x="3" y="0"/>
                      <a:pt x="4" y="0"/>
                    </a:cubicBezTo>
                    <a:cubicBezTo>
                      <a:pt x="4" y="0"/>
                      <a:pt x="4" y="0"/>
                      <a:pt x="4" y="0"/>
                    </a:cubicBezTo>
                    <a:cubicBezTo>
                      <a:pt x="24" y="14"/>
                      <a:pt x="24" y="14"/>
                      <a:pt x="24" y="14"/>
                    </a:cubicBezTo>
                    <a:cubicBezTo>
                      <a:pt x="24" y="14"/>
                      <a:pt x="24" y="14"/>
                      <a:pt x="24" y="15"/>
                    </a:cubicBezTo>
                    <a:cubicBezTo>
                      <a:pt x="24" y="15"/>
                      <a:pt x="24" y="15"/>
                      <a:pt x="24" y="15"/>
                    </a:cubicBezTo>
                    <a:cubicBezTo>
                      <a:pt x="28" y="40"/>
                      <a:pt x="28" y="40"/>
                      <a:pt x="28" y="40"/>
                    </a:cubicBezTo>
                    <a:cubicBezTo>
                      <a:pt x="28" y="41"/>
                      <a:pt x="27" y="42"/>
                      <a:pt x="27" y="42"/>
                    </a:cubicBezTo>
                    <a:cubicBezTo>
                      <a:pt x="27" y="42"/>
                      <a:pt x="27" y="42"/>
                      <a:pt x="27" y="42"/>
                    </a:cubicBezTo>
                    <a:cubicBezTo>
                      <a:pt x="27" y="42"/>
                      <a:pt x="26" y="42"/>
                      <a:pt x="26" y="42"/>
                    </a:cubicBezTo>
                    <a:cubicBezTo>
                      <a:pt x="26" y="42"/>
                      <a:pt x="26" y="42"/>
                      <a:pt x="26" y="42"/>
                    </a:cubicBezTo>
                    <a:cubicBezTo>
                      <a:pt x="26" y="42"/>
                      <a:pt x="25" y="42"/>
                      <a:pt x="25" y="41"/>
                    </a:cubicBezTo>
                    <a:close/>
                    <a:moveTo>
                      <a:pt x="3" y="9"/>
                    </a:moveTo>
                    <a:cubicBezTo>
                      <a:pt x="24" y="35"/>
                      <a:pt x="24" y="35"/>
                      <a:pt x="24" y="35"/>
                    </a:cubicBezTo>
                    <a:cubicBezTo>
                      <a:pt x="21" y="16"/>
                      <a:pt x="21" y="16"/>
                      <a:pt x="21" y="16"/>
                    </a:cubicBezTo>
                    <a:cubicBezTo>
                      <a:pt x="4" y="4"/>
                      <a:pt x="4" y="4"/>
                      <a:pt x="4" y="4"/>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0" name="Freeform 38"/>
              <p:cNvSpPr/>
              <p:nvPr/>
            </p:nvSpPr>
            <p:spPr bwMode="auto">
              <a:xfrm>
                <a:off x="4750" y="1864"/>
                <a:ext cx="78" cy="142"/>
              </a:xfrm>
              <a:custGeom>
                <a:avLst/>
                <a:gdLst>
                  <a:gd name="T0" fmla="*/ 5 w 78"/>
                  <a:gd name="T1" fmla="*/ 0 h 142"/>
                  <a:gd name="T2" fmla="*/ 0 w 78"/>
                  <a:gd name="T3" fmla="*/ 47 h 142"/>
                  <a:gd name="T4" fmla="*/ 78 w 78"/>
                  <a:gd name="T5" fmla="*/ 142 h 142"/>
                  <a:gd name="T6" fmla="*/ 76 w 78"/>
                  <a:gd name="T7" fmla="*/ 66 h 142"/>
                  <a:gd name="T8" fmla="*/ 5 w 78"/>
                  <a:gd name="T9" fmla="*/ 0 h 142"/>
                </a:gdLst>
                <a:ahLst/>
                <a:cxnLst>
                  <a:cxn ang="0">
                    <a:pos x="T0" y="T1"/>
                  </a:cxn>
                  <a:cxn ang="0">
                    <a:pos x="T2" y="T3"/>
                  </a:cxn>
                  <a:cxn ang="0">
                    <a:pos x="T4" y="T5"/>
                  </a:cxn>
                  <a:cxn ang="0">
                    <a:pos x="T6" y="T7"/>
                  </a:cxn>
                  <a:cxn ang="0">
                    <a:pos x="T8" y="T9"/>
                  </a:cxn>
                </a:cxnLst>
                <a:rect l="0" t="0" r="r" b="b"/>
                <a:pathLst>
                  <a:path w="78" h="142">
                    <a:moveTo>
                      <a:pt x="5" y="0"/>
                    </a:moveTo>
                    <a:lnTo>
                      <a:pt x="0" y="47"/>
                    </a:lnTo>
                    <a:lnTo>
                      <a:pt x="78" y="142"/>
                    </a:lnTo>
                    <a:lnTo>
                      <a:pt x="76" y="66"/>
                    </a:lnTo>
                    <a:lnTo>
                      <a:pt x="5"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1" name="Freeform 39"/>
              <p:cNvSpPr>
                <a:spLocks noEditPoints="1"/>
              </p:cNvSpPr>
              <p:nvPr/>
            </p:nvSpPr>
            <p:spPr bwMode="auto">
              <a:xfrm>
                <a:off x="4747" y="1859"/>
                <a:ext cx="83" cy="152"/>
              </a:xfrm>
              <a:custGeom>
                <a:avLst/>
                <a:gdLst>
                  <a:gd name="T0" fmla="*/ 32 w 35"/>
                  <a:gd name="T1" fmla="*/ 63 h 64"/>
                  <a:gd name="T2" fmla="*/ 0 w 35"/>
                  <a:gd name="T3" fmla="*/ 23 h 64"/>
                  <a:gd name="T4" fmla="*/ 0 w 35"/>
                  <a:gd name="T5" fmla="*/ 22 h 64"/>
                  <a:gd name="T6" fmla="*/ 0 w 35"/>
                  <a:gd name="T7" fmla="*/ 22 h 64"/>
                  <a:gd name="T8" fmla="*/ 2 w 35"/>
                  <a:gd name="T9" fmla="*/ 1 h 64"/>
                  <a:gd name="T10" fmla="*/ 3 w 35"/>
                  <a:gd name="T11" fmla="*/ 0 h 64"/>
                  <a:gd name="T12" fmla="*/ 3 w 35"/>
                  <a:gd name="T13" fmla="*/ 0 h 64"/>
                  <a:gd name="T14" fmla="*/ 4 w 35"/>
                  <a:gd name="T15" fmla="*/ 0 h 64"/>
                  <a:gd name="T16" fmla="*/ 4 w 35"/>
                  <a:gd name="T17" fmla="*/ 0 h 64"/>
                  <a:gd name="T18" fmla="*/ 34 w 35"/>
                  <a:gd name="T19" fmla="*/ 29 h 64"/>
                  <a:gd name="T20" fmla="*/ 34 w 35"/>
                  <a:gd name="T21" fmla="*/ 30 h 64"/>
                  <a:gd name="T22" fmla="*/ 34 w 35"/>
                  <a:gd name="T23" fmla="*/ 30 h 64"/>
                  <a:gd name="T24" fmla="*/ 35 w 35"/>
                  <a:gd name="T25" fmla="*/ 62 h 64"/>
                  <a:gd name="T26" fmla="*/ 34 w 35"/>
                  <a:gd name="T27" fmla="*/ 63 h 64"/>
                  <a:gd name="T28" fmla="*/ 34 w 35"/>
                  <a:gd name="T29" fmla="*/ 63 h 64"/>
                  <a:gd name="T30" fmla="*/ 34 w 35"/>
                  <a:gd name="T31" fmla="*/ 64 h 64"/>
                  <a:gd name="T32" fmla="*/ 34 w 35"/>
                  <a:gd name="T33" fmla="*/ 64 h 64"/>
                  <a:gd name="T34" fmla="*/ 32 w 35"/>
                  <a:gd name="T35" fmla="*/ 63 h 64"/>
                  <a:gd name="T36" fmla="*/ 3 w 35"/>
                  <a:gd name="T37" fmla="*/ 22 h 64"/>
                  <a:gd name="T38" fmla="*/ 32 w 35"/>
                  <a:gd name="T39" fmla="*/ 58 h 64"/>
                  <a:gd name="T40" fmla="*/ 31 w 35"/>
                  <a:gd name="T41" fmla="*/ 31 h 64"/>
                  <a:gd name="T42" fmla="*/ 5 w 35"/>
                  <a:gd name="T43" fmla="*/ 5 h 64"/>
                  <a:gd name="T44" fmla="*/ 3 w 35"/>
                  <a:gd name="T45" fmla="*/ 22 h 64"/>
                  <a:gd name="T46" fmla="*/ 2 w 35"/>
                  <a:gd name="T47" fmla="*/ 3 h 64"/>
                  <a:gd name="T48" fmla="*/ 3 w 35"/>
                  <a:gd name="T49" fmla="*/ 2 h 64"/>
                  <a:gd name="T50" fmla="*/ 2 w 35"/>
                  <a:gd name="T5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64">
                    <a:moveTo>
                      <a:pt x="32" y="63"/>
                    </a:moveTo>
                    <a:cubicBezTo>
                      <a:pt x="0" y="23"/>
                      <a:pt x="0" y="23"/>
                      <a:pt x="0" y="23"/>
                    </a:cubicBezTo>
                    <a:cubicBezTo>
                      <a:pt x="0" y="23"/>
                      <a:pt x="0" y="23"/>
                      <a:pt x="0" y="22"/>
                    </a:cubicBezTo>
                    <a:cubicBezTo>
                      <a:pt x="0" y="22"/>
                      <a:pt x="0" y="22"/>
                      <a:pt x="0" y="22"/>
                    </a:cubicBezTo>
                    <a:cubicBezTo>
                      <a:pt x="2" y="1"/>
                      <a:pt x="2" y="1"/>
                      <a:pt x="2" y="1"/>
                    </a:cubicBezTo>
                    <a:cubicBezTo>
                      <a:pt x="2" y="1"/>
                      <a:pt x="2" y="0"/>
                      <a:pt x="3" y="0"/>
                    </a:cubicBezTo>
                    <a:cubicBezTo>
                      <a:pt x="3" y="0"/>
                      <a:pt x="3" y="0"/>
                      <a:pt x="3" y="0"/>
                    </a:cubicBezTo>
                    <a:cubicBezTo>
                      <a:pt x="3" y="0"/>
                      <a:pt x="4" y="0"/>
                      <a:pt x="4" y="0"/>
                    </a:cubicBezTo>
                    <a:cubicBezTo>
                      <a:pt x="4" y="0"/>
                      <a:pt x="4" y="0"/>
                      <a:pt x="4" y="0"/>
                    </a:cubicBezTo>
                    <a:cubicBezTo>
                      <a:pt x="34" y="29"/>
                      <a:pt x="34" y="29"/>
                      <a:pt x="34" y="29"/>
                    </a:cubicBezTo>
                    <a:cubicBezTo>
                      <a:pt x="34" y="29"/>
                      <a:pt x="34" y="30"/>
                      <a:pt x="34" y="30"/>
                    </a:cubicBezTo>
                    <a:cubicBezTo>
                      <a:pt x="34" y="30"/>
                      <a:pt x="34" y="30"/>
                      <a:pt x="34" y="30"/>
                    </a:cubicBezTo>
                    <a:cubicBezTo>
                      <a:pt x="35" y="62"/>
                      <a:pt x="35" y="62"/>
                      <a:pt x="35" y="62"/>
                    </a:cubicBezTo>
                    <a:cubicBezTo>
                      <a:pt x="35" y="63"/>
                      <a:pt x="35" y="63"/>
                      <a:pt x="34" y="63"/>
                    </a:cubicBezTo>
                    <a:cubicBezTo>
                      <a:pt x="34" y="63"/>
                      <a:pt x="34" y="63"/>
                      <a:pt x="34" y="63"/>
                    </a:cubicBezTo>
                    <a:cubicBezTo>
                      <a:pt x="34" y="64"/>
                      <a:pt x="34" y="64"/>
                      <a:pt x="34" y="64"/>
                    </a:cubicBezTo>
                    <a:cubicBezTo>
                      <a:pt x="34" y="64"/>
                      <a:pt x="34" y="64"/>
                      <a:pt x="34" y="64"/>
                    </a:cubicBezTo>
                    <a:cubicBezTo>
                      <a:pt x="33" y="64"/>
                      <a:pt x="33" y="63"/>
                      <a:pt x="32" y="63"/>
                    </a:cubicBezTo>
                    <a:close/>
                    <a:moveTo>
                      <a:pt x="3" y="22"/>
                    </a:moveTo>
                    <a:cubicBezTo>
                      <a:pt x="32" y="58"/>
                      <a:pt x="32" y="58"/>
                      <a:pt x="32" y="58"/>
                    </a:cubicBezTo>
                    <a:cubicBezTo>
                      <a:pt x="31" y="31"/>
                      <a:pt x="31" y="31"/>
                      <a:pt x="31" y="31"/>
                    </a:cubicBezTo>
                    <a:cubicBezTo>
                      <a:pt x="5" y="5"/>
                      <a:pt x="5" y="5"/>
                      <a:pt x="5" y="5"/>
                    </a:cubicBezTo>
                    <a:cubicBezTo>
                      <a:pt x="3" y="22"/>
                      <a:pt x="3" y="22"/>
                      <a:pt x="3" y="22"/>
                    </a:cubicBezTo>
                    <a:close/>
                    <a:moveTo>
                      <a:pt x="2" y="3"/>
                    </a:moveTo>
                    <a:cubicBezTo>
                      <a:pt x="3" y="2"/>
                      <a:pt x="3" y="2"/>
                      <a:pt x="3" y="2"/>
                    </a:cubicBezTo>
                    <a:cubicBezTo>
                      <a:pt x="2" y="3"/>
                      <a:pt x="2" y="3"/>
                      <a:pt x="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2" name="Freeform 40"/>
              <p:cNvSpPr/>
              <p:nvPr/>
            </p:nvSpPr>
            <p:spPr bwMode="auto">
              <a:xfrm>
                <a:off x="4736" y="2004"/>
                <a:ext cx="94" cy="137"/>
              </a:xfrm>
              <a:custGeom>
                <a:avLst/>
                <a:gdLst>
                  <a:gd name="T0" fmla="*/ 7 w 94"/>
                  <a:gd name="T1" fmla="*/ 0 h 137"/>
                  <a:gd name="T2" fmla="*/ 92 w 94"/>
                  <a:gd name="T3" fmla="*/ 80 h 137"/>
                  <a:gd name="T4" fmla="*/ 94 w 94"/>
                  <a:gd name="T5" fmla="*/ 137 h 137"/>
                  <a:gd name="T6" fmla="*/ 0 w 94"/>
                  <a:gd name="T7" fmla="*/ 73 h 137"/>
                  <a:gd name="T8" fmla="*/ 7 w 94"/>
                  <a:gd name="T9" fmla="*/ 0 h 137"/>
                </a:gdLst>
                <a:ahLst/>
                <a:cxnLst>
                  <a:cxn ang="0">
                    <a:pos x="T0" y="T1"/>
                  </a:cxn>
                  <a:cxn ang="0">
                    <a:pos x="T2" y="T3"/>
                  </a:cxn>
                  <a:cxn ang="0">
                    <a:pos x="T4" y="T5"/>
                  </a:cxn>
                  <a:cxn ang="0">
                    <a:pos x="T6" y="T7"/>
                  </a:cxn>
                  <a:cxn ang="0">
                    <a:pos x="T8" y="T9"/>
                  </a:cxn>
                </a:cxnLst>
                <a:rect l="0" t="0" r="r" b="b"/>
                <a:pathLst>
                  <a:path w="94" h="137">
                    <a:moveTo>
                      <a:pt x="7" y="0"/>
                    </a:moveTo>
                    <a:lnTo>
                      <a:pt x="92" y="80"/>
                    </a:lnTo>
                    <a:lnTo>
                      <a:pt x="94" y="137"/>
                    </a:lnTo>
                    <a:lnTo>
                      <a:pt x="0" y="7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3" name="Freeform 41"/>
              <p:cNvSpPr>
                <a:spLocks noEditPoints="1"/>
              </p:cNvSpPr>
              <p:nvPr/>
            </p:nvSpPr>
            <p:spPr bwMode="auto">
              <a:xfrm>
                <a:off x="4731" y="1999"/>
                <a:ext cx="102" cy="147"/>
              </a:xfrm>
              <a:custGeom>
                <a:avLst/>
                <a:gdLst>
                  <a:gd name="T0" fmla="*/ 41 w 43"/>
                  <a:gd name="T1" fmla="*/ 61 h 62"/>
                  <a:gd name="T2" fmla="*/ 1 w 43"/>
                  <a:gd name="T3" fmla="*/ 34 h 62"/>
                  <a:gd name="T4" fmla="*/ 0 w 43"/>
                  <a:gd name="T5" fmla="*/ 33 h 62"/>
                  <a:gd name="T6" fmla="*/ 0 w 43"/>
                  <a:gd name="T7" fmla="*/ 33 h 62"/>
                  <a:gd name="T8" fmla="*/ 3 w 43"/>
                  <a:gd name="T9" fmla="*/ 1 h 62"/>
                  <a:gd name="T10" fmla="*/ 4 w 43"/>
                  <a:gd name="T11" fmla="*/ 0 h 62"/>
                  <a:gd name="T12" fmla="*/ 4 w 43"/>
                  <a:gd name="T13" fmla="*/ 0 h 62"/>
                  <a:gd name="T14" fmla="*/ 6 w 43"/>
                  <a:gd name="T15" fmla="*/ 0 h 62"/>
                  <a:gd name="T16" fmla="*/ 6 w 43"/>
                  <a:gd name="T17" fmla="*/ 0 h 62"/>
                  <a:gd name="T18" fmla="*/ 42 w 43"/>
                  <a:gd name="T19" fmla="*/ 34 h 62"/>
                  <a:gd name="T20" fmla="*/ 43 w 43"/>
                  <a:gd name="T21" fmla="*/ 36 h 62"/>
                  <a:gd name="T22" fmla="*/ 43 w 43"/>
                  <a:gd name="T23" fmla="*/ 36 h 62"/>
                  <a:gd name="T24" fmla="*/ 43 w 43"/>
                  <a:gd name="T25" fmla="*/ 60 h 62"/>
                  <a:gd name="T26" fmla="*/ 43 w 43"/>
                  <a:gd name="T27" fmla="*/ 61 h 62"/>
                  <a:gd name="T28" fmla="*/ 43 w 43"/>
                  <a:gd name="T29" fmla="*/ 61 h 62"/>
                  <a:gd name="T30" fmla="*/ 42 w 43"/>
                  <a:gd name="T31" fmla="*/ 62 h 62"/>
                  <a:gd name="T32" fmla="*/ 42 w 43"/>
                  <a:gd name="T33" fmla="*/ 62 h 62"/>
                  <a:gd name="T34" fmla="*/ 41 w 43"/>
                  <a:gd name="T35" fmla="*/ 61 h 62"/>
                  <a:gd name="T36" fmla="*/ 3 w 43"/>
                  <a:gd name="T37" fmla="*/ 32 h 62"/>
                  <a:gd name="T38" fmla="*/ 40 w 43"/>
                  <a:gd name="T39" fmla="*/ 57 h 62"/>
                  <a:gd name="T40" fmla="*/ 40 w 43"/>
                  <a:gd name="T41" fmla="*/ 36 h 62"/>
                  <a:gd name="T42" fmla="*/ 6 w 43"/>
                  <a:gd name="T43" fmla="*/ 5 h 62"/>
                  <a:gd name="T44" fmla="*/ 3 w 43"/>
                  <a:gd name="T45"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62">
                    <a:moveTo>
                      <a:pt x="41" y="61"/>
                    </a:moveTo>
                    <a:cubicBezTo>
                      <a:pt x="1" y="34"/>
                      <a:pt x="1" y="34"/>
                      <a:pt x="1" y="34"/>
                    </a:cubicBezTo>
                    <a:cubicBezTo>
                      <a:pt x="1" y="34"/>
                      <a:pt x="0" y="34"/>
                      <a:pt x="0" y="33"/>
                    </a:cubicBezTo>
                    <a:cubicBezTo>
                      <a:pt x="0" y="33"/>
                      <a:pt x="0" y="33"/>
                      <a:pt x="0" y="33"/>
                    </a:cubicBezTo>
                    <a:cubicBezTo>
                      <a:pt x="3" y="1"/>
                      <a:pt x="3" y="1"/>
                      <a:pt x="3" y="1"/>
                    </a:cubicBezTo>
                    <a:cubicBezTo>
                      <a:pt x="3" y="1"/>
                      <a:pt x="4" y="0"/>
                      <a:pt x="4" y="0"/>
                    </a:cubicBezTo>
                    <a:cubicBezTo>
                      <a:pt x="4" y="0"/>
                      <a:pt x="4" y="0"/>
                      <a:pt x="4" y="0"/>
                    </a:cubicBezTo>
                    <a:cubicBezTo>
                      <a:pt x="5" y="0"/>
                      <a:pt x="5" y="0"/>
                      <a:pt x="6" y="0"/>
                    </a:cubicBezTo>
                    <a:cubicBezTo>
                      <a:pt x="6" y="0"/>
                      <a:pt x="6" y="0"/>
                      <a:pt x="6" y="0"/>
                    </a:cubicBezTo>
                    <a:cubicBezTo>
                      <a:pt x="42" y="34"/>
                      <a:pt x="42" y="34"/>
                      <a:pt x="42" y="34"/>
                    </a:cubicBezTo>
                    <a:cubicBezTo>
                      <a:pt x="43" y="35"/>
                      <a:pt x="43" y="35"/>
                      <a:pt x="43" y="36"/>
                    </a:cubicBezTo>
                    <a:cubicBezTo>
                      <a:pt x="43" y="36"/>
                      <a:pt x="43" y="36"/>
                      <a:pt x="43" y="36"/>
                    </a:cubicBezTo>
                    <a:cubicBezTo>
                      <a:pt x="43" y="60"/>
                      <a:pt x="43" y="60"/>
                      <a:pt x="43" y="60"/>
                    </a:cubicBezTo>
                    <a:cubicBezTo>
                      <a:pt x="43" y="61"/>
                      <a:pt x="43" y="61"/>
                      <a:pt x="43" y="61"/>
                    </a:cubicBezTo>
                    <a:cubicBezTo>
                      <a:pt x="43" y="61"/>
                      <a:pt x="43" y="61"/>
                      <a:pt x="43" y="61"/>
                    </a:cubicBezTo>
                    <a:cubicBezTo>
                      <a:pt x="42" y="61"/>
                      <a:pt x="42" y="62"/>
                      <a:pt x="42" y="62"/>
                    </a:cubicBezTo>
                    <a:cubicBezTo>
                      <a:pt x="42" y="62"/>
                      <a:pt x="42" y="62"/>
                      <a:pt x="42" y="62"/>
                    </a:cubicBezTo>
                    <a:cubicBezTo>
                      <a:pt x="42" y="62"/>
                      <a:pt x="41" y="61"/>
                      <a:pt x="41" y="61"/>
                    </a:cubicBezTo>
                    <a:close/>
                    <a:moveTo>
                      <a:pt x="3" y="32"/>
                    </a:moveTo>
                    <a:cubicBezTo>
                      <a:pt x="40" y="57"/>
                      <a:pt x="40" y="57"/>
                      <a:pt x="40" y="57"/>
                    </a:cubicBezTo>
                    <a:cubicBezTo>
                      <a:pt x="40" y="36"/>
                      <a:pt x="40" y="36"/>
                      <a:pt x="40" y="36"/>
                    </a:cubicBezTo>
                    <a:cubicBezTo>
                      <a:pt x="6" y="5"/>
                      <a:pt x="6" y="5"/>
                      <a:pt x="6" y="5"/>
                    </a:cubicBezTo>
                    <a:cubicBezTo>
                      <a:pt x="3" y="32"/>
                      <a:pt x="3" y="32"/>
                      <a:pt x="3"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4" name="Freeform 42"/>
              <p:cNvSpPr/>
              <p:nvPr/>
            </p:nvSpPr>
            <p:spPr bwMode="auto">
              <a:xfrm>
                <a:off x="4035" y="1224"/>
                <a:ext cx="492" cy="124"/>
              </a:xfrm>
              <a:custGeom>
                <a:avLst/>
                <a:gdLst>
                  <a:gd name="T0" fmla="*/ 492 w 492"/>
                  <a:gd name="T1" fmla="*/ 121 h 124"/>
                  <a:gd name="T2" fmla="*/ 7 w 492"/>
                  <a:gd name="T3" fmla="*/ 124 h 124"/>
                  <a:gd name="T4" fmla="*/ 0 w 492"/>
                  <a:gd name="T5" fmla="*/ 0 h 124"/>
                  <a:gd name="T6" fmla="*/ 341 w 492"/>
                  <a:gd name="T7" fmla="*/ 0 h 124"/>
                  <a:gd name="T8" fmla="*/ 492 w 492"/>
                  <a:gd name="T9" fmla="*/ 121 h 124"/>
                </a:gdLst>
                <a:ahLst/>
                <a:cxnLst>
                  <a:cxn ang="0">
                    <a:pos x="T0" y="T1"/>
                  </a:cxn>
                  <a:cxn ang="0">
                    <a:pos x="T2" y="T3"/>
                  </a:cxn>
                  <a:cxn ang="0">
                    <a:pos x="T4" y="T5"/>
                  </a:cxn>
                  <a:cxn ang="0">
                    <a:pos x="T6" y="T7"/>
                  </a:cxn>
                  <a:cxn ang="0">
                    <a:pos x="T8" y="T9"/>
                  </a:cxn>
                </a:cxnLst>
                <a:rect l="0" t="0" r="r" b="b"/>
                <a:pathLst>
                  <a:path w="492" h="124">
                    <a:moveTo>
                      <a:pt x="492" y="121"/>
                    </a:moveTo>
                    <a:lnTo>
                      <a:pt x="7" y="124"/>
                    </a:lnTo>
                    <a:lnTo>
                      <a:pt x="0" y="0"/>
                    </a:lnTo>
                    <a:lnTo>
                      <a:pt x="341" y="0"/>
                    </a:lnTo>
                    <a:lnTo>
                      <a:pt x="492"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5" name="Freeform 43"/>
              <p:cNvSpPr>
                <a:spLocks noEditPoints="1"/>
              </p:cNvSpPr>
              <p:nvPr/>
            </p:nvSpPr>
            <p:spPr bwMode="auto">
              <a:xfrm>
                <a:off x="4031" y="1222"/>
                <a:ext cx="501" cy="128"/>
              </a:xfrm>
              <a:custGeom>
                <a:avLst/>
                <a:gdLst>
                  <a:gd name="T0" fmla="*/ 3 w 212"/>
                  <a:gd name="T1" fmla="*/ 53 h 54"/>
                  <a:gd name="T2" fmla="*/ 0 w 212"/>
                  <a:gd name="T3" fmla="*/ 1 h 54"/>
                  <a:gd name="T4" fmla="*/ 1 w 212"/>
                  <a:gd name="T5" fmla="*/ 0 h 54"/>
                  <a:gd name="T6" fmla="*/ 1 w 212"/>
                  <a:gd name="T7" fmla="*/ 0 h 54"/>
                  <a:gd name="T8" fmla="*/ 2 w 212"/>
                  <a:gd name="T9" fmla="*/ 0 h 54"/>
                  <a:gd name="T10" fmla="*/ 2 w 212"/>
                  <a:gd name="T11" fmla="*/ 0 h 54"/>
                  <a:gd name="T12" fmla="*/ 146 w 212"/>
                  <a:gd name="T13" fmla="*/ 0 h 54"/>
                  <a:gd name="T14" fmla="*/ 147 w 212"/>
                  <a:gd name="T15" fmla="*/ 0 h 54"/>
                  <a:gd name="T16" fmla="*/ 211 w 212"/>
                  <a:gd name="T17" fmla="*/ 51 h 54"/>
                  <a:gd name="T18" fmla="*/ 210 w 212"/>
                  <a:gd name="T19" fmla="*/ 52 h 54"/>
                  <a:gd name="T20" fmla="*/ 211 w 212"/>
                  <a:gd name="T21" fmla="*/ 51 h 54"/>
                  <a:gd name="T22" fmla="*/ 212 w 212"/>
                  <a:gd name="T23" fmla="*/ 53 h 54"/>
                  <a:gd name="T24" fmla="*/ 212 w 212"/>
                  <a:gd name="T25" fmla="*/ 53 h 54"/>
                  <a:gd name="T26" fmla="*/ 210 w 212"/>
                  <a:gd name="T27" fmla="*/ 54 h 54"/>
                  <a:gd name="T28" fmla="*/ 210 w 212"/>
                  <a:gd name="T29" fmla="*/ 54 h 54"/>
                  <a:gd name="T30" fmla="*/ 5 w 212"/>
                  <a:gd name="T31" fmla="*/ 54 h 54"/>
                  <a:gd name="T32" fmla="*/ 3 w 212"/>
                  <a:gd name="T33" fmla="*/ 53 h 54"/>
                  <a:gd name="T34" fmla="*/ 6 w 212"/>
                  <a:gd name="T35" fmla="*/ 51 h 54"/>
                  <a:gd name="T36" fmla="*/ 206 w 212"/>
                  <a:gd name="T37" fmla="*/ 51 h 54"/>
                  <a:gd name="T38" fmla="*/ 146 w 212"/>
                  <a:gd name="T39" fmla="*/ 3 h 54"/>
                  <a:gd name="T40" fmla="*/ 3 w 212"/>
                  <a:gd name="T41" fmla="*/ 3 h 54"/>
                  <a:gd name="T42" fmla="*/ 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3" y="53"/>
                    </a:move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146" y="0"/>
                      <a:pt x="146" y="0"/>
                      <a:pt x="146" y="0"/>
                    </a:cubicBezTo>
                    <a:cubicBezTo>
                      <a:pt x="147" y="0"/>
                      <a:pt x="147" y="0"/>
                      <a:pt x="147" y="0"/>
                    </a:cubicBezTo>
                    <a:cubicBezTo>
                      <a:pt x="211" y="51"/>
                      <a:pt x="211" y="51"/>
                      <a:pt x="211" y="51"/>
                    </a:cubicBezTo>
                    <a:cubicBezTo>
                      <a:pt x="210" y="52"/>
                      <a:pt x="210" y="52"/>
                      <a:pt x="210" y="52"/>
                    </a:cubicBezTo>
                    <a:cubicBezTo>
                      <a:pt x="211" y="51"/>
                      <a:pt x="211" y="51"/>
                      <a:pt x="211" y="51"/>
                    </a:cubicBezTo>
                    <a:cubicBezTo>
                      <a:pt x="212" y="51"/>
                      <a:pt x="212" y="52"/>
                      <a:pt x="212" y="53"/>
                    </a:cubicBezTo>
                    <a:cubicBezTo>
                      <a:pt x="212" y="53"/>
                      <a:pt x="212" y="53"/>
                      <a:pt x="212" y="53"/>
                    </a:cubicBezTo>
                    <a:cubicBezTo>
                      <a:pt x="211" y="53"/>
                      <a:pt x="211" y="54"/>
                      <a:pt x="210" y="54"/>
                    </a:cubicBezTo>
                    <a:cubicBezTo>
                      <a:pt x="210" y="54"/>
                      <a:pt x="210" y="54"/>
                      <a:pt x="210" y="54"/>
                    </a:cubicBezTo>
                    <a:cubicBezTo>
                      <a:pt x="5" y="54"/>
                      <a:pt x="5" y="54"/>
                      <a:pt x="5" y="54"/>
                    </a:cubicBezTo>
                    <a:cubicBezTo>
                      <a:pt x="4" y="54"/>
                      <a:pt x="3" y="54"/>
                      <a:pt x="3" y="53"/>
                    </a:cubicBezTo>
                    <a:close/>
                    <a:moveTo>
                      <a:pt x="6" y="51"/>
                    </a:moveTo>
                    <a:cubicBezTo>
                      <a:pt x="206" y="51"/>
                      <a:pt x="206" y="51"/>
                      <a:pt x="206" y="51"/>
                    </a:cubicBezTo>
                    <a:cubicBezTo>
                      <a:pt x="146" y="3"/>
                      <a:pt x="146" y="3"/>
                      <a:pt x="146" y="3"/>
                    </a:cubicBezTo>
                    <a:cubicBezTo>
                      <a:pt x="3" y="3"/>
                      <a:pt x="3" y="3"/>
                      <a:pt x="3" y="3"/>
                    </a:cubicBezTo>
                    <a:cubicBezTo>
                      <a:pt x="6" y="51"/>
                      <a:pt x="6" y="51"/>
                      <a:pt x="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6" name="Freeform 44"/>
              <p:cNvSpPr/>
              <p:nvPr/>
            </p:nvSpPr>
            <p:spPr bwMode="auto">
              <a:xfrm>
                <a:off x="4028" y="1345"/>
                <a:ext cx="518" cy="813"/>
              </a:xfrm>
              <a:custGeom>
                <a:avLst/>
                <a:gdLst>
                  <a:gd name="T0" fmla="*/ 518 w 518"/>
                  <a:gd name="T1" fmla="*/ 813 h 813"/>
                  <a:gd name="T2" fmla="*/ 502 w 518"/>
                  <a:gd name="T3" fmla="*/ 0 h 813"/>
                  <a:gd name="T4" fmla="*/ 19 w 518"/>
                  <a:gd name="T5" fmla="*/ 0 h 813"/>
                  <a:gd name="T6" fmla="*/ 0 w 518"/>
                  <a:gd name="T7" fmla="*/ 813 h 813"/>
                  <a:gd name="T8" fmla="*/ 518 w 518"/>
                  <a:gd name="T9" fmla="*/ 813 h 813"/>
                </a:gdLst>
                <a:ahLst/>
                <a:cxnLst>
                  <a:cxn ang="0">
                    <a:pos x="T0" y="T1"/>
                  </a:cxn>
                  <a:cxn ang="0">
                    <a:pos x="T2" y="T3"/>
                  </a:cxn>
                  <a:cxn ang="0">
                    <a:pos x="T4" y="T5"/>
                  </a:cxn>
                  <a:cxn ang="0">
                    <a:pos x="T6" y="T7"/>
                  </a:cxn>
                  <a:cxn ang="0">
                    <a:pos x="T8" y="T9"/>
                  </a:cxn>
                </a:cxnLst>
                <a:rect l="0" t="0" r="r" b="b"/>
                <a:pathLst>
                  <a:path w="518" h="813">
                    <a:moveTo>
                      <a:pt x="518" y="813"/>
                    </a:moveTo>
                    <a:lnTo>
                      <a:pt x="502" y="0"/>
                    </a:lnTo>
                    <a:lnTo>
                      <a:pt x="19" y="0"/>
                    </a:lnTo>
                    <a:lnTo>
                      <a:pt x="0" y="813"/>
                    </a:lnTo>
                    <a:lnTo>
                      <a:pt x="518"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7" name="Freeform 45"/>
              <p:cNvSpPr>
                <a:spLocks noEditPoints="1"/>
              </p:cNvSpPr>
              <p:nvPr/>
            </p:nvSpPr>
            <p:spPr bwMode="auto">
              <a:xfrm>
                <a:off x="4023" y="1343"/>
                <a:ext cx="526" cy="817"/>
              </a:xfrm>
              <a:custGeom>
                <a:avLst/>
                <a:gdLst>
                  <a:gd name="T0" fmla="*/ 2 w 222"/>
                  <a:gd name="T1" fmla="*/ 345 h 345"/>
                  <a:gd name="T2" fmla="*/ 1 w 222"/>
                  <a:gd name="T3" fmla="*/ 345 h 345"/>
                  <a:gd name="T4" fmla="*/ 1 w 222"/>
                  <a:gd name="T5" fmla="*/ 345 h 345"/>
                  <a:gd name="T6" fmla="*/ 0 w 222"/>
                  <a:gd name="T7" fmla="*/ 344 h 345"/>
                  <a:gd name="T8" fmla="*/ 0 w 222"/>
                  <a:gd name="T9" fmla="*/ 344 h 345"/>
                  <a:gd name="T10" fmla="*/ 9 w 222"/>
                  <a:gd name="T11" fmla="*/ 1 h 345"/>
                  <a:gd name="T12" fmla="*/ 10 w 222"/>
                  <a:gd name="T13" fmla="*/ 0 h 345"/>
                  <a:gd name="T14" fmla="*/ 10 w 222"/>
                  <a:gd name="T15" fmla="*/ 0 h 345"/>
                  <a:gd name="T16" fmla="*/ 214 w 222"/>
                  <a:gd name="T17" fmla="*/ 0 h 345"/>
                  <a:gd name="T18" fmla="*/ 216 w 222"/>
                  <a:gd name="T19" fmla="*/ 1 h 345"/>
                  <a:gd name="T20" fmla="*/ 216 w 222"/>
                  <a:gd name="T21" fmla="*/ 1 h 345"/>
                  <a:gd name="T22" fmla="*/ 222 w 222"/>
                  <a:gd name="T23" fmla="*/ 344 h 345"/>
                  <a:gd name="T24" fmla="*/ 221 w 222"/>
                  <a:gd name="T25" fmla="*/ 344 h 345"/>
                  <a:gd name="T26" fmla="*/ 221 w 222"/>
                  <a:gd name="T27" fmla="*/ 342 h 345"/>
                  <a:gd name="T28" fmla="*/ 221 w 222"/>
                  <a:gd name="T29" fmla="*/ 344 h 345"/>
                  <a:gd name="T30" fmla="*/ 222 w 222"/>
                  <a:gd name="T31" fmla="*/ 344 h 345"/>
                  <a:gd name="T32" fmla="*/ 222 w 222"/>
                  <a:gd name="T33" fmla="*/ 345 h 345"/>
                  <a:gd name="T34" fmla="*/ 222 w 222"/>
                  <a:gd name="T35" fmla="*/ 345 h 345"/>
                  <a:gd name="T36" fmla="*/ 221 w 222"/>
                  <a:gd name="T37" fmla="*/ 345 h 345"/>
                  <a:gd name="T38" fmla="*/ 221 w 222"/>
                  <a:gd name="T39" fmla="*/ 345 h 345"/>
                  <a:gd name="T40" fmla="*/ 2 w 222"/>
                  <a:gd name="T41" fmla="*/ 345 h 345"/>
                  <a:gd name="T42" fmla="*/ 3 w 222"/>
                  <a:gd name="T43" fmla="*/ 342 h 345"/>
                  <a:gd name="T44" fmla="*/ 219 w 222"/>
                  <a:gd name="T45" fmla="*/ 342 h 345"/>
                  <a:gd name="T46" fmla="*/ 213 w 222"/>
                  <a:gd name="T47" fmla="*/ 3 h 345"/>
                  <a:gd name="T48" fmla="*/ 12 w 222"/>
                  <a:gd name="T49" fmla="*/ 3 h 345"/>
                  <a:gd name="T50" fmla="*/ 3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2" y="345"/>
                    </a:moveTo>
                    <a:cubicBezTo>
                      <a:pt x="1" y="345"/>
                      <a:pt x="1" y="345"/>
                      <a:pt x="1" y="345"/>
                    </a:cubicBezTo>
                    <a:cubicBezTo>
                      <a:pt x="1" y="345"/>
                      <a:pt x="1" y="345"/>
                      <a:pt x="1" y="345"/>
                    </a:cubicBezTo>
                    <a:cubicBezTo>
                      <a:pt x="0" y="345"/>
                      <a:pt x="0" y="344"/>
                      <a:pt x="0" y="344"/>
                    </a:cubicBezTo>
                    <a:cubicBezTo>
                      <a:pt x="0" y="344"/>
                      <a:pt x="0" y="344"/>
                      <a:pt x="0" y="344"/>
                    </a:cubicBezTo>
                    <a:cubicBezTo>
                      <a:pt x="9" y="1"/>
                      <a:pt x="9" y="1"/>
                      <a:pt x="9" y="1"/>
                    </a:cubicBezTo>
                    <a:cubicBezTo>
                      <a:pt x="9" y="0"/>
                      <a:pt x="10" y="0"/>
                      <a:pt x="10" y="0"/>
                    </a:cubicBezTo>
                    <a:cubicBezTo>
                      <a:pt x="10" y="0"/>
                      <a:pt x="10" y="0"/>
                      <a:pt x="10" y="0"/>
                    </a:cubicBezTo>
                    <a:cubicBezTo>
                      <a:pt x="214" y="0"/>
                      <a:pt x="214" y="0"/>
                      <a:pt x="214" y="0"/>
                    </a:cubicBezTo>
                    <a:cubicBezTo>
                      <a:pt x="215" y="0"/>
                      <a:pt x="216" y="0"/>
                      <a:pt x="216" y="1"/>
                    </a:cubicBezTo>
                    <a:cubicBezTo>
                      <a:pt x="216" y="1"/>
                      <a:pt x="216" y="1"/>
                      <a:pt x="216" y="1"/>
                    </a:cubicBezTo>
                    <a:cubicBezTo>
                      <a:pt x="222" y="344"/>
                      <a:pt x="222" y="344"/>
                      <a:pt x="222" y="344"/>
                    </a:cubicBezTo>
                    <a:cubicBezTo>
                      <a:pt x="221" y="344"/>
                      <a:pt x="221" y="344"/>
                      <a:pt x="221" y="344"/>
                    </a:cubicBezTo>
                    <a:cubicBezTo>
                      <a:pt x="221" y="342"/>
                      <a:pt x="221" y="342"/>
                      <a:pt x="221" y="342"/>
                    </a:cubicBezTo>
                    <a:cubicBezTo>
                      <a:pt x="221" y="344"/>
                      <a:pt x="221" y="344"/>
                      <a:pt x="221" y="344"/>
                    </a:cubicBezTo>
                    <a:cubicBezTo>
                      <a:pt x="222" y="344"/>
                      <a:pt x="222" y="344"/>
                      <a:pt x="222" y="344"/>
                    </a:cubicBezTo>
                    <a:cubicBezTo>
                      <a:pt x="222" y="344"/>
                      <a:pt x="222" y="345"/>
                      <a:pt x="222" y="345"/>
                    </a:cubicBezTo>
                    <a:cubicBezTo>
                      <a:pt x="222" y="345"/>
                      <a:pt x="222" y="345"/>
                      <a:pt x="222" y="345"/>
                    </a:cubicBezTo>
                    <a:cubicBezTo>
                      <a:pt x="222" y="345"/>
                      <a:pt x="221" y="345"/>
                      <a:pt x="221" y="345"/>
                    </a:cubicBezTo>
                    <a:cubicBezTo>
                      <a:pt x="221" y="345"/>
                      <a:pt x="221" y="345"/>
                      <a:pt x="221" y="345"/>
                    </a:cubicBezTo>
                    <a:cubicBezTo>
                      <a:pt x="2" y="345"/>
                      <a:pt x="2" y="345"/>
                      <a:pt x="2" y="345"/>
                    </a:cubicBezTo>
                    <a:close/>
                    <a:moveTo>
                      <a:pt x="3" y="342"/>
                    </a:moveTo>
                    <a:cubicBezTo>
                      <a:pt x="219" y="342"/>
                      <a:pt x="219" y="342"/>
                      <a:pt x="219" y="342"/>
                    </a:cubicBezTo>
                    <a:cubicBezTo>
                      <a:pt x="213" y="3"/>
                      <a:pt x="213" y="3"/>
                      <a:pt x="213" y="3"/>
                    </a:cubicBezTo>
                    <a:cubicBezTo>
                      <a:pt x="12" y="3"/>
                      <a:pt x="12" y="3"/>
                      <a:pt x="12" y="3"/>
                    </a:cubicBezTo>
                    <a:cubicBezTo>
                      <a:pt x="3" y="342"/>
                      <a:pt x="3" y="342"/>
                      <a:pt x="3"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8" name="Freeform 46"/>
              <p:cNvSpPr/>
              <p:nvPr/>
            </p:nvSpPr>
            <p:spPr bwMode="auto">
              <a:xfrm>
                <a:off x="4206" y="1644"/>
                <a:ext cx="116" cy="109"/>
              </a:xfrm>
              <a:custGeom>
                <a:avLst/>
                <a:gdLst>
                  <a:gd name="T0" fmla="*/ 0 w 116"/>
                  <a:gd name="T1" fmla="*/ 2 h 109"/>
                  <a:gd name="T2" fmla="*/ 4 w 116"/>
                  <a:gd name="T3" fmla="*/ 109 h 109"/>
                  <a:gd name="T4" fmla="*/ 113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4" y="109"/>
                    </a:lnTo>
                    <a:lnTo>
                      <a:pt x="113"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9" name="Freeform 47"/>
              <p:cNvSpPr>
                <a:spLocks noEditPoints="1"/>
              </p:cNvSpPr>
              <p:nvPr/>
            </p:nvSpPr>
            <p:spPr bwMode="auto">
              <a:xfrm>
                <a:off x="4203" y="1641"/>
                <a:ext cx="121" cy="116"/>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0" name="Freeform 48"/>
              <p:cNvSpPr/>
              <p:nvPr/>
            </p:nvSpPr>
            <p:spPr bwMode="auto">
              <a:xfrm>
                <a:off x="4206" y="1646"/>
                <a:ext cx="26" cy="107"/>
              </a:xfrm>
              <a:custGeom>
                <a:avLst/>
                <a:gdLst>
                  <a:gd name="T0" fmla="*/ 0 w 26"/>
                  <a:gd name="T1" fmla="*/ 0 h 107"/>
                  <a:gd name="T2" fmla="*/ 21 w 26"/>
                  <a:gd name="T3" fmla="*/ 17 h 107"/>
                  <a:gd name="T4" fmla="*/ 26 w 26"/>
                  <a:gd name="T5" fmla="*/ 107 h 107"/>
                  <a:gd name="T6" fmla="*/ 4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1" y="17"/>
                    </a:lnTo>
                    <a:lnTo>
                      <a:pt x="26"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1" name="Freeform 49"/>
              <p:cNvSpPr>
                <a:spLocks noEditPoints="1"/>
              </p:cNvSpPr>
              <p:nvPr/>
            </p:nvSpPr>
            <p:spPr bwMode="auto">
              <a:xfrm>
                <a:off x="4203" y="1641"/>
                <a:ext cx="31" cy="114"/>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2" y="48"/>
                    </a:cubicBezTo>
                    <a:cubicBezTo>
                      <a:pt x="12" y="48"/>
                      <a:pt x="12" y="48"/>
                      <a:pt x="12"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2" name="Freeform 50"/>
              <p:cNvSpPr/>
              <p:nvPr/>
            </p:nvSpPr>
            <p:spPr bwMode="auto">
              <a:xfrm>
                <a:off x="4206" y="1644"/>
                <a:ext cx="116" cy="19"/>
              </a:xfrm>
              <a:custGeom>
                <a:avLst/>
                <a:gdLst>
                  <a:gd name="T0" fmla="*/ 0 w 116"/>
                  <a:gd name="T1" fmla="*/ 2 h 19"/>
                  <a:gd name="T2" fmla="*/ 21 w 116"/>
                  <a:gd name="T3" fmla="*/ 19 h 19"/>
                  <a:gd name="T4" fmla="*/ 113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1" y="19"/>
                    </a:lnTo>
                    <a:lnTo>
                      <a:pt x="113"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3" name="Freeform 51"/>
              <p:cNvSpPr>
                <a:spLocks noEditPoints="1"/>
              </p:cNvSpPr>
              <p:nvPr/>
            </p:nvSpPr>
            <p:spPr bwMode="auto">
              <a:xfrm>
                <a:off x="4203" y="1641"/>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4" name="Freeform 52"/>
              <p:cNvSpPr/>
              <p:nvPr/>
            </p:nvSpPr>
            <p:spPr bwMode="auto">
              <a:xfrm>
                <a:off x="4364" y="1644"/>
                <a:ext cx="114" cy="109"/>
              </a:xfrm>
              <a:custGeom>
                <a:avLst/>
                <a:gdLst>
                  <a:gd name="T0" fmla="*/ 0 w 114"/>
                  <a:gd name="T1" fmla="*/ 2 h 109"/>
                  <a:gd name="T2" fmla="*/ 5 w 114"/>
                  <a:gd name="T3" fmla="*/ 109 h 109"/>
                  <a:gd name="T4" fmla="*/ 111 w 114"/>
                  <a:gd name="T5" fmla="*/ 109 h 109"/>
                  <a:gd name="T6" fmla="*/ 114 w 114"/>
                  <a:gd name="T7" fmla="*/ 0 h 109"/>
                  <a:gd name="T8" fmla="*/ 0 w 114"/>
                  <a:gd name="T9" fmla="*/ 2 h 109"/>
                </a:gdLst>
                <a:ahLst/>
                <a:cxnLst>
                  <a:cxn ang="0">
                    <a:pos x="T0" y="T1"/>
                  </a:cxn>
                  <a:cxn ang="0">
                    <a:pos x="T2" y="T3"/>
                  </a:cxn>
                  <a:cxn ang="0">
                    <a:pos x="T4" y="T5"/>
                  </a:cxn>
                  <a:cxn ang="0">
                    <a:pos x="T6" y="T7"/>
                  </a:cxn>
                  <a:cxn ang="0">
                    <a:pos x="T8" y="T9"/>
                  </a:cxn>
                </a:cxnLst>
                <a:rect l="0" t="0" r="r" b="b"/>
                <a:pathLst>
                  <a:path w="114" h="109">
                    <a:moveTo>
                      <a:pt x="0" y="2"/>
                    </a:moveTo>
                    <a:lnTo>
                      <a:pt x="5" y="109"/>
                    </a:lnTo>
                    <a:lnTo>
                      <a:pt x="111" y="109"/>
                    </a:lnTo>
                    <a:lnTo>
                      <a:pt x="114"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5" name="Freeform 53"/>
              <p:cNvSpPr>
                <a:spLocks noEditPoints="1"/>
              </p:cNvSpPr>
              <p:nvPr/>
            </p:nvSpPr>
            <p:spPr bwMode="auto">
              <a:xfrm>
                <a:off x="4359" y="1641"/>
                <a:ext cx="121" cy="116"/>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6" name="Freeform 54"/>
              <p:cNvSpPr/>
              <p:nvPr/>
            </p:nvSpPr>
            <p:spPr bwMode="auto">
              <a:xfrm>
                <a:off x="4364" y="1646"/>
                <a:ext cx="24" cy="107"/>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7" name="Freeform 55"/>
              <p:cNvSpPr>
                <a:spLocks noEditPoints="1"/>
              </p:cNvSpPr>
              <p:nvPr/>
            </p:nvSpPr>
            <p:spPr bwMode="auto">
              <a:xfrm>
                <a:off x="4359" y="1644"/>
                <a:ext cx="31" cy="113"/>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8"/>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8" name="Freeform 56"/>
              <p:cNvSpPr/>
              <p:nvPr/>
            </p:nvSpPr>
            <p:spPr bwMode="auto">
              <a:xfrm>
                <a:off x="4364" y="1644"/>
                <a:ext cx="114" cy="19"/>
              </a:xfrm>
              <a:custGeom>
                <a:avLst/>
                <a:gdLst>
                  <a:gd name="T0" fmla="*/ 0 w 114"/>
                  <a:gd name="T1" fmla="*/ 2 h 19"/>
                  <a:gd name="T2" fmla="*/ 19 w 114"/>
                  <a:gd name="T3" fmla="*/ 19 h 19"/>
                  <a:gd name="T4" fmla="*/ 114 w 114"/>
                  <a:gd name="T5" fmla="*/ 19 h 19"/>
                  <a:gd name="T6" fmla="*/ 114 w 114"/>
                  <a:gd name="T7" fmla="*/ 0 h 19"/>
                  <a:gd name="T8" fmla="*/ 0 w 114"/>
                  <a:gd name="T9" fmla="*/ 2 h 19"/>
                </a:gdLst>
                <a:ahLst/>
                <a:cxnLst>
                  <a:cxn ang="0">
                    <a:pos x="T0" y="T1"/>
                  </a:cxn>
                  <a:cxn ang="0">
                    <a:pos x="T2" y="T3"/>
                  </a:cxn>
                  <a:cxn ang="0">
                    <a:pos x="T4" y="T5"/>
                  </a:cxn>
                  <a:cxn ang="0">
                    <a:pos x="T6" y="T7"/>
                  </a:cxn>
                  <a:cxn ang="0">
                    <a:pos x="T8" y="T9"/>
                  </a:cxn>
                </a:cxnLst>
                <a:rect l="0" t="0" r="r" b="b"/>
                <a:pathLst>
                  <a:path w="114" h="19">
                    <a:moveTo>
                      <a:pt x="0" y="2"/>
                    </a:moveTo>
                    <a:lnTo>
                      <a:pt x="19" y="19"/>
                    </a:lnTo>
                    <a:lnTo>
                      <a:pt x="114" y="19"/>
                    </a:lnTo>
                    <a:lnTo>
                      <a:pt x="114"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9" name="Freeform 57"/>
              <p:cNvSpPr>
                <a:spLocks noEditPoints="1"/>
              </p:cNvSpPr>
              <p:nvPr/>
            </p:nvSpPr>
            <p:spPr bwMode="auto">
              <a:xfrm>
                <a:off x="4359" y="1641"/>
                <a:ext cx="121" cy="26"/>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0" name="Freeform 58"/>
              <p:cNvSpPr/>
              <p:nvPr/>
            </p:nvSpPr>
            <p:spPr bwMode="auto">
              <a:xfrm>
                <a:off x="4203" y="1485"/>
                <a:ext cx="116" cy="109"/>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1" name="Freeform 59"/>
              <p:cNvSpPr>
                <a:spLocks noEditPoints="1"/>
              </p:cNvSpPr>
              <p:nvPr/>
            </p:nvSpPr>
            <p:spPr bwMode="auto">
              <a:xfrm>
                <a:off x="4201" y="1483"/>
                <a:ext cx="121" cy="116"/>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2" name="Freeform 60"/>
              <p:cNvSpPr/>
              <p:nvPr/>
            </p:nvSpPr>
            <p:spPr bwMode="auto">
              <a:xfrm>
                <a:off x="4203" y="1487"/>
                <a:ext cx="26" cy="107"/>
              </a:xfrm>
              <a:custGeom>
                <a:avLst/>
                <a:gdLst>
                  <a:gd name="T0" fmla="*/ 0 w 26"/>
                  <a:gd name="T1" fmla="*/ 0 h 107"/>
                  <a:gd name="T2" fmla="*/ 22 w 26"/>
                  <a:gd name="T3" fmla="*/ 17 h 107"/>
                  <a:gd name="T4" fmla="*/ 26 w 26"/>
                  <a:gd name="T5" fmla="*/ 107 h 107"/>
                  <a:gd name="T6" fmla="*/ 5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3" name="Freeform 61"/>
              <p:cNvSpPr>
                <a:spLocks noEditPoints="1"/>
              </p:cNvSpPr>
              <p:nvPr/>
            </p:nvSpPr>
            <p:spPr bwMode="auto">
              <a:xfrm>
                <a:off x="4201" y="1483"/>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4" name="Freeform 62"/>
              <p:cNvSpPr/>
              <p:nvPr/>
            </p:nvSpPr>
            <p:spPr bwMode="auto">
              <a:xfrm>
                <a:off x="4203" y="1485"/>
                <a:ext cx="116" cy="19"/>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5" name="Freeform 63"/>
              <p:cNvSpPr>
                <a:spLocks noEditPoints="1"/>
              </p:cNvSpPr>
              <p:nvPr/>
            </p:nvSpPr>
            <p:spPr bwMode="auto">
              <a:xfrm>
                <a:off x="4201" y="1483"/>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3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3"/>
                      <a:pt x="5" y="3"/>
                      <a:pt x="5" y="3"/>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6" name="Freeform 64"/>
              <p:cNvSpPr/>
              <p:nvPr/>
            </p:nvSpPr>
            <p:spPr bwMode="auto">
              <a:xfrm>
                <a:off x="4359" y="1485"/>
                <a:ext cx="116" cy="109"/>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7" name="Freeform 65"/>
              <p:cNvSpPr>
                <a:spLocks noEditPoints="1"/>
              </p:cNvSpPr>
              <p:nvPr/>
            </p:nvSpPr>
            <p:spPr bwMode="auto">
              <a:xfrm>
                <a:off x="4357" y="1483"/>
                <a:ext cx="121" cy="116"/>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8" name="Freeform 66"/>
              <p:cNvSpPr/>
              <p:nvPr/>
            </p:nvSpPr>
            <p:spPr bwMode="auto">
              <a:xfrm>
                <a:off x="4362" y="1487"/>
                <a:ext cx="23" cy="107"/>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9" name="Freeform 67"/>
              <p:cNvSpPr>
                <a:spLocks noEditPoints="1"/>
              </p:cNvSpPr>
              <p:nvPr/>
            </p:nvSpPr>
            <p:spPr bwMode="auto">
              <a:xfrm>
                <a:off x="4357" y="1485"/>
                <a:ext cx="31" cy="114"/>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7"/>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0" name="Freeform 68"/>
              <p:cNvSpPr/>
              <p:nvPr/>
            </p:nvSpPr>
            <p:spPr bwMode="auto">
              <a:xfrm>
                <a:off x="4362" y="1485"/>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1" name="Freeform 69"/>
              <p:cNvSpPr>
                <a:spLocks noEditPoints="1"/>
              </p:cNvSpPr>
              <p:nvPr/>
            </p:nvSpPr>
            <p:spPr bwMode="auto">
              <a:xfrm>
                <a:off x="4357" y="1483"/>
                <a:ext cx="121" cy="26"/>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2" name="Freeform 70"/>
              <p:cNvSpPr/>
              <p:nvPr/>
            </p:nvSpPr>
            <p:spPr bwMode="auto">
              <a:xfrm>
                <a:off x="4203" y="1800"/>
                <a:ext cx="116" cy="109"/>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3" name="Freeform 71"/>
              <p:cNvSpPr>
                <a:spLocks noEditPoints="1"/>
              </p:cNvSpPr>
              <p:nvPr/>
            </p:nvSpPr>
            <p:spPr bwMode="auto">
              <a:xfrm>
                <a:off x="4201" y="1795"/>
                <a:ext cx="121" cy="116"/>
              </a:xfrm>
              <a:custGeom>
                <a:avLst/>
                <a:gdLst>
                  <a:gd name="T0" fmla="*/ 3 w 51"/>
                  <a:gd name="T1" fmla="*/ 49 h 49"/>
                  <a:gd name="T2" fmla="*/ 2 w 51"/>
                  <a:gd name="T3" fmla="*/ 48 h 49"/>
                  <a:gd name="T4" fmla="*/ 2 w 51"/>
                  <a:gd name="T5" fmla="*/ 48 h 49"/>
                  <a:gd name="T6" fmla="*/ 0 w 51"/>
                  <a:gd name="T7" fmla="*/ 3 h 49"/>
                  <a:gd name="T8" fmla="*/ 0 w 51"/>
                  <a:gd name="T9" fmla="*/ 2 h 49"/>
                  <a:gd name="T10" fmla="*/ 0 w 51"/>
                  <a:gd name="T11" fmla="*/ 2 h 49"/>
                  <a:gd name="T12" fmla="*/ 1 w 51"/>
                  <a:gd name="T13" fmla="*/ 1 h 49"/>
                  <a:gd name="T14" fmla="*/ 1 w 51"/>
                  <a:gd name="T15" fmla="*/ 1 h 49"/>
                  <a:gd name="T16" fmla="*/ 49 w 51"/>
                  <a:gd name="T17" fmla="*/ 0 h 49"/>
                  <a:gd name="T18" fmla="*/ 51 w 51"/>
                  <a:gd name="T19" fmla="*/ 1 h 49"/>
                  <a:gd name="T20" fmla="*/ 51 w 51"/>
                  <a:gd name="T21" fmla="*/ 1 h 49"/>
                  <a:gd name="T22" fmla="*/ 51 w 51"/>
                  <a:gd name="T23" fmla="*/ 2 h 49"/>
                  <a:gd name="T24" fmla="*/ 51 w 51"/>
                  <a:gd name="T25" fmla="*/ 2 h 49"/>
                  <a:gd name="T26" fmla="*/ 50 w 51"/>
                  <a:gd name="T27" fmla="*/ 48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0" y="48"/>
                      <a:pt x="50" y="48"/>
                      <a:pt x="50" y="48"/>
                    </a:cubicBezTo>
                    <a:cubicBezTo>
                      <a:pt x="50" y="49"/>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4" name="Freeform 72"/>
              <p:cNvSpPr/>
              <p:nvPr/>
            </p:nvSpPr>
            <p:spPr bwMode="auto">
              <a:xfrm>
                <a:off x="4203" y="1802"/>
                <a:ext cx="24" cy="107"/>
              </a:xfrm>
              <a:custGeom>
                <a:avLst/>
                <a:gdLst>
                  <a:gd name="T0" fmla="*/ 0 w 24"/>
                  <a:gd name="T1" fmla="*/ 0 h 107"/>
                  <a:gd name="T2" fmla="*/ 22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22"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5" name="Freeform 73"/>
              <p:cNvSpPr>
                <a:spLocks noEditPoints="1"/>
              </p:cNvSpPr>
              <p:nvPr/>
            </p:nvSpPr>
            <p:spPr bwMode="auto">
              <a:xfrm>
                <a:off x="4201" y="1798"/>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0 h 48"/>
                  <a:gd name="T14" fmla="*/ 0 w 13"/>
                  <a:gd name="T15" fmla="*/ 0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0"/>
                    </a:cubicBezTo>
                    <a:cubicBezTo>
                      <a:pt x="0" y="0"/>
                      <a:pt x="0" y="0"/>
                      <a:pt x="0" y="0"/>
                    </a:cubicBezTo>
                    <a:cubicBezTo>
                      <a:pt x="1" y="0"/>
                      <a:pt x="2" y="0"/>
                      <a:pt x="2" y="1"/>
                    </a:cubicBezTo>
                    <a:cubicBezTo>
                      <a:pt x="2" y="1"/>
                      <a:pt x="2" y="1"/>
                      <a:pt x="2" y="1"/>
                    </a:cubicBezTo>
                    <a:cubicBezTo>
                      <a:pt x="11" y="8"/>
                      <a:pt x="11" y="8"/>
                      <a:pt x="11" y="8"/>
                    </a:cubicBezTo>
                    <a:cubicBezTo>
                      <a:pt x="11" y="8"/>
                      <a:pt x="11" y="8"/>
                      <a:pt x="11" y="9"/>
                    </a:cubicBezTo>
                    <a:cubicBezTo>
                      <a:pt x="11" y="9"/>
                      <a:pt x="11" y="9"/>
                      <a:pt x="11" y="9"/>
                    </a:cubicBezTo>
                    <a:cubicBezTo>
                      <a:pt x="13" y="47"/>
                      <a:pt x="13" y="47"/>
                      <a:pt x="13" y="47"/>
                    </a:cubicBezTo>
                    <a:cubicBezTo>
                      <a:pt x="13" y="47"/>
                      <a:pt x="13" y="47"/>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6" name="Freeform 74"/>
              <p:cNvSpPr/>
              <p:nvPr/>
            </p:nvSpPr>
            <p:spPr bwMode="auto">
              <a:xfrm>
                <a:off x="4203" y="1800"/>
                <a:ext cx="116" cy="19"/>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7" name="Freeform 75"/>
              <p:cNvSpPr>
                <a:spLocks noEditPoints="1"/>
              </p:cNvSpPr>
              <p:nvPr/>
            </p:nvSpPr>
            <p:spPr bwMode="auto">
              <a:xfrm>
                <a:off x="4201" y="1795"/>
                <a:ext cx="121" cy="26"/>
              </a:xfrm>
              <a:custGeom>
                <a:avLst/>
                <a:gdLst>
                  <a:gd name="T0" fmla="*/ 9 w 51"/>
                  <a:gd name="T1" fmla="*/ 11 h 11"/>
                  <a:gd name="T2" fmla="*/ 0 w 51"/>
                  <a:gd name="T3" fmla="*/ 4 h 11"/>
                  <a:gd name="T4" fmla="*/ 0 w 51"/>
                  <a:gd name="T5" fmla="*/ 2 h 11"/>
                  <a:gd name="T6" fmla="*/ 0 w 51"/>
                  <a:gd name="T7" fmla="*/ 2 h 11"/>
                  <a:gd name="T8" fmla="*/ 1 w 51"/>
                  <a:gd name="T9" fmla="*/ 1 h 11"/>
                  <a:gd name="T10" fmla="*/ 1 w 51"/>
                  <a:gd name="T11" fmla="*/ 1 h 11"/>
                  <a:gd name="T12" fmla="*/ 49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49 w 51"/>
                  <a:gd name="T25" fmla="*/ 11 h 11"/>
                  <a:gd name="T26" fmla="*/ 49 w 51"/>
                  <a:gd name="T27" fmla="*/ 11 h 11"/>
                  <a:gd name="T28" fmla="*/ 10 w 51"/>
                  <a:gd name="T29" fmla="*/ 11 h 11"/>
                  <a:gd name="T30" fmla="*/ 9 w 51"/>
                  <a:gd name="T31" fmla="*/ 11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0" y="4"/>
                      <a:pt x="0" y="4"/>
                      <a:pt x="0" y="4"/>
                    </a:cubicBezTo>
                    <a:cubicBezTo>
                      <a:pt x="0" y="4"/>
                      <a:pt x="0" y="3"/>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49" y="11"/>
                    </a:cubicBezTo>
                    <a:cubicBezTo>
                      <a:pt x="49" y="11"/>
                      <a:pt x="49" y="11"/>
                      <a:pt x="49" y="11"/>
                    </a:cubicBezTo>
                    <a:cubicBezTo>
                      <a:pt x="10" y="11"/>
                      <a:pt x="10" y="11"/>
                      <a:pt x="10" y="11"/>
                    </a:cubicBezTo>
                    <a:cubicBezTo>
                      <a:pt x="9" y="11"/>
                      <a:pt x="9" y="11"/>
                      <a:pt x="9" y="11"/>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8" name="Freeform 76"/>
              <p:cNvSpPr/>
              <p:nvPr/>
            </p:nvSpPr>
            <p:spPr bwMode="auto">
              <a:xfrm>
                <a:off x="4359" y="1800"/>
                <a:ext cx="116" cy="109"/>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9" name="Freeform 77"/>
              <p:cNvSpPr>
                <a:spLocks noEditPoints="1"/>
              </p:cNvSpPr>
              <p:nvPr/>
            </p:nvSpPr>
            <p:spPr bwMode="auto">
              <a:xfrm>
                <a:off x="4357" y="1798"/>
                <a:ext cx="121" cy="116"/>
              </a:xfrm>
              <a:custGeom>
                <a:avLst/>
                <a:gdLst>
                  <a:gd name="T0" fmla="*/ 4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8 h 49"/>
                  <a:gd name="T34" fmla="*/ 5 w 51"/>
                  <a:gd name="T35" fmla="*/ 45 h 49"/>
                  <a:gd name="T36" fmla="*/ 48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8"/>
                    </a:moveTo>
                    <a:cubicBezTo>
                      <a:pt x="3" y="48"/>
                      <a:pt x="2" y="48"/>
                      <a:pt x="2" y="47"/>
                    </a:cubicBezTo>
                    <a:cubicBezTo>
                      <a:pt x="2" y="47"/>
                      <a:pt x="2" y="47"/>
                      <a:pt x="2" y="47"/>
                    </a:cubicBezTo>
                    <a:cubicBezTo>
                      <a:pt x="0" y="2"/>
                      <a:pt x="0" y="2"/>
                      <a:pt x="0" y="2"/>
                    </a:cubicBezTo>
                    <a:cubicBezTo>
                      <a:pt x="0" y="2"/>
                      <a:pt x="0" y="1"/>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8"/>
                      <a:pt x="4" y="48"/>
                      <a:pt x="4" y="48"/>
                    </a:cubicBezTo>
                    <a:close/>
                    <a:moveTo>
                      <a:pt x="5" y="45"/>
                    </a:moveTo>
                    <a:cubicBezTo>
                      <a:pt x="48" y="46"/>
                      <a:pt x="48" y="46"/>
                      <a:pt x="48"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0" name="Freeform 78"/>
              <p:cNvSpPr/>
              <p:nvPr/>
            </p:nvSpPr>
            <p:spPr bwMode="auto">
              <a:xfrm>
                <a:off x="4362" y="1802"/>
                <a:ext cx="23" cy="107"/>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1" name="Freeform 79"/>
              <p:cNvSpPr>
                <a:spLocks noEditPoints="1"/>
              </p:cNvSpPr>
              <p:nvPr/>
            </p:nvSpPr>
            <p:spPr bwMode="auto">
              <a:xfrm>
                <a:off x="4357" y="1798"/>
                <a:ext cx="31" cy="113"/>
              </a:xfrm>
              <a:custGeom>
                <a:avLst/>
                <a:gdLst>
                  <a:gd name="T0" fmla="*/ 4 w 13"/>
                  <a:gd name="T1" fmla="*/ 48 h 48"/>
                  <a:gd name="T2" fmla="*/ 2 w 13"/>
                  <a:gd name="T3" fmla="*/ 47 h 48"/>
                  <a:gd name="T4" fmla="*/ 2 w 13"/>
                  <a:gd name="T5" fmla="*/ 47 h 48"/>
                  <a:gd name="T6" fmla="*/ 0 w 13"/>
                  <a:gd name="T7" fmla="*/ 2 h 48"/>
                  <a:gd name="T8" fmla="*/ 2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2" name="Freeform 80"/>
              <p:cNvSpPr/>
              <p:nvPr/>
            </p:nvSpPr>
            <p:spPr bwMode="auto">
              <a:xfrm>
                <a:off x="4362" y="1800"/>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3" name="Freeform 81"/>
              <p:cNvSpPr>
                <a:spLocks noEditPoints="1"/>
              </p:cNvSpPr>
              <p:nvPr/>
            </p:nvSpPr>
            <p:spPr bwMode="auto">
              <a:xfrm>
                <a:off x="4357" y="1798"/>
                <a:ext cx="121" cy="26"/>
              </a:xfrm>
              <a:custGeom>
                <a:avLst/>
                <a:gdLst>
                  <a:gd name="T0" fmla="*/ 9 w 51"/>
                  <a:gd name="T1" fmla="*/ 10 h 11"/>
                  <a:gd name="T2" fmla="*/ 1 w 51"/>
                  <a:gd name="T3" fmla="*/ 3 h 11"/>
                  <a:gd name="T4" fmla="*/ 0 w 51"/>
                  <a:gd name="T5" fmla="*/ 1 h 11"/>
                  <a:gd name="T6" fmla="*/ 0 w 51"/>
                  <a:gd name="T7" fmla="*/ 1 h 11"/>
                  <a:gd name="T8" fmla="*/ 2 w 51"/>
                  <a:gd name="T9" fmla="*/ 0 h 11"/>
                  <a:gd name="T10" fmla="*/ 2 w 51"/>
                  <a:gd name="T11" fmla="*/ 0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0 h 11"/>
                  <a:gd name="T26" fmla="*/ 50 w 51"/>
                  <a:gd name="T27" fmla="*/ 10 h 11"/>
                  <a:gd name="T28" fmla="*/ 10 w 51"/>
                  <a:gd name="T29" fmla="*/ 11 h 11"/>
                  <a:gd name="T30" fmla="*/ 9 w 51"/>
                  <a:gd name="T31" fmla="*/ 10 h 11"/>
                  <a:gd name="T32" fmla="*/ 11 w 51"/>
                  <a:gd name="T33" fmla="*/ 8 h 11"/>
                  <a:gd name="T34" fmla="*/ 48 w 51"/>
                  <a:gd name="T35" fmla="*/ 7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1" y="3"/>
                      <a:pt x="1" y="3"/>
                      <a:pt x="1" y="3"/>
                    </a:cubicBezTo>
                    <a:cubicBezTo>
                      <a:pt x="0" y="3"/>
                      <a:pt x="0" y="2"/>
                      <a:pt x="0" y="1"/>
                    </a:cubicBezTo>
                    <a:cubicBezTo>
                      <a:pt x="0" y="1"/>
                      <a:pt x="0" y="1"/>
                      <a:pt x="0" y="1"/>
                    </a:cubicBezTo>
                    <a:cubicBezTo>
                      <a:pt x="0" y="1"/>
                      <a:pt x="1" y="0"/>
                      <a:pt x="2" y="0"/>
                    </a:cubicBezTo>
                    <a:cubicBezTo>
                      <a:pt x="2" y="0"/>
                      <a:pt x="2" y="0"/>
                      <a:pt x="2" y="0"/>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1" y="10"/>
                      <a:pt x="50" y="10"/>
                    </a:cubicBezTo>
                    <a:cubicBezTo>
                      <a:pt x="50" y="10"/>
                      <a:pt x="50" y="10"/>
                      <a:pt x="50" y="10"/>
                    </a:cubicBezTo>
                    <a:cubicBezTo>
                      <a:pt x="10" y="11"/>
                      <a:pt x="10" y="11"/>
                      <a:pt x="10" y="11"/>
                    </a:cubicBezTo>
                    <a:cubicBezTo>
                      <a:pt x="9" y="10"/>
                      <a:pt x="9" y="10"/>
                      <a:pt x="9" y="10"/>
                    </a:cubicBezTo>
                    <a:close/>
                    <a:moveTo>
                      <a:pt x="11" y="8"/>
                    </a:moveTo>
                    <a:cubicBezTo>
                      <a:pt x="48" y="7"/>
                      <a:pt x="48" y="7"/>
                      <a:pt x="48" y="7"/>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4" name="Freeform 82"/>
              <p:cNvSpPr/>
              <p:nvPr/>
            </p:nvSpPr>
            <p:spPr bwMode="auto">
              <a:xfrm>
                <a:off x="4206" y="1956"/>
                <a:ext cx="113" cy="109"/>
              </a:xfrm>
              <a:custGeom>
                <a:avLst/>
                <a:gdLst>
                  <a:gd name="T0" fmla="*/ 0 w 113"/>
                  <a:gd name="T1" fmla="*/ 3 h 109"/>
                  <a:gd name="T2" fmla="*/ 4 w 113"/>
                  <a:gd name="T3" fmla="*/ 109 h 109"/>
                  <a:gd name="T4" fmla="*/ 111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1"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5" name="Freeform 83"/>
              <p:cNvSpPr>
                <a:spLocks noEditPoints="1"/>
              </p:cNvSpPr>
              <p:nvPr/>
            </p:nvSpPr>
            <p:spPr bwMode="auto">
              <a:xfrm>
                <a:off x="4201" y="1952"/>
                <a:ext cx="123" cy="116"/>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1"/>
                      <a:pt x="52" y="2"/>
                    </a:cubicBezTo>
                    <a:cubicBezTo>
                      <a:pt x="52" y="2"/>
                      <a:pt x="52" y="2"/>
                      <a:pt x="52" y="2"/>
                    </a:cubicBezTo>
                    <a:cubicBezTo>
                      <a:pt x="51" y="48"/>
                      <a:pt x="51" y="48"/>
                      <a:pt x="51" y="48"/>
                    </a:cubicBezTo>
                    <a:cubicBezTo>
                      <a:pt x="51" y="49"/>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6" name="Freeform 84"/>
              <p:cNvSpPr/>
              <p:nvPr/>
            </p:nvSpPr>
            <p:spPr bwMode="auto">
              <a:xfrm>
                <a:off x="4206" y="1959"/>
                <a:ext cx="23" cy="106"/>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7" name="Freeform 85"/>
              <p:cNvSpPr>
                <a:spLocks noEditPoints="1"/>
              </p:cNvSpPr>
              <p:nvPr/>
            </p:nvSpPr>
            <p:spPr bwMode="auto">
              <a:xfrm>
                <a:off x="4201" y="1954"/>
                <a:ext cx="31" cy="114"/>
              </a:xfrm>
              <a:custGeom>
                <a:avLst/>
                <a:gdLst>
                  <a:gd name="T0" fmla="*/ 12 w 13"/>
                  <a:gd name="T1" fmla="*/ 48 h 48"/>
                  <a:gd name="T2" fmla="*/ 4 w 13"/>
                  <a:gd name="T3" fmla="*/ 48 h 48"/>
                  <a:gd name="T4" fmla="*/ 2 w 13"/>
                  <a:gd name="T5" fmla="*/ 47 h 48"/>
                  <a:gd name="T6" fmla="*/ 2 w 13"/>
                  <a:gd name="T7" fmla="*/ 47 h 48"/>
                  <a:gd name="T8" fmla="*/ 0 w 13"/>
                  <a:gd name="T9" fmla="*/ 2 h 48"/>
                  <a:gd name="T10" fmla="*/ 2 w 13"/>
                  <a:gd name="T11" fmla="*/ 2 h 48"/>
                  <a:gd name="T12" fmla="*/ 0 w 13"/>
                  <a:gd name="T13" fmla="*/ 2 h 48"/>
                  <a:gd name="T14" fmla="*/ 1 w 13"/>
                  <a:gd name="T15" fmla="*/ 0 h 48"/>
                  <a:gd name="T16" fmla="*/ 1 w 13"/>
                  <a:gd name="T17" fmla="*/ 0 h 48"/>
                  <a:gd name="T18" fmla="*/ 3 w 13"/>
                  <a:gd name="T19" fmla="*/ 1 h 48"/>
                  <a:gd name="T20" fmla="*/ 3 w 13"/>
                  <a:gd name="T21" fmla="*/ 1 h 48"/>
                  <a:gd name="T22" fmla="*/ 11 w 13"/>
                  <a:gd name="T23" fmla="*/ 8 h 48"/>
                  <a:gd name="T24" fmla="*/ 12 w 13"/>
                  <a:gd name="T25" fmla="*/ 9 h 48"/>
                  <a:gd name="T26" fmla="*/ 12 w 13"/>
                  <a:gd name="T27" fmla="*/ 9 h 48"/>
                  <a:gd name="T28" fmla="*/ 13 w 13"/>
                  <a:gd name="T29" fmla="*/ 47 h 48"/>
                  <a:gd name="T30" fmla="*/ 13 w 13"/>
                  <a:gd name="T31" fmla="*/ 48 h 48"/>
                  <a:gd name="T32" fmla="*/ 13 w 13"/>
                  <a:gd name="T33" fmla="*/ 48 h 48"/>
                  <a:gd name="T34" fmla="*/ 12 w 13"/>
                  <a:gd name="T35" fmla="*/ 48 h 48"/>
                  <a:gd name="T36" fmla="*/ 12 w 13"/>
                  <a:gd name="T37" fmla="*/ 48 h 48"/>
                  <a:gd name="T38" fmla="*/ 12 w 13"/>
                  <a:gd name="T39" fmla="*/ 48 h 48"/>
                  <a:gd name="T40" fmla="*/ 5 w 13"/>
                  <a:gd name="T41" fmla="*/ 45 h 48"/>
                  <a:gd name="T42" fmla="*/ 10 w 13"/>
                  <a:gd name="T43" fmla="*/ 45 h 48"/>
                  <a:gd name="T44" fmla="*/ 9 w 13"/>
                  <a:gd name="T45" fmla="*/ 10 h 48"/>
                  <a:gd name="T46" fmla="*/ 3 w 13"/>
                  <a:gd name="T47" fmla="*/ 5 h 48"/>
                  <a:gd name="T48" fmla="*/ 5 w 13"/>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48">
                    <a:moveTo>
                      <a:pt x="12" y="48"/>
                    </a:moveTo>
                    <a:cubicBezTo>
                      <a:pt x="4" y="48"/>
                      <a:pt x="4" y="48"/>
                      <a:pt x="4" y="48"/>
                    </a:cubicBez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8" name="Freeform 86"/>
              <p:cNvSpPr/>
              <p:nvPr/>
            </p:nvSpPr>
            <p:spPr bwMode="auto">
              <a:xfrm>
                <a:off x="4206" y="1956"/>
                <a:ext cx="113" cy="19"/>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9" name="Freeform 87"/>
              <p:cNvSpPr>
                <a:spLocks noEditPoints="1"/>
              </p:cNvSpPr>
              <p:nvPr/>
            </p:nvSpPr>
            <p:spPr bwMode="auto">
              <a:xfrm>
                <a:off x="4201" y="1952"/>
                <a:ext cx="123" cy="26"/>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8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3"/>
                      <a:pt x="0" y="3"/>
                      <a:pt x="0" y="2"/>
                    </a:cubicBezTo>
                    <a:cubicBezTo>
                      <a:pt x="0" y="2"/>
                      <a:pt x="0" y="2"/>
                      <a:pt x="0" y="2"/>
                    </a:cubicBezTo>
                    <a:cubicBezTo>
                      <a:pt x="0"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0" name="Freeform 88"/>
              <p:cNvSpPr/>
              <p:nvPr/>
            </p:nvSpPr>
            <p:spPr bwMode="auto">
              <a:xfrm>
                <a:off x="4362" y="1956"/>
                <a:ext cx="113" cy="109"/>
              </a:xfrm>
              <a:custGeom>
                <a:avLst/>
                <a:gdLst>
                  <a:gd name="T0" fmla="*/ 0 w 113"/>
                  <a:gd name="T1" fmla="*/ 3 h 109"/>
                  <a:gd name="T2" fmla="*/ 5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5"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1" name="Freeform 89"/>
              <p:cNvSpPr>
                <a:spLocks noEditPoints="1"/>
              </p:cNvSpPr>
              <p:nvPr/>
            </p:nvSpPr>
            <p:spPr bwMode="auto">
              <a:xfrm>
                <a:off x="4357" y="1954"/>
                <a:ext cx="123" cy="116"/>
              </a:xfrm>
              <a:custGeom>
                <a:avLst/>
                <a:gdLst>
                  <a:gd name="T0" fmla="*/ 4 w 52"/>
                  <a:gd name="T1" fmla="*/ 48 h 49"/>
                  <a:gd name="T2" fmla="*/ 3 w 52"/>
                  <a:gd name="T3" fmla="*/ 47 h 49"/>
                  <a:gd name="T4" fmla="*/ 3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8 h 49"/>
                  <a:gd name="T34" fmla="*/ 6 w 52"/>
                  <a:gd name="T35" fmla="*/ 45 h 49"/>
                  <a:gd name="T36" fmla="*/ 48 w 52"/>
                  <a:gd name="T37" fmla="*/ 46 h 49"/>
                  <a:gd name="T38" fmla="*/ 49 w 52"/>
                  <a:gd name="T39" fmla="*/ 3 h 49"/>
                  <a:gd name="T40" fmla="*/ 4 w 52"/>
                  <a:gd name="T41" fmla="*/ 4 h 49"/>
                  <a:gd name="T42" fmla="*/ 6 w 52"/>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8"/>
                    </a:moveTo>
                    <a:cubicBezTo>
                      <a:pt x="3" y="48"/>
                      <a:pt x="3" y="48"/>
                      <a:pt x="3" y="47"/>
                    </a:cubicBezTo>
                    <a:cubicBezTo>
                      <a:pt x="3" y="47"/>
                      <a:pt x="3" y="47"/>
                      <a:pt x="3" y="47"/>
                    </a:cubicBezTo>
                    <a:cubicBezTo>
                      <a:pt x="0" y="2"/>
                      <a:pt x="0" y="2"/>
                      <a:pt x="0" y="2"/>
                    </a:cubicBezTo>
                    <a:cubicBezTo>
                      <a:pt x="0" y="2"/>
                      <a:pt x="1" y="1"/>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4" y="48"/>
                      <a:pt x="4" y="48"/>
                      <a:pt x="4" y="48"/>
                    </a:cubicBezTo>
                    <a:close/>
                    <a:moveTo>
                      <a:pt x="6" y="45"/>
                    </a:moveTo>
                    <a:cubicBezTo>
                      <a:pt x="48" y="46"/>
                      <a:pt x="48" y="46"/>
                      <a:pt x="48" y="46"/>
                    </a:cubicBezTo>
                    <a:cubicBezTo>
                      <a:pt x="49" y="3"/>
                      <a:pt x="49" y="3"/>
                      <a:pt x="49" y="3"/>
                    </a:cubicBezTo>
                    <a:cubicBezTo>
                      <a:pt x="4" y="4"/>
                      <a:pt x="4" y="4"/>
                      <a:pt x="4" y="4"/>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2" name="Freeform 90"/>
              <p:cNvSpPr/>
              <p:nvPr/>
            </p:nvSpPr>
            <p:spPr bwMode="auto">
              <a:xfrm>
                <a:off x="4362" y="1959"/>
                <a:ext cx="23" cy="106"/>
              </a:xfrm>
              <a:custGeom>
                <a:avLst/>
                <a:gdLst>
                  <a:gd name="T0" fmla="*/ 0 w 23"/>
                  <a:gd name="T1" fmla="*/ 0 h 106"/>
                  <a:gd name="T2" fmla="*/ 21 w 23"/>
                  <a:gd name="T3" fmla="*/ 16 h 106"/>
                  <a:gd name="T4" fmla="*/ 23 w 23"/>
                  <a:gd name="T5" fmla="*/ 106 h 106"/>
                  <a:gd name="T6" fmla="*/ 5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21" y="16"/>
                    </a:lnTo>
                    <a:lnTo>
                      <a:pt x="23" y="106"/>
                    </a:lnTo>
                    <a:lnTo>
                      <a:pt x="5"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3" name="Freeform 91"/>
              <p:cNvSpPr>
                <a:spLocks noEditPoints="1"/>
              </p:cNvSpPr>
              <p:nvPr/>
            </p:nvSpPr>
            <p:spPr bwMode="auto">
              <a:xfrm>
                <a:off x="4359" y="1954"/>
                <a:ext cx="31" cy="114"/>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4" name="Freeform 92"/>
              <p:cNvSpPr/>
              <p:nvPr/>
            </p:nvSpPr>
            <p:spPr bwMode="auto">
              <a:xfrm>
                <a:off x="4362" y="1956"/>
                <a:ext cx="113" cy="19"/>
              </a:xfrm>
              <a:custGeom>
                <a:avLst/>
                <a:gdLst>
                  <a:gd name="T0" fmla="*/ 0 w 113"/>
                  <a:gd name="T1" fmla="*/ 3 h 19"/>
                  <a:gd name="T2" fmla="*/ 21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21"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5" name="Freeform 93"/>
              <p:cNvSpPr>
                <a:spLocks noEditPoints="1"/>
              </p:cNvSpPr>
              <p:nvPr/>
            </p:nvSpPr>
            <p:spPr bwMode="auto">
              <a:xfrm>
                <a:off x="4357" y="1954"/>
                <a:ext cx="123" cy="26"/>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6" name="Freeform 94"/>
              <p:cNvSpPr/>
              <p:nvPr/>
            </p:nvSpPr>
            <p:spPr bwMode="auto">
              <a:xfrm>
                <a:off x="3174" y="1224"/>
                <a:ext cx="492" cy="124"/>
              </a:xfrm>
              <a:custGeom>
                <a:avLst/>
                <a:gdLst>
                  <a:gd name="T0" fmla="*/ 0 w 492"/>
                  <a:gd name="T1" fmla="*/ 121 h 124"/>
                  <a:gd name="T2" fmla="*/ 487 w 492"/>
                  <a:gd name="T3" fmla="*/ 124 h 124"/>
                  <a:gd name="T4" fmla="*/ 492 w 492"/>
                  <a:gd name="T5" fmla="*/ 0 h 124"/>
                  <a:gd name="T6" fmla="*/ 151 w 492"/>
                  <a:gd name="T7" fmla="*/ 0 h 124"/>
                  <a:gd name="T8" fmla="*/ 0 w 492"/>
                  <a:gd name="T9" fmla="*/ 121 h 124"/>
                </a:gdLst>
                <a:ahLst/>
                <a:cxnLst>
                  <a:cxn ang="0">
                    <a:pos x="T0" y="T1"/>
                  </a:cxn>
                  <a:cxn ang="0">
                    <a:pos x="T2" y="T3"/>
                  </a:cxn>
                  <a:cxn ang="0">
                    <a:pos x="T4" y="T5"/>
                  </a:cxn>
                  <a:cxn ang="0">
                    <a:pos x="T6" y="T7"/>
                  </a:cxn>
                  <a:cxn ang="0">
                    <a:pos x="T8" y="T9"/>
                  </a:cxn>
                </a:cxnLst>
                <a:rect l="0" t="0" r="r" b="b"/>
                <a:pathLst>
                  <a:path w="492" h="124">
                    <a:moveTo>
                      <a:pt x="0" y="121"/>
                    </a:moveTo>
                    <a:lnTo>
                      <a:pt x="487" y="124"/>
                    </a:lnTo>
                    <a:lnTo>
                      <a:pt x="492" y="0"/>
                    </a:lnTo>
                    <a:lnTo>
                      <a:pt x="151" y="0"/>
                    </a:lnTo>
                    <a:lnTo>
                      <a:pt x="0"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7" name="Freeform 95"/>
              <p:cNvSpPr>
                <a:spLocks noEditPoints="1"/>
              </p:cNvSpPr>
              <p:nvPr/>
            </p:nvSpPr>
            <p:spPr bwMode="auto">
              <a:xfrm>
                <a:off x="3169" y="1222"/>
                <a:ext cx="502" cy="128"/>
              </a:xfrm>
              <a:custGeom>
                <a:avLst/>
                <a:gdLst>
                  <a:gd name="T0" fmla="*/ 208 w 212"/>
                  <a:gd name="T1" fmla="*/ 54 h 54"/>
                  <a:gd name="T2" fmla="*/ 2 w 212"/>
                  <a:gd name="T3" fmla="*/ 54 h 54"/>
                  <a:gd name="T4" fmla="*/ 1 w 212"/>
                  <a:gd name="T5" fmla="*/ 53 h 54"/>
                  <a:gd name="T6" fmla="*/ 1 w 212"/>
                  <a:gd name="T7" fmla="*/ 53 h 54"/>
                  <a:gd name="T8" fmla="*/ 1 w 212"/>
                  <a:gd name="T9" fmla="*/ 51 h 54"/>
                  <a:gd name="T10" fmla="*/ 1 w 212"/>
                  <a:gd name="T11" fmla="*/ 51 h 54"/>
                  <a:gd name="T12" fmla="*/ 65 w 212"/>
                  <a:gd name="T13" fmla="*/ 0 h 54"/>
                  <a:gd name="T14" fmla="*/ 66 w 212"/>
                  <a:gd name="T15" fmla="*/ 0 h 54"/>
                  <a:gd name="T16" fmla="*/ 210 w 212"/>
                  <a:gd name="T17" fmla="*/ 0 h 54"/>
                  <a:gd name="T18" fmla="*/ 211 w 212"/>
                  <a:gd name="T19" fmla="*/ 0 h 54"/>
                  <a:gd name="T20" fmla="*/ 211 w 212"/>
                  <a:gd name="T21" fmla="*/ 0 h 54"/>
                  <a:gd name="T22" fmla="*/ 212 w 212"/>
                  <a:gd name="T23" fmla="*/ 1 h 54"/>
                  <a:gd name="T24" fmla="*/ 212 w 212"/>
                  <a:gd name="T25" fmla="*/ 1 h 54"/>
                  <a:gd name="T26" fmla="*/ 209 w 212"/>
                  <a:gd name="T27" fmla="*/ 53 h 54"/>
                  <a:gd name="T28" fmla="*/ 208 w 212"/>
                  <a:gd name="T29" fmla="*/ 54 h 54"/>
                  <a:gd name="T30" fmla="*/ 208 w 212"/>
                  <a:gd name="T31" fmla="*/ 54 h 54"/>
                  <a:gd name="T32" fmla="*/ 208 w 212"/>
                  <a:gd name="T33" fmla="*/ 54 h 54"/>
                  <a:gd name="T34" fmla="*/ 206 w 212"/>
                  <a:gd name="T35" fmla="*/ 51 h 54"/>
                  <a:gd name="T36" fmla="*/ 209 w 212"/>
                  <a:gd name="T37" fmla="*/ 3 h 54"/>
                  <a:gd name="T38" fmla="*/ 66 w 212"/>
                  <a:gd name="T39" fmla="*/ 3 h 54"/>
                  <a:gd name="T40" fmla="*/ 6 w 212"/>
                  <a:gd name="T41" fmla="*/ 51 h 54"/>
                  <a:gd name="T42" fmla="*/ 20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208" y="54"/>
                    </a:moveTo>
                    <a:cubicBezTo>
                      <a:pt x="2" y="54"/>
                      <a:pt x="2" y="54"/>
                      <a:pt x="2" y="54"/>
                    </a:cubicBezTo>
                    <a:cubicBezTo>
                      <a:pt x="1" y="54"/>
                      <a:pt x="1" y="53"/>
                      <a:pt x="1" y="53"/>
                    </a:cubicBezTo>
                    <a:cubicBezTo>
                      <a:pt x="1" y="53"/>
                      <a:pt x="1" y="53"/>
                      <a:pt x="1" y="53"/>
                    </a:cubicBezTo>
                    <a:cubicBezTo>
                      <a:pt x="0" y="52"/>
                      <a:pt x="1" y="51"/>
                      <a:pt x="1" y="51"/>
                    </a:cubicBezTo>
                    <a:cubicBezTo>
                      <a:pt x="1" y="51"/>
                      <a:pt x="1" y="51"/>
                      <a:pt x="1" y="51"/>
                    </a:cubicBezTo>
                    <a:cubicBezTo>
                      <a:pt x="65" y="0"/>
                      <a:pt x="65" y="0"/>
                      <a:pt x="65" y="0"/>
                    </a:cubicBezTo>
                    <a:cubicBezTo>
                      <a:pt x="66" y="0"/>
                      <a:pt x="66" y="0"/>
                      <a:pt x="66" y="0"/>
                    </a:cubicBezTo>
                    <a:cubicBezTo>
                      <a:pt x="210" y="0"/>
                      <a:pt x="210" y="0"/>
                      <a:pt x="210" y="0"/>
                    </a:cubicBezTo>
                    <a:cubicBezTo>
                      <a:pt x="211" y="0"/>
                      <a:pt x="211" y="0"/>
                      <a:pt x="211" y="0"/>
                    </a:cubicBezTo>
                    <a:cubicBezTo>
                      <a:pt x="211" y="0"/>
                      <a:pt x="211" y="0"/>
                      <a:pt x="211" y="0"/>
                    </a:cubicBezTo>
                    <a:cubicBezTo>
                      <a:pt x="212" y="0"/>
                      <a:pt x="212" y="1"/>
                      <a:pt x="212" y="1"/>
                    </a:cubicBezTo>
                    <a:cubicBezTo>
                      <a:pt x="212" y="1"/>
                      <a:pt x="212" y="1"/>
                      <a:pt x="212" y="1"/>
                    </a:cubicBezTo>
                    <a:cubicBezTo>
                      <a:pt x="209" y="53"/>
                      <a:pt x="209" y="53"/>
                      <a:pt x="209" y="53"/>
                    </a:cubicBezTo>
                    <a:cubicBezTo>
                      <a:pt x="209" y="54"/>
                      <a:pt x="208" y="54"/>
                      <a:pt x="208" y="54"/>
                    </a:cubicBezTo>
                    <a:cubicBezTo>
                      <a:pt x="208" y="54"/>
                      <a:pt x="208" y="54"/>
                      <a:pt x="208" y="54"/>
                    </a:cubicBezTo>
                    <a:cubicBezTo>
                      <a:pt x="208" y="54"/>
                      <a:pt x="208" y="54"/>
                      <a:pt x="208" y="54"/>
                    </a:cubicBezTo>
                    <a:close/>
                    <a:moveTo>
                      <a:pt x="206" y="51"/>
                    </a:moveTo>
                    <a:cubicBezTo>
                      <a:pt x="209" y="3"/>
                      <a:pt x="209" y="3"/>
                      <a:pt x="209" y="3"/>
                    </a:cubicBezTo>
                    <a:cubicBezTo>
                      <a:pt x="66" y="3"/>
                      <a:pt x="66" y="3"/>
                      <a:pt x="66" y="3"/>
                    </a:cubicBezTo>
                    <a:cubicBezTo>
                      <a:pt x="6" y="51"/>
                      <a:pt x="6" y="51"/>
                      <a:pt x="6" y="51"/>
                    </a:cubicBezTo>
                    <a:cubicBezTo>
                      <a:pt x="206" y="51"/>
                      <a:pt x="206" y="51"/>
                      <a:pt x="20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8" name="Freeform 96"/>
              <p:cNvSpPr/>
              <p:nvPr/>
            </p:nvSpPr>
            <p:spPr bwMode="auto">
              <a:xfrm>
                <a:off x="3155" y="1345"/>
                <a:ext cx="518" cy="813"/>
              </a:xfrm>
              <a:custGeom>
                <a:avLst/>
                <a:gdLst>
                  <a:gd name="T0" fmla="*/ 0 w 518"/>
                  <a:gd name="T1" fmla="*/ 813 h 813"/>
                  <a:gd name="T2" fmla="*/ 17 w 518"/>
                  <a:gd name="T3" fmla="*/ 0 h 813"/>
                  <a:gd name="T4" fmla="*/ 499 w 518"/>
                  <a:gd name="T5" fmla="*/ 0 h 813"/>
                  <a:gd name="T6" fmla="*/ 518 w 518"/>
                  <a:gd name="T7" fmla="*/ 813 h 813"/>
                  <a:gd name="T8" fmla="*/ 0 w 518"/>
                  <a:gd name="T9" fmla="*/ 813 h 813"/>
                </a:gdLst>
                <a:ahLst/>
                <a:cxnLst>
                  <a:cxn ang="0">
                    <a:pos x="T0" y="T1"/>
                  </a:cxn>
                  <a:cxn ang="0">
                    <a:pos x="T2" y="T3"/>
                  </a:cxn>
                  <a:cxn ang="0">
                    <a:pos x="T4" y="T5"/>
                  </a:cxn>
                  <a:cxn ang="0">
                    <a:pos x="T6" y="T7"/>
                  </a:cxn>
                  <a:cxn ang="0">
                    <a:pos x="T8" y="T9"/>
                  </a:cxn>
                </a:cxnLst>
                <a:rect l="0" t="0" r="r" b="b"/>
                <a:pathLst>
                  <a:path w="518" h="813">
                    <a:moveTo>
                      <a:pt x="0" y="813"/>
                    </a:moveTo>
                    <a:lnTo>
                      <a:pt x="17" y="0"/>
                    </a:lnTo>
                    <a:lnTo>
                      <a:pt x="499" y="0"/>
                    </a:lnTo>
                    <a:lnTo>
                      <a:pt x="518" y="813"/>
                    </a:lnTo>
                    <a:lnTo>
                      <a:pt x="0"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9" name="Freeform 97"/>
              <p:cNvSpPr>
                <a:spLocks noEditPoints="1"/>
              </p:cNvSpPr>
              <p:nvPr/>
            </p:nvSpPr>
            <p:spPr bwMode="auto">
              <a:xfrm>
                <a:off x="3153" y="1343"/>
                <a:ext cx="525" cy="817"/>
              </a:xfrm>
              <a:custGeom>
                <a:avLst/>
                <a:gdLst>
                  <a:gd name="T0" fmla="*/ 1 w 222"/>
                  <a:gd name="T1" fmla="*/ 345 h 345"/>
                  <a:gd name="T2" fmla="*/ 1 w 222"/>
                  <a:gd name="T3" fmla="*/ 344 h 345"/>
                  <a:gd name="T4" fmla="*/ 3 w 222"/>
                  <a:gd name="T5" fmla="*/ 344 h 345"/>
                  <a:gd name="T6" fmla="*/ 1 w 222"/>
                  <a:gd name="T7" fmla="*/ 344 h 345"/>
                  <a:gd name="T8" fmla="*/ 1 w 222"/>
                  <a:gd name="T9" fmla="*/ 345 h 345"/>
                  <a:gd name="T10" fmla="*/ 0 w 222"/>
                  <a:gd name="T11" fmla="*/ 345 h 345"/>
                  <a:gd name="T12" fmla="*/ 0 w 222"/>
                  <a:gd name="T13" fmla="*/ 345 h 345"/>
                  <a:gd name="T14" fmla="*/ 0 w 222"/>
                  <a:gd name="T15" fmla="*/ 344 h 345"/>
                  <a:gd name="T16" fmla="*/ 0 w 222"/>
                  <a:gd name="T17" fmla="*/ 344 h 345"/>
                  <a:gd name="T18" fmla="*/ 7 w 222"/>
                  <a:gd name="T19" fmla="*/ 1 h 345"/>
                  <a:gd name="T20" fmla="*/ 8 w 222"/>
                  <a:gd name="T21" fmla="*/ 0 h 345"/>
                  <a:gd name="T22" fmla="*/ 8 w 222"/>
                  <a:gd name="T23" fmla="*/ 0 h 345"/>
                  <a:gd name="T24" fmla="*/ 212 w 222"/>
                  <a:gd name="T25" fmla="*/ 0 h 345"/>
                  <a:gd name="T26" fmla="*/ 213 w 222"/>
                  <a:gd name="T27" fmla="*/ 1 h 345"/>
                  <a:gd name="T28" fmla="*/ 213 w 222"/>
                  <a:gd name="T29" fmla="*/ 1 h 345"/>
                  <a:gd name="T30" fmla="*/ 222 w 222"/>
                  <a:gd name="T31" fmla="*/ 344 h 345"/>
                  <a:gd name="T32" fmla="*/ 221 w 222"/>
                  <a:gd name="T33" fmla="*/ 345 h 345"/>
                  <a:gd name="T34" fmla="*/ 221 w 222"/>
                  <a:gd name="T35" fmla="*/ 345 h 345"/>
                  <a:gd name="T36" fmla="*/ 220 w 222"/>
                  <a:gd name="T37" fmla="*/ 345 h 345"/>
                  <a:gd name="T38" fmla="*/ 220 w 222"/>
                  <a:gd name="T39" fmla="*/ 345 h 345"/>
                  <a:gd name="T40" fmla="*/ 1 w 222"/>
                  <a:gd name="T41" fmla="*/ 345 h 345"/>
                  <a:gd name="T42" fmla="*/ 219 w 222"/>
                  <a:gd name="T43" fmla="*/ 342 h 345"/>
                  <a:gd name="T44" fmla="*/ 210 w 222"/>
                  <a:gd name="T45" fmla="*/ 3 h 345"/>
                  <a:gd name="T46" fmla="*/ 10 w 222"/>
                  <a:gd name="T47" fmla="*/ 3 h 345"/>
                  <a:gd name="T48" fmla="*/ 3 w 222"/>
                  <a:gd name="T49" fmla="*/ 342 h 345"/>
                  <a:gd name="T50" fmla="*/ 219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1" y="345"/>
                    </a:moveTo>
                    <a:cubicBezTo>
                      <a:pt x="1" y="344"/>
                      <a:pt x="1" y="344"/>
                      <a:pt x="1" y="344"/>
                    </a:cubicBezTo>
                    <a:cubicBezTo>
                      <a:pt x="3" y="344"/>
                      <a:pt x="3" y="344"/>
                      <a:pt x="3" y="344"/>
                    </a:cubicBezTo>
                    <a:cubicBezTo>
                      <a:pt x="1" y="344"/>
                      <a:pt x="1" y="344"/>
                      <a:pt x="1" y="344"/>
                    </a:cubicBezTo>
                    <a:cubicBezTo>
                      <a:pt x="1" y="345"/>
                      <a:pt x="1" y="345"/>
                      <a:pt x="1" y="345"/>
                    </a:cubicBezTo>
                    <a:cubicBezTo>
                      <a:pt x="1" y="345"/>
                      <a:pt x="0" y="345"/>
                      <a:pt x="0" y="345"/>
                    </a:cubicBezTo>
                    <a:cubicBezTo>
                      <a:pt x="0" y="345"/>
                      <a:pt x="0" y="345"/>
                      <a:pt x="0" y="345"/>
                    </a:cubicBezTo>
                    <a:cubicBezTo>
                      <a:pt x="0" y="345"/>
                      <a:pt x="0" y="344"/>
                      <a:pt x="0" y="344"/>
                    </a:cubicBezTo>
                    <a:cubicBezTo>
                      <a:pt x="0" y="344"/>
                      <a:pt x="0" y="344"/>
                      <a:pt x="0" y="344"/>
                    </a:cubicBezTo>
                    <a:cubicBezTo>
                      <a:pt x="7" y="1"/>
                      <a:pt x="7" y="1"/>
                      <a:pt x="7" y="1"/>
                    </a:cubicBezTo>
                    <a:cubicBezTo>
                      <a:pt x="7" y="0"/>
                      <a:pt x="7" y="0"/>
                      <a:pt x="8" y="0"/>
                    </a:cubicBezTo>
                    <a:cubicBezTo>
                      <a:pt x="8" y="0"/>
                      <a:pt x="8" y="0"/>
                      <a:pt x="8" y="0"/>
                    </a:cubicBezTo>
                    <a:cubicBezTo>
                      <a:pt x="212" y="0"/>
                      <a:pt x="212" y="0"/>
                      <a:pt x="212" y="0"/>
                    </a:cubicBezTo>
                    <a:cubicBezTo>
                      <a:pt x="212" y="0"/>
                      <a:pt x="213" y="0"/>
                      <a:pt x="213" y="1"/>
                    </a:cubicBezTo>
                    <a:cubicBezTo>
                      <a:pt x="213" y="1"/>
                      <a:pt x="213" y="1"/>
                      <a:pt x="213" y="1"/>
                    </a:cubicBezTo>
                    <a:cubicBezTo>
                      <a:pt x="222" y="344"/>
                      <a:pt x="222" y="344"/>
                      <a:pt x="222" y="344"/>
                    </a:cubicBezTo>
                    <a:cubicBezTo>
                      <a:pt x="222" y="344"/>
                      <a:pt x="222" y="345"/>
                      <a:pt x="221" y="345"/>
                    </a:cubicBezTo>
                    <a:cubicBezTo>
                      <a:pt x="221" y="345"/>
                      <a:pt x="221" y="345"/>
                      <a:pt x="221" y="345"/>
                    </a:cubicBezTo>
                    <a:cubicBezTo>
                      <a:pt x="221" y="345"/>
                      <a:pt x="221" y="345"/>
                      <a:pt x="220" y="345"/>
                    </a:cubicBezTo>
                    <a:cubicBezTo>
                      <a:pt x="220" y="345"/>
                      <a:pt x="220" y="345"/>
                      <a:pt x="220" y="345"/>
                    </a:cubicBezTo>
                    <a:cubicBezTo>
                      <a:pt x="1" y="345"/>
                      <a:pt x="1" y="345"/>
                      <a:pt x="1" y="345"/>
                    </a:cubicBezTo>
                    <a:close/>
                    <a:moveTo>
                      <a:pt x="219" y="342"/>
                    </a:moveTo>
                    <a:cubicBezTo>
                      <a:pt x="210" y="3"/>
                      <a:pt x="210" y="3"/>
                      <a:pt x="210" y="3"/>
                    </a:cubicBezTo>
                    <a:cubicBezTo>
                      <a:pt x="10" y="3"/>
                      <a:pt x="10" y="3"/>
                      <a:pt x="10" y="3"/>
                    </a:cubicBezTo>
                    <a:cubicBezTo>
                      <a:pt x="3" y="342"/>
                      <a:pt x="3" y="342"/>
                      <a:pt x="3" y="342"/>
                    </a:cubicBezTo>
                    <a:cubicBezTo>
                      <a:pt x="219" y="342"/>
                      <a:pt x="219" y="342"/>
                      <a:pt x="219"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0" name="Freeform 98"/>
              <p:cNvSpPr/>
              <p:nvPr/>
            </p:nvSpPr>
            <p:spPr bwMode="auto">
              <a:xfrm>
                <a:off x="3529" y="1769"/>
                <a:ext cx="636" cy="389"/>
              </a:xfrm>
              <a:custGeom>
                <a:avLst/>
                <a:gdLst>
                  <a:gd name="T0" fmla="*/ 636 w 636"/>
                  <a:gd name="T1" fmla="*/ 389 h 389"/>
                  <a:gd name="T2" fmla="*/ 606 w 636"/>
                  <a:gd name="T3" fmla="*/ 0 h 389"/>
                  <a:gd name="T4" fmla="*/ 31 w 636"/>
                  <a:gd name="T5" fmla="*/ 0 h 389"/>
                  <a:gd name="T6" fmla="*/ 0 w 636"/>
                  <a:gd name="T7" fmla="*/ 389 h 389"/>
                  <a:gd name="T8" fmla="*/ 636 w 636"/>
                  <a:gd name="T9" fmla="*/ 389 h 389"/>
                </a:gdLst>
                <a:ahLst/>
                <a:cxnLst>
                  <a:cxn ang="0">
                    <a:pos x="T0" y="T1"/>
                  </a:cxn>
                  <a:cxn ang="0">
                    <a:pos x="T2" y="T3"/>
                  </a:cxn>
                  <a:cxn ang="0">
                    <a:pos x="T4" y="T5"/>
                  </a:cxn>
                  <a:cxn ang="0">
                    <a:pos x="T6" y="T7"/>
                  </a:cxn>
                  <a:cxn ang="0">
                    <a:pos x="T8" y="T9"/>
                  </a:cxn>
                </a:cxnLst>
                <a:rect l="0" t="0" r="r" b="b"/>
                <a:pathLst>
                  <a:path w="636" h="389">
                    <a:moveTo>
                      <a:pt x="636" y="389"/>
                    </a:moveTo>
                    <a:lnTo>
                      <a:pt x="606" y="0"/>
                    </a:lnTo>
                    <a:lnTo>
                      <a:pt x="31" y="0"/>
                    </a:lnTo>
                    <a:lnTo>
                      <a:pt x="0" y="389"/>
                    </a:lnTo>
                    <a:lnTo>
                      <a:pt x="636" y="38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1" name="Freeform 99"/>
              <p:cNvSpPr>
                <a:spLocks noEditPoints="1"/>
              </p:cNvSpPr>
              <p:nvPr/>
            </p:nvSpPr>
            <p:spPr bwMode="auto">
              <a:xfrm>
                <a:off x="3524" y="1764"/>
                <a:ext cx="646" cy="396"/>
              </a:xfrm>
              <a:custGeom>
                <a:avLst/>
                <a:gdLst>
                  <a:gd name="T0" fmla="*/ 1 w 273"/>
                  <a:gd name="T1" fmla="*/ 167 h 167"/>
                  <a:gd name="T2" fmla="*/ 0 w 273"/>
                  <a:gd name="T3" fmla="*/ 166 h 167"/>
                  <a:gd name="T4" fmla="*/ 0 w 273"/>
                  <a:gd name="T5" fmla="*/ 166 h 167"/>
                  <a:gd name="T6" fmla="*/ 13 w 273"/>
                  <a:gd name="T7" fmla="*/ 2 h 167"/>
                  <a:gd name="T8" fmla="*/ 15 w 273"/>
                  <a:gd name="T9" fmla="*/ 0 h 167"/>
                  <a:gd name="T10" fmla="*/ 15 w 273"/>
                  <a:gd name="T11" fmla="*/ 0 h 167"/>
                  <a:gd name="T12" fmla="*/ 258 w 273"/>
                  <a:gd name="T13" fmla="*/ 0 h 167"/>
                  <a:gd name="T14" fmla="*/ 260 w 273"/>
                  <a:gd name="T15" fmla="*/ 2 h 167"/>
                  <a:gd name="T16" fmla="*/ 260 w 273"/>
                  <a:gd name="T17" fmla="*/ 2 h 167"/>
                  <a:gd name="T18" fmla="*/ 273 w 273"/>
                  <a:gd name="T19" fmla="*/ 166 h 167"/>
                  <a:gd name="T20" fmla="*/ 271 w 273"/>
                  <a:gd name="T21" fmla="*/ 166 h 167"/>
                  <a:gd name="T22" fmla="*/ 271 w 273"/>
                  <a:gd name="T23" fmla="*/ 164 h 167"/>
                  <a:gd name="T24" fmla="*/ 271 w 273"/>
                  <a:gd name="T25" fmla="*/ 166 h 167"/>
                  <a:gd name="T26" fmla="*/ 273 w 273"/>
                  <a:gd name="T27" fmla="*/ 166 h 167"/>
                  <a:gd name="T28" fmla="*/ 272 w 273"/>
                  <a:gd name="T29" fmla="*/ 167 h 167"/>
                  <a:gd name="T30" fmla="*/ 272 w 273"/>
                  <a:gd name="T31" fmla="*/ 167 h 167"/>
                  <a:gd name="T32" fmla="*/ 271 w 273"/>
                  <a:gd name="T33" fmla="*/ 167 h 167"/>
                  <a:gd name="T34" fmla="*/ 271 w 273"/>
                  <a:gd name="T35" fmla="*/ 167 h 167"/>
                  <a:gd name="T36" fmla="*/ 2 w 273"/>
                  <a:gd name="T37" fmla="*/ 167 h 167"/>
                  <a:gd name="T38" fmla="*/ 1 w 273"/>
                  <a:gd name="T39" fmla="*/ 167 h 167"/>
                  <a:gd name="T40" fmla="*/ 4 w 273"/>
                  <a:gd name="T41" fmla="*/ 164 h 167"/>
                  <a:gd name="T42" fmla="*/ 270 w 273"/>
                  <a:gd name="T43" fmla="*/ 164 h 167"/>
                  <a:gd name="T44" fmla="*/ 257 w 273"/>
                  <a:gd name="T45" fmla="*/ 3 h 167"/>
                  <a:gd name="T46" fmla="*/ 16 w 273"/>
                  <a:gd name="T47" fmla="*/ 3 h 167"/>
                  <a:gd name="T48" fmla="*/ 4 w 273"/>
                  <a:gd name="T49"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3" h="167">
                    <a:moveTo>
                      <a:pt x="1" y="167"/>
                    </a:moveTo>
                    <a:cubicBezTo>
                      <a:pt x="1" y="167"/>
                      <a:pt x="0" y="166"/>
                      <a:pt x="0" y="166"/>
                    </a:cubicBezTo>
                    <a:cubicBezTo>
                      <a:pt x="0" y="166"/>
                      <a:pt x="0" y="166"/>
                      <a:pt x="0" y="166"/>
                    </a:cubicBezTo>
                    <a:cubicBezTo>
                      <a:pt x="13" y="2"/>
                      <a:pt x="13" y="2"/>
                      <a:pt x="13" y="2"/>
                    </a:cubicBezTo>
                    <a:cubicBezTo>
                      <a:pt x="13" y="1"/>
                      <a:pt x="14" y="0"/>
                      <a:pt x="15" y="0"/>
                    </a:cubicBezTo>
                    <a:cubicBezTo>
                      <a:pt x="15" y="0"/>
                      <a:pt x="15" y="0"/>
                      <a:pt x="15" y="0"/>
                    </a:cubicBezTo>
                    <a:cubicBezTo>
                      <a:pt x="258" y="0"/>
                      <a:pt x="258" y="0"/>
                      <a:pt x="258" y="0"/>
                    </a:cubicBezTo>
                    <a:cubicBezTo>
                      <a:pt x="259" y="0"/>
                      <a:pt x="260" y="1"/>
                      <a:pt x="260" y="2"/>
                    </a:cubicBezTo>
                    <a:cubicBezTo>
                      <a:pt x="260" y="2"/>
                      <a:pt x="260" y="2"/>
                      <a:pt x="260" y="2"/>
                    </a:cubicBezTo>
                    <a:cubicBezTo>
                      <a:pt x="273" y="166"/>
                      <a:pt x="273" y="166"/>
                      <a:pt x="273" y="166"/>
                    </a:cubicBezTo>
                    <a:cubicBezTo>
                      <a:pt x="271" y="166"/>
                      <a:pt x="271" y="166"/>
                      <a:pt x="271" y="166"/>
                    </a:cubicBezTo>
                    <a:cubicBezTo>
                      <a:pt x="271" y="164"/>
                      <a:pt x="271" y="164"/>
                      <a:pt x="271" y="164"/>
                    </a:cubicBezTo>
                    <a:cubicBezTo>
                      <a:pt x="271" y="166"/>
                      <a:pt x="271" y="166"/>
                      <a:pt x="271" y="166"/>
                    </a:cubicBezTo>
                    <a:cubicBezTo>
                      <a:pt x="273" y="166"/>
                      <a:pt x="273" y="166"/>
                      <a:pt x="273" y="166"/>
                    </a:cubicBezTo>
                    <a:cubicBezTo>
                      <a:pt x="273" y="166"/>
                      <a:pt x="273" y="167"/>
                      <a:pt x="272" y="167"/>
                    </a:cubicBezTo>
                    <a:cubicBezTo>
                      <a:pt x="272" y="167"/>
                      <a:pt x="272" y="167"/>
                      <a:pt x="272" y="167"/>
                    </a:cubicBezTo>
                    <a:cubicBezTo>
                      <a:pt x="272" y="167"/>
                      <a:pt x="272" y="167"/>
                      <a:pt x="271" y="167"/>
                    </a:cubicBezTo>
                    <a:cubicBezTo>
                      <a:pt x="271" y="167"/>
                      <a:pt x="271" y="167"/>
                      <a:pt x="271" y="167"/>
                    </a:cubicBezTo>
                    <a:cubicBezTo>
                      <a:pt x="2" y="167"/>
                      <a:pt x="2" y="167"/>
                      <a:pt x="2" y="167"/>
                    </a:cubicBezTo>
                    <a:cubicBezTo>
                      <a:pt x="2" y="167"/>
                      <a:pt x="1" y="167"/>
                      <a:pt x="1" y="167"/>
                    </a:cubicBezTo>
                    <a:close/>
                    <a:moveTo>
                      <a:pt x="4" y="164"/>
                    </a:moveTo>
                    <a:cubicBezTo>
                      <a:pt x="270" y="164"/>
                      <a:pt x="270" y="164"/>
                      <a:pt x="270" y="164"/>
                    </a:cubicBezTo>
                    <a:cubicBezTo>
                      <a:pt x="257" y="3"/>
                      <a:pt x="257" y="3"/>
                      <a:pt x="257" y="3"/>
                    </a:cubicBezTo>
                    <a:cubicBezTo>
                      <a:pt x="16" y="3"/>
                      <a:pt x="16" y="3"/>
                      <a:pt x="16" y="3"/>
                    </a:cubicBezTo>
                    <a:cubicBezTo>
                      <a:pt x="4" y="164"/>
                      <a:pt x="4" y="164"/>
                      <a:pt x="4" y="1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2" name="Freeform 100"/>
              <p:cNvSpPr/>
              <p:nvPr/>
            </p:nvSpPr>
            <p:spPr bwMode="auto">
              <a:xfrm>
                <a:off x="3560" y="1693"/>
                <a:ext cx="575" cy="76"/>
              </a:xfrm>
              <a:custGeom>
                <a:avLst/>
                <a:gdLst>
                  <a:gd name="T0" fmla="*/ 575 w 575"/>
                  <a:gd name="T1" fmla="*/ 76 h 76"/>
                  <a:gd name="T2" fmla="*/ 0 w 575"/>
                  <a:gd name="T3" fmla="*/ 76 h 76"/>
                  <a:gd name="T4" fmla="*/ 61 w 575"/>
                  <a:gd name="T5" fmla="*/ 0 h 76"/>
                  <a:gd name="T6" fmla="*/ 530 w 575"/>
                  <a:gd name="T7" fmla="*/ 0 h 76"/>
                  <a:gd name="T8" fmla="*/ 575 w 575"/>
                  <a:gd name="T9" fmla="*/ 76 h 76"/>
                </a:gdLst>
                <a:ahLst/>
                <a:cxnLst>
                  <a:cxn ang="0">
                    <a:pos x="T0" y="T1"/>
                  </a:cxn>
                  <a:cxn ang="0">
                    <a:pos x="T2" y="T3"/>
                  </a:cxn>
                  <a:cxn ang="0">
                    <a:pos x="T4" y="T5"/>
                  </a:cxn>
                  <a:cxn ang="0">
                    <a:pos x="T6" y="T7"/>
                  </a:cxn>
                  <a:cxn ang="0">
                    <a:pos x="T8" y="T9"/>
                  </a:cxn>
                </a:cxnLst>
                <a:rect l="0" t="0" r="r" b="b"/>
                <a:pathLst>
                  <a:path w="575" h="76">
                    <a:moveTo>
                      <a:pt x="575" y="76"/>
                    </a:moveTo>
                    <a:lnTo>
                      <a:pt x="0" y="76"/>
                    </a:lnTo>
                    <a:lnTo>
                      <a:pt x="61" y="0"/>
                    </a:lnTo>
                    <a:lnTo>
                      <a:pt x="530" y="0"/>
                    </a:lnTo>
                    <a:lnTo>
                      <a:pt x="575" y="7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3" name="Freeform 101"/>
              <p:cNvSpPr>
                <a:spLocks noEditPoints="1"/>
              </p:cNvSpPr>
              <p:nvPr/>
            </p:nvSpPr>
            <p:spPr bwMode="auto">
              <a:xfrm>
                <a:off x="3555" y="1691"/>
                <a:ext cx="584" cy="81"/>
              </a:xfrm>
              <a:custGeom>
                <a:avLst/>
                <a:gdLst>
                  <a:gd name="T0" fmla="*/ 2 w 247"/>
                  <a:gd name="T1" fmla="*/ 34 h 34"/>
                  <a:gd name="T2" fmla="*/ 0 w 247"/>
                  <a:gd name="T3" fmla="*/ 33 h 34"/>
                  <a:gd name="T4" fmla="*/ 0 w 247"/>
                  <a:gd name="T5" fmla="*/ 33 h 34"/>
                  <a:gd name="T6" fmla="*/ 1 w 247"/>
                  <a:gd name="T7" fmla="*/ 32 h 34"/>
                  <a:gd name="T8" fmla="*/ 1 w 247"/>
                  <a:gd name="T9" fmla="*/ 32 h 34"/>
                  <a:gd name="T10" fmla="*/ 26 w 247"/>
                  <a:gd name="T11" fmla="*/ 0 h 34"/>
                  <a:gd name="T12" fmla="*/ 28 w 247"/>
                  <a:gd name="T13" fmla="*/ 0 h 34"/>
                  <a:gd name="T14" fmla="*/ 28 w 247"/>
                  <a:gd name="T15" fmla="*/ 0 h 34"/>
                  <a:gd name="T16" fmla="*/ 226 w 247"/>
                  <a:gd name="T17" fmla="*/ 0 h 34"/>
                  <a:gd name="T18" fmla="*/ 227 w 247"/>
                  <a:gd name="T19" fmla="*/ 1 h 34"/>
                  <a:gd name="T20" fmla="*/ 227 w 247"/>
                  <a:gd name="T21" fmla="*/ 1 h 34"/>
                  <a:gd name="T22" fmla="*/ 247 w 247"/>
                  <a:gd name="T23" fmla="*/ 32 h 34"/>
                  <a:gd name="T24" fmla="*/ 245 w 247"/>
                  <a:gd name="T25" fmla="*/ 33 h 34"/>
                  <a:gd name="T26" fmla="*/ 245 w 247"/>
                  <a:gd name="T27" fmla="*/ 31 h 34"/>
                  <a:gd name="T28" fmla="*/ 245 w 247"/>
                  <a:gd name="T29" fmla="*/ 33 h 34"/>
                  <a:gd name="T30" fmla="*/ 247 w 247"/>
                  <a:gd name="T31" fmla="*/ 32 h 34"/>
                  <a:gd name="T32" fmla="*/ 247 w 247"/>
                  <a:gd name="T33" fmla="*/ 34 h 34"/>
                  <a:gd name="T34" fmla="*/ 247 w 247"/>
                  <a:gd name="T35" fmla="*/ 34 h 34"/>
                  <a:gd name="T36" fmla="*/ 245 w 247"/>
                  <a:gd name="T37" fmla="*/ 34 h 34"/>
                  <a:gd name="T38" fmla="*/ 245 w 247"/>
                  <a:gd name="T39" fmla="*/ 34 h 34"/>
                  <a:gd name="T40" fmla="*/ 2 w 247"/>
                  <a:gd name="T41" fmla="*/ 34 h 34"/>
                  <a:gd name="T42" fmla="*/ 5 w 247"/>
                  <a:gd name="T43" fmla="*/ 31 h 34"/>
                  <a:gd name="T44" fmla="*/ 243 w 247"/>
                  <a:gd name="T45" fmla="*/ 31 h 34"/>
                  <a:gd name="T46" fmla="*/ 225 w 247"/>
                  <a:gd name="T47" fmla="*/ 3 h 34"/>
                  <a:gd name="T48" fmla="*/ 28 w 247"/>
                  <a:gd name="T49" fmla="*/ 3 h 34"/>
                  <a:gd name="T50" fmla="*/ 5 w 247"/>
                  <a:gd name="T51"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34">
                    <a:moveTo>
                      <a:pt x="2" y="34"/>
                    </a:moveTo>
                    <a:cubicBezTo>
                      <a:pt x="1" y="34"/>
                      <a:pt x="1" y="34"/>
                      <a:pt x="0" y="33"/>
                    </a:cubicBezTo>
                    <a:cubicBezTo>
                      <a:pt x="0" y="33"/>
                      <a:pt x="0" y="33"/>
                      <a:pt x="0" y="33"/>
                    </a:cubicBezTo>
                    <a:cubicBezTo>
                      <a:pt x="0" y="33"/>
                      <a:pt x="0" y="32"/>
                      <a:pt x="1" y="32"/>
                    </a:cubicBezTo>
                    <a:cubicBezTo>
                      <a:pt x="1" y="32"/>
                      <a:pt x="1" y="32"/>
                      <a:pt x="1" y="32"/>
                    </a:cubicBezTo>
                    <a:cubicBezTo>
                      <a:pt x="26" y="0"/>
                      <a:pt x="26" y="0"/>
                      <a:pt x="26" y="0"/>
                    </a:cubicBezTo>
                    <a:cubicBezTo>
                      <a:pt x="27" y="0"/>
                      <a:pt x="27" y="0"/>
                      <a:pt x="28" y="0"/>
                    </a:cubicBezTo>
                    <a:cubicBezTo>
                      <a:pt x="28" y="0"/>
                      <a:pt x="28" y="0"/>
                      <a:pt x="28" y="0"/>
                    </a:cubicBezTo>
                    <a:cubicBezTo>
                      <a:pt x="226" y="0"/>
                      <a:pt x="226" y="0"/>
                      <a:pt x="226" y="0"/>
                    </a:cubicBezTo>
                    <a:cubicBezTo>
                      <a:pt x="226" y="0"/>
                      <a:pt x="227" y="0"/>
                      <a:pt x="227" y="1"/>
                    </a:cubicBezTo>
                    <a:cubicBezTo>
                      <a:pt x="227" y="1"/>
                      <a:pt x="227" y="1"/>
                      <a:pt x="227" y="1"/>
                    </a:cubicBezTo>
                    <a:cubicBezTo>
                      <a:pt x="247" y="32"/>
                      <a:pt x="247" y="32"/>
                      <a:pt x="247" y="32"/>
                    </a:cubicBezTo>
                    <a:cubicBezTo>
                      <a:pt x="245" y="33"/>
                      <a:pt x="245" y="33"/>
                      <a:pt x="245" y="33"/>
                    </a:cubicBezTo>
                    <a:cubicBezTo>
                      <a:pt x="245" y="31"/>
                      <a:pt x="245" y="31"/>
                      <a:pt x="245" y="31"/>
                    </a:cubicBezTo>
                    <a:cubicBezTo>
                      <a:pt x="245" y="33"/>
                      <a:pt x="245" y="33"/>
                      <a:pt x="245" y="33"/>
                    </a:cubicBezTo>
                    <a:cubicBezTo>
                      <a:pt x="247" y="32"/>
                      <a:pt x="247" y="32"/>
                      <a:pt x="247" y="32"/>
                    </a:cubicBezTo>
                    <a:cubicBezTo>
                      <a:pt x="247" y="33"/>
                      <a:pt x="247" y="33"/>
                      <a:pt x="247" y="34"/>
                    </a:cubicBezTo>
                    <a:cubicBezTo>
                      <a:pt x="247" y="34"/>
                      <a:pt x="247" y="34"/>
                      <a:pt x="247" y="34"/>
                    </a:cubicBezTo>
                    <a:cubicBezTo>
                      <a:pt x="246" y="34"/>
                      <a:pt x="246" y="34"/>
                      <a:pt x="245" y="34"/>
                    </a:cubicBezTo>
                    <a:cubicBezTo>
                      <a:pt x="245" y="34"/>
                      <a:pt x="245" y="34"/>
                      <a:pt x="245" y="34"/>
                    </a:cubicBezTo>
                    <a:cubicBezTo>
                      <a:pt x="2" y="34"/>
                      <a:pt x="2" y="34"/>
                      <a:pt x="2" y="34"/>
                    </a:cubicBezTo>
                    <a:close/>
                    <a:moveTo>
                      <a:pt x="5" y="31"/>
                    </a:moveTo>
                    <a:cubicBezTo>
                      <a:pt x="243" y="31"/>
                      <a:pt x="243" y="31"/>
                      <a:pt x="243" y="31"/>
                    </a:cubicBezTo>
                    <a:cubicBezTo>
                      <a:pt x="225" y="3"/>
                      <a:pt x="225" y="3"/>
                      <a:pt x="225" y="3"/>
                    </a:cubicBezTo>
                    <a:cubicBezTo>
                      <a:pt x="28" y="3"/>
                      <a:pt x="28" y="3"/>
                      <a:pt x="28" y="3"/>
                    </a:cubicBezTo>
                    <a:cubicBezTo>
                      <a:pt x="5" y="31"/>
                      <a:pt x="5" y="31"/>
                      <a:pt x="5"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4" name="Freeform 102"/>
              <p:cNvSpPr/>
              <p:nvPr/>
            </p:nvSpPr>
            <p:spPr bwMode="auto">
              <a:xfrm>
                <a:off x="3631" y="1099"/>
                <a:ext cx="449" cy="630"/>
              </a:xfrm>
              <a:custGeom>
                <a:avLst/>
                <a:gdLst>
                  <a:gd name="T0" fmla="*/ 449 w 449"/>
                  <a:gd name="T1" fmla="*/ 630 h 630"/>
                  <a:gd name="T2" fmla="*/ 423 w 449"/>
                  <a:gd name="T3" fmla="*/ 12 h 630"/>
                  <a:gd name="T4" fmla="*/ 40 w 449"/>
                  <a:gd name="T5" fmla="*/ 0 h 630"/>
                  <a:gd name="T6" fmla="*/ 0 w 449"/>
                  <a:gd name="T7" fmla="*/ 630 h 630"/>
                  <a:gd name="T8" fmla="*/ 449 w 449"/>
                  <a:gd name="T9" fmla="*/ 630 h 630"/>
                </a:gdLst>
                <a:ahLst/>
                <a:cxnLst>
                  <a:cxn ang="0">
                    <a:pos x="T0" y="T1"/>
                  </a:cxn>
                  <a:cxn ang="0">
                    <a:pos x="T2" y="T3"/>
                  </a:cxn>
                  <a:cxn ang="0">
                    <a:pos x="T4" y="T5"/>
                  </a:cxn>
                  <a:cxn ang="0">
                    <a:pos x="T6" y="T7"/>
                  </a:cxn>
                  <a:cxn ang="0">
                    <a:pos x="T8" y="T9"/>
                  </a:cxn>
                </a:cxnLst>
                <a:rect l="0" t="0" r="r" b="b"/>
                <a:pathLst>
                  <a:path w="449" h="630">
                    <a:moveTo>
                      <a:pt x="449" y="630"/>
                    </a:moveTo>
                    <a:lnTo>
                      <a:pt x="423" y="12"/>
                    </a:lnTo>
                    <a:lnTo>
                      <a:pt x="40" y="0"/>
                    </a:lnTo>
                    <a:lnTo>
                      <a:pt x="0" y="630"/>
                    </a:lnTo>
                    <a:lnTo>
                      <a:pt x="449" y="6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5" name="Freeform 103"/>
              <p:cNvSpPr>
                <a:spLocks noEditPoints="1"/>
              </p:cNvSpPr>
              <p:nvPr/>
            </p:nvSpPr>
            <p:spPr bwMode="auto">
              <a:xfrm>
                <a:off x="3626" y="1097"/>
                <a:ext cx="457" cy="637"/>
              </a:xfrm>
              <a:custGeom>
                <a:avLst/>
                <a:gdLst>
                  <a:gd name="T0" fmla="*/ 2 w 193"/>
                  <a:gd name="T1" fmla="*/ 269 h 269"/>
                  <a:gd name="T2" fmla="*/ 1 w 193"/>
                  <a:gd name="T3" fmla="*/ 268 h 269"/>
                  <a:gd name="T4" fmla="*/ 1 w 193"/>
                  <a:gd name="T5" fmla="*/ 268 h 269"/>
                  <a:gd name="T6" fmla="*/ 0 w 193"/>
                  <a:gd name="T7" fmla="*/ 267 h 269"/>
                  <a:gd name="T8" fmla="*/ 0 w 193"/>
                  <a:gd name="T9" fmla="*/ 267 h 269"/>
                  <a:gd name="T10" fmla="*/ 18 w 193"/>
                  <a:gd name="T11" fmla="*/ 1 h 269"/>
                  <a:gd name="T12" fmla="*/ 19 w 193"/>
                  <a:gd name="T13" fmla="*/ 0 h 269"/>
                  <a:gd name="T14" fmla="*/ 19 w 193"/>
                  <a:gd name="T15" fmla="*/ 0 h 269"/>
                  <a:gd name="T16" fmla="*/ 181 w 193"/>
                  <a:gd name="T17" fmla="*/ 4 h 269"/>
                  <a:gd name="T18" fmla="*/ 183 w 193"/>
                  <a:gd name="T19" fmla="*/ 6 h 269"/>
                  <a:gd name="T20" fmla="*/ 183 w 193"/>
                  <a:gd name="T21" fmla="*/ 6 h 269"/>
                  <a:gd name="T22" fmla="*/ 193 w 193"/>
                  <a:gd name="T23" fmla="*/ 267 h 269"/>
                  <a:gd name="T24" fmla="*/ 192 w 193"/>
                  <a:gd name="T25" fmla="*/ 267 h 269"/>
                  <a:gd name="T26" fmla="*/ 192 w 193"/>
                  <a:gd name="T27" fmla="*/ 266 h 269"/>
                  <a:gd name="T28" fmla="*/ 192 w 193"/>
                  <a:gd name="T29" fmla="*/ 267 h 269"/>
                  <a:gd name="T30" fmla="*/ 193 w 193"/>
                  <a:gd name="T31" fmla="*/ 267 h 269"/>
                  <a:gd name="T32" fmla="*/ 193 w 193"/>
                  <a:gd name="T33" fmla="*/ 268 h 269"/>
                  <a:gd name="T34" fmla="*/ 193 w 193"/>
                  <a:gd name="T35" fmla="*/ 268 h 269"/>
                  <a:gd name="T36" fmla="*/ 192 w 193"/>
                  <a:gd name="T37" fmla="*/ 269 h 269"/>
                  <a:gd name="T38" fmla="*/ 192 w 193"/>
                  <a:gd name="T39" fmla="*/ 269 h 269"/>
                  <a:gd name="T40" fmla="*/ 2 w 193"/>
                  <a:gd name="T41" fmla="*/ 269 h 269"/>
                  <a:gd name="T42" fmla="*/ 3 w 193"/>
                  <a:gd name="T43" fmla="*/ 266 h 269"/>
                  <a:gd name="T44" fmla="*/ 190 w 193"/>
                  <a:gd name="T45" fmla="*/ 266 h 269"/>
                  <a:gd name="T46" fmla="*/ 180 w 193"/>
                  <a:gd name="T47" fmla="*/ 7 h 269"/>
                  <a:gd name="T48" fmla="*/ 20 w 193"/>
                  <a:gd name="T49" fmla="*/ 3 h 269"/>
                  <a:gd name="T50" fmla="*/ 3 w 193"/>
                  <a:gd name="T51" fmla="*/ 26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69">
                    <a:moveTo>
                      <a:pt x="2" y="269"/>
                    </a:moveTo>
                    <a:cubicBezTo>
                      <a:pt x="1" y="269"/>
                      <a:pt x="1" y="268"/>
                      <a:pt x="1" y="268"/>
                    </a:cubicBezTo>
                    <a:cubicBezTo>
                      <a:pt x="1" y="268"/>
                      <a:pt x="1" y="268"/>
                      <a:pt x="1" y="268"/>
                    </a:cubicBezTo>
                    <a:cubicBezTo>
                      <a:pt x="0" y="268"/>
                      <a:pt x="0" y="267"/>
                      <a:pt x="0" y="267"/>
                    </a:cubicBezTo>
                    <a:cubicBezTo>
                      <a:pt x="0" y="267"/>
                      <a:pt x="0" y="267"/>
                      <a:pt x="0" y="267"/>
                    </a:cubicBezTo>
                    <a:cubicBezTo>
                      <a:pt x="18" y="1"/>
                      <a:pt x="18" y="1"/>
                      <a:pt x="18" y="1"/>
                    </a:cubicBezTo>
                    <a:cubicBezTo>
                      <a:pt x="18" y="0"/>
                      <a:pt x="18" y="0"/>
                      <a:pt x="19" y="0"/>
                    </a:cubicBezTo>
                    <a:cubicBezTo>
                      <a:pt x="19" y="0"/>
                      <a:pt x="19" y="0"/>
                      <a:pt x="19" y="0"/>
                    </a:cubicBezTo>
                    <a:cubicBezTo>
                      <a:pt x="181" y="4"/>
                      <a:pt x="181" y="4"/>
                      <a:pt x="181" y="4"/>
                    </a:cubicBezTo>
                    <a:cubicBezTo>
                      <a:pt x="182" y="4"/>
                      <a:pt x="183" y="5"/>
                      <a:pt x="183" y="6"/>
                    </a:cubicBezTo>
                    <a:cubicBezTo>
                      <a:pt x="183" y="6"/>
                      <a:pt x="183" y="6"/>
                      <a:pt x="183" y="6"/>
                    </a:cubicBezTo>
                    <a:cubicBezTo>
                      <a:pt x="193" y="267"/>
                      <a:pt x="193" y="267"/>
                      <a:pt x="193" y="267"/>
                    </a:cubicBezTo>
                    <a:cubicBezTo>
                      <a:pt x="192" y="267"/>
                      <a:pt x="192" y="267"/>
                      <a:pt x="192" y="267"/>
                    </a:cubicBezTo>
                    <a:cubicBezTo>
                      <a:pt x="192" y="266"/>
                      <a:pt x="192" y="266"/>
                      <a:pt x="192" y="266"/>
                    </a:cubicBezTo>
                    <a:cubicBezTo>
                      <a:pt x="192" y="267"/>
                      <a:pt x="192" y="267"/>
                      <a:pt x="192" y="267"/>
                    </a:cubicBezTo>
                    <a:cubicBezTo>
                      <a:pt x="193" y="267"/>
                      <a:pt x="193" y="267"/>
                      <a:pt x="193" y="267"/>
                    </a:cubicBezTo>
                    <a:cubicBezTo>
                      <a:pt x="193" y="267"/>
                      <a:pt x="193" y="268"/>
                      <a:pt x="193" y="268"/>
                    </a:cubicBezTo>
                    <a:cubicBezTo>
                      <a:pt x="193" y="268"/>
                      <a:pt x="193" y="268"/>
                      <a:pt x="193" y="268"/>
                    </a:cubicBezTo>
                    <a:cubicBezTo>
                      <a:pt x="193" y="268"/>
                      <a:pt x="192" y="269"/>
                      <a:pt x="192" y="269"/>
                    </a:cubicBezTo>
                    <a:cubicBezTo>
                      <a:pt x="192" y="269"/>
                      <a:pt x="192" y="269"/>
                      <a:pt x="192" y="269"/>
                    </a:cubicBezTo>
                    <a:cubicBezTo>
                      <a:pt x="2" y="269"/>
                      <a:pt x="2" y="269"/>
                      <a:pt x="2" y="269"/>
                    </a:cubicBezTo>
                    <a:close/>
                    <a:moveTo>
                      <a:pt x="3" y="266"/>
                    </a:moveTo>
                    <a:cubicBezTo>
                      <a:pt x="190" y="266"/>
                      <a:pt x="190" y="266"/>
                      <a:pt x="190" y="266"/>
                    </a:cubicBezTo>
                    <a:cubicBezTo>
                      <a:pt x="180" y="7"/>
                      <a:pt x="180" y="7"/>
                      <a:pt x="180" y="7"/>
                    </a:cubicBezTo>
                    <a:cubicBezTo>
                      <a:pt x="20" y="3"/>
                      <a:pt x="20" y="3"/>
                      <a:pt x="20" y="3"/>
                    </a:cubicBezTo>
                    <a:cubicBezTo>
                      <a:pt x="3" y="266"/>
                      <a:pt x="3" y="266"/>
                      <a:pt x="3" y="2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6" name="Freeform 104"/>
              <p:cNvSpPr/>
              <p:nvPr/>
            </p:nvSpPr>
            <p:spPr bwMode="auto">
              <a:xfrm>
                <a:off x="3671" y="1011"/>
                <a:ext cx="383" cy="100"/>
              </a:xfrm>
              <a:custGeom>
                <a:avLst/>
                <a:gdLst>
                  <a:gd name="T0" fmla="*/ 383 w 383"/>
                  <a:gd name="T1" fmla="*/ 100 h 100"/>
                  <a:gd name="T2" fmla="*/ 0 w 383"/>
                  <a:gd name="T3" fmla="*/ 90 h 100"/>
                  <a:gd name="T4" fmla="*/ 73 w 383"/>
                  <a:gd name="T5" fmla="*/ 0 h 100"/>
                  <a:gd name="T6" fmla="*/ 317 w 383"/>
                  <a:gd name="T7" fmla="*/ 5 h 100"/>
                  <a:gd name="T8" fmla="*/ 383 w 383"/>
                  <a:gd name="T9" fmla="*/ 100 h 100"/>
                </a:gdLst>
                <a:ahLst/>
                <a:cxnLst>
                  <a:cxn ang="0">
                    <a:pos x="T0" y="T1"/>
                  </a:cxn>
                  <a:cxn ang="0">
                    <a:pos x="T2" y="T3"/>
                  </a:cxn>
                  <a:cxn ang="0">
                    <a:pos x="T4" y="T5"/>
                  </a:cxn>
                  <a:cxn ang="0">
                    <a:pos x="T6" y="T7"/>
                  </a:cxn>
                  <a:cxn ang="0">
                    <a:pos x="T8" y="T9"/>
                  </a:cxn>
                </a:cxnLst>
                <a:rect l="0" t="0" r="r" b="b"/>
                <a:pathLst>
                  <a:path w="383" h="100">
                    <a:moveTo>
                      <a:pt x="383" y="100"/>
                    </a:moveTo>
                    <a:lnTo>
                      <a:pt x="0" y="90"/>
                    </a:lnTo>
                    <a:lnTo>
                      <a:pt x="73" y="0"/>
                    </a:lnTo>
                    <a:lnTo>
                      <a:pt x="317" y="5"/>
                    </a:lnTo>
                    <a:lnTo>
                      <a:pt x="383" y="10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7" name="Freeform 105"/>
              <p:cNvSpPr>
                <a:spLocks noEditPoints="1"/>
              </p:cNvSpPr>
              <p:nvPr/>
            </p:nvSpPr>
            <p:spPr bwMode="auto">
              <a:xfrm>
                <a:off x="3666" y="1007"/>
                <a:ext cx="393" cy="106"/>
              </a:xfrm>
              <a:custGeom>
                <a:avLst/>
                <a:gdLst>
                  <a:gd name="T0" fmla="*/ 164 w 166"/>
                  <a:gd name="T1" fmla="*/ 45 h 45"/>
                  <a:gd name="T2" fmla="*/ 2 w 166"/>
                  <a:gd name="T3" fmla="*/ 42 h 45"/>
                  <a:gd name="T4" fmla="*/ 1 w 166"/>
                  <a:gd name="T5" fmla="*/ 41 h 45"/>
                  <a:gd name="T6" fmla="*/ 1 w 166"/>
                  <a:gd name="T7" fmla="*/ 41 h 45"/>
                  <a:gd name="T8" fmla="*/ 1 w 166"/>
                  <a:gd name="T9" fmla="*/ 39 h 45"/>
                  <a:gd name="T10" fmla="*/ 1 w 166"/>
                  <a:gd name="T11" fmla="*/ 39 h 45"/>
                  <a:gd name="T12" fmla="*/ 32 w 166"/>
                  <a:gd name="T13" fmla="*/ 1 h 45"/>
                  <a:gd name="T14" fmla="*/ 33 w 166"/>
                  <a:gd name="T15" fmla="*/ 0 h 45"/>
                  <a:gd name="T16" fmla="*/ 33 w 166"/>
                  <a:gd name="T17" fmla="*/ 0 h 45"/>
                  <a:gd name="T18" fmla="*/ 136 w 166"/>
                  <a:gd name="T19" fmla="*/ 3 h 45"/>
                  <a:gd name="T20" fmla="*/ 137 w 166"/>
                  <a:gd name="T21" fmla="*/ 3 h 45"/>
                  <a:gd name="T22" fmla="*/ 137 w 166"/>
                  <a:gd name="T23" fmla="*/ 3 h 45"/>
                  <a:gd name="T24" fmla="*/ 165 w 166"/>
                  <a:gd name="T25" fmla="*/ 43 h 45"/>
                  <a:gd name="T26" fmla="*/ 164 w 166"/>
                  <a:gd name="T27" fmla="*/ 44 h 45"/>
                  <a:gd name="T28" fmla="*/ 164 w 166"/>
                  <a:gd name="T29" fmla="*/ 42 h 45"/>
                  <a:gd name="T30" fmla="*/ 164 w 166"/>
                  <a:gd name="T31" fmla="*/ 44 h 45"/>
                  <a:gd name="T32" fmla="*/ 165 w 166"/>
                  <a:gd name="T33" fmla="*/ 43 h 45"/>
                  <a:gd name="T34" fmla="*/ 165 w 166"/>
                  <a:gd name="T35" fmla="*/ 44 h 45"/>
                  <a:gd name="T36" fmla="*/ 165 w 166"/>
                  <a:gd name="T37" fmla="*/ 44 h 45"/>
                  <a:gd name="T38" fmla="*/ 164 w 166"/>
                  <a:gd name="T39" fmla="*/ 45 h 45"/>
                  <a:gd name="T40" fmla="*/ 164 w 166"/>
                  <a:gd name="T41" fmla="*/ 45 h 45"/>
                  <a:gd name="T42" fmla="*/ 164 w 166"/>
                  <a:gd name="T43" fmla="*/ 45 h 45"/>
                  <a:gd name="T44" fmla="*/ 5 w 166"/>
                  <a:gd name="T45" fmla="*/ 39 h 45"/>
                  <a:gd name="T46" fmla="*/ 161 w 166"/>
                  <a:gd name="T47" fmla="*/ 42 h 45"/>
                  <a:gd name="T48" fmla="*/ 135 w 166"/>
                  <a:gd name="T49" fmla="*/ 5 h 45"/>
                  <a:gd name="T50" fmla="*/ 34 w 166"/>
                  <a:gd name="T51" fmla="*/ 3 h 45"/>
                  <a:gd name="T52" fmla="*/ 5 w 166"/>
                  <a:gd name="T53"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6" h="45">
                    <a:moveTo>
                      <a:pt x="164" y="45"/>
                    </a:moveTo>
                    <a:cubicBezTo>
                      <a:pt x="2" y="42"/>
                      <a:pt x="2" y="42"/>
                      <a:pt x="2" y="42"/>
                    </a:cubicBezTo>
                    <a:cubicBezTo>
                      <a:pt x="1" y="42"/>
                      <a:pt x="1" y="41"/>
                      <a:pt x="1" y="41"/>
                    </a:cubicBezTo>
                    <a:cubicBezTo>
                      <a:pt x="1" y="41"/>
                      <a:pt x="1" y="41"/>
                      <a:pt x="1" y="41"/>
                    </a:cubicBezTo>
                    <a:cubicBezTo>
                      <a:pt x="0" y="40"/>
                      <a:pt x="1" y="40"/>
                      <a:pt x="1" y="39"/>
                    </a:cubicBezTo>
                    <a:cubicBezTo>
                      <a:pt x="1" y="39"/>
                      <a:pt x="1" y="39"/>
                      <a:pt x="1" y="39"/>
                    </a:cubicBezTo>
                    <a:cubicBezTo>
                      <a:pt x="32" y="1"/>
                      <a:pt x="32" y="1"/>
                      <a:pt x="32" y="1"/>
                    </a:cubicBezTo>
                    <a:cubicBezTo>
                      <a:pt x="32" y="0"/>
                      <a:pt x="33" y="0"/>
                      <a:pt x="33" y="0"/>
                    </a:cubicBezTo>
                    <a:cubicBezTo>
                      <a:pt x="33" y="0"/>
                      <a:pt x="33" y="0"/>
                      <a:pt x="33" y="0"/>
                    </a:cubicBezTo>
                    <a:cubicBezTo>
                      <a:pt x="136" y="3"/>
                      <a:pt x="136" y="3"/>
                      <a:pt x="136" y="3"/>
                    </a:cubicBezTo>
                    <a:cubicBezTo>
                      <a:pt x="136" y="3"/>
                      <a:pt x="136" y="3"/>
                      <a:pt x="137" y="3"/>
                    </a:cubicBezTo>
                    <a:cubicBezTo>
                      <a:pt x="137" y="3"/>
                      <a:pt x="137" y="3"/>
                      <a:pt x="137" y="3"/>
                    </a:cubicBezTo>
                    <a:cubicBezTo>
                      <a:pt x="165" y="43"/>
                      <a:pt x="165" y="43"/>
                      <a:pt x="165" y="43"/>
                    </a:cubicBezTo>
                    <a:cubicBezTo>
                      <a:pt x="164" y="44"/>
                      <a:pt x="164" y="44"/>
                      <a:pt x="164" y="44"/>
                    </a:cubicBezTo>
                    <a:cubicBezTo>
                      <a:pt x="164" y="42"/>
                      <a:pt x="164" y="42"/>
                      <a:pt x="164" y="42"/>
                    </a:cubicBezTo>
                    <a:cubicBezTo>
                      <a:pt x="164" y="44"/>
                      <a:pt x="164" y="44"/>
                      <a:pt x="164" y="44"/>
                    </a:cubicBezTo>
                    <a:cubicBezTo>
                      <a:pt x="165" y="43"/>
                      <a:pt x="165" y="43"/>
                      <a:pt x="165" y="43"/>
                    </a:cubicBezTo>
                    <a:cubicBezTo>
                      <a:pt x="166" y="43"/>
                      <a:pt x="166" y="44"/>
                      <a:pt x="165" y="44"/>
                    </a:cubicBezTo>
                    <a:cubicBezTo>
                      <a:pt x="165" y="44"/>
                      <a:pt x="165" y="44"/>
                      <a:pt x="165" y="44"/>
                    </a:cubicBezTo>
                    <a:cubicBezTo>
                      <a:pt x="165" y="45"/>
                      <a:pt x="165" y="45"/>
                      <a:pt x="164" y="45"/>
                    </a:cubicBezTo>
                    <a:cubicBezTo>
                      <a:pt x="164" y="45"/>
                      <a:pt x="164" y="45"/>
                      <a:pt x="164" y="45"/>
                    </a:cubicBezTo>
                    <a:cubicBezTo>
                      <a:pt x="164" y="45"/>
                      <a:pt x="164" y="45"/>
                      <a:pt x="164" y="45"/>
                    </a:cubicBezTo>
                    <a:close/>
                    <a:moveTo>
                      <a:pt x="5" y="39"/>
                    </a:moveTo>
                    <a:cubicBezTo>
                      <a:pt x="161" y="42"/>
                      <a:pt x="161" y="42"/>
                      <a:pt x="161" y="42"/>
                    </a:cubicBezTo>
                    <a:cubicBezTo>
                      <a:pt x="135" y="5"/>
                      <a:pt x="135" y="5"/>
                      <a:pt x="135" y="5"/>
                    </a:cubicBezTo>
                    <a:cubicBezTo>
                      <a:pt x="34" y="3"/>
                      <a:pt x="34" y="3"/>
                      <a:pt x="34" y="3"/>
                    </a:cubicBezTo>
                    <a:cubicBezTo>
                      <a:pt x="5" y="39"/>
                      <a:pt x="5" y="39"/>
                      <a:pt x="5"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8" name="Freeform 106"/>
              <p:cNvSpPr/>
              <p:nvPr/>
            </p:nvSpPr>
            <p:spPr bwMode="auto">
              <a:xfrm>
                <a:off x="3709" y="1388"/>
                <a:ext cx="125" cy="116"/>
              </a:xfrm>
              <a:custGeom>
                <a:avLst/>
                <a:gdLst>
                  <a:gd name="T0" fmla="*/ 0 w 125"/>
                  <a:gd name="T1" fmla="*/ 2 h 116"/>
                  <a:gd name="T2" fmla="*/ 4 w 125"/>
                  <a:gd name="T3" fmla="*/ 116 h 116"/>
                  <a:gd name="T4" fmla="*/ 123 w 125"/>
                  <a:gd name="T5" fmla="*/ 116 h 116"/>
                  <a:gd name="T6" fmla="*/ 125 w 125"/>
                  <a:gd name="T7" fmla="*/ 0 h 116"/>
                  <a:gd name="T8" fmla="*/ 0 w 125"/>
                  <a:gd name="T9" fmla="*/ 2 h 116"/>
                </a:gdLst>
                <a:ahLst/>
                <a:cxnLst>
                  <a:cxn ang="0">
                    <a:pos x="T0" y="T1"/>
                  </a:cxn>
                  <a:cxn ang="0">
                    <a:pos x="T2" y="T3"/>
                  </a:cxn>
                  <a:cxn ang="0">
                    <a:pos x="T4" y="T5"/>
                  </a:cxn>
                  <a:cxn ang="0">
                    <a:pos x="T6" y="T7"/>
                  </a:cxn>
                  <a:cxn ang="0">
                    <a:pos x="T8" y="T9"/>
                  </a:cxn>
                </a:cxnLst>
                <a:rect l="0" t="0" r="r" b="b"/>
                <a:pathLst>
                  <a:path w="125" h="116">
                    <a:moveTo>
                      <a:pt x="0" y="2"/>
                    </a:moveTo>
                    <a:lnTo>
                      <a:pt x="4" y="116"/>
                    </a:lnTo>
                    <a:lnTo>
                      <a:pt x="123" y="116"/>
                    </a:lnTo>
                    <a:lnTo>
                      <a:pt x="125"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9" name="Freeform 107"/>
              <p:cNvSpPr>
                <a:spLocks noEditPoints="1"/>
              </p:cNvSpPr>
              <p:nvPr/>
            </p:nvSpPr>
            <p:spPr bwMode="auto">
              <a:xfrm>
                <a:off x="3706" y="1386"/>
                <a:ext cx="133" cy="123"/>
              </a:xfrm>
              <a:custGeom>
                <a:avLst/>
                <a:gdLst>
                  <a:gd name="T0" fmla="*/ 53 w 56"/>
                  <a:gd name="T1" fmla="*/ 52 h 52"/>
                  <a:gd name="T2" fmla="*/ 3 w 56"/>
                  <a:gd name="T3" fmla="*/ 52 h 52"/>
                  <a:gd name="T4" fmla="*/ 2 w 56"/>
                  <a:gd name="T5" fmla="*/ 50 h 52"/>
                  <a:gd name="T6" fmla="*/ 2 w 56"/>
                  <a:gd name="T7" fmla="*/ 50 h 52"/>
                  <a:gd name="T8" fmla="*/ 0 w 56"/>
                  <a:gd name="T9" fmla="*/ 2 h 52"/>
                  <a:gd name="T10" fmla="*/ 0 w 56"/>
                  <a:gd name="T11" fmla="*/ 1 h 52"/>
                  <a:gd name="T12" fmla="*/ 0 w 56"/>
                  <a:gd name="T13" fmla="*/ 1 h 52"/>
                  <a:gd name="T14" fmla="*/ 1 w 56"/>
                  <a:gd name="T15" fmla="*/ 1 h 52"/>
                  <a:gd name="T16" fmla="*/ 1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3" y="52"/>
                      <a:pt x="3" y="52"/>
                      <a:pt x="3" y="52"/>
                    </a:cubicBezTo>
                    <a:cubicBezTo>
                      <a:pt x="3" y="51"/>
                      <a:pt x="2" y="51"/>
                      <a:pt x="2" y="50"/>
                    </a:cubicBezTo>
                    <a:cubicBezTo>
                      <a:pt x="2" y="50"/>
                      <a:pt x="2" y="50"/>
                      <a:pt x="2" y="50"/>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0" name="Freeform 108"/>
              <p:cNvSpPr/>
              <p:nvPr/>
            </p:nvSpPr>
            <p:spPr bwMode="auto">
              <a:xfrm>
                <a:off x="3709" y="1390"/>
                <a:ext cx="26" cy="114"/>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1" name="Freeform 109"/>
              <p:cNvSpPr>
                <a:spLocks noEditPoints="1"/>
              </p:cNvSpPr>
              <p:nvPr/>
            </p:nvSpPr>
            <p:spPr bwMode="auto">
              <a:xfrm>
                <a:off x="3706" y="1386"/>
                <a:ext cx="33" cy="120"/>
              </a:xfrm>
              <a:custGeom>
                <a:avLst/>
                <a:gdLst>
                  <a:gd name="T0" fmla="*/ 3 w 14"/>
                  <a:gd name="T1" fmla="*/ 51 h 51"/>
                  <a:gd name="T2" fmla="*/ 2 w 14"/>
                  <a:gd name="T3" fmla="*/ 50 h 51"/>
                  <a:gd name="T4" fmla="*/ 2 w 14"/>
                  <a:gd name="T5" fmla="*/ 50 h 51"/>
                  <a:gd name="T6" fmla="*/ 0 w 14"/>
                  <a:gd name="T7" fmla="*/ 2 h 51"/>
                  <a:gd name="T8" fmla="*/ 1 w 14"/>
                  <a:gd name="T9" fmla="*/ 2 h 51"/>
                  <a:gd name="T10" fmla="*/ 0 w 14"/>
                  <a:gd name="T11" fmla="*/ 2 h 51"/>
                  <a:gd name="T12" fmla="*/ 1 w 14"/>
                  <a:gd name="T13" fmla="*/ 1 h 51"/>
                  <a:gd name="T14" fmla="*/ 1 w 14"/>
                  <a:gd name="T15" fmla="*/ 1 h 51"/>
                  <a:gd name="T16" fmla="*/ 2 w 14"/>
                  <a:gd name="T17" fmla="*/ 1 h 51"/>
                  <a:gd name="T18" fmla="*/ 2 w 14"/>
                  <a:gd name="T19" fmla="*/ 1 h 51"/>
                  <a:gd name="T20" fmla="*/ 12 w 14"/>
                  <a:gd name="T21" fmla="*/ 8 h 51"/>
                  <a:gd name="T22" fmla="*/ 12 w 14"/>
                  <a:gd name="T23" fmla="*/ 9 h 51"/>
                  <a:gd name="T24" fmla="*/ 12 w 14"/>
                  <a:gd name="T25" fmla="*/ 9 h 51"/>
                  <a:gd name="T26" fmla="*/ 14 w 14"/>
                  <a:gd name="T27" fmla="*/ 50 h 51"/>
                  <a:gd name="T28" fmla="*/ 13 w 14"/>
                  <a:gd name="T29" fmla="*/ 51 h 51"/>
                  <a:gd name="T30" fmla="*/ 13 w 14"/>
                  <a:gd name="T31" fmla="*/ 51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1"/>
                      <a:pt x="2" y="50"/>
                    </a:cubicBezTo>
                    <a:cubicBezTo>
                      <a:pt x="2" y="50"/>
                      <a:pt x="2" y="50"/>
                      <a:pt x="2" y="50"/>
                    </a:cubicBezTo>
                    <a:cubicBezTo>
                      <a:pt x="0" y="2"/>
                      <a:pt x="0" y="2"/>
                      <a:pt x="0" y="2"/>
                    </a:cubicBezTo>
                    <a:cubicBezTo>
                      <a:pt x="1" y="2"/>
                      <a:pt x="1" y="2"/>
                      <a:pt x="1"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2" y="8"/>
                      <a:pt x="12" y="8"/>
                      <a:pt x="12" y="8"/>
                    </a:cubicBezTo>
                    <a:cubicBezTo>
                      <a:pt x="12" y="9"/>
                      <a:pt x="12" y="9"/>
                      <a:pt x="12" y="9"/>
                    </a:cubicBezTo>
                    <a:cubicBezTo>
                      <a:pt x="12" y="9"/>
                      <a:pt x="12" y="9"/>
                      <a:pt x="12" y="9"/>
                    </a:cubicBezTo>
                    <a:cubicBezTo>
                      <a:pt x="14" y="50"/>
                      <a:pt x="14" y="50"/>
                      <a:pt x="14" y="50"/>
                    </a:cubicBezTo>
                    <a:cubicBezTo>
                      <a:pt x="14" y="50"/>
                      <a:pt x="14" y="51"/>
                      <a:pt x="13" y="51"/>
                    </a:cubicBezTo>
                    <a:cubicBezTo>
                      <a:pt x="13" y="51"/>
                      <a:pt x="13" y="51"/>
                      <a:pt x="13" y="51"/>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2" name="Freeform 110"/>
              <p:cNvSpPr/>
              <p:nvPr/>
            </p:nvSpPr>
            <p:spPr bwMode="auto">
              <a:xfrm>
                <a:off x="3709" y="1388"/>
                <a:ext cx="125" cy="21"/>
              </a:xfrm>
              <a:custGeom>
                <a:avLst/>
                <a:gdLst>
                  <a:gd name="T0" fmla="*/ 0 w 125"/>
                  <a:gd name="T1" fmla="*/ 2 h 21"/>
                  <a:gd name="T2" fmla="*/ 23 w 125"/>
                  <a:gd name="T3" fmla="*/ 21 h 21"/>
                  <a:gd name="T4" fmla="*/ 125 w 125"/>
                  <a:gd name="T5" fmla="*/ 19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19"/>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3" name="Freeform 111"/>
              <p:cNvSpPr>
                <a:spLocks noEditPoints="1"/>
              </p:cNvSpPr>
              <p:nvPr/>
            </p:nvSpPr>
            <p:spPr bwMode="auto">
              <a:xfrm>
                <a:off x="3706" y="1386"/>
                <a:ext cx="133" cy="26"/>
              </a:xfrm>
              <a:custGeom>
                <a:avLst/>
                <a:gdLst>
                  <a:gd name="T0" fmla="*/ 10 w 56"/>
                  <a:gd name="T1" fmla="*/ 11 h 11"/>
                  <a:gd name="T2" fmla="*/ 0 w 56"/>
                  <a:gd name="T3" fmla="*/ 3 h 11"/>
                  <a:gd name="T4" fmla="*/ 0 w 56"/>
                  <a:gd name="T5" fmla="*/ 1 h 11"/>
                  <a:gd name="T6" fmla="*/ 0 w 56"/>
                  <a:gd name="T7" fmla="*/ 1 h 11"/>
                  <a:gd name="T8" fmla="*/ 1 w 56"/>
                  <a:gd name="T9" fmla="*/ 0 h 11"/>
                  <a:gd name="T10" fmla="*/ 1 w 56"/>
                  <a:gd name="T11" fmla="*/ 0 h 11"/>
                  <a:gd name="T12" fmla="*/ 54 w 56"/>
                  <a:gd name="T13" fmla="*/ 0 h 11"/>
                  <a:gd name="T14" fmla="*/ 55 w 56"/>
                  <a:gd name="T15" fmla="*/ 0 h 11"/>
                  <a:gd name="T16" fmla="*/ 55 w 56"/>
                  <a:gd name="T17" fmla="*/ 0 h 11"/>
                  <a:gd name="T18" fmla="*/ 56 w 56"/>
                  <a:gd name="T19" fmla="*/ 1 h 11"/>
                  <a:gd name="T20" fmla="*/ 56 w 56"/>
                  <a:gd name="T21" fmla="*/ 1 h 11"/>
                  <a:gd name="T22" fmla="*/ 55 w 56"/>
                  <a:gd name="T23" fmla="*/ 9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3 w 56"/>
                  <a:gd name="T37" fmla="*/ 3 h 11"/>
                  <a:gd name="T38" fmla="*/ 6 w 56"/>
                  <a:gd name="T39" fmla="*/ 3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3"/>
                      <a:pt x="0" y="3"/>
                      <a:pt x="0" y="3"/>
                    </a:cubicBezTo>
                    <a:cubicBezTo>
                      <a:pt x="0" y="3"/>
                      <a:pt x="0" y="2"/>
                      <a:pt x="0" y="1"/>
                    </a:cubicBezTo>
                    <a:cubicBezTo>
                      <a:pt x="0" y="1"/>
                      <a:pt x="0" y="1"/>
                      <a:pt x="0" y="1"/>
                    </a:cubicBezTo>
                    <a:cubicBezTo>
                      <a:pt x="0" y="1"/>
                      <a:pt x="1" y="0"/>
                      <a:pt x="1" y="0"/>
                    </a:cubicBezTo>
                    <a:cubicBezTo>
                      <a:pt x="1" y="0"/>
                      <a:pt x="1" y="0"/>
                      <a:pt x="1" y="0"/>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9"/>
                      <a:pt x="55" y="9"/>
                      <a:pt x="55" y="9"/>
                    </a:cubicBezTo>
                    <a:cubicBezTo>
                      <a:pt x="55" y="10"/>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3" y="3"/>
                      <a:pt x="53" y="3"/>
                      <a:pt x="53"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4" name="Freeform 112"/>
              <p:cNvSpPr/>
              <p:nvPr/>
            </p:nvSpPr>
            <p:spPr bwMode="auto">
              <a:xfrm>
                <a:off x="3881" y="1388"/>
                <a:ext cx="123" cy="116"/>
              </a:xfrm>
              <a:custGeom>
                <a:avLst/>
                <a:gdLst>
                  <a:gd name="T0" fmla="*/ 0 w 123"/>
                  <a:gd name="T1" fmla="*/ 2 h 116"/>
                  <a:gd name="T2" fmla="*/ 5 w 123"/>
                  <a:gd name="T3" fmla="*/ 116 h 116"/>
                  <a:gd name="T4" fmla="*/ 121 w 123"/>
                  <a:gd name="T5" fmla="*/ 116 h 116"/>
                  <a:gd name="T6" fmla="*/ 123 w 123"/>
                  <a:gd name="T7" fmla="*/ 0 h 116"/>
                  <a:gd name="T8" fmla="*/ 0 w 123"/>
                  <a:gd name="T9" fmla="*/ 2 h 116"/>
                </a:gdLst>
                <a:ahLst/>
                <a:cxnLst>
                  <a:cxn ang="0">
                    <a:pos x="T0" y="T1"/>
                  </a:cxn>
                  <a:cxn ang="0">
                    <a:pos x="T2" y="T3"/>
                  </a:cxn>
                  <a:cxn ang="0">
                    <a:pos x="T4" y="T5"/>
                  </a:cxn>
                  <a:cxn ang="0">
                    <a:pos x="T6" y="T7"/>
                  </a:cxn>
                  <a:cxn ang="0">
                    <a:pos x="T8" y="T9"/>
                  </a:cxn>
                </a:cxnLst>
                <a:rect l="0" t="0" r="r" b="b"/>
                <a:pathLst>
                  <a:path w="123" h="116">
                    <a:moveTo>
                      <a:pt x="0" y="2"/>
                    </a:moveTo>
                    <a:lnTo>
                      <a:pt x="5" y="116"/>
                    </a:lnTo>
                    <a:lnTo>
                      <a:pt x="121" y="116"/>
                    </a:lnTo>
                    <a:lnTo>
                      <a:pt x="12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5" name="Freeform 113"/>
              <p:cNvSpPr>
                <a:spLocks noEditPoints="1"/>
              </p:cNvSpPr>
              <p:nvPr/>
            </p:nvSpPr>
            <p:spPr bwMode="auto">
              <a:xfrm>
                <a:off x="3877" y="1386"/>
                <a:ext cx="132" cy="123"/>
              </a:xfrm>
              <a:custGeom>
                <a:avLst/>
                <a:gdLst>
                  <a:gd name="T0" fmla="*/ 53 w 56"/>
                  <a:gd name="T1" fmla="*/ 52 h 52"/>
                  <a:gd name="T2" fmla="*/ 4 w 56"/>
                  <a:gd name="T3" fmla="*/ 52 h 52"/>
                  <a:gd name="T4" fmla="*/ 2 w 56"/>
                  <a:gd name="T5" fmla="*/ 50 h 52"/>
                  <a:gd name="T6" fmla="*/ 2 w 56"/>
                  <a:gd name="T7" fmla="*/ 50 h 52"/>
                  <a:gd name="T8" fmla="*/ 0 w 56"/>
                  <a:gd name="T9" fmla="*/ 2 h 52"/>
                  <a:gd name="T10" fmla="*/ 1 w 56"/>
                  <a:gd name="T11" fmla="*/ 1 h 52"/>
                  <a:gd name="T12" fmla="*/ 1 w 56"/>
                  <a:gd name="T13" fmla="*/ 1 h 52"/>
                  <a:gd name="T14" fmla="*/ 2 w 56"/>
                  <a:gd name="T15" fmla="*/ 1 h 52"/>
                  <a:gd name="T16" fmla="*/ 2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4" y="52"/>
                      <a:pt x="4" y="52"/>
                      <a:pt x="4" y="52"/>
                    </a:cubicBezTo>
                    <a:cubicBezTo>
                      <a:pt x="3" y="52"/>
                      <a:pt x="2" y="51"/>
                      <a:pt x="2" y="50"/>
                    </a:cubicBezTo>
                    <a:cubicBezTo>
                      <a:pt x="2" y="50"/>
                      <a:pt x="2" y="50"/>
                      <a:pt x="2" y="50"/>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6" name="Freeform 114"/>
              <p:cNvSpPr/>
              <p:nvPr/>
            </p:nvSpPr>
            <p:spPr bwMode="auto">
              <a:xfrm>
                <a:off x="3881" y="1390"/>
                <a:ext cx="26" cy="114"/>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7" name="Freeform 115"/>
              <p:cNvSpPr>
                <a:spLocks noEditPoints="1"/>
              </p:cNvSpPr>
              <p:nvPr/>
            </p:nvSpPr>
            <p:spPr bwMode="auto">
              <a:xfrm>
                <a:off x="3877" y="1388"/>
                <a:ext cx="33" cy="121"/>
              </a:xfrm>
              <a:custGeom>
                <a:avLst/>
                <a:gdLst>
                  <a:gd name="T0" fmla="*/ 4 w 14"/>
                  <a:gd name="T1" fmla="*/ 51 h 51"/>
                  <a:gd name="T2" fmla="*/ 2 w 14"/>
                  <a:gd name="T3" fmla="*/ 49 h 51"/>
                  <a:gd name="T4" fmla="*/ 2 w 14"/>
                  <a:gd name="T5" fmla="*/ 49 h 51"/>
                  <a:gd name="T6" fmla="*/ 0 w 14"/>
                  <a:gd name="T7" fmla="*/ 1 h 51"/>
                  <a:gd name="T8" fmla="*/ 2 w 14"/>
                  <a:gd name="T9" fmla="*/ 1 h 51"/>
                  <a:gd name="T10" fmla="*/ 0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5 w 14"/>
                  <a:gd name="T39" fmla="*/ 48 h 51"/>
                  <a:gd name="T40" fmla="*/ 11 w 14"/>
                  <a:gd name="T41" fmla="*/ 48 h 51"/>
                  <a:gd name="T42" fmla="*/ 10 w 14"/>
                  <a:gd name="T43" fmla="*/ 10 h 51"/>
                  <a:gd name="T44" fmla="*/ 3 w 14"/>
                  <a:gd name="T45" fmla="*/ 4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2" y="50"/>
                      <a:pt x="2" y="49"/>
                    </a:cubicBezTo>
                    <a:cubicBezTo>
                      <a:pt x="2" y="49"/>
                      <a:pt x="2" y="49"/>
                      <a:pt x="2" y="49"/>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8"/>
                      <a:pt x="12" y="8"/>
                      <a:pt x="12" y="8"/>
                    </a:cubicBezTo>
                    <a:cubicBezTo>
                      <a:pt x="12" y="8"/>
                      <a:pt x="13" y="8"/>
                      <a:pt x="13" y="9"/>
                    </a:cubicBezTo>
                    <a:cubicBezTo>
                      <a:pt x="13" y="9"/>
                      <a:pt x="13" y="9"/>
                      <a:pt x="13" y="9"/>
                    </a:cubicBezTo>
                    <a:cubicBezTo>
                      <a:pt x="14" y="49"/>
                      <a:pt x="14" y="49"/>
                      <a:pt x="14" y="49"/>
                    </a:cubicBezTo>
                    <a:cubicBezTo>
                      <a:pt x="14" y="50"/>
                      <a:pt x="14" y="50"/>
                      <a:pt x="14" y="50"/>
                    </a:cubicBezTo>
                    <a:cubicBezTo>
                      <a:pt x="14" y="50"/>
                      <a:pt x="14" y="50"/>
                      <a:pt x="14" y="50"/>
                    </a:cubicBezTo>
                    <a:cubicBezTo>
                      <a:pt x="13" y="51"/>
                      <a:pt x="13" y="51"/>
                      <a:pt x="13" y="51"/>
                    </a:cubicBezTo>
                    <a:cubicBezTo>
                      <a:pt x="13" y="51"/>
                      <a:pt x="13" y="51"/>
                      <a:pt x="13" y="51"/>
                    </a:cubicBezTo>
                    <a:cubicBezTo>
                      <a:pt x="4" y="51"/>
                      <a:pt x="4" y="51"/>
                      <a:pt x="4" y="51"/>
                    </a:cubicBezTo>
                    <a:close/>
                    <a:moveTo>
                      <a:pt x="5" y="48"/>
                    </a:moveTo>
                    <a:cubicBezTo>
                      <a:pt x="11" y="48"/>
                      <a:pt x="11" y="48"/>
                      <a:pt x="11" y="48"/>
                    </a:cubicBezTo>
                    <a:cubicBezTo>
                      <a:pt x="10" y="10"/>
                      <a:pt x="10" y="10"/>
                      <a:pt x="10" y="10"/>
                    </a:cubicBezTo>
                    <a:cubicBezTo>
                      <a:pt x="3" y="4"/>
                      <a:pt x="3" y="4"/>
                      <a:pt x="3" y="4"/>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8" name="Freeform 116"/>
              <p:cNvSpPr/>
              <p:nvPr/>
            </p:nvSpPr>
            <p:spPr bwMode="auto">
              <a:xfrm>
                <a:off x="3881" y="1388"/>
                <a:ext cx="123" cy="21"/>
              </a:xfrm>
              <a:custGeom>
                <a:avLst/>
                <a:gdLst>
                  <a:gd name="T0" fmla="*/ 0 w 123"/>
                  <a:gd name="T1" fmla="*/ 2 h 21"/>
                  <a:gd name="T2" fmla="*/ 22 w 123"/>
                  <a:gd name="T3" fmla="*/ 21 h 21"/>
                  <a:gd name="T4" fmla="*/ 123 w 123"/>
                  <a:gd name="T5" fmla="*/ 21 h 21"/>
                  <a:gd name="T6" fmla="*/ 123 w 123"/>
                  <a:gd name="T7" fmla="*/ 0 h 21"/>
                  <a:gd name="T8" fmla="*/ 0 w 123"/>
                  <a:gd name="T9" fmla="*/ 2 h 21"/>
                </a:gdLst>
                <a:ahLst/>
                <a:cxnLst>
                  <a:cxn ang="0">
                    <a:pos x="T0" y="T1"/>
                  </a:cxn>
                  <a:cxn ang="0">
                    <a:pos x="T2" y="T3"/>
                  </a:cxn>
                  <a:cxn ang="0">
                    <a:pos x="T4" y="T5"/>
                  </a:cxn>
                  <a:cxn ang="0">
                    <a:pos x="T6" y="T7"/>
                  </a:cxn>
                  <a:cxn ang="0">
                    <a:pos x="T8" y="T9"/>
                  </a:cxn>
                </a:cxnLst>
                <a:rect l="0" t="0" r="r" b="b"/>
                <a:pathLst>
                  <a:path w="123" h="21">
                    <a:moveTo>
                      <a:pt x="0" y="2"/>
                    </a:moveTo>
                    <a:lnTo>
                      <a:pt x="22" y="21"/>
                    </a:lnTo>
                    <a:lnTo>
                      <a:pt x="123" y="21"/>
                    </a:lnTo>
                    <a:lnTo>
                      <a:pt x="12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9" name="Freeform 117"/>
              <p:cNvSpPr>
                <a:spLocks noEditPoints="1"/>
              </p:cNvSpPr>
              <p:nvPr/>
            </p:nvSpPr>
            <p:spPr bwMode="auto">
              <a:xfrm>
                <a:off x="3877" y="1386"/>
                <a:ext cx="132" cy="26"/>
              </a:xfrm>
              <a:custGeom>
                <a:avLst/>
                <a:gdLst>
                  <a:gd name="T0" fmla="*/ 10 w 56"/>
                  <a:gd name="T1" fmla="*/ 11 h 11"/>
                  <a:gd name="T2" fmla="*/ 1 w 56"/>
                  <a:gd name="T3" fmla="*/ 3 h 11"/>
                  <a:gd name="T4" fmla="*/ 0 w 56"/>
                  <a:gd name="T5" fmla="*/ 2 h 11"/>
                  <a:gd name="T6" fmla="*/ 0 w 56"/>
                  <a:gd name="T7" fmla="*/ 2 h 11"/>
                  <a:gd name="T8" fmla="*/ 2 w 56"/>
                  <a:gd name="T9" fmla="*/ 1 h 11"/>
                  <a:gd name="T10" fmla="*/ 2 w 56"/>
                  <a:gd name="T11" fmla="*/ 1 h 11"/>
                  <a:gd name="T12" fmla="*/ 54 w 56"/>
                  <a:gd name="T13" fmla="*/ 0 h 11"/>
                  <a:gd name="T14" fmla="*/ 55 w 56"/>
                  <a:gd name="T15" fmla="*/ 0 h 11"/>
                  <a:gd name="T16" fmla="*/ 55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6" y="10"/>
                      <a:pt x="56" y="10"/>
                      <a:pt x="56" y="10"/>
                    </a:cubicBezTo>
                    <a:cubicBezTo>
                      <a:pt x="56" y="11"/>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0" name="Freeform 118"/>
              <p:cNvSpPr/>
              <p:nvPr/>
            </p:nvSpPr>
            <p:spPr bwMode="auto">
              <a:xfrm>
                <a:off x="3706" y="1554"/>
                <a:ext cx="126" cy="116"/>
              </a:xfrm>
              <a:custGeom>
                <a:avLst/>
                <a:gdLst>
                  <a:gd name="T0" fmla="*/ 0 w 126"/>
                  <a:gd name="T1" fmla="*/ 2 h 116"/>
                  <a:gd name="T2" fmla="*/ 5 w 126"/>
                  <a:gd name="T3" fmla="*/ 116 h 116"/>
                  <a:gd name="T4" fmla="*/ 123 w 126"/>
                  <a:gd name="T5" fmla="*/ 116 h 116"/>
                  <a:gd name="T6" fmla="*/ 126 w 126"/>
                  <a:gd name="T7" fmla="*/ 0 h 116"/>
                  <a:gd name="T8" fmla="*/ 0 w 126"/>
                  <a:gd name="T9" fmla="*/ 2 h 116"/>
                </a:gdLst>
                <a:ahLst/>
                <a:cxnLst>
                  <a:cxn ang="0">
                    <a:pos x="T0" y="T1"/>
                  </a:cxn>
                  <a:cxn ang="0">
                    <a:pos x="T2" y="T3"/>
                  </a:cxn>
                  <a:cxn ang="0">
                    <a:pos x="T4" y="T5"/>
                  </a:cxn>
                  <a:cxn ang="0">
                    <a:pos x="T6" y="T7"/>
                  </a:cxn>
                  <a:cxn ang="0">
                    <a:pos x="T8" y="T9"/>
                  </a:cxn>
                </a:cxnLst>
                <a:rect l="0" t="0" r="r" b="b"/>
                <a:pathLst>
                  <a:path w="126" h="116">
                    <a:moveTo>
                      <a:pt x="0" y="2"/>
                    </a:moveTo>
                    <a:lnTo>
                      <a:pt x="5" y="116"/>
                    </a:lnTo>
                    <a:lnTo>
                      <a:pt x="123" y="116"/>
                    </a:lnTo>
                    <a:lnTo>
                      <a:pt x="12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1" name="Freeform 119"/>
              <p:cNvSpPr>
                <a:spLocks noEditPoints="1"/>
              </p:cNvSpPr>
              <p:nvPr/>
            </p:nvSpPr>
            <p:spPr bwMode="auto">
              <a:xfrm>
                <a:off x="3702" y="1551"/>
                <a:ext cx="132" cy="123"/>
              </a:xfrm>
              <a:custGeom>
                <a:avLst/>
                <a:gdLst>
                  <a:gd name="T0" fmla="*/ 4 w 56"/>
                  <a:gd name="T1" fmla="*/ 52 h 52"/>
                  <a:gd name="T2" fmla="*/ 3 w 56"/>
                  <a:gd name="T3" fmla="*/ 50 h 52"/>
                  <a:gd name="T4" fmla="*/ 3 w 56"/>
                  <a:gd name="T5" fmla="*/ 50 h 52"/>
                  <a:gd name="T6" fmla="*/ 0 w 56"/>
                  <a:gd name="T7" fmla="*/ 2 h 52"/>
                  <a:gd name="T8" fmla="*/ 1 w 56"/>
                  <a:gd name="T9" fmla="*/ 1 h 52"/>
                  <a:gd name="T10" fmla="*/ 1 w 56"/>
                  <a:gd name="T11" fmla="*/ 1 h 52"/>
                  <a:gd name="T12" fmla="*/ 2 w 56"/>
                  <a:gd name="T13" fmla="*/ 1 h 52"/>
                  <a:gd name="T14" fmla="*/ 2 w 56"/>
                  <a:gd name="T15" fmla="*/ 1 h 52"/>
                  <a:gd name="T16" fmla="*/ 55 w 56"/>
                  <a:gd name="T17" fmla="*/ 0 h 52"/>
                  <a:gd name="T18" fmla="*/ 56 w 56"/>
                  <a:gd name="T19" fmla="*/ 0 h 52"/>
                  <a:gd name="T20" fmla="*/ 56 w 56"/>
                  <a:gd name="T21" fmla="*/ 0 h 52"/>
                  <a:gd name="T22" fmla="*/ 56 w 56"/>
                  <a:gd name="T23" fmla="*/ 1 h 52"/>
                  <a:gd name="T24" fmla="*/ 56 w 56"/>
                  <a:gd name="T25" fmla="*/ 1 h 52"/>
                  <a:gd name="T26" fmla="*/ 55 w 56"/>
                  <a:gd name="T27" fmla="*/ 50 h 52"/>
                  <a:gd name="T28" fmla="*/ 54 w 56"/>
                  <a:gd name="T29" fmla="*/ 52 h 52"/>
                  <a:gd name="T30" fmla="*/ 54 w 56"/>
                  <a:gd name="T31" fmla="*/ 52 h 52"/>
                  <a:gd name="T32" fmla="*/ 4 w 56"/>
                  <a:gd name="T33" fmla="*/ 52 h 52"/>
                  <a:gd name="T34" fmla="*/ 6 w 56"/>
                  <a:gd name="T35" fmla="*/ 49 h 52"/>
                  <a:gd name="T36" fmla="*/ 52 w 56"/>
                  <a:gd name="T37" fmla="*/ 49 h 52"/>
                  <a:gd name="T38" fmla="*/ 53 w 56"/>
                  <a:gd name="T39" fmla="*/ 3 h 52"/>
                  <a:gd name="T40" fmla="*/ 4 w 56"/>
                  <a:gd name="T41" fmla="*/ 4 h 52"/>
                  <a:gd name="T42" fmla="*/ 6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4" y="52"/>
                    </a:moveTo>
                    <a:cubicBezTo>
                      <a:pt x="3" y="52"/>
                      <a:pt x="3" y="51"/>
                      <a:pt x="3" y="50"/>
                    </a:cubicBezTo>
                    <a:cubicBezTo>
                      <a:pt x="3" y="50"/>
                      <a:pt x="3" y="50"/>
                      <a:pt x="3" y="50"/>
                    </a:cubicBezTo>
                    <a:cubicBezTo>
                      <a:pt x="0" y="2"/>
                      <a:pt x="0" y="2"/>
                      <a:pt x="0" y="2"/>
                    </a:cubicBezTo>
                    <a:cubicBezTo>
                      <a:pt x="0" y="2"/>
                      <a:pt x="1" y="2"/>
                      <a:pt x="1" y="1"/>
                    </a:cubicBezTo>
                    <a:cubicBezTo>
                      <a:pt x="1" y="1"/>
                      <a:pt x="1" y="1"/>
                      <a:pt x="1" y="1"/>
                    </a:cubicBezTo>
                    <a:cubicBezTo>
                      <a:pt x="1" y="1"/>
                      <a:pt x="2"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5" y="50"/>
                      <a:pt x="55" y="50"/>
                      <a:pt x="55" y="50"/>
                    </a:cubicBezTo>
                    <a:cubicBezTo>
                      <a:pt x="55" y="51"/>
                      <a:pt x="55" y="52"/>
                      <a:pt x="54" y="52"/>
                    </a:cubicBezTo>
                    <a:cubicBezTo>
                      <a:pt x="54" y="52"/>
                      <a:pt x="54" y="52"/>
                      <a:pt x="54" y="52"/>
                    </a:cubicBezTo>
                    <a:cubicBezTo>
                      <a:pt x="4" y="52"/>
                      <a:pt x="4" y="52"/>
                      <a:pt x="4" y="52"/>
                    </a:cubicBezTo>
                    <a:close/>
                    <a:moveTo>
                      <a:pt x="6" y="49"/>
                    </a:moveTo>
                    <a:cubicBezTo>
                      <a:pt x="52" y="49"/>
                      <a:pt x="52" y="49"/>
                      <a:pt x="52" y="49"/>
                    </a:cubicBezTo>
                    <a:cubicBezTo>
                      <a:pt x="53" y="3"/>
                      <a:pt x="53" y="3"/>
                      <a:pt x="53" y="3"/>
                    </a:cubicBezTo>
                    <a:cubicBezTo>
                      <a:pt x="4" y="4"/>
                      <a:pt x="4" y="4"/>
                      <a:pt x="4" y="4"/>
                    </a:cubicBezTo>
                    <a:cubicBezTo>
                      <a:pt x="6" y="49"/>
                      <a:pt x="6" y="49"/>
                      <a:pt x="6"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2" name="Freeform 120"/>
              <p:cNvSpPr/>
              <p:nvPr/>
            </p:nvSpPr>
            <p:spPr bwMode="auto">
              <a:xfrm>
                <a:off x="3706" y="1556"/>
                <a:ext cx="26" cy="114"/>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3" name="Freeform 121"/>
              <p:cNvSpPr>
                <a:spLocks noEditPoints="1"/>
              </p:cNvSpPr>
              <p:nvPr/>
            </p:nvSpPr>
            <p:spPr bwMode="auto">
              <a:xfrm>
                <a:off x="3702" y="1554"/>
                <a:ext cx="33" cy="120"/>
              </a:xfrm>
              <a:custGeom>
                <a:avLst/>
                <a:gdLst>
                  <a:gd name="T0" fmla="*/ 4 w 14"/>
                  <a:gd name="T1" fmla="*/ 51 h 51"/>
                  <a:gd name="T2" fmla="*/ 3 w 14"/>
                  <a:gd name="T3" fmla="*/ 49 h 51"/>
                  <a:gd name="T4" fmla="*/ 3 w 14"/>
                  <a:gd name="T5" fmla="*/ 49 h 51"/>
                  <a:gd name="T6" fmla="*/ 1 w 14"/>
                  <a:gd name="T7" fmla="*/ 1 h 51"/>
                  <a:gd name="T8" fmla="*/ 2 w 14"/>
                  <a:gd name="T9" fmla="*/ 1 h 51"/>
                  <a:gd name="T10" fmla="*/ 1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6 w 14"/>
                  <a:gd name="T39" fmla="*/ 48 h 51"/>
                  <a:gd name="T40" fmla="*/ 11 w 14"/>
                  <a:gd name="T41" fmla="*/ 48 h 51"/>
                  <a:gd name="T42" fmla="*/ 10 w 14"/>
                  <a:gd name="T43" fmla="*/ 9 h 51"/>
                  <a:gd name="T44" fmla="*/ 4 w 14"/>
                  <a:gd name="T45" fmla="*/ 4 h 51"/>
                  <a:gd name="T46" fmla="*/ 6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3" y="50"/>
                      <a:pt x="3" y="49"/>
                    </a:cubicBezTo>
                    <a:cubicBezTo>
                      <a:pt x="3" y="49"/>
                      <a:pt x="3" y="49"/>
                      <a:pt x="3" y="49"/>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8"/>
                      <a:pt x="12" y="8"/>
                      <a:pt x="12" y="8"/>
                    </a:cubicBezTo>
                    <a:cubicBezTo>
                      <a:pt x="13" y="8"/>
                      <a:pt x="13" y="8"/>
                      <a:pt x="13" y="9"/>
                    </a:cubicBezTo>
                    <a:cubicBezTo>
                      <a:pt x="13" y="9"/>
                      <a:pt x="13" y="9"/>
                      <a:pt x="13" y="9"/>
                    </a:cubicBezTo>
                    <a:cubicBezTo>
                      <a:pt x="14" y="49"/>
                      <a:pt x="14" y="49"/>
                      <a:pt x="14" y="49"/>
                    </a:cubicBezTo>
                    <a:cubicBezTo>
                      <a:pt x="14" y="49"/>
                      <a:pt x="14" y="50"/>
                      <a:pt x="14" y="50"/>
                    </a:cubicBezTo>
                    <a:cubicBezTo>
                      <a:pt x="14" y="50"/>
                      <a:pt x="14" y="50"/>
                      <a:pt x="14" y="50"/>
                    </a:cubicBezTo>
                    <a:cubicBezTo>
                      <a:pt x="14" y="50"/>
                      <a:pt x="13" y="51"/>
                      <a:pt x="13" y="51"/>
                    </a:cubicBezTo>
                    <a:cubicBezTo>
                      <a:pt x="13" y="51"/>
                      <a:pt x="13" y="51"/>
                      <a:pt x="13" y="51"/>
                    </a:cubicBezTo>
                    <a:cubicBezTo>
                      <a:pt x="4" y="51"/>
                      <a:pt x="4" y="51"/>
                      <a:pt x="4" y="51"/>
                    </a:cubicBezTo>
                    <a:close/>
                    <a:moveTo>
                      <a:pt x="6" y="48"/>
                    </a:moveTo>
                    <a:cubicBezTo>
                      <a:pt x="11" y="48"/>
                      <a:pt x="11" y="48"/>
                      <a:pt x="11" y="48"/>
                    </a:cubicBezTo>
                    <a:cubicBezTo>
                      <a:pt x="10" y="9"/>
                      <a:pt x="10" y="9"/>
                      <a:pt x="10" y="9"/>
                    </a:cubicBezTo>
                    <a:cubicBezTo>
                      <a:pt x="4" y="4"/>
                      <a:pt x="4" y="4"/>
                      <a:pt x="4" y="4"/>
                    </a:cubicBezTo>
                    <a:cubicBezTo>
                      <a:pt x="6" y="48"/>
                      <a:pt x="6" y="48"/>
                      <a:pt x="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4" name="Freeform 122"/>
              <p:cNvSpPr/>
              <p:nvPr/>
            </p:nvSpPr>
            <p:spPr bwMode="auto">
              <a:xfrm>
                <a:off x="3706" y="1554"/>
                <a:ext cx="126" cy="21"/>
              </a:xfrm>
              <a:custGeom>
                <a:avLst/>
                <a:gdLst>
                  <a:gd name="T0" fmla="*/ 0 w 126"/>
                  <a:gd name="T1" fmla="*/ 2 h 21"/>
                  <a:gd name="T2" fmla="*/ 22 w 126"/>
                  <a:gd name="T3" fmla="*/ 21 h 21"/>
                  <a:gd name="T4" fmla="*/ 123 w 126"/>
                  <a:gd name="T5" fmla="*/ 21 h 21"/>
                  <a:gd name="T6" fmla="*/ 126 w 126"/>
                  <a:gd name="T7" fmla="*/ 0 h 21"/>
                  <a:gd name="T8" fmla="*/ 0 w 126"/>
                  <a:gd name="T9" fmla="*/ 2 h 21"/>
                </a:gdLst>
                <a:ahLst/>
                <a:cxnLst>
                  <a:cxn ang="0">
                    <a:pos x="T0" y="T1"/>
                  </a:cxn>
                  <a:cxn ang="0">
                    <a:pos x="T2" y="T3"/>
                  </a:cxn>
                  <a:cxn ang="0">
                    <a:pos x="T4" y="T5"/>
                  </a:cxn>
                  <a:cxn ang="0">
                    <a:pos x="T6" y="T7"/>
                  </a:cxn>
                  <a:cxn ang="0">
                    <a:pos x="T8" y="T9"/>
                  </a:cxn>
                </a:cxnLst>
                <a:rect l="0" t="0" r="r" b="b"/>
                <a:pathLst>
                  <a:path w="126" h="21">
                    <a:moveTo>
                      <a:pt x="0" y="2"/>
                    </a:moveTo>
                    <a:lnTo>
                      <a:pt x="22" y="21"/>
                    </a:lnTo>
                    <a:lnTo>
                      <a:pt x="123" y="21"/>
                    </a:lnTo>
                    <a:lnTo>
                      <a:pt x="12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5" name="Freeform 123"/>
              <p:cNvSpPr>
                <a:spLocks noEditPoints="1"/>
              </p:cNvSpPr>
              <p:nvPr/>
            </p:nvSpPr>
            <p:spPr bwMode="auto">
              <a:xfrm>
                <a:off x="3702" y="1551"/>
                <a:ext cx="132" cy="26"/>
              </a:xfrm>
              <a:custGeom>
                <a:avLst/>
                <a:gdLst>
                  <a:gd name="T0" fmla="*/ 10 w 56"/>
                  <a:gd name="T1" fmla="*/ 11 h 11"/>
                  <a:gd name="T2" fmla="*/ 1 w 56"/>
                  <a:gd name="T3" fmla="*/ 3 h 11"/>
                  <a:gd name="T4" fmla="*/ 1 w 56"/>
                  <a:gd name="T5" fmla="*/ 2 h 11"/>
                  <a:gd name="T6" fmla="*/ 1 w 56"/>
                  <a:gd name="T7" fmla="*/ 2 h 11"/>
                  <a:gd name="T8" fmla="*/ 2 w 56"/>
                  <a:gd name="T9" fmla="*/ 1 h 11"/>
                  <a:gd name="T10" fmla="*/ 2 w 56"/>
                  <a:gd name="T11" fmla="*/ 1 h 11"/>
                  <a:gd name="T12" fmla="*/ 55 w 56"/>
                  <a:gd name="T13" fmla="*/ 0 h 11"/>
                  <a:gd name="T14" fmla="*/ 56 w 56"/>
                  <a:gd name="T15" fmla="*/ 0 h 11"/>
                  <a:gd name="T16" fmla="*/ 56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6" y="10"/>
                      <a:pt x="56" y="10"/>
                      <a:pt x="56" y="10"/>
                    </a:cubicBezTo>
                    <a:cubicBezTo>
                      <a:pt x="56" y="10"/>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6" name="Freeform 124"/>
              <p:cNvSpPr/>
              <p:nvPr/>
            </p:nvSpPr>
            <p:spPr bwMode="auto">
              <a:xfrm>
                <a:off x="3877" y="1554"/>
                <a:ext cx="125" cy="118"/>
              </a:xfrm>
              <a:custGeom>
                <a:avLst/>
                <a:gdLst>
                  <a:gd name="T0" fmla="*/ 0 w 125"/>
                  <a:gd name="T1" fmla="*/ 4 h 118"/>
                  <a:gd name="T2" fmla="*/ 4 w 125"/>
                  <a:gd name="T3" fmla="*/ 116 h 118"/>
                  <a:gd name="T4" fmla="*/ 123 w 125"/>
                  <a:gd name="T5" fmla="*/ 118 h 118"/>
                  <a:gd name="T6" fmla="*/ 125 w 125"/>
                  <a:gd name="T7" fmla="*/ 0 h 118"/>
                  <a:gd name="T8" fmla="*/ 0 w 125"/>
                  <a:gd name="T9" fmla="*/ 4 h 118"/>
                </a:gdLst>
                <a:ahLst/>
                <a:cxnLst>
                  <a:cxn ang="0">
                    <a:pos x="T0" y="T1"/>
                  </a:cxn>
                  <a:cxn ang="0">
                    <a:pos x="T2" y="T3"/>
                  </a:cxn>
                  <a:cxn ang="0">
                    <a:pos x="T4" y="T5"/>
                  </a:cxn>
                  <a:cxn ang="0">
                    <a:pos x="T6" y="T7"/>
                  </a:cxn>
                  <a:cxn ang="0">
                    <a:pos x="T8" y="T9"/>
                  </a:cxn>
                </a:cxnLst>
                <a:rect l="0" t="0" r="r" b="b"/>
                <a:pathLst>
                  <a:path w="125" h="118">
                    <a:moveTo>
                      <a:pt x="0" y="4"/>
                    </a:moveTo>
                    <a:lnTo>
                      <a:pt x="4" y="116"/>
                    </a:lnTo>
                    <a:lnTo>
                      <a:pt x="123" y="118"/>
                    </a:lnTo>
                    <a:lnTo>
                      <a:pt x="125"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7" name="Freeform 125"/>
              <p:cNvSpPr>
                <a:spLocks noEditPoints="1"/>
              </p:cNvSpPr>
              <p:nvPr/>
            </p:nvSpPr>
            <p:spPr bwMode="auto">
              <a:xfrm>
                <a:off x="3874" y="1551"/>
                <a:ext cx="133" cy="123"/>
              </a:xfrm>
              <a:custGeom>
                <a:avLst/>
                <a:gdLst>
                  <a:gd name="T0" fmla="*/ 3 w 56"/>
                  <a:gd name="T1" fmla="*/ 52 h 52"/>
                  <a:gd name="T2" fmla="*/ 2 w 56"/>
                  <a:gd name="T3" fmla="*/ 50 h 52"/>
                  <a:gd name="T4" fmla="*/ 2 w 56"/>
                  <a:gd name="T5" fmla="*/ 50 h 52"/>
                  <a:gd name="T6" fmla="*/ 0 w 56"/>
                  <a:gd name="T7" fmla="*/ 3 h 52"/>
                  <a:gd name="T8" fmla="*/ 0 w 56"/>
                  <a:gd name="T9" fmla="*/ 2 h 52"/>
                  <a:gd name="T10" fmla="*/ 0 w 56"/>
                  <a:gd name="T11" fmla="*/ 2 h 52"/>
                  <a:gd name="T12" fmla="*/ 1 w 56"/>
                  <a:gd name="T13" fmla="*/ 1 h 52"/>
                  <a:gd name="T14" fmla="*/ 1 w 56"/>
                  <a:gd name="T15" fmla="*/ 1 h 52"/>
                  <a:gd name="T16" fmla="*/ 54 w 56"/>
                  <a:gd name="T17" fmla="*/ 0 h 52"/>
                  <a:gd name="T18" fmla="*/ 55 w 56"/>
                  <a:gd name="T19" fmla="*/ 0 h 52"/>
                  <a:gd name="T20" fmla="*/ 55 w 56"/>
                  <a:gd name="T21" fmla="*/ 0 h 52"/>
                  <a:gd name="T22" fmla="*/ 56 w 56"/>
                  <a:gd name="T23" fmla="*/ 2 h 52"/>
                  <a:gd name="T24" fmla="*/ 56 w 56"/>
                  <a:gd name="T25" fmla="*/ 2 h 52"/>
                  <a:gd name="T26" fmla="*/ 55 w 56"/>
                  <a:gd name="T27" fmla="*/ 51 h 52"/>
                  <a:gd name="T28" fmla="*/ 53 w 56"/>
                  <a:gd name="T29" fmla="*/ 52 h 52"/>
                  <a:gd name="T30" fmla="*/ 53 w 56"/>
                  <a:gd name="T31" fmla="*/ 52 h 52"/>
                  <a:gd name="T32" fmla="*/ 3 w 56"/>
                  <a:gd name="T33" fmla="*/ 52 h 52"/>
                  <a:gd name="T34" fmla="*/ 5 w 56"/>
                  <a:gd name="T35" fmla="*/ 49 h 52"/>
                  <a:gd name="T36" fmla="*/ 52 w 56"/>
                  <a:gd name="T37" fmla="*/ 49 h 52"/>
                  <a:gd name="T38" fmla="*/ 52 w 56"/>
                  <a:gd name="T39" fmla="*/ 3 h 52"/>
                  <a:gd name="T40" fmla="*/ 3 w 56"/>
                  <a:gd name="T41" fmla="*/ 4 h 52"/>
                  <a:gd name="T42" fmla="*/ 5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3" y="52"/>
                    </a:moveTo>
                    <a:cubicBezTo>
                      <a:pt x="3" y="52"/>
                      <a:pt x="2" y="51"/>
                      <a:pt x="2" y="50"/>
                    </a:cubicBezTo>
                    <a:cubicBezTo>
                      <a:pt x="2" y="50"/>
                      <a:pt x="2" y="50"/>
                      <a:pt x="2" y="50"/>
                    </a:cubicBezTo>
                    <a:cubicBezTo>
                      <a:pt x="0" y="3"/>
                      <a:pt x="0" y="3"/>
                      <a:pt x="0" y="3"/>
                    </a:cubicBezTo>
                    <a:cubicBezTo>
                      <a:pt x="0" y="2"/>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51"/>
                      <a:pt x="55" y="51"/>
                      <a:pt x="55" y="51"/>
                    </a:cubicBezTo>
                    <a:cubicBezTo>
                      <a:pt x="55" y="51"/>
                      <a:pt x="54" y="52"/>
                      <a:pt x="53" y="52"/>
                    </a:cubicBezTo>
                    <a:cubicBezTo>
                      <a:pt x="53" y="52"/>
                      <a:pt x="53" y="52"/>
                      <a:pt x="53" y="52"/>
                    </a:cubicBezTo>
                    <a:cubicBezTo>
                      <a:pt x="3" y="52"/>
                      <a:pt x="3" y="52"/>
                      <a:pt x="3" y="52"/>
                    </a:cubicBezTo>
                    <a:close/>
                    <a:moveTo>
                      <a:pt x="5" y="49"/>
                    </a:moveTo>
                    <a:cubicBezTo>
                      <a:pt x="52" y="49"/>
                      <a:pt x="52" y="49"/>
                      <a:pt x="52" y="49"/>
                    </a:cubicBezTo>
                    <a:cubicBezTo>
                      <a:pt x="52" y="3"/>
                      <a:pt x="52" y="3"/>
                      <a:pt x="52"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8" name="Freeform 126"/>
              <p:cNvSpPr/>
              <p:nvPr/>
            </p:nvSpPr>
            <p:spPr bwMode="auto">
              <a:xfrm>
                <a:off x="3877" y="1556"/>
                <a:ext cx="26" cy="114"/>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9" name="Freeform 127"/>
              <p:cNvSpPr>
                <a:spLocks noEditPoints="1"/>
              </p:cNvSpPr>
              <p:nvPr/>
            </p:nvSpPr>
            <p:spPr bwMode="auto">
              <a:xfrm>
                <a:off x="3874" y="1554"/>
                <a:ext cx="33" cy="120"/>
              </a:xfrm>
              <a:custGeom>
                <a:avLst/>
                <a:gdLst>
                  <a:gd name="T0" fmla="*/ 3 w 14"/>
                  <a:gd name="T1" fmla="*/ 51 h 51"/>
                  <a:gd name="T2" fmla="*/ 2 w 14"/>
                  <a:gd name="T3" fmla="*/ 49 h 51"/>
                  <a:gd name="T4" fmla="*/ 2 w 14"/>
                  <a:gd name="T5" fmla="*/ 49 h 51"/>
                  <a:gd name="T6" fmla="*/ 0 w 14"/>
                  <a:gd name="T7" fmla="*/ 1 h 51"/>
                  <a:gd name="T8" fmla="*/ 1 w 14"/>
                  <a:gd name="T9" fmla="*/ 1 h 51"/>
                  <a:gd name="T10" fmla="*/ 0 w 14"/>
                  <a:gd name="T11" fmla="*/ 1 h 51"/>
                  <a:gd name="T12" fmla="*/ 1 w 14"/>
                  <a:gd name="T13" fmla="*/ 0 h 51"/>
                  <a:gd name="T14" fmla="*/ 1 w 14"/>
                  <a:gd name="T15" fmla="*/ 0 h 51"/>
                  <a:gd name="T16" fmla="*/ 2 w 14"/>
                  <a:gd name="T17" fmla="*/ 0 h 51"/>
                  <a:gd name="T18" fmla="*/ 2 w 14"/>
                  <a:gd name="T19" fmla="*/ 0 h 51"/>
                  <a:gd name="T20" fmla="*/ 12 w 14"/>
                  <a:gd name="T21" fmla="*/ 8 h 51"/>
                  <a:gd name="T22" fmla="*/ 12 w 14"/>
                  <a:gd name="T23" fmla="*/ 9 h 51"/>
                  <a:gd name="T24" fmla="*/ 12 w 14"/>
                  <a:gd name="T25" fmla="*/ 9 h 51"/>
                  <a:gd name="T26" fmla="*/ 14 w 14"/>
                  <a:gd name="T27" fmla="*/ 49 h 51"/>
                  <a:gd name="T28" fmla="*/ 13 w 14"/>
                  <a:gd name="T29" fmla="*/ 50 h 51"/>
                  <a:gd name="T30" fmla="*/ 13 w 14"/>
                  <a:gd name="T31" fmla="*/ 50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0"/>
                      <a:pt x="2" y="49"/>
                    </a:cubicBezTo>
                    <a:cubicBezTo>
                      <a:pt x="2" y="49"/>
                      <a:pt x="2" y="49"/>
                      <a:pt x="2" y="49"/>
                    </a:cubicBezTo>
                    <a:cubicBezTo>
                      <a:pt x="0" y="1"/>
                      <a:pt x="0" y="1"/>
                      <a:pt x="0" y="1"/>
                    </a:cubicBezTo>
                    <a:cubicBezTo>
                      <a:pt x="1" y="1"/>
                      <a:pt x="1" y="1"/>
                      <a:pt x="1" y="1"/>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2" y="8"/>
                      <a:pt x="12" y="8"/>
                      <a:pt x="12" y="8"/>
                    </a:cubicBezTo>
                    <a:cubicBezTo>
                      <a:pt x="12" y="8"/>
                      <a:pt x="12" y="8"/>
                      <a:pt x="12" y="9"/>
                    </a:cubicBezTo>
                    <a:cubicBezTo>
                      <a:pt x="12" y="9"/>
                      <a:pt x="12" y="9"/>
                      <a:pt x="12" y="9"/>
                    </a:cubicBezTo>
                    <a:cubicBezTo>
                      <a:pt x="14" y="49"/>
                      <a:pt x="14" y="49"/>
                      <a:pt x="14" y="49"/>
                    </a:cubicBezTo>
                    <a:cubicBezTo>
                      <a:pt x="14" y="50"/>
                      <a:pt x="14" y="50"/>
                      <a:pt x="13" y="50"/>
                    </a:cubicBezTo>
                    <a:cubicBezTo>
                      <a:pt x="13" y="50"/>
                      <a:pt x="13" y="50"/>
                      <a:pt x="13" y="50"/>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0" name="Freeform 128"/>
              <p:cNvSpPr/>
              <p:nvPr/>
            </p:nvSpPr>
            <p:spPr bwMode="auto">
              <a:xfrm>
                <a:off x="3877" y="1554"/>
                <a:ext cx="125" cy="21"/>
              </a:xfrm>
              <a:custGeom>
                <a:avLst/>
                <a:gdLst>
                  <a:gd name="T0" fmla="*/ 0 w 125"/>
                  <a:gd name="T1" fmla="*/ 2 h 21"/>
                  <a:gd name="T2" fmla="*/ 23 w 125"/>
                  <a:gd name="T3" fmla="*/ 21 h 21"/>
                  <a:gd name="T4" fmla="*/ 125 w 125"/>
                  <a:gd name="T5" fmla="*/ 21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21"/>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1" name="Freeform 129"/>
              <p:cNvSpPr>
                <a:spLocks noEditPoints="1"/>
              </p:cNvSpPr>
              <p:nvPr/>
            </p:nvSpPr>
            <p:spPr bwMode="auto">
              <a:xfrm>
                <a:off x="3874" y="1551"/>
                <a:ext cx="133" cy="26"/>
              </a:xfrm>
              <a:custGeom>
                <a:avLst/>
                <a:gdLst>
                  <a:gd name="T0" fmla="*/ 10 w 56"/>
                  <a:gd name="T1" fmla="*/ 11 h 11"/>
                  <a:gd name="T2" fmla="*/ 0 w 56"/>
                  <a:gd name="T3" fmla="*/ 4 h 11"/>
                  <a:gd name="T4" fmla="*/ 0 w 56"/>
                  <a:gd name="T5" fmla="*/ 2 h 11"/>
                  <a:gd name="T6" fmla="*/ 0 w 56"/>
                  <a:gd name="T7" fmla="*/ 2 h 11"/>
                  <a:gd name="T8" fmla="*/ 1 w 56"/>
                  <a:gd name="T9" fmla="*/ 1 h 11"/>
                  <a:gd name="T10" fmla="*/ 1 w 56"/>
                  <a:gd name="T11" fmla="*/ 1 h 11"/>
                  <a:gd name="T12" fmla="*/ 54 w 56"/>
                  <a:gd name="T13" fmla="*/ 0 h 11"/>
                  <a:gd name="T14" fmla="*/ 55 w 56"/>
                  <a:gd name="T15" fmla="*/ 0 h 11"/>
                  <a:gd name="T16" fmla="*/ 55 w 56"/>
                  <a:gd name="T17" fmla="*/ 0 h 11"/>
                  <a:gd name="T18" fmla="*/ 56 w 56"/>
                  <a:gd name="T19" fmla="*/ 2 h 11"/>
                  <a:gd name="T20" fmla="*/ 56 w 56"/>
                  <a:gd name="T21" fmla="*/ 2 h 11"/>
                  <a:gd name="T22" fmla="*/ 55 w 56"/>
                  <a:gd name="T23" fmla="*/ 10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2 w 56"/>
                  <a:gd name="T37" fmla="*/ 3 h 11"/>
                  <a:gd name="T38" fmla="*/ 5 w 56"/>
                  <a:gd name="T39" fmla="*/ 4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4"/>
                      <a:pt x="0" y="4"/>
                      <a:pt x="0" y="4"/>
                    </a:cubicBezTo>
                    <a:cubicBezTo>
                      <a:pt x="0" y="3"/>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10"/>
                      <a:pt x="55" y="10"/>
                      <a:pt x="55" y="10"/>
                    </a:cubicBezTo>
                    <a:cubicBezTo>
                      <a:pt x="55" y="11"/>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2" y="3"/>
                      <a:pt x="52" y="3"/>
                      <a:pt x="52" y="3"/>
                    </a:cubicBezTo>
                    <a:cubicBezTo>
                      <a:pt x="5" y="4"/>
                      <a:pt x="5" y="4"/>
                      <a:pt x="5"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2" name="Freeform 130"/>
              <p:cNvSpPr/>
              <p:nvPr/>
            </p:nvSpPr>
            <p:spPr bwMode="auto">
              <a:xfrm>
                <a:off x="3224" y="1644"/>
                <a:ext cx="113" cy="109"/>
              </a:xfrm>
              <a:custGeom>
                <a:avLst/>
                <a:gdLst>
                  <a:gd name="T0" fmla="*/ 0 w 113"/>
                  <a:gd name="T1" fmla="*/ 2 h 109"/>
                  <a:gd name="T2" fmla="*/ 4 w 113"/>
                  <a:gd name="T3" fmla="*/ 109 h 109"/>
                  <a:gd name="T4" fmla="*/ 111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1"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3" name="Freeform 131"/>
              <p:cNvSpPr>
                <a:spLocks noEditPoints="1"/>
              </p:cNvSpPr>
              <p:nvPr/>
            </p:nvSpPr>
            <p:spPr bwMode="auto">
              <a:xfrm>
                <a:off x="3219" y="1641"/>
                <a:ext cx="123" cy="116"/>
              </a:xfrm>
              <a:custGeom>
                <a:avLst/>
                <a:gdLst>
                  <a:gd name="T0" fmla="*/ 4 w 52"/>
                  <a:gd name="T1" fmla="*/ 49 h 49"/>
                  <a:gd name="T2" fmla="*/ 2 w 52"/>
                  <a:gd name="T3" fmla="*/ 47 h 49"/>
                  <a:gd name="T4" fmla="*/ 2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8"/>
                      <a:pt x="2" y="47"/>
                    </a:cubicBezTo>
                    <a:cubicBezTo>
                      <a:pt x="2" y="47"/>
                      <a:pt x="2" y="47"/>
                      <a:pt x="2" y="47"/>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4" name="Freeform 132"/>
              <p:cNvSpPr/>
              <p:nvPr/>
            </p:nvSpPr>
            <p:spPr bwMode="auto">
              <a:xfrm>
                <a:off x="3224" y="1646"/>
                <a:ext cx="23" cy="107"/>
              </a:xfrm>
              <a:custGeom>
                <a:avLst/>
                <a:gdLst>
                  <a:gd name="T0" fmla="*/ 0 w 23"/>
                  <a:gd name="T1" fmla="*/ 0 h 107"/>
                  <a:gd name="T2" fmla="*/ 19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5" name="Freeform 133"/>
              <p:cNvSpPr>
                <a:spLocks noEditPoints="1"/>
              </p:cNvSpPr>
              <p:nvPr/>
            </p:nvSpPr>
            <p:spPr bwMode="auto">
              <a:xfrm>
                <a:off x="3219" y="1641"/>
                <a:ext cx="33" cy="114"/>
              </a:xfrm>
              <a:custGeom>
                <a:avLst/>
                <a:gdLst>
                  <a:gd name="T0" fmla="*/ 12 w 14"/>
                  <a:gd name="T1" fmla="*/ 48 h 48"/>
                  <a:gd name="T2" fmla="*/ 4 w 14"/>
                  <a:gd name="T3" fmla="*/ 48 h 48"/>
                  <a:gd name="T4" fmla="*/ 2 w 14"/>
                  <a:gd name="T5" fmla="*/ 47 h 48"/>
                  <a:gd name="T6" fmla="*/ 2 w 14"/>
                  <a:gd name="T7" fmla="*/ 47 h 48"/>
                  <a:gd name="T8" fmla="*/ 0 w 14"/>
                  <a:gd name="T9" fmla="*/ 2 h 48"/>
                  <a:gd name="T10" fmla="*/ 2 w 14"/>
                  <a:gd name="T11" fmla="*/ 2 h 48"/>
                  <a:gd name="T12" fmla="*/ 0 w 14"/>
                  <a:gd name="T13" fmla="*/ 2 h 48"/>
                  <a:gd name="T14" fmla="*/ 1 w 14"/>
                  <a:gd name="T15" fmla="*/ 1 h 48"/>
                  <a:gd name="T16" fmla="*/ 1 w 14"/>
                  <a:gd name="T17" fmla="*/ 1 h 48"/>
                  <a:gd name="T18" fmla="*/ 3 w 14"/>
                  <a:gd name="T19" fmla="*/ 1 h 48"/>
                  <a:gd name="T20" fmla="*/ 3 w 14"/>
                  <a:gd name="T21" fmla="*/ 1 h 48"/>
                  <a:gd name="T22" fmla="*/ 11 w 14"/>
                  <a:gd name="T23" fmla="*/ 8 h 48"/>
                  <a:gd name="T24" fmla="*/ 12 w 14"/>
                  <a:gd name="T25" fmla="*/ 9 h 48"/>
                  <a:gd name="T26" fmla="*/ 12 w 14"/>
                  <a:gd name="T27" fmla="*/ 9 h 48"/>
                  <a:gd name="T28" fmla="*/ 13 w 14"/>
                  <a:gd name="T29" fmla="*/ 47 h 48"/>
                  <a:gd name="T30" fmla="*/ 13 w 14"/>
                  <a:gd name="T31" fmla="*/ 48 h 48"/>
                  <a:gd name="T32" fmla="*/ 13 w 14"/>
                  <a:gd name="T33" fmla="*/ 48 h 48"/>
                  <a:gd name="T34" fmla="*/ 12 w 14"/>
                  <a:gd name="T35" fmla="*/ 48 h 48"/>
                  <a:gd name="T36" fmla="*/ 12 w 14"/>
                  <a:gd name="T37" fmla="*/ 48 h 48"/>
                  <a:gd name="T38" fmla="*/ 12 w 14"/>
                  <a:gd name="T39" fmla="*/ 48 h 48"/>
                  <a:gd name="T40" fmla="*/ 5 w 14"/>
                  <a:gd name="T41" fmla="*/ 45 h 48"/>
                  <a:gd name="T42" fmla="*/ 10 w 14"/>
                  <a:gd name="T43" fmla="*/ 45 h 48"/>
                  <a:gd name="T44" fmla="*/ 9 w 14"/>
                  <a:gd name="T45" fmla="*/ 10 h 48"/>
                  <a:gd name="T46" fmla="*/ 3 w 14"/>
                  <a:gd name="T47" fmla="*/ 5 h 48"/>
                  <a:gd name="T48" fmla="*/ 5 w 14"/>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8">
                    <a:moveTo>
                      <a:pt x="12" y="48"/>
                    </a:moveTo>
                    <a:cubicBezTo>
                      <a:pt x="4" y="48"/>
                      <a:pt x="4" y="48"/>
                      <a:pt x="4" y="48"/>
                    </a:cubicBez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2"/>
                      <a:pt x="0" y="1"/>
                      <a:pt x="1" y="1"/>
                    </a:cubicBezTo>
                    <a:cubicBezTo>
                      <a:pt x="1" y="1"/>
                      <a:pt x="1" y="1"/>
                      <a:pt x="1" y="1"/>
                    </a:cubicBezTo>
                    <a:cubicBezTo>
                      <a:pt x="2" y="0"/>
                      <a:pt x="2" y="1"/>
                      <a:pt x="3" y="1"/>
                    </a:cubicBezTo>
                    <a:cubicBezTo>
                      <a:pt x="3" y="1"/>
                      <a:pt x="3" y="1"/>
                      <a:pt x="3" y="1"/>
                    </a:cubicBezTo>
                    <a:cubicBezTo>
                      <a:pt x="11" y="8"/>
                      <a:pt x="11" y="8"/>
                      <a:pt x="11" y="8"/>
                    </a:cubicBezTo>
                    <a:cubicBezTo>
                      <a:pt x="12" y="8"/>
                      <a:pt x="12" y="9"/>
                      <a:pt x="12" y="9"/>
                    </a:cubicBezTo>
                    <a:cubicBezTo>
                      <a:pt x="12" y="9"/>
                      <a:pt x="12" y="9"/>
                      <a:pt x="12" y="9"/>
                    </a:cubicBezTo>
                    <a:cubicBezTo>
                      <a:pt x="13" y="47"/>
                      <a:pt x="13" y="47"/>
                      <a:pt x="13" y="47"/>
                    </a:cubicBezTo>
                    <a:cubicBezTo>
                      <a:pt x="14" y="47"/>
                      <a:pt x="13" y="48"/>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6" name="Freeform 134"/>
              <p:cNvSpPr/>
              <p:nvPr/>
            </p:nvSpPr>
            <p:spPr bwMode="auto">
              <a:xfrm>
                <a:off x="3224" y="1644"/>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7" name="Freeform 135"/>
              <p:cNvSpPr>
                <a:spLocks noEditPoints="1"/>
              </p:cNvSpPr>
              <p:nvPr/>
            </p:nvSpPr>
            <p:spPr bwMode="auto">
              <a:xfrm>
                <a:off x="3219" y="1641"/>
                <a:ext cx="123" cy="26"/>
              </a:xfrm>
              <a:custGeom>
                <a:avLst/>
                <a:gdLst>
                  <a:gd name="T0" fmla="*/ 9 w 52"/>
                  <a:gd name="T1" fmla="*/ 10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0 h 11"/>
                  <a:gd name="T32" fmla="*/ 11 w 52"/>
                  <a:gd name="T33" fmla="*/ 8 h 11"/>
                  <a:gd name="T34" fmla="*/ 48 w 52"/>
                  <a:gd name="T35" fmla="*/ 8 h 11"/>
                  <a:gd name="T36" fmla="*/ 48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0"/>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8" name="Freeform 136"/>
              <p:cNvSpPr/>
              <p:nvPr/>
            </p:nvSpPr>
            <p:spPr bwMode="auto">
              <a:xfrm>
                <a:off x="3380" y="1644"/>
                <a:ext cx="113" cy="109"/>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9" name="Freeform 137"/>
              <p:cNvSpPr>
                <a:spLocks noEditPoints="1"/>
              </p:cNvSpPr>
              <p:nvPr/>
            </p:nvSpPr>
            <p:spPr bwMode="auto">
              <a:xfrm>
                <a:off x="3375" y="1641"/>
                <a:ext cx="123" cy="116"/>
              </a:xfrm>
              <a:custGeom>
                <a:avLst/>
                <a:gdLst>
                  <a:gd name="T0" fmla="*/ 50 w 52"/>
                  <a:gd name="T1" fmla="*/ 49 h 49"/>
                  <a:gd name="T2" fmla="*/ 4 w 52"/>
                  <a:gd name="T3" fmla="*/ 49 h 49"/>
                  <a:gd name="T4" fmla="*/ 3 w 52"/>
                  <a:gd name="T5" fmla="*/ 47 h 49"/>
                  <a:gd name="T6" fmla="*/ 3 w 52"/>
                  <a:gd name="T7" fmla="*/ 47 h 49"/>
                  <a:gd name="T8" fmla="*/ 0 w 52"/>
                  <a:gd name="T9" fmla="*/ 3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6 w 52"/>
                  <a:gd name="T37" fmla="*/ 46 h 49"/>
                  <a:gd name="T38" fmla="*/ 48 w 52"/>
                  <a:gd name="T39" fmla="*/ 46 h 49"/>
                  <a:gd name="T40" fmla="*/ 49 w 52"/>
                  <a:gd name="T41" fmla="*/ 3 h 49"/>
                  <a:gd name="T42" fmla="*/ 4 w 52"/>
                  <a:gd name="T43" fmla="*/ 4 h 49"/>
                  <a:gd name="T44" fmla="*/ 6 w 52"/>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9"/>
                      <a:pt x="4" y="49"/>
                      <a:pt x="4" y="49"/>
                    </a:cubicBezTo>
                    <a:cubicBezTo>
                      <a:pt x="3" y="49"/>
                      <a:pt x="3" y="48"/>
                      <a:pt x="3" y="47"/>
                    </a:cubicBezTo>
                    <a:cubicBezTo>
                      <a:pt x="3" y="47"/>
                      <a:pt x="3" y="47"/>
                      <a:pt x="3" y="47"/>
                    </a:cubicBezTo>
                    <a:cubicBezTo>
                      <a:pt x="0" y="3"/>
                      <a:pt x="0" y="3"/>
                      <a:pt x="0" y="3"/>
                    </a:cubicBezTo>
                    <a:cubicBezTo>
                      <a:pt x="0" y="2"/>
                      <a:pt x="1" y="2"/>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50" y="49"/>
                      <a:pt x="50" y="49"/>
                      <a:pt x="50" y="49"/>
                    </a:cubicBezTo>
                    <a:close/>
                    <a:moveTo>
                      <a:pt x="6" y="46"/>
                    </a:moveTo>
                    <a:cubicBezTo>
                      <a:pt x="48" y="46"/>
                      <a:pt x="48" y="46"/>
                      <a:pt x="48" y="46"/>
                    </a:cubicBezTo>
                    <a:cubicBezTo>
                      <a:pt x="49" y="3"/>
                      <a:pt x="49" y="3"/>
                      <a:pt x="49" y="3"/>
                    </a:cubicBezTo>
                    <a:cubicBezTo>
                      <a:pt x="4" y="4"/>
                      <a:pt x="4" y="4"/>
                      <a:pt x="4" y="4"/>
                    </a:cubicBezTo>
                    <a:cubicBezTo>
                      <a:pt x="6" y="46"/>
                      <a:pt x="6" y="46"/>
                      <a:pt x="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0" name="Freeform 138"/>
              <p:cNvSpPr/>
              <p:nvPr/>
            </p:nvSpPr>
            <p:spPr bwMode="auto">
              <a:xfrm>
                <a:off x="3380" y="1646"/>
                <a:ext cx="23" cy="107"/>
              </a:xfrm>
              <a:custGeom>
                <a:avLst/>
                <a:gdLst>
                  <a:gd name="T0" fmla="*/ 0 w 23"/>
                  <a:gd name="T1" fmla="*/ 0 h 107"/>
                  <a:gd name="T2" fmla="*/ 21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1" name="Freeform 139"/>
              <p:cNvSpPr>
                <a:spLocks noEditPoints="1"/>
              </p:cNvSpPr>
              <p:nvPr/>
            </p:nvSpPr>
            <p:spPr bwMode="auto">
              <a:xfrm>
                <a:off x="3375" y="1644"/>
                <a:ext cx="33" cy="113"/>
              </a:xfrm>
              <a:custGeom>
                <a:avLst/>
                <a:gdLst>
                  <a:gd name="T0" fmla="*/ 4 w 14"/>
                  <a:gd name="T1" fmla="*/ 48 h 48"/>
                  <a:gd name="T2" fmla="*/ 3 w 14"/>
                  <a:gd name="T3" fmla="*/ 46 h 48"/>
                  <a:gd name="T4" fmla="*/ 3 w 14"/>
                  <a:gd name="T5" fmla="*/ 46 h 48"/>
                  <a:gd name="T6" fmla="*/ 1 w 14"/>
                  <a:gd name="T7" fmla="*/ 1 h 48"/>
                  <a:gd name="T8" fmla="*/ 2 w 14"/>
                  <a:gd name="T9" fmla="*/ 1 h 48"/>
                  <a:gd name="T10" fmla="*/ 1 w 14"/>
                  <a:gd name="T11" fmla="*/ 1 h 48"/>
                  <a:gd name="T12" fmla="*/ 1 w 14"/>
                  <a:gd name="T13" fmla="*/ 0 h 48"/>
                  <a:gd name="T14" fmla="*/ 1 w 14"/>
                  <a:gd name="T15" fmla="*/ 0 h 48"/>
                  <a:gd name="T16" fmla="*/ 3 w 14"/>
                  <a:gd name="T17" fmla="*/ 0 h 48"/>
                  <a:gd name="T18" fmla="*/ 3 w 14"/>
                  <a:gd name="T19" fmla="*/ 0 h 48"/>
                  <a:gd name="T20" fmla="*/ 12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6 w 14"/>
                  <a:gd name="T39" fmla="*/ 45 h 48"/>
                  <a:gd name="T40" fmla="*/ 11 w 14"/>
                  <a:gd name="T41" fmla="*/ 45 h 48"/>
                  <a:gd name="T42" fmla="*/ 9 w 14"/>
                  <a:gd name="T43" fmla="*/ 9 h 48"/>
                  <a:gd name="T44" fmla="*/ 4 w 14"/>
                  <a:gd name="T45" fmla="*/ 5 h 48"/>
                  <a:gd name="T46" fmla="*/ 6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7"/>
                      <a:pt x="3" y="46"/>
                    </a:cubicBezTo>
                    <a:cubicBezTo>
                      <a:pt x="3" y="46"/>
                      <a:pt x="3" y="46"/>
                      <a:pt x="3" y="46"/>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7"/>
                      <a:pt x="12" y="7"/>
                      <a:pt x="12" y="7"/>
                    </a:cubicBezTo>
                    <a:cubicBezTo>
                      <a:pt x="12" y="8"/>
                      <a:pt x="12" y="8"/>
                      <a:pt x="12" y="8"/>
                    </a:cubicBezTo>
                    <a:cubicBezTo>
                      <a:pt x="12" y="8"/>
                      <a:pt x="12" y="8"/>
                      <a:pt x="12" y="8"/>
                    </a:cubicBezTo>
                    <a:cubicBezTo>
                      <a:pt x="14" y="46"/>
                      <a:pt x="14" y="46"/>
                      <a:pt x="14" y="46"/>
                    </a:cubicBezTo>
                    <a:cubicBezTo>
                      <a:pt x="14" y="47"/>
                      <a:pt x="14" y="47"/>
                      <a:pt x="13" y="47"/>
                    </a:cubicBezTo>
                    <a:cubicBezTo>
                      <a:pt x="13" y="47"/>
                      <a:pt x="13" y="47"/>
                      <a:pt x="13" y="47"/>
                    </a:cubicBezTo>
                    <a:cubicBezTo>
                      <a:pt x="13" y="48"/>
                      <a:pt x="13" y="48"/>
                      <a:pt x="12" y="48"/>
                    </a:cubicBezTo>
                    <a:cubicBezTo>
                      <a:pt x="12" y="48"/>
                      <a:pt x="12" y="48"/>
                      <a:pt x="12" y="48"/>
                    </a:cubicBezTo>
                    <a:cubicBezTo>
                      <a:pt x="4" y="48"/>
                      <a:pt x="4" y="48"/>
                      <a:pt x="4" y="48"/>
                    </a:cubicBezTo>
                    <a:close/>
                    <a:moveTo>
                      <a:pt x="6" y="45"/>
                    </a:moveTo>
                    <a:cubicBezTo>
                      <a:pt x="11" y="45"/>
                      <a:pt x="11" y="45"/>
                      <a:pt x="11" y="45"/>
                    </a:cubicBezTo>
                    <a:cubicBezTo>
                      <a:pt x="9" y="9"/>
                      <a:pt x="9" y="9"/>
                      <a:pt x="9" y="9"/>
                    </a:cubicBezTo>
                    <a:cubicBezTo>
                      <a:pt x="4" y="5"/>
                      <a:pt x="4" y="5"/>
                      <a:pt x="4" y="5"/>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2" name="Freeform 140"/>
              <p:cNvSpPr/>
              <p:nvPr/>
            </p:nvSpPr>
            <p:spPr bwMode="auto">
              <a:xfrm>
                <a:off x="3380" y="1644"/>
                <a:ext cx="113" cy="19"/>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3" name="Freeform 141"/>
              <p:cNvSpPr>
                <a:spLocks noEditPoints="1"/>
              </p:cNvSpPr>
              <p:nvPr/>
            </p:nvSpPr>
            <p:spPr bwMode="auto">
              <a:xfrm>
                <a:off x="3375" y="1641"/>
                <a:ext cx="123" cy="26"/>
              </a:xfrm>
              <a:custGeom>
                <a:avLst/>
                <a:gdLst>
                  <a:gd name="T0" fmla="*/ 10 w 52"/>
                  <a:gd name="T1" fmla="*/ 11 h 11"/>
                  <a:gd name="T2" fmla="*/ 1 w 52"/>
                  <a:gd name="T3" fmla="*/ 3 h 11"/>
                  <a:gd name="T4" fmla="*/ 1 w 52"/>
                  <a:gd name="T5" fmla="*/ 2 h 11"/>
                  <a:gd name="T6" fmla="*/ 1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1 h 11"/>
                  <a:gd name="T26" fmla="*/ 50 w 52"/>
                  <a:gd name="T27" fmla="*/ 11 h 11"/>
                  <a:gd name="T28" fmla="*/ 11 w 52"/>
                  <a:gd name="T29" fmla="*/ 11 h 11"/>
                  <a:gd name="T30" fmla="*/ 10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2" y="9"/>
                      <a:pt x="52" y="9"/>
                      <a:pt x="52" y="9"/>
                    </a:cubicBezTo>
                    <a:cubicBezTo>
                      <a:pt x="52" y="10"/>
                      <a:pt x="51" y="11"/>
                      <a:pt x="50" y="11"/>
                    </a:cubicBezTo>
                    <a:cubicBezTo>
                      <a:pt x="50" y="11"/>
                      <a:pt x="50" y="11"/>
                      <a:pt x="50" y="11"/>
                    </a:cubicBezTo>
                    <a:cubicBezTo>
                      <a:pt x="11" y="11"/>
                      <a:pt x="11" y="11"/>
                      <a:pt x="11" y="11"/>
                    </a:cubicBezTo>
                    <a:cubicBezTo>
                      <a:pt x="10" y="11"/>
                      <a:pt x="10" y="11"/>
                      <a:pt x="10"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4" name="Freeform 142"/>
              <p:cNvSpPr/>
              <p:nvPr/>
            </p:nvSpPr>
            <p:spPr bwMode="auto">
              <a:xfrm>
                <a:off x="3228" y="1485"/>
                <a:ext cx="116" cy="109"/>
              </a:xfrm>
              <a:custGeom>
                <a:avLst/>
                <a:gdLst>
                  <a:gd name="T0" fmla="*/ 0 w 116"/>
                  <a:gd name="T1" fmla="*/ 2 h 109"/>
                  <a:gd name="T2" fmla="*/ 7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7"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5" name="Freeform 143"/>
              <p:cNvSpPr>
                <a:spLocks noEditPoints="1"/>
              </p:cNvSpPr>
              <p:nvPr/>
            </p:nvSpPr>
            <p:spPr bwMode="auto">
              <a:xfrm>
                <a:off x="3226" y="1483"/>
                <a:ext cx="121" cy="116"/>
              </a:xfrm>
              <a:custGeom>
                <a:avLst/>
                <a:gdLst>
                  <a:gd name="T0" fmla="*/ 49 w 51"/>
                  <a:gd name="T1" fmla="*/ 49 h 49"/>
                  <a:gd name="T2" fmla="*/ 4 w 51"/>
                  <a:gd name="T3" fmla="*/ 49 h 49"/>
                  <a:gd name="T4" fmla="*/ 2 w 51"/>
                  <a:gd name="T5" fmla="*/ 47 h 49"/>
                  <a:gd name="T6" fmla="*/ 2 w 51"/>
                  <a:gd name="T7" fmla="*/ 47 h 49"/>
                  <a:gd name="T8" fmla="*/ 0 w 51"/>
                  <a:gd name="T9" fmla="*/ 2 h 49"/>
                  <a:gd name="T10" fmla="*/ 0 w 51"/>
                  <a:gd name="T11" fmla="*/ 1 h 49"/>
                  <a:gd name="T12" fmla="*/ 0 w 51"/>
                  <a:gd name="T13" fmla="*/ 1 h 49"/>
                  <a:gd name="T14" fmla="*/ 1 w 51"/>
                  <a:gd name="T15" fmla="*/ 1 h 49"/>
                  <a:gd name="T16" fmla="*/ 1 w 51"/>
                  <a:gd name="T17" fmla="*/ 1 h 49"/>
                  <a:gd name="T18" fmla="*/ 50 w 51"/>
                  <a:gd name="T19" fmla="*/ 0 h 49"/>
                  <a:gd name="T20" fmla="*/ 51 w 51"/>
                  <a:gd name="T21" fmla="*/ 0 h 49"/>
                  <a:gd name="T22" fmla="*/ 51 w 51"/>
                  <a:gd name="T23" fmla="*/ 0 h 49"/>
                  <a:gd name="T24" fmla="*/ 51 w 51"/>
                  <a:gd name="T25" fmla="*/ 1 h 49"/>
                  <a:gd name="T26" fmla="*/ 51 w 51"/>
                  <a:gd name="T27" fmla="*/ 1 h 49"/>
                  <a:gd name="T28" fmla="*/ 51 w 51"/>
                  <a:gd name="T29" fmla="*/ 47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6" name="Freeform 144"/>
              <p:cNvSpPr/>
              <p:nvPr/>
            </p:nvSpPr>
            <p:spPr bwMode="auto">
              <a:xfrm>
                <a:off x="3228" y="1487"/>
                <a:ext cx="26" cy="107"/>
              </a:xfrm>
              <a:custGeom>
                <a:avLst/>
                <a:gdLst>
                  <a:gd name="T0" fmla="*/ 0 w 26"/>
                  <a:gd name="T1" fmla="*/ 0 h 107"/>
                  <a:gd name="T2" fmla="*/ 22 w 26"/>
                  <a:gd name="T3" fmla="*/ 17 h 107"/>
                  <a:gd name="T4" fmla="*/ 26 w 26"/>
                  <a:gd name="T5" fmla="*/ 107 h 107"/>
                  <a:gd name="T6" fmla="*/ 7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7"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7" name="Freeform 145"/>
              <p:cNvSpPr>
                <a:spLocks noEditPoints="1"/>
              </p:cNvSpPr>
              <p:nvPr/>
            </p:nvSpPr>
            <p:spPr bwMode="auto">
              <a:xfrm>
                <a:off x="3226" y="1483"/>
                <a:ext cx="31" cy="113"/>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8" name="Freeform 146"/>
              <p:cNvSpPr/>
              <p:nvPr/>
            </p:nvSpPr>
            <p:spPr bwMode="auto">
              <a:xfrm>
                <a:off x="3228" y="1485"/>
                <a:ext cx="116" cy="19"/>
              </a:xfrm>
              <a:custGeom>
                <a:avLst/>
                <a:gdLst>
                  <a:gd name="T0" fmla="*/ 0 w 116"/>
                  <a:gd name="T1" fmla="*/ 2 h 19"/>
                  <a:gd name="T2" fmla="*/ 22 w 116"/>
                  <a:gd name="T3" fmla="*/ 19 h 19"/>
                  <a:gd name="T4" fmla="*/ 116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6"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9" name="Freeform 147"/>
              <p:cNvSpPr>
                <a:spLocks noEditPoints="1"/>
              </p:cNvSpPr>
              <p:nvPr/>
            </p:nvSpPr>
            <p:spPr bwMode="auto">
              <a:xfrm>
                <a:off x="3226" y="1483"/>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0 h 11"/>
                  <a:gd name="T32" fmla="*/ 11 w 51"/>
                  <a:gd name="T33" fmla="*/ 8 h 11"/>
                  <a:gd name="T34" fmla="*/ 48 w 51"/>
                  <a:gd name="T35" fmla="*/ 8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0" name="Freeform 148"/>
              <p:cNvSpPr/>
              <p:nvPr/>
            </p:nvSpPr>
            <p:spPr bwMode="auto">
              <a:xfrm>
                <a:off x="3387" y="1485"/>
                <a:ext cx="113" cy="109"/>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1" name="Freeform 149"/>
              <p:cNvSpPr>
                <a:spLocks noEditPoints="1"/>
              </p:cNvSpPr>
              <p:nvPr/>
            </p:nvSpPr>
            <p:spPr bwMode="auto">
              <a:xfrm>
                <a:off x="3382" y="1483"/>
                <a:ext cx="123" cy="116"/>
              </a:xfrm>
              <a:custGeom>
                <a:avLst/>
                <a:gdLst>
                  <a:gd name="T0" fmla="*/ 4 w 52"/>
                  <a:gd name="T1" fmla="*/ 49 h 49"/>
                  <a:gd name="T2" fmla="*/ 2 w 52"/>
                  <a:gd name="T3" fmla="*/ 47 h 49"/>
                  <a:gd name="T4" fmla="*/ 2 w 52"/>
                  <a:gd name="T5" fmla="*/ 47 h 49"/>
                  <a:gd name="T6" fmla="*/ 0 w 52"/>
                  <a:gd name="T7" fmla="*/ 3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3" y="48"/>
                      <a:pt x="2" y="47"/>
                    </a:cubicBezTo>
                    <a:cubicBezTo>
                      <a:pt x="2" y="47"/>
                      <a:pt x="2" y="47"/>
                      <a:pt x="2" y="47"/>
                    </a:cubicBezTo>
                    <a:cubicBezTo>
                      <a:pt x="0" y="3"/>
                      <a:pt x="0" y="3"/>
                      <a:pt x="0" y="3"/>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2" name="Freeform 150"/>
              <p:cNvSpPr/>
              <p:nvPr/>
            </p:nvSpPr>
            <p:spPr bwMode="auto">
              <a:xfrm>
                <a:off x="3387" y="1487"/>
                <a:ext cx="24" cy="107"/>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3" name="Freeform 151"/>
              <p:cNvSpPr>
                <a:spLocks noEditPoints="1"/>
              </p:cNvSpPr>
              <p:nvPr/>
            </p:nvSpPr>
            <p:spPr bwMode="auto">
              <a:xfrm>
                <a:off x="3382" y="1485"/>
                <a:ext cx="33" cy="114"/>
              </a:xfrm>
              <a:custGeom>
                <a:avLst/>
                <a:gdLst>
                  <a:gd name="T0" fmla="*/ 4 w 14"/>
                  <a:gd name="T1" fmla="*/ 48 h 48"/>
                  <a:gd name="T2" fmla="*/ 2 w 14"/>
                  <a:gd name="T3" fmla="*/ 46 h 48"/>
                  <a:gd name="T4" fmla="*/ 2 w 14"/>
                  <a:gd name="T5" fmla="*/ 46 h 48"/>
                  <a:gd name="T6" fmla="*/ 0 w 14"/>
                  <a:gd name="T7" fmla="*/ 1 h 48"/>
                  <a:gd name="T8" fmla="*/ 2 w 14"/>
                  <a:gd name="T9" fmla="*/ 1 h 48"/>
                  <a:gd name="T10" fmla="*/ 0 w 14"/>
                  <a:gd name="T11" fmla="*/ 1 h 48"/>
                  <a:gd name="T12" fmla="*/ 1 w 14"/>
                  <a:gd name="T13" fmla="*/ 0 h 48"/>
                  <a:gd name="T14" fmla="*/ 1 w 14"/>
                  <a:gd name="T15" fmla="*/ 0 h 48"/>
                  <a:gd name="T16" fmla="*/ 3 w 14"/>
                  <a:gd name="T17" fmla="*/ 0 h 48"/>
                  <a:gd name="T18" fmla="*/ 3 w 14"/>
                  <a:gd name="T19" fmla="*/ 0 h 48"/>
                  <a:gd name="T20" fmla="*/ 11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9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1" y="7"/>
                      <a:pt x="11" y="7"/>
                      <a:pt x="11" y="7"/>
                    </a:cubicBezTo>
                    <a:cubicBezTo>
                      <a:pt x="12" y="7"/>
                      <a:pt x="12" y="8"/>
                      <a:pt x="12" y="8"/>
                    </a:cubicBezTo>
                    <a:cubicBezTo>
                      <a:pt x="12" y="8"/>
                      <a:pt x="12" y="8"/>
                      <a:pt x="12" y="8"/>
                    </a:cubicBezTo>
                    <a:cubicBezTo>
                      <a:pt x="14" y="46"/>
                      <a:pt x="14" y="46"/>
                      <a:pt x="14" y="46"/>
                    </a:cubicBezTo>
                    <a:cubicBezTo>
                      <a:pt x="14"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1" y="45"/>
                      <a:pt x="11" y="45"/>
                      <a:pt x="11"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4" name="Freeform 152"/>
              <p:cNvSpPr/>
              <p:nvPr/>
            </p:nvSpPr>
            <p:spPr bwMode="auto">
              <a:xfrm>
                <a:off x="3387" y="1485"/>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5" name="Freeform 153"/>
              <p:cNvSpPr>
                <a:spLocks noEditPoints="1"/>
              </p:cNvSpPr>
              <p:nvPr/>
            </p:nvSpPr>
            <p:spPr bwMode="auto">
              <a:xfrm>
                <a:off x="3382" y="1483"/>
                <a:ext cx="123" cy="26"/>
              </a:xfrm>
              <a:custGeom>
                <a:avLst/>
                <a:gdLst>
                  <a:gd name="T0" fmla="*/ 9 w 52"/>
                  <a:gd name="T1" fmla="*/ 11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3"/>
                      <a:pt x="1" y="3"/>
                      <a:pt x="1" y="3"/>
                    </a:cubicBezTo>
                    <a:cubicBezTo>
                      <a:pt x="0" y="3"/>
                      <a:pt x="0" y="2"/>
                      <a:pt x="0" y="2"/>
                    </a:cubicBezTo>
                    <a:cubicBezTo>
                      <a:pt x="0" y="2"/>
                      <a:pt x="0" y="2"/>
                      <a:pt x="0"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6" name="Freeform 154"/>
              <p:cNvSpPr/>
              <p:nvPr/>
            </p:nvSpPr>
            <p:spPr bwMode="auto">
              <a:xfrm>
                <a:off x="3217" y="1800"/>
                <a:ext cx="113" cy="109"/>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7" name="Freeform 155"/>
              <p:cNvSpPr>
                <a:spLocks noEditPoints="1"/>
              </p:cNvSpPr>
              <p:nvPr/>
            </p:nvSpPr>
            <p:spPr bwMode="auto">
              <a:xfrm>
                <a:off x="3212" y="1795"/>
                <a:ext cx="123" cy="116"/>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48"/>
                      <a:pt x="51" y="48"/>
                      <a:pt x="51" y="48"/>
                    </a:cubicBezTo>
                    <a:cubicBezTo>
                      <a:pt x="51" y="49"/>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8" name="Freeform 156"/>
              <p:cNvSpPr/>
              <p:nvPr/>
            </p:nvSpPr>
            <p:spPr bwMode="auto">
              <a:xfrm>
                <a:off x="3217" y="1802"/>
                <a:ext cx="23" cy="107"/>
              </a:xfrm>
              <a:custGeom>
                <a:avLst/>
                <a:gdLst>
                  <a:gd name="T0" fmla="*/ 0 w 23"/>
                  <a:gd name="T1" fmla="*/ 0 h 107"/>
                  <a:gd name="T2" fmla="*/ 18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8"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9" name="Freeform 157"/>
              <p:cNvSpPr>
                <a:spLocks noEditPoints="1"/>
              </p:cNvSpPr>
              <p:nvPr/>
            </p:nvSpPr>
            <p:spPr bwMode="auto">
              <a:xfrm>
                <a:off x="3212" y="1798"/>
                <a:ext cx="33" cy="113"/>
              </a:xfrm>
              <a:custGeom>
                <a:avLst/>
                <a:gdLst>
                  <a:gd name="T0" fmla="*/ 4 w 14"/>
                  <a:gd name="T1" fmla="*/ 48 h 48"/>
                  <a:gd name="T2" fmla="*/ 2 w 14"/>
                  <a:gd name="T3" fmla="*/ 47 h 48"/>
                  <a:gd name="T4" fmla="*/ 2 w 14"/>
                  <a:gd name="T5" fmla="*/ 47 h 48"/>
                  <a:gd name="T6" fmla="*/ 0 w 14"/>
                  <a:gd name="T7" fmla="*/ 2 h 48"/>
                  <a:gd name="T8" fmla="*/ 2 w 14"/>
                  <a:gd name="T9" fmla="*/ 2 h 48"/>
                  <a:gd name="T10" fmla="*/ 0 w 14"/>
                  <a:gd name="T11" fmla="*/ 2 h 48"/>
                  <a:gd name="T12" fmla="*/ 1 w 14"/>
                  <a:gd name="T13" fmla="*/ 0 h 48"/>
                  <a:gd name="T14" fmla="*/ 1 w 14"/>
                  <a:gd name="T15" fmla="*/ 0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0 w 14"/>
                  <a:gd name="T41" fmla="*/ 45 h 48"/>
                  <a:gd name="T42" fmla="*/ 9 w 14"/>
                  <a:gd name="T43" fmla="*/ 10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1"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4" y="47"/>
                      <a:pt x="14" y="47"/>
                      <a:pt x="14" y="47"/>
                    </a:cubicBezTo>
                    <a:cubicBezTo>
                      <a:pt x="14"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0" name="Freeform 158"/>
              <p:cNvSpPr/>
              <p:nvPr/>
            </p:nvSpPr>
            <p:spPr bwMode="auto">
              <a:xfrm>
                <a:off x="3217" y="1800"/>
                <a:ext cx="113" cy="19"/>
              </a:xfrm>
              <a:custGeom>
                <a:avLst/>
                <a:gdLst>
                  <a:gd name="T0" fmla="*/ 0 w 113"/>
                  <a:gd name="T1" fmla="*/ 2 h 19"/>
                  <a:gd name="T2" fmla="*/ 18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8"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1" name="Freeform 159"/>
              <p:cNvSpPr>
                <a:spLocks noEditPoints="1"/>
              </p:cNvSpPr>
              <p:nvPr/>
            </p:nvSpPr>
            <p:spPr bwMode="auto">
              <a:xfrm>
                <a:off x="3212" y="1795"/>
                <a:ext cx="123" cy="26"/>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4"/>
                      <a:pt x="0" y="3"/>
                      <a:pt x="0" y="2"/>
                    </a:cubicBezTo>
                    <a:cubicBezTo>
                      <a:pt x="0" y="2"/>
                      <a:pt x="0" y="2"/>
                      <a:pt x="0"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2" name="Freeform 160"/>
              <p:cNvSpPr/>
              <p:nvPr/>
            </p:nvSpPr>
            <p:spPr bwMode="auto">
              <a:xfrm>
                <a:off x="3373" y="1800"/>
                <a:ext cx="113" cy="109"/>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3" name="Freeform 161"/>
              <p:cNvSpPr>
                <a:spLocks noEditPoints="1"/>
              </p:cNvSpPr>
              <p:nvPr/>
            </p:nvSpPr>
            <p:spPr bwMode="auto">
              <a:xfrm>
                <a:off x="3370" y="1798"/>
                <a:ext cx="121" cy="116"/>
              </a:xfrm>
              <a:custGeom>
                <a:avLst/>
                <a:gdLst>
                  <a:gd name="T0" fmla="*/ 3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8 h 49"/>
                  <a:gd name="T34" fmla="*/ 5 w 51"/>
                  <a:gd name="T35" fmla="*/ 45 h 49"/>
                  <a:gd name="T36" fmla="*/ 47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8"/>
                    </a:moveTo>
                    <a:cubicBezTo>
                      <a:pt x="2" y="48"/>
                      <a:pt x="2" y="48"/>
                      <a:pt x="2" y="47"/>
                    </a:cubicBezTo>
                    <a:cubicBezTo>
                      <a:pt x="2" y="47"/>
                      <a:pt x="2" y="47"/>
                      <a:pt x="2" y="47"/>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8"/>
                      <a:pt x="3" y="48"/>
                      <a:pt x="3" y="48"/>
                    </a:cubicBezTo>
                    <a:close/>
                    <a:moveTo>
                      <a:pt x="5" y="45"/>
                    </a:moveTo>
                    <a:cubicBezTo>
                      <a:pt x="47" y="46"/>
                      <a:pt x="47" y="46"/>
                      <a:pt x="47"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4" name="Freeform 162"/>
              <p:cNvSpPr/>
              <p:nvPr/>
            </p:nvSpPr>
            <p:spPr bwMode="auto">
              <a:xfrm>
                <a:off x="3373" y="1802"/>
                <a:ext cx="23" cy="107"/>
              </a:xfrm>
              <a:custGeom>
                <a:avLst/>
                <a:gdLst>
                  <a:gd name="T0" fmla="*/ 0 w 23"/>
                  <a:gd name="T1" fmla="*/ 0 h 107"/>
                  <a:gd name="T2" fmla="*/ 21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5" name="Freeform 163"/>
              <p:cNvSpPr>
                <a:spLocks noEditPoints="1"/>
              </p:cNvSpPr>
              <p:nvPr/>
            </p:nvSpPr>
            <p:spPr bwMode="auto">
              <a:xfrm>
                <a:off x="3370" y="1798"/>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6" name="Freeform 164"/>
              <p:cNvSpPr/>
              <p:nvPr/>
            </p:nvSpPr>
            <p:spPr bwMode="auto">
              <a:xfrm>
                <a:off x="3373" y="1800"/>
                <a:ext cx="113" cy="19"/>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7" name="Freeform 165"/>
              <p:cNvSpPr>
                <a:spLocks noEditPoints="1"/>
              </p:cNvSpPr>
              <p:nvPr/>
            </p:nvSpPr>
            <p:spPr bwMode="auto">
              <a:xfrm>
                <a:off x="3368" y="1798"/>
                <a:ext cx="123" cy="26"/>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2 w 52"/>
                  <a:gd name="T15" fmla="*/ 0 h 11"/>
                  <a:gd name="T16" fmla="*/ 52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1"/>
                      <a:pt x="2" y="0"/>
                    </a:cubicBezTo>
                    <a:cubicBezTo>
                      <a:pt x="2" y="0"/>
                      <a:pt x="2" y="0"/>
                      <a:pt x="2" y="0"/>
                    </a:cubicBezTo>
                    <a:cubicBezTo>
                      <a:pt x="50" y="0"/>
                      <a:pt x="50" y="0"/>
                      <a:pt x="50" y="0"/>
                    </a:cubicBezTo>
                    <a:cubicBezTo>
                      <a:pt x="51" y="0"/>
                      <a:pt x="51" y="0"/>
                      <a:pt x="52" y="0"/>
                    </a:cubicBezTo>
                    <a:cubicBezTo>
                      <a:pt x="52" y="0"/>
                      <a:pt x="52" y="0"/>
                      <a:pt x="52"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8" name="Freeform 166"/>
              <p:cNvSpPr/>
              <p:nvPr/>
            </p:nvSpPr>
            <p:spPr bwMode="auto">
              <a:xfrm>
                <a:off x="3207" y="1956"/>
                <a:ext cx="116" cy="109"/>
              </a:xfrm>
              <a:custGeom>
                <a:avLst/>
                <a:gdLst>
                  <a:gd name="T0" fmla="*/ 0 w 116"/>
                  <a:gd name="T1" fmla="*/ 3 h 109"/>
                  <a:gd name="T2" fmla="*/ 7 w 116"/>
                  <a:gd name="T3" fmla="*/ 109 h 109"/>
                  <a:gd name="T4" fmla="*/ 114 w 116"/>
                  <a:gd name="T5" fmla="*/ 109 h 109"/>
                  <a:gd name="T6" fmla="*/ 116 w 116"/>
                  <a:gd name="T7" fmla="*/ 0 h 109"/>
                  <a:gd name="T8" fmla="*/ 0 w 116"/>
                  <a:gd name="T9" fmla="*/ 3 h 109"/>
                </a:gdLst>
                <a:ahLst/>
                <a:cxnLst>
                  <a:cxn ang="0">
                    <a:pos x="T0" y="T1"/>
                  </a:cxn>
                  <a:cxn ang="0">
                    <a:pos x="T2" y="T3"/>
                  </a:cxn>
                  <a:cxn ang="0">
                    <a:pos x="T4" y="T5"/>
                  </a:cxn>
                  <a:cxn ang="0">
                    <a:pos x="T6" y="T7"/>
                  </a:cxn>
                  <a:cxn ang="0">
                    <a:pos x="T8" y="T9"/>
                  </a:cxn>
                </a:cxnLst>
                <a:rect l="0" t="0" r="r" b="b"/>
                <a:pathLst>
                  <a:path w="116" h="109">
                    <a:moveTo>
                      <a:pt x="0" y="3"/>
                    </a:moveTo>
                    <a:lnTo>
                      <a:pt x="7" y="109"/>
                    </a:lnTo>
                    <a:lnTo>
                      <a:pt x="114" y="109"/>
                    </a:lnTo>
                    <a:lnTo>
                      <a:pt x="116"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9" name="Freeform 167"/>
              <p:cNvSpPr>
                <a:spLocks noEditPoints="1"/>
              </p:cNvSpPr>
              <p:nvPr/>
            </p:nvSpPr>
            <p:spPr bwMode="auto">
              <a:xfrm>
                <a:off x="3205" y="1952"/>
                <a:ext cx="120" cy="116"/>
              </a:xfrm>
              <a:custGeom>
                <a:avLst/>
                <a:gdLst>
                  <a:gd name="T0" fmla="*/ 49 w 51"/>
                  <a:gd name="T1" fmla="*/ 49 h 49"/>
                  <a:gd name="T2" fmla="*/ 4 w 51"/>
                  <a:gd name="T3" fmla="*/ 49 h 49"/>
                  <a:gd name="T4" fmla="*/ 2 w 51"/>
                  <a:gd name="T5" fmla="*/ 48 h 49"/>
                  <a:gd name="T6" fmla="*/ 2 w 51"/>
                  <a:gd name="T7" fmla="*/ 48 h 49"/>
                  <a:gd name="T8" fmla="*/ 0 w 51"/>
                  <a:gd name="T9" fmla="*/ 3 h 49"/>
                  <a:gd name="T10" fmla="*/ 0 w 51"/>
                  <a:gd name="T11" fmla="*/ 2 h 49"/>
                  <a:gd name="T12" fmla="*/ 0 w 51"/>
                  <a:gd name="T13" fmla="*/ 2 h 49"/>
                  <a:gd name="T14" fmla="*/ 1 w 51"/>
                  <a:gd name="T15" fmla="*/ 1 h 49"/>
                  <a:gd name="T16" fmla="*/ 1 w 51"/>
                  <a:gd name="T17" fmla="*/ 1 h 49"/>
                  <a:gd name="T18" fmla="*/ 50 w 51"/>
                  <a:gd name="T19" fmla="*/ 0 h 49"/>
                  <a:gd name="T20" fmla="*/ 51 w 51"/>
                  <a:gd name="T21" fmla="*/ 1 h 49"/>
                  <a:gd name="T22" fmla="*/ 51 w 51"/>
                  <a:gd name="T23" fmla="*/ 1 h 49"/>
                  <a:gd name="T24" fmla="*/ 51 w 51"/>
                  <a:gd name="T25" fmla="*/ 2 h 49"/>
                  <a:gd name="T26" fmla="*/ 51 w 51"/>
                  <a:gd name="T27" fmla="*/ 2 h 49"/>
                  <a:gd name="T28" fmla="*/ 51 w 51"/>
                  <a:gd name="T29" fmla="*/ 48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1"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1"/>
                      <a:pt x="51" y="2"/>
                    </a:cubicBezTo>
                    <a:cubicBezTo>
                      <a:pt x="51" y="2"/>
                      <a:pt x="51" y="2"/>
                      <a:pt x="51" y="2"/>
                    </a:cubicBezTo>
                    <a:cubicBezTo>
                      <a:pt x="51" y="48"/>
                      <a:pt x="51" y="48"/>
                      <a:pt x="51" y="48"/>
                    </a:cubicBezTo>
                    <a:cubicBezTo>
                      <a:pt x="51" y="49"/>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0" name="Freeform 168"/>
              <p:cNvSpPr/>
              <p:nvPr/>
            </p:nvSpPr>
            <p:spPr bwMode="auto">
              <a:xfrm>
                <a:off x="3207" y="1959"/>
                <a:ext cx="26" cy="106"/>
              </a:xfrm>
              <a:custGeom>
                <a:avLst/>
                <a:gdLst>
                  <a:gd name="T0" fmla="*/ 0 w 26"/>
                  <a:gd name="T1" fmla="*/ 0 h 106"/>
                  <a:gd name="T2" fmla="*/ 21 w 26"/>
                  <a:gd name="T3" fmla="*/ 16 h 106"/>
                  <a:gd name="T4" fmla="*/ 26 w 26"/>
                  <a:gd name="T5" fmla="*/ 106 h 106"/>
                  <a:gd name="T6" fmla="*/ 7 w 26"/>
                  <a:gd name="T7" fmla="*/ 106 h 106"/>
                  <a:gd name="T8" fmla="*/ 0 w 26"/>
                  <a:gd name="T9" fmla="*/ 0 h 106"/>
                </a:gdLst>
                <a:ahLst/>
                <a:cxnLst>
                  <a:cxn ang="0">
                    <a:pos x="T0" y="T1"/>
                  </a:cxn>
                  <a:cxn ang="0">
                    <a:pos x="T2" y="T3"/>
                  </a:cxn>
                  <a:cxn ang="0">
                    <a:pos x="T4" y="T5"/>
                  </a:cxn>
                  <a:cxn ang="0">
                    <a:pos x="T6" y="T7"/>
                  </a:cxn>
                  <a:cxn ang="0">
                    <a:pos x="T8" y="T9"/>
                  </a:cxn>
                </a:cxnLst>
                <a:rect l="0" t="0" r="r" b="b"/>
                <a:pathLst>
                  <a:path w="26" h="106">
                    <a:moveTo>
                      <a:pt x="0" y="0"/>
                    </a:moveTo>
                    <a:lnTo>
                      <a:pt x="21" y="16"/>
                    </a:lnTo>
                    <a:lnTo>
                      <a:pt x="26" y="106"/>
                    </a:lnTo>
                    <a:lnTo>
                      <a:pt x="7"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1" name="Freeform 169"/>
              <p:cNvSpPr>
                <a:spLocks noEditPoints="1"/>
              </p:cNvSpPr>
              <p:nvPr/>
            </p:nvSpPr>
            <p:spPr bwMode="auto">
              <a:xfrm>
                <a:off x="3205" y="1954"/>
                <a:ext cx="30" cy="114"/>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0 h 48"/>
                  <a:gd name="T14" fmla="*/ 1 w 13"/>
                  <a:gd name="T15" fmla="*/ 0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11" y="8"/>
                      <a:pt x="11" y="8"/>
                      <a:pt x="11" y="8"/>
                    </a:cubicBezTo>
                    <a:cubicBezTo>
                      <a:pt x="11"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2" name="Freeform 170"/>
              <p:cNvSpPr/>
              <p:nvPr/>
            </p:nvSpPr>
            <p:spPr bwMode="auto">
              <a:xfrm>
                <a:off x="3207" y="1956"/>
                <a:ext cx="116" cy="19"/>
              </a:xfrm>
              <a:custGeom>
                <a:avLst/>
                <a:gdLst>
                  <a:gd name="T0" fmla="*/ 0 w 116"/>
                  <a:gd name="T1" fmla="*/ 3 h 19"/>
                  <a:gd name="T2" fmla="*/ 21 w 116"/>
                  <a:gd name="T3" fmla="*/ 19 h 19"/>
                  <a:gd name="T4" fmla="*/ 116 w 116"/>
                  <a:gd name="T5" fmla="*/ 19 h 19"/>
                  <a:gd name="T6" fmla="*/ 116 w 116"/>
                  <a:gd name="T7" fmla="*/ 0 h 19"/>
                  <a:gd name="T8" fmla="*/ 0 w 116"/>
                  <a:gd name="T9" fmla="*/ 3 h 19"/>
                </a:gdLst>
                <a:ahLst/>
                <a:cxnLst>
                  <a:cxn ang="0">
                    <a:pos x="T0" y="T1"/>
                  </a:cxn>
                  <a:cxn ang="0">
                    <a:pos x="T2" y="T3"/>
                  </a:cxn>
                  <a:cxn ang="0">
                    <a:pos x="T4" y="T5"/>
                  </a:cxn>
                  <a:cxn ang="0">
                    <a:pos x="T6" y="T7"/>
                  </a:cxn>
                  <a:cxn ang="0">
                    <a:pos x="T8" y="T9"/>
                  </a:cxn>
                </a:cxnLst>
                <a:rect l="0" t="0" r="r" b="b"/>
                <a:pathLst>
                  <a:path w="116" h="19">
                    <a:moveTo>
                      <a:pt x="0" y="3"/>
                    </a:moveTo>
                    <a:lnTo>
                      <a:pt x="21" y="19"/>
                    </a:lnTo>
                    <a:lnTo>
                      <a:pt x="116" y="19"/>
                    </a:lnTo>
                    <a:lnTo>
                      <a:pt x="116"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3" name="Freeform 171"/>
              <p:cNvSpPr>
                <a:spLocks noEditPoints="1"/>
              </p:cNvSpPr>
              <p:nvPr/>
            </p:nvSpPr>
            <p:spPr bwMode="auto">
              <a:xfrm>
                <a:off x="3205" y="1952"/>
                <a:ext cx="120" cy="26"/>
              </a:xfrm>
              <a:custGeom>
                <a:avLst/>
                <a:gdLst>
                  <a:gd name="T0" fmla="*/ 9 w 51"/>
                  <a:gd name="T1" fmla="*/ 11 h 11"/>
                  <a:gd name="T2" fmla="*/ 1 w 51"/>
                  <a:gd name="T3" fmla="*/ 4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4"/>
                      <a:pt x="1" y="4"/>
                      <a:pt x="1" y="4"/>
                    </a:cubicBezTo>
                    <a:cubicBezTo>
                      <a:pt x="0" y="3"/>
                      <a:pt x="0" y="3"/>
                      <a:pt x="0" y="2"/>
                    </a:cubicBezTo>
                    <a:cubicBezTo>
                      <a:pt x="0" y="2"/>
                      <a:pt x="0" y="2"/>
                      <a:pt x="0" y="2"/>
                    </a:cubicBezTo>
                    <a:cubicBezTo>
                      <a:pt x="0"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4" name="Freeform 172"/>
              <p:cNvSpPr/>
              <p:nvPr/>
            </p:nvSpPr>
            <p:spPr bwMode="auto">
              <a:xfrm>
                <a:off x="3366" y="1956"/>
                <a:ext cx="113" cy="109"/>
              </a:xfrm>
              <a:custGeom>
                <a:avLst/>
                <a:gdLst>
                  <a:gd name="T0" fmla="*/ 0 w 113"/>
                  <a:gd name="T1" fmla="*/ 3 h 109"/>
                  <a:gd name="T2" fmla="*/ 4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5" name="Freeform 173"/>
              <p:cNvSpPr>
                <a:spLocks noEditPoints="1"/>
              </p:cNvSpPr>
              <p:nvPr/>
            </p:nvSpPr>
            <p:spPr bwMode="auto">
              <a:xfrm>
                <a:off x="3361" y="1954"/>
                <a:ext cx="123" cy="116"/>
              </a:xfrm>
              <a:custGeom>
                <a:avLst/>
                <a:gdLst>
                  <a:gd name="T0" fmla="*/ 50 w 52"/>
                  <a:gd name="T1" fmla="*/ 49 h 49"/>
                  <a:gd name="T2" fmla="*/ 4 w 52"/>
                  <a:gd name="T3" fmla="*/ 48 h 49"/>
                  <a:gd name="T4" fmla="*/ 3 w 52"/>
                  <a:gd name="T5" fmla="*/ 47 h 49"/>
                  <a:gd name="T6" fmla="*/ 3 w 52"/>
                  <a:gd name="T7" fmla="*/ 47 h 49"/>
                  <a:gd name="T8" fmla="*/ 0 w 52"/>
                  <a:gd name="T9" fmla="*/ 2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5 w 52"/>
                  <a:gd name="T37" fmla="*/ 45 h 49"/>
                  <a:gd name="T38" fmla="*/ 48 w 52"/>
                  <a:gd name="T39" fmla="*/ 46 h 49"/>
                  <a:gd name="T40" fmla="*/ 49 w 52"/>
                  <a:gd name="T41" fmla="*/ 3 h 49"/>
                  <a:gd name="T42" fmla="*/ 3 w 52"/>
                  <a:gd name="T43" fmla="*/ 4 h 49"/>
                  <a:gd name="T44" fmla="*/ 5 w 52"/>
                  <a:gd name="T4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8"/>
                      <a:pt x="4" y="48"/>
                      <a:pt x="4" y="48"/>
                    </a:cubicBezTo>
                    <a:cubicBezTo>
                      <a:pt x="3" y="48"/>
                      <a:pt x="3" y="48"/>
                      <a:pt x="3" y="47"/>
                    </a:cubicBezTo>
                    <a:cubicBezTo>
                      <a:pt x="3" y="47"/>
                      <a:pt x="3" y="47"/>
                      <a:pt x="3" y="47"/>
                    </a:cubicBezTo>
                    <a:cubicBezTo>
                      <a:pt x="0" y="2"/>
                      <a:pt x="0" y="2"/>
                      <a:pt x="0" y="2"/>
                    </a:cubicBezTo>
                    <a:cubicBezTo>
                      <a:pt x="0" y="2"/>
                      <a:pt x="0" y="1"/>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50" y="49"/>
                      <a:pt x="50" y="49"/>
                      <a:pt x="50" y="49"/>
                    </a:cubicBezTo>
                    <a:close/>
                    <a:moveTo>
                      <a:pt x="5" y="45"/>
                    </a:moveTo>
                    <a:cubicBezTo>
                      <a:pt x="48" y="46"/>
                      <a:pt x="48" y="46"/>
                      <a:pt x="48" y="46"/>
                    </a:cubicBezTo>
                    <a:cubicBezTo>
                      <a:pt x="49" y="3"/>
                      <a:pt x="49" y="3"/>
                      <a:pt x="49"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6" name="Freeform 174"/>
              <p:cNvSpPr/>
              <p:nvPr/>
            </p:nvSpPr>
            <p:spPr bwMode="auto">
              <a:xfrm>
                <a:off x="3366" y="1959"/>
                <a:ext cx="23" cy="106"/>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7" name="Freeform 175"/>
              <p:cNvSpPr>
                <a:spLocks noEditPoints="1"/>
              </p:cNvSpPr>
              <p:nvPr/>
            </p:nvSpPr>
            <p:spPr bwMode="auto">
              <a:xfrm>
                <a:off x="3361" y="1954"/>
                <a:ext cx="33" cy="114"/>
              </a:xfrm>
              <a:custGeom>
                <a:avLst/>
                <a:gdLst>
                  <a:gd name="T0" fmla="*/ 4 w 14"/>
                  <a:gd name="T1" fmla="*/ 48 h 48"/>
                  <a:gd name="T2" fmla="*/ 3 w 14"/>
                  <a:gd name="T3" fmla="*/ 47 h 48"/>
                  <a:gd name="T4" fmla="*/ 3 w 14"/>
                  <a:gd name="T5" fmla="*/ 47 h 48"/>
                  <a:gd name="T6" fmla="*/ 0 w 14"/>
                  <a:gd name="T7" fmla="*/ 2 h 48"/>
                  <a:gd name="T8" fmla="*/ 2 w 14"/>
                  <a:gd name="T9" fmla="*/ 2 h 48"/>
                  <a:gd name="T10" fmla="*/ 0 w 14"/>
                  <a:gd name="T11" fmla="*/ 2 h 48"/>
                  <a:gd name="T12" fmla="*/ 1 w 14"/>
                  <a:gd name="T13" fmla="*/ 1 h 48"/>
                  <a:gd name="T14" fmla="*/ 1 w 14"/>
                  <a:gd name="T15" fmla="*/ 1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10 h 48"/>
                  <a:gd name="T44" fmla="*/ 4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8"/>
                      <a:pt x="3" y="47"/>
                    </a:cubicBezTo>
                    <a:cubicBezTo>
                      <a:pt x="3" y="47"/>
                      <a:pt x="3" y="47"/>
                      <a:pt x="3" y="47"/>
                    </a:cubicBezTo>
                    <a:cubicBezTo>
                      <a:pt x="0" y="2"/>
                      <a:pt x="0" y="2"/>
                      <a:pt x="0" y="2"/>
                    </a:cubicBezTo>
                    <a:cubicBezTo>
                      <a:pt x="2" y="2"/>
                      <a:pt x="2" y="2"/>
                      <a:pt x="2" y="2"/>
                    </a:cubicBezTo>
                    <a:cubicBezTo>
                      <a:pt x="0" y="2"/>
                      <a:pt x="0" y="2"/>
                      <a:pt x="0" y="2"/>
                    </a:cubicBezTo>
                    <a:cubicBezTo>
                      <a:pt x="0" y="1"/>
                      <a:pt x="1" y="1"/>
                      <a:pt x="1" y="1"/>
                    </a:cubicBezTo>
                    <a:cubicBezTo>
                      <a:pt x="1" y="1"/>
                      <a:pt x="1" y="1"/>
                      <a:pt x="1" y="1"/>
                    </a:cubicBezTo>
                    <a:cubicBezTo>
                      <a:pt x="2" y="0"/>
                      <a:pt x="2" y="0"/>
                      <a:pt x="3" y="1"/>
                    </a:cubicBezTo>
                    <a:cubicBezTo>
                      <a:pt x="3" y="1"/>
                      <a:pt x="3" y="1"/>
                      <a:pt x="3" y="1"/>
                    </a:cubicBezTo>
                    <a:cubicBezTo>
                      <a:pt x="11" y="8"/>
                      <a:pt x="11" y="8"/>
                      <a:pt x="11" y="8"/>
                    </a:cubicBezTo>
                    <a:cubicBezTo>
                      <a:pt x="12" y="8"/>
                      <a:pt x="12" y="9"/>
                      <a:pt x="12" y="9"/>
                    </a:cubicBezTo>
                    <a:cubicBezTo>
                      <a:pt x="12" y="9"/>
                      <a:pt x="12" y="9"/>
                      <a:pt x="12" y="9"/>
                    </a:cubicBezTo>
                    <a:cubicBezTo>
                      <a:pt x="14" y="47"/>
                      <a:pt x="14" y="47"/>
                      <a:pt x="14" y="47"/>
                    </a:cubicBezTo>
                    <a:cubicBezTo>
                      <a:pt x="14" y="47"/>
                      <a:pt x="14" y="48"/>
                      <a:pt x="13" y="48"/>
                    </a:cubicBezTo>
                    <a:cubicBezTo>
                      <a:pt x="13" y="48"/>
                      <a:pt x="13" y="48"/>
                      <a:pt x="13" y="48"/>
                    </a:cubicBezTo>
                    <a:cubicBezTo>
                      <a:pt x="13" y="48"/>
                      <a:pt x="13" y="48"/>
                      <a:pt x="12" y="48"/>
                    </a:cubicBezTo>
                    <a:cubicBezTo>
                      <a:pt x="12" y="48"/>
                      <a:pt x="12" y="48"/>
                      <a:pt x="12" y="48"/>
                    </a:cubicBezTo>
                    <a:cubicBezTo>
                      <a:pt x="4" y="48"/>
                      <a:pt x="4" y="48"/>
                      <a:pt x="4" y="48"/>
                    </a:cubicBezTo>
                    <a:close/>
                    <a:moveTo>
                      <a:pt x="5" y="45"/>
                    </a:moveTo>
                    <a:cubicBezTo>
                      <a:pt x="11" y="45"/>
                      <a:pt x="11" y="45"/>
                      <a:pt x="11" y="45"/>
                    </a:cubicBezTo>
                    <a:cubicBezTo>
                      <a:pt x="9" y="10"/>
                      <a:pt x="9" y="10"/>
                      <a:pt x="9" y="10"/>
                    </a:cubicBezTo>
                    <a:cubicBezTo>
                      <a:pt x="4" y="5"/>
                      <a:pt x="4" y="5"/>
                      <a:pt x="4"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8" name="Freeform 176"/>
              <p:cNvSpPr/>
              <p:nvPr/>
            </p:nvSpPr>
            <p:spPr bwMode="auto">
              <a:xfrm>
                <a:off x="3366" y="1956"/>
                <a:ext cx="113" cy="19"/>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9" name="Freeform 177"/>
              <p:cNvSpPr>
                <a:spLocks noEditPoints="1"/>
              </p:cNvSpPr>
              <p:nvPr/>
            </p:nvSpPr>
            <p:spPr bwMode="auto">
              <a:xfrm>
                <a:off x="3361" y="1954"/>
                <a:ext cx="123" cy="26"/>
              </a:xfrm>
              <a:custGeom>
                <a:avLst/>
                <a:gdLst>
                  <a:gd name="T0" fmla="*/ 10 w 52"/>
                  <a:gd name="T1" fmla="*/ 10 h 11"/>
                  <a:gd name="T2" fmla="*/ 1 w 52"/>
                  <a:gd name="T3" fmla="*/ 3 h 11"/>
                  <a:gd name="T4" fmla="*/ 0 w 52"/>
                  <a:gd name="T5" fmla="*/ 1 h 11"/>
                  <a:gd name="T6" fmla="*/ 0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0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0" y="3"/>
                      <a:pt x="0" y="2"/>
                      <a:pt x="0" y="1"/>
                    </a:cubicBezTo>
                    <a:cubicBezTo>
                      <a:pt x="0" y="1"/>
                      <a:pt x="0" y="1"/>
                      <a:pt x="0"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0" y="11"/>
                      <a:pt x="10" y="11"/>
                      <a:pt x="10"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0" name="Freeform 178"/>
              <p:cNvSpPr/>
              <p:nvPr/>
            </p:nvSpPr>
            <p:spPr bwMode="auto">
              <a:xfrm>
                <a:off x="3782" y="1149"/>
                <a:ext cx="170" cy="156"/>
              </a:xfrm>
              <a:custGeom>
                <a:avLst/>
                <a:gdLst>
                  <a:gd name="T0" fmla="*/ 62 w 170"/>
                  <a:gd name="T1" fmla="*/ 0 h 156"/>
                  <a:gd name="T2" fmla="*/ 59 w 170"/>
                  <a:gd name="T3" fmla="*/ 59 h 156"/>
                  <a:gd name="T4" fmla="*/ 0 w 170"/>
                  <a:gd name="T5" fmla="*/ 61 h 156"/>
                  <a:gd name="T6" fmla="*/ 5 w 170"/>
                  <a:gd name="T7" fmla="*/ 109 h 156"/>
                  <a:gd name="T8" fmla="*/ 59 w 170"/>
                  <a:gd name="T9" fmla="*/ 106 h 156"/>
                  <a:gd name="T10" fmla="*/ 64 w 170"/>
                  <a:gd name="T11" fmla="*/ 156 h 156"/>
                  <a:gd name="T12" fmla="*/ 114 w 170"/>
                  <a:gd name="T13" fmla="*/ 156 h 156"/>
                  <a:gd name="T14" fmla="*/ 114 w 170"/>
                  <a:gd name="T15" fmla="*/ 109 h 156"/>
                  <a:gd name="T16" fmla="*/ 170 w 170"/>
                  <a:gd name="T17" fmla="*/ 106 h 156"/>
                  <a:gd name="T18" fmla="*/ 170 w 170"/>
                  <a:gd name="T19" fmla="*/ 59 h 156"/>
                  <a:gd name="T20" fmla="*/ 109 w 170"/>
                  <a:gd name="T21" fmla="*/ 59 h 156"/>
                  <a:gd name="T22" fmla="*/ 104 w 170"/>
                  <a:gd name="T23" fmla="*/ 4 h 156"/>
                  <a:gd name="T24" fmla="*/ 62 w 170"/>
                  <a:gd name="T2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56">
                    <a:moveTo>
                      <a:pt x="62" y="0"/>
                    </a:moveTo>
                    <a:lnTo>
                      <a:pt x="59" y="59"/>
                    </a:lnTo>
                    <a:lnTo>
                      <a:pt x="0" y="61"/>
                    </a:lnTo>
                    <a:lnTo>
                      <a:pt x="5" y="109"/>
                    </a:lnTo>
                    <a:lnTo>
                      <a:pt x="59" y="106"/>
                    </a:lnTo>
                    <a:lnTo>
                      <a:pt x="64" y="156"/>
                    </a:lnTo>
                    <a:lnTo>
                      <a:pt x="114" y="156"/>
                    </a:lnTo>
                    <a:lnTo>
                      <a:pt x="114" y="109"/>
                    </a:lnTo>
                    <a:lnTo>
                      <a:pt x="170" y="106"/>
                    </a:lnTo>
                    <a:lnTo>
                      <a:pt x="170" y="59"/>
                    </a:lnTo>
                    <a:lnTo>
                      <a:pt x="109" y="59"/>
                    </a:lnTo>
                    <a:lnTo>
                      <a:pt x="104" y="4"/>
                    </a:lnTo>
                    <a:lnTo>
                      <a:pt x="6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1" name="Freeform 179"/>
              <p:cNvSpPr>
                <a:spLocks noEditPoints="1"/>
              </p:cNvSpPr>
              <p:nvPr/>
            </p:nvSpPr>
            <p:spPr bwMode="auto">
              <a:xfrm>
                <a:off x="3777" y="1144"/>
                <a:ext cx="180" cy="166"/>
              </a:xfrm>
              <a:custGeom>
                <a:avLst/>
                <a:gdLst>
                  <a:gd name="T0" fmla="*/ 29 w 76"/>
                  <a:gd name="T1" fmla="*/ 70 h 70"/>
                  <a:gd name="T2" fmla="*/ 27 w 76"/>
                  <a:gd name="T3" fmla="*/ 68 h 70"/>
                  <a:gd name="T4" fmla="*/ 27 w 76"/>
                  <a:gd name="T5" fmla="*/ 68 h 70"/>
                  <a:gd name="T6" fmla="*/ 25 w 76"/>
                  <a:gd name="T7" fmla="*/ 48 h 70"/>
                  <a:gd name="T8" fmla="*/ 4 w 76"/>
                  <a:gd name="T9" fmla="*/ 49 h 70"/>
                  <a:gd name="T10" fmla="*/ 2 w 76"/>
                  <a:gd name="T11" fmla="*/ 48 h 70"/>
                  <a:gd name="T12" fmla="*/ 2 w 76"/>
                  <a:gd name="T13" fmla="*/ 48 h 70"/>
                  <a:gd name="T14" fmla="*/ 0 w 76"/>
                  <a:gd name="T15" fmla="*/ 28 h 70"/>
                  <a:gd name="T16" fmla="*/ 1 w 76"/>
                  <a:gd name="T17" fmla="*/ 27 h 70"/>
                  <a:gd name="T18" fmla="*/ 1 w 76"/>
                  <a:gd name="T19" fmla="*/ 27 h 70"/>
                  <a:gd name="T20" fmla="*/ 2 w 76"/>
                  <a:gd name="T21" fmla="*/ 26 h 70"/>
                  <a:gd name="T22" fmla="*/ 2 w 76"/>
                  <a:gd name="T23" fmla="*/ 26 h 70"/>
                  <a:gd name="T24" fmla="*/ 25 w 76"/>
                  <a:gd name="T25" fmla="*/ 25 h 70"/>
                  <a:gd name="T26" fmla="*/ 26 w 76"/>
                  <a:gd name="T27" fmla="*/ 2 h 70"/>
                  <a:gd name="T28" fmla="*/ 27 w 76"/>
                  <a:gd name="T29" fmla="*/ 1 h 70"/>
                  <a:gd name="T30" fmla="*/ 27 w 76"/>
                  <a:gd name="T31" fmla="*/ 1 h 70"/>
                  <a:gd name="T32" fmla="*/ 28 w 76"/>
                  <a:gd name="T33" fmla="*/ 0 h 70"/>
                  <a:gd name="T34" fmla="*/ 28 w 76"/>
                  <a:gd name="T35" fmla="*/ 0 h 70"/>
                  <a:gd name="T36" fmla="*/ 47 w 76"/>
                  <a:gd name="T37" fmla="*/ 2 h 70"/>
                  <a:gd name="T38" fmla="*/ 48 w 76"/>
                  <a:gd name="T39" fmla="*/ 4 h 70"/>
                  <a:gd name="T40" fmla="*/ 48 w 76"/>
                  <a:gd name="T41" fmla="*/ 4 h 70"/>
                  <a:gd name="T42" fmla="*/ 49 w 76"/>
                  <a:gd name="T43" fmla="*/ 26 h 70"/>
                  <a:gd name="T44" fmla="*/ 74 w 76"/>
                  <a:gd name="T45" fmla="*/ 25 h 70"/>
                  <a:gd name="T46" fmla="*/ 75 w 76"/>
                  <a:gd name="T47" fmla="*/ 26 h 70"/>
                  <a:gd name="T48" fmla="*/ 75 w 76"/>
                  <a:gd name="T49" fmla="*/ 26 h 70"/>
                  <a:gd name="T50" fmla="*/ 76 w 76"/>
                  <a:gd name="T51" fmla="*/ 27 h 70"/>
                  <a:gd name="T52" fmla="*/ 76 w 76"/>
                  <a:gd name="T53" fmla="*/ 27 h 70"/>
                  <a:gd name="T54" fmla="*/ 75 w 76"/>
                  <a:gd name="T55" fmla="*/ 47 h 70"/>
                  <a:gd name="T56" fmla="*/ 74 w 76"/>
                  <a:gd name="T57" fmla="*/ 49 h 70"/>
                  <a:gd name="T58" fmla="*/ 74 w 76"/>
                  <a:gd name="T59" fmla="*/ 49 h 70"/>
                  <a:gd name="T60" fmla="*/ 52 w 76"/>
                  <a:gd name="T61" fmla="*/ 49 h 70"/>
                  <a:gd name="T62" fmla="*/ 52 w 76"/>
                  <a:gd name="T63" fmla="*/ 68 h 70"/>
                  <a:gd name="T64" fmla="*/ 51 w 76"/>
                  <a:gd name="T65" fmla="*/ 69 h 70"/>
                  <a:gd name="T66" fmla="*/ 51 w 76"/>
                  <a:gd name="T67" fmla="*/ 69 h 70"/>
                  <a:gd name="T68" fmla="*/ 50 w 76"/>
                  <a:gd name="T69" fmla="*/ 70 h 70"/>
                  <a:gd name="T70" fmla="*/ 50 w 76"/>
                  <a:gd name="T71" fmla="*/ 70 h 70"/>
                  <a:gd name="T72" fmla="*/ 29 w 76"/>
                  <a:gd name="T73" fmla="*/ 70 h 70"/>
                  <a:gd name="T74" fmla="*/ 28 w 76"/>
                  <a:gd name="T75" fmla="*/ 47 h 70"/>
                  <a:gd name="T76" fmla="*/ 30 w 76"/>
                  <a:gd name="T77" fmla="*/ 67 h 70"/>
                  <a:gd name="T78" fmla="*/ 49 w 76"/>
                  <a:gd name="T79" fmla="*/ 67 h 70"/>
                  <a:gd name="T80" fmla="*/ 49 w 76"/>
                  <a:gd name="T81" fmla="*/ 48 h 70"/>
                  <a:gd name="T82" fmla="*/ 50 w 76"/>
                  <a:gd name="T83" fmla="*/ 46 h 70"/>
                  <a:gd name="T84" fmla="*/ 50 w 76"/>
                  <a:gd name="T85" fmla="*/ 46 h 70"/>
                  <a:gd name="T86" fmla="*/ 73 w 76"/>
                  <a:gd name="T87" fmla="*/ 46 h 70"/>
                  <a:gd name="T88" fmla="*/ 73 w 76"/>
                  <a:gd name="T89" fmla="*/ 28 h 70"/>
                  <a:gd name="T90" fmla="*/ 48 w 76"/>
                  <a:gd name="T91" fmla="*/ 29 h 70"/>
                  <a:gd name="T92" fmla="*/ 46 w 76"/>
                  <a:gd name="T93" fmla="*/ 27 h 70"/>
                  <a:gd name="T94" fmla="*/ 46 w 76"/>
                  <a:gd name="T95" fmla="*/ 27 h 70"/>
                  <a:gd name="T96" fmla="*/ 45 w 76"/>
                  <a:gd name="T97" fmla="*/ 5 h 70"/>
                  <a:gd name="T98" fmla="*/ 29 w 76"/>
                  <a:gd name="T99" fmla="*/ 3 h 70"/>
                  <a:gd name="T100" fmla="*/ 28 w 76"/>
                  <a:gd name="T101" fmla="*/ 27 h 70"/>
                  <a:gd name="T102" fmla="*/ 27 w 76"/>
                  <a:gd name="T103" fmla="*/ 28 h 70"/>
                  <a:gd name="T104" fmla="*/ 27 w 76"/>
                  <a:gd name="T105" fmla="*/ 28 h 70"/>
                  <a:gd name="T106" fmla="*/ 3 w 76"/>
                  <a:gd name="T107" fmla="*/ 29 h 70"/>
                  <a:gd name="T108" fmla="*/ 5 w 76"/>
                  <a:gd name="T109" fmla="*/ 46 h 70"/>
                  <a:gd name="T110" fmla="*/ 27 w 76"/>
                  <a:gd name="T111" fmla="*/ 45 h 70"/>
                  <a:gd name="T112" fmla="*/ 27 w 76"/>
                  <a:gd name="T113" fmla="*/ 45 h 70"/>
                  <a:gd name="T114" fmla="*/ 27 w 76"/>
                  <a:gd name="T115" fmla="*/ 45 h 70"/>
                  <a:gd name="T116" fmla="*/ 28 w 76"/>
                  <a:gd name="T117" fmla="*/ 47 h 70"/>
                  <a:gd name="T118" fmla="*/ 28 w 76"/>
                  <a:gd name="T119" fmla="*/ 3 h 70"/>
                  <a:gd name="T120" fmla="*/ 28 w 76"/>
                  <a:gd name="T121" fmla="*/ 2 h 70"/>
                  <a:gd name="T122" fmla="*/ 28 w 76"/>
                  <a:gd name="T123"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70">
                    <a:moveTo>
                      <a:pt x="29" y="70"/>
                    </a:moveTo>
                    <a:cubicBezTo>
                      <a:pt x="28" y="70"/>
                      <a:pt x="27" y="69"/>
                      <a:pt x="27" y="68"/>
                    </a:cubicBezTo>
                    <a:cubicBezTo>
                      <a:pt x="27" y="68"/>
                      <a:pt x="27" y="68"/>
                      <a:pt x="27" y="68"/>
                    </a:cubicBezTo>
                    <a:cubicBezTo>
                      <a:pt x="25" y="48"/>
                      <a:pt x="25" y="48"/>
                      <a:pt x="25" y="48"/>
                    </a:cubicBezTo>
                    <a:cubicBezTo>
                      <a:pt x="4" y="49"/>
                      <a:pt x="4" y="49"/>
                      <a:pt x="4" y="49"/>
                    </a:cubicBezTo>
                    <a:cubicBezTo>
                      <a:pt x="3" y="49"/>
                      <a:pt x="2" y="49"/>
                      <a:pt x="2" y="48"/>
                    </a:cubicBezTo>
                    <a:cubicBezTo>
                      <a:pt x="2" y="48"/>
                      <a:pt x="2" y="48"/>
                      <a:pt x="2" y="48"/>
                    </a:cubicBezTo>
                    <a:cubicBezTo>
                      <a:pt x="0" y="28"/>
                      <a:pt x="0" y="28"/>
                      <a:pt x="0" y="28"/>
                    </a:cubicBezTo>
                    <a:cubicBezTo>
                      <a:pt x="0" y="27"/>
                      <a:pt x="0" y="27"/>
                      <a:pt x="1" y="27"/>
                    </a:cubicBezTo>
                    <a:cubicBezTo>
                      <a:pt x="1" y="27"/>
                      <a:pt x="1" y="27"/>
                      <a:pt x="1" y="27"/>
                    </a:cubicBezTo>
                    <a:cubicBezTo>
                      <a:pt x="1" y="26"/>
                      <a:pt x="1" y="26"/>
                      <a:pt x="2" y="26"/>
                    </a:cubicBezTo>
                    <a:cubicBezTo>
                      <a:pt x="2" y="26"/>
                      <a:pt x="2" y="26"/>
                      <a:pt x="2" y="26"/>
                    </a:cubicBezTo>
                    <a:cubicBezTo>
                      <a:pt x="25" y="25"/>
                      <a:pt x="25" y="25"/>
                      <a:pt x="25" y="25"/>
                    </a:cubicBezTo>
                    <a:cubicBezTo>
                      <a:pt x="26" y="2"/>
                      <a:pt x="26" y="2"/>
                      <a:pt x="26" y="2"/>
                    </a:cubicBezTo>
                    <a:cubicBezTo>
                      <a:pt x="26" y="1"/>
                      <a:pt x="27" y="1"/>
                      <a:pt x="27" y="1"/>
                    </a:cubicBezTo>
                    <a:cubicBezTo>
                      <a:pt x="27" y="1"/>
                      <a:pt x="27" y="1"/>
                      <a:pt x="27" y="1"/>
                    </a:cubicBezTo>
                    <a:cubicBezTo>
                      <a:pt x="27" y="0"/>
                      <a:pt x="28" y="0"/>
                      <a:pt x="28" y="0"/>
                    </a:cubicBezTo>
                    <a:cubicBezTo>
                      <a:pt x="28" y="0"/>
                      <a:pt x="28" y="0"/>
                      <a:pt x="28" y="0"/>
                    </a:cubicBezTo>
                    <a:cubicBezTo>
                      <a:pt x="47" y="2"/>
                      <a:pt x="47" y="2"/>
                      <a:pt x="47" y="2"/>
                    </a:cubicBezTo>
                    <a:cubicBezTo>
                      <a:pt x="47" y="2"/>
                      <a:pt x="48" y="3"/>
                      <a:pt x="48" y="4"/>
                    </a:cubicBezTo>
                    <a:cubicBezTo>
                      <a:pt x="48" y="4"/>
                      <a:pt x="48" y="4"/>
                      <a:pt x="48" y="4"/>
                    </a:cubicBezTo>
                    <a:cubicBezTo>
                      <a:pt x="49" y="26"/>
                      <a:pt x="49" y="26"/>
                      <a:pt x="49" y="26"/>
                    </a:cubicBezTo>
                    <a:cubicBezTo>
                      <a:pt x="74" y="25"/>
                      <a:pt x="74" y="25"/>
                      <a:pt x="74" y="25"/>
                    </a:cubicBezTo>
                    <a:cubicBezTo>
                      <a:pt x="75" y="25"/>
                      <a:pt x="75" y="25"/>
                      <a:pt x="75" y="26"/>
                    </a:cubicBezTo>
                    <a:cubicBezTo>
                      <a:pt x="75" y="26"/>
                      <a:pt x="75" y="26"/>
                      <a:pt x="75" y="26"/>
                    </a:cubicBezTo>
                    <a:cubicBezTo>
                      <a:pt x="76" y="26"/>
                      <a:pt x="76" y="26"/>
                      <a:pt x="76" y="27"/>
                    </a:cubicBezTo>
                    <a:cubicBezTo>
                      <a:pt x="76" y="27"/>
                      <a:pt x="76" y="27"/>
                      <a:pt x="76" y="27"/>
                    </a:cubicBezTo>
                    <a:cubicBezTo>
                      <a:pt x="75" y="47"/>
                      <a:pt x="75" y="47"/>
                      <a:pt x="75" y="47"/>
                    </a:cubicBezTo>
                    <a:cubicBezTo>
                      <a:pt x="75" y="48"/>
                      <a:pt x="75" y="49"/>
                      <a:pt x="74" y="49"/>
                    </a:cubicBezTo>
                    <a:cubicBezTo>
                      <a:pt x="74" y="49"/>
                      <a:pt x="74" y="49"/>
                      <a:pt x="74" y="49"/>
                    </a:cubicBezTo>
                    <a:cubicBezTo>
                      <a:pt x="52" y="49"/>
                      <a:pt x="52" y="49"/>
                      <a:pt x="52" y="49"/>
                    </a:cubicBezTo>
                    <a:cubicBezTo>
                      <a:pt x="52" y="68"/>
                      <a:pt x="52" y="68"/>
                      <a:pt x="52" y="68"/>
                    </a:cubicBezTo>
                    <a:cubicBezTo>
                      <a:pt x="52" y="69"/>
                      <a:pt x="51" y="69"/>
                      <a:pt x="51" y="69"/>
                    </a:cubicBezTo>
                    <a:cubicBezTo>
                      <a:pt x="51" y="69"/>
                      <a:pt x="51" y="69"/>
                      <a:pt x="51" y="69"/>
                    </a:cubicBezTo>
                    <a:cubicBezTo>
                      <a:pt x="51" y="69"/>
                      <a:pt x="51" y="70"/>
                      <a:pt x="50" y="70"/>
                    </a:cubicBezTo>
                    <a:cubicBezTo>
                      <a:pt x="50" y="70"/>
                      <a:pt x="50" y="70"/>
                      <a:pt x="50" y="70"/>
                    </a:cubicBezTo>
                    <a:cubicBezTo>
                      <a:pt x="29" y="70"/>
                      <a:pt x="29" y="70"/>
                      <a:pt x="29" y="70"/>
                    </a:cubicBezTo>
                    <a:close/>
                    <a:moveTo>
                      <a:pt x="28" y="47"/>
                    </a:moveTo>
                    <a:cubicBezTo>
                      <a:pt x="30" y="67"/>
                      <a:pt x="30" y="67"/>
                      <a:pt x="30" y="67"/>
                    </a:cubicBezTo>
                    <a:cubicBezTo>
                      <a:pt x="49" y="67"/>
                      <a:pt x="49" y="67"/>
                      <a:pt x="49" y="67"/>
                    </a:cubicBezTo>
                    <a:cubicBezTo>
                      <a:pt x="49" y="48"/>
                      <a:pt x="49" y="48"/>
                      <a:pt x="49" y="48"/>
                    </a:cubicBezTo>
                    <a:cubicBezTo>
                      <a:pt x="49" y="47"/>
                      <a:pt x="49" y="46"/>
                      <a:pt x="50" y="46"/>
                    </a:cubicBezTo>
                    <a:cubicBezTo>
                      <a:pt x="50" y="46"/>
                      <a:pt x="50" y="46"/>
                      <a:pt x="50" y="46"/>
                    </a:cubicBezTo>
                    <a:cubicBezTo>
                      <a:pt x="73" y="46"/>
                      <a:pt x="73" y="46"/>
                      <a:pt x="73" y="46"/>
                    </a:cubicBezTo>
                    <a:cubicBezTo>
                      <a:pt x="73" y="28"/>
                      <a:pt x="73" y="28"/>
                      <a:pt x="73" y="28"/>
                    </a:cubicBezTo>
                    <a:cubicBezTo>
                      <a:pt x="48" y="29"/>
                      <a:pt x="48" y="29"/>
                      <a:pt x="48" y="29"/>
                    </a:cubicBezTo>
                    <a:cubicBezTo>
                      <a:pt x="47" y="29"/>
                      <a:pt x="46" y="28"/>
                      <a:pt x="46" y="27"/>
                    </a:cubicBezTo>
                    <a:cubicBezTo>
                      <a:pt x="46" y="27"/>
                      <a:pt x="46" y="27"/>
                      <a:pt x="46" y="27"/>
                    </a:cubicBezTo>
                    <a:cubicBezTo>
                      <a:pt x="45" y="5"/>
                      <a:pt x="45" y="5"/>
                      <a:pt x="45" y="5"/>
                    </a:cubicBezTo>
                    <a:cubicBezTo>
                      <a:pt x="29" y="3"/>
                      <a:pt x="29" y="3"/>
                      <a:pt x="29" y="3"/>
                    </a:cubicBezTo>
                    <a:cubicBezTo>
                      <a:pt x="28" y="27"/>
                      <a:pt x="28" y="27"/>
                      <a:pt x="28" y="27"/>
                    </a:cubicBezTo>
                    <a:cubicBezTo>
                      <a:pt x="28" y="28"/>
                      <a:pt x="28" y="28"/>
                      <a:pt x="27" y="28"/>
                    </a:cubicBezTo>
                    <a:cubicBezTo>
                      <a:pt x="27" y="28"/>
                      <a:pt x="27" y="28"/>
                      <a:pt x="27" y="28"/>
                    </a:cubicBezTo>
                    <a:cubicBezTo>
                      <a:pt x="3" y="29"/>
                      <a:pt x="3" y="29"/>
                      <a:pt x="3" y="29"/>
                    </a:cubicBezTo>
                    <a:cubicBezTo>
                      <a:pt x="5" y="46"/>
                      <a:pt x="5" y="46"/>
                      <a:pt x="5" y="46"/>
                    </a:cubicBezTo>
                    <a:cubicBezTo>
                      <a:pt x="27" y="45"/>
                      <a:pt x="27" y="45"/>
                      <a:pt x="27" y="45"/>
                    </a:cubicBezTo>
                    <a:cubicBezTo>
                      <a:pt x="27" y="45"/>
                      <a:pt x="27" y="45"/>
                      <a:pt x="27" y="45"/>
                    </a:cubicBezTo>
                    <a:cubicBezTo>
                      <a:pt x="27" y="45"/>
                      <a:pt x="27" y="45"/>
                      <a:pt x="27" y="45"/>
                    </a:cubicBezTo>
                    <a:cubicBezTo>
                      <a:pt x="28" y="45"/>
                      <a:pt x="28" y="46"/>
                      <a:pt x="28" y="47"/>
                    </a:cubicBezTo>
                    <a:close/>
                    <a:moveTo>
                      <a:pt x="28" y="3"/>
                    </a:moveTo>
                    <a:cubicBezTo>
                      <a:pt x="28" y="2"/>
                      <a:pt x="28" y="2"/>
                      <a:pt x="28"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2" name="Freeform 180"/>
              <p:cNvSpPr/>
              <p:nvPr/>
            </p:nvSpPr>
            <p:spPr bwMode="auto">
              <a:xfrm>
                <a:off x="3735" y="1876"/>
                <a:ext cx="222" cy="282"/>
              </a:xfrm>
              <a:custGeom>
                <a:avLst/>
                <a:gdLst>
                  <a:gd name="T0" fmla="*/ 0 w 222"/>
                  <a:gd name="T1" fmla="*/ 282 h 282"/>
                  <a:gd name="T2" fmla="*/ 2 w 222"/>
                  <a:gd name="T3" fmla="*/ 2 h 282"/>
                  <a:gd name="T4" fmla="*/ 217 w 222"/>
                  <a:gd name="T5" fmla="*/ 0 h 282"/>
                  <a:gd name="T6" fmla="*/ 222 w 222"/>
                  <a:gd name="T7" fmla="*/ 282 h 282"/>
                  <a:gd name="T8" fmla="*/ 0 w 222"/>
                  <a:gd name="T9" fmla="*/ 282 h 282"/>
                </a:gdLst>
                <a:ahLst/>
                <a:cxnLst>
                  <a:cxn ang="0">
                    <a:pos x="T0" y="T1"/>
                  </a:cxn>
                  <a:cxn ang="0">
                    <a:pos x="T2" y="T3"/>
                  </a:cxn>
                  <a:cxn ang="0">
                    <a:pos x="T4" y="T5"/>
                  </a:cxn>
                  <a:cxn ang="0">
                    <a:pos x="T6" y="T7"/>
                  </a:cxn>
                  <a:cxn ang="0">
                    <a:pos x="T8" y="T9"/>
                  </a:cxn>
                </a:cxnLst>
                <a:rect l="0" t="0" r="r" b="b"/>
                <a:pathLst>
                  <a:path w="222" h="282">
                    <a:moveTo>
                      <a:pt x="0" y="282"/>
                    </a:moveTo>
                    <a:lnTo>
                      <a:pt x="2" y="2"/>
                    </a:lnTo>
                    <a:lnTo>
                      <a:pt x="217" y="0"/>
                    </a:lnTo>
                    <a:lnTo>
                      <a:pt x="222" y="282"/>
                    </a:lnTo>
                    <a:lnTo>
                      <a:pt x="0" y="282"/>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3" name="Freeform 181"/>
              <p:cNvSpPr>
                <a:spLocks noEditPoints="1"/>
              </p:cNvSpPr>
              <p:nvPr/>
            </p:nvSpPr>
            <p:spPr bwMode="auto">
              <a:xfrm>
                <a:off x="3732" y="1873"/>
                <a:ext cx="228" cy="287"/>
              </a:xfrm>
              <a:custGeom>
                <a:avLst/>
                <a:gdLst>
                  <a:gd name="T0" fmla="*/ 1 w 96"/>
                  <a:gd name="T1" fmla="*/ 121 h 121"/>
                  <a:gd name="T2" fmla="*/ 1 w 96"/>
                  <a:gd name="T3" fmla="*/ 120 h 121"/>
                  <a:gd name="T4" fmla="*/ 3 w 96"/>
                  <a:gd name="T5" fmla="*/ 120 h 121"/>
                  <a:gd name="T6" fmla="*/ 1 w 96"/>
                  <a:gd name="T7" fmla="*/ 120 h 121"/>
                  <a:gd name="T8" fmla="*/ 1 w 96"/>
                  <a:gd name="T9" fmla="*/ 121 h 121"/>
                  <a:gd name="T10" fmla="*/ 0 w 96"/>
                  <a:gd name="T11" fmla="*/ 121 h 121"/>
                  <a:gd name="T12" fmla="*/ 0 w 96"/>
                  <a:gd name="T13" fmla="*/ 121 h 121"/>
                  <a:gd name="T14" fmla="*/ 0 w 96"/>
                  <a:gd name="T15" fmla="*/ 120 h 121"/>
                  <a:gd name="T16" fmla="*/ 0 w 96"/>
                  <a:gd name="T17" fmla="*/ 120 h 121"/>
                  <a:gd name="T18" fmla="*/ 0 w 96"/>
                  <a:gd name="T19" fmla="*/ 2 h 121"/>
                  <a:gd name="T20" fmla="*/ 2 w 96"/>
                  <a:gd name="T21" fmla="*/ 0 h 121"/>
                  <a:gd name="T22" fmla="*/ 2 w 96"/>
                  <a:gd name="T23" fmla="*/ 0 h 121"/>
                  <a:gd name="T24" fmla="*/ 93 w 96"/>
                  <a:gd name="T25" fmla="*/ 0 h 121"/>
                  <a:gd name="T26" fmla="*/ 94 w 96"/>
                  <a:gd name="T27" fmla="*/ 1 h 121"/>
                  <a:gd name="T28" fmla="*/ 94 w 96"/>
                  <a:gd name="T29" fmla="*/ 1 h 121"/>
                  <a:gd name="T30" fmla="*/ 96 w 96"/>
                  <a:gd name="T31" fmla="*/ 120 h 121"/>
                  <a:gd name="T32" fmla="*/ 96 w 96"/>
                  <a:gd name="T33" fmla="*/ 121 h 121"/>
                  <a:gd name="T34" fmla="*/ 96 w 96"/>
                  <a:gd name="T35" fmla="*/ 121 h 121"/>
                  <a:gd name="T36" fmla="*/ 95 w 96"/>
                  <a:gd name="T37" fmla="*/ 121 h 121"/>
                  <a:gd name="T38" fmla="*/ 95 w 96"/>
                  <a:gd name="T39" fmla="*/ 121 h 121"/>
                  <a:gd name="T40" fmla="*/ 1 w 96"/>
                  <a:gd name="T41" fmla="*/ 121 h 121"/>
                  <a:gd name="T42" fmla="*/ 93 w 96"/>
                  <a:gd name="T43" fmla="*/ 119 h 121"/>
                  <a:gd name="T44" fmla="*/ 91 w 96"/>
                  <a:gd name="T45" fmla="*/ 3 h 121"/>
                  <a:gd name="T46" fmla="*/ 3 w 96"/>
                  <a:gd name="T47" fmla="*/ 3 h 121"/>
                  <a:gd name="T48" fmla="*/ 3 w 96"/>
                  <a:gd name="T49" fmla="*/ 119 h 121"/>
                  <a:gd name="T50" fmla="*/ 93 w 96"/>
                  <a:gd name="T51"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1">
                    <a:moveTo>
                      <a:pt x="1" y="121"/>
                    </a:moveTo>
                    <a:cubicBezTo>
                      <a:pt x="1" y="120"/>
                      <a:pt x="1" y="120"/>
                      <a:pt x="1" y="120"/>
                    </a:cubicBezTo>
                    <a:cubicBezTo>
                      <a:pt x="3" y="120"/>
                      <a:pt x="3" y="120"/>
                      <a:pt x="3" y="120"/>
                    </a:cubicBezTo>
                    <a:cubicBezTo>
                      <a:pt x="1" y="120"/>
                      <a:pt x="1" y="120"/>
                      <a:pt x="1" y="120"/>
                    </a:cubicBezTo>
                    <a:cubicBezTo>
                      <a:pt x="1" y="121"/>
                      <a:pt x="1" y="121"/>
                      <a:pt x="1" y="121"/>
                    </a:cubicBezTo>
                    <a:cubicBezTo>
                      <a:pt x="1" y="121"/>
                      <a:pt x="0" y="121"/>
                      <a:pt x="0" y="121"/>
                    </a:cubicBezTo>
                    <a:cubicBezTo>
                      <a:pt x="0" y="121"/>
                      <a:pt x="0" y="121"/>
                      <a:pt x="0" y="121"/>
                    </a:cubicBezTo>
                    <a:cubicBezTo>
                      <a:pt x="0" y="121"/>
                      <a:pt x="0" y="120"/>
                      <a:pt x="0" y="120"/>
                    </a:cubicBezTo>
                    <a:cubicBezTo>
                      <a:pt x="0" y="120"/>
                      <a:pt x="0" y="120"/>
                      <a:pt x="0" y="120"/>
                    </a:cubicBezTo>
                    <a:cubicBezTo>
                      <a:pt x="0" y="2"/>
                      <a:pt x="0" y="2"/>
                      <a:pt x="0" y="2"/>
                    </a:cubicBezTo>
                    <a:cubicBezTo>
                      <a:pt x="0" y="1"/>
                      <a:pt x="1" y="0"/>
                      <a:pt x="2" y="0"/>
                    </a:cubicBezTo>
                    <a:cubicBezTo>
                      <a:pt x="2" y="0"/>
                      <a:pt x="2" y="0"/>
                      <a:pt x="2" y="0"/>
                    </a:cubicBezTo>
                    <a:cubicBezTo>
                      <a:pt x="93" y="0"/>
                      <a:pt x="93" y="0"/>
                      <a:pt x="93" y="0"/>
                    </a:cubicBezTo>
                    <a:cubicBezTo>
                      <a:pt x="94" y="0"/>
                      <a:pt x="94" y="0"/>
                      <a:pt x="94" y="1"/>
                    </a:cubicBezTo>
                    <a:cubicBezTo>
                      <a:pt x="94" y="1"/>
                      <a:pt x="94" y="1"/>
                      <a:pt x="94" y="1"/>
                    </a:cubicBezTo>
                    <a:cubicBezTo>
                      <a:pt x="96" y="120"/>
                      <a:pt x="96" y="120"/>
                      <a:pt x="96" y="120"/>
                    </a:cubicBezTo>
                    <a:cubicBezTo>
                      <a:pt x="96" y="120"/>
                      <a:pt x="96" y="121"/>
                      <a:pt x="96" y="121"/>
                    </a:cubicBezTo>
                    <a:cubicBezTo>
                      <a:pt x="96" y="121"/>
                      <a:pt x="96" y="121"/>
                      <a:pt x="96" y="121"/>
                    </a:cubicBezTo>
                    <a:cubicBezTo>
                      <a:pt x="95" y="121"/>
                      <a:pt x="95" y="121"/>
                      <a:pt x="95" y="121"/>
                    </a:cubicBezTo>
                    <a:cubicBezTo>
                      <a:pt x="95" y="121"/>
                      <a:pt x="95" y="121"/>
                      <a:pt x="95" y="121"/>
                    </a:cubicBezTo>
                    <a:cubicBezTo>
                      <a:pt x="1" y="121"/>
                      <a:pt x="1" y="121"/>
                      <a:pt x="1" y="121"/>
                    </a:cubicBezTo>
                    <a:close/>
                    <a:moveTo>
                      <a:pt x="93" y="119"/>
                    </a:moveTo>
                    <a:cubicBezTo>
                      <a:pt x="91" y="3"/>
                      <a:pt x="91" y="3"/>
                      <a:pt x="91" y="3"/>
                    </a:cubicBezTo>
                    <a:cubicBezTo>
                      <a:pt x="3" y="3"/>
                      <a:pt x="3" y="3"/>
                      <a:pt x="3" y="3"/>
                    </a:cubicBezTo>
                    <a:cubicBezTo>
                      <a:pt x="3" y="119"/>
                      <a:pt x="3" y="119"/>
                      <a:pt x="3" y="119"/>
                    </a:cubicBezTo>
                    <a:cubicBezTo>
                      <a:pt x="93" y="119"/>
                      <a:pt x="93" y="119"/>
                      <a:pt x="93"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4" name="Freeform 182"/>
              <p:cNvSpPr/>
              <p:nvPr/>
            </p:nvSpPr>
            <p:spPr bwMode="auto">
              <a:xfrm>
                <a:off x="4390" y="1968"/>
                <a:ext cx="360" cy="291"/>
              </a:xfrm>
              <a:custGeom>
                <a:avLst/>
                <a:gdLst>
                  <a:gd name="T0" fmla="*/ 42 w 152"/>
                  <a:gd name="T1" fmla="*/ 39 h 123"/>
                  <a:gd name="T2" fmla="*/ 59 w 152"/>
                  <a:gd name="T3" fmla="*/ 6 h 123"/>
                  <a:gd name="T4" fmla="*/ 94 w 152"/>
                  <a:gd name="T5" fmla="*/ 21 h 123"/>
                  <a:gd name="T6" fmla="*/ 132 w 152"/>
                  <a:gd name="T7" fmla="*/ 12 h 123"/>
                  <a:gd name="T8" fmla="*/ 132 w 152"/>
                  <a:gd name="T9" fmla="*/ 48 h 123"/>
                  <a:gd name="T10" fmla="*/ 146 w 152"/>
                  <a:gd name="T11" fmla="*/ 83 h 123"/>
                  <a:gd name="T12" fmla="*/ 100 w 152"/>
                  <a:gd name="T13" fmla="*/ 87 h 123"/>
                  <a:gd name="T14" fmla="*/ 37 w 152"/>
                  <a:gd name="T15" fmla="*/ 81 h 123"/>
                  <a:gd name="T16" fmla="*/ 7 w 152"/>
                  <a:gd name="T17" fmla="*/ 48 h 123"/>
                  <a:gd name="T18" fmla="*/ 26 w 152"/>
                  <a:gd name="T19" fmla="*/ 35 h 123"/>
                  <a:gd name="T20" fmla="*/ 42 w 152"/>
                  <a:gd name="T21"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123">
                    <a:moveTo>
                      <a:pt x="42" y="39"/>
                    </a:moveTo>
                    <a:cubicBezTo>
                      <a:pt x="38" y="16"/>
                      <a:pt x="59" y="6"/>
                      <a:pt x="59" y="6"/>
                    </a:cubicBezTo>
                    <a:cubicBezTo>
                      <a:pt x="76" y="0"/>
                      <a:pt x="89" y="5"/>
                      <a:pt x="94" y="21"/>
                    </a:cubicBezTo>
                    <a:cubicBezTo>
                      <a:pt x="103" y="12"/>
                      <a:pt x="121" y="6"/>
                      <a:pt x="132" y="12"/>
                    </a:cubicBezTo>
                    <a:cubicBezTo>
                      <a:pt x="146" y="19"/>
                      <a:pt x="144" y="41"/>
                      <a:pt x="132" y="48"/>
                    </a:cubicBezTo>
                    <a:cubicBezTo>
                      <a:pt x="151" y="45"/>
                      <a:pt x="152" y="71"/>
                      <a:pt x="146" y="83"/>
                    </a:cubicBezTo>
                    <a:cubicBezTo>
                      <a:pt x="140" y="95"/>
                      <a:pt x="116" y="100"/>
                      <a:pt x="100" y="87"/>
                    </a:cubicBezTo>
                    <a:cubicBezTo>
                      <a:pt x="100" y="115"/>
                      <a:pt x="36" y="123"/>
                      <a:pt x="37" y="81"/>
                    </a:cubicBezTo>
                    <a:cubicBezTo>
                      <a:pt x="20" y="85"/>
                      <a:pt x="0" y="66"/>
                      <a:pt x="7" y="48"/>
                    </a:cubicBezTo>
                    <a:cubicBezTo>
                      <a:pt x="7" y="48"/>
                      <a:pt x="13" y="36"/>
                      <a:pt x="26" y="35"/>
                    </a:cubicBezTo>
                    <a:cubicBezTo>
                      <a:pt x="38" y="35"/>
                      <a:pt x="42" y="39"/>
                      <a:pt x="42" y="39"/>
                    </a:cubicBezTo>
                    <a:close/>
                  </a:path>
                </a:pathLst>
              </a:custGeom>
              <a:solidFill>
                <a:srgbClr val="AFC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5" name="Freeform 183"/>
              <p:cNvSpPr>
                <a:spLocks noEditPoints="1"/>
              </p:cNvSpPr>
              <p:nvPr/>
            </p:nvSpPr>
            <p:spPr bwMode="auto">
              <a:xfrm>
                <a:off x="4400" y="1973"/>
                <a:ext cx="345" cy="260"/>
              </a:xfrm>
              <a:custGeom>
                <a:avLst/>
                <a:gdLst>
                  <a:gd name="T0" fmla="*/ 32 w 146"/>
                  <a:gd name="T1" fmla="*/ 81 h 110"/>
                  <a:gd name="T2" fmla="*/ 29 w 146"/>
                  <a:gd name="T3" fmla="*/ 81 h 110"/>
                  <a:gd name="T4" fmla="*/ 0 w 146"/>
                  <a:gd name="T5" fmla="*/ 54 h 110"/>
                  <a:gd name="T6" fmla="*/ 2 w 146"/>
                  <a:gd name="T7" fmla="*/ 45 h 110"/>
                  <a:gd name="T8" fmla="*/ 21 w 146"/>
                  <a:gd name="T9" fmla="*/ 32 h 110"/>
                  <a:gd name="T10" fmla="*/ 24 w 146"/>
                  <a:gd name="T11" fmla="*/ 32 h 110"/>
                  <a:gd name="T12" fmla="*/ 36 w 146"/>
                  <a:gd name="T13" fmla="*/ 34 h 110"/>
                  <a:gd name="T14" fmla="*/ 36 w 146"/>
                  <a:gd name="T15" fmla="*/ 32 h 110"/>
                  <a:gd name="T16" fmla="*/ 54 w 146"/>
                  <a:gd name="T17" fmla="*/ 3 h 110"/>
                  <a:gd name="T18" fmla="*/ 68 w 146"/>
                  <a:gd name="T19" fmla="*/ 0 h 110"/>
                  <a:gd name="T20" fmla="*/ 91 w 146"/>
                  <a:gd name="T21" fmla="*/ 16 h 110"/>
                  <a:gd name="T22" fmla="*/ 118 w 146"/>
                  <a:gd name="T23" fmla="*/ 6 h 110"/>
                  <a:gd name="T24" fmla="*/ 129 w 146"/>
                  <a:gd name="T25" fmla="*/ 8 h 110"/>
                  <a:gd name="T26" fmla="*/ 139 w 146"/>
                  <a:gd name="T27" fmla="*/ 27 h 110"/>
                  <a:gd name="T28" fmla="*/ 133 w 146"/>
                  <a:gd name="T29" fmla="*/ 44 h 110"/>
                  <a:gd name="T30" fmla="*/ 146 w 146"/>
                  <a:gd name="T31" fmla="*/ 66 h 110"/>
                  <a:gd name="T32" fmla="*/ 143 w 146"/>
                  <a:gd name="T33" fmla="*/ 81 h 110"/>
                  <a:gd name="T34" fmla="*/ 117 w 146"/>
                  <a:gd name="T35" fmla="*/ 94 h 110"/>
                  <a:gd name="T36" fmla="*/ 97 w 146"/>
                  <a:gd name="T37" fmla="*/ 88 h 110"/>
                  <a:gd name="T38" fmla="*/ 63 w 146"/>
                  <a:gd name="T39" fmla="*/ 110 h 110"/>
                  <a:gd name="T40" fmla="*/ 42 w 146"/>
                  <a:gd name="T41" fmla="*/ 103 h 110"/>
                  <a:gd name="T42" fmla="*/ 35 w 146"/>
                  <a:gd name="T43" fmla="*/ 79 h 110"/>
                  <a:gd name="T44" fmla="*/ 35 w 146"/>
                  <a:gd name="T45" fmla="*/ 80 h 110"/>
                  <a:gd name="T46" fmla="*/ 63 w 146"/>
                  <a:gd name="T47" fmla="*/ 107 h 110"/>
                  <a:gd name="T48" fmla="*/ 94 w 146"/>
                  <a:gd name="T49" fmla="*/ 85 h 110"/>
                  <a:gd name="T50" fmla="*/ 95 w 146"/>
                  <a:gd name="T51" fmla="*/ 84 h 110"/>
                  <a:gd name="T52" fmla="*/ 97 w 146"/>
                  <a:gd name="T53" fmla="*/ 84 h 110"/>
                  <a:gd name="T54" fmla="*/ 117 w 146"/>
                  <a:gd name="T55" fmla="*/ 91 h 110"/>
                  <a:gd name="T56" fmla="*/ 140 w 146"/>
                  <a:gd name="T57" fmla="*/ 80 h 110"/>
                  <a:gd name="T58" fmla="*/ 143 w 146"/>
                  <a:gd name="T59" fmla="*/ 66 h 110"/>
                  <a:gd name="T60" fmla="*/ 131 w 146"/>
                  <a:gd name="T61" fmla="*/ 47 h 110"/>
                  <a:gd name="T62" fmla="*/ 129 w 146"/>
                  <a:gd name="T63" fmla="*/ 47 h 110"/>
                  <a:gd name="T64" fmla="*/ 127 w 146"/>
                  <a:gd name="T65" fmla="*/ 46 h 110"/>
                  <a:gd name="T66" fmla="*/ 128 w 146"/>
                  <a:gd name="T67" fmla="*/ 45 h 110"/>
                  <a:gd name="T68" fmla="*/ 136 w 146"/>
                  <a:gd name="T69" fmla="*/ 27 h 110"/>
                  <a:gd name="T70" fmla="*/ 128 w 146"/>
                  <a:gd name="T71" fmla="*/ 11 h 110"/>
                  <a:gd name="T72" fmla="*/ 118 w 146"/>
                  <a:gd name="T73" fmla="*/ 9 h 110"/>
                  <a:gd name="T74" fmla="*/ 91 w 146"/>
                  <a:gd name="T75" fmla="*/ 20 h 110"/>
                  <a:gd name="T76" fmla="*/ 90 w 146"/>
                  <a:gd name="T77" fmla="*/ 20 h 110"/>
                  <a:gd name="T78" fmla="*/ 89 w 146"/>
                  <a:gd name="T79" fmla="*/ 19 h 110"/>
                  <a:gd name="T80" fmla="*/ 68 w 146"/>
                  <a:gd name="T81" fmla="*/ 3 h 110"/>
                  <a:gd name="T82" fmla="*/ 55 w 146"/>
                  <a:gd name="T83" fmla="*/ 5 h 110"/>
                  <a:gd name="T84" fmla="*/ 47 w 146"/>
                  <a:gd name="T85" fmla="*/ 12 h 110"/>
                  <a:gd name="T86" fmla="*/ 39 w 146"/>
                  <a:gd name="T87" fmla="*/ 32 h 110"/>
                  <a:gd name="T88" fmla="*/ 39 w 146"/>
                  <a:gd name="T89" fmla="*/ 37 h 110"/>
                  <a:gd name="T90" fmla="*/ 38 w 146"/>
                  <a:gd name="T91" fmla="*/ 37 h 110"/>
                  <a:gd name="T92" fmla="*/ 38 w 146"/>
                  <a:gd name="T93" fmla="*/ 37 h 110"/>
                  <a:gd name="T94" fmla="*/ 38 w 146"/>
                  <a:gd name="T95" fmla="*/ 38 h 110"/>
                  <a:gd name="T96" fmla="*/ 36 w 146"/>
                  <a:gd name="T97" fmla="*/ 38 h 110"/>
                  <a:gd name="T98" fmla="*/ 36 w 146"/>
                  <a:gd name="T99" fmla="*/ 38 h 110"/>
                  <a:gd name="T100" fmla="*/ 34 w 146"/>
                  <a:gd name="T101" fmla="*/ 36 h 110"/>
                  <a:gd name="T102" fmla="*/ 24 w 146"/>
                  <a:gd name="T103" fmla="*/ 35 h 110"/>
                  <a:gd name="T104" fmla="*/ 22 w 146"/>
                  <a:gd name="T105" fmla="*/ 35 h 110"/>
                  <a:gd name="T106" fmla="*/ 9 w 146"/>
                  <a:gd name="T107" fmla="*/ 41 h 110"/>
                  <a:gd name="T108" fmla="*/ 5 w 146"/>
                  <a:gd name="T109" fmla="*/ 47 h 110"/>
                  <a:gd name="T110" fmla="*/ 3 w 146"/>
                  <a:gd name="T111" fmla="*/ 54 h 110"/>
                  <a:gd name="T112" fmla="*/ 29 w 146"/>
                  <a:gd name="T113" fmla="*/ 78 h 110"/>
                  <a:gd name="T114" fmla="*/ 33 w 146"/>
                  <a:gd name="T115" fmla="*/ 77 h 110"/>
                  <a:gd name="T116" fmla="*/ 33 w 146"/>
                  <a:gd name="T117" fmla="*/ 77 h 110"/>
                  <a:gd name="T118" fmla="*/ 34 w 146"/>
                  <a:gd name="T119" fmla="*/ 7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 h="110">
                    <a:moveTo>
                      <a:pt x="42" y="103"/>
                    </a:moveTo>
                    <a:cubicBezTo>
                      <a:pt x="36" y="98"/>
                      <a:pt x="32" y="91"/>
                      <a:pt x="32" y="81"/>
                    </a:cubicBezTo>
                    <a:cubicBezTo>
                      <a:pt x="32" y="81"/>
                      <a:pt x="32" y="81"/>
                      <a:pt x="32" y="81"/>
                    </a:cubicBezTo>
                    <a:cubicBezTo>
                      <a:pt x="31" y="81"/>
                      <a:pt x="30" y="81"/>
                      <a:pt x="29" y="81"/>
                    </a:cubicBezTo>
                    <a:cubicBezTo>
                      <a:pt x="29" y="81"/>
                      <a:pt x="29" y="81"/>
                      <a:pt x="29" y="81"/>
                    </a:cubicBezTo>
                    <a:cubicBezTo>
                      <a:pt x="15" y="81"/>
                      <a:pt x="1" y="68"/>
                      <a:pt x="0" y="54"/>
                    </a:cubicBezTo>
                    <a:cubicBezTo>
                      <a:pt x="0" y="54"/>
                      <a:pt x="0" y="54"/>
                      <a:pt x="0" y="54"/>
                    </a:cubicBezTo>
                    <a:cubicBezTo>
                      <a:pt x="0" y="51"/>
                      <a:pt x="1" y="48"/>
                      <a:pt x="2" y="45"/>
                    </a:cubicBezTo>
                    <a:cubicBezTo>
                      <a:pt x="2" y="45"/>
                      <a:pt x="2" y="45"/>
                      <a:pt x="2" y="45"/>
                    </a:cubicBezTo>
                    <a:cubicBezTo>
                      <a:pt x="2" y="45"/>
                      <a:pt x="8" y="32"/>
                      <a:pt x="21" y="32"/>
                    </a:cubicBezTo>
                    <a:cubicBezTo>
                      <a:pt x="21" y="32"/>
                      <a:pt x="21" y="32"/>
                      <a:pt x="21" y="32"/>
                    </a:cubicBezTo>
                    <a:cubicBezTo>
                      <a:pt x="22" y="32"/>
                      <a:pt x="23" y="32"/>
                      <a:pt x="24" y="32"/>
                    </a:cubicBezTo>
                    <a:cubicBezTo>
                      <a:pt x="24" y="32"/>
                      <a:pt x="24" y="32"/>
                      <a:pt x="24" y="32"/>
                    </a:cubicBezTo>
                    <a:cubicBezTo>
                      <a:pt x="30" y="32"/>
                      <a:pt x="33" y="33"/>
                      <a:pt x="36" y="34"/>
                    </a:cubicBezTo>
                    <a:cubicBezTo>
                      <a:pt x="36" y="34"/>
                      <a:pt x="36" y="34"/>
                      <a:pt x="36" y="34"/>
                    </a:cubicBezTo>
                    <a:cubicBezTo>
                      <a:pt x="36" y="33"/>
                      <a:pt x="36" y="32"/>
                      <a:pt x="36" y="32"/>
                    </a:cubicBezTo>
                    <a:cubicBezTo>
                      <a:pt x="36" y="32"/>
                      <a:pt x="36" y="32"/>
                      <a:pt x="36" y="32"/>
                    </a:cubicBezTo>
                    <a:cubicBezTo>
                      <a:pt x="36" y="12"/>
                      <a:pt x="54" y="3"/>
                      <a:pt x="54" y="3"/>
                    </a:cubicBezTo>
                    <a:cubicBezTo>
                      <a:pt x="54" y="3"/>
                      <a:pt x="54" y="3"/>
                      <a:pt x="54" y="3"/>
                    </a:cubicBezTo>
                    <a:cubicBezTo>
                      <a:pt x="59" y="1"/>
                      <a:pt x="64" y="0"/>
                      <a:pt x="68" y="0"/>
                    </a:cubicBezTo>
                    <a:cubicBezTo>
                      <a:pt x="68" y="0"/>
                      <a:pt x="68" y="0"/>
                      <a:pt x="68" y="0"/>
                    </a:cubicBezTo>
                    <a:cubicBezTo>
                      <a:pt x="78" y="0"/>
                      <a:pt x="87" y="5"/>
                      <a:pt x="91" y="16"/>
                    </a:cubicBezTo>
                    <a:cubicBezTo>
                      <a:pt x="91" y="16"/>
                      <a:pt x="91" y="16"/>
                      <a:pt x="91" y="16"/>
                    </a:cubicBezTo>
                    <a:cubicBezTo>
                      <a:pt x="97" y="10"/>
                      <a:pt x="108" y="6"/>
                      <a:pt x="118" y="6"/>
                    </a:cubicBezTo>
                    <a:cubicBezTo>
                      <a:pt x="118" y="6"/>
                      <a:pt x="118" y="6"/>
                      <a:pt x="118" y="6"/>
                    </a:cubicBezTo>
                    <a:cubicBezTo>
                      <a:pt x="122" y="6"/>
                      <a:pt x="126" y="7"/>
                      <a:pt x="129" y="8"/>
                    </a:cubicBezTo>
                    <a:cubicBezTo>
                      <a:pt x="129" y="8"/>
                      <a:pt x="129" y="8"/>
                      <a:pt x="129" y="8"/>
                    </a:cubicBezTo>
                    <a:cubicBezTo>
                      <a:pt x="136" y="12"/>
                      <a:pt x="139" y="20"/>
                      <a:pt x="139" y="27"/>
                    </a:cubicBezTo>
                    <a:cubicBezTo>
                      <a:pt x="139" y="27"/>
                      <a:pt x="139" y="27"/>
                      <a:pt x="139" y="27"/>
                    </a:cubicBezTo>
                    <a:cubicBezTo>
                      <a:pt x="139" y="33"/>
                      <a:pt x="137" y="40"/>
                      <a:pt x="133" y="44"/>
                    </a:cubicBezTo>
                    <a:cubicBezTo>
                      <a:pt x="133" y="44"/>
                      <a:pt x="133" y="44"/>
                      <a:pt x="133" y="44"/>
                    </a:cubicBezTo>
                    <a:cubicBezTo>
                      <a:pt x="143" y="46"/>
                      <a:pt x="146" y="56"/>
                      <a:pt x="146" y="66"/>
                    </a:cubicBezTo>
                    <a:cubicBezTo>
                      <a:pt x="146" y="66"/>
                      <a:pt x="146" y="66"/>
                      <a:pt x="146" y="66"/>
                    </a:cubicBezTo>
                    <a:cubicBezTo>
                      <a:pt x="146" y="71"/>
                      <a:pt x="145" y="77"/>
                      <a:pt x="143" y="81"/>
                    </a:cubicBezTo>
                    <a:cubicBezTo>
                      <a:pt x="143" y="81"/>
                      <a:pt x="143" y="81"/>
                      <a:pt x="143" y="81"/>
                    </a:cubicBezTo>
                    <a:cubicBezTo>
                      <a:pt x="139" y="89"/>
                      <a:pt x="128" y="94"/>
                      <a:pt x="117" y="94"/>
                    </a:cubicBezTo>
                    <a:cubicBezTo>
                      <a:pt x="117" y="94"/>
                      <a:pt x="117" y="94"/>
                      <a:pt x="117" y="94"/>
                    </a:cubicBezTo>
                    <a:cubicBezTo>
                      <a:pt x="110" y="94"/>
                      <a:pt x="103" y="92"/>
                      <a:pt x="97" y="88"/>
                    </a:cubicBezTo>
                    <a:cubicBezTo>
                      <a:pt x="97" y="88"/>
                      <a:pt x="97" y="88"/>
                      <a:pt x="97" y="88"/>
                    </a:cubicBezTo>
                    <a:cubicBezTo>
                      <a:pt x="95" y="102"/>
                      <a:pt x="79" y="110"/>
                      <a:pt x="63" y="110"/>
                    </a:cubicBezTo>
                    <a:cubicBezTo>
                      <a:pt x="63" y="110"/>
                      <a:pt x="63" y="110"/>
                      <a:pt x="63" y="110"/>
                    </a:cubicBezTo>
                    <a:cubicBezTo>
                      <a:pt x="56" y="110"/>
                      <a:pt x="48" y="108"/>
                      <a:pt x="42" y="103"/>
                    </a:cubicBezTo>
                    <a:close/>
                    <a:moveTo>
                      <a:pt x="34" y="78"/>
                    </a:moveTo>
                    <a:cubicBezTo>
                      <a:pt x="35" y="78"/>
                      <a:pt x="35" y="78"/>
                      <a:pt x="35" y="79"/>
                    </a:cubicBezTo>
                    <a:cubicBezTo>
                      <a:pt x="35" y="79"/>
                      <a:pt x="35" y="79"/>
                      <a:pt x="35" y="79"/>
                    </a:cubicBezTo>
                    <a:cubicBezTo>
                      <a:pt x="35" y="79"/>
                      <a:pt x="35" y="80"/>
                      <a:pt x="35" y="80"/>
                    </a:cubicBezTo>
                    <a:cubicBezTo>
                      <a:pt x="35" y="80"/>
                      <a:pt x="35" y="80"/>
                      <a:pt x="35" y="80"/>
                    </a:cubicBezTo>
                    <a:cubicBezTo>
                      <a:pt x="35" y="99"/>
                      <a:pt x="49" y="107"/>
                      <a:pt x="63" y="107"/>
                    </a:cubicBezTo>
                    <a:cubicBezTo>
                      <a:pt x="63" y="107"/>
                      <a:pt x="63" y="107"/>
                      <a:pt x="63" y="107"/>
                    </a:cubicBezTo>
                    <a:cubicBezTo>
                      <a:pt x="79" y="107"/>
                      <a:pt x="94" y="98"/>
                      <a:pt x="94" y="85"/>
                    </a:cubicBezTo>
                    <a:cubicBezTo>
                      <a:pt x="94" y="85"/>
                      <a:pt x="94" y="85"/>
                      <a:pt x="94" y="85"/>
                    </a:cubicBezTo>
                    <a:cubicBezTo>
                      <a:pt x="94" y="85"/>
                      <a:pt x="95" y="84"/>
                      <a:pt x="95" y="84"/>
                    </a:cubicBezTo>
                    <a:cubicBezTo>
                      <a:pt x="95" y="84"/>
                      <a:pt x="95" y="84"/>
                      <a:pt x="95" y="84"/>
                    </a:cubicBezTo>
                    <a:cubicBezTo>
                      <a:pt x="96" y="84"/>
                      <a:pt x="96" y="84"/>
                      <a:pt x="97" y="84"/>
                    </a:cubicBezTo>
                    <a:cubicBezTo>
                      <a:pt x="97" y="84"/>
                      <a:pt x="97" y="84"/>
                      <a:pt x="97" y="84"/>
                    </a:cubicBezTo>
                    <a:cubicBezTo>
                      <a:pt x="103" y="89"/>
                      <a:pt x="110" y="91"/>
                      <a:pt x="117" y="91"/>
                    </a:cubicBezTo>
                    <a:cubicBezTo>
                      <a:pt x="117" y="91"/>
                      <a:pt x="117" y="91"/>
                      <a:pt x="117" y="91"/>
                    </a:cubicBezTo>
                    <a:cubicBezTo>
                      <a:pt x="128" y="91"/>
                      <a:pt x="137" y="86"/>
                      <a:pt x="140" y="80"/>
                    </a:cubicBezTo>
                    <a:cubicBezTo>
                      <a:pt x="140" y="80"/>
                      <a:pt x="140" y="80"/>
                      <a:pt x="140" y="80"/>
                    </a:cubicBezTo>
                    <a:cubicBezTo>
                      <a:pt x="142" y="76"/>
                      <a:pt x="143" y="71"/>
                      <a:pt x="143" y="66"/>
                    </a:cubicBezTo>
                    <a:cubicBezTo>
                      <a:pt x="143" y="66"/>
                      <a:pt x="143" y="66"/>
                      <a:pt x="143" y="66"/>
                    </a:cubicBezTo>
                    <a:cubicBezTo>
                      <a:pt x="143" y="56"/>
                      <a:pt x="140" y="47"/>
                      <a:pt x="131" y="47"/>
                    </a:cubicBezTo>
                    <a:cubicBezTo>
                      <a:pt x="131" y="47"/>
                      <a:pt x="131" y="47"/>
                      <a:pt x="131" y="47"/>
                    </a:cubicBezTo>
                    <a:cubicBezTo>
                      <a:pt x="130" y="47"/>
                      <a:pt x="129" y="47"/>
                      <a:pt x="129" y="47"/>
                    </a:cubicBezTo>
                    <a:cubicBezTo>
                      <a:pt x="129" y="47"/>
                      <a:pt x="129" y="47"/>
                      <a:pt x="129" y="47"/>
                    </a:cubicBezTo>
                    <a:cubicBezTo>
                      <a:pt x="128" y="47"/>
                      <a:pt x="127" y="47"/>
                      <a:pt x="127" y="46"/>
                    </a:cubicBezTo>
                    <a:cubicBezTo>
                      <a:pt x="127" y="46"/>
                      <a:pt x="127" y="46"/>
                      <a:pt x="127" y="46"/>
                    </a:cubicBezTo>
                    <a:cubicBezTo>
                      <a:pt x="127" y="46"/>
                      <a:pt x="127" y="45"/>
                      <a:pt x="128" y="45"/>
                    </a:cubicBezTo>
                    <a:cubicBezTo>
                      <a:pt x="128" y="45"/>
                      <a:pt x="128" y="45"/>
                      <a:pt x="128" y="45"/>
                    </a:cubicBezTo>
                    <a:cubicBezTo>
                      <a:pt x="133" y="41"/>
                      <a:pt x="136" y="34"/>
                      <a:pt x="136" y="27"/>
                    </a:cubicBezTo>
                    <a:cubicBezTo>
                      <a:pt x="136" y="27"/>
                      <a:pt x="136" y="27"/>
                      <a:pt x="136" y="27"/>
                    </a:cubicBezTo>
                    <a:cubicBezTo>
                      <a:pt x="136" y="20"/>
                      <a:pt x="134" y="14"/>
                      <a:pt x="128" y="11"/>
                    </a:cubicBezTo>
                    <a:cubicBezTo>
                      <a:pt x="128" y="11"/>
                      <a:pt x="128" y="11"/>
                      <a:pt x="128" y="11"/>
                    </a:cubicBezTo>
                    <a:cubicBezTo>
                      <a:pt x="125" y="10"/>
                      <a:pt x="121" y="9"/>
                      <a:pt x="118" y="9"/>
                    </a:cubicBezTo>
                    <a:cubicBezTo>
                      <a:pt x="118" y="9"/>
                      <a:pt x="118" y="9"/>
                      <a:pt x="118" y="9"/>
                    </a:cubicBezTo>
                    <a:cubicBezTo>
                      <a:pt x="108" y="9"/>
                      <a:pt x="97" y="14"/>
                      <a:pt x="91" y="20"/>
                    </a:cubicBezTo>
                    <a:cubicBezTo>
                      <a:pt x="91" y="20"/>
                      <a:pt x="91" y="20"/>
                      <a:pt x="91" y="20"/>
                    </a:cubicBezTo>
                    <a:cubicBezTo>
                      <a:pt x="91" y="20"/>
                      <a:pt x="90" y="20"/>
                      <a:pt x="90" y="20"/>
                    </a:cubicBezTo>
                    <a:cubicBezTo>
                      <a:pt x="90" y="20"/>
                      <a:pt x="90" y="20"/>
                      <a:pt x="90" y="20"/>
                    </a:cubicBezTo>
                    <a:cubicBezTo>
                      <a:pt x="89" y="20"/>
                      <a:pt x="89" y="20"/>
                      <a:pt x="89" y="19"/>
                    </a:cubicBezTo>
                    <a:cubicBezTo>
                      <a:pt x="89" y="19"/>
                      <a:pt x="89" y="19"/>
                      <a:pt x="89" y="19"/>
                    </a:cubicBezTo>
                    <a:cubicBezTo>
                      <a:pt x="85" y="8"/>
                      <a:pt x="78" y="3"/>
                      <a:pt x="68" y="3"/>
                    </a:cubicBezTo>
                    <a:cubicBezTo>
                      <a:pt x="68" y="3"/>
                      <a:pt x="68" y="3"/>
                      <a:pt x="68" y="3"/>
                    </a:cubicBezTo>
                    <a:cubicBezTo>
                      <a:pt x="64" y="3"/>
                      <a:pt x="60" y="4"/>
                      <a:pt x="55" y="5"/>
                    </a:cubicBezTo>
                    <a:cubicBezTo>
                      <a:pt x="55" y="5"/>
                      <a:pt x="55" y="5"/>
                      <a:pt x="55" y="5"/>
                    </a:cubicBezTo>
                    <a:cubicBezTo>
                      <a:pt x="55" y="5"/>
                      <a:pt x="51" y="7"/>
                      <a:pt x="47" y="12"/>
                    </a:cubicBezTo>
                    <a:cubicBezTo>
                      <a:pt x="47" y="12"/>
                      <a:pt x="47" y="12"/>
                      <a:pt x="47" y="12"/>
                    </a:cubicBezTo>
                    <a:cubicBezTo>
                      <a:pt x="43" y="16"/>
                      <a:pt x="39" y="23"/>
                      <a:pt x="39" y="32"/>
                    </a:cubicBezTo>
                    <a:cubicBezTo>
                      <a:pt x="39" y="32"/>
                      <a:pt x="39" y="32"/>
                      <a:pt x="39" y="32"/>
                    </a:cubicBezTo>
                    <a:cubicBezTo>
                      <a:pt x="39" y="33"/>
                      <a:pt x="39" y="35"/>
                      <a:pt x="39" y="37"/>
                    </a:cubicBezTo>
                    <a:cubicBezTo>
                      <a:pt x="39" y="37"/>
                      <a:pt x="39" y="37"/>
                      <a:pt x="39" y="37"/>
                    </a:cubicBezTo>
                    <a:cubicBezTo>
                      <a:pt x="38" y="37"/>
                      <a:pt x="38" y="37"/>
                      <a:pt x="38" y="37"/>
                    </a:cubicBezTo>
                    <a:cubicBezTo>
                      <a:pt x="39" y="36"/>
                      <a:pt x="39" y="36"/>
                      <a:pt x="39" y="36"/>
                    </a:cubicBezTo>
                    <a:cubicBezTo>
                      <a:pt x="38" y="37"/>
                      <a:pt x="38" y="37"/>
                      <a:pt x="38" y="37"/>
                    </a:cubicBezTo>
                    <a:cubicBezTo>
                      <a:pt x="39" y="37"/>
                      <a:pt x="39" y="37"/>
                      <a:pt x="39" y="37"/>
                    </a:cubicBezTo>
                    <a:cubicBezTo>
                      <a:pt x="39" y="38"/>
                      <a:pt x="39" y="38"/>
                      <a:pt x="38" y="38"/>
                    </a:cubicBezTo>
                    <a:cubicBezTo>
                      <a:pt x="38" y="38"/>
                      <a:pt x="38" y="38"/>
                      <a:pt x="38" y="38"/>
                    </a:cubicBezTo>
                    <a:cubicBezTo>
                      <a:pt x="38" y="39"/>
                      <a:pt x="37" y="39"/>
                      <a:pt x="36" y="38"/>
                    </a:cubicBezTo>
                    <a:cubicBezTo>
                      <a:pt x="36" y="38"/>
                      <a:pt x="36" y="38"/>
                      <a:pt x="36" y="38"/>
                    </a:cubicBezTo>
                    <a:cubicBezTo>
                      <a:pt x="36" y="38"/>
                      <a:pt x="36" y="38"/>
                      <a:pt x="36" y="38"/>
                    </a:cubicBezTo>
                    <a:cubicBezTo>
                      <a:pt x="36" y="38"/>
                      <a:pt x="36" y="38"/>
                      <a:pt x="36" y="38"/>
                    </a:cubicBezTo>
                    <a:cubicBezTo>
                      <a:pt x="36" y="37"/>
                      <a:pt x="35" y="37"/>
                      <a:pt x="34" y="36"/>
                    </a:cubicBezTo>
                    <a:cubicBezTo>
                      <a:pt x="34" y="36"/>
                      <a:pt x="34" y="36"/>
                      <a:pt x="34" y="36"/>
                    </a:cubicBezTo>
                    <a:cubicBezTo>
                      <a:pt x="32" y="36"/>
                      <a:pt x="29" y="35"/>
                      <a:pt x="24" y="35"/>
                    </a:cubicBezTo>
                    <a:cubicBezTo>
                      <a:pt x="24" y="35"/>
                      <a:pt x="24" y="35"/>
                      <a:pt x="24" y="35"/>
                    </a:cubicBezTo>
                    <a:cubicBezTo>
                      <a:pt x="23" y="35"/>
                      <a:pt x="22" y="35"/>
                      <a:pt x="22" y="35"/>
                    </a:cubicBezTo>
                    <a:cubicBezTo>
                      <a:pt x="22" y="35"/>
                      <a:pt x="22" y="35"/>
                      <a:pt x="22" y="35"/>
                    </a:cubicBezTo>
                    <a:cubicBezTo>
                      <a:pt x="16" y="35"/>
                      <a:pt x="12" y="38"/>
                      <a:pt x="9" y="41"/>
                    </a:cubicBezTo>
                    <a:cubicBezTo>
                      <a:pt x="9" y="41"/>
                      <a:pt x="9" y="41"/>
                      <a:pt x="9" y="41"/>
                    </a:cubicBezTo>
                    <a:cubicBezTo>
                      <a:pt x="6" y="44"/>
                      <a:pt x="5" y="47"/>
                      <a:pt x="5" y="47"/>
                    </a:cubicBezTo>
                    <a:cubicBezTo>
                      <a:pt x="5" y="47"/>
                      <a:pt x="5" y="47"/>
                      <a:pt x="5" y="47"/>
                    </a:cubicBezTo>
                    <a:cubicBezTo>
                      <a:pt x="4" y="49"/>
                      <a:pt x="3" y="51"/>
                      <a:pt x="3" y="54"/>
                    </a:cubicBezTo>
                    <a:cubicBezTo>
                      <a:pt x="3" y="54"/>
                      <a:pt x="3" y="54"/>
                      <a:pt x="3" y="54"/>
                    </a:cubicBezTo>
                    <a:cubicBezTo>
                      <a:pt x="3" y="66"/>
                      <a:pt x="16" y="78"/>
                      <a:pt x="29" y="78"/>
                    </a:cubicBezTo>
                    <a:cubicBezTo>
                      <a:pt x="29" y="78"/>
                      <a:pt x="29" y="78"/>
                      <a:pt x="29" y="78"/>
                    </a:cubicBezTo>
                    <a:cubicBezTo>
                      <a:pt x="30" y="78"/>
                      <a:pt x="31" y="78"/>
                      <a:pt x="33" y="77"/>
                    </a:cubicBezTo>
                    <a:cubicBezTo>
                      <a:pt x="33" y="77"/>
                      <a:pt x="33" y="77"/>
                      <a:pt x="33" y="77"/>
                    </a:cubicBezTo>
                    <a:cubicBezTo>
                      <a:pt x="33" y="77"/>
                      <a:pt x="33" y="77"/>
                      <a:pt x="33" y="77"/>
                    </a:cubicBezTo>
                    <a:cubicBezTo>
                      <a:pt x="33" y="77"/>
                      <a:pt x="33" y="77"/>
                      <a:pt x="33" y="77"/>
                    </a:cubicBezTo>
                    <a:cubicBezTo>
                      <a:pt x="34" y="77"/>
                      <a:pt x="34" y="77"/>
                      <a:pt x="34"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6" name="Freeform 184"/>
              <p:cNvSpPr/>
              <p:nvPr/>
            </p:nvSpPr>
            <p:spPr bwMode="auto">
              <a:xfrm>
                <a:off x="4447" y="2018"/>
                <a:ext cx="251" cy="201"/>
              </a:xfrm>
              <a:custGeom>
                <a:avLst/>
                <a:gdLst>
                  <a:gd name="T0" fmla="*/ 29 w 106"/>
                  <a:gd name="T1" fmla="*/ 27 h 85"/>
                  <a:gd name="T2" fmla="*/ 41 w 106"/>
                  <a:gd name="T3" fmla="*/ 4 h 85"/>
                  <a:gd name="T4" fmla="*/ 66 w 106"/>
                  <a:gd name="T5" fmla="*/ 14 h 85"/>
                  <a:gd name="T6" fmla="*/ 92 w 106"/>
                  <a:gd name="T7" fmla="*/ 8 h 85"/>
                  <a:gd name="T8" fmla="*/ 93 w 106"/>
                  <a:gd name="T9" fmla="*/ 33 h 85"/>
                  <a:gd name="T10" fmla="*/ 102 w 106"/>
                  <a:gd name="T11" fmla="*/ 57 h 85"/>
                  <a:gd name="T12" fmla="*/ 70 w 106"/>
                  <a:gd name="T13" fmla="*/ 61 h 85"/>
                  <a:gd name="T14" fmla="*/ 26 w 106"/>
                  <a:gd name="T15" fmla="*/ 56 h 85"/>
                  <a:gd name="T16" fmla="*/ 5 w 106"/>
                  <a:gd name="T17" fmla="*/ 33 h 85"/>
                  <a:gd name="T18" fmla="*/ 18 w 106"/>
                  <a:gd name="T19" fmla="*/ 24 h 85"/>
                  <a:gd name="T20" fmla="*/ 29 w 106"/>
                  <a:gd name="T21" fmla="*/ 2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85">
                    <a:moveTo>
                      <a:pt x="29" y="27"/>
                    </a:moveTo>
                    <a:cubicBezTo>
                      <a:pt x="27" y="11"/>
                      <a:pt x="41" y="4"/>
                      <a:pt x="41" y="4"/>
                    </a:cubicBezTo>
                    <a:cubicBezTo>
                      <a:pt x="53" y="0"/>
                      <a:pt x="62" y="3"/>
                      <a:pt x="66" y="14"/>
                    </a:cubicBezTo>
                    <a:cubicBezTo>
                      <a:pt x="72" y="8"/>
                      <a:pt x="84" y="4"/>
                      <a:pt x="92" y="8"/>
                    </a:cubicBezTo>
                    <a:cubicBezTo>
                      <a:pt x="102" y="13"/>
                      <a:pt x="101" y="28"/>
                      <a:pt x="93" y="33"/>
                    </a:cubicBezTo>
                    <a:cubicBezTo>
                      <a:pt x="105" y="32"/>
                      <a:pt x="106" y="49"/>
                      <a:pt x="102" y="57"/>
                    </a:cubicBezTo>
                    <a:cubicBezTo>
                      <a:pt x="98" y="66"/>
                      <a:pt x="81" y="70"/>
                      <a:pt x="70" y="61"/>
                    </a:cubicBezTo>
                    <a:cubicBezTo>
                      <a:pt x="70" y="80"/>
                      <a:pt x="25" y="85"/>
                      <a:pt x="26" y="56"/>
                    </a:cubicBezTo>
                    <a:cubicBezTo>
                      <a:pt x="14" y="59"/>
                      <a:pt x="0" y="46"/>
                      <a:pt x="5" y="33"/>
                    </a:cubicBezTo>
                    <a:cubicBezTo>
                      <a:pt x="5" y="33"/>
                      <a:pt x="9" y="25"/>
                      <a:pt x="18" y="24"/>
                    </a:cubicBezTo>
                    <a:cubicBezTo>
                      <a:pt x="27" y="24"/>
                      <a:pt x="29" y="27"/>
                      <a:pt x="29" y="27"/>
                    </a:cubicBezTo>
                    <a:close/>
                  </a:path>
                </a:pathLst>
              </a:custGeom>
              <a:solidFill>
                <a:srgbClr val="C2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7" name="Freeform 185"/>
              <p:cNvSpPr>
                <a:spLocks noEditPoints="1"/>
              </p:cNvSpPr>
              <p:nvPr/>
            </p:nvSpPr>
            <p:spPr bwMode="auto">
              <a:xfrm>
                <a:off x="4454" y="2020"/>
                <a:ext cx="244" cy="183"/>
              </a:xfrm>
              <a:custGeom>
                <a:avLst/>
                <a:gdLst>
                  <a:gd name="T0" fmla="*/ 22 w 103"/>
                  <a:gd name="T1" fmla="*/ 57 h 77"/>
                  <a:gd name="T2" fmla="*/ 20 w 103"/>
                  <a:gd name="T3" fmla="*/ 57 h 77"/>
                  <a:gd name="T4" fmla="*/ 0 w 103"/>
                  <a:gd name="T5" fmla="*/ 38 h 77"/>
                  <a:gd name="T6" fmla="*/ 1 w 103"/>
                  <a:gd name="T7" fmla="*/ 32 h 77"/>
                  <a:gd name="T8" fmla="*/ 15 w 103"/>
                  <a:gd name="T9" fmla="*/ 22 h 77"/>
                  <a:gd name="T10" fmla="*/ 16 w 103"/>
                  <a:gd name="T11" fmla="*/ 22 h 77"/>
                  <a:gd name="T12" fmla="*/ 24 w 103"/>
                  <a:gd name="T13" fmla="*/ 23 h 77"/>
                  <a:gd name="T14" fmla="*/ 24 w 103"/>
                  <a:gd name="T15" fmla="*/ 22 h 77"/>
                  <a:gd name="T16" fmla="*/ 38 w 103"/>
                  <a:gd name="T17" fmla="*/ 2 h 77"/>
                  <a:gd name="T18" fmla="*/ 47 w 103"/>
                  <a:gd name="T19" fmla="*/ 0 h 77"/>
                  <a:gd name="T20" fmla="*/ 64 w 103"/>
                  <a:gd name="T21" fmla="*/ 11 h 77"/>
                  <a:gd name="T22" fmla="*/ 82 w 103"/>
                  <a:gd name="T23" fmla="*/ 4 h 77"/>
                  <a:gd name="T24" fmla="*/ 90 w 103"/>
                  <a:gd name="T25" fmla="*/ 6 h 77"/>
                  <a:gd name="T26" fmla="*/ 98 w 103"/>
                  <a:gd name="T27" fmla="*/ 19 h 77"/>
                  <a:gd name="T28" fmla="*/ 93 w 103"/>
                  <a:gd name="T29" fmla="*/ 31 h 77"/>
                  <a:gd name="T30" fmla="*/ 103 w 103"/>
                  <a:gd name="T31" fmla="*/ 46 h 77"/>
                  <a:gd name="T32" fmla="*/ 100 w 103"/>
                  <a:gd name="T33" fmla="*/ 57 h 77"/>
                  <a:gd name="T34" fmla="*/ 82 w 103"/>
                  <a:gd name="T35" fmla="*/ 66 h 77"/>
                  <a:gd name="T36" fmla="*/ 68 w 103"/>
                  <a:gd name="T37" fmla="*/ 62 h 77"/>
                  <a:gd name="T38" fmla="*/ 44 w 103"/>
                  <a:gd name="T39" fmla="*/ 77 h 77"/>
                  <a:gd name="T40" fmla="*/ 29 w 103"/>
                  <a:gd name="T41" fmla="*/ 72 h 77"/>
                  <a:gd name="T42" fmla="*/ 25 w 103"/>
                  <a:gd name="T43" fmla="*/ 55 h 77"/>
                  <a:gd name="T44" fmla="*/ 25 w 103"/>
                  <a:gd name="T45" fmla="*/ 56 h 77"/>
                  <a:gd name="T46" fmla="*/ 44 w 103"/>
                  <a:gd name="T47" fmla="*/ 74 h 77"/>
                  <a:gd name="T48" fmla="*/ 65 w 103"/>
                  <a:gd name="T49" fmla="*/ 60 h 77"/>
                  <a:gd name="T50" fmla="*/ 66 w 103"/>
                  <a:gd name="T51" fmla="*/ 58 h 77"/>
                  <a:gd name="T52" fmla="*/ 68 w 103"/>
                  <a:gd name="T53" fmla="*/ 58 h 77"/>
                  <a:gd name="T54" fmla="*/ 82 w 103"/>
                  <a:gd name="T55" fmla="*/ 63 h 77"/>
                  <a:gd name="T56" fmla="*/ 98 w 103"/>
                  <a:gd name="T57" fmla="*/ 56 h 77"/>
                  <a:gd name="T58" fmla="*/ 100 w 103"/>
                  <a:gd name="T59" fmla="*/ 46 h 77"/>
                  <a:gd name="T60" fmla="*/ 91 w 103"/>
                  <a:gd name="T61" fmla="*/ 34 h 77"/>
                  <a:gd name="T62" fmla="*/ 90 w 103"/>
                  <a:gd name="T63" fmla="*/ 34 h 77"/>
                  <a:gd name="T64" fmla="*/ 88 w 103"/>
                  <a:gd name="T65" fmla="*/ 33 h 77"/>
                  <a:gd name="T66" fmla="*/ 89 w 103"/>
                  <a:gd name="T67" fmla="*/ 31 h 77"/>
                  <a:gd name="T68" fmla="*/ 95 w 103"/>
                  <a:gd name="T69" fmla="*/ 19 h 77"/>
                  <a:gd name="T70" fmla="*/ 89 w 103"/>
                  <a:gd name="T71" fmla="*/ 8 h 77"/>
                  <a:gd name="T72" fmla="*/ 82 w 103"/>
                  <a:gd name="T73" fmla="*/ 7 h 77"/>
                  <a:gd name="T74" fmla="*/ 64 w 103"/>
                  <a:gd name="T75" fmla="*/ 14 h 77"/>
                  <a:gd name="T76" fmla="*/ 62 w 103"/>
                  <a:gd name="T77" fmla="*/ 15 h 77"/>
                  <a:gd name="T78" fmla="*/ 61 w 103"/>
                  <a:gd name="T79" fmla="*/ 14 h 77"/>
                  <a:gd name="T80" fmla="*/ 47 w 103"/>
                  <a:gd name="T81" fmla="*/ 3 h 77"/>
                  <a:gd name="T82" fmla="*/ 39 w 103"/>
                  <a:gd name="T83" fmla="*/ 4 h 77"/>
                  <a:gd name="T84" fmla="*/ 33 w 103"/>
                  <a:gd name="T85" fmla="*/ 9 h 77"/>
                  <a:gd name="T86" fmla="*/ 27 w 103"/>
                  <a:gd name="T87" fmla="*/ 22 h 77"/>
                  <a:gd name="T88" fmla="*/ 28 w 103"/>
                  <a:gd name="T89" fmla="*/ 26 h 77"/>
                  <a:gd name="T90" fmla="*/ 26 w 103"/>
                  <a:gd name="T91" fmla="*/ 26 h 77"/>
                  <a:gd name="T92" fmla="*/ 26 w 103"/>
                  <a:gd name="T93" fmla="*/ 26 h 77"/>
                  <a:gd name="T94" fmla="*/ 27 w 103"/>
                  <a:gd name="T95" fmla="*/ 27 h 77"/>
                  <a:gd name="T96" fmla="*/ 25 w 103"/>
                  <a:gd name="T97" fmla="*/ 27 h 77"/>
                  <a:gd name="T98" fmla="*/ 25 w 103"/>
                  <a:gd name="T99" fmla="*/ 27 h 77"/>
                  <a:gd name="T100" fmla="*/ 24 w 103"/>
                  <a:gd name="T101" fmla="*/ 26 h 77"/>
                  <a:gd name="T102" fmla="*/ 16 w 103"/>
                  <a:gd name="T103" fmla="*/ 25 h 77"/>
                  <a:gd name="T104" fmla="*/ 15 w 103"/>
                  <a:gd name="T105" fmla="*/ 25 h 77"/>
                  <a:gd name="T106" fmla="*/ 7 w 103"/>
                  <a:gd name="T107" fmla="*/ 29 h 77"/>
                  <a:gd name="T108" fmla="*/ 4 w 103"/>
                  <a:gd name="T109" fmla="*/ 33 h 77"/>
                  <a:gd name="T110" fmla="*/ 3 w 103"/>
                  <a:gd name="T111" fmla="*/ 38 h 77"/>
                  <a:gd name="T112" fmla="*/ 20 w 103"/>
                  <a:gd name="T113" fmla="*/ 54 h 77"/>
                  <a:gd name="T114" fmla="*/ 23 w 103"/>
                  <a:gd name="T115" fmla="*/ 54 h 77"/>
                  <a:gd name="T116" fmla="*/ 23 w 103"/>
                  <a:gd name="T117" fmla="*/ 54 h 77"/>
                  <a:gd name="T118" fmla="*/ 24 w 103"/>
                  <a:gd name="T119" fmla="*/ 5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77">
                    <a:moveTo>
                      <a:pt x="29" y="72"/>
                    </a:moveTo>
                    <a:cubicBezTo>
                      <a:pt x="25" y="69"/>
                      <a:pt x="22" y="64"/>
                      <a:pt x="22" y="57"/>
                    </a:cubicBezTo>
                    <a:cubicBezTo>
                      <a:pt x="22" y="57"/>
                      <a:pt x="22" y="57"/>
                      <a:pt x="22" y="57"/>
                    </a:cubicBezTo>
                    <a:cubicBezTo>
                      <a:pt x="21" y="57"/>
                      <a:pt x="20" y="57"/>
                      <a:pt x="20" y="57"/>
                    </a:cubicBezTo>
                    <a:cubicBezTo>
                      <a:pt x="20" y="57"/>
                      <a:pt x="20" y="57"/>
                      <a:pt x="20" y="57"/>
                    </a:cubicBezTo>
                    <a:cubicBezTo>
                      <a:pt x="10" y="57"/>
                      <a:pt x="0" y="48"/>
                      <a:pt x="0" y="38"/>
                    </a:cubicBezTo>
                    <a:cubicBezTo>
                      <a:pt x="0" y="38"/>
                      <a:pt x="0" y="38"/>
                      <a:pt x="0" y="38"/>
                    </a:cubicBezTo>
                    <a:cubicBezTo>
                      <a:pt x="0" y="36"/>
                      <a:pt x="0" y="34"/>
                      <a:pt x="1" y="32"/>
                    </a:cubicBezTo>
                    <a:cubicBezTo>
                      <a:pt x="1" y="32"/>
                      <a:pt x="1" y="32"/>
                      <a:pt x="1" y="32"/>
                    </a:cubicBezTo>
                    <a:cubicBezTo>
                      <a:pt x="1" y="32"/>
                      <a:pt x="5" y="22"/>
                      <a:pt x="15" y="22"/>
                    </a:cubicBezTo>
                    <a:cubicBezTo>
                      <a:pt x="15" y="22"/>
                      <a:pt x="15" y="22"/>
                      <a:pt x="15" y="22"/>
                    </a:cubicBezTo>
                    <a:cubicBezTo>
                      <a:pt x="15" y="22"/>
                      <a:pt x="16" y="22"/>
                      <a:pt x="16" y="22"/>
                    </a:cubicBezTo>
                    <a:cubicBezTo>
                      <a:pt x="16" y="22"/>
                      <a:pt x="16" y="22"/>
                      <a:pt x="16" y="22"/>
                    </a:cubicBezTo>
                    <a:cubicBezTo>
                      <a:pt x="20" y="22"/>
                      <a:pt x="23" y="22"/>
                      <a:pt x="24" y="23"/>
                    </a:cubicBezTo>
                    <a:cubicBezTo>
                      <a:pt x="24" y="23"/>
                      <a:pt x="24" y="23"/>
                      <a:pt x="24" y="23"/>
                    </a:cubicBezTo>
                    <a:cubicBezTo>
                      <a:pt x="24" y="23"/>
                      <a:pt x="24" y="23"/>
                      <a:pt x="24" y="22"/>
                    </a:cubicBezTo>
                    <a:cubicBezTo>
                      <a:pt x="24" y="22"/>
                      <a:pt x="24" y="22"/>
                      <a:pt x="24" y="22"/>
                    </a:cubicBezTo>
                    <a:cubicBezTo>
                      <a:pt x="24" y="8"/>
                      <a:pt x="37" y="2"/>
                      <a:pt x="38" y="2"/>
                    </a:cubicBezTo>
                    <a:cubicBezTo>
                      <a:pt x="38" y="2"/>
                      <a:pt x="38" y="2"/>
                      <a:pt x="38" y="2"/>
                    </a:cubicBezTo>
                    <a:cubicBezTo>
                      <a:pt x="41" y="0"/>
                      <a:pt x="44" y="0"/>
                      <a:pt x="47" y="0"/>
                    </a:cubicBezTo>
                    <a:cubicBezTo>
                      <a:pt x="47" y="0"/>
                      <a:pt x="47" y="0"/>
                      <a:pt x="47" y="0"/>
                    </a:cubicBezTo>
                    <a:cubicBezTo>
                      <a:pt x="55" y="0"/>
                      <a:pt x="61" y="3"/>
                      <a:pt x="64" y="11"/>
                    </a:cubicBezTo>
                    <a:cubicBezTo>
                      <a:pt x="64" y="11"/>
                      <a:pt x="64" y="11"/>
                      <a:pt x="64" y="11"/>
                    </a:cubicBezTo>
                    <a:cubicBezTo>
                      <a:pt x="68" y="7"/>
                      <a:pt x="75" y="4"/>
                      <a:pt x="82" y="4"/>
                    </a:cubicBezTo>
                    <a:cubicBezTo>
                      <a:pt x="82" y="4"/>
                      <a:pt x="82" y="4"/>
                      <a:pt x="82" y="4"/>
                    </a:cubicBezTo>
                    <a:cubicBezTo>
                      <a:pt x="85" y="4"/>
                      <a:pt x="88" y="4"/>
                      <a:pt x="90" y="6"/>
                    </a:cubicBezTo>
                    <a:cubicBezTo>
                      <a:pt x="90" y="6"/>
                      <a:pt x="90" y="6"/>
                      <a:pt x="90" y="6"/>
                    </a:cubicBezTo>
                    <a:cubicBezTo>
                      <a:pt x="95" y="8"/>
                      <a:pt x="98" y="14"/>
                      <a:pt x="98" y="19"/>
                    </a:cubicBezTo>
                    <a:cubicBezTo>
                      <a:pt x="98" y="19"/>
                      <a:pt x="98" y="19"/>
                      <a:pt x="98" y="19"/>
                    </a:cubicBezTo>
                    <a:cubicBezTo>
                      <a:pt x="98" y="23"/>
                      <a:pt x="96" y="28"/>
                      <a:pt x="93" y="31"/>
                    </a:cubicBezTo>
                    <a:cubicBezTo>
                      <a:pt x="93" y="31"/>
                      <a:pt x="93" y="31"/>
                      <a:pt x="93" y="31"/>
                    </a:cubicBezTo>
                    <a:cubicBezTo>
                      <a:pt x="100" y="32"/>
                      <a:pt x="103" y="39"/>
                      <a:pt x="103" y="46"/>
                    </a:cubicBezTo>
                    <a:cubicBezTo>
                      <a:pt x="103" y="46"/>
                      <a:pt x="103" y="46"/>
                      <a:pt x="103" y="46"/>
                    </a:cubicBezTo>
                    <a:cubicBezTo>
                      <a:pt x="103" y="50"/>
                      <a:pt x="102" y="54"/>
                      <a:pt x="100" y="57"/>
                    </a:cubicBezTo>
                    <a:cubicBezTo>
                      <a:pt x="100" y="57"/>
                      <a:pt x="100" y="57"/>
                      <a:pt x="100" y="57"/>
                    </a:cubicBezTo>
                    <a:cubicBezTo>
                      <a:pt x="97" y="63"/>
                      <a:pt x="90" y="66"/>
                      <a:pt x="82" y="66"/>
                    </a:cubicBezTo>
                    <a:cubicBezTo>
                      <a:pt x="82" y="66"/>
                      <a:pt x="82" y="66"/>
                      <a:pt x="82" y="66"/>
                    </a:cubicBezTo>
                    <a:cubicBezTo>
                      <a:pt x="77" y="66"/>
                      <a:pt x="72" y="65"/>
                      <a:pt x="68" y="62"/>
                    </a:cubicBezTo>
                    <a:cubicBezTo>
                      <a:pt x="68" y="62"/>
                      <a:pt x="68" y="62"/>
                      <a:pt x="68" y="62"/>
                    </a:cubicBezTo>
                    <a:cubicBezTo>
                      <a:pt x="66" y="72"/>
                      <a:pt x="55" y="77"/>
                      <a:pt x="44" y="77"/>
                    </a:cubicBezTo>
                    <a:cubicBezTo>
                      <a:pt x="44" y="77"/>
                      <a:pt x="44" y="77"/>
                      <a:pt x="44" y="77"/>
                    </a:cubicBezTo>
                    <a:cubicBezTo>
                      <a:pt x="39" y="77"/>
                      <a:pt x="33" y="76"/>
                      <a:pt x="29" y="72"/>
                    </a:cubicBezTo>
                    <a:close/>
                    <a:moveTo>
                      <a:pt x="24" y="54"/>
                    </a:moveTo>
                    <a:cubicBezTo>
                      <a:pt x="24" y="54"/>
                      <a:pt x="25" y="55"/>
                      <a:pt x="25" y="55"/>
                    </a:cubicBezTo>
                    <a:cubicBezTo>
                      <a:pt x="25" y="55"/>
                      <a:pt x="25" y="55"/>
                      <a:pt x="25" y="55"/>
                    </a:cubicBezTo>
                    <a:cubicBezTo>
                      <a:pt x="25" y="56"/>
                      <a:pt x="25" y="56"/>
                      <a:pt x="25" y="56"/>
                    </a:cubicBezTo>
                    <a:cubicBezTo>
                      <a:pt x="25" y="56"/>
                      <a:pt x="25" y="56"/>
                      <a:pt x="25" y="56"/>
                    </a:cubicBezTo>
                    <a:cubicBezTo>
                      <a:pt x="25" y="69"/>
                      <a:pt x="34" y="74"/>
                      <a:pt x="44" y="74"/>
                    </a:cubicBezTo>
                    <a:cubicBezTo>
                      <a:pt x="44" y="74"/>
                      <a:pt x="44" y="74"/>
                      <a:pt x="44" y="74"/>
                    </a:cubicBezTo>
                    <a:cubicBezTo>
                      <a:pt x="55" y="74"/>
                      <a:pt x="65" y="68"/>
                      <a:pt x="65" y="60"/>
                    </a:cubicBezTo>
                    <a:cubicBezTo>
                      <a:pt x="65" y="60"/>
                      <a:pt x="65" y="60"/>
                      <a:pt x="65" y="60"/>
                    </a:cubicBezTo>
                    <a:cubicBezTo>
                      <a:pt x="65" y="59"/>
                      <a:pt x="66" y="59"/>
                      <a:pt x="66" y="58"/>
                    </a:cubicBezTo>
                    <a:cubicBezTo>
                      <a:pt x="66" y="58"/>
                      <a:pt x="66" y="58"/>
                      <a:pt x="66" y="58"/>
                    </a:cubicBezTo>
                    <a:cubicBezTo>
                      <a:pt x="67" y="58"/>
                      <a:pt x="67" y="58"/>
                      <a:pt x="68" y="58"/>
                    </a:cubicBezTo>
                    <a:cubicBezTo>
                      <a:pt x="68" y="58"/>
                      <a:pt x="68" y="58"/>
                      <a:pt x="68" y="58"/>
                    </a:cubicBezTo>
                    <a:cubicBezTo>
                      <a:pt x="72" y="62"/>
                      <a:pt x="77" y="63"/>
                      <a:pt x="82" y="63"/>
                    </a:cubicBezTo>
                    <a:cubicBezTo>
                      <a:pt x="82" y="63"/>
                      <a:pt x="82" y="63"/>
                      <a:pt x="82" y="63"/>
                    </a:cubicBezTo>
                    <a:cubicBezTo>
                      <a:pt x="89" y="63"/>
                      <a:pt x="95" y="60"/>
                      <a:pt x="98" y="56"/>
                    </a:cubicBezTo>
                    <a:cubicBezTo>
                      <a:pt x="98" y="56"/>
                      <a:pt x="98" y="56"/>
                      <a:pt x="98" y="56"/>
                    </a:cubicBezTo>
                    <a:cubicBezTo>
                      <a:pt x="99" y="53"/>
                      <a:pt x="100" y="50"/>
                      <a:pt x="100" y="46"/>
                    </a:cubicBezTo>
                    <a:cubicBezTo>
                      <a:pt x="100" y="46"/>
                      <a:pt x="100" y="46"/>
                      <a:pt x="100" y="46"/>
                    </a:cubicBezTo>
                    <a:cubicBezTo>
                      <a:pt x="99" y="39"/>
                      <a:pt x="97" y="34"/>
                      <a:pt x="91" y="34"/>
                    </a:cubicBezTo>
                    <a:cubicBezTo>
                      <a:pt x="91" y="34"/>
                      <a:pt x="91" y="34"/>
                      <a:pt x="91" y="34"/>
                    </a:cubicBezTo>
                    <a:cubicBezTo>
                      <a:pt x="91" y="34"/>
                      <a:pt x="90" y="34"/>
                      <a:pt x="90" y="34"/>
                    </a:cubicBezTo>
                    <a:cubicBezTo>
                      <a:pt x="90" y="34"/>
                      <a:pt x="90" y="34"/>
                      <a:pt x="90" y="34"/>
                    </a:cubicBezTo>
                    <a:cubicBezTo>
                      <a:pt x="89" y="34"/>
                      <a:pt x="88" y="33"/>
                      <a:pt x="88" y="33"/>
                    </a:cubicBezTo>
                    <a:cubicBezTo>
                      <a:pt x="88" y="33"/>
                      <a:pt x="88" y="33"/>
                      <a:pt x="88" y="33"/>
                    </a:cubicBezTo>
                    <a:cubicBezTo>
                      <a:pt x="88" y="32"/>
                      <a:pt x="88" y="31"/>
                      <a:pt x="89" y="31"/>
                    </a:cubicBezTo>
                    <a:cubicBezTo>
                      <a:pt x="89" y="31"/>
                      <a:pt x="89" y="31"/>
                      <a:pt x="89" y="31"/>
                    </a:cubicBezTo>
                    <a:cubicBezTo>
                      <a:pt x="92" y="29"/>
                      <a:pt x="95" y="24"/>
                      <a:pt x="95" y="19"/>
                    </a:cubicBezTo>
                    <a:cubicBezTo>
                      <a:pt x="95" y="19"/>
                      <a:pt x="95" y="19"/>
                      <a:pt x="95" y="19"/>
                    </a:cubicBezTo>
                    <a:cubicBezTo>
                      <a:pt x="95" y="15"/>
                      <a:pt x="93" y="10"/>
                      <a:pt x="89" y="8"/>
                    </a:cubicBezTo>
                    <a:cubicBezTo>
                      <a:pt x="89" y="8"/>
                      <a:pt x="89" y="8"/>
                      <a:pt x="89" y="8"/>
                    </a:cubicBezTo>
                    <a:cubicBezTo>
                      <a:pt x="87" y="7"/>
                      <a:pt x="85" y="7"/>
                      <a:pt x="82" y="7"/>
                    </a:cubicBezTo>
                    <a:cubicBezTo>
                      <a:pt x="82" y="7"/>
                      <a:pt x="82" y="7"/>
                      <a:pt x="82" y="7"/>
                    </a:cubicBezTo>
                    <a:cubicBezTo>
                      <a:pt x="75" y="7"/>
                      <a:pt x="68" y="10"/>
                      <a:pt x="64" y="14"/>
                    </a:cubicBezTo>
                    <a:cubicBezTo>
                      <a:pt x="64" y="14"/>
                      <a:pt x="64" y="14"/>
                      <a:pt x="64" y="14"/>
                    </a:cubicBezTo>
                    <a:cubicBezTo>
                      <a:pt x="64" y="15"/>
                      <a:pt x="63" y="15"/>
                      <a:pt x="62" y="15"/>
                    </a:cubicBezTo>
                    <a:cubicBezTo>
                      <a:pt x="62" y="15"/>
                      <a:pt x="62" y="15"/>
                      <a:pt x="62" y="15"/>
                    </a:cubicBezTo>
                    <a:cubicBezTo>
                      <a:pt x="62" y="15"/>
                      <a:pt x="62" y="14"/>
                      <a:pt x="61" y="14"/>
                    </a:cubicBezTo>
                    <a:cubicBezTo>
                      <a:pt x="61" y="14"/>
                      <a:pt x="61" y="14"/>
                      <a:pt x="61" y="14"/>
                    </a:cubicBezTo>
                    <a:cubicBezTo>
                      <a:pt x="59" y="6"/>
                      <a:pt x="54" y="3"/>
                      <a:pt x="47" y="3"/>
                    </a:cubicBezTo>
                    <a:cubicBezTo>
                      <a:pt x="47" y="3"/>
                      <a:pt x="47" y="3"/>
                      <a:pt x="47" y="3"/>
                    </a:cubicBezTo>
                    <a:cubicBezTo>
                      <a:pt x="45" y="3"/>
                      <a:pt x="42" y="3"/>
                      <a:pt x="39" y="4"/>
                    </a:cubicBezTo>
                    <a:cubicBezTo>
                      <a:pt x="39" y="4"/>
                      <a:pt x="39" y="4"/>
                      <a:pt x="39" y="4"/>
                    </a:cubicBezTo>
                    <a:cubicBezTo>
                      <a:pt x="39" y="4"/>
                      <a:pt x="36" y="6"/>
                      <a:pt x="33" y="9"/>
                    </a:cubicBezTo>
                    <a:cubicBezTo>
                      <a:pt x="33" y="9"/>
                      <a:pt x="33" y="9"/>
                      <a:pt x="33" y="9"/>
                    </a:cubicBezTo>
                    <a:cubicBezTo>
                      <a:pt x="30" y="12"/>
                      <a:pt x="27" y="16"/>
                      <a:pt x="27" y="22"/>
                    </a:cubicBezTo>
                    <a:cubicBezTo>
                      <a:pt x="27" y="22"/>
                      <a:pt x="27" y="22"/>
                      <a:pt x="27" y="22"/>
                    </a:cubicBezTo>
                    <a:cubicBezTo>
                      <a:pt x="27" y="23"/>
                      <a:pt x="27" y="25"/>
                      <a:pt x="28" y="26"/>
                    </a:cubicBezTo>
                    <a:cubicBezTo>
                      <a:pt x="28" y="26"/>
                      <a:pt x="28" y="26"/>
                      <a:pt x="28" y="26"/>
                    </a:cubicBezTo>
                    <a:cubicBezTo>
                      <a:pt x="26" y="26"/>
                      <a:pt x="26" y="26"/>
                      <a:pt x="26" y="26"/>
                    </a:cubicBezTo>
                    <a:cubicBezTo>
                      <a:pt x="27" y="25"/>
                      <a:pt x="27" y="25"/>
                      <a:pt x="27" y="25"/>
                    </a:cubicBezTo>
                    <a:cubicBezTo>
                      <a:pt x="26" y="26"/>
                      <a:pt x="26" y="26"/>
                      <a:pt x="26" y="26"/>
                    </a:cubicBezTo>
                    <a:cubicBezTo>
                      <a:pt x="28" y="26"/>
                      <a:pt x="28" y="26"/>
                      <a:pt x="28" y="26"/>
                    </a:cubicBezTo>
                    <a:cubicBezTo>
                      <a:pt x="28" y="27"/>
                      <a:pt x="27" y="27"/>
                      <a:pt x="27" y="27"/>
                    </a:cubicBezTo>
                    <a:cubicBezTo>
                      <a:pt x="27" y="27"/>
                      <a:pt x="27" y="27"/>
                      <a:pt x="27" y="27"/>
                    </a:cubicBezTo>
                    <a:cubicBezTo>
                      <a:pt x="26" y="28"/>
                      <a:pt x="25" y="28"/>
                      <a:pt x="25" y="27"/>
                    </a:cubicBezTo>
                    <a:cubicBezTo>
                      <a:pt x="25" y="27"/>
                      <a:pt x="25" y="27"/>
                      <a:pt x="25" y="27"/>
                    </a:cubicBezTo>
                    <a:cubicBezTo>
                      <a:pt x="25" y="27"/>
                      <a:pt x="25" y="27"/>
                      <a:pt x="25" y="27"/>
                    </a:cubicBezTo>
                    <a:cubicBezTo>
                      <a:pt x="25" y="27"/>
                      <a:pt x="25" y="27"/>
                      <a:pt x="25" y="27"/>
                    </a:cubicBezTo>
                    <a:cubicBezTo>
                      <a:pt x="25" y="27"/>
                      <a:pt x="24" y="26"/>
                      <a:pt x="24" y="26"/>
                    </a:cubicBezTo>
                    <a:cubicBezTo>
                      <a:pt x="24" y="26"/>
                      <a:pt x="24" y="26"/>
                      <a:pt x="24" y="26"/>
                    </a:cubicBezTo>
                    <a:cubicBezTo>
                      <a:pt x="22" y="25"/>
                      <a:pt x="20" y="25"/>
                      <a:pt x="16" y="25"/>
                    </a:cubicBezTo>
                    <a:cubicBezTo>
                      <a:pt x="16" y="25"/>
                      <a:pt x="16" y="25"/>
                      <a:pt x="16" y="25"/>
                    </a:cubicBezTo>
                    <a:cubicBezTo>
                      <a:pt x="16" y="25"/>
                      <a:pt x="16" y="25"/>
                      <a:pt x="15" y="25"/>
                    </a:cubicBezTo>
                    <a:cubicBezTo>
                      <a:pt x="15" y="25"/>
                      <a:pt x="15" y="25"/>
                      <a:pt x="15" y="25"/>
                    </a:cubicBezTo>
                    <a:cubicBezTo>
                      <a:pt x="11" y="25"/>
                      <a:pt x="8" y="27"/>
                      <a:pt x="7" y="29"/>
                    </a:cubicBezTo>
                    <a:cubicBezTo>
                      <a:pt x="7" y="29"/>
                      <a:pt x="7" y="29"/>
                      <a:pt x="7" y="29"/>
                    </a:cubicBezTo>
                    <a:cubicBezTo>
                      <a:pt x="5" y="31"/>
                      <a:pt x="4" y="33"/>
                      <a:pt x="4" y="33"/>
                    </a:cubicBezTo>
                    <a:cubicBezTo>
                      <a:pt x="4" y="33"/>
                      <a:pt x="4" y="33"/>
                      <a:pt x="4" y="33"/>
                    </a:cubicBezTo>
                    <a:cubicBezTo>
                      <a:pt x="3" y="35"/>
                      <a:pt x="3" y="36"/>
                      <a:pt x="3" y="38"/>
                    </a:cubicBezTo>
                    <a:cubicBezTo>
                      <a:pt x="3" y="38"/>
                      <a:pt x="3" y="38"/>
                      <a:pt x="3" y="38"/>
                    </a:cubicBezTo>
                    <a:cubicBezTo>
                      <a:pt x="3" y="46"/>
                      <a:pt x="12" y="54"/>
                      <a:pt x="20" y="54"/>
                    </a:cubicBezTo>
                    <a:cubicBezTo>
                      <a:pt x="20" y="54"/>
                      <a:pt x="20" y="54"/>
                      <a:pt x="20" y="54"/>
                    </a:cubicBezTo>
                    <a:cubicBezTo>
                      <a:pt x="21" y="54"/>
                      <a:pt x="22" y="54"/>
                      <a:pt x="23" y="54"/>
                    </a:cubicBezTo>
                    <a:cubicBezTo>
                      <a:pt x="23" y="54"/>
                      <a:pt x="23" y="54"/>
                      <a:pt x="23" y="54"/>
                    </a:cubicBezTo>
                    <a:cubicBezTo>
                      <a:pt x="23" y="54"/>
                      <a:pt x="23" y="54"/>
                      <a:pt x="23" y="54"/>
                    </a:cubicBezTo>
                    <a:cubicBezTo>
                      <a:pt x="23" y="54"/>
                      <a:pt x="23" y="54"/>
                      <a:pt x="23" y="54"/>
                    </a:cubicBezTo>
                    <a:cubicBezTo>
                      <a:pt x="23" y="54"/>
                      <a:pt x="24" y="54"/>
                      <a:pt x="24" y="5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8" name="Freeform 186"/>
              <p:cNvSpPr/>
              <p:nvPr/>
            </p:nvSpPr>
            <p:spPr bwMode="auto">
              <a:xfrm>
                <a:off x="2925" y="1949"/>
                <a:ext cx="386" cy="296"/>
              </a:xfrm>
              <a:custGeom>
                <a:avLst/>
                <a:gdLst>
                  <a:gd name="T0" fmla="*/ 50 w 163"/>
                  <a:gd name="T1" fmla="*/ 33 h 125"/>
                  <a:gd name="T2" fmla="*/ 75 w 163"/>
                  <a:gd name="T3" fmla="*/ 3 h 125"/>
                  <a:gd name="T4" fmla="*/ 108 w 163"/>
                  <a:gd name="T5" fmla="*/ 26 h 125"/>
                  <a:gd name="T6" fmla="*/ 150 w 163"/>
                  <a:gd name="T7" fmla="*/ 25 h 125"/>
                  <a:gd name="T8" fmla="*/ 142 w 163"/>
                  <a:gd name="T9" fmla="*/ 63 h 125"/>
                  <a:gd name="T10" fmla="*/ 147 w 163"/>
                  <a:gd name="T11" fmla="*/ 102 h 125"/>
                  <a:gd name="T12" fmla="*/ 99 w 163"/>
                  <a:gd name="T13" fmla="*/ 96 h 125"/>
                  <a:gd name="T14" fmla="*/ 35 w 163"/>
                  <a:gd name="T15" fmla="*/ 75 h 125"/>
                  <a:gd name="T16" fmla="*/ 12 w 163"/>
                  <a:gd name="T17" fmla="*/ 35 h 125"/>
                  <a:gd name="T18" fmla="*/ 34 w 163"/>
                  <a:gd name="T19" fmla="*/ 25 h 125"/>
                  <a:gd name="T20" fmla="*/ 50 w 163"/>
                  <a:gd name="T21" fmla="*/ 3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25">
                    <a:moveTo>
                      <a:pt x="50" y="33"/>
                    </a:moveTo>
                    <a:cubicBezTo>
                      <a:pt x="51" y="9"/>
                      <a:pt x="75" y="3"/>
                      <a:pt x="75" y="3"/>
                    </a:cubicBezTo>
                    <a:cubicBezTo>
                      <a:pt x="94" y="0"/>
                      <a:pt x="107" y="8"/>
                      <a:pt x="108" y="26"/>
                    </a:cubicBezTo>
                    <a:cubicBezTo>
                      <a:pt x="119" y="19"/>
                      <a:pt x="139" y="16"/>
                      <a:pt x="150" y="25"/>
                    </a:cubicBezTo>
                    <a:cubicBezTo>
                      <a:pt x="163" y="36"/>
                      <a:pt x="156" y="58"/>
                      <a:pt x="142" y="63"/>
                    </a:cubicBezTo>
                    <a:cubicBezTo>
                      <a:pt x="161" y="64"/>
                      <a:pt x="156" y="91"/>
                      <a:pt x="147" y="102"/>
                    </a:cubicBezTo>
                    <a:cubicBezTo>
                      <a:pt x="138" y="113"/>
                      <a:pt x="112" y="113"/>
                      <a:pt x="99" y="96"/>
                    </a:cubicBezTo>
                    <a:cubicBezTo>
                      <a:pt x="92" y="125"/>
                      <a:pt x="23" y="118"/>
                      <a:pt x="35" y="75"/>
                    </a:cubicBezTo>
                    <a:cubicBezTo>
                      <a:pt x="17" y="76"/>
                      <a:pt x="0" y="52"/>
                      <a:pt x="12" y="35"/>
                    </a:cubicBezTo>
                    <a:cubicBezTo>
                      <a:pt x="12" y="35"/>
                      <a:pt x="21" y="23"/>
                      <a:pt x="34" y="25"/>
                    </a:cubicBezTo>
                    <a:cubicBezTo>
                      <a:pt x="47" y="28"/>
                      <a:pt x="50" y="33"/>
                      <a:pt x="50" y="33"/>
                    </a:cubicBezTo>
                    <a:close/>
                  </a:path>
                </a:pathLst>
              </a:custGeom>
              <a:solidFill>
                <a:srgbClr val="D9C3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9" name="Freeform 187"/>
              <p:cNvSpPr>
                <a:spLocks noEditPoints="1"/>
              </p:cNvSpPr>
              <p:nvPr/>
            </p:nvSpPr>
            <p:spPr bwMode="auto">
              <a:xfrm>
                <a:off x="2940" y="1952"/>
                <a:ext cx="359" cy="270"/>
              </a:xfrm>
              <a:custGeom>
                <a:avLst/>
                <a:gdLst>
                  <a:gd name="T0" fmla="*/ 27 w 152"/>
                  <a:gd name="T1" fmla="*/ 76 h 114"/>
                  <a:gd name="T2" fmla="*/ 0 w 152"/>
                  <a:gd name="T3" fmla="*/ 46 h 114"/>
                  <a:gd name="T4" fmla="*/ 5 w 152"/>
                  <a:gd name="T5" fmla="*/ 33 h 114"/>
                  <a:gd name="T6" fmla="*/ 24 w 152"/>
                  <a:gd name="T7" fmla="*/ 23 h 114"/>
                  <a:gd name="T8" fmla="*/ 28 w 152"/>
                  <a:gd name="T9" fmla="*/ 23 h 114"/>
                  <a:gd name="T10" fmla="*/ 42 w 152"/>
                  <a:gd name="T11" fmla="*/ 29 h 114"/>
                  <a:gd name="T12" fmla="*/ 69 w 152"/>
                  <a:gd name="T13" fmla="*/ 0 h 114"/>
                  <a:gd name="T14" fmla="*/ 75 w 152"/>
                  <a:gd name="T15" fmla="*/ 0 h 114"/>
                  <a:gd name="T16" fmla="*/ 104 w 152"/>
                  <a:gd name="T17" fmla="*/ 22 h 114"/>
                  <a:gd name="T18" fmla="*/ 126 w 152"/>
                  <a:gd name="T19" fmla="*/ 17 h 114"/>
                  <a:gd name="T20" fmla="*/ 145 w 152"/>
                  <a:gd name="T21" fmla="*/ 23 h 114"/>
                  <a:gd name="T22" fmla="*/ 152 w 152"/>
                  <a:gd name="T23" fmla="*/ 39 h 114"/>
                  <a:gd name="T24" fmla="*/ 140 w 152"/>
                  <a:gd name="T25" fmla="*/ 61 h 114"/>
                  <a:gd name="T26" fmla="*/ 151 w 152"/>
                  <a:gd name="T27" fmla="*/ 78 h 114"/>
                  <a:gd name="T28" fmla="*/ 142 w 152"/>
                  <a:gd name="T29" fmla="*/ 102 h 114"/>
                  <a:gd name="T30" fmla="*/ 121 w 152"/>
                  <a:gd name="T31" fmla="*/ 110 h 114"/>
                  <a:gd name="T32" fmla="*/ 93 w 152"/>
                  <a:gd name="T33" fmla="*/ 98 h 114"/>
                  <a:gd name="T34" fmla="*/ 64 w 152"/>
                  <a:gd name="T35" fmla="*/ 114 h 114"/>
                  <a:gd name="T36" fmla="*/ 26 w 152"/>
                  <a:gd name="T37" fmla="*/ 84 h 114"/>
                  <a:gd name="T38" fmla="*/ 29 w 152"/>
                  <a:gd name="T39" fmla="*/ 73 h 114"/>
                  <a:gd name="T40" fmla="*/ 29 w 152"/>
                  <a:gd name="T41" fmla="*/ 73 h 114"/>
                  <a:gd name="T42" fmla="*/ 30 w 152"/>
                  <a:gd name="T43" fmla="*/ 73 h 114"/>
                  <a:gd name="T44" fmla="*/ 31 w 152"/>
                  <a:gd name="T45" fmla="*/ 75 h 114"/>
                  <a:gd name="T46" fmla="*/ 29 w 152"/>
                  <a:gd name="T47" fmla="*/ 84 h 114"/>
                  <a:gd name="T48" fmla="*/ 64 w 152"/>
                  <a:gd name="T49" fmla="*/ 111 h 114"/>
                  <a:gd name="T50" fmla="*/ 91 w 152"/>
                  <a:gd name="T51" fmla="*/ 95 h 114"/>
                  <a:gd name="T52" fmla="*/ 92 w 152"/>
                  <a:gd name="T53" fmla="*/ 94 h 114"/>
                  <a:gd name="T54" fmla="*/ 94 w 152"/>
                  <a:gd name="T55" fmla="*/ 94 h 114"/>
                  <a:gd name="T56" fmla="*/ 121 w 152"/>
                  <a:gd name="T57" fmla="*/ 107 h 114"/>
                  <a:gd name="T58" fmla="*/ 140 w 152"/>
                  <a:gd name="T59" fmla="*/ 100 h 114"/>
                  <a:gd name="T60" fmla="*/ 148 w 152"/>
                  <a:gd name="T61" fmla="*/ 78 h 114"/>
                  <a:gd name="T62" fmla="*/ 135 w 152"/>
                  <a:gd name="T63" fmla="*/ 63 h 114"/>
                  <a:gd name="T64" fmla="*/ 134 w 152"/>
                  <a:gd name="T65" fmla="*/ 62 h 114"/>
                  <a:gd name="T66" fmla="*/ 135 w 152"/>
                  <a:gd name="T67" fmla="*/ 60 h 114"/>
                  <a:gd name="T68" fmla="*/ 149 w 152"/>
                  <a:gd name="T69" fmla="*/ 39 h 114"/>
                  <a:gd name="T70" fmla="*/ 143 w 152"/>
                  <a:gd name="T71" fmla="*/ 25 h 114"/>
                  <a:gd name="T72" fmla="*/ 126 w 152"/>
                  <a:gd name="T73" fmla="*/ 20 h 114"/>
                  <a:gd name="T74" fmla="*/ 103 w 152"/>
                  <a:gd name="T75" fmla="*/ 26 h 114"/>
                  <a:gd name="T76" fmla="*/ 102 w 152"/>
                  <a:gd name="T77" fmla="*/ 26 h 114"/>
                  <a:gd name="T78" fmla="*/ 101 w 152"/>
                  <a:gd name="T79" fmla="*/ 25 h 114"/>
                  <a:gd name="T80" fmla="*/ 75 w 152"/>
                  <a:gd name="T81" fmla="*/ 3 h 114"/>
                  <a:gd name="T82" fmla="*/ 69 w 152"/>
                  <a:gd name="T83" fmla="*/ 3 h 114"/>
                  <a:gd name="T84" fmla="*/ 58 w 152"/>
                  <a:gd name="T85" fmla="*/ 9 h 114"/>
                  <a:gd name="T86" fmla="*/ 45 w 152"/>
                  <a:gd name="T87" fmla="*/ 32 h 114"/>
                  <a:gd name="T88" fmla="*/ 44 w 152"/>
                  <a:gd name="T89" fmla="*/ 34 h 114"/>
                  <a:gd name="T90" fmla="*/ 42 w 152"/>
                  <a:gd name="T91" fmla="*/ 33 h 114"/>
                  <a:gd name="T92" fmla="*/ 42 w 152"/>
                  <a:gd name="T93" fmla="*/ 32 h 114"/>
                  <a:gd name="T94" fmla="*/ 40 w 152"/>
                  <a:gd name="T95" fmla="*/ 30 h 114"/>
                  <a:gd name="T96" fmla="*/ 27 w 152"/>
                  <a:gd name="T97" fmla="*/ 26 h 114"/>
                  <a:gd name="T98" fmla="*/ 24 w 152"/>
                  <a:gd name="T99" fmla="*/ 26 h 114"/>
                  <a:gd name="T100" fmla="*/ 12 w 152"/>
                  <a:gd name="T101" fmla="*/ 30 h 114"/>
                  <a:gd name="T102" fmla="*/ 7 w 152"/>
                  <a:gd name="T103" fmla="*/ 35 h 114"/>
                  <a:gd name="T104" fmla="*/ 3 w 152"/>
                  <a:gd name="T105" fmla="*/ 46 h 114"/>
                  <a:gd name="T106" fmla="*/ 45 w 152"/>
                  <a:gd name="T107" fmla="*/ 3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 h="114">
                    <a:moveTo>
                      <a:pt x="26" y="84"/>
                    </a:moveTo>
                    <a:cubicBezTo>
                      <a:pt x="26" y="81"/>
                      <a:pt x="27" y="79"/>
                      <a:pt x="27" y="76"/>
                    </a:cubicBezTo>
                    <a:cubicBezTo>
                      <a:pt x="27" y="76"/>
                      <a:pt x="27" y="76"/>
                      <a:pt x="27" y="76"/>
                    </a:cubicBezTo>
                    <a:cubicBezTo>
                      <a:pt x="13" y="75"/>
                      <a:pt x="1" y="61"/>
                      <a:pt x="0" y="46"/>
                    </a:cubicBezTo>
                    <a:cubicBezTo>
                      <a:pt x="0" y="46"/>
                      <a:pt x="0" y="46"/>
                      <a:pt x="0" y="46"/>
                    </a:cubicBezTo>
                    <a:cubicBezTo>
                      <a:pt x="0" y="42"/>
                      <a:pt x="2" y="37"/>
                      <a:pt x="5" y="33"/>
                    </a:cubicBezTo>
                    <a:cubicBezTo>
                      <a:pt x="5" y="33"/>
                      <a:pt x="5" y="33"/>
                      <a:pt x="5" y="33"/>
                    </a:cubicBezTo>
                    <a:cubicBezTo>
                      <a:pt x="5" y="33"/>
                      <a:pt x="12" y="23"/>
                      <a:pt x="24" y="23"/>
                    </a:cubicBezTo>
                    <a:cubicBezTo>
                      <a:pt x="24" y="23"/>
                      <a:pt x="24" y="23"/>
                      <a:pt x="24" y="23"/>
                    </a:cubicBezTo>
                    <a:cubicBezTo>
                      <a:pt x="26" y="23"/>
                      <a:pt x="27" y="23"/>
                      <a:pt x="28" y="23"/>
                    </a:cubicBezTo>
                    <a:cubicBezTo>
                      <a:pt x="28" y="23"/>
                      <a:pt x="28" y="23"/>
                      <a:pt x="28" y="23"/>
                    </a:cubicBezTo>
                    <a:cubicBezTo>
                      <a:pt x="36" y="24"/>
                      <a:pt x="40" y="27"/>
                      <a:pt x="42" y="29"/>
                    </a:cubicBezTo>
                    <a:cubicBezTo>
                      <a:pt x="42" y="29"/>
                      <a:pt x="42" y="29"/>
                      <a:pt x="42" y="29"/>
                    </a:cubicBezTo>
                    <a:cubicBezTo>
                      <a:pt x="46" y="6"/>
                      <a:pt x="69" y="0"/>
                      <a:pt x="69" y="0"/>
                    </a:cubicBezTo>
                    <a:cubicBezTo>
                      <a:pt x="69" y="0"/>
                      <a:pt x="69" y="0"/>
                      <a:pt x="69" y="0"/>
                    </a:cubicBezTo>
                    <a:cubicBezTo>
                      <a:pt x="71" y="0"/>
                      <a:pt x="73" y="0"/>
                      <a:pt x="75" y="0"/>
                    </a:cubicBezTo>
                    <a:cubicBezTo>
                      <a:pt x="75" y="0"/>
                      <a:pt x="75" y="0"/>
                      <a:pt x="75" y="0"/>
                    </a:cubicBezTo>
                    <a:cubicBezTo>
                      <a:pt x="90" y="0"/>
                      <a:pt x="102" y="7"/>
                      <a:pt x="104" y="22"/>
                    </a:cubicBezTo>
                    <a:cubicBezTo>
                      <a:pt x="104" y="22"/>
                      <a:pt x="104" y="22"/>
                      <a:pt x="104" y="22"/>
                    </a:cubicBezTo>
                    <a:cubicBezTo>
                      <a:pt x="110" y="19"/>
                      <a:pt x="118" y="17"/>
                      <a:pt x="126" y="17"/>
                    </a:cubicBezTo>
                    <a:cubicBezTo>
                      <a:pt x="126" y="17"/>
                      <a:pt x="126" y="17"/>
                      <a:pt x="126" y="17"/>
                    </a:cubicBezTo>
                    <a:cubicBezTo>
                      <a:pt x="133" y="17"/>
                      <a:pt x="140" y="19"/>
                      <a:pt x="145" y="23"/>
                    </a:cubicBezTo>
                    <a:cubicBezTo>
                      <a:pt x="145" y="23"/>
                      <a:pt x="145" y="23"/>
                      <a:pt x="145" y="23"/>
                    </a:cubicBezTo>
                    <a:cubicBezTo>
                      <a:pt x="150" y="27"/>
                      <a:pt x="152" y="33"/>
                      <a:pt x="152" y="39"/>
                    </a:cubicBezTo>
                    <a:cubicBezTo>
                      <a:pt x="152" y="39"/>
                      <a:pt x="152" y="39"/>
                      <a:pt x="152" y="39"/>
                    </a:cubicBezTo>
                    <a:cubicBezTo>
                      <a:pt x="152" y="48"/>
                      <a:pt x="148" y="57"/>
                      <a:pt x="140" y="61"/>
                    </a:cubicBezTo>
                    <a:cubicBezTo>
                      <a:pt x="140" y="61"/>
                      <a:pt x="140" y="61"/>
                      <a:pt x="140" y="61"/>
                    </a:cubicBezTo>
                    <a:cubicBezTo>
                      <a:pt x="148" y="64"/>
                      <a:pt x="151" y="71"/>
                      <a:pt x="151" y="78"/>
                    </a:cubicBezTo>
                    <a:cubicBezTo>
                      <a:pt x="151" y="78"/>
                      <a:pt x="151" y="78"/>
                      <a:pt x="151" y="78"/>
                    </a:cubicBezTo>
                    <a:cubicBezTo>
                      <a:pt x="151" y="87"/>
                      <a:pt x="147" y="96"/>
                      <a:pt x="142" y="102"/>
                    </a:cubicBezTo>
                    <a:cubicBezTo>
                      <a:pt x="142" y="102"/>
                      <a:pt x="142" y="102"/>
                      <a:pt x="142" y="102"/>
                    </a:cubicBezTo>
                    <a:cubicBezTo>
                      <a:pt x="138" y="107"/>
                      <a:pt x="130" y="110"/>
                      <a:pt x="121" y="110"/>
                    </a:cubicBezTo>
                    <a:cubicBezTo>
                      <a:pt x="121" y="110"/>
                      <a:pt x="121" y="110"/>
                      <a:pt x="121" y="110"/>
                    </a:cubicBezTo>
                    <a:cubicBezTo>
                      <a:pt x="111" y="110"/>
                      <a:pt x="101" y="107"/>
                      <a:pt x="93" y="98"/>
                    </a:cubicBezTo>
                    <a:cubicBezTo>
                      <a:pt x="93" y="98"/>
                      <a:pt x="93" y="98"/>
                      <a:pt x="93" y="98"/>
                    </a:cubicBezTo>
                    <a:cubicBezTo>
                      <a:pt x="89" y="109"/>
                      <a:pt x="76" y="114"/>
                      <a:pt x="64" y="114"/>
                    </a:cubicBezTo>
                    <a:cubicBezTo>
                      <a:pt x="64" y="114"/>
                      <a:pt x="64" y="114"/>
                      <a:pt x="64" y="114"/>
                    </a:cubicBezTo>
                    <a:cubicBezTo>
                      <a:pt x="46" y="114"/>
                      <a:pt x="26" y="104"/>
                      <a:pt x="26" y="84"/>
                    </a:cubicBezTo>
                    <a:close/>
                    <a:moveTo>
                      <a:pt x="3" y="46"/>
                    </a:moveTo>
                    <a:cubicBezTo>
                      <a:pt x="4" y="60"/>
                      <a:pt x="16" y="73"/>
                      <a:pt x="29" y="73"/>
                    </a:cubicBezTo>
                    <a:cubicBezTo>
                      <a:pt x="29" y="73"/>
                      <a:pt x="29" y="73"/>
                      <a:pt x="29" y="73"/>
                    </a:cubicBezTo>
                    <a:cubicBezTo>
                      <a:pt x="29" y="73"/>
                      <a:pt x="29" y="73"/>
                      <a:pt x="29" y="73"/>
                    </a:cubicBezTo>
                    <a:cubicBezTo>
                      <a:pt x="29" y="73"/>
                      <a:pt x="29" y="73"/>
                      <a:pt x="29" y="73"/>
                    </a:cubicBezTo>
                    <a:cubicBezTo>
                      <a:pt x="30" y="73"/>
                      <a:pt x="30" y="73"/>
                      <a:pt x="30" y="73"/>
                    </a:cubicBezTo>
                    <a:cubicBezTo>
                      <a:pt x="30" y="73"/>
                      <a:pt x="30" y="73"/>
                      <a:pt x="30" y="73"/>
                    </a:cubicBezTo>
                    <a:cubicBezTo>
                      <a:pt x="31" y="74"/>
                      <a:pt x="31" y="74"/>
                      <a:pt x="31" y="75"/>
                    </a:cubicBezTo>
                    <a:cubicBezTo>
                      <a:pt x="31" y="75"/>
                      <a:pt x="31" y="75"/>
                      <a:pt x="31" y="75"/>
                    </a:cubicBezTo>
                    <a:cubicBezTo>
                      <a:pt x="30" y="78"/>
                      <a:pt x="29" y="81"/>
                      <a:pt x="29" y="84"/>
                    </a:cubicBezTo>
                    <a:cubicBezTo>
                      <a:pt x="29" y="84"/>
                      <a:pt x="29" y="84"/>
                      <a:pt x="29" y="84"/>
                    </a:cubicBezTo>
                    <a:cubicBezTo>
                      <a:pt x="29" y="102"/>
                      <a:pt x="47" y="111"/>
                      <a:pt x="64" y="111"/>
                    </a:cubicBezTo>
                    <a:cubicBezTo>
                      <a:pt x="64" y="111"/>
                      <a:pt x="64" y="111"/>
                      <a:pt x="64" y="111"/>
                    </a:cubicBezTo>
                    <a:cubicBezTo>
                      <a:pt x="77" y="111"/>
                      <a:pt x="89" y="106"/>
                      <a:pt x="91" y="95"/>
                    </a:cubicBezTo>
                    <a:cubicBezTo>
                      <a:pt x="91" y="95"/>
                      <a:pt x="91" y="95"/>
                      <a:pt x="91" y="95"/>
                    </a:cubicBezTo>
                    <a:cubicBezTo>
                      <a:pt x="91" y="94"/>
                      <a:pt x="92" y="94"/>
                      <a:pt x="92" y="94"/>
                    </a:cubicBezTo>
                    <a:cubicBezTo>
                      <a:pt x="92" y="94"/>
                      <a:pt x="92" y="94"/>
                      <a:pt x="92" y="94"/>
                    </a:cubicBezTo>
                    <a:cubicBezTo>
                      <a:pt x="93" y="94"/>
                      <a:pt x="94" y="94"/>
                      <a:pt x="94" y="94"/>
                    </a:cubicBezTo>
                    <a:cubicBezTo>
                      <a:pt x="94" y="94"/>
                      <a:pt x="94" y="94"/>
                      <a:pt x="94" y="94"/>
                    </a:cubicBezTo>
                    <a:cubicBezTo>
                      <a:pt x="101" y="103"/>
                      <a:pt x="111" y="107"/>
                      <a:pt x="121" y="107"/>
                    </a:cubicBezTo>
                    <a:cubicBezTo>
                      <a:pt x="121" y="107"/>
                      <a:pt x="121" y="107"/>
                      <a:pt x="121" y="107"/>
                    </a:cubicBezTo>
                    <a:cubicBezTo>
                      <a:pt x="129" y="107"/>
                      <a:pt x="136" y="104"/>
                      <a:pt x="140" y="100"/>
                    </a:cubicBezTo>
                    <a:cubicBezTo>
                      <a:pt x="140" y="100"/>
                      <a:pt x="140" y="100"/>
                      <a:pt x="140" y="100"/>
                    </a:cubicBezTo>
                    <a:cubicBezTo>
                      <a:pt x="144" y="95"/>
                      <a:pt x="148" y="86"/>
                      <a:pt x="148" y="78"/>
                    </a:cubicBezTo>
                    <a:cubicBezTo>
                      <a:pt x="148" y="78"/>
                      <a:pt x="148" y="78"/>
                      <a:pt x="148" y="78"/>
                    </a:cubicBezTo>
                    <a:cubicBezTo>
                      <a:pt x="147" y="70"/>
                      <a:pt x="145" y="64"/>
                      <a:pt x="135" y="63"/>
                    </a:cubicBezTo>
                    <a:cubicBezTo>
                      <a:pt x="135" y="63"/>
                      <a:pt x="135" y="63"/>
                      <a:pt x="135" y="63"/>
                    </a:cubicBezTo>
                    <a:cubicBezTo>
                      <a:pt x="135" y="63"/>
                      <a:pt x="134" y="63"/>
                      <a:pt x="134" y="62"/>
                    </a:cubicBezTo>
                    <a:cubicBezTo>
                      <a:pt x="134" y="62"/>
                      <a:pt x="134" y="62"/>
                      <a:pt x="134" y="62"/>
                    </a:cubicBezTo>
                    <a:cubicBezTo>
                      <a:pt x="134" y="61"/>
                      <a:pt x="134" y="61"/>
                      <a:pt x="135" y="60"/>
                    </a:cubicBezTo>
                    <a:cubicBezTo>
                      <a:pt x="135" y="60"/>
                      <a:pt x="135" y="60"/>
                      <a:pt x="135" y="60"/>
                    </a:cubicBezTo>
                    <a:cubicBezTo>
                      <a:pt x="143" y="58"/>
                      <a:pt x="149" y="48"/>
                      <a:pt x="149" y="39"/>
                    </a:cubicBezTo>
                    <a:cubicBezTo>
                      <a:pt x="149" y="39"/>
                      <a:pt x="149" y="39"/>
                      <a:pt x="149" y="39"/>
                    </a:cubicBezTo>
                    <a:cubicBezTo>
                      <a:pt x="149" y="34"/>
                      <a:pt x="147" y="29"/>
                      <a:pt x="143" y="25"/>
                    </a:cubicBezTo>
                    <a:cubicBezTo>
                      <a:pt x="143" y="25"/>
                      <a:pt x="143" y="25"/>
                      <a:pt x="143" y="25"/>
                    </a:cubicBezTo>
                    <a:cubicBezTo>
                      <a:pt x="139" y="22"/>
                      <a:pt x="132" y="20"/>
                      <a:pt x="126" y="20"/>
                    </a:cubicBezTo>
                    <a:cubicBezTo>
                      <a:pt x="126" y="20"/>
                      <a:pt x="126" y="20"/>
                      <a:pt x="126" y="20"/>
                    </a:cubicBezTo>
                    <a:cubicBezTo>
                      <a:pt x="117" y="20"/>
                      <a:pt x="109" y="23"/>
                      <a:pt x="103" y="26"/>
                    </a:cubicBezTo>
                    <a:cubicBezTo>
                      <a:pt x="103" y="26"/>
                      <a:pt x="103" y="26"/>
                      <a:pt x="103" y="26"/>
                    </a:cubicBezTo>
                    <a:cubicBezTo>
                      <a:pt x="103" y="26"/>
                      <a:pt x="102" y="26"/>
                      <a:pt x="102" y="26"/>
                    </a:cubicBezTo>
                    <a:cubicBezTo>
                      <a:pt x="102" y="26"/>
                      <a:pt x="102" y="26"/>
                      <a:pt x="102" y="26"/>
                    </a:cubicBezTo>
                    <a:cubicBezTo>
                      <a:pt x="101" y="26"/>
                      <a:pt x="101" y="25"/>
                      <a:pt x="101" y="25"/>
                    </a:cubicBezTo>
                    <a:cubicBezTo>
                      <a:pt x="101" y="25"/>
                      <a:pt x="101" y="25"/>
                      <a:pt x="101" y="25"/>
                    </a:cubicBezTo>
                    <a:cubicBezTo>
                      <a:pt x="100" y="10"/>
                      <a:pt x="90" y="3"/>
                      <a:pt x="75" y="3"/>
                    </a:cubicBezTo>
                    <a:cubicBezTo>
                      <a:pt x="75" y="3"/>
                      <a:pt x="75" y="3"/>
                      <a:pt x="75" y="3"/>
                    </a:cubicBezTo>
                    <a:cubicBezTo>
                      <a:pt x="73" y="3"/>
                      <a:pt x="71" y="3"/>
                      <a:pt x="69" y="3"/>
                    </a:cubicBezTo>
                    <a:cubicBezTo>
                      <a:pt x="69" y="3"/>
                      <a:pt x="69" y="3"/>
                      <a:pt x="69" y="3"/>
                    </a:cubicBezTo>
                    <a:cubicBezTo>
                      <a:pt x="69" y="3"/>
                      <a:pt x="64" y="4"/>
                      <a:pt x="58" y="9"/>
                    </a:cubicBezTo>
                    <a:cubicBezTo>
                      <a:pt x="58" y="9"/>
                      <a:pt x="58" y="9"/>
                      <a:pt x="58" y="9"/>
                    </a:cubicBezTo>
                    <a:cubicBezTo>
                      <a:pt x="52" y="13"/>
                      <a:pt x="46" y="20"/>
                      <a:pt x="45" y="32"/>
                    </a:cubicBezTo>
                    <a:cubicBezTo>
                      <a:pt x="45" y="32"/>
                      <a:pt x="45" y="32"/>
                      <a:pt x="45" y="32"/>
                    </a:cubicBezTo>
                    <a:cubicBezTo>
                      <a:pt x="45" y="33"/>
                      <a:pt x="44" y="33"/>
                      <a:pt x="44" y="34"/>
                    </a:cubicBezTo>
                    <a:cubicBezTo>
                      <a:pt x="44" y="34"/>
                      <a:pt x="44" y="34"/>
                      <a:pt x="44" y="34"/>
                    </a:cubicBezTo>
                    <a:cubicBezTo>
                      <a:pt x="43" y="34"/>
                      <a:pt x="42" y="33"/>
                      <a:pt x="42" y="33"/>
                    </a:cubicBezTo>
                    <a:cubicBezTo>
                      <a:pt x="42" y="33"/>
                      <a:pt x="42" y="33"/>
                      <a:pt x="42" y="33"/>
                    </a:cubicBezTo>
                    <a:cubicBezTo>
                      <a:pt x="42" y="33"/>
                      <a:pt x="42" y="33"/>
                      <a:pt x="42" y="32"/>
                    </a:cubicBezTo>
                    <a:cubicBezTo>
                      <a:pt x="42" y="32"/>
                      <a:pt x="42" y="32"/>
                      <a:pt x="42" y="32"/>
                    </a:cubicBezTo>
                    <a:cubicBezTo>
                      <a:pt x="41" y="32"/>
                      <a:pt x="41" y="31"/>
                      <a:pt x="40" y="30"/>
                    </a:cubicBezTo>
                    <a:cubicBezTo>
                      <a:pt x="40" y="30"/>
                      <a:pt x="40" y="30"/>
                      <a:pt x="40" y="30"/>
                    </a:cubicBezTo>
                    <a:cubicBezTo>
                      <a:pt x="38" y="29"/>
                      <a:pt x="34" y="27"/>
                      <a:pt x="27" y="26"/>
                    </a:cubicBezTo>
                    <a:cubicBezTo>
                      <a:pt x="27" y="26"/>
                      <a:pt x="27" y="26"/>
                      <a:pt x="27" y="26"/>
                    </a:cubicBezTo>
                    <a:cubicBezTo>
                      <a:pt x="26" y="26"/>
                      <a:pt x="25" y="26"/>
                      <a:pt x="24" y="26"/>
                    </a:cubicBezTo>
                    <a:cubicBezTo>
                      <a:pt x="24" y="26"/>
                      <a:pt x="24" y="26"/>
                      <a:pt x="24" y="26"/>
                    </a:cubicBezTo>
                    <a:cubicBezTo>
                      <a:pt x="19" y="26"/>
                      <a:pt x="15" y="28"/>
                      <a:pt x="12" y="30"/>
                    </a:cubicBezTo>
                    <a:cubicBezTo>
                      <a:pt x="12" y="30"/>
                      <a:pt x="12" y="30"/>
                      <a:pt x="12" y="30"/>
                    </a:cubicBezTo>
                    <a:cubicBezTo>
                      <a:pt x="9" y="32"/>
                      <a:pt x="7" y="35"/>
                      <a:pt x="7" y="35"/>
                    </a:cubicBezTo>
                    <a:cubicBezTo>
                      <a:pt x="7" y="35"/>
                      <a:pt x="7" y="35"/>
                      <a:pt x="7" y="35"/>
                    </a:cubicBezTo>
                    <a:cubicBezTo>
                      <a:pt x="5" y="38"/>
                      <a:pt x="3" y="42"/>
                      <a:pt x="3" y="46"/>
                    </a:cubicBezTo>
                    <a:close/>
                    <a:moveTo>
                      <a:pt x="44" y="32"/>
                    </a:moveTo>
                    <a:cubicBezTo>
                      <a:pt x="45" y="31"/>
                      <a:pt x="45" y="31"/>
                      <a:pt x="45" y="31"/>
                    </a:cubicBezTo>
                    <a:cubicBezTo>
                      <a:pt x="44" y="32"/>
                      <a:pt x="44" y="32"/>
                      <a:pt x="4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0" name="Freeform 188"/>
              <p:cNvSpPr/>
              <p:nvPr/>
            </p:nvSpPr>
            <p:spPr bwMode="auto">
              <a:xfrm>
                <a:off x="2985" y="2001"/>
                <a:ext cx="267" cy="206"/>
              </a:xfrm>
              <a:custGeom>
                <a:avLst/>
                <a:gdLst>
                  <a:gd name="T0" fmla="*/ 34 w 113"/>
                  <a:gd name="T1" fmla="*/ 23 h 87"/>
                  <a:gd name="T2" fmla="*/ 52 w 113"/>
                  <a:gd name="T3" fmla="*/ 2 h 87"/>
                  <a:gd name="T4" fmla="*/ 75 w 113"/>
                  <a:gd name="T5" fmla="*/ 18 h 87"/>
                  <a:gd name="T6" fmla="*/ 105 w 113"/>
                  <a:gd name="T7" fmla="*/ 18 h 87"/>
                  <a:gd name="T8" fmla="*/ 99 w 113"/>
                  <a:gd name="T9" fmla="*/ 44 h 87"/>
                  <a:gd name="T10" fmla="*/ 103 w 113"/>
                  <a:gd name="T11" fmla="*/ 71 h 87"/>
                  <a:gd name="T12" fmla="*/ 69 w 113"/>
                  <a:gd name="T13" fmla="*/ 67 h 87"/>
                  <a:gd name="T14" fmla="*/ 24 w 113"/>
                  <a:gd name="T15" fmla="*/ 53 h 87"/>
                  <a:gd name="T16" fmla="*/ 8 w 113"/>
                  <a:gd name="T17" fmla="*/ 24 h 87"/>
                  <a:gd name="T18" fmla="*/ 23 w 113"/>
                  <a:gd name="T19" fmla="*/ 18 h 87"/>
                  <a:gd name="T20" fmla="*/ 34 w 113"/>
                  <a:gd name="T21" fmla="*/ 2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7">
                    <a:moveTo>
                      <a:pt x="34" y="23"/>
                    </a:moveTo>
                    <a:cubicBezTo>
                      <a:pt x="35" y="6"/>
                      <a:pt x="52" y="2"/>
                      <a:pt x="52" y="2"/>
                    </a:cubicBezTo>
                    <a:cubicBezTo>
                      <a:pt x="65" y="0"/>
                      <a:pt x="74" y="6"/>
                      <a:pt x="75" y="18"/>
                    </a:cubicBezTo>
                    <a:cubicBezTo>
                      <a:pt x="83" y="13"/>
                      <a:pt x="97" y="11"/>
                      <a:pt x="105" y="18"/>
                    </a:cubicBezTo>
                    <a:cubicBezTo>
                      <a:pt x="113" y="25"/>
                      <a:pt x="108" y="40"/>
                      <a:pt x="99" y="44"/>
                    </a:cubicBezTo>
                    <a:cubicBezTo>
                      <a:pt x="112" y="45"/>
                      <a:pt x="109" y="64"/>
                      <a:pt x="103" y="71"/>
                    </a:cubicBezTo>
                    <a:cubicBezTo>
                      <a:pt x="96" y="79"/>
                      <a:pt x="78" y="79"/>
                      <a:pt x="69" y="67"/>
                    </a:cubicBezTo>
                    <a:cubicBezTo>
                      <a:pt x="64" y="87"/>
                      <a:pt x="16" y="83"/>
                      <a:pt x="24" y="53"/>
                    </a:cubicBezTo>
                    <a:cubicBezTo>
                      <a:pt x="12" y="53"/>
                      <a:pt x="0" y="36"/>
                      <a:pt x="8" y="24"/>
                    </a:cubicBezTo>
                    <a:cubicBezTo>
                      <a:pt x="8" y="24"/>
                      <a:pt x="14" y="16"/>
                      <a:pt x="23" y="18"/>
                    </a:cubicBezTo>
                    <a:cubicBezTo>
                      <a:pt x="33" y="19"/>
                      <a:pt x="34" y="23"/>
                      <a:pt x="34" y="23"/>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1" name="Freeform 189"/>
              <p:cNvSpPr>
                <a:spLocks noEditPoints="1"/>
              </p:cNvSpPr>
              <p:nvPr/>
            </p:nvSpPr>
            <p:spPr bwMode="auto">
              <a:xfrm>
                <a:off x="2994" y="2001"/>
                <a:ext cx="253" cy="192"/>
              </a:xfrm>
              <a:custGeom>
                <a:avLst/>
                <a:gdLst>
                  <a:gd name="T0" fmla="*/ 18 w 107"/>
                  <a:gd name="T1" fmla="*/ 59 h 81"/>
                  <a:gd name="T2" fmla="*/ 18 w 107"/>
                  <a:gd name="T3" fmla="*/ 54 h 81"/>
                  <a:gd name="T4" fmla="*/ 0 w 107"/>
                  <a:gd name="T5" fmla="*/ 33 h 81"/>
                  <a:gd name="T6" fmla="*/ 3 w 107"/>
                  <a:gd name="T7" fmla="*/ 23 h 81"/>
                  <a:gd name="T8" fmla="*/ 17 w 107"/>
                  <a:gd name="T9" fmla="*/ 16 h 81"/>
                  <a:gd name="T10" fmla="*/ 20 w 107"/>
                  <a:gd name="T11" fmla="*/ 16 h 81"/>
                  <a:gd name="T12" fmla="*/ 29 w 107"/>
                  <a:gd name="T13" fmla="*/ 20 h 81"/>
                  <a:gd name="T14" fmla="*/ 48 w 107"/>
                  <a:gd name="T15" fmla="*/ 0 h 81"/>
                  <a:gd name="T16" fmla="*/ 52 w 107"/>
                  <a:gd name="T17" fmla="*/ 0 h 81"/>
                  <a:gd name="T18" fmla="*/ 73 w 107"/>
                  <a:gd name="T19" fmla="*/ 16 h 81"/>
                  <a:gd name="T20" fmla="*/ 88 w 107"/>
                  <a:gd name="T21" fmla="*/ 12 h 81"/>
                  <a:gd name="T22" fmla="*/ 101 w 107"/>
                  <a:gd name="T23" fmla="*/ 16 h 81"/>
                  <a:gd name="T24" fmla="*/ 107 w 107"/>
                  <a:gd name="T25" fmla="*/ 28 h 81"/>
                  <a:gd name="T26" fmla="*/ 99 w 107"/>
                  <a:gd name="T27" fmla="*/ 43 h 81"/>
                  <a:gd name="T28" fmla="*/ 106 w 107"/>
                  <a:gd name="T29" fmla="*/ 55 h 81"/>
                  <a:gd name="T30" fmla="*/ 100 w 107"/>
                  <a:gd name="T31" fmla="*/ 72 h 81"/>
                  <a:gd name="T32" fmla="*/ 84 w 107"/>
                  <a:gd name="T33" fmla="*/ 78 h 81"/>
                  <a:gd name="T34" fmla="*/ 65 w 107"/>
                  <a:gd name="T35" fmla="*/ 70 h 81"/>
                  <a:gd name="T36" fmla="*/ 44 w 107"/>
                  <a:gd name="T37" fmla="*/ 81 h 81"/>
                  <a:gd name="T38" fmla="*/ 44 w 107"/>
                  <a:gd name="T39" fmla="*/ 81 h 81"/>
                  <a:gd name="T40" fmla="*/ 20 w 107"/>
                  <a:gd name="T41" fmla="*/ 51 h 81"/>
                  <a:gd name="T42" fmla="*/ 20 w 107"/>
                  <a:gd name="T43" fmla="*/ 51 h 81"/>
                  <a:gd name="T44" fmla="*/ 22 w 107"/>
                  <a:gd name="T45" fmla="*/ 52 h 81"/>
                  <a:gd name="T46" fmla="*/ 22 w 107"/>
                  <a:gd name="T47" fmla="*/ 53 h 81"/>
                  <a:gd name="T48" fmla="*/ 21 w 107"/>
                  <a:gd name="T49" fmla="*/ 59 h 81"/>
                  <a:gd name="T50" fmla="*/ 44 w 107"/>
                  <a:gd name="T51" fmla="*/ 78 h 81"/>
                  <a:gd name="T52" fmla="*/ 63 w 107"/>
                  <a:gd name="T53" fmla="*/ 67 h 81"/>
                  <a:gd name="T54" fmla="*/ 64 w 107"/>
                  <a:gd name="T55" fmla="*/ 66 h 81"/>
                  <a:gd name="T56" fmla="*/ 66 w 107"/>
                  <a:gd name="T57" fmla="*/ 66 h 81"/>
                  <a:gd name="T58" fmla="*/ 84 w 107"/>
                  <a:gd name="T59" fmla="*/ 75 h 81"/>
                  <a:gd name="T60" fmla="*/ 97 w 107"/>
                  <a:gd name="T61" fmla="*/ 70 h 81"/>
                  <a:gd name="T62" fmla="*/ 103 w 107"/>
                  <a:gd name="T63" fmla="*/ 55 h 81"/>
                  <a:gd name="T64" fmla="*/ 95 w 107"/>
                  <a:gd name="T65" fmla="*/ 45 h 81"/>
                  <a:gd name="T66" fmla="*/ 93 w 107"/>
                  <a:gd name="T67" fmla="*/ 44 h 81"/>
                  <a:gd name="T68" fmla="*/ 94 w 107"/>
                  <a:gd name="T69" fmla="*/ 42 h 81"/>
                  <a:gd name="T70" fmla="*/ 104 w 107"/>
                  <a:gd name="T71" fmla="*/ 28 h 81"/>
                  <a:gd name="T72" fmla="*/ 100 w 107"/>
                  <a:gd name="T73" fmla="*/ 19 h 81"/>
                  <a:gd name="T74" fmla="*/ 88 w 107"/>
                  <a:gd name="T75" fmla="*/ 15 h 81"/>
                  <a:gd name="T76" fmla="*/ 72 w 107"/>
                  <a:gd name="T77" fmla="*/ 19 h 81"/>
                  <a:gd name="T78" fmla="*/ 71 w 107"/>
                  <a:gd name="T79" fmla="*/ 19 h 81"/>
                  <a:gd name="T80" fmla="*/ 70 w 107"/>
                  <a:gd name="T81" fmla="*/ 18 h 81"/>
                  <a:gd name="T82" fmla="*/ 52 w 107"/>
                  <a:gd name="T83" fmla="*/ 3 h 81"/>
                  <a:gd name="T84" fmla="*/ 49 w 107"/>
                  <a:gd name="T85" fmla="*/ 3 h 81"/>
                  <a:gd name="T86" fmla="*/ 32 w 107"/>
                  <a:gd name="T87" fmla="*/ 23 h 81"/>
                  <a:gd name="T88" fmla="*/ 31 w 107"/>
                  <a:gd name="T89" fmla="*/ 25 h 81"/>
                  <a:gd name="T90" fmla="*/ 29 w 107"/>
                  <a:gd name="T91" fmla="*/ 24 h 81"/>
                  <a:gd name="T92" fmla="*/ 29 w 107"/>
                  <a:gd name="T93" fmla="*/ 23 h 81"/>
                  <a:gd name="T94" fmla="*/ 27 w 107"/>
                  <a:gd name="T95" fmla="*/ 22 h 81"/>
                  <a:gd name="T96" fmla="*/ 19 w 107"/>
                  <a:gd name="T97" fmla="*/ 19 h 81"/>
                  <a:gd name="T98" fmla="*/ 17 w 107"/>
                  <a:gd name="T99" fmla="*/ 19 h 81"/>
                  <a:gd name="T100" fmla="*/ 9 w 107"/>
                  <a:gd name="T101" fmla="*/ 22 h 81"/>
                  <a:gd name="T102" fmla="*/ 5 w 107"/>
                  <a:gd name="T103" fmla="*/ 25 h 81"/>
                  <a:gd name="T104" fmla="*/ 3 w 107"/>
                  <a:gd name="T105" fmla="*/ 33 h 81"/>
                  <a:gd name="T106" fmla="*/ 32 w 107"/>
                  <a:gd name="T107" fmla="*/ 2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81">
                    <a:moveTo>
                      <a:pt x="44" y="81"/>
                    </a:moveTo>
                    <a:cubicBezTo>
                      <a:pt x="32" y="81"/>
                      <a:pt x="18" y="74"/>
                      <a:pt x="18" y="59"/>
                    </a:cubicBezTo>
                    <a:cubicBezTo>
                      <a:pt x="18" y="59"/>
                      <a:pt x="18" y="59"/>
                      <a:pt x="18" y="59"/>
                    </a:cubicBezTo>
                    <a:cubicBezTo>
                      <a:pt x="18" y="57"/>
                      <a:pt x="18" y="56"/>
                      <a:pt x="18" y="54"/>
                    </a:cubicBezTo>
                    <a:cubicBezTo>
                      <a:pt x="18" y="54"/>
                      <a:pt x="18" y="54"/>
                      <a:pt x="18" y="54"/>
                    </a:cubicBezTo>
                    <a:cubicBezTo>
                      <a:pt x="8" y="53"/>
                      <a:pt x="0" y="43"/>
                      <a:pt x="0" y="33"/>
                    </a:cubicBezTo>
                    <a:cubicBezTo>
                      <a:pt x="0" y="33"/>
                      <a:pt x="0" y="33"/>
                      <a:pt x="0" y="33"/>
                    </a:cubicBezTo>
                    <a:cubicBezTo>
                      <a:pt x="0" y="30"/>
                      <a:pt x="1" y="26"/>
                      <a:pt x="3" y="23"/>
                    </a:cubicBezTo>
                    <a:cubicBezTo>
                      <a:pt x="3" y="23"/>
                      <a:pt x="3" y="23"/>
                      <a:pt x="3" y="23"/>
                    </a:cubicBezTo>
                    <a:cubicBezTo>
                      <a:pt x="3" y="23"/>
                      <a:pt x="8" y="16"/>
                      <a:pt x="17" y="16"/>
                    </a:cubicBezTo>
                    <a:cubicBezTo>
                      <a:pt x="17" y="16"/>
                      <a:pt x="17" y="16"/>
                      <a:pt x="17" y="16"/>
                    </a:cubicBezTo>
                    <a:cubicBezTo>
                      <a:pt x="18" y="16"/>
                      <a:pt x="19" y="16"/>
                      <a:pt x="20" y="16"/>
                    </a:cubicBezTo>
                    <a:cubicBezTo>
                      <a:pt x="20" y="16"/>
                      <a:pt x="20" y="16"/>
                      <a:pt x="20" y="16"/>
                    </a:cubicBezTo>
                    <a:cubicBezTo>
                      <a:pt x="24" y="17"/>
                      <a:pt x="27" y="18"/>
                      <a:pt x="29" y="20"/>
                    </a:cubicBezTo>
                    <a:cubicBezTo>
                      <a:pt x="29" y="20"/>
                      <a:pt x="29" y="20"/>
                      <a:pt x="29" y="20"/>
                    </a:cubicBezTo>
                    <a:cubicBezTo>
                      <a:pt x="32" y="4"/>
                      <a:pt x="48" y="0"/>
                      <a:pt x="48" y="0"/>
                    </a:cubicBezTo>
                    <a:cubicBezTo>
                      <a:pt x="48" y="0"/>
                      <a:pt x="48" y="0"/>
                      <a:pt x="48" y="0"/>
                    </a:cubicBezTo>
                    <a:cubicBezTo>
                      <a:pt x="50" y="0"/>
                      <a:pt x="51" y="0"/>
                      <a:pt x="52" y="0"/>
                    </a:cubicBezTo>
                    <a:cubicBezTo>
                      <a:pt x="52" y="0"/>
                      <a:pt x="52" y="0"/>
                      <a:pt x="52" y="0"/>
                    </a:cubicBezTo>
                    <a:cubicBezTo>
                      <a:pt x="63" y="0"/>
                      <a:pt x="71" y="5"/>
                      <a:pt x="73" y="16"/>
                    </a:cubicBezTo>
                    <a:cubicBezTo>
                      <a:pt x="73" y="16"/>
                      <a:pt x="73" y="16"/>
                      <a:pt x="73" y="16"/>
                    </a:cubicBezTo>
                    <a:cubicBezTo>
                      <a:pt x="77" y="13"/>
                      <a:pt x="82" y="12"/>
                      <a:pt x="88" y="12"/>
                    </a:cubicBezTo>
                    <a:cubicBezTo>
                      <a:pt x="88" y="12"/>
                      <a:pt x="88" y="12"/>
                      <a:pt x="88" y="12"/>
                    </a:cubicBezTo>
                    <a:cubicBezTo>
                      <a:pt x="93" y="12"/>
                      <a:pt x="98" y="13"/>
                      <a:pt x="101" y="16"/>
                    </a:cubicBezTo>
                    <a:cubicBezTo>
                      <a:pt x="101" y="16"/>
                      <a:pt x="101" y="16"/>
                      <a:pt x="101" y="16"/>
                    </a:cubicBezTo>
                    <a:cubicBezTo>
                      <a:pt x="105" y="19"/>
                      <a:pt x="107" y="24"/>
                      <a:pt x="107" y="28"/>
                    </a:cubicBezTo>
                    <a:cubicBezTo>
                      <a:pt x="107" y="28"/>
                      <a:pt x="107" y="28"/>
                      <a:pt x="107" y="28"/>
                    </a:cubicBezTo>
                    <a:cubicBezTo>
                      <a:pt x="107" y="34"/>
                      <a:pt x="104" y="40"/>
                      <a:pt x="99" y="43"/>
                    </a:cubicBezTo>
                    <a:cubicBezTo>
                      <a:pt x="99" y="43"/>
                      <a:pt x="99" y="43"/>
                      <a:pt x="99" y="43"/>
                    </a:cubicBezTo>
                    <a:cubicBezTo>
                      <a:pt x="104" y="45"/>
                      <a:pt x="106" y="50"/>
                      <a:pt x="106" y="55"/>
                    </a:cubicBezTo>
                    <a:cubicBezTo>
                      <a:pt x="106" y="55"/>
                      <a:pt x="106" y="55"/>
                      <a:pt x="106" y="55"/>
                    </a:cubicBezTo>
                    <a:cubicBezTo>
                      <a:pt x="105" y="61"/>
                      <a:pt x="103" y="68"/>
                      <a:pt x="100" y="72"/>
                    </a:cubicBezTo>
                    <a:cubicBezTo>
                      <a:pt x="100" y="72"/>
                      <a:pt x="100" y="72"/>
                      <a:pt x="100" y="72"/>
                    </a:cubicBezTo>
                    <a:cubicBezTo>
                      <a:pt x="96" y="76"/>
                      <a:pt x="91" y="78"/>
                      <a:pt x="84" y="78"/>
                    </a:cubicBezTo>
                    <a:cubicBezTo>
                      <a:pt x="84" y="78"/>
                      <a:pt x="84" y="78"/>
                      <a:pt x="84" y="78"/>
                    </a:cubicBezTo>
                    <a:cubicBezTo>
                      <a:pt x="78" y="78"/>
                      <a:pt x="70" y="76"/>
                      <a:pt x="65" y="70"/>
                    </a:cubicBezTo>
                    <a:cubicBezTo>
                      <a:pt x="65" y="70"/>
                      <a:pt x="65" y="70"/>
                      <a:pt x="65" y="70"/>
                    </a:cubicBezTo>
                    <a:cubicBezTo>
                      <a:pt x="62" y="77"/>
                      <a:pt x="53" y="81"/>
                      <a:pt x="44" y="81"/>
                    </a:cubicBezTo>
                    <a:cubicBezTo>
                      <a:pt x="44" y="81"/>
                      <a:pt x="44" y="81"/>
                      <a:pt x="44" y="81"/>
                    </a:cubicBezTo>
                    <a:cubicBezTo>
                      <a:pt x="44" y="81"/>
                      <a:pt x="44" y="81"/>
                      <a:pt x="44" y="81"/>
                    </a:cubicBezTo>
                    <a:close/>
                    <a:moveTo>
                      <a:pt x="3" y="33"/>
                    </a:moveTo>
                    <a:cubicBezTo>
                      <a:pt x="3" y="42"/>
                      <a:pt x="11" y="51"/>
                      <a:pt x="20" y="51"/>
                    </a:cubicBezTo>
                    <a:cubicBezTo>
                      <a:pt x="20" y="51"/>
                      <a:pt x="20" y="51"/>
                      <a:pt x="20" y="51"/>
                    </a:cubicBezTo>
                    <a:cubicBezTo>
                      <a:pt x="20" y="51"/>
                      <a:pt x="20" y="51"/>
                      <a:pt x="20" y="51"/>
                    </a:cubicBezTo>
                    <a:cubicBezTo>
                      <a:pt x="20" y="51"/>
                      <a:pt x="20" y="51"/>
                      <a:pt x="20" y="51"/>
                    </a:cubicBezTo>
                    <a:cubicBezTo>
                      <a:pt x="21" y="51"/>
                      <a:pt x="21" y="51"/>
                      <a:pt x="22" y="52"/>
                    </a:cubicBezTo>
                    <a:cubicBezTo>
                      <a:pt x="22" y="52"/>
                      <a:pt x="22" y="52"/>
                      <a:pt x="22" y="52"/>
                    </a:cubicBezTo>
                    <a:cubicBezTo>
                      <a:pt x="22" y="52"/>
                      <a:pt x="22" y="52"/>
                      <a:pt x="22" y="53"/>
                    </a:cubicBezTo>
                    <a:cubicBezTo>
                      <a:pt x="22" y="53"/>
                      <a:pt x="22" y="53"/>
                      <a:pt x="22" y="53"/>
                    </a:cubicBezTo>
                    <a:cubicBezTo>
                      <a:pt x="21" y="55"/>
                      <a:pt x="21" y="57"/>
                      <a:pt x="21" y="59"/>
                    </a:cubicBezTo>
                    <a:cubicBezTo>
                      <a:pt x="21" y="59"/>
                      <a:pt x="21" y="59"/>
                      <a:pt x="21" y="59"/>
                    </a:cubicBezTo>
                    <a:cubicBezTo>
                      <a:pt x="21" y="71"/>
                      <a:pt x="33" y="78"/>
                      <a:pt x="44" y="78"/>
                    </a:cubicBezTo>
                    <a:cubicBezTo>
                      <a:pt x="44" y="78"/>
                      <a:pt x="44" y="78"/>
                      <a:pt x="44" y="78"/>
                    </a:cubicBezTo>
                    <a:cubicBezTo>
                      <a:pt x="53" y="78"/>
                      <a:pt x="62" y="74"/>
                      <a:pt x="63" y="67"/>
                    </a:cubicBezTo>
                    <a:cubicBezTo>
                      <a:pt x="63" y="67"/>
                      <a:pt x="63" y="67"/>
                      <a:pt x="63" y="67"/>
                    </a:cubicBezTo>
                    <a:cubicBezTo>
                      <a:pt x="63" y="66"/>
                      <a:pt x="64" y="66"/>
                      <a:pt x="64" y="66"/>
                    </a:cubicBezTo>
                    <a:cubicBezTo>
                      <a:pt x="64" y="66"/>
                      <a:pt x="64" y="66"/>
                      <a:pt x="64" y="66"/>
                    </a:cubicBezTo>
                    <a:cubicBezTo>
                      <a:pt x="65" y="65"/>
                      <a:pt x="66" y="66"/>
                      <a:pt x="66" y="66"/>
                    </a:cubicBezTo>
                    <a:cubicBezTo>
                      <a:pt x="66" y="66"/>
                      <a:pt x="66" y="66"/>
                      <a:pt x="66" y="66"/>
                    </a:cubicBezTo>
                    <a:cubicBezTo>
                      <a:pt x="70" y="72"/>
                      <a:pt x="78" y="75"/>
                      <a:pt x="84" y="75"/>
                    </a:cubicBezTo>
                    <a:cubicBezTo>
                      <a:pt x="84" y="75"/>
                      <a:pt x="84" y="75"/>
                      <a:pt x="84" y="75"/>
                    </a:cubicBezTo>
                    <a:cubicBezTo>
                      <a:pt x="90" y="75"/>
                      <a:pt x="95" y="73"/>
                      <a:pt x="97" y="70"/>
                    </a:cubicBezTo>
                    <a:cubicBezTo>
                      <a:pt x="97" y="70"/>
                      <a:pt x="97" y="70"/>
                      <a:pt x="97" y="70"/>
                    </a:cubicBezTo>
                    <a:cubicBezTo>
                      <a:pt x="100" y="67"/>
                      <a:pt x="103" y="60"/>
                      <a:pt x="103" y="55"/>
                    </a:cubicBezTo>
                    <a:cubicBezTo>
                      <a:pt x="103" y="55"/>
                      <a:pt x="103" y="55"/>
                      <a:pt x="103" y="55"/>
                    </a:cubicBezTo>
                    <a:cubicBezTo>
                      <a:pt x="102" y="50"/>
                      <a:pt x="101" y="46"/>
                      <a:pt x="95" y="45"/>
                    </a:cubicBezTo>
                    <a:cubicBezTo>
                      <a:pt x="95" y="45"/>
                      <a:pt x="95" y="45"/>
                      <a:pt x="95" y="45"/>
                    </a:cubicBezTo>
                    <a:cubicBezTo>
                      <a:pt x="94" y="45"/>
                      <a:pt x="93" y="45"/>
                      <a:pt x="93" y="44"/>
                    </a:cubicBezTo>
                    <a:cubicBezTo>
                      <a:pt x="93" y="44"/>
                      <a:pt x="93" y="44"/>
                      <a:pt x="93" y="44"/>
                    </a:cubicBezTo>
                    <a:cubicBezTo>
                      <a:pt x="93" y="43"/>
                      <a:pt x="93" y="43"/>
                      <a:pt x="94" y="42"/>
                    </a:cubicBezTo>
                    <a:cubicBezTo>
                      <a:pt x="94" y="42"/>
                      <a:pt x="94" y="42"/>
                      <a:pt x="94" y="42"/>
                    </a:cubicBezTo>
                    <a:cubicBezTo>
                      <a:pt x="100" y="40"/>
                      <a:pt x="104" y="34"/>
                      <a:pt x="104" y="28"/>
                    </a:cubicBezTo>
                    <a:cubicBezTo>
                      <a:pt x="104" y="28"/>
                      <a:pt x="104" y="28"/>
                      <a:pt x="104" y="28"/>
                    </a:cubicBezTo>
                    <a:cubicBezTo>
                      <a:pt x="104" y="24"/>
                      <a:pt x="102" y="21"/>
                      <a:pt x="100" y="19"/>
                    </a:cubicBezTo>
                    <a:cubicBezTo>
                      <a:pt x="100" y="19"/>
                      <a:pt x="100" y="19"/>
                      <a:pt x="100" y="19"/>
                    </a:cubicBezTo>
                    <a:cubicBezTo>
                      <a:pt x="97" y="16"/>
                      <a:pt x="92" y="15"/>
                      <a:pt x="88" y="15"/>
                    </a:cubicBezTo>
                    <a:cubicBezTo>
                      <a:pt x="88" y="15"/>
                      <a:pt x="88" y="15"/>
                      <a:pt x="88" y="15"/>
                    </a:cubicBezTo>
                    <a:cubicBezTo>
                      <a:pt x="82" y="15"/>
                      <a:pt x="76" y="17"/>
                      <a:pt x="72" y="19"/>
                    </a:cubicBezTo>
                    <a:cubicBezTo>
                      <a:pt x="72" y="19"/>
                      <a:pt x="72" y="19"/>
                      <a:pt x="72" y="19"/>
                    </a:cubicBezTo>
                    <a:cubicBezTo>
                      <a:pt x="72" y="20"/>
                      <a:pt x="71" y="20"/>
                      <a:pt x="71" y="19"/>
                    </a:cubicBezTo>
                    <a:cubicBezTo>
                      <a:pt x="71" y="19"/>
                      <a:pt x="71" y="19"/>
                      <a:pt x="71" y="19"/>
                    </a:cubicBezTo>
                    <a:cubicBezTo>
                      <a:pt x="70" y="19"/>
                      <a:pt x="70" y="19"/>
                      <a:pt x="70" y="18"/>
                    </a:cubicBezTo>
                    <a:cubicBezTo>
                      <a:pt x="70" y="18"/>
                      <a:pt x="70" y="18"/>
                      <a:pt x="70" y="18"/>
                    </a:cubicBezTo>
                    <a:cubicBezTo>
                      <a:pt x="69" y="8"/>
                      <a:pt x="63" y="3"/>
                      <a:pt x="52" y="3"/>
                    </a:cubicBezTo>
                    <a:cubicBezTo>
                      <a:pt x="52" y="3"/>
                      <a:pt x="52" y="3"/>
                      <a:pt x="52" y="3"/>
                    </a:cubicBezTo>
                    <a:cubicBezTo>
                      <a:pt x="51" y="3"/>
                      <a:pt x="50" y="3"/>
                      <a:pt x="49" y="3"/>
                    </a:cubicBezTo>
                    <a:cubicBezTo>
                      <a:pt x="49" y="3"/>
                      <a:pt x="49" y="3"/>
                      <a:pt x="49" y="3"/>
                    </a:cubicBezTo>
                    <a:cubicBezTo>
                      <a:pt x="49" y="3"/>
                      <a:pt x="33" y="7"/>
                      <a:pt x="32" y="23"/>
                    </a:cubicBezTo>
                    <a:cubicBezTo>
                      <a:pt x="32" y="23"/>
                      <a:pt x="32" y="23"/>
                      <a:pt x="32" y="23"/>
                    </a:cubicBezTo>
                    <a:cubicBezTo>
                      <a:pt x="32" y="24"/>
                      <a:pt x="31" y="24"/>
                      <a:pt x="31" y="25"/>
                    </a:cubicBezTo>
                    <a:cubicBezTo>
                      <a:pt x="31" y="25"/>
                      <a:pt x="31" y="25"/>
                      <a:pt x="31" y="25"/>
                    </a:cubicBezTo>
                    <a:cubicBezTo>
                      <a:pt x="30" y="25"/>
                      <a:pt x="29" y="24"/>
                      <a:pt x="29" y="24"/>
                    </a:cubicBezTo>
                    <a:cubicBezTo>
                      <a:pt x="29" y="24"/>
                      <a:pt x="29" y="24"/>
                      <a:pt x="29" y="24"/>
                    </a:cubicBezTo>
                    <a:cubicBezTo>
                      <a:pt x="29" y="24"/>
                      <a:pt x="29" y="24"/>
                      <a:pt x="29" y="23"/>
                    </a:cubicBezTo>
                    <a:cubicBezTo>
                      <a:pt x="29" y="23"/>
                      <a:pt x="29" y="23"/>
                      <a:pt x="29" y="23"/>
                    </a:cubicBezTo>
                    <a:cubicBezTo>
                      <a:pt x="29" y="23"/>
                      <a:pt x="28" y="23"/>
                      <a:pt x="27" y="22"/>
                    </a:cubicBezTo>
                    <a:cubicBezTo>
                      <a:pt x="27" y="22"/>
                      <a:pt x="27" y="22"/>
                      <a:pt x="27" y="22"/>
                    </a:cubicBezTo>
                    <a:cubicBezTo>
                      <a:pt x="26" y="21"/>
                      <a:pt x="24" y="20"/>
                      <a:pt x="19" y="19"/>
                    </a:cubicBezTo>
                    <a:cubicBezTo>
                      <a:pt x="19" y="19"/>
                      <a:pt x="19" y="19"/>
                      <a:pt x="19" y="19"/>
                    </a:cubicBezTo>
                    <a:cubicBezTo>
                      <a:pt x="18" y="19"/>
                      <a:pt x="18" y="19"/>
                      <a:pt x="17" y="19"/>
                    </a:cubicBezTo>
                    <a:cubicBezTo>
                      <a:pt x="17" y="19"/>
                      <a:pt x="17" y="19"/>
                      <a:pt x="17" y="19"/>
                    </a:cubicBezTo>
                    <a:cubicBezTo>
                      <a:pt x="14" y="19"/>
                      <a:pt x="11" y="20"/>
                      <a:pt x="9" y="22"/>
                    </a:cubicBezTo>
                    <a:cubicBezTo>
                      <a:pt x="9" y="22"/>
                      <a:pt x="9" y="22"/>
                      <a:pt x="9" y="22"/>
                    </a:cubicBezTo>
                    <a:cubicBezTo>
                      <a:pt x="6" y="24"/>
                      <a:pt x="5" y="25"/>
                      <a:pt x="5" y="25"/>
                    </a:cubicBezTo>
                    <a:cubicBezTo>
                      <a:pt x="5" y="25"/>
                      <a:pt x="5" y="25"/>
                      <a:pt x="5" y="25"/>
                    </a:cubicBezTo>
                    <a:cubicBezTo>
                      <a:pt x="4" y="27"/>
                      <a:pt x="3" y="30"/>
                      <a:pt x="3" y="33"/>
                    </a:cubicBezTo>
                    <a:close/>
                    <a:moveTo>
                      <a:pt x="30" y="23"/>
                    </a:moveTo>
                    <a:cubicBezTo>
                      <a:pt x="32" y="22"/>
                      <a:pt x="32" y="22"/>
                      <a:pt x="32" y="22"/>
                    </a:cubicBezTo>
                    <a:cubicBezTo>
                      <a:pt x="30" y="23"/>
                      <a:pt x="30" y="23"/>
                      <a:pt x="30"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2" name="Freeform 190"/>
              <p:cNvSpPr/>
              <p:nvPr/>
            </p:nvSpPr>
            <p:spPr bwMode="auto">
              <a:xfrm>
                <a:off x="2734" y="2030"/>
                <a:ext cx="270" cy="203"/>
              </a:xfrm>
              <a:custGeom>
                <a:avLst/>
                <a:gdLst>
                  <a:gd name="T0" fmla="*/ 36 w 114"/>
                  <a:gd name="T1" fmla="*/ 19 h 86"/>
                  <a:gd name="T2" fmla="*/ 57 w 114"/>
                  <a:gd name="T3" fmla="*/ 0 h 86"/>
                  <a:gd name="T4" fmla="*/ 78 w 114"/>
                  <a:gd name="T5" fmla="*/ 19 h 86"/>
                  <a:gd name="T6" fmla="*/ 107 w 114"/>
                  <a:gd name="T7" fmla="*/ 23 h 86"/>
                  <a:gd name="T8" fmla="*/ 97 w 114"/>
                  <a:gd name="T9" fmla="*/ 48 h 86"/>
                  <a:gd name="T10" fmla="*/ 97 w 114"/>
                  <a:gd name="T11" fmla="*/ 75 h 86"/>
                  <a:gd name="T12" fmla="*/ 64 w 114"/>
                  <a:gd name="T13" fmla="*/ 67 h 86"/>
                  <a:gd name="T14" fmla="*/ 22 w 114"/>
                  <a:gd name="T15" fmla="*/ 47 h 86"/>
                  <a:gd name="T16" fmla="*/ 10 w 114"/>
                  <a:gd name="T17" fmla="*/ 17 h 86"/>
                  <a:gd name="T18" fmla="*/ 26 w 114"/>
                  <a:gd name="T19" fmla="*/ 12 h 86"/>
                  <a:gd name="T20" fmla="*/ 36 w 114"/>
                  <a:gd name="T21"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86">
                    <a:moveTo>
                      <a:pt x="36" y="19"/>
                    </a:moveTo>
                    <a:cubicBezTo>
                      <a:pt x="40" y="2"/>
                      <a:pt x="57" y="0"/>
                      <a:pt x="57" y="0"/>
                    </a:cubicBezTo>
                    <a:cubicBezTo>
                      <a:pt x="70" y="0"/>
                      <a:pt x="78" y="7"/>
                      <a:pt x="78" y="19"/>
                    </a:cubicBezTo>
                    <a:cubicBezTo>
                      <a:pt x="86" y="16"/>
                      <a:pt x="100" y="15"/>
                      <a:pt x="107" y="23"/>
                    </a:cubicBezTo>
                    <a:cubicBezTo>
                      <a:pt x="114" y="31"/>
                      <a:pt x="107" y="46"/>
                      <a:pt x="97" y="48"/>
                    </a:cubicBezTo>
                    <a:cubicBezTo>
                      <a:pt x="111" y="51"/>
                      <a:pt x="104" y="69"/>
                      <a:pt x="97" y="75"/>
                    </a:cubicBezTo>
                    <a:cubicBezTo>
                      <a:pt x="90" y="82"/>
                      <a:pt x="72" y="80"/>
                      <a:pt x="64" y="67"/>
                    </a:cubicBezTo>
                    <a:cubicBezTo>
                      <a:pt x="57" y="86"/>
                      <a:pt x="10" y="76"/>
                      <a:pt x="22" y="47"/>
                    </a:cubicBezTo>
                    <a:cubicBezTo>
                      <a:pt x="10" y="45"/>
                      <a:pt x="0" y="27"/>
                      <a:pt x="10" y="17"/>
                    </a:cubicBezTo>
                    <a:cubicBezTo>
                      <a:pt x="10" y="17"/>
                      <a:pt x="17" y="10"/>
                      <a:pt x="26" y="12"/>
                    </a:cubicBezTo>
                    <a:cubicBezTo>
                      <a:pt x="35" y="15"/>
                      <a:pt x="36" y="19"/>
                      <a:pt x="36" y="19"/>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3" name="Freeform 191"/>
              <p:cNvSpPr>
                <a:spLocks noEditPoints="1"/>
              </p:cNvSpPr>
              <p:nvPr/>
            </p:nvSpPr>
            <p:spPr bwMode="auto">
              <a:xfrm>
                <a:off x="2746" y="2027"/>
                <a:ext cx="250" cy="195"/>
              </a:xfrm>
              <a:custGeom>
                <a:avLst/>
                <a:gdLst>
                  <a:gd name="T0" fmla="*/ 42 w 106"/>
                  <a:gd name="T1" fmla="*/ 79 h 82"/>
                  <a:gd name="T2" fmla="*/ 14 w 106"/>
                  <a:gd name="T3" fmla="*/ 57 h 82"/>
                  <a:gd name="T4" fmla="*/ 15 w 106"/>
                  <a:gd name="T5" fmla="*/ 49 h 82"/>
                  <a:gd name="T6" fmla="*/ 0 w 106"/>
                  <a:gd name="T7" fmla="*/ 28 h 82"/>
                  <a:gd name="T8" fmla="*/ 4 w 106"/>
                  <a:gd name="T9" fmla="*/ 17 h 82"/>
                  <a:gd name="T10" fmla="*/ 17 w 106"/>
                  <a:gd name="T11" fmla="*/ 11 h 82"/>
                  <a:gd name="T12" fmla="*/ 22 w 106"/>
                  <a:gd name="T13" fmla="*/ 12 h 82"/>
                  <a:gd name="T14" fmla="*/ 31 w 106"/>
                  <a:gd name="T15" fmla="*/ 17 h 82"/>
                  <a:gd name="T16" fmla="*/ 52 w 106"/>
                  <a:gd name="T17" fmla="*/ 0 h 82"/>
                  <a:gd name="T18" fmla="*/ 74 w 106"/>
                  <a:gd name="T19" fmla="*/ 18 h 82"/>
                  <a:gd name="T20" fmla="*/ 85 w 106"/>
                  <a:gd name="T21" fmla="*/ 16 h 82"/>
                  <a:gd name="T22" fmla="*/ 103 w 106"/>
                  <a:gd name="T23" fmla="*/ 23 h 82"/>
                  <a:gd name="T24" fmla="*/ 106 w 106"/>
                  <a:gd name="T25" fmla="*/ 32 h 82"/>
                  <a:gd name="T26" fmla="*/ 96 w 106"/>
                  <a:gd name="T27" fmla="*/ 49 h 82"/>
                  <a:gd name="T28" fmla="*/ 102 w 106"/>
                  <a:gd name="T29" fmla="*/ 59 h 82"/>
                  <a:gd name="T30" fmla="*/ 93 w 106"/>
                  <a:gd name="T31" fmla="*/ 77 h 82"/>
                  <a:gd name="T32" fmla="*/ 81 w 106"/>
                  <a:gd name="T33" fmla="*/ 82 h 82"/>
                  <a:gd name="T34" fmla="*/ 60 w 106"/>
                  <a:gd name="T35" fmla="*/ 71 h 82"/>
                  <a:gd name="T36" fmla="*/ 81 w 106"/>
                  <a:gd name="T37" fmla="*/ 79 h 82"/>
                  <a:gd name="T38" fmla="*/ 91 w 106"/>
                  <a:gd name="T39" fmla="*/ 75 h 82"/>
                  <a:gd name="T40" fmla="*/ 99 w 106"/>
                  <a:gd name="T41" fmla="*/ 59 h 82"/>
                  <a:gd name="T42" fmla="*/ 92 w 106"/>
                  <a:gd name="T43" fmla="*/ 50 h 82"/>
                  <a:gd name="T44" fmla="*/ 91 w 106"/>
                  <a:gd name="T45" fmla="*/ 49 h 82"/>
                  <a:gd name="T46" fmla="*/ 92 w 106"/>
                  <a:gd name="T47" fmla="*/ 47 h 82"/>
                  <a:gd name="T48" fmla="*/ 103 w 106"/>
                  <a:gd name="T49" fmla="*/ 32 h 82"/>
                  <a:gd name="T50" fmla="*/ 100 w 106"/>
                  <a:gd name="T51" fmla="*/ 25 h 82"/>
                  <a:gd name="T52" fmla="*/ 85 w 106"/>
                  <a:gd name="T53" fmla="*/ 19 h 82"/>
                  <a:gd name="T54" fmla="*/ 73 w 106"/>
                  <a:gd name="T55" fmla="*/ 22 h 82"/>
                  <a:gd name="T56" fmla="*/ 72 w 106"/>
                  <a:gd name="T57" fmla="*/ 22 h 82"/>
                  <a:gd name="T58" fmla="*/ 71 w 106"/>
                  <a:gd name="T59" fmla="*/ 20 h 82"/>
                  <a:gd name="T60" fmla="*/ 71 w 106"/>
                  <a:gd name="T61" fmla="*/ 19 h 82"/>
                  <a:gd name="T62" fmla="*/ 52 w 106"/>
                  <a:gd name="T63" fmla="*/ 3 h 82"/>
                  <a:gd name="T64" fmla="*/ 33 w 106"/>
                  <a:gd name="T65" fmla="*/ 20 h 82"/>
                  <a:gd name="T66" fmla="*/ 31 w 106"/>
                  <a:gd name="T67" fmla="*/ 21 h 82"/>
                  <a:gd name="T68" fmla="*/ 30 w 106"/>
                  <a:gd name="T69" fmla="*/ 20 h 82"/>
                  <a:gd name="T70" fmla="*/ 30 w 106"/>
                  <a:gd name="T71" fmla="*/ 20 h 82"/>
                  <a:gd name="T72" fmla="*/ 29 w 106"/>
                  <a:gd name="T73" fmla="*/ 19 h 82"/>
                  <a:gd name="T74" fmla="*/ 21 w 106"/>
                  <a:gd name="T75" fmla="*/ 15 h 82"/>
                  <a:gd name="T76" fmla="*/ 17 w 106"/>
                  <a:gd name="T77" fmla="*/ 14 h 82"/>
                  <a:gd name="T78" fmla="*/ 9 w 106"/>
                  <a:gd name="T79" fmla="*/ 16 h 82"/>
                  <a:gd name="T80" fmla="*/ 6 w 106"/>
                  <a:gd name="T81" fmla="*/ 19 h 82"/>
                  <a:gd name="T82" fmla="*/ 3 w 106"/>
                  <a:gd name="T83" fmla="*/ 28 h 82"/>
                  <a:gd name="T84" fmla="*/ 18 w 106"/>
                  <a:gd name="T85" fmla="*/ 46 h 82"/>
                  <a:gd name="T86" fmla="*/ 19 w 106"/>
                  <a:gd name="T87" fmla="*/ 47 h 82"/>
                  <a:gd name="T88" fmla="*/ 19 w 106"/>
                  <a:gd name="T89" fmla="*/ 48 h 82"/>
                  <a:gd name="T90" fmla="*/ 17 w 106"/>
                  <a:gd name="T91" fmla="*/ 57 h 82"/>
                  <a:gd name="T92" fmla="*/ 42 w 106"/>
                  <a:gd name="T93" fmla="*/ 76 h 82"/>
                  <a:gd name="T94" fmla="*/ 58 w 106"/>
                  <a:gd name="T95" fmla="*/ 68 h 82"/>
                  <a:gd name="T96" fmla="*/ 59 w 106"/>
                  <a:gd name="T97" fmla="*/ 67 h 82"/>
                  <a:gd name="T98" fmla="*/ 59 w 106"/>
                  <a:gd name="T99" fmla="*/ 67 h 82"/>
                  <a:gd name="T100" fmla="*/ 61 w 106"/>
                  <a:gd name="T101" fmla="*/ 67 h 82"/>
                  <a:gd name="T102" fmla="*/ 33 w 106"/>
                  <a:gd name="T103" fmla="*/ 2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6" h="82">
                    <a:moveTo>
                      <a:pt x="60" y="71"/>
                    </a:moveTo>
                    <a:cubicBezTo>
                      <a:pt x="56" y="77"/>
                      <a:pt x="49" y="79"/>
                      <a:pt x="42" y="79"/>
                    </a:cubicBezTo>
                    <a:cubicBezTo>
                      <a:pt x="42" y="79"/>
                      <a:pt x="42" y="79"/>
                      <a:pt x="42" y="79"/>
                    </a:cubicBezTo>
                    <a:cubicBezTo>
                      <a:pt x="29" y="79"/>
                      <a:pt x="14" y="71"/>
                      <a:pt x="14" y="57"/>
                    </a:cubicBezTo>
                    <a:cubicBezTo>
                      <a:pt x="14" y="57"/>
                      <a:pt x="14" y="57"/>
                      <a:pt x="14" y="57"/>
                    </a:cubicBezTo>
                    <a:cubicBezTo>
                      <a:pt x="14" y="54"/>
                      <a:pt x="14" y="52"/>
                      <a:pt x="15" y="49"/>
                    </a:cubicBezTo>
                    <a:cubicBezTo>
                      <a:pt x="15" y="49"/>
                      <a:pt x="15" y="49"/>
                      <a:pt x="15" y="49"/>
                    </a:cubicBezTo>
                    <a:cubicBezTo>
                      <a:pt x="6" y="47"/>
                      <a:pt x="0" y="38"/>
                      <a:pt x="0" y="28"/>
                    </a:cubicBezTo>
                    <a:cubicBezTo>
                      <a:pt x="0" y="28"/>
                      <a:pt x="0" y="28"/>
                      <a:pt x="0" y="28"/>
                    </a:cubicBezTo>
                    <a:cubicBezTo>
                      <a:pt x="0" y="24"/>
                      <a:pt x="1" y="20"/>
                      <a:pt x="4" y="17"/>
                    </a:cubicBezTo>
                    <a:cubicBezTo>
                      <a:pt x="4" y="17"/>
                      <a:pt x="4" y="17"/>
                      <a:pt x="4" y="17"/>
                    </a:cubicBezTo>
                    <a:cubicBezTo>
                      <a:pt x="4" y="16"/>
                      <a:pt x="10" y="11"/>
                      <a:pt x="17" y="11"/>
                    </a:cubicBezTo>
                    <a:cubicBezTo>
                      <a:pt x="17" y="11"/>
                      <a:pt x="17" y="11"/>
                      <a:pt x="17" y="11"/>
                    </a:cubicBezTo>
                    <a:cubicBezTo>
                      <a:pt x="19" y="11"/>
                      <a:pt x="20" y="11"/>
                      <a:pt x="22" y="12"/>
                    </a:cubicBezTo>
                    <a:cubicBezTo>
                      <a:pt x="22" y="12"/>
                      <a:pt x="22" y="12"/>
                      <a:pt x="22" y="12"/>
                    </a:cubicBezTo>
                    <a:cubicBezTo>
                      <a:pt x="26" y="13"/>
                      <a:pt x="29" y="15"/>
                      <a:pt x="31" y="17"/>
                    </a:cubicBezTo>
                    <a:cubicBezTo>
                      <a:pt x="31" y="17"/>
                      <a:pt x="31" y="17"/>
                      <a:pt x="31" y="17"/>
                    </a:cubicBezTo>
                    <a:cubicBezTo>
                      <a:pt x="36" y="1"/>
                      <a:pt x="52" y="0"/>
                      <a:pt x="52" y="0"/>
                    </a:cubicBezTo>
                    <a:cubicBezTo>
                      <a:pt x="52" y="0"/>
                      <a:pt x="52" y="0"/>
                      <a:pt x="52" y="0"/>
                    </a:cubicBezTo>
                    <a:cubicBezTo>
                      <a:pt x="65" y="0"/>
                      <a:pt x="74" y="6"/>
                      <a:pt x="74" y="18"/>
                    </a:cubicBezTo>
                    <a:cubicBezTo>
                      <a:pt x="74" y="18"/>
                      <a:pt x="74" y="18"/>
                      <a:pt x="74" y="18"/>
                    </a:cubicBezTo>
                    <a:cubicBezTo>
                      <a:pt x="77" y="17"/>
                      <a:pt x="81" y="16"/>
                      <a:pt x="85" y="16"/>
                    </a:cubicBezTo>
                    <a:cubicBezTo>
                      <a:pt x="85" y="16"/>
                      <a:pt x="85" y="16"/>
                      <a:pt x="85" y="16"/>
                    </a:cubicBezTo>
                    <a:cubicBezTo>
                      <a:pt x="92" y="16"/>
                      <a:pt x="98" y="18"/>
                      <a:pt x="103" y="23"/>
                    </a:cubicBezTo>
                    <a:cubicBezTo>
                      <a:pt x="103" y="23"/>
                      <a:pt x="103" y="23"/>
                      <a:pt x="103" y="23"/>
                    </a:cubicBezTo>
                    <a:cubicBezTo>
                      <a:pt x="105" y="25"/>
                      <a:pt x="106" y="29"/>
                      <a:pt x="106" y="32"/>
                    </a:cubicBezTo>
                    <a:cubicBezTo>
                      <a:pt x="106" y="32"/>
                      <a:pt x="106" y="32"/>
                      <a:pt x="106" y="32"/>
                    </a:cubicBezTo>
                    <a:cubicBezTo>
                      <a:pt x="106" y="39"/>
                      <a:pt x="102" y="46"/>
                      <a:pt x="96" y="49"/>
                    </a:cubicBezTo>
                    <a:cubicBezTo>
                      <a:pt x="96" y="49"/>
                      <a:pt x="96" y="49"/>
                      <a:pt x="96" y="49"/>
                    </a:cubicBezTo>
                    <a:cubicBezTo>
                      <a:pt x="100" y="51"/>
                      <a:pt x="102" y="55"/>
                      <a:pt x="102" y="59"/>
                    </a:cubicBezTo>
                    <a:cubicBezTo>
                      <a:pt x="102" y="59"/>
                      <a:pt x="102" y="59"/>
                      <a:pt x="102" y="59"/>
                    </a:cubicBezTo>
                    <a:cubicBezTo>
                      <a:pt x="102" y="66"/>
                      <a:pt x="98" y="73"/>
                      <a:pt x="93" y="77"/>
                    </a:cubicBezTo>
                    <a:cubicBezTo>
                      <a:pt x="93" y="77"/>
                      <a:pt x="93" y="77"/>
                      <a:pt x="93" y="77"/>
                    </a:cubicBezTo>
                    <a:cubicBezTo>
                      <a:pt x="90" y="80"/>
                      <a:pt x="86" y="82"/>
                      <a:pt x="81" y="82"/>
                    </a:cubicBezTo>
                    <a:cubicBezTo>
                      <a:pt x="81" y="82"/>
                      <a:pt x="81" y="82"/>
                      <a:pt x="81" y="82"/>
                    </a:cubicBezTo>
                    <a:cubicBezTo>
                      <a:pt x="73" y="82"/>
                      <a:pt x="65" y="78"/>
                      <a:pt x="60" y="71"/>
                    </a:cubicBezTo>
                    <a:close/>
                    <a:moveTo>
                      <a:pt x="61" y="67"/>
                    </a:moveTo>
                    <a:cubicBezTo>
                      <a:pt x="65" y="75"/>
                      <a:pt x="74" y="79"/>
                      <a:pt x="81" y="79"/>
                    </a:cubicBezTo>
                    <a:cubicBezTo>
                      <a:pt x="81" y="79"/>
                      <a:pt x="81" y="79"/>
                      <a:pt x="81" y="79"/>
                    </a:cubicBezTo>
                    <a:cubicBezTo>
                      <a:pt x="85" y="79"/>
                      <a:pt x="89" y="77"/>
                      <a:pt x="91" y="75"/>
                    </a:cubicBezTo>
                    <a:cubicBezTo>
                      <a:pt x="91" y="75"/>
                      <a:pt x="91" y="75"/>
                      <a:pt x="91" y="75"/>
                    </a:cubicBezTo>
                    <a:cubicBezTo>
                      <a:pt x="95" y="72"/>
                      <a:pt x="99" y="65"/>
                      <a:pt x="99" y="59"/>
                    </a:cubicBezTo>
                    <a:cubicBezTo>
                      <a:pt x="99" y="59"/>
                      <a:pt x="99" y="59"/>
                      <a:pt x="99" y="59"/>
                    </a:cubicBezTo>
                    <a:cubicBezTo>
                      <a:pt x="99" y="55"/>
                      <a:pt x="97" y="51"/>
                      <a:pt x="92" y="50"/>
                    </a:cubicBezTo>
                    <a:cubicBezTo>
                      <a:pt x="92" y="50"/>
                      <a:pt x="92" y="50"/>
                      <a:pt x="92" y="50"/>
                    </a:cubicBezTo>
                    <a:cubicBezTo>
                      <a:pt x="91" y="50"/>
                      <a:pt x="91" y="50"/>
                      <a:pt x="91" y="49"/>
                    </a:cubicBezTo>
                    <a:cubicBezTo>
                      <a:pt x="91" y="49"/>
                      <a:pt x="91" y="49"/>
                      <a:pt x="91" y="49"/>
                    </a:cubicBezTo>
                    <a:cubicBezTo>
                      <a:pt x="91" y="48"/>
                      <a:pt x="91" y="47"/>
                      <a:pt x="92" y="47"/>
                    </a:cubicBezTo>
                    <a:cubicBezTo>
                      <a:pt x="92" y="47"/>
                      <a:pt x="92" y="47"/>
                      <a:pt x="92" y="47"/>
                    </a:cubicBezTo>
                    <a:cubicBezTo>
                      <a:pt x="98" y="46"/>
                      <a:pt x="103" y="39"/>
                      <a:pt x="103" y="32"/>
                    </a:cubicBezTo>
                    <a:cubicBezTo>
                      <a:pt x="103" y="32"/>
                      <a:pt x="103" y="32"/>
                      <a:pt x="103" y="32"/>
                    </a:cubicBezTo>
                    <a:cubicBezTo>
                      <a:pt x="103" y="29"/>
                      <a:pt x="103" y="27"/>
                      <a:pt x="100" y="25"/>
                    </a:cubicBezTo>
                    <a:cubicBezTo>
                      <a:pt x="100" y="25"/>
                      <a:pt x="100" y="25"/>
                      <a:pt x="100" y="25"/>
                    </a:cubicBezTo>
                    <a:cubicBezTo>
                      <a:pt x="97" y="21"/>
                      <a:pt x="91" y="19"/>
                      <a:pt x="85" y="19"/>
                    </a:cubicBezTo>
                    <a:cubicBezTo>
                      <a:pt x="85" y="19"/>
                      <a:pt x="85" y="19"/>
                      <a:pt x="85" y="19"/>
                    </a:cubicBezTo>
                    <a:cubicBezTo>
                      <a:pt x="81" y="19"/>
                      <a:pt x="76" y="20"/>
                      <a:pt x="73" y="22"/>
                    </a:cubicBezTo>
                    <a:cubicBezTo>
                      <a:pt x="73" y="22"/>
                      <a:pt x="73" y="22"/>
                      <a:pt x="73" y="22"/>
                    </a:cubicBezTo>
                    <a:cubicBezTo>
                      <a:pt x="73" y="22"/>
                      <a:pt x="72" y="22"/>
                      <a:pt x="72" y="22"/>
                    </a:cubicBezTo>
                    <a:cubicBezTo>
                      <a:pt x="72" y="22"/>
                      <a:pt x="72" y="22"/>
                      <a:pt x="72" y="22"/>
                    </a:cubicBezTo>
                    <a:cubicBezTo>
                      <a:pt x="71" y="21"/>
                      <a:pt x="71" y="21"/>
                      <a:pt x="71" y="20"/>
                    </a:cubicBezTo>
                    <a:cubicBezTo>
                      <a:pt x="71" y="20"/>
                      <a:pt x="71" y="20"/>
                      <a:pt x="71" y="20"/>
                    </a:cubicBezTo>
                    <a:cubicBezTo>
                      <a:pt x="71" y="20"/>
                      <a:pt x="71" y="19"/>
                      <a:pt x="71" y="19"/>
                    </a:cubicBezTo>
                    <a:cubicBezTo>
                      <a:pt x="71" y="19"/>
                      <a:pt x="71" y="19"/>
                      <a:pt x="71" y="19"/>
                    </a:cubicBezTo>
                    <a:cubicBezTo>
                      <a:pt x="71" y="8"/>
                      <a:pt x="64" y="3"/>
                      <a:pt x="52" y="3"/>
                    </a:cubicBezTo>
                    <a:cubicBezTo>
                      <a:pt x="52" y="3"/>
                      <a:pt x="52" y="3"/>
                      <a:pt x="52" y="3"/>
                    </a:cubicBezTo>
                    <a:cubicBezTo>
                      <a:pt x="52" y="3"/>
                      <a:pt x="36" y="5"/>
                      <a:pt x="33" y="20"/>
                    </a:cubicBezTo>
                    <a:cubicBezTo>
                      <a:pt x="33" y="20"/>
                      <a:pt x="33" y="20"/>
                      <a:pt x="33" y="20"/>
                    </a:cubicBezTo>
                    <a:cubicBezTo>
                      <a:pt x="33" y="21"/>
                      <a:pt x="32" y="21"/>
                      <a:pt x="31" y="21"/>
                    </a:cubicBezTo>
                    <a:cubicBezTo>
                      <a:pt x="31" y="21"/>
                      <a:pt x="31" y="21"/>
                      <a:pt x="31" y="21"/>
                    </a:cubicBezTo>
                    <a:cubicBezTo>
                      <a:pt x="31" y="22"/>
                      <a:pt x="30" y="21"/>
                      <a:pt x="30" y="20"/>
                    </a:cubicBezTo>
                    <a:cubicBezTo>
                      <a:pt x="30" y="20"/>
                      <a:pt x="30" y="20"/>
                      <a:pt x="30" y="20"/>
                    </a:cubicBezTo>
                    <a:cubicBezTo>
                      <a:pt x="30" y="20"/>
                      <a:pt x="30" y="20"/>
                      <a:pt x="30" y="20"/>
                    </a:cubicBezTo>
                    <a:cubicBezTo>
                      <a:pt x="30" y="20"/>
                      <a:pt x="30" y="20"/>
                      <a:pt x="30" y="20"/>
                    </a:cubicBezTo>
                    <a:cubicBezTo>
                      <a:pt x="30" y="20"/>
                      <a:pt x="29" y="19"/>
                      <a:pt x="29" y="19"/>
                    </a:cubicBezTo>
                    <a:cubicBezTo>
                      <a:pt x="29" y="19"/>
                      <a:pt x="29" y="19"/>
                      <a:pt x="29" y="19"/>
                    </a:cubicBezTo>
                    <a:cubicBezTo>
                      <a:pt x="27" y="18"/>
                      <a:pt x="25" y="16"/>
                      <a:pt x="21" y="15"/>
                    </a:cubicBezTo>
                    <a:cubicBezTo>
                      <a:pt x="21" y="15"/>
                      <a:pt x="21" y="15"/>
                      <a:pt x="21" y="15"/>
                    </a:cubicBezTo>
                    <a:cubicBezTo>
                      <a:pt x="19" y="14"/>
                      <a:pt x="18" y="14"/>
                      <a:pt x="17" y="14"/>
                    </a:cubicBezTo>
                    <a:cubicBezTo>
                      <a:pt x="17" y="14"/>
                      <a:pt x="17" y="14"/>
                      <a:pt x="17" y="14"/>
                    </a:cubicBezTo>
                    <a:cubicBezTo>
                      <a:pt x="14" y="14"/>
                      <a:pt x="11" y="15"/>
                      <a:pt x="9" y="16"/>
                    </a:cubicBezTo>
                    <a:cubicBezTo>
                      <a:pt x="9" y="16"/>
                      <a:pt x="9" y="16"/>
                      <a:pt x="9" y="16"/>
                    </a:cubicBezTo>
                    <a:cubicBezTo>
                      <a:pt x="7" y="18"/>
                      <a:pt x="6" y="19"/>
                      <a:pt x="6" y="19"/>
                    </a:cubicBezTo>
                    <a:cubicBezTo>
                      <a:pt x="6" y="19"/>
                      <a:pt x="6" y="19"/>
                      <a:pt x="6" y="19"/>
                    </a:cubicBezTo>
                    <a:cubicBezTo>
                      <a:pt x="4" y="21"/>
                      <a:pt x="3" y="25"/>
                      <a:pt x="3" y="28"/>
                    </a:cubicBezTo>
                    <a:cubicBezTo>
                      <a:pt x="3" y="28"/>
                      <a:pt x="3" y="28"/>
                      <a:pt x="3" y="28"/>
                    </a:cubicBezTo>
                    <a:cubicBezTo>
                      <a:pt x="3" y="37"/>
                      <a:pt x="9" y="46"/>
                      <a:pt x="18" y="46"/>
                    </a:cubicBezTo>
                    <a:cubicBezTo>
                      <a:pt x="18" y="46"/>
                      <a:pt x="18" y="46"/>
                      <a:pt x="18" y="46"/>
                    </a:cubicBezTo>
                    <a:cubicBezTo>
                      <a:pt x="18" y="46"/>
                      <a:pt x="18" y="47"/>
                      <a:pt x="19" y="47"/>
                    </a:cubicBezTo>
                    <a:cubicBezTo>
                      <a:pt x="19" y="47"/>
                      <a:pt x="19" y="47"/>
                      <a:pt x="19" y="47"/>
                    </a:cubicBezTo>
                    <a:cubicBezTo>
                      <a:pt x="19" y="48"/>
                      <a:pt x="19" y="48"/>
                      <a:pt x="19" y="48"/>
                    </a:cubicBezTo>
                    <a:cubicBezTo>
                      <a:pt x="19" y="48"/>
                      <a:pt x="19" y="48"/>
                      <a:pt x="19" y="48"/>
                    </a:cubicBezTo>
                    <a:cubicBezTo>
                      <a:pt x="17" y="52"/>
                      <a:pt x="17" y="54"/>
                      <a:pt x="17" y="57"/>
                    </a:cubicBezTo>
                    <a:cubicBezTo>
                      <a:pt x="17" y="57"/>
                      <a:pt x="17" y="57"/>
                      <a:pt x="17" y="57"/>
                    </a:cubicBezTo>
                    <a:cubicBezTo>
                      <a:pt x="17" y="69"/>
                      <a:pt x="30" y="76"/>
                      <a:pt x="42" y="76"/>
                    </a:cubicBezTo>
                    <a:cubicBezTo>
                      <a:pt x="42" y="76"/>
                      <a:pt x="42" y="76"/>
                      <a:pt x="42" y="76"/>
                    </a:cubicBezTo>
                    <a:cubicBezTo>
                      <a:pt x="49" y="76"/>
                      <a:pt x="56" y="73"/>
                      <a:pt x="58" y="68"/>
                    </a:cubicBezTo>
                    <a:cubicBezTo>
                      <a:pt x="58" y="68"/>
                      <a:pt x="58" y="68"/>
                      <a:pt x="58" y="68"/>
                    </a:cubicBezTo>
                    <a:cubicBezTo>
                      <a:pt x="58" y="67"/>
                      <a:pt x="59" y="67"/>
                      <a:pt x="59" y="67"/>
                    </a:cubicBezTo>
                    <a:cubicBezTo>
                      <a:pt x="59" y="67"/>
                      <a:pt x="59" y="67"/>
                      <a:pt x="59" y="67"/>
                    </a:cubicBezTo>
                    <a:cubicBezTo>
                      <a:pt x="59" y="67"/>
                      <a:pt x="59" y="67"/>
                      <a:pt x="59" y="67"/>
                    </a:cubicBezTo>
                    <a:cubicBezTo>
                      <a:pt x="59" y="67"/>
                      <a:pt x="59" y="67"/>
                      <a:pt x="59" y="67"/>
                    </a:cubicBezTo>
                    <a:cubicBezTo>
                      <a:pt x="60" y="67"/>
                      <a:pt x="60" y="67"/>
                      <a:pt x="61" y="67"/>
                    </a:cubicBezTo>
                    <a:close/>
                    <a:moveTo>
                      <a:pt x="31" y="20"/>
                    </a:moveTo>
                    <a:cubicBezTo>
                      <a:pt x="33" y="20"/>
                      <a:pt x="33" y="20"/>
                      <a:pt x="33" y="20"/>
                    </a:cubicBezTo>
                    <a:cubicBezTo>
                      <a:pt x="31" y="20"/>
                      <a:pt x="31" y="20"/>
                      <a:pt x="31" y="2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4" name="Freeform 192"/>
              <p:cNvSpPr/>
              <p:nvPr/>
            </p:nvSpPr>
            <p:spPr bwMode="auto">
              <a:xfrm>
                <a:off x="3952" y="1876"/>
                <a:ext cx="116" cy="303"/>
              </a:xfrm>
              <a:custGeom>
                <a:avLst/>
                <a:gdLst>
                  <a:gd name="T0" fmla="*/ 0 w 116"/>
                  <a:gd name="T1" fmla="*/ 0 h 303"/>
                  <a:gd name="T2" fmla="*/ 105 w 116"/>
                  <a:gd name="T3" fmla="*/ 38 h 303"/>
                  <a:gd name="T4" fmla="*/ 116 w 116"/>
                  <a:gd name="T5" fmla="*/ 303 h 303"/>
                  <a:gd name="T6" fmla="*/ 5 w 116"/>
                  <a:gd name="T7" fmla="*/ 282 h 303"/>
                  <a:gd name="T8" fmla="*/ 0 w 116"/>
                  <a:gd name="T9" fmla="*/ 0 h 303"/>
                </a:gdLst>
                <a:ahLst/>
                <a:cxnLst>
                  <a:cxn ang="0">
                    <a:pos x="T0" y="T1"/>
                  </a:cxn>
                  <a:cxn ang="0">
                    <a:pos x="T2" y="T3"/>
                  </a:cxn>
                  <a:cxn ang="0">
                    <a:pos x="T4" y="T5"/>
                  </a:cxn>
                  <a:cxn ang="0">
                    <a:pos x="T6" y="T7"/>
                  </a:cxn>
                  <a:cxn ang="0">
                    <a:pos x="T8" y="T9"/>
                  </a:cxn>
                </a:cxnLst>
                <a:rect l="0" t="0" r="r" b="b"/>
                <a:pathLst>
                  <a:path w="116" h="303">
                    <a:moveTo>
                      <a:pt x="0" y="0"/>
                    </a:moveTo>
                    <a:lnTo>
                      <a:pt x="105" y="38"/>
                    </a:lnTo>
                    <a:lnTo>
                      <a:pt x="116" y="303"/>
                    </a:lnTo>
                    <a:lnTo>
                      <a:pt x="5" y="282"/>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5" name="Freeform 193"/>
              <p:cNvSpPr>
                <a:spLocks noEditPoints="1"/>
              </p:cNvSpPr>
              <p:nvPr/>
            </p:nvSpPr>
            <p:spPr bwMode="auto">
              <a:xfrm>
                <a:off x="3948" y="1873"/>
                <a:ext cx="125" cy="311"/>
              </a:xfrm>
              <a:custGeom>
                <a:avLst/>
                <a:gdLst>
                  <a:gd name="T0" fmla="*/ 51 w 53"/>
                  <a:gd name="T1" fmla="*/ 131 h 131"/>
                  <a:gd name="T2" fmla="*/ 4 w 53"/>
                  <a:gd name="T3" fmla="*/ 121 h 131"/>
                  <a:gd name="T4" fmla="*/ 2 w 53"/>
                  <a:gd name="T5" fmla="*/ 120 h 131"/>
                  <a:gd name="T6" fmla="*/ 2 w 53"/>
                  <a:gd name="T7" fmla="*/ 120 h 131"/>
                  <a:gd name="T8" fmla="*/ 0 w 53"/>
                  <a:gd name="T9" fmla="*/ 1 h 131"/>
                  <a:gd name="T10" fmla="*/ 2 w 53"/>
                  <a:gd name="T11" fmla="*/ 1 h 131"/>
                  <a:gd name="T12" fmla="*/ 0 w 53"/>
                  <a:gd name="T13" fmla="*/ 1 h 131"/>
                  <a:gd name="T14" fmla="*/ 1 w 53"/>
                  <a:gd name="T15" fmla="*/ 0 h 131"/>
                  <a:gd name="T16" fmla="*/ 1 w 53"/>
                  <a:gd name="T17" fmla="*/ 0 h 131"/>
                  <a:gd name="T18" fmla="*/ 2 w 53"/>
                  <a:gd name="T19" fmla="*/ 0 h 131"/>
                  <a:gd name="T20" fmla="*/ 2 w 53"/>
                  <a:gd name="T21" fmla="*/ 0 h 131"/>
                  <a:gd name="T22" fmla="*/ 47 w 53"/>
                  <a:gd name="T23" fmla="*/ 15 h 131"/>
                  <a:gd name="T24" fmla="*/ 48 w 53"/>
                  <a:gd name="T25" fmla="*/ 17 h 131"/>
                  <a:gd name="T26" fmla="*/ 48 w 53"/>
                  <a:gd name="T27" fmla="*/ 17 h 131"/>
                  <a:gd name="T28" fmla="*/ 53 w 53"/>
                  <a:gd name="T29" fmla="*/ 129 h 131"/>
                  <a:gd name="T30" fmla="*/ 52 w 53"/>
                  <a:gd name="T31" fmla="*/ 130 h 131"/>
                  <a:gd name="T32" fmla="*/ 52 w 53"/>
                  <a:gd name="T33" fmla="*/ 130 h 131"/>
                  <a:gd name="T34" fmla="*/ 51 w 53"/>
                  <a:gd name="T35" fmla="*/ 131 h 131"/>
                  <a:gd name="T36" fmla="*/ 51 w 53"/>
                  <a:gd name="T37" fmla="*/ 131 h 131"/>
                  <a:gd name="T38" fmla="*/ 51 w 53"/>
                  <a:gd name="T39" fmla="*/ 131 h 131"/>
                  <a:gd name="T40" fmla="*/ 5 w 53"/>
                  <a:gd name="T41" fmla="*/ 119 h 131"/>
                  <a:gd name="T42" fmla="*/ 50 w 53"/>
                  <a:gd name="T43" fmla="*/ 127 h 131"/>
                  <a:gd name="T44" fmla="*/ 45 w 53"/>
                  <a:gd name="T45" fmla="*/ 18 h 131"/>
                  <a:gd name="T46" fmla="*/ 3 w 53"/>
                  <a:gd name="T47" fmla="*/ 3 h 131"/>
                  <a:gd name="T48" fmla="*/ 5 w 53"/>
                  <a:gd name="T49" fmla="*/ 1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131">
                    <a:moveTo>
                      <a:pt x="51" y="131"/>
                    </a:moveTo>
                    <a:cubicBezTo>
                      <a:pt x="4" y="121"/>
                      <a:pt x="4" y="121"/>
                      <a:pt x="4" y="121"/>
                    </a:cubicBezTo>
                    <a:cubicBezTo>
                      <a:pt x="3" y="121"/>
                      <a:pt x="2" y="121"/>
                      <a:pt x="2" y="120"/>
                    </a:cubicBezTo>
                    <a:cubicBezTo>
                      <a:pt x="2" y="120"/>
                      <a:pt x="2" y="120"/>
                      <a:pt x="2" y="120"/>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47" y="15"/>
                      <a:pt x="47" y="15"/>
                      <a:pt x="47" y="15"/>
                    </a:cubicBezTo>
                    <a:cubicBezTo>
                      <a:pt x="47" y="16"/>
                      <a:pt x="48" y="16"/>
                      <a:pt x="48" y="17"/>
                    </a:cubicBezTo>
                    <a:cubicBezTo>
                      <a:pt x="48" y="17"/>
                      <a:pt x="48" y="17"/>
                      <a:pt x="48" y="17"/>
                    </a:cubicBezTo>
                    <a:cubicBezTo>
                      <a:pt x="53" y="129"/>
                      <a:pt x="53" y="129"/>
                      <a:pt x="53" y="129"/>
                    </a:cubicBezTo>
                    <a:cubicBezTo>
                      <a:pt x="53" y="130"/>
                      <a:pt x="53" y="130"/>
                      <a:pt x="52" y="130"/>
                    </a:cubicBezTo>
                    <a:cubicBezTo>
                      <a:pt x="52" y="130"/>
                      <a:pt x="52" y="130"/>
                      <a:pt x="52" y="130"/>
                    </a:cubicBezTo>
                    <a:cubicBezTo>
                      <a:pt x="52" y="131"/>
                      <a:pt x="52" y="131"/>
                      <a:pt x="51" y="131"/>
                    </a:cubicBezTo>
                    <a:cubicBezTo>
                      <a:pt x="51" y="131"/>
                      <a:pt x="51" y="131"/>
                      <a:pt x="51" y="131"/>
                    </a:cubicBezTo>
                    <a:cubicBezTo>
                      <a:pt x="51" y="131"/>
                      <a:pt x="51" y="131"/>
                      <a:pt x="51" y="131"/>
                    </a:cubicBezTo>
                    <a:close/>
                    <a:moveTo>
                      <a:pt x="5" y="119"/>
                    </a:moveTo>
                    <a:cubicBezTo>
                      <a:pt x="50" y="127"/>
                      <a:pt x="50" y="127"/>
                      <a:pt x="50" y="127"/>
                    </a:cubicBezTo>
                    <a:cubicBezTo>
                      <a:pt x="45" y="18"/>
                      <a:pt x="45" y="18"/>
                      <a:pt x="45" y="18"/>
                    </a:cubicBezTo>
                    <a:cubicBezTo>
                      <a:pt x="3" y="3"/>
                      <a:pt x="3" y="3"/>
                      <a:pt x="3" y="3"/>
                    </a:cubicBezTo>
                    <a:cubicBezTo>
                      <a:pt x="5" y="119"/>
                      <a:pt x="5" y="119"/>
                      <a:pt x="5"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6" name="Freeform 194"/>
              <p:cNvSpPr/>
              <p:nvPr/>
            </p:nvSpPr>
            <p:spPr bwMode="auto">
              <a:xfrm>
                <a:off x="3631" y="1878"/>
                <a:ext cx="106" cy="315"/>
              </a:xfrm>
              <a:custGeom>
                <a:avLst/>
                <a:gdLst>
                  <a:gd name="T0" fmla="*/ 106 w 106"/>
                  <a:gd name="T1" fmla="*/ 0 h 315"/>
                  <a:gd name="T2" fmla="*/ 104 w 106"/>
                  <a:gd name="T3" fmla="*/ 280 h 315"/>
                  <a:gd name="T4" fmla="*/ 0 w 106"/>
                  <a:gd name="T5" fmla="*/ 315 h 315"/>
                  <a:gd name="T6" fmla="*/ 7 w 106"/>
                  <a:gd name="T7" fmla="*/ 36 h 315"/>
                  <a:gd name="T8" fmla="*/ 106 w 106"/>
                  <a:gd name="T9" fmla="*/ 0 h 315"/>
                </a:gdLst>
                <a:ahLst/>
                <a:cxnLst>
                  <a:cxn ang="0">
                    <a:pos x="T0" y="T1"/>
                  </a:cxn>
                  <a:cxn ang="0">
                    <a:pos x="T2" y="T3"/>
                  </a:cxn>
                  <a:cxn ang="0">
                    <a:pos x="T4" y="T5"/>
                  </a:cxn>
                  <a:cxn ang="0">
                    <a:pos x="T6" y="T7"/>
                  </a:cxn>
                  <a:cxn ang="0">
                    <a:pos x="T8" y="T9"/>
                  </a:cxn>
                </a:cxnLst>
                <a:rect l="0" t="0" r="r" b="b"/>
                <a:pathLst>
                  <a:path w="106" h="315">
                    <a:moveTo>
                      <a:pt x="106" y="0"/>
                    </a:moveTo>
                    <a:lnTo>
                      <a:pt x="104" y="280"/>
                    </a:lnTo>
                    <a:lnTo>
                      <a:pt x="0" y="315"/>
                    </a:lnTo>
                    <a:lnTo>
                      <a:pt x="7" y="36"/>
                    </a:lnTo>
                    <a:lnTo>
                      <a:pt x="106"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7" name="Freeform 195"/>
              <p:cNvSpPr>
                <a:spLocks noEditPoints="1"/>
              </p:cNvSpPr>
              <p:nvPr/>
            </p:nvSpPr>
            <p:spPr bwMode="auto">
              <a:xfrm>
                <a:off x="3626" y="1873"/>
                <a:ext cx="113" cy="325"/>
              </a:xfrm>
              <a:custGeom>
                <a:avLst/>
                <a:gdLst>
                  <a:gd name="T0" fmla="*/ 1 w 48"/>
                  <a:gd name="T1" fmla="*/ 136 h 137"/>
                  <a:gd name="T2" fmla="*/ 0 w 48"/>
                  <a:gd name="T3" fmla="*/ 135 h 137"/>
                  <a:gd name="T4" fmla="*/ 0 w 48"/>
                  <a:gd name="T5" fmla="*/ 135 h 137"/>
                  <a:gd name="T6" fmla="*/ 4 w 48"/>
                  <a:gd name="T7" fmla="*/ 17 h 137"/>
                  <a:gd name="T8" fmla="*/ 5 w 48"/>
                  <a:gd name="T9" fmla="*/ 16 h 137"/>
                  <a:gd name="T10" fmla="*/ 5 w 48"/>
                  <a:gd name="T11" fmla="*/ 16 h 137"/>
                  <a:gd name="T12" fmla="*/ 46 w 48"/>
                  <a:gd name="T13" fmla="*/ 0 h 137"/>
                  <a:gd name="T14" fmla="*/ 48 w 48"/>
                  <a:gd name="T15" fmla="*/ 1 h 137"/>
                  <a:gd name="T16" fmla="*/ 48 w 48"/>
                  <a:gd name="T17" fmla="*/ 1 h 137"/>
                  <a:gd name="T18" fmla="*/ 48 w 48"/>
                  <a:gd name="T19" fmla="*/ 2 h 137"/>
                  <a:gd name="T20" fmla="*/ 48 w 48"/>
                  <a:gd name="T21" fmla="*/ 2 h 137"/>
                  <a:gd name="T22" fmla="*/ 48 w 48"/>
                  <a:gd name="T23" fmla="*/ 120 h 137"/>
                  <a:gd name="T24" fmla="*/ 47 w 48"/>
                  <a:gd name="T25" fmla="*/ 121 h 137"/>
                  <a:gd name="T26" fmla="*/ 47 w 48"/>
                  <a:gd name="T27" fmla="*/ 121 h 137"/>
                  <a:gd name="T28" fmla="*/ 2 w 48"/>
                  <a:gd name="T29" fmla="*/ 136 h 137"/>
                  <a:gd name="T30" fmla="*/ 2 w 48"/>
                  <a:gd name="T31" fmla="*/ 137 h 137"/>
                  <a:gd name="T32" fmla="*/ 2 w 48"/>
                  <a:gd name="T33" fmla="*/ 137 h 137"/>
                  <a:gd name="T34" fmla="*/ 1 w 48"/>
                  <a:gd name="T35" fmla="*/ 136 h 137"/>
                  <a:gd name="T36" fmla="*/ 7 w 48"/>
                  <a:gd name="T37" fmla="*/ 18 h 137"/>
                  <a:gd name="T38" fmla="*/ 3 w 48"/>
                  <a:gd name="T39" fmla="*/ 133 h 137"/>
                  <a:gd name="T40" fmla="*/ 45 w 48"/>
                  <a:gd name="T41" fmla="*/ 119 h 137"/>
                  <a:gd name="T42" fmla="*/ 45 w 48"/>
                  <a:gd name="T43" fmla="*/ 4 h 137"/>
                  <a:gd name="T44" fmla="*/ 7 w 48"/>
                  <a:gd name="T45"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37">
                    <a:moveTo>
                      <a:pt x="1" y="136"/>
                    </a:moveTo>
                    <a:cubicBezTo>
                      <a:pt x="1" y="136"/>
                      <a:pt x="0" y="135"/>
                      <a:pt x="0" y="135"/>
                    </a:cubicBezTo>
                    <a:cubicBezTo>
                      <a:pt x="0" y="135"/>
                      <a:pt x="0" y="135"/>
                      <a:pt x="0" y="135"/>
                    </a:cubicBezTo>
                    <a:cubicBezTo>
                      <a:pt x="4" y="17"/>
                      <a:pt x="4" y="17"/>
                      <a:pt x="4" y="17"/>
                    </a:cubicBezTo>
                    <a:cubicBezTo>
                      <a:pt x="4" y="17"/>
                      <a:pt x="4" y="16"/>
                      <a:pt x="5" y="16"/>
                    </a:cubicBezTo>
                    <a:cubicBezTo>
                      <a:pt x="5" y="16"/>
                      <a:pt x="5" y="16"/>
                      <a:pt x="5" y="16"/>
                    </a:cubicBezTo>
                    <a:cubicBezTo>
                      <a:pt x="46" y="0"/>
                      <a:pt x="46" y="0"/>
                      <a:pt x="46" y="0"/>
                    </a:cubicBezTo>
                    <a:cubicBezTo>
                      <a:pt x="47" y="0"/>
                      <a:pt x="47" y="0"/>
                      <a:pt x="48" y="1"/>
                    </a:cubicBezTo>
                    <a:cubicBezTo>
                      <a:pt x="48" y="1"/>
                      <a:pt x="48" y="1"/>
                      <a:pt x="48" y="1"/>
                    </a:cubicBezTo>
                    <a:cubicBezTo>
                      <a:pt x="48" y="1"/>
                      <a:pt x="48" y="1"/>
                      <a:pt x="48" y="2"/>
                    </a:cubicBezTo>
                    <a:cubicBezTo>
                      <a:pt x="48" y="2"/>
                      <a:pt x="48" y="2"/>
                      <a:pt x="48" y="2"/>
                    </a:cubicBezTo>
                    <a:cubicBezTo>
                      <a:pt x="48" y="120"/>
                      <a:pt x="48" y="120"/>
                      <a:pt x="48" y="120"/>
                    </a:cubicBezTo>
                    <a:cubicBezTo>
                      <a:pt x="48" y="121"/>
                      <a:pt x="47" y="121"/>
                      <a:pt x="47" y="121"/>
                    </a:cubicBezTo>
                    <a:cubicBezTo>
                      <a:pt x="47" y="121"/>
                      <a:pt x="47" y="121"/>
                      <a:pt x="47" y="121"/>
                    </a:cubicBezTo>
                    <a:cubicBezTo>
                      <a:pt x="2" y="136"/>
                      <a:pt x="2" y="136"/>
                      <a:pt x="2" y="136"/>
                    </a:cubicBezTo>
                    <a:cubicBezTo>
                      <a:pt x="2" y="136"/>
                      <a:pt x="2" y="137"/>
                      <a:pt x="2" y="137"/>
                    </a:cubicBezTo>
                    <a:cubicBezTo>
                      <a:pt x="2" y="137"/>
                      <a:pt x="2" y="137"/>
                      <a:pt x="2" y="137"/>
                    </a:cubicBezTo>
                    <a:cubicBezTo>
                      <a:pt x="2" y="137"/>
                      <a:pt x="1" y="136"/>
                      <a:pt x="1" y="136"/>
                    </a:cubicBezTo>
                    <a:close/>
                    <a:moveTo>
                      <a:pt x="7" y="18"/>
                    </a:moveTo>
                    <a:cubicBezTo>
                      <a:pt x="3" y="133"/>
                      <a:pt x="3" y="133"/>
                      <a:pt x="3" y="133"/>
                    </a:cubicBezTo>
                    <a:cubicBezTo>
                      <a:pt x="45" y="119"/>
                      <a:pt x="45" y="119"/>
                      <a:pt x="45" y="119"/>
                    </a:cubicBezTo>
                    <a:cubicBezTo>
                      <a:pt x="45" y="4"/>
                      <a:pt x="45" y="4"/>
                      <a:pt x="45" y="4"/>
                    </a:cubicBezTo>
                    <a:cubicBezTo>
                      <a:pt x="7" y="18"/>
                      <a:pt x="7" y="18"/>
                      <a:pt x="7"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8" name="Freeform 196"/>
              <p:cNvSpPr/>
              <p:nvPr/>
            </p:nvSpPr>
            <p:spPr bwMode="auto">
              <a:xfrm>
                <a:off x="5396" y="2968"/>
                <a:ext cx="383" cy="101"/>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9" name="Freeform 197"/>
              <p:cNvSpPr/>
              <p:nvPr/>
            </p:nvSpPr>
            <p:spPr bwMode="auto">
              <a:xfrm>
                <a:off x="4733" y="2965"/>
                <a:ext cx="471" cy="109"/>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0" name="Freeform 198"/>
              <p:cNvSpPr/>
              <p:nvPr/>
            </p:nvSpPr>
            <p:spPr bwMode="auto">
              <a:xfrm>
                <a:off x="4026" y="2965"/>
                <a:ext cx="473" cy="109"/>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1" name="Freeform 199"/>
              <p:cNvSpPr/>
              <p:nvPr/>
            </p:nvSpPr>
            <p:spPr bwMode="auto">
              <a:xfrm>
                <a:off x="2182" y="3126"/>
                <a:ext cx="1382" cy="88"/>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2" name="Freeform 200"/>
              <p:cNvSpPr/>
              <p:nvPr/>
            </p:nvSpPr>
            <p:spPr bwMode="auto">
              <a:xfrm>
                <a:off x="5732" y="2214"/>
                <a:ext cx="116" cy="263"/>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3" name="Freeform 201"/>
              <p:cNvSpPr>
                <a:spLocks noEditPoints="1"/>
              </p:cNvSpPr>
              <p:nvPr/>
            </p:nvSpPr>
            <p:spPr bwMode="auto">
              <a:xfrm>
                <a:off x="5732" y="2210"/>
                <a:ext cx="95" cy="27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4" name="Freeform 202"/>
              <p:cNvSpPr/>
              <p:nvPr/>
            </p:nvSpPr>
            <p:spPr bwMode="auto">
              <a:xfrm>
                <a:off x="5538" y="2842"/>
                <a:ext cx="40" cy="154"/>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5" name="Freeform 203"/>
              <p:cNvSpPr>
                <a:spLocks noEditPoints="1"/>
              </p:cNvSpPr>
              <p:nvPr/>
            </p:nvSpPr>
            <p:spPr bwMode="auto">
              <a:xfrm>
                <a:off x="5538" y="2837"/>
                <a:ext cx="42" cy="164"/>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6"/>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6" name="Freeform 204"/>
              <p:cNvSpPr/>
              <p:nvPr/>
            </p:nvSpPr>
            <p:spPr bwMode="auto">
              <a:xfrm>
                <a:off x="5545" y="2970"/>
                <a:ext cx="33" cy="26"/>
              </a:xfrm>
              <a:custGeom>
                <a:avLst/>
                <a:gdLst>
                  <a:gd name="T0" fmla="*/ 2 w 33"/>
                  <a:gd name="T1" fmla="*/ 26 h 26"/>
                  <a:gd name="T2" fmla="*/ 0 w 33"/>
                  <a:gd name="T3" fmla="*/ 0 h 26"/>
                  <a:gd name="T4" fmla="*/ 31 w 33"/>
                  <a:gd name="T5" fmla="*/ 0 h 26"/>
                  <a:gd name="T6" fmla="*/ 33 w 33"/>
                  <a:gd name="T7" fmla="*/ 26 h 26"/>
                  <a:gd name="T8" fmla="*/ 2 w 33"/>
                  <a:gd name="T9" fmla="*/ 26 h 26"/>
                </a:gdLst>
                <a:ahLst/>
                <a:cxnLst>
                  <a:cxn ang="0">
                    <a:pos x="T0" y="T1"/>
                  </a:cxn>
                  <a:cxn ang="0">
                    <a:pos x="T2" y="T3"/>
                  </a:cxn>
                  <a:cxn ang="0">
                    <a:pos x="T4" y="T5"/>
                  </a:cxn>
                  <a:cxn ang="0">
                    <a:pos x="T6" y="T7"/>
                  </a:cxn>
                  <a:cxn ang="0">
                    <a:pos x="T8" y="T9"/>
                  </a:cxn>
                </a:cxnLst>
                <a:rect l="0" t="0" r="r" b="b"/>
                <a:pathLst>
                  <a:path w="33" h="26">
                    <a:moveTo>
                      <a:pt x="2" y="26"/>
                    </a:moveTo>
                    <a:lnTo>
                      <a:pt x="0" y="0"/>
                    </a:lnTo>
                    <a:lnTo>
                      <a:pt x="31" y="0"/>
                    </a:lnTo>
                    <a:lnTo>
                      <a:pt x="33" y="26"/>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20" name="Group 406"/>
            <p:cNvGrpSpPr/>
            <p:nvPr/>
          </p:nvGrpSpPr>
          <p:grpSpPr bwMode="auto">
            <a:xfrm>
              <a:off x="2100" y="1949"/>
              <a:ext cx="3821" cy="1244"/>
              <a:chOff x="2100" y="1949"/>
              <a:chExt cx="3821" cy="1244"/>
            </a:xfrm>
          </p:grpSpPr>
          <p:sp>
            <p:nvSpPr>
              <p:cNvPr id="37" name="Freeform 206"/>
              <p:cNvSpPr>
                <a:spLocks noEditPoints="1"/>
              </p:cNvSpPr>
              <p:nvPr/>
            </p:nvSpPr>
            <p:spPr bwMode="auto">
              <a:xfrm>
                <a:off x="5543" y="2965"/>
                <a:ext cx="37" cy="36"/>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207"/>
              <p:cNvSpPr/>
              <p:nvPr/>
            </p:nvSpPr>
            <p:spPr bwMode="auto">
              <a:xfrm>
                <a:off x="5495" y="2994"/>
                <a:ext cx="95" cy="38"/>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208"/>
              <p:cNvSpPr/>
              <p:nvPr/>
            </p:nvSpPr>
            <p:spPr bwMode="auto">
              <a:xfrm>
                <a:off x="5623" y="2828"/>
                <a:ext cx="107" cy="147"/>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209"/>
              <p:cNvSpPr>
                <a:spLocks noEditPoints="1"/>
              </p:cNvSpPr>
              <p:nvPr/>
            </p:nvSpPr>
            <p:spPr bwMode="auto">
              <a:xfrm>
                <a:off x="5621" y="2823"/>
                <a:ext cx="113" cy="156"/>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6 h 66"/>
                  <a:gd name="T26" fmla="*/ 47 w 48"/>
                  <a:gd name="T27" fmla="*/ 56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6"/>
                    </a:cubicBezTo>
                    <a:cubicBezTo>
                      <a:pt x="47" y="56"/>
                      <a:pt x="47" y="56"/>
                      <a:pt x="47" y="56"/>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210"/>
              <p:cNvSpPr/>
              <p:nvPr/>
            </p:nvSpPr>
            <p:spPr bwMode="auto">
              <a:xfrm>
                <a:off x="5694" y="2937"/>
                <a:ext cx="36" cy="38"/>
              </a:xfrm>
              <a:custGeom>
                <a:avLst/>
                <a:gdLst>
                  <a:gd name="T0" fmla="*/ 36 w 36"/>
                  <a:gd name="T1" fmla="*/ 21 h 38"/>
                  <a:gd name="T2" fmla="*/ 24 w 36"/>
                  <a:gd name="T3" fmla="*/ 0 h 38"/>
                  <a:gd name="T4" fmla="*/ 0 w 36"/>
                  <a:gd name="T5" fmla="*/ 14 h 38"/>
                  <a:gd name="T6" fmla="*/ 12 w 36"/>
                  <a:gd name="T7" fmla="*/ 38 h 38"/>
                  <a:gd name="T8" fmla="*/ 36 w 36"/>
                  <a:gd name="T9" fmla="*/ 21 h 38"/>
                </a:gdLst>
                <a:ahLst/>
                <a:cxnLst>
                  <a:cxn ang="0">
                    <a:pos x="T0" y="T1"/>
                  </a:cxn>
                  <a:cxn ang="0">
                    <a:pos x="T2" y="T3"/>
                  </a:cxn>
                  <a:cxn ang="0">
                    <a:pos x="T4" y="T5"/>
                  </a:cxn>
                  <a:cxn ang="0">
                    <a:pos x="T6" y="T7"/>
                  </a:cxn>
                  <a:cxn ang="0">
                    <a:pos x="T8" y="T9"/>
                  </a:cxn>
                </a:cxnLst>
                <a:rect l="0" t="0" r="r" b="b"/>
                <a:pathLst>
                  <a:path w="36" h="38">
                    <a:moveTo>
                      <a:pt x="36" y="21"/>
                    </a:moveTo>
                    <a:lnTo>
                      <a:pt x="24" y="0"/>
                    </a:lnTo>
                    <a:lnTo>
                      <a:pt x="0" y="14"/>
                    </a:lnTo>
                    <a:lnTo>
                      <a:pt x="12" y="38"/>
                    </a:lnTo>
                    <a:lnTo>
                      <a:pt x="36"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211"/>
              <p:cNvSpPr>
                <a:spLocks noEditPoints="1"/>
              </p:cNvSpPr>
              <p:nvPr/>
            </p:nvSpPr>
            <p:spPr bwMode="auto">
              <a:xfrm>
                <a:off x="5689" y="2932"/>
                <a:ext cx="45" cy="47"/>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212"/>
              <p:cNvSpPr/>
              <p:nvPr/>
            </p:nvSpPr>
            <p:spPr bwMode="auto">
              <a:xfrm>
                <a:off x="5703" y="2932"/>
                <a:ext cx="90" cy="64"/>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213"/>
              <p:cNvSpPr/>
              <p:nvPr/>
            </p:nvSpPr>
            <p:spPr bwMode="auto">
              <a:xfrm>
                <a:off x="5467" y="2752"/>
                <a:ext cx="244" cy="128"/>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214"/>
              <p:cNvSpPr>
                <a:spLocks noEditPoints="1"/>
              </p:cNvSpPr>
              <p:nvPr/>
            </p:nvSpPr>
            <p:spPr bwMode="auto">
              <a:xfrm>
                <a:off x="5462" y="2750"/>
                <a:ext cx="251" cy="121"/>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215"/>
              <p:cNvSpPr/>
              <p:nvPr/>
            </p:nvSpPr>
            <p:spPr bwMode="auto">
              <a:xfrm>
                <a:off x="5689" y="2556"/>
                <a:ext cx="81" cy="78"/>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216"/>
              <p:cNvSpPr>
                <a:spLocks noEditPoints="1"/>
              </p:cNvSpPr>
              <p:nvPr/>
            </p:nvSpPr>
            <p:spPr bwMode="auto">
              <a:xfrm>
                <a:off x="5685" y="2551"/>
                <a:ext cx="89" cy="76"/>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217"/>
              <p:cNvSpPr/>
              <p:nvPr/>
            </p:nvSpPr>
            <p:spPr bwMode="auto">
              <a:xfrm>
                <a:off x="5725" y="2541"/>
                <a:ext cx="45" cy="81"/>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218"/>
              <p:cNvSpPr>
                <a:spLocks noEditPoints="1"/>
              </p:cNvSpPr>
              <p:nvPr/>
            </p:nvSpPr>
            <p:spPr bwMode="auto">
              <a:xfrm>
                <a:off x="5722" y="2537"/>
                <a:ext cx="52" cy="90"/>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219"/>
              <p:cNvSpPr/>
              <p:nvPr/>
            </p:nvSpPr>
            <p:spPr bwMode="auto">
              <a:xfrm>
                <a:off x="5751" y="2537"/>
                <a:ext cx="26" cy="82"/>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220"/>
              <p:cNvSpPr>
                <a:spLocks noEditPoints="1"/>
              </p:cNvSpPr>
              <p:nvPr/>
            </p:nvSpPr>
            <p:spPr bwMode="auto">
              <a:xfrm>
                <a:off x="5748" y="2532"/>
                <a:ext cx="34" cy="92"/>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221"/>
              <p:cNvSpPr/>
              <p:nvPr/>
            </p:nvSpPr>
            <p:spPr bwMode="auto">
              <a:xfrm>
                <a:off x="5774" y="2596"/>
                <a:ext cx="55" cy="54"/>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222"/>
              <p:cNvSpPr>
                <a:spLocks noEditPoints="1"/>
              </p:cNvSpPr>
              <p:nvPr/>
            </p:nvSpPr>
            <p:spPr bwMode="auto">
              <a:xfrm>
                <a:off x="5770" y="2612"/>
                <a:ext cx="61" cy="41"/>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223"/>
              <p:cNvSpPr/>
              <p:nvPr/>
            </p:nvSpPr>
            <p:spPr bwMode="auto">
              <a:xfrm>
                <a:off x="5774" y="2629"/>
                <a:ext cx="57" cy="54"/>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24"/>
              <p:cNvSpPr>
                <a:spLocks noEditPoints="1"/>
              </p:cNvSpPr>
              <p:nvPr/>
            </p:nvSpPr>
            <p:spPr bwMode="auto">
              <a:xfrm>
                <a:off x="5770" y="2624"/>
                <a:ext cx="35" cy="64"/>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25"/>
              <p:cNvSpPr/>
              <p:nvPr/>
            </p:nvSpPr>
            <p:spPr bwMode="auto">
              <a:xfrm>
                <a:off x="5774" y="2622"/>
                <a:ext cx="53" cy="64"/>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6"/>
              <p:cNvSpPr>
                <a:spLocks noEditPoints="1"/>
              </p:cNvSpPr>
              <p:nvPr/>
            </p:nvSpPr>
            <p:spPr bwMode="auto">
              <a:xfrm>
                <a:off x="5770" y="2617"/>
                <a:ext cx="57" cy="71"/>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27"/>
              <p:cNvSpPr/>
              <p:nvPr/>
            </p:nvSpPr>
            <p:spPr bwMode="auto">
              <a:xfrm>
                <a:off x="5739" y="2579"/>
                <a:ext cx="69" cy="83"/>
              </a:xfrm>
              <a:custGeom>
                <a:avLst/>
                <a:gdLst>
                  <a:gd name="T0" fmla="*/ 31 w 69"/>
                  <a:gd name="T1" fmla="*/ 40 h 83"/>
                  <a:gd name="T2" fmla="*/ 0 w 69"/>
                  <a:gd name="T3" fmla="*/ 67 h 83"/>
                  <a:gd name="T4" fmla="*/ 28 w 69"/>
                  <a:gd name="T5" fmla="*/ 83 h 83"/>
                  <a:gd name="T6" fmla="*/ 40 w 69"/>
                  <a:gd name="T7" fmla="*/ 43 h 83"/>
                  <a:gd name="T8" fmla="*/ 69 w 69"/>
                  <a:gd name="T9" fmla="*/ 17 h 83"/>
                  <a:gd name="T10" fmla="*/ 38 w 69"/>
                  <a:gd name="T11" fmla="*/ 0 h 83"/>
                  <a:gd name="T12" fmla="*/ 31 w 69"/>
                  <a:gd name="T13" fmla="*/ 40 h 83"/>
                </a:gdLst>
                <a:ahLst/>
                <a:cxnLst>
                  <a:cxn ang="0">
                    <a:pos x="T0" y="T1"/>
                  </a:cxn>
                  <a:cxn ang="0">
                    <a:pos x="T2" y="T3"/>
                  </a:cxn>
                  <a:cxn ang="0">
                    <a:pos x="T4" y="T5"/>
                  </a:cxn>
                  <a:cxn ang="0">
                    <a:pos x="T6" y="T7"/>
                  </a:cxn>
                  <a:cxn ang="0">
                    <a:pos x="T8" y="T9"/>
                  </a:cxn>
                  <a:cxn ang="0">
                    <a:pos x="T10" y="T11"/>
                  </a:cxn>
                  <a:cxn ang="0">
                    <a:pos x="T12" y="T13"/>
                  </a:cxn>
                </a:cxnLst>
                <a:rect l="0" t="0" r="r" b="b"/>
                <a:pathLst>
                  <a:path w="69" h="83">
                    <a:moveTo>
                      <a:pt x="31" y="40"/>
                    </a:moveTo>
                    <a:lnTo>
                      <a:pt x="0" y="67"/>
                    </a:lnTo>
                    <a:lnTo>
                      <a:pt x="28" y="83"/>
                    </a:lnTo>
                    <a:lnTo>
                      <a:pt x="40" y="43"/>
                    </a:lnTo>
                    <a:lnTo>
                      <a:pt x="69" y="17"/>
                    </a:lnTo>
                    <a:lnTo>
                      <a:pt x="38" y="0"/>
                    </a:lnTo>
                    <a:lnTo>
                      <a:pt x="31"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28"/>
              <p:cNvSpPr>
                <a:spLocks noEditPoints="1"/>
              </p:cNvSpPr>
              <p:nvPr/>
            </p:nvSpPr>
            <p:spPr bwMode="auto">
              <a:xfrm>
                <a:off x="5734" y="2577"/>
                <a:ext cx="78" cy="87"/>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29"/>
              <p:cNvSpPr/>
              <p:nvPr/>
            </p:nvSpPr>
            <p:spPr bwMode="auto">
              <a:xfrm>
                <a:off x="5351" y="2480"/>
                <a:ext cx="118" cy="64"/>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30"/>
              <p:cNvSpPr>
                <a:spLocks noEditPoints="1"/>
              </p:cNvSpPr>
              <p:nvPr/>
            </p:nvSpPr>
            <p:spPr bwMode="auto">
              <a:xfrm>
                <a:off x="5349" y="2475"/>
                <a:ext cx="123" cy="62"/>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31"/>
              <p:cNvSpPr/>
              <p:nvPr/>
            </p:nvSpPr>
            <p:spPr bwMode="auto">
              <a:xfrm>
                <a:off x="5346" y="2447"/>
                <a:ext cx="109" cy="78"/>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32"/>
              <p:cNvSpPr/>
              <p:nvPr/>
            </p:nvSpPr>
            <p:spPr bwMode="auto">
              <a:xfrm>
                <a:off x="5344" y="2442"/>
                <a:ext cx="116" cy="80"/>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33"/>
              <p:cNvSpPr/>
              <p:nvPr/>
            </p:nvSpPr>
            <p:spPr bwMode="auto">
              <a:xfrm>
                <a:off x="5289" y="2499"/>
                <a:ext cx="60" cy="49"/>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34"/>
              <p:cNvSpPr>
                <a:spLocks noEditPoints="1"/>
              </p:cNvSpPr>
              <p:nvPr/>
            </p:nvSpPr>
            <p:spPr bwMode="auto">
              <a:xfrm>
                <a:off x="5287" y="2496"/>
                <a:ext cx="66" cy="31"/>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35"/>
              <p:cNvSpPr/>
              <p:nvPr/>
            </p:nvSpPr>
            <p:spPr bwMode="auto">
              <a:xfrm>
                <a:off x="5285" y="2454"/>
                <a:ext cx="61" cy="49"/>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36"/>
              <p:cNvSpPr>
                <a:spLocks noEditPoints="1"/>
              </p:cNvSpPr>
              <p:nvPr/>
            </p:nvSpPr>
            <p:spPr bwMode="auto">
              <a:xfrm>
                <a:off x="5308" y="2449"/>
                <a:ext cx="43" cy="59"/>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0"/>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37"/>
              <p:cNvSpPr/>
              <p:nvPr/>
            </p:nvSpPr>
            <p:spPr bwMode="auto">
              <a:xfrm>
                <a:off x="5285" y="2461"/>
                <a:ext cx="64" cy="54"/>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38"/>
              <p:cNvSpPr>
                <a:spLocks noEditPoints="1"/>
              </p:cNvSpPr>
              <p:nvPr/>
            </p:nvSpPr>
            <p:spPr bwMode="auto">
              <a:xfrm>
                <a:off x="5287" y="2456"/>
                <a:ext cx="66" cy="59"/>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39"/>
              <p:cNvSpPr/>
              <p:nvPr/>
            </p:nvSpPr>
            <p:spPr bwMode="auto">
              <a:xfrm>
                <a:off x="5325" y="2470"/>
                <a:ext cx="52" cy="81"/>
              </a:xfrm>
              <a:custGeom>
                <a:avLst/>
                <a:gdLst>
                  <a:gd name="T0" fmla="*/ 28 w 52"/>
                  <a:gd name="T1" fmla="*/ 43 h 81"/>
                  <a:gd name="T2" fmla="*/ 52 w 52"/>
                  <a:gd name="T3" fmla="*/ 7 h 81"/>
                  <a:gd name="T4" fmla="*/ 19 w 52"/>
                  <a:gd name="T5" fmla="*/ 0 h 81"/>
                  <a:gd name="T6" fmla="*/ 21 w 52"/>
                  <a:gd name="T7" fmla="*/ 43 h 81"/>
                  <a:gd name="T8" fmla="*/ 0 w 52"/>
                  <a:gd name="T9" fmla="*/ 74 h 81"/>
                  <a:gd name="T10" fmla="*/ 35 w 52"/>
                  <a:gd name="T11" fmla="*/ 81 h 81"/>
                  <a:gd name="T12" fmla="*/ 28 w 52"/>
                  <a:gd name="T13" fmla="*/ 43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8" y="43"/>
                    </a:moveTo>
                    <a:lnTo>
                      <a:pt x="52" y="7"/>
                    </a:lnTo>
                    <a:lnTo>
                      <a:pt x="19" y="0"/>
                    </a:lnTo>
                    <a:lnTo>
                      <a:pt x="21" y="43"/>
                    </a:lnTo>
                    <a:lnTo>
                      <a:pt x="0" y="74"/>
                    </a:lnTo>
                    <a:lnTo>
                      <a:pt x="35" y="81"/>
                    </a:lnTo>
                    <a:lnTo>
                      <a:pt x="28"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40"/>
              <p:cNvSpPr>
                <a:spLocks noEditPoints="1"/>
              </p:cNvSpPr>
              <p:nvPr/>
            </p:nvSpPr>
            <p:spPr bwMode="auto">
              <a:xfrm>
                <a:off x="5320" y="2468"/>
                <a:ext cx="59" cy="88"/>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3"/>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41"/>
              <p:cNvSpPr/>
              <p:nvPr/>
            </p:nvSpPr>
            <p:spPr bwMode="auto">
              <a:xfrm>
                <a:off x="5363" y="2210"/>
                <a:ext cx="106" cy="267"/>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42"/>
              <p:cNvSpPr>
                <a:spLocks noEditPoints="1"/>
              </p:cNvSpPr>
              <p:nvPr/>
            </p:nvSpPr>
            <p:spPr bwMode="auto">
              <a:xfrm>
                <a:off x="5391" y="2205"/>
                <a:ext cx="81" cy="275"/>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43"/>
              <p:cNvSpPr/>
              <p:nvPr/>
            </p:nvSpPr>
            <p:spPr bwMode="auto">
              <a:xfrm>
                <a:off x="5502" y="2518"/>
                <a:ext cx="166" cy="260"/>
              </a:xfrm>
              <a:custGeom>
                <a:avLst/>
                <a:gdLst>
                  <a:gd name="T0" fmla="*/ 16 w 70"/>
                  <a:gd name="T1" fmla="*/ 9 h 110"/>
                  <a:gd name="T2" fmla="*/ 2 w 70"/>
                  <a:gd name="T3" fmla="*/ 102 h 110"/>
                  <a:gd name="T4" fmla="*/ 70 w 70"/>
                  <a:gd name="T5" fmla="*/ 102 h 110"/>
                  <a:gd name="T6" fmla="*/ 64 w 70"/>
                  <a:gd name="T7" fmla="*/ 19 h 110"/>
                  <a:gd name="T8" fmla="*/ 58 w 70"/>
                  <a:gd name="T9" fmla="*/ 9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9"/>
                      <a:pt x="58" y="9"/>
                      <a:pt x="58" y="9"/>
                    </a:cubicBezTo>
                    <a:cubicBezTo>
                      <a:pt x="58" y="9"/>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44"/>
              <p:cNvSpPr>
                <a:spLocks noEditPoints="1"/>
              </p:cNvSpPr>
              <p:nvPr/>
            </p:nvSpPr>
            <p:spPr bwMode="auto">
              <a:xfrm>
                <a:off x="5502" y="2527"/>
                <a:ext cx="171" cy="244"/>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45"/>
              <p:cNvSpPr/>
              <p:nvPr/>
            </p:nvSpPr>
            <p:spPr bwMode="auto">
              <a:xfrm>
                <a:off x="5372" y="2224"/>
                <a:ext cx="549" cy="284"/>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46"/>
              <p:cNvSpPr>
                <a:spLocks noEditPoints="1"/>
              </p:cNvSpPr>
              <p:nvPr/>
            </p:nvSpPr>
            <p:spPr bwMode="auto">
              <a:xfrm>
                <a:off x="5420" y="2224"/>
                <a:ext cx="416" cy="289"/>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47"/>
              <p:cNvSpPr/>
              <p:nvPr/>
            </p:nvSpPr>
            <p:spPr bwMode="auto">
              <a:xfrm>
                <a:off x="5384" y="2333"/>
                <a:ext cx="431" cy="282"/>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48"/>
              <p:cNvSpPr>
                <a:spLocks noEditPoints="1"/>
              </p:cNvSpPr>
              <p:nvPr/>
            </p:nvSpPr>
            <p:spPr bwMode="auto">
              <a:xfrm>
                <a:off x="5389" y="2328"/>
                <a:ext cx="419" cy="268"/>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49"/>
              <p:cNvSpPr/>
              <p:nvPr/>
            </p:nvSpPr>
            <p:spPr bwMode="auto">
              <a:xfrm>
                <a:off x="5526" y="2511"/>
                <a:ext cx="88" cy="37"/>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50"/>
              <p:cNvSpPr/>
              <p:nvPr/>
            </p:nvSpPr>
            <p:spPr bwMode="auto">
              <a:xfrm>
                <a:off x="5651" y="2501"/>
                <a:ext cx="34" cy="31"/>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51"/>
              <p:cNvSpPr/>
              <p:nvPr/>
            </p:nvSpPr>
            <p:spPr bwMode="auto">
              <a:xfrm>
                <a:off x="5483" y="2454"/>
                <a:ext cx="31" cy="30"/>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52"/>
              <p:cNvSpPr/>
              <p:nvPr/>
            </p:nvSpPr>
            <p:spPr bwMode="auto">
              <a:xfrm>
                <a:off x="5642" y="2537"/>
                <a:ext cx="64" cy="4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53"/>
              <p:cNvSpPr/>
              <p:nvPr/>
            </p:nvSpPr>
            <p:spPr bwMode="auto">
              <a:xfrm>
                <a:off x="5434" y="2470"/>
                <a:ext cx="66" cy="50"/>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7"/>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Oval 254"/>
              <p:cNvSpPr>
                <a:spLocks noChangeArrowheads="1"/>
              </p:cNvSpPr>
              <p:nvPr/>
            </p:nvSpPr>
            <p:spPr bwMode="auto">
              <a:xfrm>
                <a:off x="5618" y="2598"/>
                <a:ext cx="31"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Oval 255"/>
              <p:cNvSpPr>
                <a:spLocks noChangeArrowheads="1"/>
              </p:cNvSpPr>
              <p:nvPr/>
            </p:nvSpPr>
            <p:spPr bwMode="auto">
              <a:xfrm>
                <a:off x="5524" y="261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Oval 256"/>
              <p:cNvSpPr>
                <a:spLocks noChangeArrowheads="1"/>
              </p:cNvSpPr>
              <p:nvPr/>
            </p:nvSpPr>
            <p:spPr bwMode="auto">
              <a:xfrm>
                <a:off x="5576" y="2643"/>
                <a:ext cx="28"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Oval 257"/>
              <p:cNvSpPr>
                <a:spLocks noChangeArrowheads="1"/>
              </p:cNvSpPr>
              <p:nvPr/>
            </p:nvSpPr>
            <p:spPr bwMode="auto">
              <a:xfrm>
                <a:off x="5628" y="2691"/>
                <a:ext cx="31" cy="3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Oval 258"/>
              <p:cNvSpPr>
                <a:spLocks noChangeArrowheads="1"/>
              </p:cNvSpPr>
              <p:nvPr/>
            </p:nvSpPr>
            <p:spPr bwMode="auto">
              <a:xfrm>
                <a:off x="5576" y="2731"/>
                <a:ext cx="28"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Oval 259"/>
              <p:cNvSpPr>
                <a:spLocks noChangeArrowheads="1"/>
              </p:cNvSpPr>
              <p:nvPr/>
            </p:nvSpPr>
            <p:spPr bwMode="auto">
              <a:xfrm>
                <a:off x="5519" y="2700"/>
                <a:ext cx="31" cy="2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60"/>
              <p:cNvSpPr/>
              <p:nvPr/>
            </p:nvSpPr>
            <p:spPr bwMode="auto">
              <a:xfrm>
                <a:off x="5535" y="2226"/>
                <a:ext cx="31" cy="109"/>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61"/>
              <p:cNvSpPr/>
              <p:nvPr/>
            </p:nvSpPr>
            <p:spPr bwMode="auto">
              <a:xfrm>
                <a:off x="5372" y="2016"/>
                <a:ext cx="466" cy="312"/>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62"/>
              <p:cNvSpPr>
                <a:spLocks noEditPoints="1"/>
              </p:cNvSpPr>
              <p:nvPr/>
            </p:nvSpPr>
            <p:spPr bwMode="auto">
              <a:xfrm>
                <a:off x="5405" y="2018"/>
                <a:ext cx="403" cy="315"/>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0 h 133"/>
                  <a:gd name="T32" fmla="*/ 131 w 170"/>
                  <a:gd name="T33" fmla="*/ 0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0"/>
                      <a:pt x="131" y="0"/>
                    </a:cubicBezTo>
                    <a:cubicBezTo>
                      <a:pt x="131" y="0"/>
                      <a:pt x="131" y="0"/>
                      <a:pt x="131" y="0"/>
                    </a:cubicBezTo>
                    <a:cubicBezTo>
                      <a:pt x="137" y="0"/>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63"/>
              <p:cNvSpPr/>
              <p:nvPr/>
            </p:nvSpPr>
            <p:spPr bwMode="auto">
              <a:xfrm>
                <a:off x="5386" y="2127"/>
                <a:ext cx="112" cy="90"/>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64"/>
              <p:cNvSpPr>
                <a:spLocks noEditPoints="1"/>
              </p:cNvSpPr>
              <p:nvPr/>
            </p:nvSpPr>
            <p:spPr bwMode="auto">
              <a:xfrm>
                <a:off x="5386" y="2124"/>
                <a:ext cx="109" cy="95"/>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4"/>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65"/>
              <p:cNvSpPr/>
              <p:nvPr/>
            </p:nvSpPr>
            <p:spPr bwMode="auto">
              <a:xfrm>
                <a:off x="5732" y="2132"/>
                <a:ext cx="111" cy="87"/>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66"/>
              <p:cNvSpPr>
                <a:spLocks noEditPoints="1"/>
              </p:cNvSpPr>
              <p:nvPr/>
            </p:nvSpPr>
            <p:spPr bwMode="auto">
              <a:xfrm>
                <a:off x="5734" y="2127"/>
                <a:ext cx="109" cy="97"/>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67"/>
              <p:cNvSpPr/>
              <p:nvPr/>
            </p:nvSpPr>
            <p:spPr bwMode="auto">
              <a:xfrm>
                <a:off x="4125" y="2979"/>
                <a:ext cx="111" cy="57"/>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68"/>
              <p:cNvSpPr/>
              <p:nvPr/>
            </p:nvSpPr>
            <p:spPr bwMode="auto">
              <a:xfrm>
                <a:off x="4151" y="2648"/>
                <a:ext cx="90" cy="346"/>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69"/>
              <p:cNvSpPr>
                <a:spLocks noEditPoints="1"/>
              </p:cNvSpPr>
              <p:nvPr/>
            </p:nvSpPr>
            <p:spPr bwMode="auto">
              <a:xfrm>
                <a:off x="4156" y="2643"/>
                <a:ext cx="87" cy="353"/>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70"/>
              <p:cNvSpPr/>
              <p:nvPr/>
            </p:nvSpPr>
            <p:spPr bwMode="auto">
              <a:xfrm>
                <a:off x="4272" y="2977"/>
                <a:ext cx="111" cy="57"/>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71"/>
              <p:cNvSpPr/>
              <p:nvPr/>
            </p:nvSpPr>
            <p:spPr bwMode="auto">
              <a:xfrm>
                <a:off x="4258" y="2646"/>
                <a:ext cx="94" cy="343"/>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72"/>
              <p:cNvSpPr>
                <a:spLocks noEditPoints="1"/>
              </p:cNvSpPr>
              <p:nvPr/>
            </p:nvSpPr>
            <p:spPr bwMode="auto">
              <a:xfrm>
                <a:off x="4253" y="2641"/>
                <a:ext cx="97" cy="353"/>
              </a:xfrm>
              <a:custGeom>
                <a:avLst/>
                <a:gdLst>
                  <a:gd name="T0" fmla="*/ 39 w 41"/>
                  <a:gd name="T1" fmla="*/ 149 h 149"/>
                  <a:gd name="T2" fmla="*/ 12 w 41"/>
                  <a:gd name="T3" fmla="*/ 148 h 149"/>
                  <a:gd name="T4" fmla="*/ 11 w 41"/>
                  <a:gd name="T5" fmla="*/ 147 h 149"/>
                  <a:gd name="T6" fmla="*/ 11 w 41"/>
                  <a:gd name="T7" fmla="*/ 147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8 h 149"/>
                  <a:gd name="T44" fmla="*/ 41 w 41"/>
                  <a:gd name="T45" fmla="*/ 148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7"/>
                    </a:cubicBezTo>
                    <a:cubicBezTo>
                      <a:pt x="11" y="147"/>
                      <a:pt x="11" y="147"/>
                      <a:pt x="11" y="147"/>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8"/>
                    </a:cubicBezTo>
                    <a:cubicBezTo>
                      <a:pt x="41" y="148"/>
                      <a:pt x="41" y="148"/>
                      <a:pt x="41" y="148"/>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73"/>
              <p:cNvSpPr/>
              <p:nvPr/>
            </p:nvSpPr>
            <p:spPr bwMode="auto">
              <a:xfrm>
                <a:off x="4151" y="2399"/>
                <a:ext cx="192" cy="296"/>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74"/>
              <p:cNvSpPr>
                <a:spLocks noEditPoints="1"/>
              </p:cNvSpPr>
              <p:nvPr/>
            </p:nvSpPr>
            <p:spPr bwMode="auto">
              <a:xfrm>
                <a:off x="4146" y="2397"/>
                <a:ext cx="202" cy="291"/>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6"/>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75"/>
              <p:cNvSpPr/>
              <p:nvPr/>
            </p:nvSpPr>
            <p:spPr bwMode="auto">
              <a:xfrm>
                <a:off x="4232" y="2413"/>
                <a:ext cx="35" cy="161"/>
              </a:xfrm>
              <a:custGeom>
                <a:avLst/>
                <a:gdLst>
                  <a:gd name="T0" fmla="*/ 2 w 35"/>
                  <a:gd name="T1" fmla="*/ 19 h 161"/>
                  <a:gd name="T2" fmla="*/ 9 w 35"/>
                  <a:gd name="T3" fmla="*/ 41 h 161"/>
                  <a:gd name="T4" fmla="*/ 0 w 35"/>
                  <a:gd name="T5" fmla="*/ 135 h 161"/>
                  <a:gd name="T6" fmla="*/ 19 w 35"/>
                  <a:gd name="T7" fmla="*/ 161 h 161"/>
                  <a:gd name="T8" fmla="*/ 35 w 35"/>
                  <a:gd name="T9" fmla="*/ 133 h 161"/>
                  <a:gd name="T10" fmla="*/ 23 w 35"/>
                  <a:gd name="T11" fmla="*/ 41 h 161"/>
                  <a:gd name="T12" fmla="*/ 30 w 35"/>
                  <a:gd name="T13" fmla="*/ 19 h 161"/>
                  <a:gd name="T14" fmla="*/ 16 w 35"/>
                  <a:gd name="T15" fmla="*/ 0 h 161"/>
                  <a:gd name="T16" fmla="*/ 2 w 35"/>
                  <a:gd name="T17" fmla="*/ 1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61">
                    <a:moveTo>
                      <a:pt x="2" y="19"/>
                    </a:moveTo>
                    <a:lnTo>
                      <a:pt x="9" y="41"/>
                    </a:lnTo>
                    <a:lnTo>
                      <a:pt x="0" y="135"/>
                    </a:lnTo>
                    <a:lnTo>
                      <a:pt x="19" y="161"/>
                    </a:lnTo>
                    <a:lnTo>
                      <a:pt x="35" y="133"/>
                    </a:lnTo>
                    <a:lnTo>
                      <a:pt x="23" y="41"/>
                    </a:lnTo>
                    <a:lnTo>
                      <a:pt x="30" y="19"/>
                    </a:lnTo>
                    <a:lnTo>
                      <a:pt x="16" y="0"/>
                    </a:lnTo>
                    <a:lnTo>
                      <a:pt x="2" y="1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76"/>
              <p:cNvSpPr/>
              <p:nvPr/>
            </p:nvSpPr>
            <p:spPr bwMode="auto">
              <a:xfrm>
                <a:off x="4217" y="2390"/>
                <a:ext cx="67" cy="61"/>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77"/>
              <p:cNvSpPr>
                <a:spLocks noEditPoints="1"/>
              </p:cNvSpPr>
              <p:nvPr/>
            </p:nvSpPr>
            <p:spPr bwMode="auto">
              <a:xfrm>
                <a:off x="4215" y="2385"/>
                <a:ext cx="71" cy="52"/>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78"/>
              <p:cNvSpPr/>
              <p:nvPr/>
            </p:nvSpPr>
            <p:spPr bwMode="auto">
              <a:xfrm>
                <a:off x="4298" y="2390"/>
                <a:ext cx="166" cy="104"/>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79"/>
              <p:cNvSpPr>
                <a:spLocks noEditPoints="1"/>
              </p:cNvSpPr>
              <p:nvPr/>
            </p:nvSpPr>
            <p:spPr bwMode="auto">
              <a:xfrm>
                <a:off x="4296" y="2390"/>
                <a:ext cx="172" cy="106"/>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80"/>
              <p:cNvSpPr/>
              <p:nvPr/>
            </p:nvSpPr>
            <p:spPr bwMode="auto">
              <a:xfrm>
                <a:off x="4009" y="2390"/>
                <a:ext cx="185" cy="106"/>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81"/>
              <p:cNvSpPr>
                <a:spLocks noEditPoints="1"/>
              </p:cNvSpPr>
              <p:nvPr/>
            </p:nvSpPr>
            <p:spPr bwMode="auto">
              <a:xfrm>
                <a:off x="4004" y="2390"/>
                <a:ext cx="192" cy="111"/>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82"/>
              <p:cNvSpPr/>
              <p:nvPr/>
            </p:nvSpPr>
            <p:spPr bwMode="auto">
              <a:xfrm>
                <a:off x="4137" y="2399"/>
                <a:ext cx="83" cy="348"/>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83"/>
              <p:cNvSpPr>
                <a:spLocks noEditPoints="1"/>
              </p:cNvSpPr>
              <p:nvPr/>
            </p:nvSpPr>
            <p:spPr bwMode="auto">
              <a:xfrm>
                <a:off x="4135" y="2394"/>
                <a:ext cx="90" cy="358"/>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0 h 151"/>
                  <a:gd name="T20" fmla="*/ 37 w 38"/>
                  <a:gd name="T21" fmla="*/ 0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0"/>
                    </a:cubicBezTo>
                    <a:cubicBezTo>
                      <a:pt x="37" y="0"/>
                      <a:pt x="37" y="0"/>
                      <a:pt x="37" y="0"/>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84"/>
              <p:cNvSpPr/>
              <p:nvPr/>
            </p:nvSpPr>
            <p:spPr bwMode="auto">
              <a:xfrm>
                <a:off x="4163" y="2411"/>
                <a:ext cx="57" cy="208"/>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85"/>
              <p:cNvSpPr>
                <a:spLocks noEditPoints="1"/>
              </p:cNvSpPr>
              <p:nvPr/>
            </p:nvSpPr>
            <p:spPr bwMode="auto">
              <a:xfrm>
                <a:off x="4184" y="2406"/>
                <a:ext cx="38" cy="218"/>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86"/>
              <p:cNvSpPr/>
              <p:nvPr/>
            </p:nvSpPr>
            <p:spPr bwMode="auto">
              <a:xfrm>
                <a:off x="4279" y="2399"/>
                <a:ext cx="92" cy="348"/>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87"/>
              <p:cNvSpPr>
                <a:spLocks noEditPoints="1"/>
              </p:cNvSpPr>
              <p:nvPr/>
            </p:nvSpPr>
            <p:spPr bwMode="auto">
              <a:xfrm>
                <a:off x="4277" y="2394"/>
                <a:ext cx="97" cy="358"/>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288"/>
              <p:cNvSpPr/>
              <p:nvPr/>
            </p:nvSpPr>
            <p:spPr bwMode="auto">
              <a:xfrm>
                <a:off x="4281" y="2411"/>
                <a:ext cx="59" cy="201"/>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289"/>
              <p:cNvSpPr>
                <a:spLocks noEditPoints="1"/>
              </p:cNvSpPr>
              <p:nvPr/>
            </p:nvSpPr>
            <p:spPr bwMode="auto">
              <a:xfrm>
                <a:off x="4277" y="2409"/>
                <a:ext cx="42" cy="208"/>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290"/>
              <p:cNvSpPr/>
              <p:nvPr/>
            </p:nvSpPr>
            <p:spPr bwMode="auto">
              <a:xfrm>
                <a:off x="4139" y="2615"/>
                <a:ext cx="48" cy="66"/>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291"/>
              <p:cNvSpPr/>
              <p:nvPr/>
            </p:nvSpPr>
            <p:spPr bwMode="auto">
              <a:xfrm>
                <a:off x="4322" y="2615"/>
                <a:ext cx="47" cy="64"/>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292"/>
              <p:cNvSpPr/>
              <p:nvPr/>
            </p:nvSpPr>
            <p:spPr bwMode="auto">
              <a:xfrm>
                <a:off x="3929" y="1949"/>
                <a:ext cx="650" cy="320"/>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293"/>
              <p:cNvSpPr>
                <a:spLocks noEditPoints="1"/>
              </p:cNvSpPr>
              <p:nvPr/>
            </p:nvSpPr>
            <p:spPr bwMode="auto">
              <a:xfrm>
                <a:off x="4012" y="1985"/>
                <a:ext cx="478" cy="289"/>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294"/>
              <p:cNvSpPr/>
              <p:nvPr/>
            </p:nvSpPr>
            <p:spPr bwMode="auto">
              <a:xfrm>
                <a:off x="3993" y="2143"/>
                <a:ext cx="492" cy="266"/>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295"/>
              <p:cNvSpPr>
                <a:spLocks noEditPoints="1"/>
              </p:cNvSpPr>
              <p:nvPr/>
            </p:nvSpPr>
            <p:spPr bwMode="auto">
              <a:xfrm>
                <a:off x="4000" y="2141"/>
                <a:ext cx="482" cy="265"/>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296"/>
              <p:cNvSpPr>
                <a:spLocks noEditPoints="1"/>
              </p:cNvSpPr>
              <p:nvPr/>
            </p:nvSpPr>
            <p:spPr bwMode="auto">
              <a:xfrm>
                <a:off x="4189" y="2331"/>
                <a:ext cx="104" cy="28"/>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297"/>
              <p:cNvSpPr/>
              <p:nvPr/>
            </p:nvSpPr>
            <p:spPr bwMode="auto">
              <a:xfrm>
                <a:off x="4322" y="2274"/>
                <a:ext cx="40" cy="40"/>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298"/>
              <p:cNvSpPr/>
              <p:nvPr/>
            </p:nvSpPr>
            <p:spPr bwMode="auto">
              <a:xfrm>
                <a:off x="4125" y="2274"/>
                <a:ext cx="38" cy="4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299"/>
              <p:cNvSpPr/>
              <p:nvPr/>
            </p:nvSpPr>
            <p:spPr bwMode="auto">
              <a:xfrm>
                <a:off x="4078" y="2304"/>
                <a:ext cx="76" cy="53"/>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00"/>
              <p:cNvSpPr/>
              <p:nvPr/>
            </p:nvSpPr>
            <p:spPr bwMode="auto">
              <a:xfrm>
                <a:off x="4331" y="2304"/>
                <a:ext cx="76" cy="53"/>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01"/>
              <p:cNvSpPr/>
              <p:nvPr/>
            </p:nvSpPr>
            <p:spPr bwMode="auto">
              <a:xfrm>
                <a:off x="4298" y="2072"/>
                <a:ext cx="177" cy="119"/>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02"/>
              <p:cNvSpPr>
                <a:spLocks noEditPoints="1"/>
              </p:cNvSpPr>
              <p:nvPr/>
            </p:nvSpPr>
            <p:spPr bwMode="auto">
              <a:xfrm>
                <a:off x="4300" y="2091"/>
                <a:ext cx="159" cy="78"/>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03"/>
              <p:cNvSpPr/>
              <p:nvPr/>
            </p:nvSpPr>
            <p:spPr bwMode="auto">
              <a:xfrm>
                <a:off x="4080" y="2025"/>
                <a:ext cx="216" cy="163"/>
              </a:xfrm>
              <a:custGeom>
                <a:avLst/>
                <a:gdLst>
                  <a:gd name="T0" fmla="*/ 7 w 91"/>
                  <a:gd name="T1" fmla="*/ 51 h 69"/>
                  <a:gd name="T2" fmla="*/ 77 w 91"/>
                  <a:gd name="T3" fmla="*/ 38 h 69"/>
                  <a:gd name="T4" fmla="*/ 38 w 91"/>
                  <a:gd name="T5" fmla="*/ 31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1"/>
                    </a:cubicBezTo>
                    <a:cubicBezTo>
                      <a:pt x="38" y="31"/>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04"/>
              <p:cNvSpPr>
                <a:spLocks noEditPoints="1"/>
              </p:cNvSpPr>
              <p:nvPr/>
            </p:nvSpPr>
            <p:spPr bwMode="auto">
              <a:xfrm>
                <a:off x="4083" y="2049"/>
                <a:ext cx="189" cy="113"/>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05"/>
              <p:cNvSpPr/>
              <p:nvPr/>
            </p:nvSpPr>
            <p:spPr bwMode="auto">
              <a:xfrm>
                <a:off x="4172" y="2023"/>
                <a:ext cx="230" cy="158"/>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06"/>
              <p:cNvSpPr>
                <a:spLocks noEditPoints="1"/>
              </p:cNvSpPr>
              <p:nvPr/>
            </p:nvSpPr>
            <p:spPr bwMode="auto">
              <a:xfrm>
                <a:off x="4175" y="2044"/>
                <a:ext cx="210" cy="118"/>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07"/>
              <p:cNvSpPr/>
              <p:nvPr/>
            </p:nvSpPr>
            <p:spPr bwMode="auto">
              <a:xfrm>
                <a:off x="3865" y="2404"/>
                <a:ext cx="767" cy="516"/>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08"/>
              <p:cNvSpPr>
                <a:spLocks noEditPoints="1"/>
              </p:cNvSpPr>
              <p:nvPr/>
            </p:nvSpPr>
            <p:spPr bwMode="auto">
              <a:xfrm>
                <a:off x="3922" y="2411"/>
                <a:ext cx="660" cy="512"/>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09"/>
              <p:cNvSpPr/>
              <p:nvPr/>
            </p:nvSpPr>
            <p:spPr bwMode="auto">
              <a:xfrm>
                <a:off x="4494" y="2565"/>
                <a:ext cx="104" cy="128"/>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10"/>
              <p:cNvSpPr>
                <a:spLocks noEditPoints="1"/>
              </p:cNvSpPr>
              <p:nvPr/>
            </p:nvSpPr>
            <p:spPr bwMode="auto">
              <a:xfrm>
                <a:off x="4494" y="2567"/>
                <a:ext cx="102" cy="126"/>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6"/>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29"/>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11"/>
              <p:cNvSpPr/>
              <p:nvPr/>
            </p:nvSpPr>
            <p:spPr bwMode="auto">
              <a:xfrm>
                <a:off x="3903" y="2565"/>
                <a:ext cx="104" cy="128"/>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12"/>
              <p:cNvSpPr>
                <a:spLocks noEditPoints="1"/>
              </p:cNvSpPr>
              <p:nvPr/>
            </p:nvSpPr>
            <p:spPr bwMode="auto">
              <a:xfrm>
                <a:off x="3905" y="2567"/>
                <a:ext cx="102" cy="126"/>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6"/>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13"/>
              <p:cNvSpPr/>
              <p:nvPr/>
            </p:nvSpPr>
            <p:spPr bwMode="auto">
              <a:xfrm>
                <a:off x="4757" y="2373"/>
                <a:ext cx="450" cy="171"/>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14"/>
              <p:cNvSpPr>
                <a:spLocks noEditPoints="1"/>
              </p:cNvSpPr>
              <p:nvPr/>
            </p:nvSpPr>
            <p:spPr bwMode="auto">
              <a:xfrm>
                <a:off x="4755" y="2371"/>
                <a:ext cx="454" cy="163"/>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4"/>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15"/>
              <p:cNvSpPr/>
              <p:nvPr/>
            </p:nvSpPr>
            <p:spPr bwMode="auto">
              <a:xfrm>
                <a:off x="5105" y="2402"/>
                <a:ext cx="33" cy="109"/>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16"/>
              <p:cNvSpPr/>
              <p:nvPr/>
            </p:nvSpPr>
            <p:spPr bwMode="auto">
              <a:xfrm>
                <a:off x="5055" y="2430"/>
                <a:ext cx="17" cy="9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17"/>
              <p:cNvSpPr/>
              <p:nvPr/>
            </p:nvSpPr>
            <p:spPr bwMode="auto">
              <a:xfrm>
                <a:off x="4821" y="2409"/>
                <a:ext cx="24" cy="104"/>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18"/>
              <p:cNvSpPr/>
              <p:nvPr/>
            </p:nvSpPr>
            <p:spPr bwMode="auto">
              <a:xfrm>
                <a:off x="5001" y="2444"/>
                <a:ext cx="151" cy="128"/>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19"/>
              <p:cNvSpPr>
                <a:spLocks noEditPoints="1"/>
              </p:cNvSpPr>
              <p:nvPr/>
            </p:nvSpPr>
            <p:spPr bwMode="auto">
              <a:xfrm>
                <a:off x="4998" y="2447"/>
                <a:ext cx="156" cy="12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20"/>
              <p:cNvSpPr/>
              <p:nvPr/>
            </p:nvSpPr>
            <p:spPr bwMode="auto">
              <a:xfrm>
                <a:off x="4757" y="2442"/>
                <a:ext cx="175" cy="140"/>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21"/>
              <p:cNvSpPr>
                <a:spLocks noEditPoints="1"/>
              </p:cNvSpPr>
              <p:nvPr/>
            </p:nvSpPr>
            <p:spPr bwMode="auto">
              <a:xfrm>
                <a:off x="4752" y="2442"/>
                <a:ext cx="182" cy="142"/>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22"/>
              <p:cNvSpPr/>
              <p:nvPr/>
            </p:nvSpPr>
            <p:spPr bwMode="auto">
              <a:xfrm>
                <a:off x="4899" y="2802"/>
                <a:ext cx="47" cy="187"/>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23"/>
              <p:cNvSpPr>
                <a:spLocks noEditPoints="1"/>
              </p:cNvSpPr>
              <p:nvPr/>
            </p:nvSpPr>
            <p:spPr bwMode="auto">
              <a:xfrm>
                <a:off x="4901" y="2799"/>
                <a:ext cx="48" cy="192"/>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24"/>
              <p:cNvSpPr/>
              <p:nvPr/>
            </p:nvSpPr>
            <p:spPr bwMode="auto">
              <a:xfrm>
                <a:off x="4908" y="2956"/>
                <a:ext cx="38" cy="33"/>
              </a:xfrm>
              <a:custGeom>
                <a:avLst/>
                <a:gdLst>
                  <a:gd name="T0" fmla="*/ 3 w 38"/>
                  <a:gd name="T1" fmla="*/ 33 h 33"/>
                  <a:gd name="T2" fmla="*/ 0 w 38"/>
                  <a:gd name="T3" fmla="*/ 2 h 33"/>
                  <a:gd name="T4" fmla="*/ 36 w 38"/>
                  <a:gd name="T5" fmla="*/ 0 h 33"/>
                  <a:gd name="T6" fmla="*/ 38 w 38"/>
                  <a:gd name="T7" fmla="*/ 33 h 33"/>
                  <a:gd name="T8" fmla="*/ 3 w 38"/>
                  <a:gd name="T9" fmla="*/ 33 h 33"/>
                </a:gdLst>
                <a:ahLst/>
                <a:cxnLst>
                  <a:cxn ang="0">
                    <a:pos x="T0" y="T1"/>
                  </a:cxn>
                  <a:cxn ang="0">
                    <a:pos x="T2" y="T3"/>
                  </a:cxn>
                  <a:cxn ang="0">
                    <a:pos x="T4" y="T5"/>
                  </a:cxn>
                  <a:cxn ang="0">
                    <a:pos x="T6" y="T7"/>
                  </a:cxn>
                  <a:cxn ang="0">
                    <a:pos x="T8" y="T9"/>
                  </a:cxn>
                </a:cxnLst>
                <a:rect l="0" t="0" r="r" b="b"/>
                <a:pathLst>
                  <a:path w="38" h="33">
                    <a:moveTo>
                      <a:pt x="3" y="33"/>
                    </a:moveTo>
                    <a:lnTo>
                      <a:pt x="0" y="2"/>
                    </a:lnTo>
                    <a:lnTo>
                      <a:pt x="36" y="0"/>
                    </a:lnTo>
                    <a:lnTo>
                      <a:pt x="38" y="33"/>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25"/>
              <p:cNvSpPr>
                <a:spLocks noEditPoints="1"/>
              </p:cNvSpPr>
              <p:nvPr/>
            </p:nvSpPr>
            <p:spPr bwMode="auto">
              <a:xfrm>
                <a:off x="4904" y="2951"/>
                <a:ext cx="45" cy="43"/>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26"/>
              <p:cNvSpPr/>
              <p:nvPr/>
            </p:nvSpPr>
            <p:spPr bwMode="auto">
              <a:xfrm>
                <a:off x="4852" y="2982"/>
                <a:ext cx="111" cy="50"/>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27"/>
              <p:cNvSpPr/>
              <p:nvPr/>
            </p:nvSpPr>
            <p:spPr bwMode="auto">
              <a:xfrm>
                <a:off x="4982" y="2802"/>
                <a:ext cx="47" cy="187"/>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28"/>
              <p:cNvSpPr>
                <a:spLocks noEditPoints="1"/>
              </p:cNvSpPr>
              <p:nvPr/>
            </p:nvSpPr>
            <p:spPr bwMode="auto">
              <a:xfrm>
                <a:off x="4977" y="2799"/>
                <a:ext cx="50" cy="192"/>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29"/>
              <p:cNvSpPr/>
              <p:nvPr/>
            </p:nvSpPr>
            <p:spPr bwMode="auto">
              <a:xfrm>
                <a:off x="4982" y="2956"/>
                <a:ext cx="38" cy="33"/>
              </a:xfrm>
              <a:custGeom>
                <a:avLst/>
                <a:gdLst>
                  <a:gd name="T0" fmla="*/ 35 w 38"/>
                  <a:gd name="T1" fmla="*/ 33 h 33"/>
                  <a:gd name="T2" fmla="*/ 38 w 38"/>
                  <a:gd name="T3" fmla="*/ 2 h 33"/>
                  <a:gd name="T4" fmla="*/ 2 w 38"/>
                  <a:gd name="T5" fmla="*/ 0 h 33"/>
                  <a:gd name="T6" fmla="*/ 0 w 38"/>
                  <a:gd name="T7" fmla="*/ 33 h 33"/>
                  <a:gd name="T8" fmla="*/ 35 w 38"/>
                  <a:gd name="T9" fmla="*/ 33 h 33"/>
                </a:gdLst>
                <a:ahLst/>
                <a:cxnLst>
                  <a:cxn ang="0">
                    <a:pos x="T0" y="T1"/>
                  </a:cxn>
                  <a:cxn ang="0">
                    <a:pos x="T2" y="T3"/>
                  </a:cxn>
                  <a:cxn ang="0">
                    <a:pos x="T4" y="T5"/>
                  </a:cxn>
                  <a:cxn ang="0">
                    <a:pos x="T6" y="T7"/>
                  </a:cxn>
                  <a:cxn ang="0">
                    <a:pos x="T8" y="T9"/>
                  </a:cxn>
                </a:cxnLst>
                <a:rect l="0" t="0" r="r" b="b"/>
                <a:pathLst>
                  <a:path w="38" h="33">
                    <a:moveTo>
                      <a:pt x="35" y="33"/>
                    </a:moveTo>
                    <a:lnTo>
                      <a:pt x="38" y="2"/>
                    </a:lnTo>
                    <a:lnTo>
                      <a:pt x="2" y="0"/>
                    </a:lnTo>
                    <a:lnTo>
                      <a:pt x="0" y="33"/>
                    </a:lnTo>
                    <a:lnTo>
                      <a:pt x="35"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30"/>
              <p:cNvSpPr>
                <a:spLocks noEditPoints="1"/>
              </p:cNvSpPr>
              <p:nvPr/>
            </p:nvSpPr>
            <p:spPr bwMode="auto">
              <a:xfrm>
                <a:off x="4977" y="2951"/>
                <a:ext cx="47" cy="43"/>
              </a:xfrm>
              <a:custGeom>
                <a:avLst/>
                <a:gdLst>
                  <a:gd name="T0" fmla="*/ 17 w 20"/>
                  <a:gd name="T1" fmla="*/ 18 h 18"/>
                  <a:gd name="T2" fmla="*/ 2 w 20"/>
                  <a:gd name="T3" fmla="*/ 17 h 18"/>
                  <a:gd name="T4" fmla="*/ 1 w 20"/>
                  <a:gd name="T5" fmla="*/ 17 h 18"/>
                  <a:gd name="T6" fmla="*/ 1 w 20"/>
                  <a:gd name="T7" fmla="*/ 17 h 18"/>
                  <a:gd name="T8" fmla="*/ 1 w 20"/>
                  <a:gd name="T9" fmla="*/ 15 h 18"/>
                  <a:gd name="T10" fmla="*/ 1 w 20"/>
                  <a:gd name="T11" fmla="*/ 15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5"/>
                    </a:cubicBezTo>
                    <a:cubicBezTo>
                      <a:pt x="1" y="15"/>
                      <a:pt x="1" y="15"/>
                      <a:pt x="1" y="15"/>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31"/>
              <p:cNvSpPr/>
              <p:nvPr/>
            </p:nvSpPr>
            <p:spPr bwMode="auto">
              <a:xfrm>
                <a:off x="4965" y="2982"/>
                <a:ext cx="109" cy="50"/>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32"/>
              <p:cNvSpPr/>
              <p:nvPr/>
            </p:nvSpPr>
            <p:spPr bwMode="auto">
              <a:xfrm>
                <a:off x="4868" y="2698"/>
                <a:ext cx="197" cy="163"/>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33"/>
              <p:cNvSpPr>
                <a:spLocks noEditPoints="1"/>
              </p:cNvSpPr>
              <p:nvPr/>
            </p:nvSpPr>
            <p:spPr bwMode="auto">
              <a:xfrm>
                <a:off x="4866" y="2693"/>
                <a:ext cx="203" cy="154"/>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34"/>
              <p:cNvSpPr/>
              <p:nvPr/>
            </p:nvSpPr>
            <p:spPr bwMode="auto">
              <a:xfrm>
                <a:off x="4871" y="2418"/>
                <a:ext cx="191" cy="313"/>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35"/>
              <p:cNvSpPr>
                <a:spLocks noEditPoints="1"/>
              </p:cNvSpPr>
              <p:nvPr/>
            </p:nvSpPr>
            <p:spPr bwMode="auto">
              <a:xfrm>
                <a:off x="4866" y="2428"/>
                <a:ext cx="201" cy="293"/>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36"/>
              <p:cNvSpPr/>
              <p:nvPr/>
            </p:nvSpPr>
            <p:spPr bwMode="auto">
              <a:xfrm>
                <a:off x="4937" y="2503"/>
                <a:ext cx="19" cy="1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37"/>
              <p:cNvSpPr/>
              <p:nvPr/>
            </p:nvSpPr>
            <p:spPr bwMode="auto">
              <a:xfrm>
                <a:off x="4937" y="2544"/>
                <a:ext cx="19" cy="16"/>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38"/>
              <p:cNvSpPr/>
              <p:nvPr/>
            </p:nvSpPr>
            <p:spPr bwMode="auto">
              <a:xfrm>
                <a:off x="4937" y="2584"/>
                <a:ext cx="19" cy="1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39"/>
              <p:cNvSpPr/>
              <p:nvPr/>
            </p:nvSpPr>
            <p:spPr bwMode="auto">
              <a:xfrm>
                <a:off x="4963" y="2463"/>
                <a:ext cx="7" cy="256"/>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40"/>
              <p:cNvSpPr/>
              <p:nvPr/>
            </p:nvSpPr>
            <p:spPr bwMode="auto">
              <a:xfrm>
                <a:off x="4641" y="1999"/>
                <a:ext cx="658" cy="343"/>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41"/>
              <p:cNvSpPr>
                <a:spLocks noEditPoints="1"/>
              </p:cNvSpPr>
              <p:nvPr/>
            </p:nvSpPr>
            <p:spPr bwMode="auto">
              <a:xfrm>
                <a:off x="4731" y="2044"/>
                <a:ext cx="480" cy="303"/>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42"/>
              <p:cNvSpPr/>
              <p:nvPr/>
            </p:nvSpPr>
            <p:spPr bwMode="auto">
              <a:xfrm>
                <a:off x="4724" y="2186"/>
                <a:ext cx="490" cy="284"/>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43"/>
              <p:cNvSpPr>
                <a:spLocks noEditPoints="1"/>
              </p:cNvSpPr>
              <p:nvPr/>
            </p:nvSpPr>
            <p:spPr bwMode="auto">
              <a:xfrm>
                <a:off x="4729" y="2181"/>
                <a:ext cx="482" cy="289"/>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44"/>
              <p:cNvSpPr/>
              <p:nvPr/>
            </p:nvSpPr>
            <p:spPr bwMode="auto">
              <a:xfrm>
                <a:off x="4913" y="2392"/>
                <a:ext cx="102" cy="29"/>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45"/>
              <p:cNvSpPr/>
              <p:nvPr/>
            </p:nvSpPr>
            <p:spPr bwMode="auto">
              <a:xfrm>
                <a:off x="5050" y="2338"/>
                <a:ext cx="38" cy="38"/>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46"/>
              <p:cNvSpPr/>
              <p:nvPr/>
            </p:nvSpPr>
            <p:spPr bwMode="auto">
              <a:xfrm>
                <a:off x="4852" y="2335"/>
                <a:ext cx="37" cy="41"/>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47"/>
              <p:cNvSpPr/>
              <p:nvPr/>
            </p:nvSpPr>
            <p:spPr bwMode="auto">
              <a:xfrm>
                <a:off x="5050" y="2371"/>
                <a:ext cx="76" cy="54"/>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48"/>
              <p:cNvSpPr/>
              <p:nvPr/>
            </p:nvSpPr>
            <p:spPr bwMode="auto">
              <a:xfrm>
                <a:off x="4804" y="2368"/>
                <a:ext cx="76" cy="50"/>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49"/>
              <p:cNvSpPr/>
              <p:nvPr/>
            </p:nvSpPr>
            <p:spPr bwMode="auto">
              <a:xfrm>
                <a:off x="4818" y="2065"/>
                <a:ext cx="289" cy="112"/>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50"/>
              <p:cNvSpPr>
                <a:spLocks noEditPoints="1"/>
              </p:cNvSpPr>
              <p:nvPr/>
            </p:nvSpPr>
            <p:spPr bwMode="auto">
              <a:xfrm>
                <a:off x="4816" y="2063"/>
                <a:ext cx="294" cy="118"/>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51"/>
              <p:cNvSpPr/>
              <p:nvPr/>
            </p:nvSpPr>
            <p:spPr bwMode="auto">
              <a:xfrm>
                <a:off x="4930" y="2082"/>
                <a:ext cx="61" cy="54"/>
              </a:xfrm>
              <a:custGeom>
                <a:avLst/>
                <a:gdLst>
                  <a:gd name="T0" fmla="*/ 21 w 61"/>
                  <a:gd name="T1" fmla="*/ 0 h 54"/>
                  <a:gd name="T2" fmla="*/ 21 w 61"/>
                  <a:gd name="T3" fmla="*/ 16 h 54"/>
                  <a:gd name="T4" fmla="*/ 0 w 61"/>
                  <a:gd name="T5" fmla="*/ 16 h 54"/>
                  <a:gd name="T6" fmla="*/ 0 w 61"/>
                  <a:gd name="T7" fmla="*/ 38 h 54"/>
                  <a:gd name="T8" fmla="*/ 21 w 61"/>
                  <a:gd name="T9" fmla="*/ 38 h 54"/>
                  <a:gd name="T10" fmla="*/ 21 w 61"/>
                  <a:gd name="T11" fmla="*/ 54 h 54"/>
                  <a:gd name="T12" fmla="*/ 40 w 61"/>
                  <a:gd name="T13" fmla="*/ 54 h 54"/>
                  <a:gd name="T14" fmla="*/ 40 w 61"/>
                  <a:gd name="T15" fmla="*/ 38 h 54"/>
                  <a:gd name="T16" fmla="*/ 61 w 61"/>
                  <a:gd name="T17" fmla="*/ 38 h 54"/>
                  <a:gd name="T18" fmla="*/ 61 w 61"/>
                  <a:gd name="T19" fmla="*/ 19 h 54"/>
                  <a:gd name="T20" fmla="*/ 42 w 61"/>
                  <a:gd name="T21" fmla="*/ 19 h 54"/>
                  <a:gd name="T22" fmla="*/ 42 w 61"/>
                  <a:gd name="T23" fmla="*/ 0 h 54"/>
                  <a:gd name="T24" fmla="*/ 21 w 61"/>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4">
                    <a:moveTo>
                      <a:pt x="21" y="0"/>
                    </a:moveTo>
                    <a:lnTo>
                      <a:pt x="21" y="16"/>
                    </a:lnTo>
                    <a:lnTo>
                      <a:pt x="0" y="16"/>
                    </a:lnTo>
                    <a:lnTo>
                      <a:pt x="0" y="38"/>
                    </a:lnTo>
                    <a:lnTo>
                      <a:pt x="21" y="38"/>
                    </a:lnTo>
                    <a:lnTo>
                      <a:pt x="21" y="54"/>
                    </a:lnTo>
                    <a:lnTo>
                      <a:pt x="40" y="54"/>
                    </a:lnTo>
                    <a:lnTo>
                      <a:pt x="40" y="38"/>
                    </a:lnTo>
                    <a:lnTo>
                      <a:pt x="61" y="38"/>
                    </a:lnTo>
                    <a:lnTo>
                      <a:pt x="61" y="19"/>
                    </a:lnTo>
                    <a:lnTo>
                      <a:pt x="42" y="19"/>
                    </a:lnTo>
                    <a:lnTo>
                      <a:pt x="42" y="0"/>
                    </a:lnTo>
                    <a:lnTo>
                      <a:pt x="21"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52"/>
              <p:cNvSpPr/>
              <p:nvPr/>
            </p:nvSpPr>
            <p:spPr bwMode="auto">
              <a:xfrm>
                <a:off x="4608" y="2442"/>
                <a:ext cx="729" cy="49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53"/>
              <p:cNvSpPr>
                <a:spLocks noEditPoints="1"/>
              </p:cNvSpPr>
              <p:nvPr/>
            </p:nvSpPr>
            <p:spPr bwMode="auto">
              <a:xfrm>
                <a:off x="4662" y="2449"/>
                <a:ext cx="627" cy="485"/>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39"/>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54"/>
              <p:cNvSpPr/>
              <p:nvPr/>
            </p:nvSpPr>
            <p:spPr bwMode="auto">
              <a:xfrm>
                <a:off x="5199" y="2591"/>
                <a:ext cx="102" cy="128"/>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55"/>
              <p:cNvSpPr>
                <a:spLocks noEditPoints="1"/>
              </p:cNvSpPr>
              <p:nvPr/>
            </p:nvSpPr>
            <p:spPr bwMode="auto">
              <a:xfrm>
                <a:off x="5199" y="2593"/>
                <a:ext cx="102" cy="126"/>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56"/>
              <p:cNvSpPr/>
              <p:nvPr/>
            </p:nvSpPr>
            <p:spPr bwMode="auto">
              <a:xfrm>
                <a:off x="4636" y="2591"/>
                <a:ext cx="104" cy="128"/>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57"/>
              <p:cNvSpPr>
                <a:spLocks noEditPoints="1"/>
              </p:cNvSpPr>
              <p:nvPr/>
            </p:nvSpPr>
            <p:spPr bwMode="auto">
              <a:xfrm>
                <a:off x="4636" y="2593"/>
                <a:ext cx="104" cy="126"/>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6"/>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58"/>
              <p:cNvSpPr/>
              <p:nvPr/>
            </p:nvSpPr>
            <p:spPr bwMode="auto">
              <a:xfrm>
                <a:off x="2973" y="2468"/>
                <a:ext cx="615" cy="625"/>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59"/>
              <p:cNvSpPr>
                <a:spLocks noEditPoints="1"/>
              </p:cNvSpPr>
              <p:nvPr/>
            </p:nvSpPr>
            <p:spPr bwMode="auto">
              <a:xfrm>
                <a:off x="2970" y="2463"/>
                <a:ext cx="623" cy="635"/>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60"/>
              <p:cNvSpPr/>
              <p:nvPr/>
            </p:nvSpPr>
            <p:spPr bwMode="auto">
              <a:xfrm>
                <a:off x="2114" y="2468"/>
                <a:ext cx="866" cy="625"/>
              </a:xfrm>
              <a:custGeom>
                <a:avLst/>
                <a:gdLst>
                  <a:gd name="T0" fmla="*/ 861 w 866"/>
                  <a:gd name="T1" fmla="*/ 0 h 625"/>
                  <a:gd name="T2" fmla="*/ 866 w 866"/>
                  <a:gd name="T3" fmla="*/ 625 h 625"/>
                  <a:gd name="T4" fmla="*/ 5 w 866"/>
                  <a:gd name="T5" fmla="*/ 625 h 625"/>
                  <a:gd name="T6" fmla="*/ 0 w 866"/>
                  <a:gd name="T7" fmla="*/ 5 h 625"/>
                  <a:gd name="T8" fmla="*/ 861 w 866"/>
                  <a:gd name="T9" fmla="*/ 0 h 625"/>
                </a:gdLst>
                <a:ahLst/>
                <a:cxnLst>
                  <a:cxn ang="0">
                    <a:pos x="T0" y="T1"/>
                  </a:cxn>
                  <a:cxn ang="0">
                    <a:pos x="T2" y="T3"/>
                  </a:cxn>
                  <a:cxn ang="0">
                    <a:pos x="T4" y="T5"/>
                  </a:cxn>
                  <a:cxn ang="0">
                    <a:pos x="T6" y="T7"/>
                  </a:cxn>
                  <a:cxn ang="0">
                    <a:pos x="T8" y="T9"/>
                  </a:cxn>
                </a:cxnLst>
                <a:rect l="0" t="0" r="r" b="b"/>
                <a:pathLst>
                  <a:path w="866" h="625">
                    <a:moveTo>
                      <a:pt x="861" y="0"/>
                    </a:moveTo>
                    <a:lnTo>
                      <a:pt x="866" y="625"/>
                    </a:lnTo>
                    <a:lnTo>
                      <a:pt x="5" y="625"/>
                    </a:lnTo>
                    <a:lnTo>
                      <a:pt x="0" y="5"/>
                    </a:lnTo>
                    <a:lnTo>
                      <a:pt x="86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61"/>
              <p:cNvSpPr>
                <a:spLocks noEditPoints="1"/>
              </p:cNvSpPr>
              <p:nvPr/>
            </p:nvSpPr>
            <p:spPr bwMode="auto">
              <a:xfrm>
                <a:off x="2111" y="2463"/>
                <a:ext cx="871" cy="635"/>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62"/>
              <p:cNvSpPr/>
              <p:nvPr/>
            </p:nvSpPr>
            <p:spPr bwMode="auto">
              <a:xfrm>
                <a:off x="2116" y="2809"/>
                <a:ext cx="862" cy="54"/>
              </a:xfrm>
              <a:custGeom>
                <a:avLst/>
                <a:gdLst>
                  <a:gd name="T0" fmla="*/ 862 w 862"/>
                  <a:gd name="T1" fmla="*/ 0 h 54"/>
                  <a:gd name="T2" fmla="*/ 862 w 862"/>
                  <a:gd name="T3" fmla="*/ 54 h 54"/>
                  <a:gd name="T4" fmla="*/ 3 w 862"/>
                  <a:gd name="T5" fmla="*/ 54 h 54"/>
                  <a:gd name="T6" fmla="*/ 0 w 862"/>
                  <a:gd name="T7" fmla="*/ 0 h 54"/>
                  <a:gd name="T8" fmla="*/ 862 w 862"/>
                  <a:gd name="T9" fmla="*/ 0 h 54"/>
                </a:gdLst>
                <a:ahLst/>
                <a:cxnLst>
                  <a:cxn ang="0">
                    <a:pos x="T0" y="T1"/>
                  </a:cxn>
                  <a:cxn ang="0">
                    <a:pos x="T2" y="T3"/>
                  </a:cxn>
                  <a:cxn ang="0">
                    <a:pos x="T4" y="T5"/>
                  </a:cxn>
                  <a:cxn ang="0">
                    <a:pos x="T6" y="T7"/>
                  </a:cxn>
                  <a:cxn ang="0">
                    <a:pos x="T8" y="T9"/>
                  </a:cxn>
                </a:cxnLst>
                <a:rect l="0" t="0" r="r" b="b"/>
                <a:pathLst>
                  <a:path w="862" h="54">
                    <a:moveTo>
                      <a:pt x="862" y="0"/>
                    </a:moveTo>
                    <a:lnTo>
                      <a:pt x="862" y="54"/>
                    </a:lnTo>
                    <a:lnTo>
                      <a:pt x="3" y="54"/>
                    </a:lnTo>
                    <a:lnTo>
                      <a:pt x="0" y="0"/>
                    </a:lnTo>
                    <a:lnTo>
                      <a:pt x="86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63"/>
              <p:cNvSpPr>
                <a:spLocks noEditPoints="1"/>
              </p:cNvSpPr>
              <p:nvPr/>
            </p:nvSpPr>
            <p:spPr bwMode="auto">
              <a:xfrm>
                <a:off x="2114" y="2804"/>
                <a:ext cx="868" cy="64"/>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64"/>
              <p:cNvSpPr/>
              <p:nvPr/>
            </p:nvSpPr>
            <p:spPr bwMode="auto">
              <a:xfrm>
                <a:off x="2978" y="2809"/>
                <a:ext cx="605" cy="5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65"/>
              <p:cNvSpPr>
                <a:spLocks noEditPoints="1"/>
              </p:cNvSpPr>
              <p:nvPr/>
            </p:nvSpPr>
            <p:spPr bwMode="auto">
              <a:xfrm>
                <a:off x="2973" y="2804"/>
                <a:ext cx="615" cy="64"/>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66"/>
              <p:cNvSpPr/>
              <p:nvPr/>
            </p:nvSpPr>
            <p:spPr bwMode="auto">
              <a:xfrm>
                <a:off x="2102" y="2352"/>
                <a:ext cx="1216" cy="121"/>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67"/>
              <p:cNvSpPr>
                <a:spLocks noEditPoints="1"/>
              </p:cNvSpPr>
              <p:nvPr/>
            </p:nvSpPr>
            <p:spPr bwMode="auto">
              <a:xfrm>
                <a:off x="2100" y="2347"/>
                <a:ext cx="1223" cy="12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68"/>
              <p:cNvSpPr/>
              <p:nvPr/>
            </p:nvSpPr>
            <p:spPr bwMode="auto">
              <a:xfrm>
                <a:off x="3034" y="2529"/>
                <a:ext cx="455" cy="252"/>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69"/>
              <p:cNvSpPr>
                <a:spLocks noEditPoints="1"/>
              </p:cNvSpPr>
              <p:nvPr/>
            </p:nvSpPr>
            <p:spPr bwMode="auto">
              <a:xfrm>
                <a:off x="3032" y="2527"/>
                <a:ext cx="461" cy="258"/>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370"/>
              <p:cNvSpPr>
                <a:spLocks noEditPoints="1"/>
              </p:cNvSpPr>
              <p:nvPr/>
            </p:nvSpPr>
            <p:spPr bwMode="auto">
              <a:xfrm>
                <a:off x="2161" y="2352"/>
                <a:ext cx="1039" cy="121"/>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371"/>
              <p:cNvSpPr>
                <a:spLocks noEditPoints="1"/>
              </p:cNvSpPr>
              <p:nvPr/>
            </p:nvSpPr>
            <p:spPr bwMode="auto">
              <a:xfrm>
                <a:off x="2159" y="2347"/>
                <a:ext cx="1046" cy="12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372"/>
              <p:cNvSpPr>
                <a:spLocks noEditPoints="1"/>
              </p:cNvSpPr>
              <p:nvPr/>
            </p:nvSpPr>
            <p:spPr bwMode="auto">
              <a:xfrm>
                <a:off x="2641" y="2539"/>
                <a:ext cx="244" cy="559"/>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4" name="Freeform 373"/>
              <p:cNvSpPr/>
              <p:nvPr/>
            </p:nvSpPr>
            <p:spPr bwMode="auto">
              <a:xfrm>
                <a:off x="2698" y="2596"/>
                <a:ext cx="130" cy="166"/>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5" name="Freeform 374"/>
              <p:cNvSpPr>
                <a:spLocks noEditPoints="1"/>
              </p:cNvSpPr>
              <p:nvPr/>
            </p:nvSpPr>
            <p:spPr bwMode="auto">
              <a:xfrm>
                <a:off x="2694" y="2591"/>
                <a:ext cx="139" cy="175"/>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375"/>
              <p:cNvSpPr/>
              <p:nvPr/>
            </p:nvSpPr>
            <p:spPr bwMode="auto">
              <a:xfrm>
                <a:off x="2258" y="2499"/>
                <a:ext cx="284" cy="284"/>
              </a:xfrm>
              <a:custGeom>
                <a:avLst/>
                <a:gdLst>
                  <a:gd name="T0" fmla="*/ 284 w 284"/>
                  <a:gd name="T1" fmla="*/ 97 h 284"/>
                  <a:gd name="T2" fmla="*/ 189 w 284"/>
                  <a:gd name="T3" fmla="*/ 97 h 284"/>
                  <a:gd name="T4" fmla="*/ 189 w 284"/>
                  <a:gd name="T5" fmla="*/ 0 h 284"/>
                  <a:gd name="T6" fmla="*/ 97 w 284"/>
                  <a:gd name="T7" fmla="*/ 0 h 284"/>
                  <a:gd name="T8" fmla="*/ 97 w 284"/>
                  <a:gd name="T9" fmla="*/ 97 h 284"/>
                  <a:gd name="T10" fmla="*/ 0 w 284"/>
                  <a:gd name="T11" fmla="*/ 97 h 284"/>
                  <a:gd name="T12" fmla="*/ 0 w 284"/>
                  <a:gd name="T13" fmla="*/ 189 h 284"/>
                  <a:gd name="T14" fmla="*/ 97 w 284"/>
                  <a:gd name="T15" fmla="*/ 189 h 284"/>
                  <a:gd name="T16" fmla="*/ 97 w 284"/>
                  <a:gd name="T17" fmla="*/ 284 h 284"/>
                  <a:gd name="T18" fmla="*/ 189 w 284"/>
                  <a:gd name="T19" fmla="*/ 284 h 284"/>
                  <a:gd name="T20" fmla="*/ 189 w 284"/>
                  <a:gd name="T21" fmla="*/ 189 h 284"/>
                  <a:gd name="T22" fmla="*/ 284 w 284"/>
                  <a:gd name="T23" fmla="*/ 189 h 284"/>
                  <a:gd name="T24" fmla="*/ 284 w 284"/>
                  <a:gd name="T25" fmla="*/ 9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284">
                    <a:moveTo>
                      <a:pt x="284" y="97"/>
                    </a:moveTo>
                    <a:lnTo>
                      <a:pt x="189" y="97"/>
                    </a:lnTo>
                    <a:lnTo>
                      <a:pt x="189" y="0"/>
                    </a:lnTo>
                    <a:lnTo>
                      <a:pt x="97" y="0"/>
                    </a:lnTo>
                    <a:lnTo>
                      <a:pt x="97" y="97"/>
                    </a:lnTo>
                    <a:lnTo>
                      <a:pt x="0" y="97"/>
                    </a:lnTo>
                    <a:lnTo>
                      <a:pt x="0" y="189"/>
                    </a:lnTo>
                    <a:lnTo>
                      <a:pt x="97" y="189"/>
                    </a:lnTo>
                    <a:lnTo>
                      <a:pt x="97" y="284"/>
                    </a:lnTo>
                    <a:lnTo>
                      <a:pt x="189" y="284"/>
                    </a:lnTo>
                    <a:lnTo>
                      <a:pt x="189" y="189"/>
                    </a:lnTo>
                    <a:lnTo>
                      <a:pt x="284" y="189"/>
                    </a:lnTo>
                    <a:lnTo>
                      <a:pt x="284" y="97"/>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376"/>
              <p:cNvSpPr>
                <a:spLocks noEditPoints="1"/>
              </p:cNvSpPr>
              <p:nvPr/>
            </p:nvSpPr>
            <p:spPr bwMode="auto">
              <a:xfrm>
                <a:off x="2256" y="2496"/>
                <a:ext cx="291" cy="292"/>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8" name="Oval 377"/>
              <p:cNvSpPr>
                <a:spLocks noChangeArrowheads="1"/>
              </p:cNvSpPr>
              <p:nvPr/>
            </p:nvSpPr>
            <p:spPr bwMode="auto">
              <a:xfrm>
                <a:off x="3162" y="2925"/>
                <a:ext cx="251" cy="263"/>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9" name="Freeform 378"/>
              <p:cNvSpPr>
                <a:spLocks noEditPoints="1"/>
              </p:cNvSpPr>
              <p:nvPr/>
            </p:nvSpPr>
            <p:spPr bwMode="auto">
              <a:xfrm>
                <a:off x="3160" y="2923"/>
                <a:ext cx="255" cy="270"/>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0" name="Oval 379"/>
              <p:cNvSpPr>
                <a:spLocks noChangeArrowheads="1"/>
              </p:cNvSpPr>
              <p:nvPr/>
            </p:nvSpPr>
            <p:spPr bwMode="auto">
              <a:xfrm>
                <a:off x="3214" y="2979"/>
                <a:ext cx="147" cy="154"/>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380"/>
              <p:cNvSpPr>
                <a:spLocks noEditPoints="1"/>
              </p:cNvSpPr>
              <p:nvPr/>
            </p:nvSpPr>
            <p:spPr bwMode="auto">
              <a:xfrm>
                <a:off x="3212" y="2975"/>
                <a:ext cx="154" cy="16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Oval 381"/>
              <p:cNvSpPr>
                <a:spLocks noChangeArrowheads="1"/>
              </p:cNvSpPr>
              <p:nvPr/>
            </p:nvSpPr>
            <p:spPr bwMode="auto">
              <a:xfrm>
                <a:off x="2284" y="2925"/>
                <a:ext cx="249" cy="263"/>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382"/>
              <p:cNvSpPr>
                <a:spLocks noEditPoints="1"/>
              </p:cNvSpPr>
              <p:nvPr/>
            </p:nvSpPr>
            <p:spPr bwMode="auto">
              <a:xfrm>
                <a:off x="2279" y="2923"/>
                <a:ext cx="258" cy="270"/>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383"/>
              <p:cNvSpPr/>
              <p:nvPr/>
            </p:nvSpPr>
            <p:spPr bwMode="auto">
              <a:xfrm>
                <a:off x="2253" y="2894"/>
                <a:ext cx="308" cy="20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384"/>
              <p:cNvSpPr>
                <a:spLocks noEditPoints="1"/>
              </p:cNvSpPr>
              <p:nvPr/>
            </p:nvSpPr>
            <p:spPr bwMode="auto">
              <a:xfrm>
                <a:off x="2251" y="2892"/>
                <a:ext cx="315" cy="208"/>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385"/>
              <p:cNvSpPr/>
              <p:nvPr/>
            </p:nvSpPr>
            <p:spPr bwMode="auto">
              <a:xfrm>
                <a:off x="3134" y="2894"/>
                <a:ext cx="307" cy="20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386"/>
              <p:cNvSpPr>
                <a:spLocks noEditPoints="1"/>
              </p:cNvSpPr>
              <p:nvPr/>
            </p:nvSpPr>
            <p:spPr bwMode="auto">
              <a:xfrm>
                <a:off x="3131" y="2892"/>
                <a:ext cx="315" cy="208"/>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Oval 387"/>
              <p:cNvSpPr>
                <a:spLocks noChangeArrowheads="1"/>
              </p:cNvSpPr>
              <p:nvPr/>
            </p:nvSpPr>
            <p:spPr bwMode="auto">
              <a:xfrm>
                <a:off x="2334" y="2979"/>
                <a:ext cx="149" cy="154"/>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388"/>
              <p:cNvSpPr>
                <a:spLocks noEditPoints="1"/>
              </p:cNvSpPr>
              <p:nvPr/>
            </p:nvSpPr>
            <p:spPr bwMode="auto">
              <a:xfrm>
                <a:off x="2332" y="2975"/>
                <a:ext cx="153" cy="16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3"/>
                      <a:pt x="51" y="69"/>
                      <a:pt x="32" y="69"/>
                    </a:cubicBezTo>
                    <a:cubicBezTo>
                      <a:pt x="32" y="69"/>
                      <a:pt x="32" y="69"/>
                      <a:pt x="32" y="69"/>
                    </a:cubicBezTo>
                    <a:cubicBezTo>
                      <a:pt x="14" y="69"/>
                      <a:pt x="0" y="53"/>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389"/>
              <p:cNvSpPr/>
              <p:nvPr/>
            </p:nvSpPr>
            <p:spPr bwMode="auto">
              <a:xfrm>
                <a:off x="3588" y="2894"/>
                <a:ext cx="43" cy="121"/>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390"/>
              <p:cNvSpPr>
                <a:spLocks noEditPoints="1"/>
              </p:cNvSpPr>
              <p:nvPr/>
            </p:nvSpPr>
            <p:spPr bwMode="auto">
              <a:xfrm>
                <a:off x="3586" y="2892"/>
                <a:ext cx="47" cy="125"/>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391"/>
              <p:cNvSpPr/>
              <p:nvPr/>
            </p:nvSpPr>
            <p:spPr bwMode="auto">
              <a:xfrm>
                <a:off x="3205" y="2598"/>
                <a:ext cx="241" cy="130"/>
              </a:xfrm>
              <a:custGeom>
                <a:avLst/>
                <a:gdLst>
                  <a:gd name="T0" fmla="*/ 102 w 102"/>
                  <a:gd name="T1" fmla="*/ 43 h 55"/>
                  <a:gd name="T2" fmla="*/ 4 w 102"/>
                  <a:gd name="T3" fmla="*/ 13 h 55"/>
                  <a:gd name="T4" fmla="*/ 1 w 102"/>
                  <a:gd name="T5" fmla="*/ 6 h 55"/>
                  <a:gd name="T6" fmla="*/ 9 w 102"/>
                  <a:gd name="T7" fmla="*/ 2 h 55"/>
                  <a:gd name="T8" fmla="*/ 93 w 102"/>
                  <a:gd name="T9" fmla="*/ 31 h 55"/>
                  <a:gd name="T10" fmla="*/ 102 w 102"/>
                  <a:gd name="T11" fmla="*/ 43 h 55"/>
                </a:gdLst>
                <a:ahLst/>
                <a:cxnLst>
                  <a:cxn ang="0">
                    <a:pos x="T0" y="T1"/>
                  </a:cxn>
                  <a:cxn ang="0">
                    <a:pos x="T2" y="T3"/>
                  </a:cxn>
                  <a:cxn ang="0">
                    <a:pos x="T4" y="T5"/>
                  </a:cxn>
                  <a:cxn ang="0">
                    <a:pos x="T6" y="T7"/>
                  </a:cxn>
                  <a:cxn ang="0">
                    <a:pos x="T8" y="T9"/>
                  </a:cxn>
                  <a:cxn ang="0">
                    <a:pos x="T10" y="T11"/>
                  </a:cxn>
                </a:cxnLst>
                <a:rect l="0" t="0" r="r" b="b"/>
                <a:pathLst>
                  <a:path w="102" h="55">
                    <a:moveTo>
                      <a:pt x="102" y="43"/>
                    </a:moveTo>
                    <a:cubicBezTo>
                      <a:pt x="83" y="48"/>
                      <a:pt x="39" y="55"/>
                      <a:pt x="4" y="13"/>
                    </a:cubicBezTo>
                    <a:cubicBezTo>
                      <a:pt x="4" y="13"/>
                      <a:pt x="0" y="10"/>
                      <a:pt x="1" y="6"/>
                    </a:cubicBezTo>
                    <a:cubicBezTo>
                      <a:pt x="1" y="6"/>
                      <a:pt x="3" y="0"/>
                      <a:pt x="9" y="2"/>
                    </a:cubicBezTo>
                    <a:cubicBezTo>
                      <a:pt x="9" y="2"/>
                      <a:pt x="38" y="47"/>
                      <a:pt x="93" y="31"/>
                    </a:cubicBezTo>
                    <a:lnTo>
                      <a:pt x="102"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392"/>
              <p:cNvSpPr>
                <a:spLocks noEditPoints="1"/>
              </p:cNvSpPr>
              <p:nvPr/>
            </p:nvSpPr>
            <p:spPr bwMode="auto">
              <a:xfrm>
                <a:off x="3202" y="2598"/>
                <a:ext cx="246" cy="114"/>
              </a:xfrm>
              <a:custGeom>
                <a:avLst/>
                <a:gdLst>
                  <a:gd name="T0" fmla="*/ 4 w 104"/>
                  <a:gd name="T1" fmla="*/ 14 h 48"/>
                  <a:gd name="T2" fmla="*/ 0 w 104"/>
                  <a:gd name="T3" fmla="*/ 7 h 48"/>
                  <a:gd name="T4" fmla="*/ 0 w 104"/>
                  <a:gd name="T5" fmla="*/ 7 h 48"/>
                  <a:gd name="T6" fmla="*/ 0 w 104"/>
                  <a:gd name="T7" fmla="*/ 6 h 48"/>
                  <a:gd name="T8" fmla="*/ 0 w 104"/>
                  <a:gd name="T9" fmla="*/ 6 h 48"/>
                  <a:gd name="T10" fmla="*/ 8 w 104"/>
                  <a:gd name="T11" fmla="*/ 0 h 48"/>
                  <a:gd name="T12" fmla="*/ 8 w 104"/>
                  <a:gd name="T13" fmla="*/ 0 h 48"/>
                  <a:gd name="T14" fmla="*/ 11 w 104"/>
                  <a:gd name="T15" fmla="*/ 1 h 48"/>
                  <a:gd name="T16" fmla="*/ 11 w 104"/>
                  <a:gd name="T17" fmla="*/ 1 h 48"/>
                  <a:gd name="T18" fmla="*/ 12 w 104"/>
                  <a:gd name="T19" fmla="*/ 1 h 48"/>
                  <a:gd name="T20" fmla="*/ 27 w 104"/>
                  <a:gd name="T21" fmla="*/ 17 h 48"/>
                  <a:gd name="T22" fmla="*/ 27 w 104"/>
                  <a:gd name="T23" fmla="*/ 17 h 48"/>
                  <a:gd name="T24" fmla="*/ 71 w 104"/>
                  <a:gd name="T25" fmla="*/ 33 h 48"/>
                  <a:gd name="T26" fmla="*/ 71 w 104"/>
                  <a:gd name="T27" fmla="*/ 33 h 48"/>
                  <a:gd name="T28" fmla="*/ 94 w 104"/>
                  <a:gd name="T29" fmla="*/ 29 h 48"/>
                  <a:gd name="T30" fmla="*/ 94 w 104"/>
                  <a:gd name="T31" fmla="*/ 29 h 48"/>
                  <a:gd name="T32" fmla="*/ 96 w 104"/>
                  <a:gd name="T33" fmla="*/ 30 h 48"/>
                  <a:gd name="T34" fmla="*/ 96 w 104"/>
                  <a:gd name="T35" fmla="*/ 30 h 48"/>
                  <a:gd name="T36" fmla="*/ 104 w 104"/>
                  <a:gd name="T37" fmla="*/ 42 h 48"/>
                  <a:gd name="T38" fmla="*/ 103 w 104"/>
                  <a:gd name="T39" fmla="*/ 43 h 48"/>
                  <a:gd name="T40" fmla="*/ 104 w 104"/>
                  <a:gd name="T41" fmla="*/ 42 h 48"/>
                  <a:gd name="T42" fmla="*/ 104 w 104"/>
                  <a:gd name="T43" fmla="*/ 43 h 48"/>
                  <a:gd name="T44" fmla="*/ 104 w 104"/>
                  <a:gd name="T45" fmla="*/ 43 h 48"/>
                  <a:gd name="T46" fmla="*/ 103 w 104"/>
                  <a:gd name="T47" fmla="*/ 44 h 48"/>
                  <a:gd name="T48" fmla="*/ 103 w 104"/>
                  <a:gd name="T49" fmla="*/ 44 h 48"/>
                  <a:gd name="T50" fmla="*/ 74 w 104"/>
                  <a:gd name="T51" fmla="*/ 48 h 48"/>
                  <a:gd name="T52" fmla="*/ 74 w 104"/>
                  <a:gd name="T53" fmla="*/ 48 h 48"/>
                  <a:gd name="T54" fmla="*/ 74 w 104"/>
                  <a:gd name="T55" fmla="*/ 48 h 48"/>
                  <a:gd name="T56" fmla="*/ 74 w 104"/>
                  <a:gd name="T57" fmla="*/ 48 h 48"/>
                  <a:gd name="T58" fmla="*/ 4 w 104"/>
                  <a:gd name="T59" fmla="*/ 14 h 48"/>
                  <a:gd name="T60" fmla="*/ 3 w 104"/>
                  <a:gd name="T61" fmla="*/ 7 h 48"/>
                  <a:gd name="T62" fmla="*/ 4 w 104"/>
                  <a:gd name="T63" fmla="*/ 11 h 48"/>
                  <a:gd name="T64" fmla="*/ 4 w 104"/>
                  <a:gd name="T65" fmla="*/ 11 h 48"/>
                  <a:gd name="T66" fmla="*/ 6 w 104"/>
                  <a:gd name="T67" fmla="*/ 12 h 48"/>
                  <a:gd name="T68" fmla="*/ 6 w 104"/>
                  <a:gd name="T69" fmla="*/ 12 h 48"/>
                  <a:gd name="T70" fmla="*/ 74 w 104"/>
                  <a:gd name="T71" fmla="*/ 45 h 48"/>
                  <a:gd name="T72" fmla="*/ 74 w 104"/>
                  <a:gd name="T73" fmla="*/ 45 h 48"/>
                  <a:gd name="T74" fmla="*/ 100 w 104"/>
                  <a:gd name="T75" fmla="*/ 42 h 48"/>
                  <a:gd name="T76" fmla="*/ 100 w 104"/>
                  <a:gd name="T77" fmla="*/ 42 h 48"/>
                  <a:gd name="T78" fmla="*/ 94 w 104"/>
                  <a:gd name="T79" fmla="*/ 33 h 48"/>
                  <a:gd name="T80" fmla="*/ 71 w 104"/>
                  <a:gd name="T81" fmla="*/ 36 h 48"/>
                  <a:gd name="T82" fmla="*/ 71 w 104"/>
                  <a:gd name="T83" fmla="*/ 36 h 48"/>
                  <a:gd name="T84" fmla="*/ 9 w 104"/>
                  <a:gd name="T85" fmla="*/ 3 h 48"/>
                  <a:gd name="T86" fmla="*/ 9 w 104"/>
                  <a:gd name="T87" fmla="*/ 3 h 48"/>
                  <a:gd name="T88" fmla="*/ 8 w 104"/>
                  <a:gd name="T89" fmla="*/ 3 h 48"/>
                  <a:gd name="T90" fmla="*/ 8 w 104"/>
                  <a:gd name="T91" fmla="*/ 3 h 48"/>
                  <a:gd name="T92" fmla="*/ 4 w 104"/>
                  <a:gd name="T93" fmla="*/ 5 h 48"/>
                  <a:gd name="T94" fmla="*/ 4 w 104"/>
                  <a:gd name="T95" fmla="*/ 5 h 48"/>
                  <a:gd name="T96" fmla="*/ 3 w 104"/>
                  <a:gd name="T97" fmla="*/ 7 h 48"/>
                  <a:gd name="T98" fmla="*/ 3 w 104"/>
                  <a:gd name="T99" fmla="*/ 7 h 48"/>
                  <a:gd name="T100" fmla="*/ 3 w 104"/>
                  <a:gd name="T10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48">
                    <a:moveTo>
                      <a:pt x="4" y="14"/>
                    </a:moveTo>
                    <a:cubicBezTo>
                      <a:pt x="4" y="14"/>
                      <a:pt x="0" y="12"/>
                      <a:pt x="0" y="7"/>
                    </a:cubicBezTo>
                    <a:cubicBezTo>
                      <a:pt x="0" y="7"/>
                      <a:pt x="0" y="7"/>
                      <a:pt x="0" y="7"/>
                    </a:cubicBezTo>
                    <a:cubicBezTo>
                      <a:pt x="0" y="7"/>
                      <a:pt x="0" y="6"/>
                      <a:pt x="0" y="6"/>
                    </a:cubicBezTo>
                    <a:cubicBezTo>
                      <a:pt x="0" y="6"/>
                      <a:pt x="0" y="6"/>
                      <a:pt x="0" y="6"/>
                    </a:cubicBezTo>
                    <a:cubicBezTo>
                      <a:pt x="0" y="6"/>
                      <a:pt x="2" y="0"/>
                      <a:pt x="8" y="0"/>
                    </a:cubicBezTo>
                    <a:cubicBezTo>
                      <a:pt x="8" y="0"/>
                      <a:pt x="8" y="0"/>
                      <a:pt x="8" y="0"/>
                    </a:cubicBezTo>
                    <a:cubicBezTo>
                      <a:pt x="9" y="0"/>
                      <a:pt x="10" y="0"/>
                      <a:pt x="11" y="1"/>
                    </a:cubicBezTo>
                    <a:cubicBezTo>
                      <a:pt x="11" y="1"/>
                      <a:pt x="11" y="1"/>
                      <a:pt x="11" y="1"/>
                    </a:cubicBezTo>
                    <a:cubicBezTo>
                      <a:pt x="12" y="1"/>
                      <a:pt x="12" y="1"/>
                      <a:pt x="12" y="1"/>
                    </a:cubicBezTo>
                    <a:cubicBezTo>
                      <a:pt x="12" y="1"/>
                      <a:pt x="17" y="9"/>
                      <a:pt x="27" y="17"/>
                    </a:cubicBezTo>
                    <a:cubicBezTo>
                      <a:pt x="27" y="17"/>
                      <a:pt x="27" y="17"/>
                      <a:pt x="27" y="17"/>
                    </a:cubicBezTo>
                    <a:cubicBezTo>
                      <a:pt x="37" y="25"/>
                      <a:pt x="51" y="33"/>
                      <a:pt x="71" y="33"/>
                    </a:cubicBezTo>
                    <a:cubicBezTo>
                      <a:pt x="71" y="33"/>
                      <a:pt x="71" y="33"/>
                      <a:pt x="71" y="33"/>
                    </a:cubicBezTo>
                    <a:cubicBezTo>
                      <a:pt x="78" y="33"/>
                      <a:pt x="86" y="32"/>
                      <a:pt x="94" y="29"/>
                    </a:cubicBezTo>
                    <a:cubicBezTo>
                      <a:pt x="94" y="29"/>
                      <a:pt x="94" y="29"/>
                      <a:pt x="94" y="29"/>
                    </a:cubicBezTo>
                    <a:cubicBezTo>
                      <a:pt x="94" y="29"/>
                      <a:pt x="95" y="29"/>
                      <a:pt x="96" y="30"/>
                    </a:cubicBezTo>
                    <a:cubicBezTo>
                      <a:pt x="96" y="30"/>
                      <a:pt x="96" y="30"/>
                      <a:pt x="96" y="30"/>
                    </a:cubicBezTo>
                    <a:cubicBezTo>
                      <a:pt x="104" y="42"/>
                      <a:pt x="104" y="42"/>
                      <a:pt x="104" y="42"/>
                    </a:cubicBezTo>
                    <a:cubicBezTo>
                      <a:pt x="103" y="43"/>
                      <a:pt x="103" y="43"/>
                      <a:pt x="103" y="43"/>
                    </a:cubicBezTo>
                    <a:cubicBezTo>
                      <a:pt x="104" y="42"/>
                      <a:pt x="104" y="42"/>
                      <a:pt x="104" y="42"/>
                    </a:cubicBezTo>
                    <a:cubicBezTo>
                      <a:pt x="104" y="42"/>
                      <a:pt x="104" y="43"/>
                      <a:pt x="104" y="43"/>
                    </a:cubicBezTo>
                    <a:cubicBezTo>
                      <a:pt x="104" y="43"/>
                      <a:pt x="104" y="43"/>
                      <a:pt x="104" y="43"/>
                    </a:cubicBezTo>
                    <a:cubicBezTo>
                      <a:pt x="104" y="44"/>
                      <a:pt x="104" y="44"/>
                      <a:pt x="103" y="44"/>
                    </a:cubicBezTo>
                    <a:cubicBezTo>
                      <a:pt x="103" y="44"/>
                      <a:pt x="103" y="44"/>
                      <a:pt x="103" y="44"/>
                    </a:cubicBezTo>
                    <a:cubicBezTo>
                      <a:pt x="96" y="46"/>
                      <a:pt x="86" y="48"/>
                      <a:pt x="74" y="48"/>
                    </a:cubicBezTo>
                    <a:cubicBezTo>
                      <a:pt x="74" y="48"/>
                      <a:pt x="74" y="48"/>
                      <a:pt x="74" y="48"/>
                    </a:cubicBezTo>
                    <a:cubicBezTo>
                      <a:pt x="74" y="48"/>
                      <a:pt x="74" y="48"/>
                      <a:pt x="74" y="48"/>
                    </a:cubicBezTo>
                    <a:cubicBezTo>
                      <a:pt x="74" y="48"/>
                      <a:pt x="74" y="48"/>
                      <a:pt x="74" y="48"/>
                    </a:cubicBezTo>
                    <a:cubicBezTo>
                      <a:pt x="53" y="48"/>
                      <a:pt x="26" y="41"/>
                      <a:pt x="4" y="14"/>
                    </a:cubicBezTo>
                    <a:close/>
                    <a:moveTo>
                      <a:pt x="3" y="7"/>
                    </a:moveTo>
                    <a:cubicBezTo>
                      <a:pt x="3" y="8"/>
                      <a:pt x="4" y="10"/>
                      <a:pt x="4" y="11"/>
                    </a:cubicBezTo>
                    <a:cubicBezTo>
                      <a:pt x="4" y="11"/>
                      <a:pt x="4" y="11"/>
                      <a:pt x="4" y="11"/>
                    </a:cubicBezTo>
                    <a:cubicBezTo>
                      <a:pt x="5" y="11"/>
                      <a:pt x="6" y="12"/>
                      <a:pt x="6" y="12"/>
                    </a:cubicBezTo>
                    <a:cubicBezTo>
                      <a:pt x="6" y="12"/>
                      <a:pt x="6" y="12"/>
                      <a:pt x="6" y="12"/>
                    </a:cubicBezTo>
                    <a:cubicBezTo>
                      <a:pt x="28" y="39"/>
                      <a:pt x="53" y="45"/>
                      <a:pt x="74" y="45"/>
                    </a:cubicBezTo>
                    <a:cubicBezTo>
                      <a:pt x="74" y="45"/>
                      <a:pt x="74" y="45"/>
                      <a:pt x="74" y="45"/>
                    </a:cubicBezTo>
                    <a:cubicBezTo>
                      <a:pt x="84" y="45"/>
                      <a:pt x="94" y="43"/>
                      <a:pt x="100" y="42"/>
                    </a:cubicBezTo>
                    <a:cubicBezTo>
                      <a:pt x="100" y="42"/>
                      <a:pt x="100" y="42"/>
                      <a:pt x="100" y="42"/>
                    </a:cubicBezTo>
                    <a:cubicBezTo>
                      <a:pt x="94" y="33"/>
                      <a:pt x="94" y="33"/>
                      <a:pt x="94" y="33"/>
                    </a:cubicBezTo>
                    <a:cubicBezTo>
                      <a:pt x="86" y="35"/>
                      <a:pt x="78" y="36"/>
                      <a:pt x="71" y="36"/>
                    </a:cubicBezTo>
                    <a:cubicBezTo>
                      <a:pt x="71" y="36"/>
                      <a:pt x="71" y="36"/>
                      <a:pt x="71" y="36"/>
                    </a:cubicBezTo>
                    <a:cubicBezTo>
                      <a:pt x="33" y="36"/>
                      <a:pt x="12" y="7"/>
                      <a:pt x="9" y="3"/>
                    </a:cubicBezTo>
                    <a:cubicBezTo>
                      <a:pt x="9" y="3"/>
                      <a:pt x="9" y="3"/>
                      <a:pt x="9" y="3"/>
                    </a:cubicBezTo>
                    <a:cubicBezTo>
                      <a:pt x="9" y="3"/>
                      <a:pt x="8" y="3"/>
                      <a:pt x="8" y="3"/>
                    </a:cubicBezTo>
                    <a:cubicBezTo>
                      <a:pt x="8" y="3"/>
                      <a:pt x="8" y="3"/>
                      <a:pt x="8" y="3"/>
                    </a:cubicBezTo>
                    <a:cubicBezTo>
                      <a:pt x="6" y="3"/>
                      <a:pt x="5" y="4"/>
                      <a:pt x="4" y="5"/>
                    </a:cubicBezTo>
                    <a:cubicBezTo>
                      <a:pt x="4" y="5"/>
                      <a:pt x="4" y="5"/>
                      <a:pt x="4" y="5"/>
                    </a:cubicBezTo>
                    <a:cubicBezTo>
                      <a:pt x="4" y="6"/>
                      <a:pt x="3" y="7"/>
                      <a:pt x="3" y="7"/>
                    </a:cubicBezTo>
                    <a:cubicBezTo>
                      <a:pt x="3" y="7"/>
                      <a:pt x="3" y="7"/>
                      <a:pt x="3" y="7"/>
                    </a:cubicBezTo>
                    <a:cubicBezTo>
                      <a:pt x="3" y="7"/>
                      <a:pt x="3" y="7"/>
                      <a:pt x="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393"/>
              <p:cNvSpPr/>
              <p:nvPr/>
            </p:nvSpPr>
            <p:spPr bwMode="auto">
              <a:xfrm>
                <a:off x="3093" y="2574"/>
                <a:ext cx="159" cy="207"/>
              </a:xfrm>
              <a:custGeom>
                <a:avLst/>
                <a:gdLst>
                  <a:gd name="T0" fmla="*/ 0 w 67"/>
                  <a:gd name="T1" fmla="*/ 87 h 87"/>
                  <a:gd name="T2" fmla="*/ 5 w 67"/>
                  <a:gd name="T3" fmla="*/ 19 h 87"/>
                  <a:gd name="T4" fmla="*/ 11 w 67"/>
                  <a:gd name="T5" fmla="*/ 10 h 87"/>
                  <a:gd name="T6" fmla="*/ 53 w 67"/>
                  <a:gd name="T7" fmla="*/ 9 h 87"/>
                  <a:gd name="T8" fmla="*/ 67 w 67"/>
                  <a:gd name="T9" fmla="*/ 87 h 87"/>
                  <a:gd name="T10" fmla="*/ 0 w 67"/>
                  <a:gd name="T11" fmla="*/ 87 h 87"/>
                </a:gdLst>
                <a:ahLst/>
                <a:cxnLst>
                  <a:cxn ang="0">
                    <a:pos x="T0" y="T1"/>
                  </a:cxn>
                  <a:cxn ang="0">
                    <a:pos x="T2" y="T3"/>
                  </a:cxn>
                  <a:cxn ang="0">
                    <a:pos x="T4" y="T5"/>
                  </a:cxn>
                  <a:cxn ang="0">
                    <a:pos x="T6" y="T7"/>
                  </a:cxn>
                  <a:cxn ang="0">
                    <a:pos x="T8" y="T9"/>
                  </a:cxn>
                  <a:cxn ang="0">
                    <a:pos x="T10" y="T11"/>
                  </a:cxn>
                </a:cxnLst>
                <a:rect l="0" t="0" r="r" b="b"/>
                <a:pathLst>
                  <a:path w="67" h="87">
                    <a:moveTo>
                      <a:pt x="0" y="87"/>
                    </a:moveTo>
                    <a:cubicBezTo>
                      <a:pt x="5" y="19"/>
                      <a:pt x="5" y="19"/>
                      <a:pt x="5" y="19"/>
                    </a:cubicBezTo>
                    <a:cubicBezTo>
                      <a:pt x="11" y="10"/>
                      <a:pt x="11" y="10"/>
                      <a:pt x="11" y="10"/>
                    </a:cubicBezTo>
                    <a:cubicBezTo>
                      <a:pt x="11" y="10"/>
                      <a:pt x="44" y="0"/>
                      <a:pt x="53" y="9"/>
                    </a:cubicBezTo>
                    <a:cubicBezTo>
                      <a:pt x="53" y="9"/>
                      <a:pt x="66" y="40"/>
                      <a:pt x="67" y="87"/>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394"/>
              <p:cNvSpPr>
                <a:spLocks noEditPoints="1"/>
              </p:cNvSpPr>
              <p:nvPr/>
            </p:nvSpPr>
            <p:spPr bwMode="auto">
              <a:xfrm>
                <a:off x="3091" y="2584"/>
                <a:ext cx="163" cy="201"/>
              </a:xfrm>
              <a:custGeom>
                <a:avLst/>
                <a:gdLst>
                  <a:gd name="T0" fmla="*/ 1 w 69"/>
                  <a:gd name="T1" fmla="*/ 85 h 85"/>
                  <a:gd name="T2" fmla="*/ 1 w 69"/>
                  <a:gd name="T3" fmla="*/ 83 h 85"/>
                  <a:gd name="T4" fmla="*/ 3 w 69"/>
                  <a:gd name="T5" fmla="*/ 83 h 85"/>
                  <a:gd name="T6" fmla="*/ 1 w 69"/>
                  <a:gd name="T7" fmla="*/ 83 h 85"/>
                  <a:gd name="T8" fmla="*/ 1 w 69"/>
                  <a:gd name="T9" fmla="*/ 85 h 85"/>
                  <a:gd name="T10" fmla="*/ 0 w 69"/>
                  <a:gd name="T11" fmla="*/ 84 h 85"/>
                  <a:gd name="T12" fmla="*/ 0 w 69"/>
                  <a:gd name="T13" fmla="*/ 84 h 85"/>
                  <a:gd name="T14" fmla="*/ 0 w 69"/>
                  <a:gd name="T15" fmla="*/ 83 h 85"/>
                  <a:gd name="T16" fmla="*/ 0 w 69"/>
                  <a:gd name="T17" fmla="*/ 83 h 85"/>
                  <a:gd name="T18" fmla="*/ 4 w 69"/>
                  <a:gd name="T19" fmla="*/ 15 h 85"/>
                  <a:gd name="T20" fmla="*/ 5 w 69"/>
                  <a:gd name="T21" fmla="*/ 14 h 85"/>
                  <a:gd name="T22" fmla="*/ 10 w 69"/>
                  <a:gd name="T23" fmla="*/ 5 h 85"/>
                  <a:gd name="T24" fmla="*/ 11 w 69"/>
                  <a:gd name="T25" fmla="*/ 4 h 85"/>
                  <a:gd name="T26" fmla="*/ 11 w 69"/>
                  <a:gd name="T27" fmla="*/ 4 h 85"/>
                  <a:gd name="T28" fmla="*/ 40 w 69"/>
                  <a:gd name="T29" fmla="*/ 0 h 85"/>
                  <a:gd name="T30" fmla="*/ 40 w 69"/>
                  <a:gd name="T31" fmla="*/ 0 h 85"/>
                  <a:gd name="T32" fmla="*/ 55 w 69"/>
                  <a:gd name="T33" fmla="*/ 4 h 85"/>
                  <a:gd name="T34" fmla="*/ 55 w 69"/>
                  <a:gd name="T35" fmla="*/ 4 h 85"/>
                  <a:gd name="T36" fmla="*/ 55 w 69"/>
                  <a:gd name="T37" fmla="*/ 5 h 85"/>
                  <a:gd name="T38" fmla="*/ 69 w 69"/>
                  <a:gd name="T39" fmla="*/ 83 h 85"/>
                  <a:gd name="T40" fmla="*/ 69 w 69"/>
                  <a:gd name="T41" fmla="*/ 83 h 85"/>
                  <a:gd name="T42" fmla="*/ 69 w 69"/>
                  <a:gd name="T43" fmla="*/ 84 h 85"/>
                  <a:gd name="T44" fmla="*/ 69 w 69"/>
                  <a:gd name="T45" fmla="*/ 84 h 85"/>
                  <a:gd name="T46" fmla="*/ 68 w 69"/>
                  <a:gd name="T47" fmla="*/ 85 h 85"/>
                  <a:gd name="T48" fmla="*/ 68 w 69"/>
                  <a:gd name="T49" fmla="*/ 85 h 85"/>
                  <a:gd name="T50" fmla="*/ 1 w 69"/>
                  <a:gd name="T51" fmla="*/ 85 h 85"/>
                  <a:gd name="T52" fmla="*/ 66 w 69"/>
                  <a:gd name="T53" fmla="*/ 82 h 85"/>
                  <a:gd name="T54" fmla="*/ 59 w 69"/>
                  <a:gd name="T55" fmla="*/ 27 h 85"/>
                  <a:gd name="T56" fmla="*/ 59 w 69"/>
                  <a:gd name="T57" fmla="*/ 27 h 85"/>
                  <a:gd name="T58" fmla="*/ 52 w 69"/>
                  <a:gd name="T59" fmla="*/ 6 h 85"/>
                  <a:gd name="T60" fmla="*/ 52 w 69"/>
                  <a:gd name="T61" fmla="*/ 6 h 85"/>
                  <a:gd name="T62" fmla="*/ 40 w 69"/>
                  <a:gd name="T63" fmla="*/ 3 h 85"/>
                  <a:gd name="T64" fmla="*/ 40 w 69"/>
                  <a:gd name="T65" fmla="*/ 3 h 85"/>
                  <a:gd name="T66" fmla="*/ 13 w 69"/>
                  <a:gd name="T67" fmla="*/ 7 h 85"/>
                  <a:gd name="T68" fmla="*/ 13 w 69"/>
                  <a:gd name="T69" fmla="*/ 7 h 85"/>
                  <a:gd name="T70" fmla="*/ 7 w 69"/>
                  <a:gd name="T71" fmla="*/ 16 h 85"/>
                  <a:gd name="T72" fmla="*/ 3 w 69"/>
                  <a:gd name="T73" fmla="*/ 82 h 85"/>
                  <a:gd name="T74" fmla="*/ 66 w 69"/>
                  <a:gd name="T7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85">
                    <a:moveTo>
                      <a:pt x="1" y="85"/>
                    </a:moveTo>
                    <a:cubicBezTo>
                      <a:pt x="1" y="83"/>
                      <a:pt x="1" y="83"/>
                      <a:pt x="1" y="83"/>
                    </a:cubicBezTo>
                    <a:cubicBezTo>
                      <a:pt x="3" y="83"/>
                      <a:pt x="3" y="83"/>
                      <a:pt x="3" y="83"/>
                    </a:cubicBezTo>
                    <a:cubicBezTo>
                      <a:pt x="1" y="83"/>
                      <a:pt x="1" y="83"/>
                      <a:pt x="1" y="83"/>
                    </a:cubicBezTo>
                    <a:cubicBezTo>
                      <a:pt x="1" y="85"/>
                      <a:pt x="1" y="85"/>
                      <a:pt x="1" y="85"/>
                    </a:cubicBezTo>
                    <a:cubicBezTo>
                      <a:pt x="1" y="85"/>
                      <a:pt x="0" y="84"/>
                      <a:pt x="0" y="84"/>
                    </a:cubicBezTo>
                    <a:cubicBezTo>
                      <a:pt x="0" y="84"/>
                      <a:pt x="0" y="84"/>
                      <a:pt x="0" y="84"/>
                    </a:cubicBezTo>
                    <a:cubicBezTo>
                      <a:pt x="0" y="84"/>
                      <a:pt x="0" y="83"/>
                      <a:pt x="0" y="83"/>
                    </a:cubicBezTo>
                    <a:cubicBezTo>
                      <a:pt x="0" y="83"/>
                      <a:pt x="0" y="83"/>
                      <a:pt x="0" y="83"/>
                    </a:cubicBezTo>
                    <a:cubicBezTo>
                      <a:pt x="4" y="15"/>
                      <a:pt x="4" y="15"/>
                      <a:pt x="4" y="15"/>
                    </a:cubicBezTo>
                    <a:cubicBezTo>
                      <a:pt x="5" y="14"/>
                      <a:pt x="5" y="14"/>
                      <a:pt x="5" y="14"/>
                    </a:cubicBezTo>
                    <a:cubicBezTo>
                      <a:pt x="10" y="5"/>
                      <a:pt x="10" y="5"/>
                      <a:pt x="10" y="5"/>
                    </a:cubicBezTo>
                    <a:cubicBezTo>
                      <a:pt x="10" y="5"/>
                      <a:pt x="11" y="4"/>
                      <a:pt x="11" y="4"/>
                    </a:cubicBezTo>
                    <a:cubicBezTo>
                      <a:pt x="11" y="4"/>
                      <a:pt x="11" y="4"/>
                      <a:pt x="11" y="4"/>
                    </a:cubicBezTo>
                    <a:cubicBezTo>
                      <a:pt x="11" y="4"/>
                      <a:pt x="27" y="0"/>
                      <a:pt x="40" y="0"/>
                    </a:cubicBezTo>
                    <a:cubicBezTo>
                      <a:pt x="40" y="0"/>
                      <a:pt x="40" y="0"/>
                      <a:pt x="40" y="0"/>
                    </a:cubicBezTo>
                    <a:cubicBezTo>
                      <a:pt x="46" y="0"/>
                      <a:pt x="51" y="1"/>
                      <a:pt x="55" y="4"/>
                    </a:cubicBezTo>
                    <a:cubicBezTo>
                      <a:pt x="55" y="4"/>
                      <a:pt x="55" y="4"/>
                      <a:pt x="55" y="4"/>
                    </a:cubicBezTo>
                    <a:cubicBezTo>
                      <a:pt x="55" y="5"/>
                      <a:pt x="55" y="5"/>
                      <a:pt x="55" y="5"/>
                    </a:cubicBezTo>
                    <a:cubicBezTo>
                      <a:pt x="55" y="5"/>
                      <a:pt x="68" y="35"/>
                      <a:pt x="69" y="83"/>
                    </a:cubicBezTo>
                    <a:cubicBezTo>
                      <a:pt x="69" y="83"/>
                      <a:pt x="69" y="83"/>
                      <a:pt x="69" y="83"/>
                    </a:cubicBezTo>
                    <a:cubicBezTo>
                      <a:pt x="69" y="83"/>
                      <a:pt x="69" y="84"/>
                      <a:pt x="69" y="84"/>
                    </a:cubicBezTo>
                    <a:cubicBezTo>
                      <a:pt x="69" y="84"/>
                      <a:pt x="69" y="84"/>
                      <a:pt x="69" y="84"/>
                    </a:cubicBezTo>
                    <a:cubicBezTo>
                      <a:pt x="69" y="84"/>
                      <a:pt x="68" y="85"/>
                      <a:pt x="68" y="85"/>
                    </a:cubicBezTo>
                    <a:cubicBezTo>
                      <a:pt x="68" y="85"/>
                      <a:pt x="68" y="85"/>
                      <a:pt x="68" y="85"/>
                    </a:cubicBezTo>
                    <a:cubicBezTo>
                      <a:pt x="1" y="85"/>
                      <a:pt x="1" y="85"/>
                      <a:pt x="1" y="85"/>
                    </a:cubicBezTo>
                    <a:close/>
                    <a:moveTo>
                      <a:pt x="66" y="82"/>
                    </a:moveTo>
                    <a:cubicBezTo>
                      <a:pt x="66" y="59"/>
                      <a:pt x="62" y="40"/>
                      <a:pt x="59" y="27"/>
                    </a:cubicBezTo>
                    <a:cubicBezTo>
                      <a:pt x="59" y="27"/>
                      <a:pt x="59" y="27"/>
                      <a:pt x="59" y="27"/>
                    </a:cubicBezTo>
                    <a:cubicBezTo>
                      <a:pt x="56" y="15"/>
                      <a:pt x="53" y="7"/>
                      <a:pt x="52" y="6"/>
                    </a:cubicBezTo>
                    <a:cubicBezTo>
                      <a:pt x="52" y="6"/>
                      <a:pt x="52" y="6"/>
                      <a:pt x="52" y="6"/>
                    </a:cubicBezTo>
                    <a:cubicBezTo>
                      <a:pt x="50" y="4"/>
                      <a:pt x="45" y="3"/>
                      <a:pt x="40" y="3"/>
                    </a:cubicBezTo>
                    <a:cubicBezTo>
                      <a:pt x="40" y="3"/>
                      <a:pt x="40" y="3"/>
                      <a:pt x="40" y="3"/>
                    </a:cubicBezTo>
                    <a:cubicBezTo>
                      <a:pt x="29" y="3"/>
                      <a:pt x="15" y="6"/>
                      <a:pt x="13" y="7"/>
                    </a:cubicBezTo>
                    <a:cubicBezTo>
                      <a:pt x="13" y="7"/>
                      <a:pt x="13" y="7"/>
                      <a:pt x="13" y="7"/>
                    </a:cubicBezTo>
                    <a:cubicBezTo>
                      <a:pt x="7" y="16"/>
                      <a:pt x="7" y="16"/>
                      <a:pt x="7" y="16"/>
                    </a:cubicBezTo>
                    <a:cubicBezTo>
                      <a:pt x="3" y="82"/>
                      <a:pt x="3" y="82"/>
                      <a:pt x="3" y="82"/>
                    </a:cubicBezTo>
                    <a:cubicBezTo>
                      <a:pt x="66" y="82"/>
                      <a:pt x="66" y="82"/>
                      <a:pt x="66" y="8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395"/>
              <p:cNvSpPr/>
              <p:nvPr/>
            </p:nvSpPr>
            <p:spPr bwMode="auto">
              <a:xfrm>
                <a:off x="2923" y="2316"/>
                <a:ext cx="431" cy="327"/>
              </a:xfrm>
              <a:custGeom>
                <a:avLst/>
                <a:gdLst>
                  <a:gd name="T0" fmla="*/ 161 w 182"/>
                  <a:gd name="T1" fmla="*/ 64 h 138"/>
                  <a:gd name="T2" fmla="*/ 174 w 182"/>
                  <a:gd name="T3" fmla="*/ 58 h 138"/>
                  <a:gd name="T4" fmla="*/ 166 w 182"/>
                  <a:gd name="T5" fmla="*/ 80 h 138"/>
                  <a:gd name="T6" fmla="*/ 108 w 182"/>
                  <a:gd name="T7" fmla="*/ 126 h 138"/>
                  <a:gd name="T8" fmla="*/ 26 w 182"/>
                  <a:gd name="T9" fmla="*/ 110 h 138"/>
                  <a:gd name="T10" fmla="*/ 6 w 182"/>
                  <a:gd name="T11" fmla="*/ 103 h 138"/>
                  <a:gd name="T12" fmla="*/ 21 w 182"/>
                  <a:gd name="T13" fmla="*/ 93 h 138"/>
                  <a:gd name="T14" fmla="*/ 26 w 182"/>
                  <a:gd name="T15" fmla="*/ 39 h 138"/>
                  <a:gd name="T16" fmla="*/ 131 w 182"/>
                  <a:gd name="T17" fmla="*/ 0 h 138"/>
                  <a:gd name="T18" fmla="*/ 161 w 182"/>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38">
                    <a:moveTo>
                      <a:pt x="161" y="64"/>
                    </a:moveTo>
                    <a:cubicBezTo>
                      <a:pt x="161" y="64"/>
                      <a:pt x="166" y="56"/>
                      <a:pt x="174" y="58"/>
                    </a:cubicBezTo>
                    <a:cubicBezTo>
                      <a:pt x="181" y="61"/>
                      <a:pt x="182" y="81"/>
                      <a:pt x="166" y="80"/>
                    </a:cubicBezTo>
                    <a:cubicBezTo>
                      <a:pt x="166" y="80"/>
                      <a:pt x="158" y="114"/>
                      <a:pt x="108" y="126"/>
                    </a:cubicBezTo>
                    <a:cubicBezTo>
                      <a:pt x="59" y="138"/>
                      <a:pt x="26" y="110"/>
                      <a:pt x="26" y="110"/>
                    </a:cubicBezTo>
                    <a:cubicBezTo>
                      <a:pt x="26" y="110"/>
                      <a:pt x="12" y="117"/>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396"/>
              <p:cNvSpPr>
                <a:spLocks noEditPoints="1"/>
              </p:cNvSpPr>
              <p:nvPr/>
            </p:nvSpPr>
            <p:spPr bwMode="auto">
              <a:xfrm>
                <a:off x="2930" y="2312"/>
                <a:ext cx="419" cy="312"/>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39 w 177"/>
                  <a:gd name="T33" fmla="*/ 120 h 132"/>
                  <a:gd name="T34" fmla="*/ 80 w 177"/>
                  <a:gd name="T35" fmla="*/ 129 h 132"/>
                  <a:gd name="T36" fmla="*/ 105 w 177"/>
                  <a:gd name="T37" fmla="*/ 126 h 132"/>
                  <a:gd name="T38" fmla="*/ 151 w 177"/>
                  <a:gd name="T39" fmla="*/ 99 h 132"/>
                  <a:gd name="T40" fmla="*/ 161 w 177"/>
                  <a:gd name="T41" fmla="*/ 82 h 132"/>
                  <a:gd name="T42" fmla="*/ 163 w 177"/>
                  <a:gd name="T43" fmla="*/ 80 h 132"/>
                  <a:gd name="T44" fmla="*/ 164 w 177"/>
                  <a:gd name="T45" fmla="*/ 80 h 132"/>
                  <a:gd name="T46" fmla="*/ 174 w 177"/>
                  <a:gd name="T47" fmla="*/ 70 h 132"/>
                  <a:gd name="T48" fmla="*/ 170 w 177"/>
                  <a:gd name="T49" fmla="*/ 62 h 132"/>
                  <a:gd name="T50" fmla="*/ 168 w 177"/>
                  <a:gd name="T51" fmla="*/ 61 h 132"/>
                  <a:gd name="T52" fmla="*/ 162 w 177"/>
                  <a:gd name="T53" fmla="*/ 64 h 132"/>
                  <a:gd name="T54" fmla="*/ 160 w 177"/>
                  <a:gd name="T55" fmla="*/ 67 h 132"/>
                  <a:gd name="T56" fmla="*/ 158 w 177"/>
                  <a:gd name="T57" fmla="*/ 67 h 132"/>
                  <a:gd name="T58" fmla="*/ 157 w 177"/>
                  <a:gd name="T59" fmla="*/ 66 h 132"/>
                  <a:gd name="T60" fmla="*/ 25 w 177"/>
                  <a:gd name="T61" fmla="*/ 42 h 132"/>
                  <a:gd name="T62" fmla="*/ 19 w 177"/>
                  <a:gd name="T63" fmla="*/ 96 h 132"/>
                  <a:gd name="T64" fmla="*/ 17 w 177"/>
                  <a:gd name="T65" fmla="*/ 96 h 132"/>
                  <a:gd name="T66" fmla="*/ 9 w 177"/>
                  <a:gd name="T67" fmla="*/ 92 h 132"/>
                  <a:gd name="T68" fmla="*/ 3 w 177"/>
                  <a:gd name="T69" fmla="*/ 98 h 132"/>
                  <a:gd name="T70" fmla="*/ 5 w 177"/>
                  <a:gd name="T71" fmla="*/ 104 h 132"/>
                  <a:gd name="T72" fmla="*/ 16 w 177"/>
                  <a:gd name="T73" fmla="*/ 112 h 132"/>
                  <a:gd name="T74" fmla="*/ 22 w 177"/>
                  <a:gd name="T75" fmla="*/ 111 h 132"/>
                  <a:gd name="T76" fmla="*/ 24 w 177"/>
                  <a:gd name="T77" fmla="*/ 111 h 132"/>
                  <a:gd name="T78" fmla="*/ 24 w 177"/>
                  <a:gd name="T79" fmla="*/ 111 h 132"/>
                  <a:gd name="T80" fmla="*/ 39 w 177"/>
                  <a:gd name="T81" fmla="*/ 120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5"/>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5" y="90"/>
                      <a:pt x="17" y="92"/>
                    </a:cubicBezTo>
                    <a:cubicBezTo>
                      <a:pt x="17" y="92"/>
                      <a:pt x="17" y="92"/>
                      <a:pt x="17" y="92"/>
                    </a:cubicBezTo>
                    <a:cubicBezTo>
                      <a:pt x="22" y="41"/>
                      <a:pt x="22" y="41"/>
                      <a:pt x="22" y="41"/>
                    </a:cubicBezTo>
                    <a:cubicBezTo>
                      <a:pt x="22" y="41"/>
                      <a:pt x="22" y="40"/>
                      <a:pt x="23" y="40"/>
                    </a:cubicBezTo>
                    <a:cubicBezTo>
                      <a:pt x="23" y="40"/>
                      <a:pt x="23" y="40"/>
                      <a:pt x="23" y="40"/>
                    </a:cubicBezTo>
                    <a:cubicBezTo>
                      <a:pt x="128" y="1"/>
                      <a:pt x="128" y="1"/>
                      <a:pt x="128" y="1"/>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39" y="120"/>
                    </a:moveTo>
                    <a:cubicBezTo>
                      <a:pt x="48" y="125"/>
                      <a:pt x="63" y="129"/>
                      <a:pt x="80" y="129"/>
                    </a:cubicBezTo>
                    <a:cubicBezTo>
                      <a:pt x="80" y="129"/>
                      <a:pt x="80" y="129"/>
                      <a:pt x="80" y="129"/>
                    </a:cubicBezTo>
                    <a:cubicBezTo>
                      <a:pt x="88" y="129"/>
                      <a:pt x="96" y="128"/>
                      <a:pt x="105" y="126"/>
                    </a:cubicBezTo>
                    <a:cubicBezTo>
                      <a:pt x="105" y="126"/>
                      <a:pt x="105" y="126"/>
                      <a:pt x="105" y="126"/>
                    </a:cubicBezTo>
                    <a:cubicBezTo>
                      <a:pt x="129" y="120"/>
                      <a:pt x="143" y="109"/>
                      <a:pt x="151" y="99"/>
                    </a:cubicBezTo>
                    <a:cubicBezTo>
                      <a:pt x="151" y="99"/>
                      <a:pt x="151" y="99"/>
                      <a:pt x="151" y="99"/>
                    </a:cubicBezTo>
                    <a:cubicBezTo>
                      <a:pt x="159" y="90"/>
                      <a:pt x="161" y="82"/>
                      <a:pt x="161" y="82"/>
                    </a:cubicBezTo>
                    <a:cubicBezTo>
                      <a:pt x="161" y="82"/>
                      <a:pt x="161" y="82"/>
                      <a:pt x="161" y="82"/>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2"/>
                    </a:cubicBezTo>
                    <a:cubicBezTo>
                      <a:pt x="170" y="62"/>
                      <a:pt x="170" y="62"/>
                      <a:pt x="170" y="62"/>
                    </a:cubicBezTo>
                    <a:cubicBezTo>
                      <a:pt x="169" y="61"/>
                      <a:pt x="169" y="61"/>
                      <a:pt x="168" y="61"/>
                    </a:cubicBezTo>
                    <a:cubicBezTo>
                      <a:pt x="168" y="61"/>
                      <a:pt x="168" y="61"/>
                      <a:pt x="168" y="61"/>
                    </a:cubicBezTo>
                    <a:cubicBezTo>
                      <a:pt x="166" y="61"/>
                      <a:pt x="163" y="62"/>
                      <a:pt x="162" y="64"/>
                    </a:cubicBezTo>
                    <a:cubicBezTo>
                      <a:pt x="162" y="64"/>
                      <a:pt x="162" y="64"/>
                      <a:pt x="162" y="64"/>
                    </a:cubicBezTo>
                    <a:cubicBezTo>
                      <a:pt x="160" y="65"/>
                      <a:pt x="160" y="67"/>
                      <a:pt x="160" y="67"/>
                    </a:cubicBezTo>
                    <a:cubicBezTo>
                      <a:pt x="160" y="67"/>
                      <a:pt x="160" y="67"/>
                      <a:pt x="160" y="67"/>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6" y="92"/>
                      <a:pt x="3" y="94"/>
                      <a:pt x="3" y="98"/>
                    </a:cubicBezTo>
                    <a:cubicBezTo>
                      <a:pt x="3" y="98"/>
                      <a:pt x="3" y="98"/>
                      <a:pt x="3" y="98"/>
                    </a:cubicBezTo>
                    <a:cubicBezTo>
                      <a:pt x="3" y="100"/>
                      <a:pt x="4"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3" y="111"/>
                      <a:pt x="24" y="111"/>
                    </a:cubicBezTo>
                    <a:cubicBezTo>
                      <a:pt x="24" y="111"/>
                      <a:pt x="24" y="111"/>
                      <a:pt x="24" y="111"/>
                    </a:cubicBezTo>
                    <a:cubicBezTo>
                      <a:pt x="24" y="111"/>
                      <a:pt x="24" y="111"/>
                      <a:pt x="24" y="111"/>
                    </a:cubicBezTo>
                    <a:cubicBezTo>
                      <a:pt x="24" y="111"/>
                      <a:pt x="24" y="111"/>
                      <a:pt x="24" y="111"/>
                    </a:cubicBezTo>
                    <a:cubicBezTo>
                      <a:pt x="24" y="111"/>
                      <a:pt x="29" y="116"/>
                      <a:pt x="39" y="120"/>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8" name="Freeform 397"/>
              <p:cNvSpPr/>
              <p:nvPr/>
            </p:nvSpPr>
            <p:spPr bwMode="auto">
              <a:xfrm>
                <a:off x="2918" y="2380"/>
                <a:ext cx="112" cy="232"/>
              </a:xfrm>
              <a:custGeom>
                <a:avLst/>
                <a:gdLst>
                  <a:gd name="T0" fmla="*/ 24 w 47"/>
                  <a:gd name="T1" fmla="*/ 21 h 98"/>
                  <a:gd name="T2" fmla="*/ 42 w 47"/>
                  <a:gd name="T3" fmla="*/ 98 h 98"/>
                  <a:gd name="T4" fmla="*/ 47 w 47"/>
                  <a:gd name="T5" fmla="*/ 0 h 98"/>
                  <a:gd name="T6" fmla="*/ 24 w 47"/>
                  <a:gd name="T7" fmla="*/ 21 h 98"/>
                </a:gdLst>
                <a:ahLst/>
                <a:cxnLst>
                  <a:cxn ang="0">
                    <a:pos x="T0" y="T1"/>
                  </a:cxn>
                  <a:cxn ang="0">
                    <a:pos x="T2" y="T3"/>
                  </a:cxn>
                  <a:cxn ang="0">
                    <a:pos x="T4" y="T5"/>
                  </a:cxn>
                  <a:cxn ang="0">
                    <a:pos x="T6" y="T7"/>
                  </a:cxn>
                </a:cxnLst>
                <a:rect l="0" t="0" r="r" b="b"/>
                <a:pathLst>
                  <a:path w="47" h="98">
                    <a:moveTo>
                      <a:pt x="24" y="21"/>
                    </a:moveTo>
                    <a:cubicBezTo>
                      <a:pt x="0" y="60"/>
                      <a:pt x="42" y="98"/>
                      <a:pt x="42" y="98"/>
                    </a:cubicBezTo>
                    <a:cubicBezTo>
                      <a:pt x="21" y="69"/>
                      <a:pt x="47" y="0"/>
                      <a:pt x="47" y="0"/>
                    </a:cubicBezTo>
                    <a:lnTo>
                      <a:pt x="24"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9" name="Freeform 398"/>
              <p:cNvSpPr>
                <a:spLocks noEditPoints="1"/>
              </p:cNvSpPr>
              <p:nvPr/>
            </p:nvSpPr>
            <p:spPr bwMode="auto">
              <a:xfrm>
                <a:off x="2954" y="2378"/>
                <a:ext cx="78" cy="239"/>
              </a:xfrm>
              <a:custGeom>
                <a:avLst/>
                <a:gdLst>
                  <a:gd name="T0" fmla="*/ 26 w 33"/>
                  <a:gd name="T1" fmla="*/ 100 h 101"/>
                  <a:gd name="T2" fmla="*/ 0 w 33"/>
                  <a:gd name="T3" fmla="*/ 48 h 101"/>
                  <a:gd name="T4" fmla="*/ 0 w 33"/>
                  <a:gd name="T5" fmla="*/ 48 h 101"/>
                  <a:gd name="T6" fmla="*/ 8 w 33"/>
                  <a:gd name="T7" fmla="*/ 21 h 101"/>
                  <a:gd name="T8" fmla="*/ 8 w 33"/>
                  <a:gd name="T9" fmla="*/ 21 h 101"/>
                  <a:gd name="T10" fmla="*/ 8 w 33"/>
                  <a:gd name="T11" fmla="*/ 21 h 101"/>
                  <a:gd name="T12" fmla="*/ 31 w 33"/>
                  <a:gd name="T13" fmla="*/ 0 h 101"/>
                  <a:gd name="T14" fmla="*/ 33 w 33"/>
                  <a:gd name="T15" fmla="*/ 0 h 101"/>
                  <a:gd name="T16" fmla="*/ 33 w 33"/>
                  <a:gd name="T17" fmla="*/ 0 h 101"/>
                  <a:gd name="T18" fmla="*/ 33 w 33"/>
                  <a:gd name="T19" fmla="*/ 2 h 101"/>
                  <a:gd name="T20" fmla="*/ 33 w 33"/>
                  <a:gd name="T21" fmla="*/ 2 h 101"/>
                  <a:gd name="T22" fmla="*/ 20 w 33"/>
                  <a:gd name="T23" fmla="*/ 66 h 101"/>
                  <a:gd name="T24" fmla="*/ 20 w 33"/>
                  <a:gd name="T25" fmla="*/ 66 h 101"/>
                  <a:gd name="T26" fmla="*/ 28 w 33"/>
                  <a:gd name="T27" fmla="*/ 98 h 101"/>
                  <a:gd name="T28" fmla="*/ 28 w 33"/>
                  <a:gd name="T29" fmla="*/ 98 h 101"/>
                  <a:gd name="T30" fmla="*/ 28 w 33"/>
                  <a:gd name="T31" fmla="*/ 100 h 101"/>
                  <a:gd name="T32" fmla="*/ 28 w 33"/>
                  <a:gd name="T33" fmla="*/ 100 h 101"/>
                  <a:gd name="T34" fmla="*/ 27 w 33"/>
                  <a:gd name="T35" fmla="*/ 101 h 101"/>
                  <a:gd name="T36" fmla="*/ 27 w 33"/>
                  <a:gd name="T37" fmla="*/ 101 h 101"/>
                  <a:gd name="T38" fmla="*/ 26 w 33"/>
                  <a:gd name="T39" fmla="*/ 100 h 101"/>
                  <a:gd name="T40" fmla="*/ 3 w 33"/>
                  <a:gd name="T41" fmla="*/ 48 h 101"/>
                  <a:gd name="T42" fmla="*/ 15 w 33"/>
                  <a:gd name="T43" fmla="*/ 83 h 101"/>
                  <a:gd name="T44" fmla="*/ 15 w 33"/>
                  <a:gd name="T45" fmla="*/ 83 h 101"/>
                  <a:gd name="T46" fmla="*/ 21 w 33"/>
                  <a:gd name="T47" fmla="*/ 90 h 101"/>
                  <a:gd name="T48" fmla="*/ 21 w 33"/>
                  <a:gd name="T49" fmla="*/ 90 h 101"/>
                  <a:gd name="T50" fmla="*/ 17 w 33"/>
                  <a:gd name="T51" fmla="*/ 66 h 101"/>
                  <a:gd name="T52" fmla="*/ 17 w 33"/>
                  <a:gd name="T53" fmla="*/ 66 h 101"/>
                  <a:gd name="T54" fmla="*/ 28 w 33"/>
                  <a:gd name="T55" fmla="*/ 6 h 101"/>
                  <a:gd name="T56" fmla="*/ 28 w 33"/>
                  <a:gd name="T57" fmla="*/ 6 h 101"/>
                  <a:gd name="T58" fmla="*/ 10 w 33"/>
                  <a:gd name="T59" fmla="*/ 23 h 101"/>
                  <a:gd name="T60" fmla="*/ 3 w 33"/>
                  <a:gd name="T61"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01">
                    <a:moveTo>
                      <a:pt x="26" y="100"/>
                    </a:moveTo>
                    <a:cubicBezTo>
                      <a:pt x="26" y="100"/>
                      <a:pt x="0" y="77"/>
                      <a:pt x="0" y="48"/>
                    </a:cubicBezTo>
                    <a:cubicBezTo>
                      <a:pt x="0" y="48"/>
                      <a:pt x="0" y="48"/>
                      <a:pt x="0" y="48"/>
                    </a:cubicBezTo>
                    <a:cubicBezTo>
                      <a:pt x="0" y="39"/>
                      <a:pt x="2" y="30"/>
                      <a:pt x="8" y="21"/>
                    </a:cubicBezTo>
                    <a:cubicBezTo>
                      <a:pt x="8" y="21"/>
                      <a:pt x="8" y="21"/>
                      <a:pt x="8" y="21"/>
                    </a:cubicBezTo>
                    <a:cubicBezTo>
                      <a:pt x="8" y="21"/>
                      <a:pt x="8" y="21"/>
                      <a:pt x="8" y="21"/>
                    </a:cubicBezTo>
                    <a:cubicBezTo>
                      <a:pt x="31" y="0"/>
                      <a:pt x="31" y="0"/>
                      <a:pt x="31" y="0"/>
                    </a:cubicBezTo>
                    <a:cubicBezTo>
                      <a:pt x="31" y="0"/>
                      <a:pt x="32" y="0"/>
                      <a:pt x="33" y="0"/>
                    </a:cubicBezTo>
                    <a:cubicBezTo>
                      <a:pt x="33" y="0"/>
                      <a:pt x="33" y="0"/>
                      <a:pt x="33" y="0"/>
                    </a:cubicBezTo>
                    <a:cubicBezTo>
                      <a:pt x="33" y="0"/>
                      <a:pt x="33" y="1"/>
                      <a:pt x="33" y="2"/>
                    </a:cubicBezTo>
                    <a:cubicBezTo>
                      <a:pt x="33" y="2"/>
                      <a:pt x="33" y="2"/>
                      <a:pt x="33" y="2"/>
                    </a:cubicBezTo>
                    <a:cubicBezTo>
                      <a:pt x="33" y="2"/>
                      <a:pt x="20" y="36"/>
                      <a:pt x="20" y="66"/>
                    </a:cubicBezTo>
                    <a:cubicBezTo>
                      <a:pt x="20" y="66"/>
                      <a:pt x="20" y="66"/>
                      <a:pt x="20" y="66"/>
                    </a:cubicBezTo>
                    <a:cubicBezTo>
                      <a:pt x="20" y="79"/>
                      <a:pt x="22" y="90"/>
                      <a:pt x="28" y="98"/>
                    </a:cubicBezTo>
                    <a:cubicBezTo>
                      <a:pt x="28" y="98"/>
                      <a:pt x="28" y="98"/>
                      <a:pt x="28" y="98"/>
                    </a:cubicBezTo>
                    <a:cubicBezTo>
                      <a:pt x="29" y="99"/>
                      <a:pt x="28" y="100"/>
                      <a:pt x="28" y="100"/>
                    </a:cubicBezTo>
                    <a:cubicBezTo>
                      <a:pt x="28" y="100"/>
                      <a:pt x="28" y="100"/>
                      <a:pt x="28" y="100"/>
                    </a:cubicBezTo>
                    <a:cubicBezTo>
                      <a:pt x="28" y="101"/>
                      <a:pt x="27" y="101"/>
                      <a:pt x="27" y="101"/>
                    </a:cubicBezTo>
                    <a:cubicBezTo>
                      <a:pt x="27" y="101"/>
                      <a:pt x="27" y="101"/>
                      <a:pt x="27" y="101"/>
                    </a:cubicBezTo>
                    <a:cubicBezTo>
                      <a:pt x="27" y="101"/>
                      <a:pt x="26" y="101"/>
                      <a:pt x="26" y="100"/>
                    </a:cubicBezTo>
                    <a:close/>
                    <a:moveTo>
                      <a:pt x="3" y="48"/>
                    </a:moveTo>
                    <a:cubicBezTo>
                      <a:pt x="3" y="62"/>
                      <a:pt x="9" y="74"/>
                      <a:pt x="15" y="83"/>
                    </a:cubicBezTo>
                    <a:cubicBezTo>
                      <a:pt x="15" y="83"/>
                      <a:pt x="15" y="83"/>
                      <a:pt x="15" y="83"/>
                    </a:cubicBezTo>
                    <a:cubicBezTo>
                      <a:pt x="17" y="86"/>
                      <a:pt x="19" y="88"/>
                      <a:pt x="21" y="90"/>
                    </a:cubicBezTo>
                    <a:cubicBezTo>
                      <a:pt x="21" y="90"/>
                      <a:pt x="21" y="90"/>
                      <a:pt x="21" y="90"/>
                    </a:cubicBezTo>
                    <a:cubicBezTo>
                      <a:pt x="18" y="83"/>
                      <a:pt x="17" y="75"/>
                      <a:pt x="17" y="66"/>
                    </a:cubicBezTo>
                    <a:cubicBezTo>
                      <a:pt x="17" y="66"/>
                      <a:pt x="17" y="66"/>
                      <a:pt x="17" y="66"/>
                    </a:cubicBezTo>
                    <a:cubicBezTo>
                      <a:pt x="17" y="43"/>
                      <a:pt x="25" y="17"/>
                      <a:pt x="28" y="6"/>
                    </a:cubicBezTo>
                    <a:cubicBezTo>
                      <a:pt x="28" y="6"/>
                      <a:pt x="28" y="6"/>
                      <a:pt x="28" y="6"/>
                    </a:cubicBezTo>
                    <a:cubicBezTo>
                      <a:pt x="10" y="23"/>
                      <a:pt x="10" y="23"/>
                      <a:pt x="10" y="23"/>
                    </a:cubicBezTo>
                    <a:cubicBezTo>
                      <a:pt x="5" y="31"/>
                      <a:pt x="3" y="40"/>
                      <a:pt x="3"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0" name="Freeform 399"/>
              <p:cNvSpPr/>
              <p:nvPr/>
            </p:nvSpPr>
            <p:spPr bwMode="auto">
              <a:xfrm>
                <a:off x="3124" y="2539"/>
                <a:ext cx="88" cy="38"/>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6 w 37"/>
                  <a:gd name="T11" fmla="*/ 13 h 16"/>
                  <a:gd name="T12" fmla="*/ 16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6 w 37"/>
                  <a:gd name="T31" fmla="*/ 16 h 16"/>
                  <a:gd name="T32" fmla="*/ 16 w 37"/>
                  <a:gd name="T33" fmla="*/ 16 h 16"/>
                  <a:gd name="T34" fmla="*/ 15 w 37"/>
                  <a:gd name="T35" fmla="*/ 16 h 16"/>
                  <a:gd name="T36" fmla="*/ 15 w 37"/>
                  <a:gd name="T37" fmla="*/ 16 h 16"/>
                  <a:gd name="T38" fmla="*/ 1 w 37"/>
                  <a:gd name="T3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6" y="13"/>
                    </a:cubicBezTo>
                    <a:cubicBezTo>
                      <a:pt x="16" y="13"/>
                      <a:pt x="16" y="13"/>
                      <a:pt x="16"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1" y="16"/>
                      <a:pt x="16" y="16"/>
                    </a:cubicBezTo>
                    <a:cubicBezTo>
                      <a:pt x="16" y="16"/>
                      <a:pt x="16" y="16"/>
                      <a:pt x="16" y="16"/>
                    </a:cubicBezTo>
                    <a:cubicBezTo>
                      <a:pt x="16" y="16"/>
                      <a:pt x="15"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1" name="Freeform 400"/>
              <p:cNvSpPr/>
              <p:nvPr/>
            </p:nvSpPr>
            <p:spPr bwMode="auto">
              <a:xfrm>
                <a:off x="3266" y="2376"/>
                <a:ext cx="85" cy="161"/>
              </a:xfrm>
              <a:custGeom>
                <a:avLst/>
                <a:gdLst>
                  <a:gd name="T0" fmla="*/ 0 w 36"/>
                  <a:gd name="T1" fmla="*/ 7 h 68"/>
                  <a:gd name="T2" fmla="*/ 19 w 36"/>
                  <a:gd name="T3" fmla="*/ 68 h 68"/>
                  <a:gd name="T4" fmla="*/ 3 w 36"/>
                  <a:gd name="T5" fmla="*/ 0 h 68"/>
                </a:gdLst>
                <a:ahLst/>
                <a:cxnLst>
                  <a:cxn ang="0">
                    <a:pos x="T0" y="T1"/>
                  </a:cxn>
                  <a:cxn ang="0">
                    <a:pos x="T2" y="T3"/>
                  </a:cxn>
                  <a:cxn ang="0">
                    <a:pos x="T4" y="T5"/>
                  </a:cxn>
                </a:cxnLst>
                <a:rect l="0" t="0" r="r" b="b"/>
                <a:pathLst>
                  <a:path w="36" h="68">
                    <a:moveTo>
                      <a:pt x="0" y="7"/>
                    </a:moveTo>
                    <a:cubicBezTo>
                      <a:pt x="0" y="7"/>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2" name="Freeform 401"/>
              <p:cNvSpPr/>
              <p:nvPr/>
            </p:nvSpPr>
            <p:spPr bwMode="auto">
              <a:xfrm>
                <a:off x="3261" y="2371"/>
                <a:ext cx="64" cy="168"/>
              </a:xfrm>
              <a:custGeom>
                <a:avLst/>
                <a:gdLst>
                  <a:gd name="T0" fmla="*/ 20 w 27"/>
                  <a:gd name="T1" fmla="*/ 71 h 71"/>
                  <a:gd name="T2" fmla="*/ 19 w 27"/>
                  <a:gd name="T3" fmla="*/ 70 h 71"/>
                  <a:gd name="T4" fmla="*/ 19 w 27"/>
                  <a:gd name="T5" fmla="*/ 70 h 71"/>
                  <a:gd name="T6" fmla="*/ 20 w 27"/>
                  <a:gd name="T7" fmla="*/ 64 h 71"/>
                  <a:gd name="T8" fmla="*/ 20 w 27"/>
                  <a:gd name="T9" fmla="*/ 64 h 71"/>
                  <a:gd name="T10" fmla="*/ 10 w 27"/>
                  <a:gd name="T11" fmla="*/ 25 h 71"/>
                  <a:gd name="T12" fmla="*/ 10 w 27"/>
                  <a:gd name="T13" fmla="*/ 25 h 71"/>
                  <a:gd name="T14" fmla="*/ 1 w 27"/>
                  <a:gd name="T15" fmla="*/ 9 h 71"/>
                  <a:gd name="T16" fmla="*/ 1 w 27"/>
                  <a:gd name="T17" fmla="*/ 9 h 71"/>
                  <a:gd name="T18" fmla="*/ 1 w 27"/>
                  <a:gd name="T19" fmla="*/ 7 h 71"/>
                  <a:gd name="T20" fmla="*/ 1 w 27"/>
                  <a:gd name="T21" fmla="*/ 7 h 71"/>
                  <a:gd name="T22" fmla="*/ 3 w 27"/>
                  <a:gd name="T23" fmla="*/ 8 h 71"/>
                  <a:gd name="T24" fmla="*/ 3 w 27"/>
                  <a:gd name="T25" fmla="*/ 8 h 71"/>
                  <a:gd name="T26" fmla="*/ 22 w 27"/>
                  <a:gd name="T27" fmla="*/ 58 h 71"/>
                  <a:gd name="T28" fmla="*/ 22 w 27"/>
                  <a:gd name="T29" fmla="*/ 58 h 71"/>
                  <a:gd name="T30" fmla="*/ 24 w 27"/>
                  <a:gd name="T31" fmla="*/ 42 h 71"/>
                  <a:gd name="T32" fmla="*/ 24 w 27"/>
                  <a:gd name="T33" fmla="*/ 42 h 71"/>
                  <a:gd name="T34" fmla="*/ 4 w 27"/>
                  <a:gd name="T35" fmla="*/ 3 h 71"/>
                  <a:gd name="T36" fmla="*/ 4 w 27"/>
                  <a:gd name="T37" fmla="*/ 3 h 71"/>
                  <a:gd name="T38" fmla="*/ 4 w 27"/>
                  <a:gd name="T39" fmla="*/ 1 h 71"/>
                  <a:gd name="T40" fmla="*/ 4 w 27"/>
                  <a:gd name="T41" fmla="*/ 1 h 71"/>
                  <a:gd name="T42" fmla="*/ 6 w 27"/>
                  <a:gd name="T43" fmla="*/ 1 h 71"/>
                  <a:gd name="T44" fmla="*/ 6 w 27"/>
                  <a:gd name="T45" fmla="*/ 1 h 71"/>
                  <a:gd name="T46" fmla="*/ 27 w 27"/>
                  <a:gd name="T47" fmla="*/ 42 h 71"/>
                  <a:gd name="T48" fmla="*/ 27 w 27"/>
                  <a:gd name="T49" fmla="*/ 42 h 71"/>
                  <a:gd name="T50" fmla="*/ 22 w 27"/>
                  <a:gd name="T51" fmla="*/ 70 h 71"/>
                  <a:gd name="T52" fmla="*/ 22 w 27"/>
                  <a:gd name="T53" fmla="*/ 70 h 71"/>
                  <a:gd name="T54" fmla="*/ 21 w 27"/>
                  <a:gd name="T55" fmla="*/ 71 h 71"/>
                  <a:gd name="T56" fmla="*/ 21 w 27"/>
                  <a:gd name="T57" fmla="*/ 71 h 71"/>
                  <a:gd name="T58" fmla="*/ 20 w 27"/>
                  <a:gd name="T5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71">
                    <a:moveTo>
                      <a:pt x="20" y="71"/>
                    </a:moveTo>
                    <a:cubicBezTo>
                      <a:pt x="20" y="71"/>
                      <a:pt x="19" y="71"/>
                      <a:pt x="19" y="70"/>
                    </a:cubicBezTo>
                    <a:cubicBezTo>
                      <a:pt x="19" y="70"/>
                      <a:pt x="19" y="70"/>
                      <a:pt x="19" y="70"/>
                    </a:cubicBezTo>
                    <a:cubicBezTo>
                      <a:pt x="19" y="68"/>
                      <a:pt x="20" y="66"/>
                      <a:pt x="20" y="64"/>
                    </a:cubicBezTo>
                    <a:cubicBezTo>
                      <a:pt x="20" y="64"/>
                      <a:pt x="20" y="64"/>
                      <a:pt x="20" y="64"/>
                    </a:cubicBezTo>
                    <a:cubicBezTo>
                      <a:pt x="20" y="49"/>
                      <a:pt x="15" y="35"/>
                      <a:pt x="10" y="25"/>
                    </a:cubicBezTo>
                    <a:cubicBezTo>
                      <a:pt x="10" y="25"/>
                      <a:pt x="10" y="25"/>
                      <a:pt x="10" y="25"/>
                    </a:cubicBezTo>
                    <a:cubicBezTo>
                      <a:pt x="6" y="15"/>
                      <a:pt x="1" y="10"/>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3"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3" name="Oval 402"/>
              <p:cNvSpPr>
                <a:spLocks noChangeArrowheads="1"/>
              </p:cNvSpPr>
              <p:nvPr/>
            </p:nvSpPr>
            <p:spPr bwMode="auto">
              <a:xfrm>
                <a:off x="3053" y="2529"/>
                <a:ext cx="33" cy="31"/>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4" name="Freeform 403"/>
              <p:cNvSpPr/>
              <p:nvPr/>
            </p:nvSpPr>
            <p:spPr bwMode="auto">
              <a:xfrm>
                <a:off x="3221" y="2482"/>
                <a:ext cx="33" cy="31"/>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5" name="Oval 404"/>
              <p:cNvSpPr>
                <a:spLocks noChangeArrowheads="1"/>
              </p:cNvSpPr>
              <p:nvPr/>
            </p:nvSpPr>
            <p:spPr bwMode="auto">
              <a:xfrm>
                <a:off x="3032" y="2565"/>
                <a:ext cx="64" cy="38"/>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6" name="Freeform 405"/>
              <p:cNvSpPr/>
              <p:nvPr/>
            </p:nvSpPr>
            <p:spPr bwMode="auto">
              <a:xfrm>
                <a:off x="3238" y="2496"/>
                <a:ext cx="64" cy="57"/>
              </a:xfrm>
              <a:custGeom>
                <a:avLst/>
                <a:gdLst>
                  <a:gd name="T0" fmla="*/ 3 w 27"/>
                  <a:gd name="T1" fmla="*/ 21 h 24"/>
                  <a:gd name="T2" fmla="*/ 18 w 27"/>
                  <a:gd name="T3" fmla="*/ 18 h 24"/>
                  <a:gd name="T4" fmla="*/ 24 w 27"/>
                  <a:gd name="T5" fmla="*/ 4 h 24"/>
                  <a:gd name="T6" fmla="*/ 8 w 27"/>
                  <a:gd name="T7" fmla="*/ 6 h 24"/>
                  <a:gd name="T8" fmla="*/ 3 w 27"/>
                  <a:gd name="T9" fmla="*/ 21 h 24"/>
                </a:gdLst>
                <a:ahLst/>
                <a:cxnLst>
                  <a:cxn ang="0">
                    <a:pos x="T0" y="T1"/>
                  </a:cxn>
                  <a:cxn ang="0">
                    <a:pos x="T2" y="T3"/>
                  </a:cxn>
                  <a:cxn ang="0">
                    <a:pos x="T4" y="T5"/>
                  </a:cxn>
                  <a:cxn ang="0">
                    <a:pos x="T6" y="T7"/>
                  </a:cxn>
                  <a:cxn ang="0">
                    <a:pos x="T8" y="T9"/>
                  </a:cxn>
                </a:cxnLst>
                <a:rect l="0" t="0" r="r" b="b"/>
                <a:pathLst>
                  <a:path w="27" h="24">
                    <a:moveTo>
                      <a:pt x="3" y="21"/>
                    </a:moveTo>
                    <a:cubicBezTo>
                      <a:pt x="5" y="24"/>
                      <a:pt x="12" y="23"/>
                      <a:pt x="18" y="18"/>
                    </a:cubicBezTo>
                    <a:cubicBezTo>
                      <a:pt x="24" y="14"/>
                      <a:pt x="27" y="7"/>
                      <a:pt x="24" y="4"/>
                    </a:cubicBezTo>
                    <a:cubicBezTo>
                      <a:pt x="21" y="0"/>
                      <a:pt x="14" y="1"/>
                      <a:pt x="8" y="6"/>
                    </a:cubicBezTo>
                    <a:cubicBezTo>
                      <a:pt x="2" y="11"/>
                      <a:pt x="0" y="17"/>
                      <a:pt x="3" y="2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1" name="Freeform 407"/>
            <p:cNvSpPr/>
            <p:nvPr/>
          </p:nvSpPr>
          <p:spPr bwMode="auto">
            <a:xfrm>
              <a:off x="3164" y="2257"/>
              <a:ext cx="183" cy="201"/>
            </a:xfrm>
            <a:custGeom>
              <a:avLst/>
              <a:gdLst>
                <a:gd name="T0" fmla="*/ 31 w 77"/>
                <a:gd name="T1" fmla="*/ 7 h 85"/>
                <a:gd name="T2" fmla="*/ 58 w 77"/>
                <a:gd name="T3" fmla="*/ 22 h 85"/>
                <a:gd name="T4" fmla="*/ 68 w 77"/>
                <a:gd name="T5" fmla="*/ 85 h 85"/>
                <a:gd name="T6" fmla="*/ 43 w 77"/>
                <a:gd name="T7" fmla="*/ 58 h 85"/>
                <a:gd name="T8" fmla="*/ 31 w 77"/>
                <a:gd name="T9" fmla="*/ 7 h 85"/>
              </a:gdLst>
              <a:ahLst/>
              <a:cxnLst>
                <a:cxn ang="0">
                  <a:pos x="T0" y="T1"/>
                </a:cxn>
                <a:cxn ang="0">
                  <a:pos x="T2" y="T3"/>
                </a:cxn>
                <a:cxn ang="0">
                  <a:pos x="T4" y="T5"/>
                </a:cxn>
                <a:cxn ang="0">
                  <a:pos x="T6" y="T7"/>
                </a:cxn>
                <a:cxn ang="0">
                  <a:pos x="T8" y="T9"/>
                </a:cxn>
              </a:cxnLst>
              <a:rect l="0" t="0" r="r" b="b"/>
              <a:pathLst>
                <a:path w="77" h="85">
                  <a:moveTo>
                    <a:pt x="31" y="7"/>
                  </a:moveTo>
                  <a:cubicBezTo>
                    <a:pt x="31" y="7"/>
                    <a:pt x="44" y="0"/>
                    <a:pt x="58" y="22"/>
                  </a:cubicBezTo>
                  <a:cubicBezTo>
                    <a:pt x="65" y="33"/>
                    <a:pt x="77" y="55"/>
                    <a:pt x="68" y="85"/>
                  </a:cubicBezTo>
                  <a:cubicBezTo>
                    <a:pt x="68" y="85"/>
                    <a:pt x="60" y="71"/>
                    <a:pt x="43" y="58"/>
                  </a:cubicBezTo>
                  <a:cubicBezTo>
                    <a:pt x="0" y="24"/>
                    <a:pt x="31" y="7"/>
                    <a:pt x="31"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408"/>
            <p:cNvSpPr>
              <a:spLocks noEditPoints="1"/>
            </p:cNvSpPr>
            <p:nvPr/>
          </p:nvSpPr>
          <p:spPr bwMode="auto">
            <a:xfrm>
              <a:off x="3209" y="2269"/>
              <a:ext cx="126" cy="192"/>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1 w 53"/>
                <a:gd name="T19" fmla="*/ 16 h 81"/>
                <a:gd name="T20" fmla="*/ 41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9 w 53"/>
                <a:gd name="T35" fmla="*/ 81 h 81"/>
                <a:gd name="T36" fmla="*/ 49 w 53"/>
                <a:gd name="T37" fmla="*/ 81 h 81"/>
                <a:gd name="T38" fmla="*/ 47 w 53"/>
                <a:gd name="T39" fmla="*/ 80 h 81"/>
                <a:gd name="T40" fmla="*/ 7 w 53"/>
                <a:gd name="T41" fmla="*/ 8 h 81"/>
                <a:gd name="T42" fmla="*/ 3 w 53"/>
                <a:gd name="T43" fmla="*/ 19 h 81"/>
                <a:gd name="T44" fmla="*/ 3 w 53"/>
                <a:gd name="T45" fmla="*/ 19 h 81"/>
                <a:gd name="T46" fmla="*/ 25 w 53"/>
                <a:gd name="T47" fmla="*/ 52 h 81"/>
                <a:gd name="T48" fmla="*/ 25 w 53"/>
                <a:gd name="T49" fmla="*/ 52 h 81"/>
                <a:gd name="T50" fmla="*/ 48 w 53"/>
                <a:gd name="T51" fmla="*/ 76 h 81"/>
                <a:gd name="T52" fmla="*/ 48 w 53"/>
                <a:gd name="T53" fmla="*/ 76 h 81"/>
                <a:gd name="T54" fmla="*/ 50 w 53"/>
                <a:gd name="T55" fmla="*/ 58 h 81"/>
                <a:gd name="T56" fmla="*/ 50 w 53"/>
                <a:gd name="T57" fmla="*/ 58 h 81"/>
                <a:gd name="T58" fmla="*/ 38 w 53"/>
                <a:gd name="T59" fmla="*/ 18 h 81"/>
                <a:gd name="T60" fmla="*/ 38 w 53"/>
                <a:gd name="T61" fmla="*/ 18 h 81"/>
                <a:gd name="T62" fmla="*/ 17 w 53"/>
                <a:gd name="T63" fmla="*/ 3 h 81"/>
                <a:gd name="T64" fmla="*/ 17 w 53"/>
                <a:gd name="T65" fmla="*/ 3 h 81"/>
                <a:gd name="T66" fmla="*/ 13 w 53"/>
                <a:gd name="T67" fmla="*/ 3 h 81"/>
                <a:gd name="T68" fmla="*/ 13 w 53"/>
                <a:gd name="T69" fmla="*/ 3 h 81"/>
                <a:gd name="T70" fmla="*/ 12 w 53"/>
                <a:gd name="T71" fmla="*/ 4 h 81"/>
                <a:gd name="T72" fmla="*/ 12 w 53"/>
                <a:gd name="T73" fmla="*/ 4 h 81"/>
                <a:gd name="T74" fmla="*/ 7 w 53"/>
                <a:gd name="T75"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81">
                  <a:moveTo>
                    <a:pt x="47" y="80"/>
                  </a:moveTo>
                  <a:cubicBezTo>
                    <a:pt x="47" y="80"/>
                    <a:pt x="40"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2" y="3"/>
                    <a:pt x="41" y="16"/>
                  </a:cubicBezTo>
                  <a:cubicBezTo>
                    <a:pt x="41" y="16"/>
                    <a:pt x="41" y="16"/>
                    <a:pt x="41" y="16"/>
                  </a:cubicBezTo>
                  <a:cubicBezTo>
                    <a:pt x="46" y="24"/>
                    <a:pt x="53" y="39"/>
                    <a:pt x="53" y="58"/>
                  </a:cubicBezTo>
                  <a:cubicBezTo>
                    <a:pt x="53" y="58"/>
                    <a:pt x="53" y="58"/>
                    <a:pt x="53" y="58"/>
                  </a:cubicBezTo>
                  <a:cubicBezTo>
                    <a:pt x="53" y="65"/>
                    <a:pt x="52" y="72"/>
                    <a:pt x="50" y="80"/>
                  </a:cubicBezTo>
                  <a:cubicBezTo>
                    <a:pt x="50" y="80"/>
                    <a:pt x="50" y="80"/>
                    <a:pt x="50" y="80"/>
                  </a:cubicBezTo>
                  <a:cubicBezTo>
                    <a:pt x="50" y="81"/>
                    <a:pt x="49" y="81"/>
                    <a:pt x="49" y="81"/>
                  </a:cubicBezTo>
                  <a:cubicBezTo>
                    <a:pt x="49" y="81"/>
                    <a:pt x="49" y="81"/>
                    <a:pt x="49" y="81"/>
                  </a:cubicBezTo>
                  <a:cubicBezTo>
                    <a:pt x="49" y="81"/>
                    <a:pt x="49" y="81"/>
                    <a:pt x="49" y="81"/>
                  </a:cubicBezTo>
                  <a:cubicBezTo>
                    <a:pt x="49" y="81"/>
                    <a:pt x="49" y="81"/>
                    <a:pt x="49" y="81"/>
                  </a:cubicBezTo>
                  <a:cubicBezTo>
                    <a:pt x="48" y="81"/>
                    <a:pt x="48" y="81"/>
                    <a:pt x="47" y="80"/>
                  </a:cubicBezTo>
                  <a:close/>
                  <a:moveTo>
                    <a:pt x="7" y="8"/>
                  </a:moveTo>
                  <a:cubicBezTo>
                    <a:pt x="5" y="10"/>
                    <a:pt x="3" y="14"/>
                    <a:pt x="3" y="19"/>
                  </a:cubicBezTo>
                  <a:cubicBezTo>
                    <a:pt x="3" y="19"/>
                    <a:pt x="3" y="19"/>
                    <a:pt x="3" y="19"/>
                  </a:cubicBezTo>
                  <a:cubicBezTo>
                    <a:pt x="3" y="27"/>
                    <a:pt x="7" y="38"/>
                    <a:pt x="25" y="52"/>
                  </a:cubicBezTo>
                  <a:cubicBezTo>
                    <a:pt x="25" y="52"/>
                    <a:pt x="25" y="52"/>
                    <a:pt x="25" y="52"/>
                  </a:cubicBezTo>
                  <a:cubicBezTo>
                    <a:pt x="37" y="62"/>
                    <a:pt x="45" y="71"/>
                    <a:pt x="48" y="76"/>
                  </a:cubicBezTo>
                  <a:cubicBezTo>
                    <a:pt x="48" y="76"/>
                    <a:pt x="48" y="76"/>
                    <a:pt x="48" y="76"/>
                  </a:cubicBezTo>
                  <a:cubicBezTo>
                    <a:pt x="50" y="70"/>
                    <a:pt x="50" y="63"/>
                    <a:pt x="50" y="58"/>
                  </a:cubicBezTo>
                  <a:cubicBezTo>
                    <a:pt x="50" y="58"/>
                    <a:pt x="50" y="58"/>
                    <a:pt x="50" y="58"/>
                  </a:cubicBezTo>
                  <a:cubicBezTo>
                    <a:pt x="50" y="40"/>
                    <a:pt x="43" y="26"/>
                    <a:pt x="38" y="18"/>
                  </a:cubicBezTo>
                  <a:cubicBezTo>
                    <a:pt x="38" y="18"/>
                    <a:pt x="38" y="18"/>
                    <a:pt x="38" y="18"/>
                  </a:cubicBezTo>
                  <a:cubicBezTo>
                    <a:pt x="29" y="5"/>
                    <a:pt x="22" y="3"/>
                    <a:pt x="17" y="3"/>
                  </a:cubicBezTo>
                  <a:cubicBezTo>
                    <a:pt x="17" y="3"/>
                    <a:pt x="17" y="3"/>
                    <a:pt x="17" y="3"/>
                  </a:cubicBezTo>
                  <a:cubicBezTo>
                    <a:pt x="15" y="3"/>
                    <a:pt x="14" y="3"/>
                    <a:pt x="13" y="3"/>
                  </a:cubicBezTo>
                  <a:cubicBezTo>
                    <a:pt x="13" y="3"/>
                    <a:pt x="13" y="3"/>
                    <a:pt x="13" y="3"/>
                  </a:cubicBezTo>
                  <a:cubicBezTo>
                    <a:pt x="13" y="4"/>
                    <a:pt x="12" y="4"/>
                    <a:pt x="12" y="4"/>
                  </a:cubicBezTo>
                  <a:cubicBezTo>
                    <a:pt x="12" y="4"/>
                    <a:pt x="12" y="4"/>
                    <a:pt x="12" y="4"/>
                  </a:cubicBezTo>
                  <a:cubicBezTo>
                    <a:pt x="12" y="4"/>
                    <a:pt x="10" y="5"/>
                    <a:pt x="7"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409"/>
            <p:cNvSpPr/>
            <p:nvPr/>
          </p:nvSpPr>
          <p:spPr bwMode="auto">
            <a:xfrm>
              <a:off x="2897" y="2226"/>
              <a:ext cx="241" cy="322"/>
            </a:xfrm>
            <a:custGeom>
              <a:avLst/>
              <a:gdLst>
                <a:gd name="T0" fmla="*/ 50 w 102"/>
                <a:gd name="T1" fmla="*/ 90 h 136"/>
                <a:gd name="T2" fmla="*/ 30 w 102"/>
                <a:gd name="T3" fmla="*/ 136 h 136"/>
                <a:gd name="T4" fmla="*/ 10 w 102"/>
                <a:gd name="T5" fmla="*/ 84 h 136"/>
                <a:gd name="T6" fmla="*/ 101 w 102"/>
                <a:gd name="T7" fmla="*/ 31 h 136"/>
                <a:gd name="T8" fmla="*/ 50 w 102"/>
                <a:gd name="T9" fmla="*/ 90 h 136"/>
              </a:gdLst>
              <a:ahLst/>
              <a:cxnLst>
                <a:cxn ang="0">
                  <a:pos x="T0" y="T1"/>
                </a:cxn>
                <a:cxn ang="0">
                  <a:pos x="T2" y="T3"/>
                </a:cxn>
                <a:cxn ang="0">
                  <a:pos x="T4" y="T5"/>
                </a:cxn>
                <a:cxn ang="0">
                  <a:pos x="T6" y="T7"/>
                </a:cxn>
                <a:cxn ang="0">
                  <a:pos x="T8" y="T9"/>
                </a:cxn>
              </a:cxnLst>
              <a:rect l="0" t="0" r="r" b="b"/>
              <a:pathLst>
                <a:path w="102" h="136">
                  <a:moveTo>
                    <a:pt x="50" y="90"/>
                  </a:moveTo>
                  <a:cubicBezTo>
                    <a:pt x="50" y="90"/>
                    <a:pt x="27" y="115"/>
                    <a:pt x="30" y="136"/>
                  </a:cubicBezTo>
                  <a:cubicBezTo>
                    <a:pt x="30" y="136"/>
                    <a:pt x="0" y="119"/>
                    <a:pt x="10" y="84"/>
                  </a:cubicBezTo>
                  <a:cubicBezTo>
                    <a:pt x="23" y="38"/>
                    <a:pt x="100" y="0"/>
                    <a:pt x="101" y="31"/>
                  </a:cubicBezTo>
                  <a:cubicBezTo>
                    <a:pt x="102" y="62"/>
                    <a:pt x="50" y="90"/>
                    <a:pt x="50" y="90"/>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410"/>
            <p:cNvSpPr>
              <a:spLocks noEditPoints="1"/>
            </p:cNvSpPr>
            <p:nvPr/>
          </p:nvSpPr>
          <p:spPr bwMode="auto">
            <a:xfrm>
              <a:off x="2914" y="2269"/>
              <a:ext cx="224" cy="282"/>
            </a:xfrm>
            <a:custGeom>
              <a:avLst/>
              <a:gdLst>
                <a:gd name="T0" fmla="*/ 22 w 95"/>
                <a:gd name="T1" fmla="*/ 119 h 119"/>
                <a:gd name="T2" fmla="*/ 0 w 95"/>
                <a:gd name="T3" fmla="*/ 79 h 119"/>
                <a:gd name="T4" fmla="*/ 0 w 95"/>
                <a:gd name="T5" fmla="*/ 79 h 119"/>
                <a:gd name="T6" fmla="*/ 2 w 95"/>
                <a:gd name="T7" fmla="*/ 65 h 119"/>
                <a:gd name="T8" fmla="*/ 2 w 95"/>
                <a:gd name="T9" fmla="*/ 65 h 119"/>
                <a:gd name="T10" fmla="*/ 81 w 95"/>
                <a:gd name="T11" fmla="*/ 0 h 119"/>
                <a:gd name="T12" fmla="*/ 81 w 95"/>
                <a:gd name="T13" fmla="*/ 0 h 119"/>
                <a:gd name="T14" fmla="*/ 95 w 95"/>
                <a:gd name="T15" fmla="*/ 13 h 119"/>
                <a:gd name="T16" fmla="*/ 95 w 95"/>
                <a:gd name="T17" fmla="*/ 13 h 119"/>
                <a:gd name="T18" fmla="*/ 95 w 95"/>
                <a:gd name="T19" fmla="*/ 14 h 119"/>
                <a:gd name="T20" fmla="*/ 95 w 95"/>
                <a:gd name="T21" fmla="*/ 14 h 119"/>
                <a:gd name="T22" fmla="*/ 44 w 95"/>
                <a:gd name="T23" fmla="*/ 73 h 119"/>
                <a:gd name="T24" fmla="*/ 44 w 95"/>
                <a:gd name="T25" fmla="*/ 73 h 119"/>
                <a:gd name="T26" fmla="*/ 24 w 95"/>
                <a:gd name="T27" fmla="*/ 115 h 119"/>
                <a:gd name="T28" fmla="*/ 24 w 95"/>
                <a:gd name="T29" fmla="*/ 115 h 119"/>
                <a:gd name="T30" fmla="*/ 24 w 95"/>
                <a:gd name="T31" fmla="*/ 118 h 119"/>
                <a:gd name="T32" fmla="*/ 24 w 95"/>
                <a:gd name="T33" fmla="*/ 118 h 119"/>
                <a:gd name="T34" fmla="*/ 24 w 95"/>
                <a:gd name="T35" fmla="*/ 119 h 119"/>
                <a:gd name="T36" fmla="*/ 24 w 95"/>
                <a:gd name="T37" fmla="*/ 119 h 119"/>
                <a:gd name="T38" fmla="*/ 23 w 95"/>
                <a:gd name="T39" fmla="*/ 119 h 119"/>
                <a:gd name="T40" fmla="*/ 23 w 95"/>
                <a:gd name="T41" fmla="*/ 119 h 119"/>
                <a:gd name="T42" fmla="*/ 22 w 95"/>
                <a:gd name="T43" fmla="*/ 119 h 119"/>
                <a:gd name="T44" fmla="*/ 4 w 95"/>
                <a:gd name="T45" fmla="*/ 66 h 119"/>
                <a:gd name="T46" fmla="*/ 3 w 95"/>
                <a:gd name="T47" fmla="*/ 79 h 119"/>
                <a:gd name="T48" fmla="*/ 3 w 95"/>
                <a:gd name="T49" fmla="*/ 79 h 119"/>
                <a:gd name="T50" fmla="*/ 13 w 95"/>
                <a:gd name="T51" fmla="*/ 107 h 119"/>
                <a:gd name="T52" fmla="*/ 13 w 95"/>
                <a:gd name="T53" fmla="*/ 107 h 119"/>
                <a:gd name="T54" fmla="*/ 21 w 95"/>
                <a:gd name="T55" fmla="*/ 115 h 119"/>
                <a:gd name="T56" fmla="*/ 21 w 95"/>
                <a:gd name="T57" fmla="*/ 115 h 119"/>
                <a:gd name="T58" fmla="*/ 21 w 95"/>
                <a:gd name="T59" fmla="*/ 115 h 119"/>
                <a:gd name="T60" fmla="*/ 21 w 95"/>
                <a:gd name="T61" fmla="*/ 115 h 119"/>
                <a:gd name="T62" fmla="*/ 42 w 95"/>
                <a:gd name="T63" fmla="*/ 71 h 119"/>
                <a:gd name="T64" fmla="*/ 42 w 95"/>
                <a:gd name="T65" fmla="*/ 71 h 119"/>
                <a:gd name="T66" fmla="*/ 43 w 95"/>
                <a:gd name="T67" fmla="*/ 70 h 119"/>
                <a:gd name="T68" fmla="*/ 68 w 95"/>
                <a:gd name="T69" fmla="*/ 53 h 119"/>
                <a:gd name="T70" fmla="*/ 68 w 95"/>
                <a:gd name="T71" fmla="*/ 53 h 119"/>
                <a:gd name="T72" fmla="*/ 92 w 95"/>
                <a:gd name="T73" fmla="*/ 14 h 119"/>
                <a:gd name="T74" fmla="*/ 92 w 95"/>
                <a:gd name="T75" fmla="*/ 14 h 119"/>
                <a:gd name="T76" fmla="*/ 92 w 95"/>
                <a:gd name="T77" fmla="*/ 13 h 119"/>
                <a:gd name="T78" fmla="*/ 92 w 95"/>
                <a:gd name="T79" fmla="*/ 13 h 119"/>
                <a:gd name="T80" fmla="*/ 81 w 95"/>
                <a:gd name="T81" fmla="*/ 3 h 119"/>
                <a:gd name="T82" fmla="*/ 81 w 95"/>
                <a:gd name="T83" fmla="*/ 3 h 119"/>
                <a:gd name="T84" fmla="*/ 80 w 95"/>
                <a:gd name="T85" fmla="*/ 3 h 119"/>
                <a:gd name="T86" fmla="*/ 80 w 95"/>
                <a:gd name="T87" fmla="*/ 3 h 119"/>
                <a:gd name="T88" fmla="*/ 4 w 95"/>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119">
                  <a:moveTo>
                    <a:pt x="22" y="119"/>
                  </a:moveTo>
                  <a:cubicBezTo>
                    <a:pt x="22" y="119"/>
                    <a:pt x="0" y="106"/>
                    <a:pt x="0" y="79"/>
                  </a:cubicBezTo>
                  <a:cubicBezTo>
                    <a:pt x="0" y="79"/>
                    <a:pt x="0" y="79"/>
                    <a:pt x="0" y="79"/>
                  </a:cubicBezTo>
                  <a:cubicBezTo>
                    <a:pt x="0" y="75"/>
                    <a:pt x="0" y="70"/>
                    <a:pt x="2" y="65"/>
                  </a:cubicBezTo>
                  <a:cubicBezTo>
                    <a:pt x="2" y="65"/>
                    <a:pt x="2" y="65"/>
                    <a:pt x="2" y="65"/>
                  </a:cubicBezTo>
                  <a:cubicBezTo>
                    <a:pt x="11" y="30"/>
                    <a:pt x="57" y="0"/>
                    <a:pt x="81" y="0"/>
                  </a:cubicBezTo>
                  <a:cubicBezTo>
                    <a:pt x="81" y="0"/>
                    <a:pt x="81" y="0"/>
                    <a:pt x="81" y="0"/>
                  </a:cubicBezTo>
                  <a:cubicBezTo>
                    <a:pt x="89" y="0"/>
                    <a:pt x="95" y="4"/>
                    <a:pt x="95" y="13"/>
                  </a:cubicBezTo>
                  <a:cubicBezTo>
                    <a:pt x="95" y="13"/>
                    <a:pt x="95" y="13"/>
                    <a:pt x="95" y="13"/>
                  </a:cubicBezTo>
                  <a:cubicBezTo>
                    <a:pt x="95" y="13"/>
                    <a:pt x="95" y="14"/>
                    <a:pt x="95" y="14"/>
                  </a:cubicBezTo>
                  <a:cubicBezTo>
                    <a:pt x="95" y="14"/>
                    <a:pt x="95" y="14"/>
                    <a:pt x="95" y="14"/>
                  </a:cubicBezTo>
                  <a:cubicBezTo>
                    <a:pt x="95" y="45"/>
                    <a:pt x="48" y="70"/>
                    <a:pt x="44" y="73"/>
                  </a:cubicBezTo>
                  <a:cubicBezTo>
                    <a:pt x="44" y="73"/>
                    <a:pt x="44" y="73"/>
                    <a:pt x="44" y="73"/>
                  </a:cubicBezTo>
                  <a:cubicBezTo>
                    <a:pt x="43" y="75"/>
                    <a:pt x="24" y="97"/>
                    <a:pt x="24" y="115"/>
                  </a:cubicBezTo>
                  <a:cubicBezTo>
                    <a:pt x="24" y="115"/>
                    <a:pt x="24" y="115"/>
                    <a:pt x="24" y="115"/>
                  </a:cubicBezTo>
                  <a:cubicBezTo>
                    <a:pt x="24" y="116"/>
                    <a:pt x="24" y="117"/>
                    <a:pt x="24" y="118"/>
                  </a:cubicBezTo>
                  <a:cubicBezTo>
                    <a:pt x="24" y="118"/>
                    <a:pt x="24" y="118"/>
                    <a:pt x="24" y="118"/>
                  </a:cubicBezTo>
                  <a:cubicBezTo>
                    <a:pt x="24" y="118"/>
                    <a:pt x="24" y="119"/>
                    <a:pt x="24" y="119"/>
                  </a:cubicBezTo>
                  <a:cubicBezTo>
                    <a:pt x="24" y="119"/>
                    <a:pt x="24" y="119"/>
                    <a:pt x="24" y="119"/>
                  </a:cubicBezTo>
                  <a:cubicBezTo>
                    <a:pt x="23" y="119"/>
                    <a:pt x="23" y="119"/>
                    <a:pt x="23" y="119"/>
                  </a:cubicBezTo>
                  <a:cubicBezTo>
                    <a:pt x="23" y="119"/>
                    <a:pt x="23" y="119"/>
                    <a:pt x="23" y="119"/>
                  </a:cubicBezTo>
                  <a:cubicBezTo>
                    <a:pt x="22" y="119"/>
                    <a:pt x="22" y="119"/>
                    <a:pt x="22" y="119"/>
                  </a:cubicBezTo>
                  <a:close/>
                  <a:moveTo>
                    <a:pt x="4" y="66"/>
                  </a:moveTo>
                  <a:cubicBezTo>
                    <a:pt x="3" y="71"/>
                    <a:pt x="3" y="75"/>
                    <a:pt x="3" y="79"/>
                  </a:cubicBezTo>
                  <a:cubicBezTo>
                    <a:pt x="3" y="79"/>
                    <a:pt x="3" y="79"/>
                    <a:pt x="3" y="79"/>
                  </a:cubicBezTo>
                  <a:cubicBezTo>
                    <a:pt x="3" y="92"/>
                    <a:pt x="8" y="101"/>
                    <a:pt x="13" y="107"/>
                  </a:cubicBezTo>
                  <a:cubicBezTo>
                    <a:pt x="13" y="107"/>
                    <a:pt x="13" y="107"/>
                    <a:pt x="13" y="107"/>
                  </a:cubicBezTo>
                  <a:cubicBezTo>
                    <a:pt x="16" y="111"/>
                    <a:pt x="19" y="113"/>
                    <a:pt x="21" y="115"/>
                  </a:cubicBezTo>
                  <a:cubicBezTo>
                    <a:pt x="21" y="115"/>
                    <a:pt x="21" y="115"/>
                    <a:pt x="21" y="115"/>
                  </a:cubicBezTo>
                  <a:cubicBezTo>
                    <a:pt x="21" y="115"/>
                    <a:pt x="21" y="115"/>
                    <a:pt x="21" y="115"/>
                  </a:cubicBezTo>
                  <a:cubicBezTo>
                    <a:pt x="21" y="115"/>
                    <a:pt x="21" y="115"/>
                    <a:pt x="21" y="115"/>
                  </a:cubicBezTo>
                  <a:cubicBezTo>
                    <a:pt x="21" y="94"/>
                    <a:pt x="42" y="71"/>
                    <a:pt x="42" y="71"/>
                  </a:cubicBezTo>
                  <a:cubicBezTo>
                    <a:pt x="42" y="71"/>
                    <a:pt x="42" y="71"/>
                    <a:pt x="42" y="71"/>
                  </a:cubicBezTo>
                  <a:cubicBezTo>
                    <a:pt x="43" y="70"/>
                    <a:pt x="43" y="70"/>
                    <a:pt x="43" y="70"/>
                  </a:cubicBezTo>
                  <a:cubicBezTo>
                    <a:pt x="43" y="70"/>
                    <a:pt x="55" y="64"/>
                    <a:pt x="68" y="53"/>
                  </a:cubicBezTo>
                  <a:cubicBezTo>
                    <a:pt x="68" y="53"/>
                    <a:pt x="68" y="53"/>
                    <a:pt x="68" y="53"/>
                  </a:cubicBezTo>
                  <a:cubicBezTo>
                    <a:pt x="80" y="43"/>
                    <a:pt x="92" y="28"/>
                    <a:pt x="92" y="14"/>
                  </a:cubicBezTo>
                  <a:cubicBezTo>
                    <a:pt x="92" y="14"/>
                    <a:pt x="92" y="14"/>
                    <a:pt x="92" y="14"/>
                  </a:cubicBezTo>
                  <a:cubicBezTo>
                    <a:pt x="92" y="14"/>
                    <a:pt x="92" y="13"/>
                    <a:pt x="92" y="13"/>
                  </a:cubicBezTo>
                  <a:cubicBezTo>
                    <a:pt x="92" y="13"/>
                    <a:pt x="92" y="13"/>
                    <a:pt x="92" y="13"/>
                  </a:cubicBezTo>
                  <a:cubicBezTo>
                    <a:pt x="92" y="6"/>
                    <a:pt x="88" y="3"/>
                    <a:pt x="81" y="3"/>
                  </a:cubicBezTo>
                  <a:cubicBezTo>
                    <a:pt x="81" y="3"/>
                    <a:pt x="81" y="3"/>
                    <a:pt x="81" y="3"/>
                  </a:cubicBezTo>
                  <a:cubicBezTo>
                    <a:pt x="80" y="3"/>
                    <a:pt x="80" y="3"/>
                    <a:pt x="80" y="3"/>
                  </a:cubicBezTo>
                  <a:cubicBezTo>
                    <a:pt x="80" y="3"/>
                    <a:pt x="80" y="3"/>
                    <a:pt x="80" y="3"/>
                  </a:cubicBezTo>
                  <a:cubicBezTo>
                    <a:pt x="58" y="3"/>
                    <a:pt x="13" y="33"/>
                    <a:pt x="4"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411"/>
            <p:cNvSpPr/>
            <p:nvPr/>
          </p:nvSpPr>
          <p:spPr bwMode="auto">
            <a:xfrm>
              <a:off x="2954" y="2186"/>
              <a:ext cx="331" cy="315"/>
            </a:xfrm>
            <a:custGeom>
              <a:avLst/>
              <a:gdLst>
                <a:gd name="T0" fmla="*/ 49 w 140"/>
                <a:gd name="T1" fmla="*/ 96 h 133"/>
                <a:gd name="T2" fmla="*/ 126 w 140"/>
                <a:gd name="T3" fmla="*/ 41 h 133"/>
                <a:gd name="T4" fmla="*/ 9 w 140"/>
                <a:gd name="T5" fmla="*/ 133 h 133"/>
                <a:gd name="T6" fmla="*/ 49 w 140"/>
                <a:gd name="T7" fmla="*/ 96 h 133"/>
              </a:gdLst>
              <a:ahLst/>
              <a:cxnLst>
                <a:cxn ang="0">
                  <a:pos x="T0" y="T1"/>
                </a:cxn>
                <a:cxn ang="0">
                  <a:pos x="T2" y="T3"/>
                </a:cxn>
                <a:cxn ang="0">
                  <a:pos x="T4" y="T5"/>
                </a:cxn>
                <a:cxn ang="0">
                  <a:pos x="T6" y="T7"/>
                </a:cxn>
              </a:cxnLst>
              <a:rect l="0" t="0" r="r" b="b"/>
              <a:pathLst>
                <a:path w="140" h="133">
                  <a:moveTo>
                    <a:pt x="49" y="96"/>
                  </a:moveTo>
                  <a:cubicBezTo>
                    <a:pt x="49" y="96"/>
                    <a:pt x="140" y="74"/>
                    <a:pt x="126" y="41"/>
                  </a:cubicBezTo>
                  <a:cubicBezTo>
                    <a:pt x="110" y="0"/>
                    <a:pt x="0" y="56"/>
                    <a:pt x="9" y="133"/>
                  </a:cubicBezTo>
                  <a:cubicBezTo>
                    <a:pt x="9" y="133"/>
                    <a:pt x="29" y="103"/>
                    <a:pt x="49" y="96"/>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412"/>
            <p:cNvSpPr>
              <a:spLocks noEditPoints="1"/>
            </p:cNvSpPr>
            <p:nvPr/>
          </p:nvSpPr>
          <p:spPr bwMode="auto">
            <a:xfrm>
              <a:off x="2970" y="2245"/>
              <a:ext cx="289" cy="258"/>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6 w 122"/>
                <a:gd name="T11" fmla="*/ 0 h 109"/>
                <a:gd name="T12" fmla="*/ 96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7 h 109"/>
                <a:gd name="T64" fmla="*/ 81 w 122"/>
                <a:gd name="T65" fmla="*/ 57 h 109"/>
                <a:gd name="T66" fmla="*/ 119 w 122"/>
                <a:gd name="T67" fmla="*/ 22 h 109"/>
                <a:gd name="T68" fmla="*/ 119 w 122"/>
                <a:gd name="T69" fmla="*/ 22 h 109"/>
                <a:gd name="T70" fmla="*/ 118 w 122"/>
                <a:gd name="T71" fmla="*/ 16 h 109"/>
                <a:gd name="T72" fmla="*/ 118 w 122"/>
                <a:gd name="T73" fmla="*/ 16 h 109"/>
                <a:gd name="T74" fmla="*/ 96 w 122"/>
                <a:gd name="T75" fmla="*/ 3 h 109"/>
                <a:gd name="T76" fmla="*/ 96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6" y="0"/>
                  </a:cubicBezTo>
                  <a:cubicBezTo>
                    <a:pt x="96" y="0"/>
                    <a:pt x="96" y="0"/>
                    <a:pt x="96"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7"/>
                  </a:cubicBezTo>
                  <a:cubicBezTo>
                    <a:pt x="81" y="57"/>
                    <a:pt x="81" y="57"/>
                    <a:pt x="81" y="57"/>
                  </a:cubicBezTo>
                  <a:cubicBezTo>
                    <a:pt x="100" y="48"/>
                    <a:pt x="120" y="36"/>
                    <a:pt x="119" y="22"/>
                  </a:cubicBezTo>
                  <a:cubicBezTo>
                    <a:pt x="119" y="22"/>
                    <a:pt x="119" y="22"/>
                    <a:pt x="119" y="22"/>
                  </a:cubicBezTo>
                  <a:cubicBezTo>
                    <a:pt x="119" y="20"/>
                    <a:pt x="119" y="18"/>
                    <a:pt x="118" y="16"/>
                  </a:cubicBezTo>
                  <a:cubicBezTo>
                    <a:pt x="118" y="16"/>
                    <a:pt x="118" y="16"/>
                    <a:pt x="118" y="16"/>
                  </a:cubicBezTo>
                  <a:cubicBezTo>
                    <a:pt x="115" y="7"/>
                    <a:pt x="106" y="3"/>
                    <a:pt x="96" y="3"/>
                  </a:cubicBezTo>
                  <a:cubicBezTo>
                    <a:pt x="96" y="3"/>
                    <a:pt x="96" y="3"/>
                    <a:pt x="96" y="3"/>
                  </a:cubicBezTo>
                  <a:cubicBezTo>
                    <a:pt x="96"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413"/>
            <p:cNvSpPr/>
            <p:nvPr/>
          </p:nvSpPr>
          <p:spPr bwMode="auto">
            <a:xfrm>
              <a:off x="3198" y="2619"/>
              <a:ext cx="21" cy="27"/>
            </a:xfrm>
            <a:custGeom>
              <a:avLst/>
              <a:gdLst>
                <a:gd name="T0" fmla="*/ 1 w 9"/>
                <a:gd name="T1" fmla="*/ 7 h 11"/>
                <a:gd name="T2" fmla="*/ 6 w 9"/>
                <a:gd name="T3" fmla="*/ 11 h 11"/>
                <a:gd name="T4" fmla="*/ 8 w 9"/>
                <a:gd name="T5" fmla="*/ 5 h 11"/>
                <a:gd name="T6" fmla="*/ 3 w 9"/>
                <a:gd name="T7" fmla="*/ 0 h 11"/>
                <a:gd name="T8" fmla="*/ 1 w 9"/>
                <a:gd name="T9" fmla="*/ 7 h 11"/>
              </a:gdLst>
              <a:ahLst/>
              <a:cxnLst>
                <a:cxn ang="0">
                  <a:pos x="T0" y="T1"/>
                </a:cxn>
                <a:cxn ang="0">
                  <a:pos x="T2" y="T3"/>
                </a:cxn>
                <a:cxn ang="0">
                  <a:pos x="T4" y="T5"/>
                </a:cxn>
                <a:cxn ang="0">
                  <a:pos x="T6" y="T7"/>
                </a:cxn>
                <a:cxn ang="0">
                  <a:pos x="T8" y="T9"/>
                </a:cxn>
              </a:cxnLst>
              <a:rect l="0" t="0" r="r" b="b"/>
              <a:pathLst>
                <a:path w="9" h="11">
                  <a:moveTo>
                    <a:pt x="1" y="7"/>
                  </a:moveTo>
                  <a:cubicBezTo>
                    <a:pt x="2" y="9"/>
                    <a:pt x="4" y="11"/>
                    <a:pt x="6" y="11"/>
                  </a:cubicBezTo>
                  <a:cubicBezTo>
                    <a:pt x="8" y="10"/>
                    <a:pt x="9" y="8"/>
                    <a:pt x="8" y="5"/>
                  </a:cubicBezTo>
                  <a:cubicBezTo>
                    <a:pt x="8" y="2"/>
                    <a:pt x="5" y="0"/>
                    <a:pt x="3" y="0"/>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414"/>
            <p:cNvSpPr/>
            <p:nvPr/>
          </p:nvSpPr>
          <p:spPr bwMode="auto">
            <a:xfrm>
              <a:off x="3209" y="2667"/>
              <a:ext cx="22" cy="28"/>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8" y="2"/>
                    <a:pt x="5" y="0"/>
                    <a:pt x="3" y="1"/>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15"/>
            <p:cNvSpPr/>
            <p:nvPr/>
          </p:nvSpPr>
          <p:spPr bwMode="auto">
            <a:xfrm>
              <a:off x="2850" y="2421"/>
              <a:ext cx="113" cy="97"/>
            </a:xfrm>
            <a:custGeom>
              <a:avLst/>
              <a:gdLst>
                <a:gd name="T0" fmla="*/ 35 w 48"/>
                <a:gd name="T1" fmla="*/ 35 h 41"/>
                <a:gd name="T2" fmla="*/ 34 w 48"/>
                <a:gd name="T3" fmla="*/ 30 h 41"/>
                <a:gd name="T4" fmla="*/ 43 w 48"/>
                <a:gd name="T5" fmla="*/ 13 h 41"/>
                <a:gd name="T6" fmla="*/ 32 w 48"/>
                <a:gd name="T7" fmla="*/ 19 h 41"/>
                <a:gd name="T8" fmla="*/ 22 w 48"/>
                <a:gd name="T9" fmla="*/ 3 h 41"/>
                <a:gd name="T10" fmla="*/ 23 w 48"/>
                <a:gd name="T11" fmla="*/ 18 h 41"/>
                <a:gd name="T12" fmla="*/ 8 w 48"/>
                <a:gd name="T13" fmla="*/ 10 h 41"/>
                <a:gd name="T14" fmla="*/ 19 w 48"/>
                <a:gd name="T15" fmla="*/ 24 h 41"/>
                <a:gd name="T16" fmla="*/ 1 w 48"/>
                <a:gd name="T17" fmla="*/ 25 h 41"/>
                <a:gd name="T18" fmla="*/ 16 w 48"/>
                <a:gd name="T19" fmla="*/ 31 h 41"/>
                <a:gd name="T20" fmla="*/ 7 w 48"/>
                <a:gd name="T21" fmla="*/ 38 h 41"/>
                <a:gd name="T22" fmla="*/ 24 w 48"/>
                <a:gd name="T23" fmla="*/ 36 h 41"/>
                <a:gd name="T24" fmla="*/ 27 w 48"/>
                <a:gd name="T25" fmla="*/ 40 h 41"/>
                <a:gd name="T26" fmla="*/ 35 w 48"/>
                <a:gd name="T2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1">
                  <a:moveTo>
                    <a:pt x="35" y="35"/>
                  </a:moveTo>
                  <a:cubicBezTo>
                    <a:pt x="35" y="34"/>
                    <a:pt x="34" y="32"/>
                    <a:pt x="34" y="30"/>
                  </a:cubicBezTo>
                  <a:cubicBezTo>
                    <a:pt x="34" y="30"/>
                    <a:pt x="48" y="15"/>
                    <a:pt x="43" y="13"/>
                  </a:cubicBezTo>
                  <a:cubicBezTo>
                    <a:pt x="38" y="12"/>
                    <a:pt x="32" y="19"/>
                    <a:pt x="32" y="19"/>
                  </a:cubicBezTo>
                  <a:cubicBezTo>
                    <a:pt x="32" y="19"/>
                    <a:pt x="29" y="0"/>
                    <a:pt x="22" y="3"/>
                  </a:cubicBezTo>
                  <a:cubicBezTo>
                    <a:pt x="15" y="6"/>
                    <a:pt x="23" y="18"/>
                    <a:pt x="23" y="18"/>
                  </a:cubicBezTo>
                  <a:cubicBezTo>
                    <a:pt x="23" y="18"/>
                    <a:pt x="13" y="4"/>
                    <a:pt x="8" y="10"/>
                  </a:cubicBezTo>
                  <a:cubicBezTo>
                    <a:pt x="2" y="15"/>
                    <a:pt x="19" y="24"/>
                    <a:pt x="19" y="24"/>
                  </a:cubicBezTo>
                  <a:cubicBezTo>
                    <a:pt x="19" y="24"/>
                    <a:pt x="2" y="18"/>
                    <a:pt x="1" y="25"/>
                  </a:cubicBezTo>
                  <a:cubicBezTo>
                    <a:pt x="0" y="31"/>
                    <a:pt x="16" y="31"/>
                    <a:pt x="16" y="31"/>
                  </a:cubicBezTo>
                  <a:cubicBezTo>
                    <a:pt x="16" y="31"/>
                    <a:pt x="6" y="33"/>
                    <a:pt x="7" y="38"/>
                  </a:cubicBezTo>
                  <a:cubicBezTo>
                    <a:pt x="8" y="41"/>
                    <a:pt x="24" y="36"/>
                    <a:pt x="24" y="36"/>
                  </a:cubicBezTo>
                  <a:cubicBezTo>
                    <a:pt x="24" y="36"/>
                    <a:pt x="26" y="39"/>
                    <a:pt x="27" y="40"/>
                  </a:cubicBezTo>
                  <a:lnTo>
                    <a:pt x="35" y="35"/>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6"/>
            <p:cNvSpPr>
              <a:spLocks noEditPoints="1"/>
            </p:cNvSpPr>
            <p:nvPr/>
          </p:nvSpPr>
          <p:spPr bwMode="auto">
            <a:xfrm>
              <a:off x="2847" y="2423"/>
              <a:ext cx="109" cy="97"/>
            </a:xfrm>
            <a:custGeom>
              <a:avLst/>
              <a:gdLst>
                <a:gd name="T0" fmla="*/ 24 w 46"/>
                <a:gd name="T1" fmla="*/ 37 h 41"/>
                <a:gd name="T2" fmla="*/ 7 w 46"/>
                <a:gd name="T3" fmla="*/ 38 h 41"/>
                <a:gd name="T4" fmla="*/ 7 w 46"/>
                <a:gd name="T5" fmla="*/ 37 h 41"/>
                <a:gd name="T6" fmla="*/ 9 w 46"/>
                <a:gd name="T7" fmla="*/ 31 h 41"/>
                <a:gd name="T8" fmla="*/ 0 w 46"/>
                <a:gd name="T9" fmla="*/ 24 h 41"/>
                <a:gd name="T10" fmla="*/ 8 w 46"/>
                <a:gd name="T11" fmla="*/ 19 h 41"/>
                <a:gd name="T12" fmla="*/ 12 w 46"/>
                <a:gd name="T13" fmla="*/ 19 h 41"/>
                <a:gd name="T14" fmla="*/ 8 w 46"/>
                <a:gd name="T15" fmla="*/ 8 h 41"/>
                <a:gd name="T16" fmla="*/ 12 w 46"/>
                <a:gd name="T17" fmla="*/ 6 h 41"/>
                <a:gd name="T18" fmla="*/ 19 w 46"/>
                <a:gd name="T19" fmla="*/ 7 h 41"/>
                <a:gd name="T20" fmla="*/ 23 w 46"/>
                <a:gd name="T21" fmla="*/ 1 h 41"/>
                <a:gd name="T22" fmla="*/ 32 w 46"/>
                <a:gd name="T23" fmla="*/ 10 h 41"/>
                <a:gd name="T24" fmla="*/ 34 w 46"/>
                <a:gd name="T25" fmla="*/ 15 h 41"/>
                <a:gd name="T26" fmla="*/ 44 w 46"/>
                <a:gd name="T27" fmla="*/ 11 h 41"/>
                <a:gd name="T28" fmla="*/ 46 w 46"/>
                <a:gd name="T29" fmla="*/ 14 h 41"/>
                <a:gd name="T30" fmla="*/ 37 w 46"/>
                <a:gd name="T31" fmla="*/ 34 h 41"/>
                <a:gd name="T32" fmla="*/ 37 w 46"/>
                <a:gd name="T33" fmla="*/ 34 h 41"/>
                <a:gd name="T34" fmla="*/ 29 w 46"/>
                <a:gd name="T35" fmla="*/ 41 h 41"/>
                <a:gd name="T36" fmla="*/ 26 w 46"/>
                <a:gd name="T37" fmla="*/ 40 h 41"/>
                <a:gd name="T38" fmla="*/ 28 w 46"/>
                <a:gd name="T39" fmla="*/ 37 h 41"/>
                <a:gd name="T40" fmla="*/ 34 w 46"/>
                <a:gd name="T41" fmla="*/ 30 h 41"/>
                <a:gd name="T42" fmla="*/ 34 w 46"/>
                <a:gd name="T43" fmla="*/ 28 h 41"/>
                <a:gd name="T44" fmla="*/ 43 w 46"/>
                <a:gd name="T45" fmla="*/ 14 h 41"/>
                <a:gd name="T46" fmla="*/ 43 w 46"/>
                <a:gd name="T47" fmla="*/ 14 h 41"/>
                <a:gd name="T48" fmla="*/ 43 w 46"/>
                <a:gd name="T49" fmla="*/ 14 h 41"/>
                <a:gd name="T50" fmla="*/ 37 w 46"/>
                <a:gd name="T51" fmla="*/ 16 h 41"/>
                <a:gd name="T52" fmla="*/ 34 w 46"/>
                <a:gd name="T53" fmla="*/ 19 h 41"/>
                <a:gd name="T54" fmla="*/ 31 w 46"/>
                <a:gd name="T55" fmla="*/ 19 h 41"/>
                <a:gd name="T56" fmla="*/ 29 w 46"/>
                <a:gd name="T57" fmla="*/ 11 h 41"/>
                <a:gd name="T58" fmla="*/ 24 w 46"/>
                <a:gd name="T59" fmla="*/ 3 h 41"/>
                <a:gd name="T60" fmla="*/ 22 w 46"/>
                <a:gd name="T61" fmla="*/ 7 h 41"/>
                <a:gd name="T62" fmla="*/ 25 w 46"/>
                <a:gd name="T63" fmla="*/ 16 h 41"/>
                <a:gd name="T64" fmla="*/ 26 w 46"/>
                <a:gd name="T65" fmla="*/ 16 h 41"/>
                <a:gd name="T66" fmla="*/ 25 w 46"/>
                <a:gd name="T67" fmla="*/ 18 h 41"/>
                <a:gd name="T68" fmla="*/ 19 w 46"/>
                <a:gd name="T69" fmla="*/ 13 h 41"/>
                <a:gd name="T70" fmla="*/ 12 w 46"/>
                <a:gd name="T71" fmla="*/ 9 h 41"/>
                <a:gd name="T72" fmla="*/ 9 w 46"/>
                <a:gd name="T73" fmla="*/ 11 h 41"/>
                <a:gd name="T74" fmla="*/ 15 w 46"/>
                <a:gd name="T75" fmla="*/ 18 h 41"/>
                <a:gd name="T76" fmla="*/ 22 w 46"/>
                <a:gd name="T77" fmla="*/ 23 h 41"/>
                <a:gd name="T78" fmla="*/ 20 w 46"/>
                <a:gd name="T79" fmla="*/ 24 h 41"/>
                <a:gd name="T80" fmla="*/ 8 w 46"/>
                <a:gd name="T81" fmla="*/ 22 h 41"/>
                <a:gd name="T82" fmla="*/ 3 w 46"/>
                <a:gd name="T83" fmla="*/ 24 h 41"/>
                <a:gd name="T84" fmla="*/ 10 w 46"/>
                <a:gd name="T85" fmla="*/ 28 h 41"/>
                <a:gd name="T86" fmla="*/ 17 w 46"/>
                <a:gd name="T87" fmla="*/ 29 h 41"/>
                <a:gd name="T88" fmla="*/ 17 w 46"/>
                <a:gd name="T89" fmla="*/ 32 h 41"/>
                <a:gd name="T90" fmla="*/ 13 w 46"/>
                <a:gd name="T91" fmla="*/ 33 h 41"/>
                <a:gd name="T92" fmla="*/ 10 w 46"/>
                <a:gd name="T93" fmla="*/ 37 h 41"/>
                <a:gd name="T94" fmla="*/ 25 w 46"/>
                <a:gd name="T95" fmla="*/ 34 h 41"/>
                <a:gd name="T96" fmla="*/ 26 w 46"/>
                <a:gd name="T9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1">
                  <a:moveTo>
                    <a:pt x="26" y="40"/>
                  </a:moveTo>
                  <a:cubicBezTo>
                    <a:pt x="26" y="39"/>
                    <a:pt x="25" y="38"/>
                    <a:pt x="24" y="37"/>
                  </a:cubicBezTo>
                  <a:cubicBezTo>
                    <a:pt x="24" y="37"/>
                    <a:pt x="24" y="37"/>
                    <a:pt x="24" y="37"/>
                  </a:cubicBezTo>
                  <a:cubicBezTo>
                    <a:pt x="22" y="38"/>
                    <a:pt x="15" y="40"/>
                    <a:pt x="10" y="40"/>
                  </a:cubicBezTo>
                  <a:cubicBezTo>
                    <a:pt x="10" y="40"/>
                    <a:pt x="10" y="40"/>
                    <a:pt x="10" y="40"/>
                  </a:cubicBezTo>
                  <a:cubicBezTo>
                    <a:pt x="9" y="40"/>
                    <a:pt x="7" y="40"/>
                    <a:pt x="7" y="38"/>
                  </a:cubicBezTo>
                  <a:cubicBezTo>
                    <a:pt x="7" y="38"/>
                    <a:pt x="7" y="38"/>
                    <a:pt x="7" y="38"/>
                  </a:cubicBezTo>
                  <a:cubicBezTo>
                    <a:pt x="7" y="37"/>
                    <a:pt x="7" y="37"/>
                    <a:pt x="7" y="37"/>
                  </a:cubicBezTo>
                  <a:cubicBezTo>
                    <a:pt x="7" y="37"/>
                    <a:pt x="7" y="37"/>
                    <a:pt x="7" y="37"/>
                  </a:cubicBezTo>
                  <a:cubicBezTo>
                    <a:pt x="7" y="34"/>
                    <a:pt x="8" y="32"/>
                    <a:pt x="10" y="31"/>
                  </a:cubicBezTo>
                  <a:cubicBezTo>
                    <a:pt x="10" y="31"/>
                    <a:pt x="10" y="31"/>
                    <a:pt x="10" y="31"/>
                  </a:cubicBezTo>
                  <a:cubicBezTo>
                    <a:pt x="10" y="31"/>
                    <a:pt x="9" y="31"/>
                    <a:pt x="9" y="31"/>
                  </a:cubicBezTo>
                  <a:cubicBezTo>
                    <a:pt x="9" y="31"/>
                    <a:pt x="9" y="31"/>
                    <a:pt x="9" y="31"/>
                  </a:cubicBezTo>
                  <a:cubicBezTo>
                    <a:pt x="5" y="30"/>
                    <a:pt x="1" y="29"/>
                    <a:pt x="0" y="24"/>
                  </a:cubicBezTo>
                  <a:cubicBezTo>
                    <a:pt x="0" y="24"/>
                    <a:pt x="0" y="24"/>
                    <a:pt x="0" y="24"/>
                  </a:cubicBezTo>
                  <a:cubicBezTo>
                    <a:pt x="0" y="24"/>
                    <a:pt x="0" y="24"/>
                    <a:pt x="0" y="24"/>
                  </a:cubicBezTo>
                  <a:cubicBezTo>
                    <a:pt x="0" y="24"/>
                    <a:pt x="0" y="24"/>
                    <a:pt x="0" y="24"/>
                  </a:cubicBezTo>
                  <a:cubicBezTo>
                    <a:pt x="1" y="20"/>
                    <a:pt x="5" y="19"/>
                    <a:pt x="8" y="19"/>
                  </a:cubicBezTo>
                  <a:cubicBezTo>
                    <a:pt x="8" y="19"/>
                    <a:pt x="8" y="19"/>
                    <a:pt x="8" y="19"/>
                  </a:cubicBezTo>
                  <a:cubicBezTo>
                    <a:pt x="9" y="19"/>
                    <a:pt x="11" y="19"/>
                    <a:pt x="12" y="19"/>
                  </a:cubicBezTo>
                  <a:cubicBezTo>
                    <a:pt x="12" y="19"/>
                    <a:pt x="12" y="19"/>
                    <a:pt x="12" y="19"/>
                  </a:cubicBezTo>
                  <a:cubicBezTo>
                    <a:pt x="9" y="17"/>
                    <a:pt x="6" y="14"/>
                    <a:pt x="6" y="11"/>
                  </a:cubicBezTo>
                  <a:cubicBezTo>
                    <a:pt x="6" y="11"/>
                    <a:pt x="6" y="11"/>
                    <a:pt x="6" y="11"/>
                  </a:cubicBezTo>
                  <a:cubicBezTo>
                    <a:pt x="6" y="10"/>
                    <a:pt x="7" y="9"/>
                    <a:pt x="8" y="8"/>
                  </a:cubicBezTo>
                  <a:cubicBezTo>
                    <a:pt x="8" y="8"/>
                    <a:pt x="8" y="8"/>
                    <a:pt x="8" y="8"/>
                  </a:cubicBezTo>
                  <a:cubicBezTo>
                    <a:pt x="9" y="7"/>
                    <a:pt x="10" y="6"/>
                    <a:pt x="12" y="6"/>
                  </a:cubicBezTo>
                  <a:cubicBezTo>
                    <a:pt x="12" y="6"/>
                    <a:pt x="12" y="6"/>
                    <a:pt x="12" y="6"/>
                  </a:cubicBezTo>
                  <a:cubicBezTo>
                    <a:pt x="14" y="6"/>
                    <a:pt x="17" y="8"/>
                    <a:pt x="19" y="10"/>
                  </a:cubicBezTo>
                  <a:cubicBezTo>
                    <a:pt x="19" y="10"/>
                    <a:pt x="19" y="10"/>
                    <a:pt x="19" y="10"/>
                  </a:cubicBezTo>
                  <a:cubicBezTo>
                    <a:pt x="19" y="9"/>
                    <a:pt x="19" y="8"/>
                    <a:pt x="19" y="7"/>
                  </a:cubicBezTo>
                  <a:cubicBezTo>
                    <a:pt x="19" y="7"/>
                    <a:pt x="19" y="7"/>
                    <a:pt x="19" y="7"/>
                  </a:cubicBezTo>
                  <a:cubicBezTo>
                    <a:pt x="19" y="4"/>
                    <a:pt x="20" y="2"/>
                    <a:pt x="23" y="1"/>
                  </a:cubicBezTo>
                  <a:cubicBezTo>
                    <a:pt x="23" y="1"/>
                    <a:pt x="23" y="1"/>
                    <a:pt x="23" y="1"/>
                  </a:cubicBezTo>
                  <a:cubicBezTo>
                    <a:pt x="23" y="0"/>
                    <a:pt x="24" y="0"/>
                    <a:pt x="25" y="0"/>
                  </a:cubicBezTo>
                  <a:cubicBezTo>
                    <a:pt x="25" y="0"/>
                    <a:pt x="25" y="0"/>
                    <a:pt x="25" y="0"/>
                  </a:cubicBezTo>
                  <a:cubicBezTo>
                    <a:pt x="29" y="1"/>
                    <a:pt x="31" y="5"/>
                    <a:pt x="32" y="10"/>
                  </a:cubicBezTo>
                  <a:cubicBezTo>
                    <a:pt x="32" y="10"/>
                    <a:pt x="32" y="10"/>
                    <a:pt x="32" y="10"/>
                  </a:cubicBezTo>
                  <a:cubicBezTo>
                    <a:pt x="33" y="12"/>
                    <a:pt x="33" y="14"/>
                    <a:pt x="34" y="15"/>
                  </a:cubicBezTo>
                  <a:cubicBezTo>
                    <a:pt x="34" y="15"/>
                    <a:pt x="34" y="15"/>
                    <a:pt x="34" y="15"/>
                  </a:cubicBezTo>
                  <a:cubicBezTo>
                    <a:pt x="36" y="13"/>
                    <a:pt x="39" y="11"/>
                    <a:pt x="42" y="11"/>
                  </a:cubicBezTo>
                  <a:cubicBezTo>
                    <a:pt x="42" y="11"/>
                    <a:pt x="42" y="11"/>
                    <a:pt x="42" y="11"/>
                  </a:cubicBezTo>
                  <a:cubicBezTo>
                    <a:pt x="43" y="11"/>
                    <a:pt x="44" y="11"/>
                    <a:pt x="44" y="11"/>
                  </a:cubicBezTo>
                  <a:cubicBezTo>
                    <a:pt x="44" y="11"/>
                    <a:pt x="44" y="11"/>
                    <a:pt x="44" y="11"/>
                  </a:cubicBezTo>
                  <a:cubicBezTo>
                    <a:pt x="45" y="11"/>
                    <a:pt x="46" y="13"/>
                    <a:pt x="46" y="14"/>
                  </a:cubicBezTo>
                  <a:cubicBezTo>
                    <a:pt x="46" y="14"/>
                    <a:pt x="46" y="14"/>
                    <a:pt x="46" y="14"/>
                  </a:cubicBezTo>
                  <a:cubicBezTo>
                    <a:pt x="46" y="19"/>
                    <a:pt x="38" y="28"/>
                    <a:pt x="37" y="30"/>
                  </a:cubicBezTo>
                  <a:cubicBezTo>
                    <a:pt x="37" y="30"/>
                    <a:pt x="37" y="30"/>
                    <a:pt x="37" y="30"/>
                  </a:cubicBezTo>
                  <a:cubicBezTo>
                    <a:pt x="37" y="31"/>
                    <a:pt x="37" y="33"/>
                    <a:pt x="37" y="34"/>
                  </a:cubicBezTo>
                  <a:cubicBezTo>
                    <a:pt x="37" y="34"/>
                    <a:pt x="37" y="34"/>
                    <a:pt x="37" y="34"/>
                  </a:cubicBezTo>
                  <a:cubicBezTo>
                    <a:pt x="36" y="34"/>
                    <a:pt x="36" y="34"/>
                    <a:pt x="36" y="34"/>
                  </a:cubicBezTo>
                  <a:cubicBezTo>
                    <a:pt x="37" y="34"/>
                    <a:pt x="37" y="34"/>
                    <a:pt x="37" y="34"/>
                  </a:cubicBezTo>
                  <a:cubicBezTo>
                    <a:pt x="38" y="35"/>
                    <a:pt x="37" y="35"/>
                    <a:pt x="37" y="36"/>
                  </a:cubicBezTo>
                  <a:cubicBezTo>
                    <a:pt x="37" y="36"/>
                    <a:pt x="37" y="36"/>
                    <a:pt x="37" y="36"/>
                  </a:cubicBezTo>
                  <a:cubicBezTo>
                    <a:pt x="29" y="41"/>
                    <a:pt x="29" y="41"/>
                    <a:pt x="29" y="41"/>
                  </a:cubicBezTo>
                  <a:cubicBezTo>
                    <a:pt x="28" y="41"/>
                    <a:pt x="28" y="41"/>
                    <a:pt x="28" y="41"/>
                  </a:cubicBezTo>
                  <a:cubicBezTo>
                    <a:pt x="28" y="41"/>
                    <a:pt x="28" y="41"/>
                    <a:pt x="28" y="41"/>
                  </a:cubicBezTo>
                  <a:cubicBezTo>
                    <a:pt x="27" y="41"/>
                    <a:pt x="27" y="40"/>
                    <a:pt x="26" y="40"/>
                  </a:cubicBezTo>
                  <a:close/>
                  <a:moveTo>
                    <a:pt x="26" y="34"/>
                  </a:moveTo>
                  <a:cubicBezTo>
                    <a:pt x="26" y="34"/>
                    <a:pt x="27" y="36"/>
                    <a:pt x="28" y="37"/>
                  </a:cubicBezTo>
                  <a:cubicBezTo>
                    <a:pt x="28" y="37"/>
                    <a:pt x="28" y="37"/>
                    <a:pt x="28" y="37"/>
                  </a:cubicBezTo>
                  <a:cubicBezTo>
                    <a:pt x="34" y="34"/>
                    <a:pt x="34" y="34"/>
                    <a:pt x="34" y="34"/>
                  </a:cubicBezTo>
                  <a:cubicBezTo>
                    <a:pt x="34" y="33"/>
                    <a:pt x="34" y="31"/>
                    <a:pt x="34" y="30"/>
                  </a:cubicBezTo>
                  <a:cubicBezTo>
                    <a:pt x="34" y="30"/>
                    <a:pt x="34" y="30"/>
                    <a:pt x="34" y="30"/>
                  </a:cubicBezTo>
                  <a:cubicBezTo>
                    <a:pt x="34" y="30"/>
                    <a:pt x="34" y="29"/>
                    <a:pt x="34" y="29"/>
                  </a:cubicBezTo>
                  <a:cubicBezTo>
                    <a:pt x="34" y="29"/>
                    <a:pt x="34" y="29"/>
                    <a:pt x="34" y="29"/>
                  </a:cubicBezTo>
                  <a:cubicBezTo>
                    <a:pt x="34" y="28"/>
                    <a:pt x="34" y="28"/>
                    <a:pt x="34" y="28"/>
                  </a:cubicBezTo>
                  <a:cubicBezTo>
                    <a:pt x="34" y="28"/>
                    <a:pt x="36" y="26"/>
                    <a:pt x="39" y="22"/>
                  </a:cubicBezTo>
                  <a:cubicBezTo>
                    <a:pt x="39" y="22"/>
                    <a:pt x="39" y="22"/>
                    <a:pt x="39" y="22"/>
                  </a:cubicBezTo>
                  <a:cubicBezTo>
                    <a:pt x="41" y="19"/>
                    <a:pt x="43" y="15"/>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2" y="14"/>
                  </a:cubicBezTo>
                  <a:cubicBezTo>
                    <a:pt x="42" y="14"/>
                    <a:pt x="42" y="14"/>
                    <a:pt x="42" y="14"/>
                  </a:cubicBezTo>
                  <a:cubicBezTo>
                    <a:pt x="41" y="14"/>
                    <a:pt x="38" y="15"/>
                    <a:pt x="37" y="16"/>
                  </a:cubicBezTo>
                  <a:cubicBezTo>
                    <a:pt x="37" y="16"/>
                    <a:pt x="37" y="16"/>
                    <a:pt x="37" y="16"/>
                  </a:cubicBezTo>
                  <a:cubicBezTo>
                    <a:pt x="35" y="18"/>
                    <a:pt x="34" y="19"/>
                    <a:pt x="34" y="19"/>
                  </a:cubicBezTo>
                  <a:cubicBezTo>
                    <a:pt x="34" y="19"/>
                    <a:pt x="34" y="19"/>
                    <a:pt x="34" y="19"/>
                  </a:cubicBezTo>
                  <a:cubicBezTo>
                    <a:pt x="33" y="20"/>
                    <a:pt x="33" y="20"/>
                    <a:pt x="32" y="20"/>
                  </a:cubicBezTo>
                  <a:cubicBezTo>
                    <a:pt x="32" y="20"/>
                    <a:pt x="32" y="20"/>
                    <a:pt x="32" y="20"/>
                  </a:cubicBezTo>
                  <a:cubicBezTo>
                    <a:pt x="32" y="20"/>
                    <a:pt x="31" y="19"/>
                    <a:pt x="31" y="19"/>
                  </a:cubicBezTo>
                  <a:cubicBezTo>
                    <a:pt x="31" y="19"/>
                    <a:pt x="31" y="19"/>
                    <a:pt x="31" y="19"/>
                  </a:cubicBezTo>
                  <a:cubicBezTo>
                    <a:pt x="31" y="19"/>
                    <a:pt x="31" y="15"/>
                    <a:pt x="29" y="11"/>
                  </a:cubicBezTo>
                  <a:cubicBezTo>
                    <a:pt x="29" y="11"/>
                    <a:pt x="29" y="11"/>
                    <a:pt x="29" y="11"/>
                  </a:cubicBezTo>
                  <a:cubicBezTo>
                    <a:pt x="28" y="6"/>
                    <a:pt x="26" y="3"/>
                    <a:pt x="25" y="3"/>
                  </a:cubicBezTo>
                  <a:cubicBezTo>
                    <a:pt x="25" y="3"/>
                    <a:pt x="25" y="3"/>
                    <a:pt x="25" y="3"/>
                  </a:cubicBezTo>
                  <a:cubicBezTo>
                    <a:pt x="24" y="3"/>
                    <a:pt x="24" y="3"/>
                    <a:pt x="24" y="3"/>
                  </a:cubicBezTo>
                  <a:cubicBezTo>
                    <a:pt x="24" y="3"/>
                    <a:pt x="24" y="3"/>
                    <a:pt x="24" y="3"/>
                  </a:cubicBezTo>
                  <a:cubicBezTo>
                    <a:pt x="22" y="4"/>
                    <a:pt x="22" y="5"/>
                    <a:pt x="22" y="7"/>
                  </a:cubicBezTo>
                  <a:cubicBezTo>
                    <a:pt x="22" y="7"/>
                    <a:pt x="22" y="7"/>
                    <a:pt x="22" y="7"/>
                  </a:cubicBezTo>
                  <a:cubicBezTo>
                    <a:pt x="22" y="10"/>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7"/>
                    <a:pt x="26" y="18"/>
                    <a:pt x="25" y="18"/>
                  </a:cubicBezTo>
                  <a:cubicBezTo>
                    <a:pt x="25" y="18"/>
                    <a:pt x="25" y="18"/>
                    <a:pt x="25" y="18"/>
                  </a:cubicBezTo>
                  <a:cubicBezTo>
                    <a:pt x="24" y="19"/>
                    <a:pt x="24" y="19"/>
                    <a:pt x="23" y="18"/>
                  </a:cubicBezTo>
                  <a:cubicBezTo>
                    <a:pt x="23" y="18"/>
                    <a:pt x="23" y="18"/>
                    <a:pt x="23" y="18"/>
                  </a:cubicBezTo>
                  <a:cubicBezTo>
                    <a:pt x="23" y="18"/>
                    <a:pt x="21" y="16"/>
                    <a:pt x="19" y="13"/>
                  </a:cubicBezTo>
                  <a:cubicBezTo>
                    <a:pt x="19" y="13"/>
                    <a:pt x="19" y="13"/>
                    <a:pt x="19" y="13"/>
                  </a:cubicBezTo>
                  <a:cubicBezTo>
                    <a:pt x="17" y="11"/>
                    <a:pt x="13" y="9"/>
                    <a:pt x="12" y="9"/>
                  </a:cubicBezTo>
                  <a:cubicBezTo>
                    <a:pt x="12" y="9"/>
                    <a:pt x="12" y="9"/>
                    <a:pt x="12" y="9"/>
                  </a:cubicBezTo>
                  <a:cubicBezTo>
                    <a:pt x="11" y="9"/>
                    <a:pt x="10" y="9"/>
                    <a:pt x="10" y="10"/>
                  </a:cubicBezTo>
                  <a:cubicBezTo>
                    <a:pt x="10" y="10"/>
                    <a:pt x="10" y="10"/>
                    <a:pt x="10" y="10"/>
                  </a:cubicBezTo>
                  <a:cubicBezTo>
                    <a:pt x="9" y="10"/>
                    <a:pt x="9" y="11"/>
                    <a:pt x="9" y="11"/>
                  </a:cubicBezTo>
                  <a:cubicBezTo>
                    <a:pt x="9" y="11"/>
                    <a:pt x="9" y="11"/>
                    <a:pt x="9" y="11"/>
                  </a:cubicBezTo>
                  <a:cubicBezTo>
                    <a:pt x="9" y="12"/>
                    <a:pt x="12" y="16"/>
                    <a:pt x="15" y="18"/>
                  </a:cubicBezTo>
                  <a:cubicBezTo>
                    <a:pt x="15" y="18"/>
                    <a:pt x="15" y="18"/>
                    <a:pt x="15" y="18"/>
                  </a:cubicBezTo>
                  <a:cubicBezTo>
                    <a:pt x="18" y="20"/>
                    <a:pt x="21" y="21"/>
                    <a:pt x="21" y="21"/>
                  </a:cubicBezTo>
                  <a:cubicBezTo>
                    <a:pt x="21" y="21"/>
                    <a:pt x="21" y="21"/>
                    <a:pt x="21" y="21"/>
                  </a:cubicBezTo>
                  <a:cubicBezTo>
                    <a:pt x="22" y="22"/>
                    <a:pt x="22" y="23"/>
                    <a:pt x="22" y="23"/>
                  </a:cubicBezTo>
                  <a:cubicBezTo>
                    <a:pt x="22" y="23"/>
                    <a:pt x="22" y="23"/>
                    <a:pt x="22" y="23"/>
                  </a:cubicBezTo>
                  <a:cubicBezTo>
                    <a:pt x="22" y="24"/>
                    <a:pt x="21" y="24"/>
                    <a:pt x="20" y="24"/>
                  </a:cubicBezTo>
                  <a:cubicBezTo>
                    <a:pt x="20" y="24"/>
                    <a:pt x="20" y="24"/>
                    <a:pt x="20" y="24"/>
                  </a:cubicBezTo>
                  <a:cubicBezTo>
                    <a:pt x="20" y="24"/>
                    <a:pt x="18" y="24"/>
                    <a:pt x="16" y="23"/>
                  </a:cubicBezTo>
                  <a:cubicBezTo>
                    <a:pt x="16" y="23"/>
                    <a:pt x="16" y="23"/>
                    <a:pt x="16" y="23"/>
                  </a:cubicBezTo>
                  <a:cubicBezTo>
                    <a:pt x="13" y="22"/>
                    <a:pt x="10" y="22"/>
                    <a:pt x="8" y="22"/>
                  </a:cubicBezTo>
                  <a:cubicBezTo>
                    <a:pt x="8" y="22"/>
                    <a:pt x="8" y="22"/>
                    <a:pt x="8" y="22"/>
                  </a:cubicBezTo>
                  <a:cubicBezTo>
                    <a:pt x="5" y="22"/>
                    <a:pt x="4" y="23"/>
                    <a:pt x="3" y="24"/>
                  </a:cubicBezTo>
                  <a:cubicBezTo>
                    <a:pt x="3" y="24"/>
                    <a:pt x="3" y="24"/>
                    <a:pt x="3" y="24"/>
                  </a:cubicBezTo>
                  <a:cubicBezTo>
                    <a:pt x="3" y="24"/>
                    <a:pt x="3" y="24"/>
                    <a:pt x="3" y="24"/>
                  </a:cubicBezTo>
                  <a:cubicBezTo>
                    <a:pt x="3" y="24"/>
                    <a:pt x="3" y="24"/>
                    <a:pt x="3" y="24"/>
                  </a:cubicBezTo>
                  <a:cubicBezTo>
                    <a:pt x="3" y="25"/>
                    <a:pt x="6" y="27"/>
                    <a:pt x="10" y="28"/>
                  </a:cubicBezTo>
                  <a:cubicBezTo>
                    <a:pt x="10" y="28"/>
                    <a:pt x="10" y="28"/>
                    <a:pt x="10" y="28"/>
                  </a:cubicBezTo>
                  <a:cubicBezTo>
                    <a:pt x="13" y="29"/>
                    <a:pt x="17" y="29"/>
                    <a:pt x="17" y="29"/>
                  </a:cubicBezTo>
                  <a:cubicBezTo>
                    <a:pt x="17" y="29"/>
                    <a:pt x="17" y="29"/>
                    <a:pt x="17" y="29"/>
                  </a:cubicBezTo>
                  <a:cubicBezTo>
                    <a:pt x="17" y="29"/>
                    <a:pt x="18" y="29"/>
                    <a:pt x="18" y="30"/>
                  </a:cubicBezTo>
                  <a:cubicBezTo>
                    <a:pt x="18" y="30"/>
                    <a:pt x="18" y="30"/>
                    <a:pt x="18" y="30"/>
                  </a:cubicBezTo>
                  <a:cubicBezTo>
                    <a:pt x="18" y="31"/>
                    <a:pt x="18" y="31"/>
                    <a:pt x="17" y="32"/>
                  </a:cubicBezTo>
                  <a:cubicBezTo>
                    <a:pt x="17" y="32"/>
                    <a:pt x="17" y="32"/>
                    <a:pt x="17" y="32"/>
                  </a:cubicBezTo>
                  <a:cubicBezTo>
                    <a:pt x="17" y="32"/>
                    <a:pt x="15" y="32"/>
                    <a:pt x="13" y="33"/>
                  </a:cubicBezTo>
                  <a:cubicBezTo>
                    <a:pt x="13" y="33"/>
                    <a:pt x="13" y="33"/>
                    <a:pt x="13" y="33"/>
                  </a:cubicBezTo>
                  <a:cubicBezTo>
                    <a:pt x="11" y="34"/>
                    <a:pt x="9" y="35"/>
                    <a:pt x="10" y="37"/>
                  </a:cubicBezTo>
                  <a:cubicBezTo>
                    <a:pt x="10" y="37"/>
                    <a:pt x="10" y="37"/>
                    <a:pt x="10" y="37"/>
                  </a:cubicBezTo>
                  <a:cubicBezTo>
                    <a:pt x="10" y="37"/>
                    <a:pt x="10" y="37"/>
                    <a:pt x="10" y="37"/>
                  </a:cubicBezTo>
                  <a:cubicBezTo>
                    <a:pt x="10" y="37"/>
                    <a:pt x="10" y="37"/>
                    <a:pt x="10" y="37"/>
                  </a:cubicBezTo>
                  <a:cubicBezTo>
                    <a:pt x="15" y="37"/>
                    <a:pt x="25" y="34"/>
                    <a:pt x="25" y="34"/>
                  </a:cubicBezTo>
                  <a:cubicBezTo>
                    <a:pt x="25" y="34"/>
                    <a:pt x="25" y="34"/>
                    <a:pt x="25" y="34"/>
                  </a:cubicBezTo>
                  <a:cubicBezTo>
                    <a:pt x="25" y="34"/>
                    <a:pt x="25" y="34"/>
                    <a:pt x="25" y="34"/>
                  </a:cubicBezTo>
                  <a:cubicBezTo>
                    <a:pt x="25" y="34"/>
                    <a:pt x="25" y="34"/>
                    <a:pt x="25" y="34"/>
                  </a:cubicBezTo>
                  <a:cubicBezTo>
                    <a:pt x="25" y="34"/>
                    <a:pt x="26" y="34"/>
                    <a:pt x="26"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17"/>
            <p:cNvSpPr/>
            <p:nvPr/>
          </p:nvSpPr>
          <p:spPr bwMode="auto">
            <a:xfrm>
              <a:off x="2907" y="2496"/>
              <a:ext cx="243" cy="161"/>
            </a:xfrm>
            <a:custGeom>
              <a:avLst/>
              <a:gdLst>
                <a:gd name="T0" fmla="*/ 97 w 103"/>
                <a:gd name="T1" fmla="*/ 56 h 68"/>
                <a:gd name="T2" fmla="*/ 12 w 103"/>
                <a:gd name="T3" fmla="*/ 0 h 68"/>
                <a:gd name="T4" fmla="*/ 0 w 103"/>
                <a:gd name="T5" fmla="*/ 8 h 68"/>
                <a:gd name="T6" fmla="*/ 93 w 103"/>
                <a:gd name="T7" fmla="*/ 68 h 68"/>
                <a:gd name="T8" fmla="*/ 100 w 103"/>
                <a:gd name="T9" fmla="*/ 65 h 68"/>
                <a:gd name="T10" fmla="*/ 97 w 103"/>
                <a:gd name="T11" fmla="*/ 56 h 68"/>
              </a:gdLst>
              <a:ahLst/>
              <a:cxnLst>
                <a:cxn ang="0">
                  <a:pos x="T0" y="T1"/>
                </a:cxn>
                <a:cxn ang="0">
                  <a:pos x="T2" y="T3"/>
                </a:cxn>
                <a:cxn ang="0">
                  <a:pos x="T4" y="T5"/>
                </a:cxn>
                <a:cxn ang="0">
                  <a:pos x="T6" y="T7"/>
                </a:cxn>
                <a:cxn ang="0">
                  <a:pos x="T8" y="T9"/>
                </a:cxn>
                <a:cxn ang="0">
                  <a:pos x="T10" y="T11"/>
                </a:cxn>
              </a:cxnLst>
              <a:rect l="0" t="0" r="r" b="b"/>
              <a:pathLst>
                <a:path w="103" h="68">
                  <a:moveTo>
                    <a:pt x="97" y="56"/>
                  </a:moveTo>
                  <a:cubicBezTo>
                    <a:pt x="97" y="56"/>
                    <a:pt x="39" y="46"/>
                    <a:pt x="12" y="0"/>
                  </a:cubicBezTo>
                  <a:cubicBezTo>
                    <a:pt x="0" y="8"/>
                    <a:pt x="0" y="8"/>
                    <a:pt x="0" y="8"/>
                  </a:cubicBezTo>
                  <a:cubicBezTo>
                    <a:pt x="4" y="12"/>
                    <a:pt x="38" y="60"/>
                    <a:pt x="93" y="68"/>
                  </a:cubicBezTo>
                  <a:cubicBezTo>
                    <a:pt x="93" y="68"/>
                    <a:pt x="98" y="68"/>
                    <a:pt x="100" y="65"/>
                  </a:cubicBezTo>
                  <a:cubicBezTo>
                    <a:pt x="100" y="65"/>
                    <a:pt x="103" y="60"/>
                    <a:pt x="97"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18"/>
            <p:cNvSpPr>
              <a:spLocks noEditPoints="1"/>
            </p:cNvSpPr>
            <p:nvPr/>
          </p:nvSpPr>
          <p:spPr bwMode="auto">
            <a:xfrm>
              <a:off x="2902" y="2494"/>
              <a:ext cx="246" cy="166"/>
            </a:xfrm>
            <a:custGeom>
              <a:avLst/>
              <a:gdLst>
                <a:gd name="T0" fmla="*/ 95 w 104"/>
                <a:gd name="T1" fmla="*/ 70 h 70"/>
                <a:gd name="T2" fmla="*/ 1 w 104"/>
                <a:gd name="T3" fmla="*/ 10 h 70"/>
                <a:gd name="T4" fmla="*/ 1 w 104"/>
                <a:gd name="T5" fmla="*/ 10 h 70"/>
                <a:gd name="T6" fmla="*/ 0 w 104"/>
                <a:gd name="T7" fmla="*/ 9 h 70"/>
                <a:gd name="T8" fmla="*/ 0 w 104"/>
                <a:gd name="T9" fmla="*/ 9 h 70"/>
                <a:gd name="T10" fmla="*/ 1 w 104"/>
                <a:gd name="T11" fmla="*/ 8 h 70"/>
                <a:gd name="T12" fmla="*/ 1 w 104"/>
                <a:gd name="T13" fmla="*/ 8 h 70"/>
                <a:gd name="T14" fmla="*/ 13 w 104"/>
                <a:gd name="T15" fmla="*/ 0 h 70"/>
                <a:gd name="T16" fmla="*/ 14 w 104"/>
                <a:gd name="T17" fmla="*/ 0 h 70"/>
                <a:gd name="T18" fmla="*/ 14 w 104"/>
                <a:gd name="T19" fmla="*/ 0 h 70"/>
                <a:gd name="T20" fmla="*/ 15 w 104"/>
                <a:gd name="T21" fmla="*/ 0 h 70"/>
                <a:gd name="T22" fmla="*/ 15 w 104"/>
                <a:gd name="T23" fmla="*/ 0 h 70"/>
                <a:gd name="T24" fmla="*/ 67 w 104"/>
                <a:gd name="T25" fmla="*/ 45 h 70"/>
                <a:gd name="T26" fmla="*/ 67 w 104"/>
                <a:gd name="T27" fmla="*/ 45 h 70"/>
                <a:gd name="T28" fmla="*/ 99 w 104"/>
                <a:gd name="T29" fmla="*/ 56 h 70"/>
                <a:gd name="T30" fmla="*/ 99 w 104"/>
                <a:gd name="T31" fmla="*/ 56 h 70"/>
                <a:gd name="T32" fmla="*/ 99 w 104"/>
                <a:gd name="T33" fmla="*/ 57 h 70"/>
                <a:gd name="T34" fmla="*/ 98 w 104"/>
                <a:gd name="T35" fmla="*/ 58 h 70"/>
                <a:gd name="T36" fmla="*/ 99 w 104"/>
                <a:gd name="T37" fmla="*/ 57 h 70"/>
                <a:gd name="T38" fmla="*/ 99 w 104"/>
                <a:gd name="T39" fmla="*/ 56 h 70"/>
                <a:gd name="T40" fmla="*/ 100 w 104"/>
                <a:gd name="T41" fmla="*/ 56 h 70"/>
                <a:gd name="T42" fmla="*/ 104 w 104"/>
                <a:gd name="T43" fmla="*/ 63 h 70"/>
                <a:gd name="T44" fmla="*/ 104 w 104"/>
                <a:gd name="T45" fmla="*/ 63 h 70"/>
                <a:gd name="T46" fmla="*/ 103 w 104"/>
                <a:gd name="T47" fmla="*/ 67 h 70"/>
                <a:gd name="T48" fmla="*/ 103 w 104"/>
                <a:gd name="T49" fmla="*/ 67 h 70"/>
                <a:gd name="T50" fmla="*/ 96 w 104"/>
                <a:gd name="T51" fmla="*/ 70 h 70"/>
                <a:gd name="T52" fmla="*/ 96 w 104"/>
                <a:gd name="T53" fmla="*/ 70 h 70"/>
                <a:gd name="T54" fmla="*/ 95 w 104"/>
                <a:gd name="T55" fmla="*/ 70 h 70"/>
                <a:gd name="T56" fmla="*/ 95 w 104"/>
                <a:gd name="T57" fmla="*/ 67 h 70"/>
                <a:gd name="T58" fmla="*/ 96 w 104"/>
                <a:gd name="T59" fmla="*/ 67 h 70"/>
                <a:gd name="T60" fmla="*/ 96 w 104"/>
                <a:gd name="T61" fmla="*/ 67 h 70"/>
                <a:gd name="T62" fmla="*/ 100 w 104"/>
                <a:gd name="T63" fmla="*/ 66 h 70"/>
                <a:gd name="T64" fmla="*/ 100 w 104"/>
                <a:gd name="T65" fmla="*/ 66 h 70"/>
                <a:gd name="T66" fmla="*/ 101 w 104"/>
                <a:gd name="T67" fmla="*/ 63 h 70"/>
                <a:gd name="T68" fmla="*/ 101 w 104"/>
                <a:gd name="T69" fmla="*/ 63 h 70"/>
                <a:gd name="T70" fmla="*/ 98 w 104"/>
                <a:gd name="T71" fmla="*/ 59 h 70"/>
                <a:gd name="T72" fmla="*/ 98 w 104"/>
                <a:gd name="T73" fmla="*/ 59 h 70"/>
                <a:gd name="T74" fmla="*/ 13 w 104"/>
                <a:gd name="T75" fmla="*/ 3 h 70"/>
                <a:gd name="T76" fmla="*/ 13 w 104"/>
                <a:gd name="T77" fmla="*/ 3 h 70"/>
                <a:gd name="T78" fmla="*/ 4 w 104"/>
                <a:gd name="T79" fmla="*/ 9 h 70"/>
                <a:gd name="T80" fmla="*/ 95 w 104"/>
                <a:gd name="T81"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70">
                  <a:moveTo>
                    <a:pt x="95" y="70"/>
                  </a:moveTo>
                  <a:cubicBezTo>
                    <a:pt x="39" y="63"/>
                    <a:pt x="4" y="14"/>
                    <a:pt x="1" y="10"/>
                  </a:cubicBezTo>
                  <a:cubicBezTo>
                    <a:pt x="1" y="10"/>
                    <a:pt x="1" y="10"/>
                    <a:pt x="1" y="10"/>
                  </a:cubicBezTo>
                  <a:cubicBezTo>
                    <a:pt x="0" y="10"/>
                    <a:pt x="0" y="9"/>
                    <a:pt x="0" y="9"/>
                  </a:cubicBezTo>
                  <a:cubicBezTo>
                    <a:pt x="0" y="9"/>
                    <a:pt x="0" y="9"/>
                    <a:pt x="0" y="9"/>
                  </a:cubicBezTo>
                  <a:cubicBezTo>
                    <a:pt x="0" y="9"/>
                    <a:pt x="1" y="8"/>
                    <a:pt x="1" y="8"/>
                  </a:cubicBezTo>
                  <a:cubicBezTo>
                    <a:pt x="1" y="8"/>
                    <a:pt x="1" y="8"/>
                    <a:pt x="1" y="8"/>
                  </a:cubicBezTo>
                  <a:cubicBezTo>
                    <a:pt x="13" y="0"/>
                    <a:pt x="13" y="0"/>
                    <a:pt x="13" y="0"/>
                  </a:cubicBezTo>
                  <a:cubicBezTo>
                    <a:pt x="13" y="0"/>
                    <a:pt x="14" y="0"/>
                    <a:pt x="14" y="0"/>
                  </a:cubicBezTo>
                  <a:cubicBezTo>
                    <a:pt x="14" y="0"/>
                    <a:pt x="14" y="0"/>
                    <a:pt x="14" y="0"/>
                  </a:cubicBezTo>
                  <a:cubicBezTo>
                    <a:pt x="15" y="0"/>
                    <a:pt x="15" y="0"/>
                    <a:pt x="15" y="0"/>
                  </a:cubicBezTo>
                  <a:cubicBezTo>
                    <a:pt x="15" y="0"/>
                    <a:pt x="15" y="0"/>
                    <a:pt x="15" y="0"/>
                  </a:cubicBezTo>
                  <a:cubicBezTo>
                    <a:pt x="29" y="23"/>
                    <a:pt x="50" y="37"/>
                    <a:pt x="67" y="45"/>
                  </a:cubicBezTo>
                  <a:cubicBezTo>
                    <a:pt x="67" y="45"/>
                    <a:pt x="67" y="45"/>
                    <a:pt x="67" y="45"/>
                  </a:cubicBezTo>
                  <a:cubicBezTo>
                    <a:pt x="85" y="53"/>
                    <a:pt x="99" y="56"/>
                    <a:pt x="99" y="56"/>
                  </a:cubicBezTo>
                  <a:cubicBezTo>
                    <a:pt x="99" y="56"/>
                    <a:pt x="99" y="56"/>
                    <a:pt x="99" y="56"/>
                  </a:cubicBezTo>
                  <a:cubicBezTo>
                    <a:pt x="99" y="57"/>
                    <a:pt x="99" y="57"/>
                    <a:pt x="99" y="57"/>
                  </a:cubicBezTo>
                  <a:cubicBezTo>
                    <a:pt x="98" y="58"/>
                    <a:pt x="98" y="58"/>
                    <a:pt x="98" y="58"/>
                  </a:cubicBezTo>
                  <a:cubicBezTo>
                    <a:pt x="99" y="57"/>
                    <a:pt x="99" y="57"/>
                    <a:pt x="99" y="57"/>
                  </a:cubicBezTo>
                  <a:cubicBezTo>
                    <a:pt x="99" y="56"/>
                    <a:pt x="99" y="56"/>
                    <a:pt x="99" y="56"/>
                  </a:cubicBezTo>
                  <a:cubicBezTo>
                    <a:pt x="100" y="56"/>
                    <a:pt x="100" y="56"/>
                    <a:pt x="100" y="56"/>
                  </a:cubicBezTo>
                  <a:cubicBezTo>
                    <a:pt x="103" y="58"/>
                    <a:pt x="104" y="61"/>
                    <a:pt x="104" y="63"/>
                  </a:cubicBezTo>
                  <a:cubicBezTo>
                    <a:pt x="104" y="63"/>
                    <a:pt x="104" y="63"/>
                    <a:pt x="104" y="63"/>
                  </a:cubicBezTo>
                  <a:cubicBezTo>
                    <a:pt x="104" y="65"/>
                    <a:pt x="103" y="67"/>
                    <a:pt x="103" y="67"/>
                  </a:cubicBezTo>
                  <a:cubicBezTo>
                    <a:pt x="103" y="67"/>
                    <a:pt x="103" y="67"/>
                    <a:pt x="103" y="67"/>
                  </a:cubicBezTo>
                  <a:cubicBezTo>
                    <a:pt x="101" y="70"/>
                    <a:pt x="97" y="70"/>
                    <a:pt x="96" y="70"/>
                  </a:cubicBezTo>
                  <a:cubicBezTo>
                    <a:pt x="96" y="70"/>
                    <a:pt x="96" y="70"/>
                    <a:pt x="96" y="70"/>
                  </a:cubicBezTo>
                  <a:cubicBezTo>
                    <a:pt x="95" y="70"/>
                    <a:pt x="95" y="70"/>
                    <a:pt x="95" y="70"/>
                  </a:cubicBezTo>
                  <a:close/>
                  <a:moveTo>
                    <a:pt x="95" y="67"/>
                  </a:moveTo>
                  <a:cubicBezTo>
                    <a:pt x="95" y="67"/>
                    <a:pt x="95" y="67"/>
                    <a:pt x="96" y="67"/>
                  </a:cubicBezTo>
                  <a:cubicBezTo>
                    <a:pt x="96" y="67"/>
                    <a:pt x="96" y="67"/>
                    <a:pt x="96" y="67"/>
                  </a:cubicBezTo>
                  <a:cubicBezTo>
                    <a:pt x="97" y="67"/>
                    <a:pt x="99" y="67"/>
                    <a:pt x="100" y="66"/>
                  </a:cubicBezTo>
                  <a:cubicBezTo>
                    <a:pt x="100" y="66"/>
                    <a:pt x="100" y="66"/>
                    <a:pt x="100" y="66"/>
                  </a:cubicBezTo>
                  <a:cubicBezTo>
                    <a:pt x="100" y="66"/>
                    <a:pt x="101" y="64"/>
                    <a:pt x="101" y="63"/>
                  </a:cubicBezTo>
                  <a:cubicBezTo>
                    <a:pt x="101" y="63"/>
                    <a:pt x="101" y="63"/>
                    <a:pt x="101" y="63"/>
                  </a:cubicBezTo>
                  <a:cubicBezTo>
                    <a:pt x="101" y="61"/>
                    <a:pt x="100" y="60"/>
                    <a:pt x="98" y="59"/>
                  </a:cubicBezTo>
                  <a:cubicBezTo>
                    <a:pt x="98" y="59"/>
                    <a:pt x="98" y="59"/>
                    <a:pt x="98" y="59"/>
                  </a:cubicBezTo>
                  <a:cubicBezTo>
                    <a:pt x="94" y="58"/>
                    <a:pt x="40" y="47"/>
                    <a:pt x="13" y="3"/>
                  </a:cubicBezTo>
                  <a:cubicBezTo>
                    <a:pt x="13" y="3"/>
                    <a:pt x="13" y="3"/>
                    <a:pt x="13" y="3"/>
                  </a:cubicBezTo>
                  <a:cubicBezTo>
                    <a:pt x="4" y="9"/>
                    <a:pt x="4" y="9"/>
                    <a:pt x="4" y="9"/>
                  </a:cubicBezTo>
                  <a:cubicBezTo>
                    <a:pt x="11" y="18"/>
                    <a:pt x="44" y="60"/>
                    <a:pt x="95" y="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19"/>
            <p:cNvSpPr/>
            <p:nvPr/>
          </p:nvSpPr>
          <p:spPr bwMode="auto">
            <a:xfrm>
              <a:off x="2907" y="2496"/>
              <a:ext cx="42" cy="41"/>
            </a:xfrm>
            <a:custGeom>
              <a:avLst/>
              <a:gdLst>
                <a:gd name="T0" fmla="*/ 28 w 42"/>
                <a:gd name="T1" fmla="*/ 0 h 41"/>
                <a:gd name="T2" fmla="*/ 0 w 42"/>
                <a:gd name="T3" fmla="*/ 19 h 41"/>
                <a:gd name="T4" fmla="*/ 16 w 42"/>
                <a:gd name="T5" fmla="*/ 41 h 41"/>
                <a:gd name="T6" fmla="*/ 42 w 42"/>
                <a:gd name="T7" fmla="*/ 22 h 41"/>
                <a:gd name="T8" fmla="*/ 28 w 42"/>
                <a:gd name="T9" fmla="*/ 0 h 41"/>
              </a:gdLst>
              <a:ahLst/>
              <a:cxnLst>
                <a:cxn ang="0">
                  <a:pos x="T0" y="T1"/>
                </a:cxn>
                <a:cxn ang="0">
                  <a:pos x="T2" y="T3"/>
                </a:cxn>
                <a:cxn ang="0">
                  <a:pos x="T4" y="T5"/>
                </a:cxn>
                <a:cxn ang="0">
                  <a:pos x="T6" y="T7"/>
                </a:cxn>
                <a:cxn ang="0">
                  <a:pos x="T8" y="T9"/>
                </a:cxn>
              </a:cxnLst>
              <a:rect l="0" t="0" r="r" b="b"/>
              <a:pathLst>
                <a:path w="42" h="41">
                  <a:moveTo>
                    <a:pt x="28" y="0"/>
                  </a:moveTo>
                  <a:lnTo>
                    <a:pt x="0" y="19"/>
                  </a:lnTo>
                  <a:lnTo>
                    <a:pt x="16" y="41"/>
                  </a:lnTo>
                  <a:lnTo>
                    <a:pt x="42" y="22"/>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20"/>
            <p:cNvSpPr>
              <a:spLocks noEditPoints="1"/>
            </p:cNvSpPr>
            <p:nvPr/>
          </p:nvSpPr>
          <p:spPr bwMode="auto">
            <a:xfrm>
              <a:off x="2902" y="2494"/>
              <a:ext cx="49" cy="47"/>
            </a:xfrm>
            <a:custGeom>
              <a:avLst/>
              <a:gdLst>
                <a:gd name="T0" fmla="*/ 8 w 21"/>
                <a:gd name="T1" fmla="*/ 19 h 20"/>
                <a:gd name="T2" fmla="*/ 1 w 21"/>
                <a:gd name="T3" fmla="*/ 10 h 20"/>
                <a:gd name="T4" fmla="*/ 0 w 21"/>
                <a:gd name="T5" fmla="*/ 9 h 20"/>
                <a:gd name="T6" fmla="*/ 0 w 21"/>
                <a:gd name="T7" fmla="*/ 9 h 20"/>
                <a:gd name="T8" fmla="*/ 1 w 21"/>
                <a:gd name="T9" fmla="*/ 8 h 20"/>
                <a:gd name="T10" fmla="*/ 1 w 21"/>
                <a:gd name="T11" fmla="*/ 8 h 20"/>
                <a:gd name="T12" fmla="*/ 13 w 21"/>
                <a:gd name="T13" fmla="*/ 0 h 20"/>
                <a:gd name="T14" fmla="*/ 14 w 21"/>
                <a:gd name="T15" fmla="*/ 0 h 20"/>
                <a:gd name="T16" fmla="*/ 14 w 21"/>
                <a:gd name="T17" fmla="*/ 0 h 20"/>
                <a:gd name="T18" fmla="*/ 15 w 21"/>
                <a:gd name="T19" fmla="*/ 0 h 20"/>
                <a:gd name="T20" fmla="*/ 15 w 21"/>
                <a:gd name="T21" fmla="*/ 0 h 20"/>
                <a:gd name="T22" fmla="*/ 21 w 21"/>
                <a:gd name="T23" fmla="*/ 9 h 20"/>
                <a:gd name="T24" fmla="*/ 21 w 21"/>
                <a:gd name="T25" fmla="*/ 11 h 20"/>
                <a:gd name="T26" fmla="*/ 21 w 21"/>
                <a:gd name="T27" fmla="*/ 11 h 20"/>
                <a:gd name="T28" fmla="*/ 10 w 21"/>
                <a:gd name="T29" fmla="*/ 19 h 20"/>
                <a:gd name="T30" fmla="*/ 9 w 21"/>
                <a:gd name="T31" fmla="*/ 20 h 20"/>
                <a:gd name="T32" fmla="*/ 9 w 21"/>
                <a:gd name="T33" fmla="*/ 20 h 20"/>
                <a:gd name="T34" fmla="*/ 8 w 21"/>
                <a:gd name="T35" fmla="*/ 19 h 20"/>
                <a:gd name="T36" fmla="*/ 4 w 21"/>
                <a:gd name="T37" fmla="*/ 9 h 20"/>
                <a:gd name="T38" fmla="*/ 10 w 21"/>
                <a:gd name="T39" fmla="*/ 16 h 20"/>
                <a:gd name="T40" fmla="*/ 18 w 21"/>
                <a:gd name="T41" fmla="*/ 10 h 20"/>
                <a:gd name="T42" fmla="*/ 13 w 21"/>
                <a:gd name="T43" fmla="*/ 3 h 20"/>
                <a:gd name="T44" fmla="*/ 4 w 21"/>
                <a:gd name="T45" fmla="*/ 9 h 20"/>
                <a:gd name="T46" fmla="*/ 13 w 21"/>
                <a:gd name="T47" fmla="*/ 2 h 20"/>
                <a:gd name="T48" fmla="*/ 14 w 21"/>
                <a:gd name="T49" fmla="*/ 1 h 20"/>
                <a:gd name="T50" fmla="*/ 13 w 21"/>
                <a:gd name="T5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8" y="19"/>
                  </a:moveTo>
                  <a:cubicBezTo>
                    <a:pt x="1" y="10"/>
                    <a:pt x="1" y="10"/>
                    <a:pt x="1" y="10"/>
                  </a:cubicBezTo>
                  <a:cubicBezTo>
                    <a:pt x="0" y="10"/>
                    <a:pt x="0" y="9"/>
                    <a:pt x="0" y="9"/>
                  </a:cubicBezTo>
                  <a:cubicBezTo>
                    <a:pt x="0" y="9"/>
                    <a:pt x="0" y="9"/>
                    <a:pt x="0" y="9"/>
                  </a:cubicBezTo>
                  <a:cubicBezTo>
                    <a:pt x="0" y="8"/>
                    <a:pt x="1" y="8"/>
                    <a:pt x="1" y="8"/>
                  </a:cubicBezTo>
                  <a:cubicBezTo>
                    <a:pt x="1" y="8"/>
                    <a:pt x="1" y="8"/>
                    <a:pt x="1" y="8"/>
                  </a:cubicBezTo>
                  <a:cubicBezTo>
                    <a:pt x="13" y="0"/>
                    <a:pt x="13" y="0"/>
                    <a:pt x="13" y="0"/>
                  </a:cubicBezTo>
                  <a:cubicBezTo>
                    <a:pt x="13" y="0"/>
                    <a:pt x="14" y="0"/>
                    <a:pt x="14" y="0"/>
                  </a:cubicBezTo>
                  <a:cubicBezTo>
                    <a:pt x="14" y="0"/>
                    <a:pt x="14" y="0"/>
                    <a:pt x="14" y="0"/>
                  </a:cubicBezTo>
                  <a:cubicBezTo>
                    <a:pt x="14" y="0"/>
                    <a:pt x="15" y="0"/>
                    <a:pt x="15" y="0"/>
                  </a:cubicBezTo>
                  <a:cubicBezTo>
                    <a:pt x="15" y="0"/>
                    <a:pt x="15" y="0"/>
                    <a:pt x="15" y="0"/>
                  </a:cubicBezTo>
                  <a:cubicBezTo>
                    <a:pt x="21" y="9"/>
                    <a:pt x="21" y="9"/>
                    <a:pt x="21" y="9"/>
                  </a:cubicBezTo>
                  <a:cubicBezTo>
                    <a:pt x="21" y="10"/>
                    <a:pt x="21" y="11"/>
                    <a:pt x="21" y="11"/>
                  </a:cubicBezTo>
                  <a:cubicBezTo>
                    <a:pt x="21" y="11"/>
                    <a:pt x="21" y="11"/>
                    <a:pt x="21" y="11"/>
                  </a:cubicBezTo>
                  <a:cubicBezTo>
                    <a:pt x="10" y="19"/>
                    <a:pt x="10" y="19"/>
                    <a:pt x="10" y="19"/>
                  </a:cubicBezTo>
                  <a:cubicBezTo>
                    <a:pt x="10" y="20"/>
                    <a:pt x="10" y="20"/>
                    <a:pt x="9" y="20"/>
                  </a:cubicBezTo>
                  <a:cubicBezTo>
                    <a:pt x="9" y="20"/>
                    <a:pt x="9" y="20"/>
                    <a:pt x="9" y="20"/>
                  </a:cubicBezTo>
                  <a:cubicBezTo>
                    <a:pt x="9" y="20"/>
                    <a:pt x="9" y="19"/>
                    <a:pt x="8" y="19"/>
                  </a:cubicBezTo>
                  <a:close/>
                  <a:moveTo>
                    <a:pt x="4" y="9"/>
                  </a:moveTo>
                  <a:cubicBezTo>
                    <a:pt x="10" y="16"/>
                    <a:pt x="10" y="16"/>
                    <a:pt x="10" y="16"/>
                  </a:cubicBezTo>
                  <a:cubicBezTo>
                    <a:pt x="18" y="10"/>
                    <a:pt x="18" y="10"/>
                    <a:pt x="18" y="10"/>
                  </a:cubicBezTo>
                  <a:cubicBezTo>
                    <a:pt x="13" y="3"/>
                    <a:pt x="13" y="3"/>
                    <a:pt x="13" y="3"/>
                  </a:cubicBezTo>
                  <a:cubicBezTo>
                    <a:pt x="4" y="9"/>
                    <a:pt x="4" y="9"/>
                    <a:pt x="4" y="9"/>
                  </a:cubicBezTo>
                  <a:close/>
                  <a:moveTo>
                    <a:pt x="13" y="2"/>
                  </a:moveTo>
                  <a:cubicBezTo>
                    <a:pt x="14" y="1"/>
                    <a:pt x="14" y="1"/>
                    <a:pt x="14" y="1"/>
                  </a:cubicBezTo>
                  <a:cubicBezTo>
                    <a:pt x="13" y="2"/>
                    <a:pt x="13" y="2"/>
                    <a:pt x="13"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21"/>
            <p:cNvSpPr/>
            <p:nvPr/>
          </p:nvSpPr>
          <p:spPr bwMode="auto">
            <a:xfrm>
              <a:off x="3318" y="2622"/>
              <a:ext cx="166" cy="159"/>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22"/>
            <p:cNvSpPr>
              <a:spLocks noEditPoints="1"/>
            </p:cNvSpPr>
            <p:nvPr/>
          </p:nvSpPr>
          <p:spPr bwMode="auto">
            <a:xfrm>
              <a:off x="3314" y="2619"/>
              <a:ext cx="175" cy="164"/>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01" name="矩形 600"/>
          <p:cNvSpPr/>
          <p:nvPr/>
        </p:nvSpPr>
        <p:spPr>
          <a:xfrm>
            <a:off x="3986345" y="5150200"/>
            <a:ext cx="4219310" cy="369332"/>
          </a:xfrm>
          <a:prstGeom prst="rect">
            <a:avLst/>
          </a:prstGeom>
          <a:noFill/>
        </p:spPr>
        <p:txBody>
          <a:bodyPr wrap="square">
            <a:spAutoFit/>
          </a:bodyPr>
          <a:lstStyle/>
          <a:p>
            <a:pPr algn="ctr"/>
            <a:r>
              <a:rPr lang="en-US" altLang="zh-CN" dirty="0" smtClean="0">
                <a:solidFill>
                  <a:srgbClr val="6CA83A"/>
                </a:solidFill>
                <a:latin typeface="+mn-lt"/>
                <a:ea typeface="+mn-ea"/>
                <a:cs typeface="+mn-ea"/>
                <a:sym typeface="+mn-lt"/>
              </a:rPr>
              <a:t> THANKS FOR WATCHING</a:t>
            </a:r>
            <a:endParaRPr lang="zh-CN" altLang="en-US"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21" y="461788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smtClean="0">
                <a:solidFill>
                  <a:srgbClr val="6CA83A"/>
                </a:solidFill>
                <a:latin typeface="+mn-lt"/>
                <a:ea typeface="+mn-ea"/>
                <a:cs typeface="+mn-ea"/>
                <a:sym typeface="+mn-lt"/>
              </a:rPr>
              <a:t>感谢观看 一起奋斗吧</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450295"/>
            <a:ext cx="2895600" cy="275590"/>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cs typeface="+mn-ea"/>
                <a:sym typeface="+mn-lt"/>
              </a:rPr>
              <a:t>亮亮图文</a:t>
            </a:r>
            <a:endParaRPr lang="zh-CN" altLang="en-US" sz="1200" dirty="0" smtClean="0">
              <a:solidFill>
                <a:srgbClr val="6CA83A"/>
              </a:solidFill>
              <a:latin typeface="+mn-lt"/>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7"/>
                                        </p:tgtEl>
                                        <p:attrNameLst>
                                          <p:attrName>style.visibility</p:attrName>
                                        </p:attrNameLst>
                                      </p:cBhvr>
                                      <p:to>
                                        <p:strVal val="visible"/>
                                      </p:to>
                                    </p:set>
                                    <p:animEffect transition="in" filter="fade">
                                      <p:cBhvr>
                                        <p:cTn id="7" dur="1000"/>
                                        <p:tgtEl>
                                          <p:spTgt spid="437"/>
                                        </p:tgtEl>
                                      </p:cBhvr>
                                    </p:animEffect>
                                    <p:anim calcmode="lin" valueType="num">
                                      <p:cBhvr>
                                        <p:cTn id="8" dur="1000" fill="hold"/>
                                        <p:tgtEl>
                                          <p:spTgt spid="437"/>
                                        </p:tgtEl>
                                        <p:attrNameLst>
                                          <p:attrName>ppt_x</p:attrName>
                                        </p:attrNameLst>
                                      </p:cBhvr>
                                      <p:tavLst>
                                        <p:tav tm="0">
                                          <p:val>
                                            <p:strVal val="#ppt_x"/>
                                          </p:val>
                                        </p:tav>
                                        <p:tav tm="100000">
                                          <p:val>
                                            <p:strVal val="#ppt_x"/>
                                          </p:val>
                                        </p:tav>
                                      </p:tavLst>
                                    </p:anim>
                                    <p:anim calcmode="lin" valueType="num">
                                      <p:cBhvr>
                                        <p:cTn id="9" dur="1000" fill="hold"/>
                                        <p:tgtEl>
                                          <p:spTgt spid="43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p:cTn id="13" dur="500" fill="hold"/>
                                        <p:tgtEl>
                                          <p:spTgt spid="17"/>
                                        </p:tgtEl>
                                        <p:attrNameLst>
                                          <p:attrName>ppt_w</p:attrName>
                                        </p:attrNameLst>
                                      </p:cBhvr>
                                      <p:tavLst>
                                        <p:tav tm="0">
                                          <p:val>
                                            <p:fltVal val="0"/>
                                          </p:val>
                                        </p:tav>
                                        <p:tav tm="100000">
                                          <p:val>
                                            <p:strVal val="#ppt_w"/>
                                          </p:val>
                                        </p:tav>
                                      </p:tavLst>
                                    </p:anim>
                                    <p:anim calcmode="lin" valueType="num">
                                      <p:cBhvr>
                                        <p:cTn id="14" dur="500" fill="hold"/>
                                        <p:tgtEl>
                                          <p:spTgt spid="17"/>
                                        </p:tgtEl>
                                        <p:attrNameLst>
                                          <p:attrName>ppt_h</p:attrName>
                                        </p:attrNameLst>
                                      </p:cBhvr>
                                      <p:tavLst>
                                        <p:tav tm="0">
                                          <p:val>
                                            <p:fltVal val="0"/>
                                          </p:val>
                                        </p:tav>
                                        <p:tav tm="100000">
                                          <p:val>
                                            <p:strVal val="#ppt_h"/>
                                          </p:val>
                                        </p:tav>
                                      </p:tavLst>
                                    </p:anim>
                                    <p:animEffect transition="in" filter="fade">
                                      <p:cBhvr>
                                        <p:cTn id="15" dur="500"/>
                                        <p:tgtEl>
                                          <p:spTgt spid="17"/>
                                        </p:tgtEl>
                                      </p:cBhvr>
                                    </p:animEffect>
                                  </p:childTnLst>
                                </p:cTn>
                              </p:par>
                            </p:childTnLst>
                          </p:cTn>
                        </p:par>
                        <p:par>
                          <p:cTn id="16" fill="hold">
                            <p:stCondLst>
                              <p:cond delay="1500"/>
                            </p:stCondLst>
                            <p:childTnLst>
                              <p:par>
                                <p:cTn id="17" presetID="56" presetClass="entr" presetSubtype="0" fill="hold" grpId="0" nodeType="afterEffect">
                                  <p:stCondLst>
                                    <p:cond delay="0"/>
                                  </p:stCondLst>
                                  <p:iterate type="lt">
                                    <p:tmPct val="10000"/>
                                  </p:iterate>
                                  <p:childTnLst>
                                    <p:set>
                                      <p:cBhvr>
                                        <p:cTn id="18" dur="1" fill="hold">
                                          <p:stCondLst>
                                            <p:cond delay="0"/>
                                          </p:stCondLst>
                                        </p:cTn>
                                        <p:tgtEl>
                                          <p:spTgt spid="602"/>
                                        </p:tgtEl>
                                        <p:attrNameLst>
                                          <p:attrName>style.visibility</p:attrName>
                                        </p:attrNameLst>
                                      </p:cBhvr>
                                      <p:to>
                                        <p:strVal val="visible"/>
                                      </p:to>
                                    </p:set>
                                    <p:anim by="(-#ppt_w*2)" calcmode="lin" valueType="num">
                                      <p:cBhvr rctx="PPT">
                                        <p:cTn id="19" dur="500" autoRev="1" fill="hold">
                                          <p:stCondLst>
                                            <p:cond delay="0"/>
                                          </p:stCondLst>
                                        </p:cTn>
                                        <p:tgtEl>
                                          <p:spTgt spid="602"/>
                                        </p:tgtEl>
                                        <p:attrNameLst>
                                          <p:attrName>ppt_w</p:attrName>
                                        </p:attrNameLst>
                                      </p:cBhvr>
                                    </p:anim>
                                    <p:anim by="(#ppt_w*0.50)" calcmode="lin" valueType="num">
                                      <p:cBhvr>
                                        <p:cTn id="20" dur="500" decel="50000" autoRev="1" fill="hold">
                                          <p:stCondLst>
                                            <p:cond delay="0"/>
                                          </p:stCondLst>
                                        </p:cTn>
                                        <p:tgtEl>
                                          <p:spTgt spid="602"/>
                                        </p:tgtEl>
                                        <p:attrNameLst>
                                          <p:attrName>ppt_x</p:attrName>
                                        </p:attrNameLst>
                                      </p:cBhvr>
                                    </p:anim>
                                    <p:anim from="(-#ppt_h/2)" to="(#ppt_y)" calcmode="lin" valueType="num">
                                      <p:cBhvr>
                                        <p:cTn id="21" dur="1000" fill="hold">
                                          <p:stCondLst>
                                            <p:cond delay="0"/>
                                          </p:stCondLst>
                                        </p:cTn>
                                        <p:tgtEl>
                                          <p:spTgt spid="602"/>
                                        </p:tgtEl>
                                        <p:attrNameLst>
                                          <p:attrName>ppt_y</p:attrName>
                                        </p:attrNameLst>
                                      </p:cBhvr>
                                    </p:anim>
                                    <p:animRot by="21600000">
                                      <p:cBhvr>
                                        <p:cTn id="22" dur="1000" fill="hold">
                                          <p:stCondLst>
                                            <p:cond delay="0"/>
                                          </p:stCondLst>
                                        </p:cTn>
                                        <p:tgtEl>
                                          <p:spTgt spid="602"/>
                                        </p:tgtEl>
                                        <p:attrNameLst>
                                          <p:attrName>r</p:attrName>
                                        </p:attrNameLst>
                                      </p:cBhvr>
                                    </p:animRot>
                                  </p:childTnLst>
                                </p:cTn>
                              </p:par>
                            </p:childTnLst>
                          </p:cTn>
                        </p:par>
                        <p:par>
                          <p:cTn id="23" fill="hold">
                            <p:stCondLst>
                              <p:cond delay="3400"/>
                            </p:stCondLst>
                            <p:childTnLst>
                              <p:par>
                                <p:cTn id="24" presetID="22" presetClass="entr" presetSubtype="8" fill="hold" grpId="0" nodeType="afterEffect">
                                  <p:stCondLst>
                                    <p:cond delay="0"/>
                                  </p:stCondLst>
                                  <p:childTnLst>
                                    <p:set>
                                      <p:cBhvr>
                                        <p:cTn id="25" dur="1" fill="hold">
                                          <p:stCondLst>
                                            <p:cond delay="0"/>
                                          </p:stCondLst>
                                        </p:cTn>
                                        <p:tgtEl>
                                          <p:spTgt spid="601"/>
                                        </p:tgtEl>
                                        <p:attrNameLst>
                                          <p:attrName>style.visibility</p:attrName>
                                        </p:attrNameLst>
                                      </p:cBhvr>
                                      <p:to>
                                        <p:strVal val="visible"/>
                                      </p:to>
                                    </p:set>
                                    <p:animEffect transition="in" filter="wipe(left)">
                                      <p:cBhvr>
                                        <p:cTn id="26" dur="500"/>
                                        <p:tgtEl>
                                          <p:spTgt spid="601"/>
                                        </p:tgtEl>
                                      </p:cBhvr>
                                    </p:animEffect>
                                  </p:childTnLst>
                                </p:cTn>
                              </p:par>
                            </p:childTnLst>
                          </p:cTn>
                        </p:par>
                        <p:par>
                          <p:cTn id="27" fill="hold">
                            <p:stCondLst>
                              <p:cond delay="3900"/>
                            </p:stCondLst>
                            <p:childTnLst>
                              <p:par>
                                <p:cTn id="28" presetID="10" presetClass="entr" presetSubtype="0" fill="hold" grpId="0" nodeType="afterEffect">
                                  <p:stCondLst>
                                    <p:cond delay="0"/>
                                  </p:stCondLst>
                                  <p:childTnLst>
                                    <p:set>
                                      <p:cBhvr>
                                        <p:cTn id="29" dur="1" fill="hold">
                                          <p:stCondLst>
                                            <p:cond delay="0"/>
                                          </p:stCondLst>
                                        </p:cTn>
                                        <p:tgtEl>
                                          <p:spTgt spid="603"/>
                                        </p:tgtEl>
                                        <p:attrNameLst>
                                          <p:attrName>style.visibility</p:attrName>
                                        </p:attrNameLst>
                                      </p:cBhvr>
                                      <p:to>
                                        <p:strVal val="visible"/>
                                      </p:to>
                                    </p:set>
                                    <p:animEffect transition="in" filter="fade">
                                      <p:cBhvr>
                                        <p:cTn id="30" dur="500"/>
                                        <p:tgtEl>
                                          <p:spTgt spid="6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 grpId="0"/>
      <p:bldP spid="602" grpId="0"/>
      <p:bldP spid="603"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1292" name="组合 1291"/>
          <p:cNvGrpSpPr/>
          <p:nvPr/>
        </p:nvGrpSpPr>
        <p:grpSpPr>
          <a:xfrm>
            <a:off x="6472376" y="4956527"/>
            <a:ext cx="933449" cy="935568"/>
            <a:chOff x="5260976" y="4098925"/>
            <a:chExt cx="700087" cy="701676"/>
          </a:xfrm>
          <a:solidFill>
            <a:schemeClr val="tx1">
              <a:lumMod val="65000"/>
              <a:lumOff val="35000"/>
            </a:schemeClr>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6521058" y="3544711"/>
            <a:ext cx="840317" cy="1007533"/>
            <a:chOff x="5297488" y="3040063"/>
            <a:chExt cx="630238" cy="755650"/>
          </a:xfrm>
          <a:solidFill>
            <a:schemeClr val="tx1">
              <a:lumMod val="65000"/>
              <a:lumOff val="35000"/>
            </a:schemeClr>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3650859" y="4895145"/>
            <a:ext cx="901700" cy="1039284"/>
            <a:chOff x="3144839" y="3783000"/>
            <a:chExt cx="676275" cy="779463"/>
          </a:xfrm>
          <a:solidFill>
            <a:schemeClr val="tx1">
              <a:lumMod val="65000"/>
              <a:lumOff val="35000"/>
            </a:schemeClr>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083841" y="831144"/>
            <a:ext cx="874184" cy="916517"/>
            <a:chOff x="4219576" y="1004888"/>
            <a:chExt cx="655638" cy="687388"/>
          </a:xfrm>
          <a:solidFill>
            <a:schemeClr val="tx1">
              <a:lumMod val="65000"/>
              <a:lumOff val="35000"/>
            </a:schemeClr>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137442" y="987778"/>
            <a:ext cx="1094317" cy="556684"/>
            <a:chOff x="2009776" y="1122363"/>
            <a:chExt cx="820738" cy="417513"/>
          </a:xfrm>
          <a:solidFill>
            <a:schemeClr val="tx1">
              <a:lumMod val="65000"/>
              <a:lumOff val="35000"/>
            </a:schemeClr>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455442" y="951794"/>
            <a:ext cx="969433" cy="749301"/>
            <a:chOff x="5248276" y="1095375"/>
            <a:chExt cx="727075" cy="561976"/>
          </a:xfrm>
          <a:solidFill>
            <a:schemeClr val="tx1">
              <a:lumMod val="65000"/>
              <a:lumOff val="35000"/>
            </a:schemeClr>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7839742" y="845960"/>
            <a:ext cx="1039284" cy="823384"/>
            <a:chOff x="6286501" y="1016000"/>
            <a:chExt cx="779463" cy="617538"/>
          </a:xfrm>
          <a:solidFill>
            <a:schemeClr val="tx1">
              <a:lumMod val="65000"/>
              <a:lumOff val="35000"/>
            </a:schemeClr>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3616991" y="803627"/>
            <a:ext cx="971551" cy="901701"/>
            <a:chOff x="3119438" y="984250"/>
            <a:chExt cx="728663" cy="676276"/>
          </a:xfrm>
          <a:solidFill>
            <a:schemeClr val="tx1">
              <a:lumMod val="65000"/>
              <a:lumOff val="35000"/>
            </a:schemeClr>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236925" y="2111727"/>
            <a:ext cx="893233" cy="990600"/>
            <a:chOff x="2084388" y="1965325"/>
            <a:chExt cx="669925" cy="742950"/>
          </a:xfrm>
          <a:solidFill>
            <a:schemeClr val="tx1">
              <a:lumMod val="65000"/>
              <a:lumOff val="35000"/>
            </a:schemeClr>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3591591" y="2128660"/>
            <a:ext cx="1022351" cy="1011768"/>
            <a:chOff x="3100388" y="1978025"/>
            <a:chExt cx="766763" cy="758826"/>
          </a:xfrm>
          <a:solidFill>
            <a:schemeClr val="tx1">
              <a:lumMod val="65000"/>
              <a:lumOff val="35000"/>
            </a:schemeClr>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4992825" y="2206978"/>
            <a:ext cx="1056217" cy="933449"/>
            <a:chOff x="4151313" y="2036763"/>
            <a:chExt cx="792163" cy="700087"/>
          </a:xfrm>
          <a:solidFill>
            <a:schemeClr val="tx1">
              <a:lumMod val="65000"/>
              <a:lumOff val="35000"/>
            </a:schemeClr>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7863024" y="2086327"/>
            <a:ext cx="990600" cy="1032935"/>
            <a:chOff x="6303963" y="1946275"/>
            <a:chExt cx="742950" cy="774701"/>
          </a:xfrm>
          <a:solidFill>
            <a:schemeClr val="tx1">
              <a:lumMod val="65000"/>
              <a:lumOff val="35000"/>
            </a:schemeClr>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169191" y="3551060"/>
            <a:ext cx="1028700" cy="994835"/>
            <a:chOff x="2033588" y="3044825"/>
            <a:chExt cx="771525" cy="746126"/>
          </a:xfrm>
          <a:solidFill>
            <a:schemeClr val="tx1">
              <a:lumMod val="65000"/>
              <a:lumOff val="35000"/>
            </a:schemeClr>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4988591" y="3663244"/>
            <a:ext cx="1064684" cy="814917"/>
            <a:chOff x="4148138" y="3128963"/>
            <a:chExt cx="798513" cy="611188"/>
          </a:xfrm>
          <a:solidFill>
            <a:schemeClr val="tx1">
              <a:lumMod val="65000"/>
              <a:lumOff val="35000"/>
            </a:schemeClr>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3741875" y="3580695"/>
            <a:ext cx="721783" cy="960967"/>
            <a:chOff x="3213101" y="3067051"/>
            <a:chExt cx="541337" cy="720725"/>
          </a:xfrm>
          <a:solidFill>
            <a:schemeClr val="tx1">
              <a:lumMod val="65000"/>
              <a:lumOff val="35000"/>
            </a:schemeClr>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7860908" y="3570111"/>
            <a:ext cx="996949" cy="948267"/>
            <a:chOff x="6302376" y="3059113"/>
            <a:chExt cx="747712" cy="711200"/>
          </a:xfrm>
          <a:solidFill>
            <a:schemeClr val="tx1">
              <a:lumMod val="65000"/>
              <a:lumOff val="35000"/>
            </a:schemeClr>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203058" y="4939594"/>
            <a:ext cx="960967" cy="954617"/>
            <a:chOff x="2058988" y="4086225"/>
            <a:chExt cx="720725" cy="715963"/>
          </a:xfrm>
          <a:solidFill>
            <a:schemeClr val="tx1">
              <a:lumMod val="65000"/>
              <a:lumOff val="35000"/>
            </a:schemeClr>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4992825" y="4895144"/>
            <a:ext cx="1056217" cy="1016000"/>
            <a:chOff x="4151313" y="4052888"/>
            <a:chExt cx="792163" cy="762000"/>
          </a:xfrm>
          <a:solidFill>
            <a:schemeClr val="tx1">
              <a:lumMod val="65000"/>
              <a:lumOff val="35000"/>
            </a:schemeClr>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7833391" y="4909961"/>
            <a:ext cx="1049867" cy="1005417"/>
            <a:chOff x="6281738" y="4064000"/>
            <a:chExt cx="787400" cy="754063"/>
          </a:xfrm>
          <a:solidFill>
            <a:schemeClr val="tx1">
              <a:lumMod val="65000"/>
              <a:lumOff val="35000"/>
            </a:schemeClr>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440625" y="2166761"/>
            <a:ext cx="999068" cy="946151"/>
            <a:chOff x="5237163" y="2006600"/>
            <a:chExt cx="749301" cy="709613"/>
          </a:xfrm>
          <a:solidFill>
            <a:schemeClr val="tx1">
              <a:lumMod val="65000"/>
              <a:lumOff val="35000"/>
            </a:schemeClr>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401868" y="3432527"/>
            <a:ext cx="1024467" cy="1018117"/>
            <a:chOff x="6137276" y="2995613"/>
            <a:chExt cx="768350" cy="763588"/>
          </a:xfrm>
          <a:solidFill>
            <a:schemeClr val="tx1">
              <a:lumMod val="65000"/>
              <a:lumOff val="35000"/>
            </a:schemeClr>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9560618" y="4859161"/>
            <a:ext cx="726017" cy="929217"/>
            <a:chOff x="6256338" y="4065588"/>
            <a:chExt cx="544513" cy="696913"/>
          </a:xfrm>
          <a:solidFill>
            <a:schemeClr val="tx1">
              <a:lumMod val="65000"/>
              <a:lumOff val="35000"/>
            </a:schemeClr>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363767" y="2156177"/>
            <a:ext cx="1049867" cy="1073151"/>
            <a:chOff x="6108700" y="2038350"/>
            <a:chExt cx="787400" cy="804863"/>
          </a:xfrm>
          <a:solidFill>
            <a:schemeClr val="tx1">
              <a:lumMod val="65000"/>
              <a:lumOff val="35000"/>
            </a:schemeClr>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378584" y="803627"/>
            <a:ext cx="1051984" cy="1081616"/>
            <a:chOff x="6119813" y="1023938"/>
            <a:chExt cx="788988" cy="811212"/>
          </a:xfrm>
          <a:solidFill>
            <a:schemeClr val="tx1">
              <a:lumMod val="65000"/>
              <a:lumOff val="35000"/>
            </a:schemeClr>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953" name="组合 952"/>
          <p:cNvGrpSpPr/>
          <p:nvPr/>
        </p:nvGrpSpPr>
        <p:grpSpPr>
          <a:xfrm>
            <a:off x="7294601" y="2638946"/>
            <a:ext cx="1104900" cy="588433"/>
            <a:chOff x="6148388" y="2366963"/>
            <a:chExt cx="828675" cy="441325"/>
          </a:xfrm>
          <a:solidFill>
            <a:schemeClr val="tx1">
              <a:lumMod val="65000"/>
              <a:lumOff val="35000"/>
            </a:schemeClr>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4693217" y="2393412"/>
            <a:ext cx="810684" cy="855133"/>
            <a:chOff x="4197350" y="2182813"/>
            <a:chExt cx="608013" cy="641350"/>
          </a:xfrm>
          <a:solidFill>
            <a:schemeClr val="tx1">
              <a:lumMod val="65000"/>
              <a:lumOff val="35000"/>
            </a:schemeClr>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3351251" y="2285462"/>
            <a:ext cx="1039284" cy="1003300"/>
            <a:chOff x="3190875" y="2101850"/>
            <a:chExt cx="779463" cy="752475"/>
          </a:xfrm>
          <a:solidFill>
            <a:schemeClr val="tx1">
              <a:lumMod val="65000"/>
              <a:lumOff val="35000"/>
            </a:schemeClr>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102417" y="2365895"/>
            <a:ext cx="876300" cy="910167"/>
            <a:chOff x="2254250" y="2162175"/>
            <a:chExt cx="657225" cy="682625"/>
          </a:xfrm>
          <a:solidFill>
            <a:schemeClr val="tx1">
              <a:lumMod val="65000"/>
              <a:lumOff val="35000"/>
            </a:schemeClr>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3495183" y="3688812"/>
            <a:ext cx="893235" cy="884767"/>
            <a:chOff x="3298825" y="3154363"/>
            <a:chExt cx="669926" cy="663575"/>
          </a:xfrm>
          <a:solidFill>
            <a:schemeClr val="tx1">
              <a:lumMod val="65000"/>
              <a:lumOff val="35000"/>
            </a:schemeClr>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4722851" y="3621079"/>
            <a:ext cx="994833" cy="944033"/>
            <a:chOff x="4219575" y="3103563"/>
            <a:chExt cx="746125" cy="708025"/>
          </a:xfrm>
          <a:solidFill>
            <a:schemeClr val="tx1">
              <a:lumMod val="65000"/>
              <a:lumOff val="35000"/>
            </a:schemeClr>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056351" y="3667645"/>
            <a:ext cx="922867" cy="908051"/>
            <a:chOff x="5219701" y="3138488"/>
            <a:chExt cx="692150" cy="681038"/>
          </a:xfrm>
          <a:solidFill>
            <a:schemeClr val="tx1">
              <a:lumMod val="65000"/>
              <a:lumOff val="35000"/>
            </a:schemeClr>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7372919" y="3614728"/>
            <a:ext cx="988484" cy="950384"/>
            <a:chOff x="6207126" y="3098800"/>
            <a:chExt cx="741363" cy="712788"/>
          </a:xfrm>
          <a:solidFill>
            <a:schemeClr val="tx1">
              <a:lumMod val="65000"/>
              <a:lumOff val="35000"/>
            </a:schemeClr>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007168" y="3731146"/>
            <a:ext cx="986367" cy="827617"/>
            <a:chOff x="2182813" y="3186113"/>
            <a:chExt cx="739775" cy="620713"/>
          </a:xfrm>
          <a:solidFill>
            <a:schemeClr val="tx1">
              <a:lumMod val="65000"/>
              <a:lumOff val="35000"/>
            </a:schemeClr>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005552" y="2310862"/>
            <a:ext cx="886884" cy="937684"/>
            <a:chOff x="5181601" y="2120900"/>
            <a:chExt cx="665163" cy="703263"/>
          </a:xfrm>
          <a:solidFill>
            <a:schemeClr val="tx1">
              <a:lumMod val="65000"/>
              <a:lumOff val="35000"/>
            </a:schemeClr>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1981768" y="4990562"/>
            <a:ext cx="1007535" cy="838201"/>
            <a:chOff x="2163763" y="4130675"/>
            <a:chExt cx="755651" cy="628651"/>
          </a:xfrm>
          <a:solidFill>
            <a:schemeClr val="tx1">
              <a:lumMod val="65000"/>
              <a:lumOff val="35000"/>
            </a:schemeClr>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3461319" y="5026546"/>
            <a:ext cx="867833" cy="861484"/>
            <a:chOff x="3273426" y="4157663"/>
            <a:chExt cx="650875" cy="646113"/>
          </a:xfrm>
          <a:solidFill>
            <a:schemeClr val="tx1">
              <a:lumMod val="65000"/>
              <a:lumOff val="35000"/>
            </a:schemeClr>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4678401" y="4861446"/>
            <a:ext cx="996951" cy="1020233"/>
            <a:chOff x="4186238" y="4033838"/>
            <a:chExt cx="747713" cy="765175"/>
          </a:xfrm>
          <a:solidFill>
            <a:schemeClr val="tx1">
              <a:lumMod val="65000"/>
              <a:lumOff val="35000"/>
            </a:schemeClr>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121968" y="4982095"/>
            <a:ext cx="869951" cy="889001"/>
            <a:chOff x="5268913" y="4124325"/>
            <a:chExt cx="652463" cy="666751"/>
          </a:xfrm>
          <a:solidFill>
            <a:schemeClr val="tx1">
              <a:lumMod val="65000"/>
              <a:lumOff val="35000"/>
            </a:schemeClr>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7406786" y="4939762"/>
            <a:ext cx="969433" cy="946151"/>
            <a:chOff x="6232526" y="4092575"/>
            <a:chExt cx="727075" cy="709613"/>
          </a:xfrm>
          <a:solidFill>
            <a:schemeClr val="tx1">
              <a:lumMod val="65000"/>
              <a:lumOff val="35000"/>
            </a:schemeClr>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7375034" y="1140346"/>
            <a:ext cx="941917" cy="827617"/>
            <a:chOff x="6208713" y="1243013"/>
            <a:chExt cx="706438" cy="620713"/>
          </a:xfrm>
          <a:solidFill>
            <a:schemeClr val="tx1">
              <a:lumMod val="65000"/>
              <a:lumOff val="35000"/>
            </a:schemeClr>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1975417" y="1004878"/>
            <a:ext cx="986367" cy="965200"/>
            <a:chOff x="2159000" y="1141413"/>
            <a:chExt cx="739775" cy="723900"/>
          </a:xfrm>
          <a:solidFill>
            <a:schemeClr val="tx1">
              <a:lumMod val="65000"/>
              <a:lumOff val="35000"/>
            </a:schemeClr>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4688983" y="1074729"/>
            <a:ext cx="893235" cy="903817"/>
            <a:chOff x="4194175" y="1193800"/>
            <a:chExt cx="669926" cy="677863"/>
          </a:xfrm>
          <a:solidFill>
            <a:schemeClr val="tx1">
              <a:lumMod val="65000"/>
              <a:lumOff val="35000"/>
            </a:schemeClr>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3474017" y="1021813"/>
            <a:ext cx="931335" cy="954617"/>
            <a:chOff x="3282950" y="1154113"/>
            <a:chExt cx="698501" cy="715963"/>
          </a:xfrm>
          <a:solidFill>
            <a:schemeClr val="tx1">
              <a:lumMod val="65000"/>
              <a:lumOff val="35000"/>
            </a:schemeClr>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045768" y="1009112"/>
            <a:ext cx="956733" cy="958851"/>
            <a:chOff x="5211763" y="1144588"/>
            <a:chExt cx="717550" cy="719138"/>
          </a:xfrm>
          <a:solidFill>
            <a:schemeClr val="tx1">
              <a:lumMod val="65000"/>
              <a:lumOff val="35000"/>
            </a:schemeClr>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8966800" y="3536379"/>
            <a:ext cx="1083735" cy="1071033"/>
            <a:chOff x="4154488" y="3006726"/>
            <a:chExt cx="812801" cy="803275"/>
          </a:xfrm>
          <a:solidFill>
            <a:schemeClr val="tx1">
              <a:lumMod val="65000"/>
              <a:lumOff val="35000"/>
            </a:schemeClr>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8947751" y="4969361"/>
            <a:ext cx="1030817" cy="999067"/>
            <a:chOff x="4140201" y="4081463"/>
            <a:chExt cx="773113" cy="749300"/>
          </a:xfrm>
          <a:solidFill>
            <a:schemeClr val="tx1">
              <a:lumMod val="65000"/>
              <a:lumOff val="35000"/>
            </a:schemeClr>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8926584" y="1030245"/>
            <a:ext cx="1047751" cy="905933"/>
            <a:chOff x="4124326" y="1127126"/>
            <a:chExt cx="785813" cy="679450"/>
          </a:xfrm>
          <a:solidFill>
            <a:schemeClr val="tx1">
              <a:lumMod val="65000"/>
              <a:lumOff val="35000"/>
            </a:schemeClr>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8888484" y="2393379"/>
            <a:ext cx="1138765" cy="865717"/>
            <a:chOff x="4095751" y="2149476"/>
            <a:chExt cx="854074" cy="649288"/>
          </a:xfrm>
          <a:solidFill>
            <a:schemeClr val="tx1">
              <a:lumMod val="65000"/>
              <a:lumOff val="35000"/>
            </a:schemeClr>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grpSp>
        <p:nvGrpSpPr>
          <p:cNvPr id="37" name="组合 36"/>
          <p:cNvGrpSpPr/>
          <p:nvPr/>
        </p:nvGrpSpPr>
        <p:grpSpPr>
          <a:xfrm>
            <a:off x="628076" y="1794290"/>
            <a:ext cx="10926317" cy="3579729"/>
            <a:chOff x="628076" y="2019921"/>
            <a:chExt cx="10926317" cy="3579729"/>
          </a:xfrm>
        </p:grpSpPr>
        <p:grpSp>
          <p:nvGrpSpPr>
            <p:cNvPr id="38" name="组合 37"/>
            <p:cNvGrpSpPr/>
            <p:nvPr/>
          </p:nvGrpSpPr>
          <p:grpSpPr>
            <a:xfrm>
              <a:off x="8188393" y="2019921"/>
              <a:ext cx="3366000" cy="3579729"/>
              <a:chOff x="7809705" y="1929609"/>
              <a:chExt cx="2644140" cy="3579729"/>
            </a:xfrm>
          </p:grpSpPr>
          <p:cxnSp>
            <p:nvCxnSpPr>
              <p:cNvPr id="50" name="直接连接符 49"/>
              <p:cNvCxnSpPr/>
              <p:nvPr/>
            </p:nvCxnSpPr>
            <p:spPr>
              <a:xfrm>
                <a:off x="780970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51" name="直接连接符 50"/>
              <p:cNvCxnSpPr/>
              <p:nvPr/>
            </p:nvCxnSpPr>
            <p:spPr>
              <a:xfrm flipV="1">
                <a:off x="780970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39" name="组合 38"/>
            <p:cNvGrpSpPr/>
            <p:nvPr/>
          </p:nvGrpSpPr>
          <p:grpSpPr>
            <a:xfrm>
              <a:off x="628076" y="2019921"/>
              <a:ext cx="8430269" cy="3579729"/>
              <a:chOff x="628076" y="2019921"/>
              <a:chExt cx="8430269" cy="3579729"/>
            </a:xfrm>
          </p:grpSpPr>
          <p:grpSp>
            <p:nvGrpSpPr>
              <p:cNvPr id="40" name="组合 39"/>
              <p:cNvGrpSpPr/>
              <p:nvPr/>
            </p:nvGrpSpPr>
            <p:grpSpPr>
              <a:xfrm>
                <a:off x="3114895" y="2019921"/>
                <a:ext cx="5943450" cy="3579729"/>
                <a:chOff x="3114895" y="2019921"/>
                <a:chExt cx="5943450" cy="3579729"/>
              </a:xfrm>
            </p:grpSpPr>
            <p:cxnSp>
              <p:nvCxnSpPr>
                <p:cNvPr id="44" name="直接连接符 43"/>
                <p:cNvCxnSpPr/>
                <p:nvPr/>
              </p:nvCxnSpPr>
              <p:spPr>
                <a:xfrm flipH="1">
                  <a:off x="3114895" y="3857449"/>
                  <a:ext cx="1104901"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5" name="直接连接符 44"/>
                <p:cNvCxnSpPr/>
                <p:nvPr/>
              </p:nvCxnSpPr>
              <p:spPr>
                <a:xfrm flipH="1">
                  <a:off x="7953445" y="3857449"/>
                  <a:ext cx="110490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6" name="直接连接符 45"/>
                <p:cNvCxnSpPr/>
                <p:nvPr/>
              </p:nvCxnSpPr>
              <p:spPr>
                <a:xfrm flipV="1">
                  <a:off x="7464493"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7" name="直接连接符 46"/>
                <p:cNvCxnSpPr/>
                <p:nvPr/>
              </p:nvCxnSpPr>
              <p:spPr>
                <a:xfrm flipH="1" flipV="1">
                  <a:off x="3994371"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8" name="直接连接符 47"/>
                <p:cNvCxnSpPr/>
                <p:nvPr/>
              </p:nvCxnSpPr>
              <p:spPr>
                <a:xfrm>
                  <a:off x="7574826" y="4921497"/>
                  <a:ext cx="613567" cy="678153"/>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9" name="直接连接符 48"/>
                <p:cNvCxnSpPr/>
                <p:nvPr/>
              </p:nvCxnSpPr>
              <p:spPr>
                <a:xfrm flipH="1">
                  <a:off x="3994371" y="4931393"/>
                  <a:ext cx="604613" cy="668257"/>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41" name="组合 40"/>
              <p:cNvGrpSpPr/>
              <p:nvPr/>
            </p:nvGrpSpPr>
            <p:grpSpPr>
              <a:xfrm>
                <a:off x="628076" y="2019921"/>
                <a:ext cx="3366295" cy="3579729"/>
                <a:chOff x="1738155" y="1929609"/>
                <a:chExt cx="2644140" cy="3579729"/>
              </a:xfrm>
            </p:grpSpPr>
            <p:cxnSp>
              <p:nvCxnSpPr>
                <p:cNvPr id="42" name="直接连接符 41"/>
                <p:cNvCxnSpPr/>
                <p:nvPr/>
              </p:nvCxnSpPr>
              <p:spPr>
                <a:xfrm flipH="1">
                  <a:off x="173815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3" name="直接连接符 42"/>
                <p:cNvCxnSpPr/>
                <p:nvPr/>
              </p:nvCxnSpPr>
              <p:spPr>
                <a:xfrm flipH="1" flipV="1">
                  <a:off x="173815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grpSp>
      <p:sp>
        <p:nvSpPr>
          <p:cNvPr id="53" name="矩形 52"/>
          <p:cNvSpPr/>
          <p:nvPr/>
        </p:nvSpPr>
        <p:spPr>
          <a:xfrm>
            <a:off x="9174745" y="1427404"/>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55" name="矩形 54"/>
          <p:cNvSpPr/>
          <p:nvPr/>
        </p:nvSpPr>
        <p:spPr>
          <a:xfrm>
            <a:off x="9174745" y="1811904"/>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7" name="矩形 56"/>
          <p:cNvSpPr/>
          <p:nvPr/>
        </p:nvSpPr>
        <p:spPr>
          <a:xfrm>
            <a:off x="512077" y="1817540"/>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9" name="矩形 58"/>
          <p:cNvSpPr/>
          <p:nvPr/>
        </p:nvSpPr>
        <p:spPr>
          <a:xfrm>
            <a:off x="512077" y="1469330"/>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grpSp>
        <p:nvGrpSpPr>
          <p:cNvPr id="60" name="Group 241"/>
          <p:cNvGrpSpPr>
            <a:grpSpLocks noChangeAspect="1"/>
          </p:cNvGrpSpPr>
          <p:nvPr/>
        </p:nvGrpSpPr>
        <p:grpSpPr bwMode="auto">
          <a:xfrm>
            <a:off x="4219796" y="1478003"/>
            <a:ext cx="3900487" cy="3217862"/>
            <a:chOff x="4621" y="249"/>
            <a:chExt cx="2457" cy="2027"/>
          </a:xfrm>
        </p:grpSpPr>
        <p:sp>
          <p:nvSpPr>
            <p:cNvPr id="61" name="Freeform 242"/>
            <p:cNvSpPr/>
            <p:nvPr/>
          </p:nvSpPr>
          <p:spPr bwMode="auto">
            <a:xfrm>
              <a:off x="6173" y="633"/>
              <a:ext cx="867" cy="213"/>
            </a:xfrm>
            <a:custGeom>
              <a:avLst/>
              <a:gdLst>
                <a:gd name="T0" fmla="*/ 867 w 867"/>
                <a:gd name="T1" fmla="*/ 211 h 213"/>
                <a:gd name="T2" fmla="*/ 11 w 867"/>
                <a:gd name="T3" fmla="*/ 213 h 213"/>
                <a:gd name="T4" fmla="*/ 0 w 867"/>
                <a:gd name="T5" fmla="*/ 0 h 213"/>
                <a:gd name="T6" fmla="*/ 601 w 867"/>
                <a:gd name="T7" fmla="*/ 0 h 213"/>
                <a:gd name="T8" fmla="*/ 867 w 867"/>
                <a:gd name="T9" fmla="*/ 211 h 213"/>
              </a:gdLst>
              <a:ahLst/>
              <a:cxnLst>
                <a:cxn ang="0">
                  <a:pos x="T0" y="T1"/>
                </a:cxn>
                <a:cxn ang="0">
                  <a:pos x="T2" y="T3"/>
                </a:cxn>
                <a:cxn ang="0">
                  <a:pos x="T4" y="T5"/>
                </a:cxn>
                <a:cxn ang="0">
                  <a:pos x="T6" y="T7"/>
                </a:cxn>
                <a:cxn ang="0">
                  <a:pos x="T8" y="T9"/>
                </a:cxn>
              </a:cxnLst>
              <a:rect l="0" t="0" r="r" b="b"/>
              <a:pathLst>
                <a:path w="867" h="213">
                  <a:moveTo>
                    <a:pt x="867" y="211"/>
                  </a:moveTo>
                  <a:lnTo>
                    <a:pt x="11" y="213"/>
                  </a:lnTo>
                  <a:lnTo>
                    <a:pt x="0" y="0"/>
                  </a:lnTo>
                  <a:lnTo>
                    <a:pt x="601" y="0"/>
                  </a:lnTo>
                  <a:lnTo>
                    <a:pt x="867"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43"/>
            <p:cNvSpPr>
              <a:spLocks noEditPoints="1"/>
            </p:cNvSpPr>
            <p:nvPr/>
          </p:nvSpPr>
          <p:spPr bwMode="auto">
            <a:xfrm>
              <a:off x="6166" y="626"/>
              <a:ext cx="878" cy="227"/>
            </a:xfrm>
            <a:custGeom>
              <a:avLst/>
              <a:gdLst>
                <a:gd name="T0" fmla="*/ 5 w 371"/>
                <a:gd name="T1" fmla="*/ 94 h 96"/>
                <a:gd name="T2" fmla="*/ 0 w 371"/>
                <a:gd name="T3" fmla="*/ 3 h 96"/>
                <a:gd name="T4" fmla="*/ 1 w 371"/>
                <a:gd name="T5" fmla="*/ 1 h 96"/>
                <a:gd name="T6" fmla="*/ 1 w 371"/>
                <a:gd name="T7" fmla="*/ 1 h 96"/>
                <a:gd name="T8" fmla="*/ 3 w 371"/>
                <a:gd name="T9" fmla="*/ 0 h 96"/>
                <a:gd name="T10" fmla="*/ 3 w 371"/>
                <a:gd name="T11" fmla="*/ 0 h 96"/>
                <a:gd name="T12" fmla="*/ 257 w 371"/>
                <a:gd name="T13" fmla="*/ 0 h 96"/>
                <a:gd name="T14" fmla="*/ 258 w 371"/>
                <a:gd name="T15" fmla="*/ 1 h 96"/>
                <a:gd name="T16" fmla="*/ 370 w 371"/>
                <a:gd name="T17" fmla="*/ 90 h 96"/>
                <a:gd name="T18" fmla="*/ 369 w 371"/>
                <a:gd name="T19" fmla="*/ 92 h 96"/>
                <a:gd name="T20" fmla="*/ 370 w 371"/>
                <a:gd name="T21" fmla="*/ 90 h 96"/>
                <a:gd name="T22" fmla="*/ 371 w 371"/>
                <a:gd name="T23" fmla="*/ 93 h 96"/>
                <a:gd name="T24" fmla="*/ 371 w 371"/>
                <a:gd name="T25" fmla="*/ 93 h 96"/>
                <a:gd name="T26" fmla="*/ 369 w 371"/>
                <a:gd name="T27" fmla="*/ 95 h 96"/>
                <a:gd name="T28" fmla="*/ 369 w 371"/>
                <a:gd name="T29" fmla="*/ 95 h 96"/>
                <a:gd name="T30" fmla="*/ 8 w 371"/>
                <a:gd name="T31" fmla="*/ 96 h 96"/>
                <a:gd name="T32" fmla="*/ 5 w 371"/>
                <a:gd name="T33" fmla="*/ 94 h 96"/>
                <a:gd name="T34" fmla="*/ 10 w 371"/>
                <a:gd name="T35" fmla="*/ 91 h 96"/>
                <a:gd name="T36" fmla="*/ 361 w 371"/>
                <a:gd name="T37" fmla="*/ 90 h 96"/>
                <a:gd name="T38" fmla="*/ 256 w 371"/>
                <a:gd name="T39" fmla="*/ 5 h 96"/>
                <a:gd name="T40" fmla="*/ 6 w 371"/>
                <a:gd name="T41" fmla="*/ 5 h 96"/>
                <a:gd name="T42" fmla="*/ 10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5" y="94"/>
                  </a:moveTo>
                  <a:cubicBezTo>
                    <a:pt x="0" y="3"/>
                    <a:pt x="0" y="3"/>
                    <a:pt x="0" y="3"/>
                  </a:cubicBezTo>
                  <a:cubicBezTo>
                    <a:pt x="0" y="2"/>
                    <a:pt x="1" y="1"/>
                    <a:pt x="1" y="1"/>
                  </a:cubicBezTo>
                  <a:cubicBezTo>
                    <a:pt x="1" y="1"/>
                    <a:pt x="1" y="1"/>
                    <a:pt x="1" y="1"/>
                  </a:cubicBezTo>
                  <a:cubicBezTo>
                    <a:pt x="2" y="0"/>
                    <a:pt x="2" y="0"/>
                    <a:pt x="3" y="0"/>
                  </a:cubicBezTo>
                  <a:cubicBezTo>
                    <a:pt x="3" y="0"/>
                    <a:pt x="3" y="0"/>
                    <a:pt x="3" y="0"/>
                  </a:cubicBezTo>
                  <a:cubicBezTo>
                    <a:pt x="257" y="0"/>
                    <a:pt x="257" y="0"/>
                    <a:pt x="257" y="0"/>
                  </a:cubicBezTo>
                  <a:cubicBezTo>
                    <a:pt x="258" y="1"/>
                    <a:pt x="258" y="1"/>
                    <a:pt x="258" y="1"/>
                  </a:cubicBezTo>
                  <a:cubicBezTo>
                    <a:pt x="370" y="90"/>
                    <a:pt x="370" y="90"/>
                    <a:pt x="370" y="90"/>
                  </a:cubicBezTo>
                  <a:cubicBezTo>
                    <a:pt x="369" y="92"/>
                    <a:pt x="369" y="92"/>
                    <a:pt x="369" y="92"/>
                  </a:cubicBezTo>
                  <a:cubicBezTo>
                    <a:pt x="370" y="90"/>
                    <a:pt x="370" y="90"/>
                    <a:pt x="370" y="90"/>
                  </a:cubicBezTo>
                  <a:cubicBezTo>
                    <a:pt x="371" y="91"/>
                    <a:pt x="371" y="92"/>
                    <a:pt x="371" y="93"/>
                  </a:cubicBezTo>
                  <a:cubicBezTo>
                    <a:pt x="371" y="93"/>
                    <a:pt x="371" y="93"/>
                    <a:pt x="371" y="93"/>
                  </a:cubicBezTo>
                  <a:cubicBezTo>
                    <a:pt x="371" y="94"/>
                    <a:pt x="370" y="95"/>
                    <a:pt x="369" y="95"/>
                  </a:cubicBezTo>
                  <a:cubicBezTo>
                    <a:pt x="369" y="95"/>
                    <a:pt x="369" y="95"/>
                    <a:pt x="369" y="95"/>
                  </a:cubicBezTo>
                  <a:cubicBezTo>
                    <a:pt x="8" y="96"/>
                    <a:pt x="8" y="96"/>
                    <a:pt x="8" y="96"/>
                  </a:cubicBezTo>
                  <a:cubicBezTo>
                    <a:pt x="6" y="96"/>
                    <a:pt x="5" y="95"/>
                    <a:pt x="5" y="94"/>
                  </a:cubicBezTo>
                  <a:close/>
                  <a:moveTo>
                    <a:pt x="10" y="91"/>
                  </a:moveTo>
                  <a:cubicBezTo>
                    <a:pt x="361" y="90"/>
                    <a:pt x="361" y="90"/>
                    <a:pt x="361" y="90"/>
                  </a:cubicBezTo>
                  <a:cubicBezTo>
                    <a:pt x="256" y="5"/>
                    <a:pt x="256" y="5"/>
                    <a:pt x="256" y="5"/>
                  </a:cubicBezTo>
                  <a:cubicBezTo>
                    <a:pt x="6" y="5"/>
                    <a:pt x="6" y="5"/>
                    <a:pt x="6" y="5"/>
                  </a:cubicBezTo>
                  <a:cubicBezTo>
                    <a:pt x="10" y="91"/>
                    <a:pt x="10" y="91"/>
                    <a:pt x="1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44"/>
            <p:cNvSpPr/>
            <p:nvPr/>
          </p:nvSpPr>
          <p:spPr bwMode="auto">
            <a:xfrm>
              <a:off x="6161" y="844"/>
              <a:ext cx="910" cy="1427"/>
            </a:xfrm>
            <a:custGeom>
              <a:avLst/>
              <a:gdLst>
                <a:gd name="T0" fmla="*/ 910 w 910"/>
                <a:gd name="T1" fmla="*/ 1427 h 1427"/>
                <a:gd name="T2" fmla="*/ 881 w 910"/>
                <a:gd name="T3" fmla="*/ 0 h 1427"/>
                <a:gd name="T4" fmla="*/ 35 w 910"/>
                <a:gd name="T5" fmla="*/ 0 h 1427"/>
                <a:gd name="T6" fmla="*/ 0 w 910"/>
                <a:gd name="T7" fmla="*/ 1427 h 1427"/>
                <a:gd name="T8" fmla="*/ 910 w 910"/>
                <a:gd name="T9" fmla="*/ 1427 h 1427"/>
              </a:gdLst>
              <a:ahLst/>
              <a:cxnLst>
                <a:cxn ang="0">
                  <a:pos x="T0" y="T1"/>
                </a:cxn>
                <a:cxn ang="0">
                  <a:pos x="T2" y="T3"/>
                </a:cxn>
                <a:cxn ang="0">
                  <a:pos x="T4" y="T5"/>
                </a:cxn>
                <a:cxn ang="0">
                  <a:pos x="T6" y="T7"/>
                </a:cxn>
                <a:cxn ang="0">
                  <a:pos x="T8" y="T9"/>
                </a:cxn>
              </a:cxnLst>
              <a:rect l="0" t="0" r="r" b="b"/>
              <a:pathLst>
                <a:path w="910" h="1427">
                  <a:moveTo>
                    <a:pt x="910" y="1427"/>
                  </a:moveTo>
                  <a:lnTo>
                    <a:pt x="881" y="0"/>
                  </a:lnTo>
                  <a:lnTo>
                    <a:pt x="35" y="0"/>
                  </a:lnTo>
                  <a:lnTo>
                    <a:pt x="0" y="1427"/>
                  </a:lnTo>
                  <a:lnTo>
                    <a:pt x="91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45"/>
            <p:cNvSpPr>
              <a:spLocks noEditPoints="1"/>
            </p:cNvSpPr>
            <p:nvPr/>
          </p:nvSpPr>
          <p:spPr bwMode="auto">
            <a:xfrm>
              <a:off x="6154" y="839"/>
              <a:ext cx="924" cy="1437"/>
            </a:xfrm>
            <a:custGeom>
              <a:avLst/>
              <a:gdLst>
                <a:gd name="T0" fmla="*/ 3 w 390"/>
                <a:gd name="T1" fmla="*/ 606 h 606"/>
                <a:gd name="T2" fmla="*/ 1 w 390"/>
                <a:gd name="T3" fmla="*/ 606 h 606"/>
                <a:gd name="T4" fmla="*/ 1 w 390"/>
                <a:gd name="T5" fmla="*/ 606 h 606"/>
                <a:gd name="T6" fmla="*/ 0 w 390"/>
                <a:gd name="T7" fmla="*/ 604 h 606"/>
                <a:gd name="T8" fmla="*/ 0 w 390"/>
                <a:gd name="T9" fmla="*/ 604 h 606"/>
                <a:gd name="T10" fmla="*/ 15 w 390"/>
                <a:gd name="T11" fmla="*/ 2 h 606"/>
                <a:gd name="T12" fmla="*/ 18 w 390"/>
                <a:gd name="T13" fmla="*/ 0 h 606"/>
                <a:gd name="T14" fmla="*/ 18 w 390"/>
                <a:gd name="T15" fmla="*/ 0 h 606"/>
                <a:gd name="T16" fmla="*/ 375 w 390"/>
                <a:gd name="T17" fmla="*/ 0 h 606"/>
                <a:gd name="T18" fmla="*/ 378 w 390"/>
                <a:gd name="T19" fmla="*/ 2 h 606"/>
                <a:gd name="T20" fmla="*/ 378 w 390"/>
                <a:gd name="T21" fmla="*/ 2 h 606"/>
                <a:gd name="T22" fmla="*/ 390 w 390"/>
                <a:gd name="T23" fmla="*/ 604 h 606"/>
                <a:gd name="T24" fmla="*/ 387 w 390"/>
                <a:gd name="T25" fmla="*/ 604 h 606"/>
                <a:gd name="T26" fmla="*/ 387 w 390"/>
                <a:gd name="T27" fmla="*/ 601 h 606"/>
                <a:gd name="T28" fmla="*/ 387 w 390"/>
                <a:gd name="T29" fmla="*/ 604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5 w 390"/>
                <a:gd name="T43" fmla="*/ 601 h 606"/>
                <a:gd name="T44" fmla="*/ 385 w 390"/>
                <a:gd name="T45" fmla="*/ 601 h 606"/>
                <a:gd name="T46" fmla="*/ 373 w 390"/>
                <a:gd name="T47" fmla="*/ 5 h 606"/>
                <a:gd name="T48" fmla="*/ 20 w 390"/>
                <a:gd name="T49" fmla="*/ 5 h 606"/>
                <a:gd name="T50" fmla="*/ 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2" y="606"/>
                    <a:pt x="1" y="606"/>
                    <a:pt x="1" y="606"/>
                  </a:cubicBezTo>
                  <a:cubicBezTo>
                    <a:pt x="1" y="606"/>
                    <a:pt x="1" y="606"/>
                    <a:pt x="1" y="606"/>
                  </a:cubicBezTo>
                  <a:cubicBezTo>
                    <a:pt x="0" y="605"/>
                    <a:pt x="0" y="604"/>
                    <a:pt x="0" y="604"/>
                  </a:cubicBezTo>
                  <a:cubicBezTo>
                    <a:pt x="0" y="604"/>
                    <a:pt x="0" y="604"/>
                    <a:pt x="0" y="604"/>
                  </a:cubicBezTo>
                  <a:cubicBezTo>
                    <a:pt x="15" y="2"/>
                    <a:pt x="15" y="2"/>
                    <a:pt x="15" y="2"/>
                  </a:cubicBezTo>
                  <a:cubicBezTo>
                    <a:pt x="15" y="1"/>
                    <a:pt x="17" y="0"/>
                    <a:pt x="18" y="0"/>
                  </a:cubicBezTo>
                  <a:cubicBezTo>
                    <a:pt x="18" y="0"/>
                    <a:pt x="18" y="0"/>
                    <a:pt x="18" y="0"/>
                  </a:cubicBezTo>
                  <a:cubicBezTo>
                    <a:pt x="375" y="0"/>
                    <a:pt x="375" y="0"/>
                    <a:pt x="375" y="0"/>
                  </a:cubicBezTo>
                  <a:cubicBezTo>
                    <a:pt x="377" y="0"/>
                    <a:pt x="378" y="1"/>
                    <a:pt x="378" y="2"/>
                  </a:cubicBezTo>
                  <a:cubicBezTo>
                    <a:pt x="378" y="2"/>
                    <a:pt x="378" y="2"/>
                    <a:pt x="378" y="2"/>
                  </a:cubicBezTo>
                  <a:cubicBezTo>
                    <a:pt x="390" y="604"/>
                    <a:pt x="390" y="604"/>
                    <a:pt x="390" y="604"/>
                  </a:cubicBezTo>
                  <a:cubicBezTo>
                    <a:pt x="387" y="604"/>
                    <a:pt x="387" y="604"/>
                    <a:pt x="387" y="604"/>
                  </a:cubicBezTo>
                  <a:cubicBezTo>
                    <a:pt x="387" y="601"/>
                    <a:pt x="387" y="601"/>
                    <a:pt x="387" y="601"/>
                  </a:cubicBezTo>
                  <a:cubicBezTo>
                    <a:pt x="387" y="604"/>
                    <a:pt x="387" y="604"/>
                    <a:pt x="387" y="604"/>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5" y="601"/>
                  </a:moveTo>
                  <a:cubicBezTo>
                    <a:pt x="385" y="601"/>
                    <a:pt x="385" y="601"/>
                    <a:pt x="385" y="601"/>
                  </a:cubicBezTo>
                  <a:cubicBezTo>
                    <a:pt x="373" y="5"/>
                    <a:pt x="373" y="5"/>
                    <a:pt x="373" y="5"/>
                  </a:cubicBezTo>
                  <a:cubicBezTo>
                    <a:pt x="20" y="5"/>
                    <a:pt x="20" y="5"/>
                    <a:pt x="20" y="5"/>
                  </a:cubicBezTo>
                  <a:cubicBezTo>
                    <a:pt x="5" y="601"/>
                    <a:pt x="5" y="601"/>
                    <a:pt x="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46"/>
            <p:cNvSpPr/>
            <p:nvPr/>
          </p:nvSpPr>
          <p:spPr bwMode="auto">
            <a:xfrm>
              <a:off x="6474" y="1370"/>
              <a:ext cx="201" cy="190"/>
            </a:xfrm>
            <a:custGeom>
              <a:avLst/>
              <a:gdLst>
                <a:gd name="T0" fmla="*/ 0 w 201"/>
                <a:gd name="T1" fmla="*/ 3 h 190"/>
                <a:gd name="T2" fmla="*/ 9 w 201"/>
                <a:gd name="T3" fmla="*/ 190 h 190"/>
                <a:gd name="T4" fmla="*/ 199 w 201"/>
                <a:gd name="T5" fmla="*/ 190 h 190"/>
                <a:gd name="T6" fmla="*/ 201 w 201"/>
                <a:gd name="T7" fmla="*/ 0 h 190"/>
                <a:gd name="T8" fmla="*/ 0 w 201"/>
                <a:gd name="T9" fmla="*/ 3 h 190"/>
              </a:gdLst>
              <a:ahLst/>
              <a:cxnLst>
                <a:cxn ang="0">
                  <a:pos x="T0" y="T1"/>
                </a:cxn>
                <a:cxn ang="0">
                  <a:pos x="T2" y="T3"/>
                </a:cxn>
                <a:cxn ang="0">
                  <a:pos x="T4" y="T5"/>
                </a:cxn>
                <a:cxn ang="0">
                  <a:pos x="T6" y="T7"/>
                </a:cxn>
                <a:cxn ang="0">
                  <a:pos x="T8" y="T9"/>
                </a:cxn>
              </a:cxnLst>
              <a:rect l="0" t="0" r="r" b="b"/>
              <a:pathLst>
                <a:path w="201" h="190">
                  <a:moveTo>
                    <a:pt x="0" y="3"/>
                  </a:moveTo>
                  <a:lnTo>
                    <a:pt x="9" y="190"/>
                  </a:lnTo>
                  <a:lnTo>
                    <a:pt x="199" y="190"/>
                  </a:lnTo>
                  <a:lnTo>
                    <a:pt x="201"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47"/>
            <p:cNvSpPr>
              <a:spLocks noEditPoints="1"/>
            </p:cNvSpPr>
            <p:nvPr/>
          </p:nvSpPr>
          <p:spPr bwMode="auto">
            <a:xfrm>
              <a:off x="6466"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48"/>
            <p:cNvSpPr/>
            <p:nvPr/>
          </p:nvSpPr>
          <p:spPr bwMode="auto">
            <a:xfrm>
              <a:off x="6474" y="1373"/>
              <a:ext cx="42" cy="187"/>
            </a:xfrm>
            <a:custGeom>
              <a:avLst/>
              <a:gdLst>
                <a:gd name="T0" fmla="*/ 0 w 42"/>
                <a:gd name="T1" fmla="*/ 0 h 187"/>
                <a:gd name="T2" fmla="*/ 35 w 42"/>
                <a:gd name="T3" fmla="*/ 28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28"/>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49"/>
            <p:cNvSpPr>
              <a:spLocks noEditPoints="1"/>
            </p:cNvSpPr>
            <p:nvPr/>
          </p:nvSpPr>
          <p:spPr bwMode="auto">
            <a:xfrm>
              <a:off x="6466" y="1366"/>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50"/>
            <p:cNvSpPr/>
            <p:nvPr/>
          </p:nvSpPr>
          <p:spPr bwMode="auto">
            <a:xfrm>
              <a:off x="6474" y="1370"/>
              <a:ext cx="201" cy="31"/>
            </a:xfrm>
            <a:custGeom>
              <a:avLst/>
              <a:gdLst>
                <a:gd name="T0" fmla="*/ 0 w 201"/>
                <a:gd name="T1" fmla="*/ 3 h 31"/>
                <a:gd name="T2" fmla="*/ 35 w 201"/>
                <a:gd name="T3" fmla="*/ 31 h 31"/>
                <a:gd name="T4" fmla="*/ 201 w 201"/>
                <a:gd name="T5" fmla="*/ 31 h 31"/>
                <a:gd name="T6" fmla="*/ 201 w 201"/>
                <a:gd name="T7" fmla="*/ 0 h 31"/>
                <a:gd name="T8" fmla="*/ 0 w 201"/>
                <a:gd name="T9" fmla="*/ 3 h 31"/>
              </a:gdLst>
              <a:ahLst/>
              <a:cxnLst>
                <a:cxn ang="0">
                  <a:pos x="T0" y="T1"/>
                </a:cxn>
                <a:cxn ang="0">
                  <a:pos x="T2" y="T3"/>
                </a:cxn>
                <a:cxn ang="0">
                  <a:pos x="T4" y="T5"/>
                </a:cxn>
                <a:cxn ang="0">
                  <a:pos x="T6" y="T7"/>
                </a:cxn>
                <a:cxn ang="0">
                  <a:pos x="T8" y="T9"/>
                </a:cxn>
              </a:cxnLst>
              <a:rect l="0" t="0" r="r" b="b"/>
              <a:pathLst>
                <a:path w="201" h="31">
                  <a:moveTo>
                    <a:pt x="0" y="3"/>
                  </a:moveTo>
                  <a:lnTo>
                    <a:pt x="35" y="31"/>
                  </a:lnTo>
                  <a:lnTo>
                    <a:pt x="201" y="31"/>
                  </a:lnTo>
                  <a:lnTo>
                    <a:pt x="201"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51"/>
            <p:cNvSpPr>
              <a:spLocks noEditPoints="1"/>
            </p:cNvSpPr>
            <p:nvPr/>
          </p:nvSpPr>
          <p:spPr bwMode="auto">
            <a:xfrm>
              <a:off x="6466" y="1363"/>
              <a:ext cx="214" cy="45"/>
            </a:xfrm>
            <a:custGeom>
              <a:avLst/>
              <a:gdLst>
                <a:gd name="T0" fmla="*/ 16 w 90"/>
                <a:gd name="T1" fmla="*/ 18 h 19"/>
                <a:gd name="T2" fmla="*/ 1 w 90"/>
                <a:gd name="T3" fmla="*/ 6 h 19"/>
                <a:gd name="T4" fmla="*/ 1 w 90"/>
                <a:gd name="T5" fmla="*/ 3 h 19"/>
                <a:gd name="T6" fmla="*/ 1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8 w 90"/>
                <a:gd name="T25" fmla="*/ 19 h 19"/>
                <a:gd name="T26" fmla="*/ 88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1" y="3"/>
                  </a:cubicBezTo>
                  <a:cubicBezTo>
                    <a:pt x="1" y="3"/>
                    <a:pt x="1" y="3"/>
                    <a:pt x="1"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52"/>
            <p:cNvSpPr/>
            <p:nvPr/>
          </p:nvSpPr>
          <p:spPr bwMode="auto">
            <a:xfrm>
              <a:off x="6748"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53"/>
            <p:cNvSpPr>
              <a:spLocks noEditPoints="1"/>
            </p:cNvSpPr>
            <p:nvPr/>
          </p:nvSpPr>
          <p:spPr bwMode="auto">
            <a:xfrm>
              <a:off x="6744" y="1363"/>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54"/>
            <p:cNvSpPr/>
            <p:nvPr/>
          </p:nvSpPr>
          <p:spPr bwMode="auto">
            <a:xfrm>
              <a:off x="6748" y="1373"/>
              <a:ext cx="45" cy="187"/>
            </a:xfrm>
            <a:custGeom>
              <a:avLst/>
              <a:gdLst>
                <a:gd name="T0" fmla="*/ 0 w 45"/>
                <a:gd name="T1" fmla="*/ 0 h 187"/>
                <a:gd name="T2" fmla="*/ 38 w 45"/>
                <a:gd name="T3" fmla="*/ 30 h 187"/>
                <a:gd name="T4" fmla="*/ 45 w 45"/>
                <a:gd name="T5" fmla="*/ 187 h 187"/>
                <a:gd name="T6" fmla="*/ 10 w 45"/>
                <a:gd name="T7" fmla="*/ 187 h 187"/>
                <a:gd name="T8" fmla="*/ 0 w 45"/>
                <a:gd name="T9" fmla="*/ 0 h 187"/>
              </a:gdLst>
              <a:ahLst/>
              <a:cxnLst>
                <a:cxn ang="0">
                  <a:pos x="T0" y="T1"/>
                </a:cxn>
                <a:cxn ang="0">
                  <a:pos x="T2" y="T3"/>
                </a:cxn>
                <a:cxn ang="0">
                  <a:pos x="T4" y="T5"/>
                </a:cxn>
                <a:cxn ang="0">
                  <a:pos x="T6" y="T7"/>
                </a:cxn>
                <a:cxn ang="0">
                  <a:pos x="T8" y="T9"/>
                </a:cxn>
              </a:cxnLst>
              <a:rect l="0" t="0" r="r" b="b"/>
              <a:pathLst>
                <a:path w="45" h="187">
                  <a:moveTo>
                    <a:pt x="0" y="0"/>
                  </a:moveTo>
                  <a:lnTo>
                    <a:pt x="38" y="30"/>
                  </a:lnTo>
                  <a:lnTo>
                    <a:pt x="45"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55"/>
            <p:cNvSpPr>
              <a:spLocks noEditPoints="1"/>
            </p:cNvSpPr>
            <p:nvPr/>
          </p:nvSpPr>
          <p:spPr bwMode="auto">
            <a:xfrm>
              <a:off x="6744"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56"/>
            <p:cNvSpPr/>
            <p:nvPr/>
          </p:nvSpPr>
          <p:spPr bwMode="auto">
            <a:xfrm>
              <a:off x="6748" y="1370"/>
              <a:ext cx="202" cy="33"/>
            </a:xfrm>
            <a:custGeom>
              <a:avLst/>
              <a:gdLst>
                <a:gd name="T0" fmla="*/ 0 w 202"/>
                <a:gd name="T1" fmla="*/ 3 h 33"/>
                <a:gd name="T2" fmla="*/ 38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8"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57"/>
            <p:cNvSpPr>
              <a:spLocks noEditPoints="1"/>
            </p:cNvSpPr>
            <p:nvPr/>
          </p:nvSpPr>
          <p:spPr bwMode="auto">
            <a:xfrm>
              <a:off x="6744" y="1363"/>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58"/>
            <p:cNvSpPr/>
            <p:nvPr/>
          </p:nvSpPr>
          <p:spPr bwMode="auto">
            <a:xfrm>
              <a:off x="6469" y="1091"/>
              <a:ext cx="201" cy="192"/>
            </a:xfrm>
            <a:custGeom>
              <a:avLst/>
              <a:gdLst>
                <a:gd name="T0" fmla="*/ 0 w 201"/>
                <a:gd name="T1" fmla="*/ 4 h 192"/>
                <a:gd name="T2" fmla="*/ 9 w 201"/>
                <a:gd name="T3" fmla="*/ 189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9" y="189"/>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59"/>
            <p:cNvSpPr>
              <a:spLocks noEditPoints="1"/>
            </p:cNvSpPr>
            <p:nvPr/>
          </p:nvSpPr>
          <p:spPr bwMode="auto">
            <a:xfrm>
              <a:off x="6462" y="1083"/>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4 h 86"/>
                <a:gd name="T28" fmla="*/ 87 w 91"/>
                <a:gd name="T29" fmla="*/ 86 h 86"/>
                <a:gd name="T30" fmla="*/ 87 w 91"/>
                <a:gd name="T31" fmla="*/ 86 h 86"/>
                <a:gd name="T32" fmla="*/ 7 w 91"/>
                <a:gd name="T33" fmla="*/ 86 h 86"/>
                <a:gd name="T34" fmla="*/ 10 w 91"/>
                <a:gd name="T35" fmla="*/ 81 h 86"/>
                <a:gd name="T36" fmla="*/ 84 w 91"/>
                <a:gd name="T37" fmla="*/ 81 h 86"/>
                <a:gd name="T38" fmla="*/ 85 w 91"/>
                <a:gd name="T39" fmla="*/ 6 h 86"/>
                <a:gd name="T40" fmla="*/ 6 w 91"/>
                <a:gd name="T41" fmla="*/ 7 h 86"/>
                <a:gd name="T42" fmla="*/ 10 w 91"/>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84"/>
                    <a:pt x="90" y="84"/>
                    <a:pt x="90" y="84"/>
                  </a:cubicBezTo>
                  <a:cubicBezTo>
                    <a:pt x="90" y="85"/>
                    <a:pt x="88" y="86"/>
                    <a:pt x="87" y="86"/>
                  </a:cubicBezTo>
                  <a:cubicBezTo>
                    <a:pt x="87" y="86"/>
                    <a:pt x="87" y="86"/>
                    <a:pt x="87" y="86"/>
                  </a:cubicBezTo>
                  <a:cubicBezTo>
                    <a:pt x="7" y="86"/>
                    <a:pt x="7" y="86"/>
                    <a:pt x="7" y="86"/>
                  </a:cubicBezTo>
                  <a:close/>
                  <a:moveTo>
                    <a:pt x="10" y="81"/>
                  </a:moveTo>
                  <a:cubicBezTo>
                    <a:pt x="84" y="81"/>
                    <a:pt x="84" y="81"/>
                    <a:pt x="84" y="81"/>
                  </a:cubicBezTo>
                  <a:cubicBezTo>
                    <a:pt x="85" y="6"/>
                    <a:pt x="85" y="6"/>
                    <a:pt x="85" y="6"/>
                  </a:cubicBezTo>
                  <a:cubicBezTo>
                    <a:pt x="6" y="7"/>
                    <a:pt x="6" y="7"/>
                    <a:pt x="6" y="7"/>
                  </a:cubicBezTo>
                  <a:cubicBezTo>
                    <a:pt x="10" y="81"/>
                    <a:pt x="10" y="81"/>
                    <a:pt x="10"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60"/>
            <p:cNvSpPr/>
            <p:nvPr/>
          </p:nvSpPr>
          <p:spPr bwMode="auto">
            <a:xfrm>
              <a:off x="6469" y="1093"/>
              <a:ext cx="42" cy="187"/>
            </a:xfrm>
            <a:custGeom>
              <a:avLst/>
              <a:gdLst>
                <a:gd name="T0" fmla="*/ 0 w 42"/>
                <a:gd name="T1" fmla="*/ 0 h 187"/>
                <a:gd name="T2" fmla="*/ 35 w 42"/>
                <a:gd name="T3" fmla="*/ 31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31"/>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61"/>
            <p:cNvSpPr>
              <a:spLocks noEditPoints="1"/>
            </p:cNvSpPr>
            <p:nvPr/>
          </p:nvSpPr>
          <p:spPr bwMode="auto">
            <a:xfrm>
              <a:off x="6464" y="1088"/>
              <a:ext cx="55" cy="199"/>
            </a:xfrm>
            <a:custGeom>
              <a:avLst/>
              <a:gdLst>
                <a:gd name="T0" fmla="*/ 6 w 23"/>
                <a:gd name="T1" fmla="*/ 84 h 84"/>
                <a:gd name="T2" fmla="*/ 3 w 23"/>
                <a:gd name="T3" fmla="*/ 81 h 84"/>
                <a:gd name="T4" fmla="*/ 3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62"/>
            <p:cNvSpPr/>
            <p:nvPr/>
          </p:nvSpPr>
          <p:spPr bwMode="auto">
            <a:xfrm>
              <a:off x="6469" y="1091"/>
              <a:ext cx="201" cy="33"/>
            </a:xfrm>
            <a:custGeom>
              <a:avLst/>
              <a:gdLst>
                <a:gd name="T0" fmla="*/ 0 w 201"/>
                <a:gd name="T1" fmla="*/ 2 h 33"/>
                <a:gd name="T2" fmla="*/ 35 w 201"/>
                <a:gd name="T3" fmla="*/ 33 h 33"/>
                <a:gd name="T4" fmla="*/ 201 w 201"/>
                <a:gd name="T5" fmla="*/ 33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3"/>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63"/>
            <p:cNvSpPr>
              <a:spLocks noEditPoints="1"/>
            </p:cNvSpPr>
            <p:nvPr/>
          </p:nvSpPr>
          <p:spPr bwMode="auto">
            <a:xfrm>
              <a:off x="6462" y="1083"/>
              <a:ext cx="215"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3"/>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64"/>
            <p:cNvSpPr/>
            <p:nvPr/>
          </p:nvSpPr>
          <p:spPr bwMode="auto">
            <a:xfrm>
              <a:off x="6746" y="1091"/>
              <a:ext cx="201" cy="192"/>
            </a:xfrm>
            <a:custGeom>
              <a:avLst/>
              <a:gdLst>
                <a:gd name="T0" fmla="*/ 0 w 201"/>
                <a:gd name="T1" fmla="*/ 4 h 192"/>
                <a:gd name="T2" fmla="*/ 7 w 201"/>
                <a:gd name="T3" fmla="*/ 192 h 192"/>
                <a:gd name="T4" fmla="*/ 197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7" y="192"/>
                  </a:lnTo>
                  <a:lnTo>
                    <a:pt x="197"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65"/>
            <p:cNvSpPr>
              <a:spLocks noEditPoints="1"/>
            </p:cNvSpPr>
            <p:nvPr/>
          </p:nvSpPr>
          <p:spPr bwMode="auto">
            <a:xfrm>
              <a:off x="6739" y="1086"/>
              <a:ext cx="213" cy="204"/>
            </a:xfrm>
            <a:custGeom>
              <a:avLst/>
              <a:gdLst>
                <a:gd name="T0" fmla="*/ 6 w 90"/>
                <a:gd name="T1" fmla="*/ 85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1 h 86"/>
                <a:gd name="T14" fmla="*/ 3 w 90"/>
                <a:gd name="T15" fmla="*/ 1 h 86"/>
                <a:gd name="T16" fmla="*/ 87 w 90"/>
                <a:gd name="T17" fmla="*/ 0 h 86"/>
                <a:gd name="T18" fmla="*/ 89 w 90"/>
                <a:gd name="T19" fmla="*/ 0 h 86"/>
                <a:gd name="T20" fmla="*/ 89 w 90"/>
                <a:gd name="T21" fmla="*/ 0 h 86"/>
                <a:gd name="T22" fmla="*/ 90 w 90"/>
                <a:gd name="T23" fmla="*/ 2 h 86"/>
                <a:gd name="T24" fmla="*/ 90 w 90"/>
                <a:gd name="T25" fmla="*/ 2 h 86"/>
                <a:gd name="T26" fmla="*/ 89 w 90"/>
                <a:gd name="T27" fmla="*/ 83 h 86"/>
                <a:gd name="T28" fmla="*/ 86 w 90"/>
                <a:gd name="T29" fmla="*/ 86 h 86"/>
                <a:gd name="T30" fmla="*/ 86 w 90"/>
                <a:gd name="T31" fmla="*/ 86 h 86"/>
                <a:gd name="T32" fmla="*/ 6 w 90"/>
                <a:gd name="T33" fmla="*/ 85 h 86"/>
                <a:gd name="T34" fmla="*/ 9 w 90"/>
                <a:gd name="T35" fmla="*/ 80 h 86"/>
                <a:gd name="T36" fmla="*/ 84 w 90"/>
                <a:gd name="T37" fmla="*/ 80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5"/>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89" y="83"/>
                    <a:pt x="89" y="83"/>
                    <a:pt x="89" y="83"/>
                  </a:cubicBezTo>
                  <a:cubicBezTo>
                    <a:pt x="89" y="84"/>
                    <a:pt x="88" y="86"/>
                    <a:pt x="86" y="86"/>
                  </a:cubicBezTo>
                  <a:cubicBezTo>
                    <a:pt x="86" y="86"/>
                    <a:pt x="86" y="86"/>
                    <a:pt x="86" y="86"/>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266"/>
            <p:cNvSpPr/>
            <p:nvPr/>
          </p:nvSpPr>
          <p:spPr bwMode="auto">
            <a:xfrm>
              <a:off x="6746" y="1095"/>
              <a:ext cx="43" cy="188"/>
            </a:xfrm>
            <a:custGeom>
              <a:avLst/>
              <a:gdLst>
                <a:gd name="T0" fmla="*/ 0 w 43"/>
                <a:gd name="T1" fmla="*/ 0 h 188"/>
                <a:gd name="T2" fmla="*/ 36 w 43"/>
                <a:gd name="T3" fmla="*/ 29 h 188"/>
                <a:gd name="T4" fmla="*/ 43 w 43"/>
                <a:gd name="T5" fmla="*/ 188 h 188"/>
                <a:gd name="T6" fmla="*/ 7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267"/>
            <p:cNvSpPr>
              <a:spLocks noEditPoints="1"/>
            </p:cNvSpPr>
            <p:nvPr/>
          </p:nvSpPr>
          <p:spPr bwMode="auto">
            <a:xfrm>
              <a:off x="6739" y="1088"/>
              <a:ext cx="54" cy="199"/>
            </a:xfrm>
            <a:custGeom>
              <a:avLst/>
              <a:gdLst>
                <a:gd name="T0" fmla="*/ 6 w 23"/>
                <a:gd name="T1" fmla="*/ 84 h 84"/>
                <a:gd name="T2" fmla="*/ 4 w 23"/>
                <a:gd name="T3" fmla="*/ 82 h 84"/>
                <a:gd name="T4" fmla="*/ 4 w 23"/>
                <a:gd name="T5" fmla="*/ 82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7 h 84"/>
                <a:gd name="T44" fmla="*/ 6 w 23"/>
                <a:gd name="T45" fmla="*/ 9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4"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268"/>
            <p:cNvSpPr/>
            <p:nvPr/>
          </p:nvSpPr>
          <p:spPr bwMode="auto">
            <a:xfrm>
              <a:off x="6746" y="1091"/>
              <a:ext cx="201" cy="33"/>
            </a:xfrm>
            <a:custGeom>
              <a:avLst/>
              <a:gdLst>
                <a:gd name="T0" fmla="*/ 0 w 201"/>
                <a:gd name="T1" fmla="*/ 4 h 33"/>
                <a:gd name="T2" fmla="*/ 36 w 201"/>
                <a:gd name="T3" fmla="*/ 33 h 33"/>
                <a:gd name="T4" fmla="*/ 199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199"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269"/>
            <p:cNvSpPr>
              <a:spLocks noEditPoints="1"/>
            </p:cNvSpPr>
            <p:nvPr/>
          </p:nvSpPr>
          <p:spPr bwMode="auto">
            <a:xfrm>
              <a:off x="6739" y="1086"/>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3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270"/>
            <p:cNvSpPr/>
            <p:nvPr/>
          </p:nvSpPr>
          <p:spPr bwMode="auto">
            <a:xfrm>
              <a:off x="6469"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271"/>
            <p:cNvSpPr>
              <a:spLocks noEditPoints="1"/>
            </p:cNvSpPr>
            <p:nvPr/>
          </p:nvSpPr>
          <p:spPr bwMode="auto">
            <a:xfrm>
              <a:off x="6462" y="1636"/>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3 h 86"/>
                <a:gd name="T28" fmla="*/ 87 w 91"/>
                <a:gd name="T29" fmla="*/ 86 h 86"/>
                <a:gd name="T30" fmla="*/ 87 w 91"/>
                <a:gd name="T31" fmla="*/ 86 h 86"/>
                <a:gd name="T32" fmla="*/ 7 w 91"/>
                <a:gd name="T33" fmla="*/ 86 h 86"/>
                <a:gd name="T34" fmla="*/ 9 w 91"/>
                <a:gd name="T35" fmla="*/ 80 h 86"/>
                <a:gd name="T36" fmla="*/ 84 w 91"/>
                <a:gd name="T37" fmla="*/ 81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83"/>
                    <a:pt x="90" y="83"/>
                    <a:pt x="90" y="83"/>
                  </a:cubicBezTo>
                  <a:cubicBezTo>
                    <a:pt x="90"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72"/>
            <p:cNvSpPr/>
            <p:nvPr/>
          </p:nvSpPr>
          <p:spPr bwMode="auto">
            <a:xfrm>
              <a:off x="6469"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73"/>
            <p:cNvSpPr>
              <a:spLocks noEditPoints="1"/>
            </p:cNvSpPr>
            <p:nvPr/>
          </p:nvSpPr>
          <p:spPr bwMode="auto">
            <a:xfrm>
              <a:off x="6462" y="1638"/>
              <a:ext cx="57" cy="202"/>
            </a:xfrm>
            <a:custGeom>
              <a:avLst/>
              <a:gdLst>
                <a:gd name="T0" fmla="*/ 7 w 24"/>
                <a:gd name="T1" fmla="*/ 85 h 85"/>
                <a:gd name="T2" fmla="*/ 4 w 24"/>
                <a:gd name="T3" fmla="*/ 82 h 85"/>
                <a:gd name="T4" fmla="*/ 4 w 24"/>
                <a:gd name="T5" fmla="*/ 82 h 85"/>
                <a:gd name="T6" fmla="*/ 1 w 24"/>
                <a:gd name="T7" fmla="*/ 3 h 85"/>
                <a:gd name="T8" fmla="*/ 3 w 24"/>
                <a:gd name="T9" fmla="*/ 3 h 85"/>
                <a:gd name="T10" fmla="*/ 1 w 24"/>
                <a:gd name="T11" fmla="*/ 3 h 85"/>
                <a:gd name="T12" fmla="*/ 2 w 24"/>
                <a:gd name="T13" fmla="*/ 1 h 85"/>
                <a:gd name="T14" fmla="*/ 2 w 24"/>
                <a:gd name="T15" fmla="*/ 1 h 85"/>
                <a:gd name="T16" fmla="*/ 5 w 24"/>
                <a:gd name="T17" fmla="*/ 1 h 85"/>
                <a:gd name="T18" fmla="*/ 5 w 24"/>
                <a:gd name="T19" fmla="*/ 1 h 85"/>
                <a:gd name="T20" fmla="*/ 20 w 24"/>
                <a:gd name="T21" fmla="*/ 14 h 85"/>
                <a:gd name="T22" fmla="*/ 21 w 24"/>
                <a:gd name="T23" fmla="*/ 16 h 85"/>
                <a:gd name="T24" fmla="*/ 21 w 24"/>
                <a:gd name="T25" fmla="*/ 16 h 85"/>
                <a:gd name="T26" fmla="*/ 24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9 w 24"/>
                <a:gd name="T41" fmla="*/ 79 h 85"/>
                <a:gd name="T42" fmla="*/ 16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6" y="85"/>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1"/>
                  </a:cubicBezTo>
                  <a:cubicBezTo>
                    <a:pt x="2" y="1"/>
                    <a:pt x="2" y="1"/>
                    <a:pt x="2" y="1"/>
                  </a:cubicBezTo>
                  <a:cubicBezTo>
                    <a:pt x="3" y="0"/>
                    <a:pt x="4" y="1"/>
                    <a:pt x="5" y="1"/>
                  </a:cubicBezTo>
                  <a:cubicBezTo>
                    <a:pt x="5" y="1"/>
                    <a:pt x="5" y="1"/>
                    <a:pt x="5" y="1"/>
                  </a:cubicBezTo>
                  <a:cubicBezTo>
                    <a:pt x="20" y="14"/>
                    <a:pt x="20" y="14"/>
                    <a:pt x="20" y="14"/>
                  </a:cubicBezTo>
                  <a:cubicBezTo>
                    <a:pt x="21" y="14"/>
                    <a:pt x="21" y="15"/>
                    <a:pt x="21" y="16"/>
                  </a:cubicBezTo>
                  <a:cubicBezTo>
                    <a:pt x="21" y="16"/>
                    <a:pt x="21" y="16"/>
                    <a:pt x="21" y="16"/>
                  </a:cubicBezTo>
                  <a:cubicBezTo>
                    <a:pt x="24" y="82"/>
                    <a:pt x="24" y="82"/>
                    <a:pt x="24" y="82"/>
                  </a:cubicBezTo>
                  <a:cubicBezTo>
                    <a:pt x="24" y="83"/>
                    <a:pt x="24" y="83"/>
                    <a:pt x="23" y="84"/>
                  </a:cubicBezTo>
                  <a:cubicBezTo>
                    <a:pt x="23" y="84"/>
                    <a:pt x="23" y="84"/>
                    <a:pt x="23" y="84"/>
                  </a:cubicBezTo>
                  <a:cubicBezTo>
                    <a:pt x="23" y="84"/>
                    <a:pt x="22" y="85"/>
                    <a:pt x="21" y="85"/>
                  </a:cubicBezTo>
                  <a:cubicBezTo>
                    <a:pt x="21" y="85"/>
                    <a:pt x="21" y="85"/>
                    <a:pt x="21" y="85"/>
                  </a:cubicBezTo>
                  <a:cubicBezTo>
                    <a:pt x="7" y="85"/>
                    <a:pt x="7" y="85"/>
                    <a:pt x="7" y="85"/>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74"/>
            <p:cNvSpPr/>
            <p:nvPr/>
          </p:nvSpPr>
          <p:spPr bwMode="auto">
            <a:xfrm>
              <a:off x="6469" y="1643"/>
              <a:ext cx="201" cy="33"/>
            </a:xfrm>
            <a:custGeom>
              <a:avLst/>
              <a:gdLst>
                <a:gd name="T0" fmla="*/ 0 w 201"/>
                <a:gd name="T1" fmla="*/ 2 h 33"/>
                <a:gd name="T2" fmla="*/ 35 w 201"/>
                <a:gd name="T3" fmla="*/ 33 h 33"/>
                <a:gd name="T4" fmla="*/ 201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75"/>
            <p:cNvSpPr>
              <a:spLocks noEditPoints="1"/>
            </p:cNvSpPr>
            <p:nvPr/>
          </p:nvSpPr>
          <p:spPr bwMode="auto">
            <a:xfrm>
              <a:off x="6462" y="1636"/>
              <a:ext cx="215" cy="45"/>
            </a:xfrm>
            <a:custGeom>
              <a:avLst/>
              <a:gdLst>
                <a:gd name="T0" fmla="*/ 17 w 91"/>
                <a:gd name="T1" fmla="*/ 19 h 19"/>
                <a:gd name="T2" fmla="*/ 2 w 91"/>
                <a:gd name="T3" fmla="*/ 6 h 19"/>
                <a:gd name="T4" fmla="*/ 1 w 91"/>
                <a:gd name="T5" fmla="*/ 3 h 19"/>
                <a:gd name="T6" fmla="*/ 1 w 91"/>
                <a:gd name="T7" fmla="*/ 3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5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4"/>
                    <a:pt x="1" y="3"/>
                  </a:cubicBezTo>
                  <a:cubicBezTo>
                    <a:pt x="1" y="3"/>
                    <a:pt x="1" y="3"/>
                    <a:pt x="1" y="3"/>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76"/>
            <p:cNvSpPr/>
            <p:nvPr/>
          </p:nvSpPr>
          <p:spPr bwMode="auto">
            <a:xfrm>
              <a:off x="6746" y="1643"/>
              <a:ext cx="199" cy="192"/>
            </a:xfrm>
            <a:custGeom>
              <a:avLst/>
              <a:gdLst>
                <a:gd name="T0" fmla="*/ 0 w 199"/>
                <a:gd name="T1" fmla="*/ 5 h 192"/>
                <a:gd name="T2" fmla="*/ 7 w 199"/>
                <a:gd name="T3" fmla="*/ 192 h 192"/>
                <a:gd name="T4" fmla="*/ 197 w 199"/>
                <a:gd name="T5" fmla="*/ 192 h 192"/>
                <a:gd name="T6" fmla="*/ 199 w 199"/>
                <a:gd name="T7" fmla="*/ 0 h 192"/>
                <a:gd name="T8" fmla="*/ 0 w 199"/>
                <a:gd name="T9" fmla="*/ 5 h 192"/>
              </a:gdLst>
              <a:ahLst/>
              <a:cxnLst>
                <a:cxn ang="0">
                  <a:pos x="T0" y="T1"/>
                </a:cxn>
                <a:cxn ang="0">
                  <a:pos x="T2" y="T3"/>
                </a:cxn>
                <a:cxn ang="0">
                  <a:pos x="T4" y="T5"/>
                </a:cxn>
                <a:cxn ang="0">
                  <a:pos x="T6" y="T7"/>
                </a:cxn>
                <a:cxn ang="0">
                  <a:pos x="T8" y="T9"/>
                </a:cxn>
              </a:cxnLst>
              <a:rect l="0" t="0" r="r" b="b"/>
              <a:pathLst>
                <a:path w="199" h="192">
                  <a:moveTo>
                    <a:pt x="0" y="5"/>
                  </a:moveTo>
                  <a:lnTo>
                    <a:pt x="7" y="192"/>
                  </a:lnTo>
                  <a:lnTo>
                    <a:pt x="197" y="192"/>
                  </a:lnTo>
                  <a:lnTo>
                    <a:pt x="199"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77"/>
            <p:cNvSpPr>
              <a:spLocks noEditPoints="1"/>
            </p:cNvSpPr>
            <p:nvPr/>
          </p:nvSpPr>
          <p:spPr bwMode="auto">
            <a:xfrm>
              <a:off x="6739" y="1638"/>
              <a:ext cx="213" cy="202"/>
            </a:xfrm>
            <a:custGeom>
              <a:avLst/>
              <a:gdLst>
                <a:gd name="T0" fmla="*/ 6 w 90"/>
                <a:gd name="T1" fmla="*/ 85 h 85"/>
                <a:gd name="T2" fmla="*/ 4 w 90"/>
                <a:gd name="T3" fmla="*/ 83 h 85"/>
                <a:gd name="T4" fmla="*/ 4 w 90"/>
                <a:gd name="T5" fmla="*/ 83 h 85"/>
                <a:gd name="T6" fmla="*/ 0 w 90"/>
                <a:gd name="T7" fmla="*/ 4 h 85"/>
                <a:gd name="T8" fmla="*/ 1 w 90"/>
                <a:gd name="T9" fmla="*/ 2 h 85"/>
                <a:gd name="T10" fmla="*/ 1 w 90"/>
                <a:gd name="T11" fmla="*/ 2 h 85"/>
                <a:gd name="T12" fmla="*/ 2 w 90"/>
                <a:gd name="T13" fmla="*/ 1 h 85"/>
                <a:gd name="T14" fmla="*/ 2 w 90"/>
                <a:gd name="T15" fmla="*/ 1 h 85"/>
                <a:gd name="T16" fmla="*/ 87 w 90"/>
                <a:gd name="T17" fmla="*/ 0 h 85"/>
                <a:gd name="T18" fmla="*/ 89 w 90"/>
                <a:gd name="T19" fmla="*/ 0 h 85"/>
                <a:gd name="T20" fmla="*/ 89 w 90"/>
                <a:gd name="T21" fmla="*/ 0 h 85"/>
                <a:gd name="T22" fmla="*/ 90 w 90"/>
                <a:gd name="T23" fmla="*/ 2 h 85"/>
                <a:gd name="T24" fmla="*/ 90 w 90"/>
                <a:gd name="T25" fmla="*/ 2 h 85"/>
                <a:gd name="T26" fmla="*/ 89 w 90"/>
                <a:gd name="T27" fmla="*/ 83 h 85"/>
                <a:gd name="T28" fmla="*/ 86 w 90"/>
                <a:gd name="T29" fmla="*/ 85 h 85"/>
                <a:gd name="T30" fmla="*/ 86 w 90"/>
                <a:gd name="T31" fmla="*/ 85 h 85"/>
                <a:gd name="T32" fmla="*/ 6 w 90"/>
                <a:gd name="T33" fmla="*/ 85 h 85"/>
                <a:gd name="T34" fmla="*/ 9 w 90"/>
                <a:gd name="T35" fmla="*/ 80 h 85"/>
                <a:gd name="T36" fmla="*/ 84 w 90"/>
                <a:gd name="T37" fmla="*/ 80 h 85"/>
                <a:gd name="T38" fmla="*/ 85 w 90"/>
                <a:gd name="T39" fmla="*/ 5 h 85"/>
                <a:gd name="T40" fmla="*/ 5 w 90"/>
                <a:gd name="T41" fmla="*/ 7 h 85"/>
                <a:gd name="T42" fmla="*/ 9 w 90"/>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5">
                  <a:moveTo>
                    <a:pt x="6" y="85"/>
                  </a:moveTo>
                  <a:cubicBezTo>
                    <a:pt x="5" y="85"/>
                    <a:pt x="4" y="84"/>
                    <a:pt x="4" y="83"/>
                  </a:cubicBezTo>
                  <a:cubicBezTo>
                    <a:pt x="4" y="83"/>
                    <a:pt x="4" y="83"/>
                    <a:pt x="4" y="83"/>
                  </a:cubicBezTo>
                  <a:cubicBezTo>
                    <a:pt x="0" y="4"/>
                    <a:pt x="0" y="4"/>
                    <a:pt x="0" y="4"/>
                  </a:cubicBezTo>
                  <a:cubicBezTo>
                    <a:pt x="0" y="3"/>
                    <a:pt x="0" y="3"/>
                    <a:pt x="1" y="2"/>
                  </a:cubicBezTo>
                  <a:cubicBezTo>
                    <a:pt x="1" y="2"/>
                    <a:pt x="1" y="2"/>
                    <a:pt x="1" y="2"/>
                  </a:cubicBezTo>
                  <a:cubicBezTo>
                    <a:pt x="1" y="2"/>
                    <a:pt x="2" y="1"/>
                    <a:pt x="2" y="1"/>
                  </a:cubicBezTo>
                  <a:cubicBezTo>
                    <a:pt x="2" y="1"/>
                    <a:pt x="2" y="1"/>
                    <a:pt x="2" y="1"/>
                  </a:cubicBezTo>
                  <a:cubicBezTo>
                    <a:pt x="87" y="0"/>
                    <a:pt x="87" y="0"/>
                    <a:pt x="87" y="0"/>
                  </a:cubicBezTo>
                  <a:cubicBezTo>
                    <a:pt x="88" y="0"/>
                    <a:pt x="89" y="0"/>
                    <a:pt x="89" y="0"/>
                  </a:cubicBezTo>
                  <a:cubicBezTo>
                    <a:pt x="89" y="0"/>
                    <a:pt x="89" y="0"/>
                    <a:pt x="89" y="0"/>
                  </a:cubicBezTo>
                  <a:cubicBezTo>
                    <a:pt x="90" y="1"/>
                    <a:pt x="90" y="1"/>
                    <a:pt x="90" y="2"/>
                  </a:cubicBezTo>
                  <a:cubicBezTo>
                    <a:pt x="90" y="2"/>
                    <a:pt x="90" y="2"/>
                    <a:pt x="90" y="2"/>
                  </a:cubicBezTo>
                  <a:cubicBezTo>
                    <a:pt x="89" y="83"/>
                    <a:pt x="89" y="83"/>
                    <a:pt x="89" y="83"/>
                  </a:cubicBezTo>
                  <a:cubicBezTo>
                    <a:pt x="89" y="84"/>
                    <a:pt x="88" y="85"/>
                    <a:pt x="86" y="85"/>
                  </a:cubicBezTo>
                  <a:cubicBezTo>
                    <a:pt x="86" y="85"/>
                    <a:pt x="86" y="85"/>
                    <a:pt x="86" y="85"/>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78"/>
            <p:cNvSpPr/>
            <p:nvPr/>
          </p:nvSpPr>
          <p:spPr bwMode="auto">
            <a:xfrm>
              <a:off x="6746" y="1648"/>
              <a:ext cx="43" cy="185"/>
            </a:xfrm>
            <a:custGeom>
              <a:avLst/>
              <a:gdLst>
                <a:gd name="T0" fmla="*/ 0 w 43"/>
                <a:gd name="T1" fmla="*/ 0 h 185"/>
                <a:gd name="T2" fmla="*/ 36 w 43"/>
                <a:gd name="T3" fmla="*/ 28 h 185"/>
                <a:gd name="T4" fmla="*/ 43 w 43"/>
                <a:gd name="T5" fmla="*/ 185 h 185"/>
                <a:gd name="T6" fmla="*/ 7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79"/>
            <p:cNvSpPr>
              <a:spLocks noEditPoints="1"/>
            </p:cNvSpPr>
            <p:nvPr/>
          </p:nvSpPr>
          <p:spPr bwMode="auto">
            <a:xfrm>
              <a:off x="6739" y="1641"/>
              <a:ext cx="54" cy="199"/>
            </a:xfrm>
            <a:custGeom>
              <a:avLst/>
              <a:gdLst>
                <a:gd name="T0" fmla="*/ 6 w 23"/>
                <a:gd name="T1" fmla="*/ 84 h 84"/>
                <a:gd name="T2" fmla="*/ 4 w 23"/>
                <a:gd name="T3" fmla="*/ 81 h 84"/>
                <a:gd name="T4" fmla="*/ 4 w 23"/>
                <a:gd name="T5" fmla="*/ 81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6 h 84"/>
                <a:gd name="T44" fmla="*/ 6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6"/>
                    <a:pt x="15" y="16"/>
                    <a:pt x="15" y="16"/>
                  </a:cubicBezTo>
                  <a:cubicBezTo>
                    <a:pt x="6" y="8"/>
                    <a:pt x="6" y="8"/>
                    <a:pt x="6"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80"/>
            <p:cNvSpPr/>
            <p:nvPr/>
          </p:nvSpPr>
          <p:spPr bwMode="auto">
            <a:xfrm>
              <a:off x="6746" y="1643"/>
              <a:ext cx="199" cy="33"/>
            </a:xfrm>
            <a:custGeom>
              <a:avLst/>
              <a:gdLst>
                <a:gd name="T0" fmla="*/ 0 w 199"/>
                <a:gd name="T1" fmla="*/ 5 h 33"/>
                <a:gd name="T2" fmla="*/ 36 w 199"/>
                <a:gd name="T3" fmla="*/ 33 h 33"/>
                <a:gd name="T4" fmla="*/ 199 w 199"/>
                <a:gd name="T5" fmla="*/ 33 h 33"/>
                <a:gd name="T6" fmla="*/ 199 w 199"/>
                <a:gd name="T7" fmla="*/ 0 h 33"/>
                <a:gd name="T8" fmla="*/ 0 w 199"/>
                <a:gd name="T9" fmla="*/ 5 h 33"/>
              </a:gdLst>
              <a:ahLst/>
              <a:cxnLst>
                <a:cxn ang="0">
                  <a:pos x="T0" y="T1"/>
                </a:cxn>
                <a:cxn ang="0">
                  <a:pos x="T2" y="T3"/>
                </a:cxn>
                <a:cxn ang="0">
                  <a:pos x="T4" y="T5"/>
                </a:cxn>
                <a:cxn ang="0">
                  <a:pos x="T6" y="T7"/>
                </a:cxn>
                <a:cxn ang="0">
                  <a:pos x="T8" y="T9"/>
                </a:cxn>
              </a:cxnLst>
              <a:rect l="0" t="0" r="r" b="b"/>
              <a:pathLst>
                <a:path w="199" h="33">
                  <a:moveTo>
                    <a:pt x="0" y="5"/>
                  </a:moveTo>
                  <a:lnTo>
                    <a:pt x="36" y="33"/>
                  </a:lnTo>
                  <a:lnTo>
                    <a:pt x="199" y="33"/>
                  </a:lnTo>
                  <a:lnTo>
                    <a:pt x="199"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81"/>
            <p:cNvSpPr>
              <a:spLocks noEditPoints="1"/>
            </p:cNvSpPr>
            <p:nvPr/>
          </p:nvSpPr>
          <p:spPr bwMode="auto">
            <a:xfrm>
              <a:off x="6739" y="1638"/>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3 h 19"/>
                <a:gd name="T34" fmla="*/ 85 w 90"/>
                <a:gd name="T35" fmla="*/ 13 h 19"/>
                <a:gd name="T36" fmla="*/ 85 w 90"/>
                <a:gd name="T37" fmla="*/ 5 h 19"/>
                <a:gd name="T38" fmla="*/ 10 w 90"/>
                <a:gd name="T39" fmla="*/ 6 h 19"/>
                <a:gd name="T40" fmla="*/ 19 w 90"/>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0" y="2"/>
                    <a:pt x="1"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7"/>
                    <a:pt x="89" y="19"/>
                    <a:pt x="87" y="19"/>
                  </a:cubicBezTo>
                  <a:cubicBezTo>
                    <a:pt x="87" y="19"/>
                    <a:pt x="87" y="19"/>
                    <a:pt x="87" y="19"/>
                  </a:cubicBezTo>
                  <a:cubicBezTo>
                    <a:pt x="18" y="19"/>
                    <a:pt x="18" y="19"/>
                    <a:pt x="18" y="19"/>
                  </a:cubicBezTo>
                  <a:cubicBezTo>
                    <a:pt x="16" y="18"/>
                    <a:pt x="16" y="18"/>
                    <a:pt x="16"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82"/>
            <p:cNvSpPr/>
            <p:nvPr/>
          </p:nvSpPr>
          <p:spPr bwMode="auto">
            <a:xfrm>
              <a:off x="6471"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83"/>
            <p:cNvSpPr>
              <a:spLocks noEditPoints="1"/>
            </p:cNvSpPr>
            <p:nvPr/>
          </p:nvSpPr>
          <p:spPr bwMode="auto">
            <a:xfrm>
              <a:off x="6464" y="1911"/>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89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89" y="83"/>
                    <a:pt x="89" y="83"/>
                    <a:pt x="89" y="83"/>
                  </a:cubicBezTo>
                  <a:cubicBezTo>
                    <a:pt x="89" y="85"/>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84"/>
            <p:cNvSpPr/>
            <p:nvPr/>
          </p:nvSpPr>
          <p:spPr bwMode="auto">
            <a:xfrm>
              <a:off x="6471"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85"/>
            <p:cNvSpPr>
              <a:spLocks noEditPoints="1"/>
            </p:cNvSpPr>
            <p:nvPr/>
          </p:nvSpPr>
          <p:spPr bwMode="auto">
            <a:xfrm>
              <a:off x="6464" y="1913"/>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6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21" y="84"/>
                    <a:pt x="21" y="84"/>
                    <a:pt x="21"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86"/>
            <p:cNvSpPr/>
            <p:nvPr/>
          </p:nvSpPr>
          <p:spPr bwMode="auto">
            <a:xfrm>
              <a:off x="6471"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87"/>
            <p:cNvSpPr>
              <a:spLocks noEditPoints="1"/>
            </p:cNvSpPr>
            <p:nvPr/>
          </p:nvSpPr>
          <p:spPr bwMode="auto">
            <a:xfrm>
              <a:off x="6464" y="1911"/>
              <a:ext cx="216" cy="45"/>
            </a:xfrm>
            <a:custGeom>
              <a:avLst/>
              <a:gdLst>
                <a:gd name="T0" fmla="*/ 17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88"/>
            <p:cNvSpPr/>
            <p:nvPr/>
          </p:nvSpPr>
          <p:spPr bwMode="auto">
            <a:xfrm>
              <a:off x="6746" y="1918"/>
              <a:ext cx="201" cy="192"/>
            </a:xfrm>
            <a:custGeom>
              <a:avLst/>
              <a:gdLst>
                <a:gd name="T0" fmla="*/ 0 w 201"/>
                <a:gd name="T1" fmla="*/ 5 h 192"/>
                <a:gd name="T2" fmla="*/ 9 w 201"/>
                <a:gd name="T3" fmla="*/ 190 h 192"/>
                <a:gd name="T4" fmla="*/ 199 w 201"/>
                <a:gd name="T5" fmla="*/ 192 h 192"/>
                <a:gd name="T6" fmla="*/ 201 w 201"/>
                <a:gd name="T7" fmla="*/ 0 h 192"/>
                <a:gd name="T8" fmla="*/ 0 w 201"/>
                <a:gd name="T9" fmla="*/ 5 h 192"/>
              </a:gdLst>
              <a:ahLst/>
              <a:cxnLst>
                <a:cxn ang="0">
                  <a:pos x="T0" y="T1"/>
                </a:cxn>
                <a:cxn ang="0">
                  <a:pos x="T2" y="T3"/>
                </a:cxn>
                <a:cxn ang="0">
                  <a:pos x="T4" y="T5"/>
                </a:cxn>
                <a:cxn ang="0">
                  <a:pos x="T6" y="T7"/>
                </a:cxn>
                <a:cxn ang="0">
                  <a:pos x="T8" y="T9"/>
                </a:cxn>
              </a:cxnLst>
              <a:rect l="0" t="0" r="r" b="b"/>
              <a:pathLst>
                <a:path w="201" h="192">
                  <a:moveTo>
                    <a:pt x="0" y="5"/>
                  </a:moveTo>
                  <a:lnTo>
                    <a:pt x="9" y="190"/>
                  </a:lnTo>
                  <a:lnTo>
                    <a:pt x="199" y="192"/>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89"/>
            <p:cNvSpPr>
              <a:spLocks noEditPoints="1"/>
            </p:cNvSpPr>
            <p:nvPr/>
          </p:nvSpPr>
          <p:spPr bwMode="auto">
            <a:xfrm>
              <a:off x="6741" y="1911"/>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90"/>
            <p:cNvSpPr/>
            <p:nvPr/>
          </p:nvSpPr>
          <p:spPr bwMode="auto">
            <a:xfrm>
              <a:off x="6748" y="1920"/>
              <a:ext cx="43" cy="188"/>
            </a:xfrm>
            <a:custGeom>
              <a:avLst/>
              <a:gdLst>
                <a:gd name="T0" fmla="*/ 0 w 43"/>
                <a:gd name="T1" fmla="*/ 0 h 188"/>
                <a:gd name="T2" fmla="*/ 36 w 43"/>
                <a:gd name="T3" fmla="*/ 31 h 188"/>
                <a:gd name="T4" fmla="*/ 43 w 43"/>
                <a:gd name="T5" fmla="*/ 188 h 188"/>
                <a:gd name="T6" fmla="*/ 7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31"/>
                  </a:lnTo>
                  <a:lnTo>
                    <a:pt x="43" y="188"/>
                  </a:lnTo>
                  <a:lnTo>
                    <a:pt x="7"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91"/>
            <p:cNvSpPr>
              <a:spLocks noEditPoints="1"/>
            </p:cNvSpPr>
            <p:nvPr/>
          </p:nvSpPr>
          <p:spPr bwMode="auto">
            <a:xfrm>
              <a:off x="6741" y="1916"/>
              <a:ext cx="55" cy="199"/>
            </a:xfrm>
            <a:custGeom>
              <a:avLst/>
              <a:gdLst>
                <a:gd name="T0" fmla="*/ 6 w 23"/>
                <a:gd name="T1" fmla="*/ 84 h 84"/>
                <a:gd name="T2" fmla="*/ 4 w 23"/>
                <a:gd name="T3" fmla="*/ 81 h 84"/>
                <a:gd name="T4" fmla="*/ 4 w 23"/>
                <a:gd name="T5" fmla="*/ 81 h 84"/>
                <a:gd name="T6" fmla="*/ 0 w 23"/>
                <a:gd name="T7" fmla="*/ 2 h 84"/>
                <a:gd name="T8" fmla="*/ 3 w 23"/>
                <a:gd name="T9" fmla="*/ 2 h 84"/>
                <a:gd name="T10" fmla="*/ 0 w 23"/>
                <a:gd name="T11" fmla="*/ 2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2"/>
                    <a:pt x="0" y="2"/>
                    <a:pt x="0" y="2"/>
                  </a:cubicBezTo>
                  <a:cubicBezTo>
                    <a:pt x="3" y="2"/>
                    <a:pt x="3" y="2"/>
                    <a:pt x="3" y="2"/>
                  </a:cubicBezTo>
                  <a:cubicBezTo>
                    <a:pt x="0" y="2"/>
                    <a:pt x="0" y="2"/>
                    <a:pt x="0" y="2"/>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92"/>
            <p:cNvSpPr/>
            <p:nvPr/>
          </p:nvSpPr>
          <p:spPr bwMode="auto">
            <a:xfrm>
              <a:off x="6748" y="1918"/>
              <a:ext cx="199" cy="33"/>
            </a:xfrm>
            <a:custGeom>
              <a:avLst/>
              <a:gdLst>
                <a:gd name="T0" fmla="*/ 0 w 199"/>
                <a:gd name="T1" fmla="*/ 2 h 33"/>
                <a:gd name="T2" fmla="*/ 36 w 199"/>
                <a:gd name="T3" fmla="*/ 33 h 33"/>
                <a:gd name="T4" fmla="*/ 199 w 199"/>
                <a:gd name="T5" fmla="*/ 33 h 33"/>
                <a:gd name="T6" fmla="*/ 199 w 199"/>
                <a:gd name="T7" fmla="*/ 0 h 33"/>
                <a:gd name="T8" fmla="*/ 0 w 199"/>
                <a:gd name="T9" fmla="*/ 2 h 33"/>
              </a:gdLst>
              <a:ahLst/>
              <a:cxnLst>
                <a:cxn ang="0">
                  <a:pos x="T0" y="T1"/>
                </a:cxn>
                <a:cxn ang="0">
                  <a:pos x="T2" y="T3"/>
                </a:cxn>
                <a:cxn ang="0">
                  <a:pos x="T4" y="T5"/>
                </a:cxn>
                <a:cxn ang="0">
                  <a:pos x="T6" y="T7"/>
                </a:cxn>
                <a:cxn ang="0">
                  <a:pos x="T8" y="T9"/>
                </a:cxn>
              </a:cxnLst>
              <a:rect l="0" t="0" r="r" b="b"/>
              <a:pathLst>
                <a:path w="199" h="33">
                  <a:moveTo>
                    <a:pt x="0" y="2"/>
                  </a:moveTo>
                  <a:lnTo>
                    <a:pt x="36" y="33"/>
                  </a:lnTo>
                  <a:lnTo>
                    <a:pt x="199" y="33"/>
                  </a:lnTo>
                  <a:lnTo>
                    <a:pt x="199"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93"/>
            <p:cNvSpPr>
              <a:spLocks noEditPoints="1"/>
            </p:cNvSpPr>
            <p:nvPr/>
          </p:nvSpPr>
          <p:spPr bwMode="auto">
            <a:xfrm>
              <a:off x="6741" y="1911"/>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94"/>
            <p:cNvSpPr/>
            <p:nvPr/>
          </p:nvSpPr>
          <p:spPr bwMode="auto">
            <a:xfrm>
              <a:off x="4661" y="633"/>
              <a:ext cx="865" cy="213"/>
            </a:xfrm>
            <a:custGeom>
              <a:avLst/>
              <a:gdLst>
                <a:gd name="T0" fmla="*/ 0 w 865"/>
                <a:gd name="T1" fmla="*/ 211 h 213"/>
                <a:gd name="T2" fmla="*/ 853 w 865"/>
                <a:gd name="T3" fmla="*/ 213 h 213"/>
                <a:gd name="T4" fmla="*/ 865 w 865"/>
                <a:gd name="T5" fmla="*/ 0 h 213"/>
                <a:gd name="T6" fmla="*/ 266 w 865"/>
                <a:gd name="T7" fmla="*/ 0 h 213"/>
                <a:gd name="T8" fmla="*/ 0 w 865"/>
                <a:gd name="T9" fmla="*/ 211 h 213"/>
              </a:gdLst>
              <a:ahLst/>
              <a:cxnLst>
                <a:cxn ang="0">
                  <a:pos x="T0" y="T1"/>
                </a:cxn>
                <a:cxn ang="0">
                  <a:pos x="T2" y="T3"/>
                </a:cxn>
                <a:cxn ang="0">
                  <a:pos x="T4" y="T5"/>
                </a:cxn>
                <a:cxn ang="0">
                  <a:pos x="T6" y="T7"/>
                </a:cxn>
                <a:cxn ang="0">
                  <a:pos x="T8" y="T9"/>
                </a:cxn>
              </a:cxnLst>
              <a:rect l="0" t="0" r="r" b="b"/>
              <a:pathLst>
                <a:path w="865" h="213">
                  <a:moveTo>
                    <a:pt x="0" y="211"/>
                  </a:moveTo>
                  <a:lnTo>
                    <a:pt x="853" y="213"/>
                  </a:lnTo>
                  <a:lnTo>
                    <a:pt x="865" y="0"/>
                  </a:lnTo>
                  <a:lnTo>
                    <a:pt x="266" y="0"/>
                  </a:lnTo>
                  <a:lnTo>
                    <a:pt x="0"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95"/>
            <p:cNvSpPr>
              <a:spLocks noEditPoints="1"/>
            </p:cNvSpPr>
            <p:nvPr/>
          </p:nvSpPr>
          <p:spPr bwMode="auto">
            <a:xfrm>
              <a:off x="4654" y="626"/>
              <a:ext cx="879" cy="227"/>
            </a:xfrm>
            <a:custGeom>
              <a:avLst/>
              <a:gdLst>
                <a:gd name="T0" fmla="*/ 363 w 371"/>
                <a:gd name="T1" fmla="*/ 96 h 96"/>
                <a:gd name="T2" fmla="*/ 3 w 371"/>
                <a:gd name="T3" fmla="*/ 95 h 96"/>
                <a:gd name="T4" fmla="*/ 0 w 371"/>
                <a:gd name="T5" fmla="*/ 93 h 96"/>
                <a:gd name="T6" fmla="*/ 0 w 371"/>
                <a:gd name="T7" fmla="*/ 93 h 96"/>
                <a:gd name="T8" fmla="*/ 1 w 371"/>
                <a:gd name="T9" fmla="*/ 90 h 96"/>
                <a:gd name="T10" fmla="*/ 1 w 371"/>
                <a:gd name="T11" fmla="*/ 90 h 96"/>
                <a:gd name="T12" fmla="*/ 113 w 371"/>
                <a:gd name="T13" fmla="*/ 1 h 96"/>
                <a:gd name="T14" fmla="*/ 115 w 371"/>
                <a:gd name="T15" fmla="*/ 0 h 96"/>
                <a:gd name="T16" fmla="*/ 368 w 371"/>
                <a:gd name="T17" fmla="*/ 0 h 96"/>
                <a:gd name="T18" fmla="*/ 370 w 371"/>
                <a:gd name="T19" fmla="*/ 1 h 96"/>
                <a:gd name="T20" fmla="*/ 370 w 371"/>
                <a:gd name="T21" fmla="*/ 1 h 96"/>
                <a:gd name="T22" fmla="*/ 371 w 371"/>
                <a:gd name="T23" fmla="*/ 3 h 96"/>
                <a:gd name="T24" fmla="*/ 371 w 371"/>
                <a:gd name="T25" fmla="*/ 3 h 96"/>
                <a:gd name="T26" fmla="*/ 366 w 371"/>
                <a:gd name="T27" fmla="*/ 94 h 96"/>
                <a:gd name="T28" fmla="*/ 363 w 371"/>
                <a:gd name="T29" fmla="*/ 96 h 96"/>
                <a:gd name="T30" fmla="*/ 363 w 371"/>
                <a:gd name="T31" fmla="*/ 96 h 96"/>
                <a:gd name="T32" fmla="*/ 363 w 371"/>
                <a:gd name="T33" fmla="*/ 96 h 96"/>
                <a:gd name="T34" fmla="*/ 361 w 371"/>
                <a:gd name="T35" fmla="*/ 91 h 96"/>
                <a:gd name="T36" fmla="*/ 365 w 371"/>
                <a:gd name="T37" fmla="*/ 5 h 96"/>
                <a:gd name="T38" fmla="*/ 116 w 371"/>
                <a:gd name="T39" fmla="*/ 5 h 96"/>
                <a:gd name="T40" fmla="*/ 10 w 371"/>
                <a:gd name="T41" fmla="*/ 90 h 96"/>
                <a:gd name="T42" fmla="*/ 361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363" y="96"/>
                  </a:moveTo>
                  <a:cubicBezTo>
                    <a:pt x="3" y="95"/>
                    <a:pt x="3" y="95"/>
                    <a:pt x="3" y="95"/>
                  </a:cubicBezTo>
                  <a:cubicBezTo>
                    <a:pt x="1" y="95"/>
                    <a:pt x="0" y="94"/>
                    <a:pt x="0" y="93"/>
                  </a:cubicBezTo>
                  <a:cubicBezTo>
                    <a:pt x="0" y="93"/>
                    <a:pt x="0" y="93"/>
                    <a:pt x="0" y="93"/>
                  </a:cubicBezTo>
                  <a:cubicBezTo>
                    <a:pt x="0" y="92"/>
                    <a:pt x="0" y="91"/>
                    <a:pt x="1" y="90"/>
                  </a:cubicBezTo>
                  <a:cubicBezTo>
                    <a:pt x="1" y="90"/>
                    <a:pt x="1" y="90"/>
                    <a:pt x="1" y="90"/>
                  </a:cubicBezTo>
                  <a:cubicBezTo>
                    <a:pt x="113" y="1"/>
                    <a:pt x="113" y="1"/>
                    <a:pt x="113" y="1"/>
                  </a:cubicBezTo>
                  <a:cubicBezTo>
                    <a:pt x="115" y="0"/>
                    <a:pt x="115" y="0"/>
                    <a:pt x="115" y="0"/>
                  </a:cubicBezTo>
                  <a:cubicBezTo>
                    <a:pt x="368" y="0"/>
                    <a:pt x="368" y="0"/>
                    <a:pt x="368" y="0"/>
                  </a:cubicBezTo>
                  <a:cubicBezTo>
                    <a:pt x="369" y="0"/>
                    <a:pt x="370" y="0"/>
                    <a:pt x="370" y="1"/>
                  </a:cubicBezTo>
                  <a:cubicBezTo>
                    <a:pt x="370" y="1"/>
                    <a:pt x="370" y="1"/>
                    <a:pt x="370" y="1"/>
                  </a:cubicBezTo>
                  <a:cubicBezTo>
                    <a:pt x="371" y="1"/>
                    <a:pt x="371" y="2"/>
                    <a:pt x="371" y="3"/>
                  </a:cubicBezTo>
                  <a:cubicBezTo>
                    <a:pt x="371" y="3"/>
                    <a:pt x="371" y="3"/>
                    <a:pt x="371" y="3"/>
                  </a:cubicBezTo>
                  <a:cubicBezTo>
                    <a:pt x="366" y="94"/>
                    <a:pt x="366" y="94"/>
                    <a:pt x="366" y="94"/>
                  </a:cubicBezTo>
                  <a:cubicBezTo>
                    <a:pt x="366" y="95"/>
                    <a:pt x="365" y="96"/>
                    <a:pt x="363" y="96"/>
                  </a:cubicBezTo>
                  <a:cubicBezTo>
                    <a:pt x="363" y="96"/>
                    <a:pt x="363" y="96"/>
                    <a:pt x="363" y="96"/>
                  </a:cubicBezTo>
                  <a:cubicBezTo>
                    <a:pt x="363" y="96"/>
                    <a:pt x="363" y="96"/>
                    <a:pt x="363" y="96"/>
                  </a:cubicBezTo>
                  <a:close/>
                  <a:moveTo>
                    <a:pt x="361" y="91"/>
                  </a:moveTo>
                  <a:cubicBezTo>
                    <a:pt x="365" y="5"/>
                    <a:pt x="365" y="5"/>
                    <a:pt x="365" y="5"/>
                  </a:cubicBezTo>
                  <a:cubicBezTo>
                    <a:pt x="116" y="5"/>
                    <a:pt x="116" y="5"/>
                    <a:pt x="116" y="5"/>
                  </a:cubicBezTo>
                  <a:cubicBezTo>
                    <a:pt x="10" y="90"/>
                    <a:pt x="10" y="90"/>
                    <a:pt x="10" y="90"/>
                  </a:cubicBezTo>
                  <a:cubicBezTo>
                    <a:pt x="361" y="91"/>
                    <a:pt x="361" y="91"/>
                    <a:pt x="361"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96"/>
            <p:cNvSpPr/>
            <p:nvPr/>
          </p:nvSpPr>
          <p:spPr bwMode="auto">
            <a:xfrm>
              <a:off x="4628" y="844"/>
              <a:ext cx="910" cy="1427"/>
            </a:xfrm>
            <a:custGeom>
              <a:avLst/>
              <a:gdLst>
                <a:gd name="T0" fmla="*/ 0 w 910"/>
                <a:gd name="T1" fmla="*/ 1427 h 1427"/>
                <a:gd name="T2" fmla="*/ 28 w 910"/>
                <a:gd name="T3" fmla="*/ 0 h 1427"/>
                <a:gd name="T4" fmla="*/ 874 w 910"/>
                <a:gd name="T5" fmla="*/ 0 h 1427"/>
                <a:gd name="T6" fmla="*/ 910 w 910"/>
                <a:gd name="T7" fmla="*/ 1427 h 1427"/>
                <a:gd name="T8" fmla="*/ 0 w 910"/>
                <a:gd name="T9" fmla="*/ 1427 h 1427"/>
              </a:gdLst>
              <a:ahLst/>
              <a:cxnLst>
                <a:cxn ang="0">
                  <a:pos x="T0" y="T1"/>
                </a:cxn>
                <a:cxn ang="0">
                  <a:pos x="T2" y="T3"/>
                </a:cxn>
                <a:cxn ang="0">
                  <a:pos x="T4" y="T5"/>
                </a:cxn>
                <a:cxn ang="0">
                  <a:pos x="T6" y="T7"/>
                </a:cxn>
                <a:cxn ang="0">
                  <a:pos x="T8" y="T9"/>
                </a:cxn>
              </a:cxnLst>
              <a:rect l="0" t="0" r="r" b="b"/>
              <a:pathLst>
                <a:path w="910" h="1427">
                  <a:moveTo>
                    <a:pt x="0" y="1427"/>
                  </a:moveTo>
                  <a:lnTo>
                    <a:pt x="28" y="0"/>
                  </a:lnTo>
                  <a:lnTo>
                    <a:pt x="874" y="0"/>
                  </a:lnTo>
                  <a:lnTo>
                    <a:pt x="910" y="1427"/>
                  </a:lnTo>
                  <a:lnTo>
                    <a:pt x="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97"/>
            <p:cNvSpPr>
              <a:spLocks noEditPoints="1"/>
            </p:cNvSpPr>
            <p:nvPr/>
          </p:nvSpPr>
          <p:spPr bwMode="auto">
            <a:xfrm>
              <a:off x="4621" y="839"/>
              <a:ext cx="924" cy="1437"/>
            </a:xfrm>
            <a:custGeom>
              <a:avLst/>
              <a:gdLst>
                <a:gd name="T0" fmla="*/ 3 w 390"/>
                <a:gd name="T1" fmla="*/ 606 h 606"/>
                <a:gd name="T2" fmla="*/ 3 w 390"/>
                <a:gd name="T3" fmla="*/ 604 h 606"/>
                <a:gd name="T4" fmla="*/ 6 w 390"/>
                <a:gd name="T5" fmla="*/ 604 h 606"/>
                <a:gd name="T6" fmla="*/ 3 w 390"/>
                <a:gd name="T7" fmla="*/ 604 h 606"/>
                <a:gd name="T8" fmla="*/ 3 w 390"/>
                <a:gd name="T9" fmla="*/ 606 h 606"/>
                <a:gd name="T10" fmla="*/ 1 w 390"/>
                <a:gd name="T11" fmla="*/ 606 h 606"/>
                <a:gd name="T12" fmla="*/ 1 w 390"/>
                <a:gd name="T13" fmla="*/ 606 h 606"/>
                <a:gd name="T14" fmla="*/ 0 w 390"/>
                <a:gd name="T15" fmla="*/ 604 h 606"/>
                <a:gd name="T16" fmla="*/ 0 w 390"/>
                <a:gd name="T17" fmla="*/ 604 h 606"/>
                <a:gd name="T18" fmla="*/ 12 w 390"/>
                <a:gd name="T19" fmla="*/ 2 h 606"/>
                <a:gd name="T20" fmla="*/ 15 w 390"/>
                <a:gd name="T21" fmla="*/ 0 h 606"/>
                <a:gd name="T22" fmla="*/ 15 w 390"/>
                <a:gd name="T23" fmla="*/ 0 h 606"/>
                <a:gd name="T24" fmla="*/ 372 w 390"/>
                <a:gd name="T25" fmla="*/ 0 h 606"/>
                <a:gd name="T26" fmla="*/ 375 w 390"/>
                <a:gd name="T27" fmla="*/ 2 h 606"/>
                <a:gd name="T28" fmla="*/ 375 w 390"/>
                <a:gd name="T29" fmla="*/ 2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385 w 390"/>
                <a:gd name="T43" fmla="*/ 601 h 606"/>
                <a:gd name="T44" fmla="*/ 370 w 390"/>
                <a:gd name="T45" fmla="*/ 5 h 606"/>
                <a:gd name="T46" fmla="*/ 18 w 390"/>
                <a:gd name="T47" fmla="*/ 5 h 606"/>
                <a:gd name="T48" fmla="*/ 6 w 390"/>
                <a:gd name="T49" fmla="*/ 601 h 606"/>
                <a:gd name="T50" fmla="*/ 38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3" y="604"/>
                    <a:pt x="3" y="604"/>
                    <a:pt x="3" y="604"/>
                  </a:cubicBezTo>
                  <a:cubicBezTo>
                    <a:pt x="6" y="604"/>
                    <a:pt x="6" y="604"/>
                    <a:pt x="6" y="604"/>
                  </a:cubicBezTo>
                  <a:cubicBezTo>
                    <a:pt x="3" y="604"/>
                    <a:pt x="3" y="604"/>
                    <a:pt x="3" y="604"/>
                  </a:cubicBezTo>
                  <a:cubicBezTo>
                    <a:pt x="3" y="606"/>
                    <a:pt x="3" y="606"/>
                    <a:pt x="3" y="606"/>
                  </a:cubicBezTo>
                  <a:cubicBezTo>
                    <a:pt x="2" y="606"/>
                    <a:pt x="2" y="606"/>
                    <a:pt x="1" y="606"/>
                  </a:cubicBezTo>
                  <a:cubicBezTo>
                    <a:pt x="1" y="606"/>
                    <a:pt x="1" y="606"/>
                    <a:pt x="1" y="606"/>
                  </a:cubicBezTo>
                  <a:cubicBezTo>
                    <a:pt x="1" y="605"/>
                    <a:pt x="0" y="604"/>
                    <a:pt x="0" y="604"/>
                  </a:cubicBezTo>
                  <a:cubicBezTo>
                    <a:pt x="0" y="604"/>
                    <a:pt x="0" y="604"/>
                    <a:pt x="0" y="604"/>
                  </a:cubicBezTo>
                  <a:cubicBezTo>
                    <a:pt x="12" y="2"/>
                    <a:pt x="12" y="2"/>
                    <a:pt x="12" y="2"/>
                  </a:cubicBezTo>
                  <a:cubicBezTo>
                    <a:pt x="12" y="1"/>
                    <a:pt x="13" y="0"/>
                    <a:pt x="15" y="0"/>
                  </a:cubicBezTo>
                  <a:cubicBezTo>
                    <a:pt x="15" y="0"/>
                    <a:pt x="15" y="0"/>
                    <a:pt x="15" y="0"/>
                  </a:cubicBezTo>
                  <a:cubicBezTo>
                    <a:pt x="372" y="0"/>
                    <a:pt x="372" y="0"/>
                    <a:pt x="372" y="0"/>
                  </a:cubicBezTo>
                  <a:cubicBezTo>
                    <a:pt x="374" y="0"/>
                    <a:pt x="375" y="1"/>
                    <a:pt x="375" y="2"/>
                  </a:cubicBezTo>
                  <a:cubicBezTo>
                    <a:pt x="375" y="2"/>
                    <a:pt x="375" y="2"/>
                    <a:pt x="375" y="2"/>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385" y="601"/>
                  </a:moveTo>
                  <a:cubicBezTo>
                    <a:pt x="370" y="5"/>
                    <a:pt x="370" y="5"/>
                    <a:pt x="370" y="5"/>
                  </a:cubicBezTo>
                  <a:cubicBezTo>
                    <a:pt x="18" y="5"/>
                    <a:pt x="18" y="5"/>
                    <a:pt x="18" y="5"/>
                  </a:cubicBezTo>
                  <a:cubicBezTo>
                    <a:pt x="6" y="601"/>
                    <a:pt x="6" y="601"/>
                    <a:pt x="6" y="601"/>
                  </a:cubicBezTo>
                  <a:cubicBezTo>
                    <a:pt x="385" y="601"/>
                    <a:pt x="385" y="601"/>
                    <a:pt x="38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98"/>
            <p:cNvSpPr/>
            <p:nvPr/>
          </p:nvSpPr>
          <p:spPr bwMode="auto">
            <a:xfrm>
              <a:off x="5284" y="1588"/>
              <a:ext cx="1118" cy="683"/>
            </a:xfrm>
            <a:custGeom>
              <a:avLst/>
              <a:gdLst>
                <a:gd name="T0" fmla="*/ 1118 w 1118"/>
                <a:gd name="T1" fmla="*/ 683 h 683"/>
                <a:gd name="T2" fmla="*/ 1066 w 1118"/>
                <a:gd name="T3" fmla="*/ 0 h 683"/>
                <a:gd name="T4" fmla="*/ 52 w 1118"/>
                <a:gd name="T5" fmla="*/ 0 h 683"/>
                <a:gd name="T6" fmla="*/ 0 w 1118"/>
                <a:gd name="T7" fmla="*/ 683 h 683"/>
                <a:gd name="T8" fmla="*/ 1118 w 1118"/>
                <a:gd name="T9" fmla="*/ 683 h 683"/>
              </a:gdLst>
              <a:ahLst/>
              <a:cxnLst>
                <a:cxn ang="0">
                  <a:pos x="T0" y="T1"/>
                </a:cxn>
                <a:cxn ang="0">
                  <a:pos x="T2" y="T3"/>
                </a:cxn>
                <a:cxn ang="0">
                  <a:pos x="T4" y="T5"/>
                </a:cxn>
                <a:cxn ang="0">
                  <a:pos x="T6" y="T7"/>
                </a:cxn>
                <a:cxn ang="0">
                  <a:pos x="T8" y="T9"/>
                </a:cxn>
              </a:cxnLst>
              <a:rect l="0" t="0" r="r" b="b"/>
              <a:pathLst>
                <a:path w="1118" h="683">
                  <a:moveTo>
                    <a:pt x="1118" y="683"/>
                  </a:moveTo>
                  <a:lnTo>
                    <a:pt x="1066" y="0"/>
                  </a:lnTo>
                  <a:lnTo>
                    <a:pt x="52" y="0"/>
                  </a:lnTo>
                  <a:lnTo>
                    <a:pt x="0" y="683"/>
                  </a:lnTo>
                  <a:lnTo>
                    <a:pt x="1118" y="68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99"/>
            <p:cNvSpPr>
              <a:spLocks noEditPoints="1"/>
            </p:cNvSpPr>
            <p:nvPr/>
          </p:nvSpPr>
          <p:spPr bwMode="auto">
            <a:xfrm>
              <a:off x="5277" y="1581"/>
              <a:ext cx="1133" cy="695"/>
            </a:xfrm>
            <a:custGeom>
              <a:avLst/>
              <a:gdLst>
                <a:gd name="T0" fmla="*/ 1 w 478"/>
                <a:gd name="T1" fmla="*/ 293 h 293"/>
                <a:gd name="T2" fmla="*/ 0 w 478"/>
                <a:gd name="T3" fmla="*/ 291 h 293"/>
                <a:gd name="T4" fmla="*/ 0 w 478"/>
                <a:gd name="T5" fmla="*/ 291 h 293"/>
                <a:gd name="T6" fmla="*/ 22 w 478"/>
                <a:gd name="T7" fmla="*/ 3 h 293"/>
                <a:gd name="T8" fmla="*/ 25 w 478"/>
                <a:gd name="T9" fmla="*/ 0 h 293"/>
                <a:gd name="T10" fmla="*/ 25 w 478"/>
                <a:gd name="T11" fmla="*/ 0 h 293"/>
                <a:gd name="T12" fmla="*/ 453 w 478"/>
                <a:gd name="T13" fmla="*/ 0 h 293"/>
                <a:gd name="T14" fmla="*/ 455 w 478"/>
                <a:gd name="T15" fmla="*/ 3 h 293"/>
                <a:gd name="T16" fmla="*/ 455 w 478"/>
                <a:gd name="T17" fmla="*/ 3 h 293"/>
                <a:gd name="T18" fmla="*/ 478 w 478"/>
                <a:gd name="T19" fmla="*/ 290 h 293"/>
                <a:gd name="T20" fmla="*/ 475 w 478"/>
                <a:gd name="T21" fmla="*/ 291 h 293"/>
                <a:gd name="T22" fmla="*/ 475 w 478"/>
                <a:gd name="T23" fmla="*/ 288 h 293"/>
                <a:gd name="T24" fmla="*/ 475 w 478"/>
                <a:gd name="T25" fmla="*/ 291 h 293"/>
                <a:gd name="T26" fmla="*/ 478 w 478"/>
                <a:gd name="T27" fmla="*/ 290 h 293"/>
                <a:gd name="T28" fmla="*/ 477 w 478"/>
                <a:gd name="T29" fmla="*/ 292 h 293"/>
                <a:gd name="T30" fmla="*/ 477 w 478"/>
                <a:gd name="T31" fmla="*/ 292 h 293"/>
                <a:gd name="T32" fmla="*/ 475 w 478"/>
                <a:gd name="T33" fmla="*/ 293 h 293"/>
                <a:gd name="T34" fmla="*/ 475 w 478"/>
                <a:gd name="T35" fmla="*/ 293 h 293"/>
                <a:gd name="T36" fmla="*/ 3 w 478"/>
                <a:gd name="T37" fmla="*/ 293 h 293"/>
                <a:gd name="T38" fmla="*/ 1 w 478"/>
                <a:gd name="T39" fmla="*/ 293 h 293"/>
                <a:gd name="T40" fmla="*/ 6 w 478"/>
                <a:gd name="T41" fmla="*/ 288 h 293"/>
                <a:gd name="T42" fmla="*/ 473 w 478"/>
                <a:gd name="T43" fmla="*/ 288 h 293"/>
                <a:gd name="T44" fmla="*/ 450 w 478"/>
                <a:gd name="T45" fmla="*/ 5 h 293"/>
                <a:gd name="T46" fmla="*/ 28 w 478"/>
                <a:gd name="T47" fmla="*/ 5 h 293"/>
                <a:gd name="T48" fmla="*/ 6 w 478"/>
                <a:gd name="T49" fmla="*/ 28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8" h="293">
                  <a:moveTo>
                    <a:pt x="1" y="293"/>
                  </a:moveTo>
                  <a:cubicBezTo>
                    <a:pt x="0" y="292"/>
                    <a:pt x="0" y="291"/>
                    <a:pt x="0" y="291"/>
                  </a:cubicBezTo>
                  <a:cubicBezTo>
                    <a:pt x="0" y="291"/>
                    <a:pt x="0" y="291"/>
                    <a:pt x="0" y="291"/>
                  </a:cubicBezTo>
                  <a:cubicBezTo>
                    <a:pt x="22" y="3"/>
                    <a:pt x="22" y="3"/>
                    <a:pt x="22" y="3"/>
                  </a:cubicBezTo>
                  <a:cubicBezTo>
                    <a:pt x="23" y="1"/>
                    <a:pt x="24" y="0"/>
                    <a:pt x="25" y="0"/>
                  </a:cubicBezTo>
                  <a:cubicBezTo>
                    <a:pt x="25" y="0"/>
                    <a:pt x="25" y="0"/>
                    <a:pt x="25" y="0"/>
                  </a:cubicBezTo>
                  <a:cubicBezTo>
                    <a:pt x="453" y="0"/>
                    <a:pt x="453" y="0"/>
                    <a:pt x="453" y="0"/>
                  </a:cubicBezTo>
                  <a:cubicBezTo>
                    <a:pt x="454" y="0"/>
                    <a:pt x="455" y="1"/>
                    <a:pt x="455" y="3"/>
                  </a:cubicBezTo>
                  <a:cubicBezTo>
                    <a:pt x="455" y="3"/>
                    <a:pt x="455" y="3"/>
                    <a:pt x="455" y="3"/>
                  </a:cubicBezTo>
                  <a:cubicBezTo>
                    <a:pt x="478" y="290"/>
                    <a:pt x="478" y="290"/>
                    <a:pt x="478" y="290"/>
                  </a:cubicBezTo>
                  <a:cubicBezTo>
                    <a:pt x="475" y="291"/>
                    <a:pt x="475" y="291"/>
                    <a:pt x="475" y="291"/>
                  </a:cubicBezTo>
                  <a:cubicBezTo>
                    <a:pt x="475" y="288"/>
                    <a:pt x="475" y="288"/>
                    <a:pt x="475" y="288"/>
                  </a:cubicBezTo>
                  <a:cubicBezTo>
                    <a:pt x="475" y="291"/>
                    <a:pt x="475" y="291"/>
                    <a:pt x="475" y="291"/>
                  </a:cubicBezTo>
                  <a:cubicBezTo>
                    <a:pt x="478" y="290"/>
                    <a:pt x="478" y="290"/>
                    <a:pt x="478" y="290"/>
                  </a:cubicBezTo>
                  <a:cubicBezTo>
                    <a:pt x="478" y="291"/>
                    <a:pt x="478" y="292"/>
                    <a:pt x="477" y="292"/>
                  </a:cubicBezTo>
                  <a:cubicBezTo>
                    <a:pt x="477" y="292"/>
                    <a:pt x="477" y="292"/>
                    <a:pt x="477" y="292"/>
                  </a:cubicBezTo>
                  <a:cubicBezTo>
                    <a:pt x="477" y="293"/>
                    <a:pt x="476" y="293"/>
                    <a:pt x="475" y="293"/>
                  </a:cubicBezTo>
                  <a:cubicBezTo>
                    <a:pt x="475" y="293"/>
                    <a:pt x="475" y="293"/>
                    <a:pt x="475" y="293"/>
                  </a:cubicBezTo>
                  <a:cubicBezTo>
                    <a:pt x="3" y="293"/>
                    <a:pt x="3" y="293"/>
                    <a:pt x="3" y="293"/>
                  </a:cubicBezTo>
                  <a:cubicBezTo>
                    <a:pt x="2" y="293"/>
                    <a:pt x="1" y="293"/>
                    <a:pt x="1" y="293"/>
                  </a:cubicBezTo>
                  <a:close/>
                  <a:moveTo>
                    <a:pt x="6" y="288"/>
                  </a:moveTo>
                  <a:cubicBezTo>
                    <a:pt x="473" y="288"/>
                    <a:pt x="473" y="288"/>
                    <a:pt x="473" y="288"/>
                  </a:cubicBezTo>
                  <a:cubicBezTo>
                    <a:pt x="450" y="5"/>
                    <a:pt x="450" y="5"/>
                    <a:pt x="450" y="5"/>
                  </a:cubicBezTo>
                  <a:cubicBezTo>
                    <a:pt x="28" y="5"/>
                    <a:pt x="28" y="5"/>
                    <a:pt x="28" y="5"/>
                  </a:cubicBezTo>
                  <a:cubicBezTo>
                    <a:pt x="6" y="288"/>
                    <a:pt x="6" y="288"/>
                    <a:pt x="6" y="28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300"/>
            <p:cNvSpPr/>
            <p:nvPr/>
          </p:nvSpPr>
          <p:spPr bwMode="auto">
            <a:xfrm>
              <a:off x="5336" y="1458"/>
              <a:ext cx="1014" cy="130"/>
            </a:xfrm>
            <a:custGeom>
              <a:avLst/>
              <a:gdLst>
                <a:gd name="T0" fmla="*/ 1014 w 1014"/>
                <a:gd name="T1" fmla="*/ 130 h 130"/>
                <a:gd name="T2" fmla="*/ 0 w 1014"/>
                <a:gd name="T3" fmla="*/ 130 h 130"/>
                <a:gd name="T4" fmla="*/ 109 w 1014"/>
                <a:gd name="T5" fmla="*/ 0 h 130"/>
                <a:gd name="T6" fmla="*/ 931 w 1014"/>
                <a:gd name="T7" fmla="*/ 0 h 130"/>
                <a:gd name="T8" fmla="*/ 1014 w 1014"/>
                <a:gd name="T9" fmla="*/ 130 h 130"/>
              </a:gdLst>
              <a:ahLst/>
              <a:cxnLst>
                <a:cxn ang="0">
                  <a:pos x="T0" y="T1"/>
                </a:cxn>
                <a:cxn ang="0">
                  <a:pos x="T2" y="T3"/>
                </a:cxn>
                <a:cxn ang="0">
                  <a:pos x="T4" y="T5"/>
                </a:cxn>
                <a:cxn ang="0">
                  <a:pos x="T6" y="T7"/>
                </a:cxn>
                <a:cxn ang="0">
                  <a:pos x="T8" y="T9"/>
                </a:cxn>
              </a:cxnLst>
              <a:rect l="0" t="0" r="r" b="b"/>
              <a:pathLst>
                <a:path w="1014" h="130">
                  <a:moveTo>
                    <a:pt x="1014" y="130"/>
                  </a:moveTo>
                  <a:lnTo>
                    <a:pt x="0" y="130"/>
                  </a:lnTo>
                  <a:lnTo>
                    <a:pt x="109" y="0"/>
                  </a:lnTo>
                  <a:lnTo>
                    <a:pt x="931" y="0"/>
                  </a:lnTo>
                  <a:lnTo>
                    <a:pt x="1014" y="1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301"/>
            <p:cNvSpPr>
              <a:spLocks noEditPoints="1"/>
            </p:cNvSpPr>
            <p:nvPr/>
          </p:nvSpPr>
          <p:spPr bwMode="auto">
            <a:xfrm>
              <a:off x="5329" y="1451"/>
              <a:ext cx="1026" cy="142"/>
            </a:xfrm>
            <a:custGeom>
              <a:avLst/>
              <a:gdLst>
                <a:gd name="T0" fmla="*/ 3 w 433"/>
                <a:gd name="T1" fmla="*/ 60 h 60"/>
                <a:gd name="T2" fmla="*/ 1 w 433"/>
                <a:gd name="T3" fmla="*/ 59 h 60"/>
                <a:gd name="T4" fmla="*/ 1 w 433"/>
                <a:gd name="T5" fmla="*/ 59 h 60"/>
                <a:gd name="T6" fmla="*/ 1 w 433"/>
                <a:gd name="T7" fmla="*/ 56 h 60"/>
                <a:gd name="T8" fmla="*/ 1 w 433"/>
                <a:gd name="T9" fmla="*/ 56 h 60"/>
                <a:gd name="T10" fmla="*/ 46 w 433"/>
                <a:gd name="T11" fmla="*/ 1 h 60"/>
                <a:gd name="T12" fmla="*/ 49 w 433"/>
                <a:gd name="T13" fmla="*/ 0 h 60"/>
                <a:gd name="T14" fmla="*/ 49 w 433"/>
                <a:gd name="T15" fmla="*/ 0 h 60"/>
                <a:gd name="T16" fmla="*/ 396 w 433"/>
                <a:gd name="T17" fmla="*/ 0 h 60"/>
                <a:gd name="T18" fmla="*/ 398 w 433"/>
                <a:gd name="T19" fmla="*/ 1 h 60"/>
                <a:gd name="T20" fmla="*/ 398 w 433"/>
                <a:gd name="T21" fmla="*/ 1 h 60"/>
                <a:gd name="T22" fmla="*/ 433 w 433"/>
                <a:gd name="T23" fmla="*/ 56 h 60"/>
                <a:gd name="T24" fmla="*/ 431 w 433"/>
                <a:gd name="T25" fmla="*/ 58 h 60"/>
                <a:gd name="T26" fmla="*/ 431 w 433"/>
                <a:gd name="T27" fmla="*/ 55 h 60"/>
                <a:gd name="T28" fmla="*/ 431 w 433"/>
                <a:gd name="T29" fmla="*/ 58 h 60"/>
                <a:gd name="T30" fmla="*/ 433 w 433"/>
                <a:gd name="T31" fmla="*/ 56 h 60"/>
                <a:gd name="T32" fmla="*/ 433 w 433"/>
                <a:gd name="T33" fmla="*/ 59 h 60"/>
                <a:gd name="T34" fmla="*/ 433 w 433"/>
                <a:gd name="T35" fmla="*/ 59 h 60"/>
                <a:gd name="T36" fmla="*/ 431 w 433"/>
                <a:gd name="T37" fmla="*/ 60 h 60"/>
                <a:gd name="T38" fmla="*/ 431 w 433"/>
                <a:gd name="T39" fmla="*/ 60 h 60"/>
                <a:gd name="T40" fmla="*/ 3 w 433"/>
                <a:gd name="T41" fmla="*/ 60 h 60"/>
                <a:gd name="T42" fmla="*/ 9 w 433"/>
                <a:gd name="T43" fmla="*/ 55 h 60"/>
                <a:gd name="T44" fmla="*/ 426 w 433"/>
                <a:gd name="T45" fmla="*/ 55 h 60"/>
                <a:gd name="T46" fmla="*/ 394 w 433"/>
                <a:gd name="T47" fmla="*/ 5 h 60"/>
                <a:gd name="T48" fmla="*/ 50 w 433"/>
                <a:gd name="T49" fmla="*/ 5 h 60"/>
                <a:gd name="T50" fmla="*/ 9 w 433"/>
                <a:gd name="T51"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3" h="60">
                  <a:moveTo>
                    <a:pt x="3" y="60"/>
                  </a:moveTo>
                  <a:cubicBezTo>
                    <a:pt x="2" y="60"/>
                    <a:pt x="1" y="60"/>
                    <a:pt x="1" y="59"/>
                  </a:cubicBezTo>
                  <a:cubicBezTo>
                    <a:pt x="1" y="59"/>
                    <a:pt x="1" y="59"/>
                    <a:pt x="1" y="59"/>
                  </a:cubicBezTo>
                  <a:cubicBezTo>
                    <a:pt x="0" y="58"/>
                    <a:pt x="0" y="57"/>
                    <a:pt x="1" y="56"/>
                  </a:cubicBezTo>
                  <a:cubicBezTo>
                    <a:pt x="1" y="56"/>
                    <a:pt x="1" y="56"/>
                    <a:pt x="1" y="56"/>
                  </a:cubicBezTo>
                  <a:cubicBezTo>
                    <a:pt x="46" y="1"/>
                    <a:pt x="46" y="1"/>
                    <a:pt x="46" y="1"/>
                  </a:cubicBezTo>
                  <a:cubicBezTo>
                    <a:pt x="47" y="0"/>
                    <a:pt x="48" y="0"/>
                    <a:pt x="49" y="0"/>
                  </a:cubicBezTo>
                  <a:cubicBezTo>
                    <a:pt x="49" y="0"/>
                    <a:pt x="49" y="0"/>
                    <a:pt x="49" y="0"/>
                  </a:cubicBezTo>
                  <a:cubicBezTo>
                    <a:pt x="396" y="0"/>
                    <a:pt x="396" y="0"/>
                    <a:pt x="396" y="0"/>
                  </a:cubicBezTo>
                  <a:cubicBezTo>
                    <a:pt x="397" y="0"/>
                    <a:pt x="398" y="0"/>
                    <a:pt x="398" y="1"/>
                  </a:cubicBezTo>
                  <a:cubicBezTo>
                    <a:pt x="398" y="1"/>
                    <a:pt x="398" y="1"/>
                    <a:pt x="398" y="1"/>
                  </a:cubicBezTo>
                  <a:cubicBezTo>
                    <a:pt x="433" y="56"/>
                    <a:pt x="433" y="56"/>
                    <a:pt x="433" y="56"/>
                  </a:cubicBezTo>
                  <a:cubicBezTo>
                    <a:pt x="431" y="58"/>
                    <a:pt x="431" y="58"/>
                    <a:pt x="431" y="58"/>
                  </a:cubicBezTo>
                  <a:cubicBezTo>
                    <a:pt x="431" y="55"/>
                    <a:pt x="431" y="55"/>
                    <a:pt x="431" y="55"/>
                  </a:cubicBezTo>
                  <a:cubicBezTo>
                    <a:pt x="431" y="58"/>
                    <a:pt x="431" y="58"/>
                    <a:pt x="431" y="58"/>
                  </a:cubicBezTo>
                  <a:cubicBezTo>
                    <a:pt x="433" y="56"/>
                    <a:pt x="433" y="56"/>
                    <a:pt x="433" y="56"/>
                  </a:cubicBezTo>
                  <a:cubicBezTo>
                    <a:pt x="433" y="57"/>
                    <a:pt x="433" y="58"/>
                    <a:pt x="433" y="59"/>
                  </a:cubicBezTo>
                  <a:cubicBezTo>
                    <a:pt x="433" y="59"/>
                    <a:pt x="433" y="59"/>
                    <a:pt x="433" y="59"/>
                  </a:cubicBezTo>
                  <a:cubicBezTo>
                    <a:pt x="433" y="60"/>
                    <a:pt x="432" y="60"/>
                    <a:pt x="431" y="60"/>
                  </a:cubicBezTo>
                  <a:cubicBezTo>
                    <a:pt x="431" y="60"/>
                    <a:pt x="431" y="60"/>
                    <a:pt x="431" y="60"/>
                  </a:cubicBezTo>
                  <a:cubicBezTo>
                    <a:pt x="3" y="60"/>
                    <a:pt x="3" y="60"/>
                    <a:pt x="3" y="60"/>
                  </a:cubicBezTo>
                  <a:close/>
                  <a:moveTo>
                    <a:pt x="9" y="55"/>
                  </a:moveTo>
                  <a:cubicBezTo>
                    <a:pt x="426" y="55"/>
                    <a:pt x="426" y="55"/>
                    <a:pt x="426" y="55"/>
                  </a:cubicBezTo>
                  <a:cubicBezTo>
                    <a:pt x="394" y="5"/>
                    <a:pt x="394" y="5"/>
                    <a:pt x="394" y="5"/>
                  </a:cubicBezTo>
                  <a:cubicBezTo>
                    <a:pt x="50" y="5"/>
                    <a:pt x="50" y="5"/>
                    <a:pt x="50" y="5"/>
                  </a:cubicBezTo>
                  <a:cubicBezTo>
                    <a:pt x="9" y="55"/>
                    <a:pt x="9" y="55"/>
                    <a:pt x="9" y="5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302"/>
            <p:cNvSpPr/>
            <p:nvPr/>
          </p:nvSpPr>
          <p:spPr bwMode="auto">
            <a:xfrm>
              <a:off x="5462" y="412"/>
              <a:ext cx="791" cy="1108"/>
            </a:xfrm>
            <a:custGeom>
              <a:avLst/>
              <a:gdLst>
                <a:gd name="T0" fmla="*/ 791 w 791"/>
                <a:gd name="T1" fmla="*/ 1108 h 1108"/>
                <a:gd name="T2" fmla="*/ 744 w 791"/>
                <a:gd name="T3" fmla="*/ 19 h 1108"/>
                <a:gd name="T4" fmla="*/ 71 w 791"/>
                <a:gd name="T5" fmla="*/ 0 h 1108"/>
                <a:gd name="T6" fmla="*/ 0 w 791"/>
                <a:gd name="T7" fmla="*/ 1108 h 1108"/>
                <a:gd name="T8" fmla="*/ 791 w 791"/>
                <a:gd name="T9" fmla="*/ 1108 h 1108"/>
              </a:gdLst>
              <a:ahLst/>
              <a:cxnLst>
                <a:cxn ang="0">
                  <a:pos x="T0" y="T1"/>
                </a:cxn>
                <a:cxn ang="0">
                  <a:pos x="T2" y="T3"/>
                </a:cxn>
                <a:cxn ang="0">
                  <a:pos x="T4" y="T5"/>
                </a:cxn>
                <a:cxn ang="0">
                  <a:pos x="T6" y="T7"/>
                </a:cxn>
                <a:cxn ang="0">
                  <a:pos x="T8" y="T9"/>
                </a:cxn>
              </a:cxnLst>
              <a:rect l="0" t="0" r="r" b="b"/>
              <a:pathLst>
                <a:path w="791" h="1108">
                  <a:moveTo>
                    <a:pt x="791" y="1108"/>
                  </a:moveTo>
                  <a:lnTo>
                    <a:pt x="744" y="19"/>
                  </a:lnTo>
                  <a:lnTo>
                    <a:pt x="71" y="0"/>
                  </a:lnTo>
                  <a:lnTo>
                    <a:pt x="0" y="1108"/>
                  </a:lnTo>
                  <a:lnTo>
                    <a:pt x="791" y="110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303"/>
            <p:cNvSpPr>
              <a:spLocks noEditPoints="1"/>
            </p:cNvSpPr>
            <p:nvPr/>
          </p:nvSpPr>
          <p:spPr bwMode="auto">
            <a:xfrm>
              <a:off x="5455" y="405"/>
              <a:ext cx="803" cy="1119"/>
            </a:xfrm>
            <a:custGeom>
              <a:avLst/>
              <a:gdLst>
                <a:gd name="T0" fmla="*/ 3 w 339"/>
                <a:gd name="T1" fmla="*/ 472 h 472"/>
                <a:gd name="T2" fmla="*/ 1 w 339"/>
                <a:gd name="T3" fmla="*/ 471 h 472"/>
                <a:gd name="T4" fmla="*/ 1 w 339"/>
                <a:gd name="T5" fmla="*/ 471 h 472"/>
                <a:gd name="T6" fmla="*/ 0 w 339"/>
                <a:gd name="T7" fmla="*/ 469 h 472"/>
                <a:gd name="T8" fmla="*/ 0 w 339"/>
                <a:gd name="T9" fmla="*/ 469 h 472"/>
                <a:gd name="T10" fmla="*/ 31 w 339"/>
                <a:gd name="T11" fmla="*/ 3 h 472"/>
                <a:gd name="T12" fmla="*/ 33 w 339"/>
                <a:gd name="T13" fmla="*/ 0 h 472"/>
                <a:gd name="T14" fmla="*/ 33 w 339"/>
                <a:gd name="T15" fmla="*/ 0 h 472"/>
                <a:gd name="T16" fmla="*/ 318 w 339"/>
                <a:gd name="T17" fmla="*/ 8 h 472"/>
                <a:gd name="T18" fmla="*/ 320 w 339"/>
                <a:gd name="T19" fmla="*/ 11 h 472"/>
                <a:gd name="T20" fmla="*/ 320 w 339"/>
                <a:gd name="T21" fmla="*/ 11 h 472"/>
                <a:gd name="T22" fmla="*/ 339 w 339"/>
                <a:gd name="T23" fmla="*/ 469 h 472"/>
                <a:gd name="T24" fmla="*/ 337 w 339"/>
                <a:gd name="T25" fmla="*/ 470 h 472"/>
                <a:gd name="T26" fmla="*/ 337 w 339"/>
                <a:gd name="T27" fmla="*/ 467 h 472"/>
                <a:gd name="T28" fmla="*/ 337 w 339"/>
                <a:gd name="T29" fmla="*/ 470 h 472"/>
                <a:gd name="T30" fmla="*/ 339 w 339"/>
                <a:gd name="T31" fmla="*/ 469 h 472"/>
                <a:gd name="T32" fmla="*/ 338 w 339"/>
                <a:gd name="T33" fmla="*/ 471 h 472"/>
                <a:gd name="T34" fmla="*/ 338 w 339"/>
                <a:gd name="T35" fmla="*/ 471 h 472"/>
                <a:gd name="T36" fmla="*/ 337 w 339"/>
                <a:gd name="T37" fmla="*/ 472 h 472"/>
                <a:gd name="T38" fmla="*/ 337 w 339"/>
                <a:gd name="T39" fmla="*/ 472 h 472"/>
                <a:gd name="T40" fmla="*/ 3 w 339"/>
                <a:gd name="T41" fmla="*/ 472 h 472"/>
                <a:gd name="T42" fmla="*/ 6 w 339"/>
                <a:gd name="T43" fmla="*/ 467 h 472"/>
                <a:gd name="T44" fmla="*/ 334 w 339"/>
                <a:gd name="T45" fmla="*/ 467 h 472"/>
                <a:gd name="T46" fmla="*/ 315 w 339"/>
                <a:gd name="T47" fmla="*/ 13 h 472"/>
                <a:gd name="T48" fmla="*/ 36 w 339"/>
                <a:gd name="T49" fmla="*/ 5 h 472"/>
                <a:gd name="T50" fmla="*/ 6 w 339"/>
                <a:gd name="T51" fmla="*/ 46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9" h="472">
                  <a:moveTo>
                    <a:pt x="3" y="472"/>
                  </a:moveTo>
                  <a:cubicBezTo>
                    <a:pt x="2" y="472"/>
                    <a:pt x="2" y="472"/>
                    <a:pt x="1" y="471"/>
                  </a:cubicBezTo>
                  <a:cubicBezTo>
                    <a:pt x="1" y="471"/>
                    <a:pt x="1" y="471"/>
                    <a:pt x="1" y="471"/>
                  </a:cubicBezTo>
                  <a:cubicBezTo>
                    <a:pt x="1" y="471"/>
                    <a:pt x="0" y="470"/>
                    <a:pt x="0" y="469"/>
                  </a:cubicBezTo>
                  <a:cubicBezTo>
                    <a:pt x="0" y="469"/>
                    <a:pt x="0" y="469"/>
                    <a:pt x="0" y="469"/>
                  </a:cubicBezTo>
                  <a:cubicBezTo>
                    <a:pt x="31" y="3"/>
                    <a:pt x="31" y="3"/>
                    <a:pt x="31" y="3"/>
                  </a:cubicBezTo>
                  <a:cubicBezTo>
                    <a:pt x="31" y="1"/>
                    <a:pt x="32" y="0"/>
                    <a:pt x="33" y="0"/>
                  </a:cubicBezTo>
                  <a:cubicBezTo>
                    <a:pt x="33" y="0"/>
                    <a:pt x="33" y="0"/>
                    <a:pt x="33" y="0"/>
                  </a:cubicBezTo>
                  <a:cubicBezTo>
                    <a:pt x="318" y="8"/>
                    <a:pt x="318" y="8"/>
                    <a:pt x="318" y="8"/>
                  </a:cubicBezTo>
                  <a:cubicBezTo>
                    <a:pt x="319" y="8"/>
                    <a:pt x="320" y="9"/>
                    <a:pt x="320" y="11"/>
                  </a:cubicBezTo>
                  <a:cubicBezTo>
                    <a:pt x="320" y="11"/>
                    <a:pt x="320" y="11"/>
                    <a:pt x="320" y="11"/>
                  </a:cubicBezTo>
                  <a:cubicBezTo>
                    <a:pt x="339" y="469"/>
                    <a:pt x="339" y="469"/>
                    <a:pt x="339" y="469"/>
                  </a:cubicBezTo>
                  <a:cubicBezTo>
                    <a:pt x="337" y="470"/>
                    <a:pt x="337" y="470"/>
                    <a:pt x="337" y="470"/>
                  </a:cubicBezTo>
                  <a:cubicBezTo>
                    <a:pt x="337" y="467"/>
                    <a:pt x="337" y="467"/>
                    <a:pt x="337" y="467"/>
                  </a:cubicBezTo>
                  <a:cubicBezTo>
                    <a:pt x="337" y="470"/>
                    <a:pt x="337" y="470"/>
                    <a:pt x="337" y="470"/>
                  </a:cubicBezTo>
                  <a:cubicBezTo>
                    <a:pt x="339" y="469"/>
                    <a:pt x="339" y="469"/>
                    <a:pt x="339" y="469"/>
                  </a:cubicBezTo>
                  <a:cubicBezTo>
                    <a:pt x="339" y="470"/>
                    <a:pt x="339" y="471"/>
                    <a:pt x="338" y="471"/>
                  </a:cubicBezTo>
                  <a:cubicBezTo>
                    <a:pt x="338" y="471"/>
                    <a:pt x="338" y="471"/>
                    <a:pt x="338" y="471"/>
                  </a:cubicBezTo>
                  <a:cubicBezTo>
                    <a:pt x="338" y="472"/>
                    <a:pt x="337" y="472"/>
                    <a:pt x="337" y="472"/>
                  </a:cubicBezTo>
                  <a:cubicBezTo>
                    <a:pt x="337" y="472"/>
                    <a:pt x="337" y="472"/>
                    <a:pt x="337" y="472"/>
                  </a:cubicBezTo>
                  <a:cubicBezTo>
                    <a:pt x="3" y="472"/>
                    <a:pt x="3" y="472"/>
                    <a:pt x="3" y="472"/>
                  </a:cubicBezTo>
                  <a:close/>
                  <a:moveTo>
                    <a:pt x="6" y="467"/>
                  </a:moveTo>
                  <a:cubicBezTo>
                    <a:pt x="334" y="467"/>
                    <a:pt x="334" y="467"/>
                    <a:pt x="334" y="467"/>
                  </a:cubicBezTo>
                  <a:cubicBezTo>
                    <a:pt x="315" y="13"/>
                    <a:pt x="315" y="13"/>
                    <a:pt x="315" y="13"/>
                  </a:cubicBezTo>
                  <a:cubicBezTo>
                    <a:pt x="36" y="5"/>
                    <a:pt x="36" y="5"/>
                    <a:pt x="36" y="5"/>
                  </a:cubicBezTo>
                  <a:cubicBezTo>
                    <a:pt x="6" y="467"/>
                    <a:pt x="6" y="467"/>
                    <a:pt x="6" y="4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304"/>
            <p:cNvSpPr/>
            <p:nvPr/>
          </p:nvSpPr>
          <p:spPr bwMode="auto">
            <a:xfrm>
              <a:off x="5533" y="256"/>
              <a:ext cx="673" cy="175"/>
            </a:xfrm>
            <a:custGeom>
              <a:avLst/>
              <a:gdLst>
                <a:gd name="T0" fmla="*/ 673 w 673"/>
                <a:gd name="T1" fmla="*/ 175 h 175"/>
                <a:gd name="T2" fmla="*/ 0 w 673"/>
                <a:gd name="T3" fmla="*/ 161 h 175"/>
                <a:gd name="T4" fmla="*/ 130 w 673"/>
                <a:gd name="T5" fmla="*/ 0 h 175"/>
                <a:gd name="T6" fmla="*/ 554 w 673"/>
                <a:gd name="T7" fmla="*/ 9 h 175"/>
                <a:gd name="T8" fmla="*/ 673 w 673"/>
                <a:gd name="T9" fmla="*/ 175 h 175"/>
              </a:gdLst>
              <a:ahLst/>
              <a:cxnLst>
                <a:cxn ang="0">
                  <a:pos x="T0" y="T1"/>
                </a:cxn>
                <a:cxn ang="0">
                  <a:pos x="T2" y="T3"/>
                </a:cxn>
                <a:cxn ang="0">
                  <a:pos x="T4" y="T5"/>
                </a:cxn>
                <a:cxn ang="0">
                  <a:pos x="T6" y="T7"/>
                </a:cxn>
                <a:cxn ang="0">
                  <a:pos x="T8" y="T9"/>
                </a:cxn>
              </a:cxnLst>
              <a:rect l="0" t="0" r="r" b="b"/>
              <a:pathLst>
                <a:path w="673" h="175">
                  <a:moveTo>
                    <a:pt x="673" y="175"/>
                  </a:moveTo>
                  <a:lnTo>
                    <a:pt x="0" y="161"/>
                  </a:lnTo>
                  <a:lnTo>
                    <a:pt x="130" y="0"/>
                  </a:lnTo>
                  <a:lnTo>
                    <a:pt x="554" y="9"/>
                  </a:lnTo>
                  <a:lnTo>
                    <a:pt x="673" y="17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305"/>
            <p:cNvSpPr>
              <a:spLocks noEditPoints="1"/>
            </p:cNvSpPr>
            <p:nvPr/>
          </p:nvSpPr>
          <p:spPr bwMode="auto">
            <a:xfrm>
              <a:off x="5526" y="249"/>
              <a:ext cx="687" cy="187"/>
            </a:xfrm>
            <a:custGeom>
              <a:avLst/>
              <a:gdLst>
                <a:gd name="T0" fmla="*/ 287 w 290"/>
                <a:gd name="T1" fmla="*/ 79 h 79"/>
                <a:gd name="T2" fmla="*/ 3 w 290"/>
                <a:gd name="T3" fmla="*/ 73 h 79"/>
                <a:gd name="T4" fmla="*/ 1 w 290"/>
                <a:gd name="T5" fmla="*/ 72 h 79"/>
                <a:gd name="T6" fmla="*/ 1 w 290"/>
                <a:gd name="T7" fmla="*/ 72 h 79"/>
                <a:gd name="T8" fmla="*/ 1 w 290"/>
                <a:gd name="T9" fmla="*/ 69 h 79"/>
                <a:gd name="T10" fmla="*/ 1 w 290"/>
                <a:gd name="T11" fmla="*/ 69 h 79"/>
                <a:gd name="T12" fmla="*/ 56 w 290"/>
                <a:gd name="T13" fmla="*/ 1 h 79"/>
                <a:gd name="T14" fmla="*/ 58 w 290"/>
                <a:gd name="T15" fmla="*/ 0 h 79"/>
                <a:gd name="T16" fmla="*/ 58 w 290"/>
                <a:gd name="T17" fmla="*/ 0 h 79"/>
                <a:gd name="T18" fmla="*/ 237 w 290"/>
                <a:gd name="T19" fmla="*/ 5 h 79"/>
                <a:gd name="T20" fmla="*/ 239 w 290"/>
                <a:gd name="T21" fmla="*/ 6 h 79"/>
                <a:gd name="T22" fmla="*/ 239 w 290"/>
                <a:gd name="T23" fmla="*/ 6 h 79"/>
                <a:gd name="T24" fmla="*/ 290 w 290"/>
                <a:gd name="T25" fmla="*/ 75 h 79"/>
                <a:gd name="T26" fmla="*/ 287 w 290"/>
                <a:gd name="T27" fmla="*/ 77 h 79"/>
                <a:gd name="T28" fmla="*/ 288 w 290"/>
                <a:gd name="T29" fmla="*/ 74 h 79"/>
                <a:gd name="T30" fmla="*/ 287 w 290"/>
                <a:gd name="T31" fmla="*/ 77 h 79"/>
                <a:gd name="T32" fmla="*/ 290 w 290"/>
                <a:gd name="T33" fmla="*/ 75 h 79"/>
                <a:gd name="T34" fmla="*/ 290 w 290"/>
                <a:gd name="T35" fmla="*/ 78 h 79"/>
                <a:gd name="T36" fmla="*/ 290 w 290"/>
                <a:gd name="T37" fmla="*/ 78 h 79"/>
                <a:gd name="T38" fmla="*/ 287 w 290"/>
                <a:gd name="T39" fmla="*/ 79 h 79"/>
                <a:gd name="T40" fmla="*/ 287 w 290"/>
                <a:gd name="T41" fmla="*/ 79 h 79"/>
                <a:gd name="T42" fmla="*/ 287 w 290"/>
                <a:gd name="T43" fmla="*/ 79 h 79"/>
                <a:gd name="T44" fmla="*/ 9 w 290"/>
                <a:gd name="T45" fmla="*/ 68 h 79"/>
                <a:gd name="T46" fmla="*/ 282 w 290"/>
                <a:gd name="T47" fmla="*/ 74 h 79"/>
                <a:gd name="T48" fmla="*/ 236 w 290"/>
                <a:gd name="T49" fmla="*/ 10 h 79"/>
                <a:gd name="T50" fmla="*/ 59 w 290"/>
                <a:gd name="T51" fmla="*/ 6 h 79"/>
                <a:gd name="T52" fmla="*/ 9 w 290"/>
                <a:gd name="T53" fmla="*/ 6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0" h="79">
                  <a:moveTo>
                    <a:pt x="287" y="79"/>
                  </a:moveTo>
                  <a:cubicBezTo>
                    <a:pt x="3" y="73"/>
                    <a:pt x="3" y="73"/>
                    <a:pt x="3" y="73"/>
                  </a:cubicBezTo>
                  <a:cubicBezTo>
                    <a:pt x="2" y="73"/>
                    <a:pt x="1" y="73"/>
                    <a:pt x="1" y="72"/>
                  </a:cubicBezTo>
                  <a:cubicBezTo>
                    <a:pt x="1" y="72"/>
                    <a:pt x="1" y="72"/>
                    <a:pt x="1" y="72"/>
                  </a:cubicBezTo>
                  <a:cubicBezTo>
                    <a:pt x="0" y="71"/>
                    <a:pt x="0" y="70"/>
                    <a:pt x="1" y="69"/>
                  </a:cubicBezTo>
                  <a:cubicBezTo>
                    <a:pt x="1" y="69"/>
                    <a:pt x="1" y="69"/>
                    <a:pt x="1" y="69"/>
                  </a:cubicBezTo>
                  <a:cubicBezTo>
                    <a:pt x="56" y="1"/>
                    <a:pt x="56" y="1"/>
                    <a:pt x="56" y="1"/>
                  </a:cubicBezTo>
                  <a:cubicBezTo>
                    <a:pt x="57" y="1"/>
                    <a:pt x="57" y="0"/>
                    <a:pt x="58" y="0"/>
                  </a:cubicBezTo>
                  <a:cubicBezTo>
                    <a:pt x="58" y="0"/>
                    <a:pt x="58" y="0"/>
                    <a:pt x="58" y="0"/>
                  </a:cubicBezTo>
                  <a:cubicBezTo>
                    <a:pt x="237" y="5"/>
                    <a:pt x="237" y="5"/>
                    <a:pt x="237" y="5"/>
                  </a:cubicBezTo>
                  <a:cubicBezTo>
                    <a:pt x="238" y="5"/>
                    <a:pt x="239" y="5"/>
                    <a:pt x="239" y="6"/>
                  </a:cubicBezTo>
                  <a:cubicBezTo>
                    <a:pt x="239" y="6"/>
                    <a:pt x="239" y="6"/>
                    <a:pt x="239" y="6"/>
                  </a:cubicBezTo>
                  <a:cubicBezTo>
                    <a:pt x="290" y="75"/>
                    <a:pt x="290" y="75"/>
                    <a:pt x="290" y="75"/>
                  </a:cubicBezTo>
                  <a:cubicBezTo>
                    <a:pt x="287" y="77"/>
                    <a:pt x="287" y="77"/>
                    <a:pt x="287" y="77"/>
                  </a:cubicBezTo>
                  <a:cubicBezTo>
                    <a:pt x="288" y="74"/>
                    <a:pt x="288" y="74"/>
                    <a:pt x="288" y="74"/>
                  </a:cubicBezTo>
                  <a:cubicBezTo>
                    <a:pt x="287" y="77"/>
                    <a:pt x="287" y="77"/>
                    <a:pt x="287" y="77"/>
                  </a:cubicBezTo>
                  <a:cubicBezTo>
                    <a:pt x="290" y="75"/>
                    <a:pt x="290" y="75"/>
                    <a:pt x="290" y="75"/>
                  </a:cubicBezTo>
                  <a:cubicBezTo>
                    <a:pt x="290" y="76"/>
                    <a:pt x="290" y="77"/>
                    <a:pt x="290" y="78"/>
                  </a:cubicBezTo>
                  <a:cubicBezTo>
                    <a:pt x="290" y="78"/>
                    <a:pt x="290" y="78"/>
                    <a:pt x="290" y="78"/>
                  </a:cubicBezTo>
                  <a:cubicBezTo>
                    <a:pt x="289" y="79"/>
                    <a:pt x="288" y="79"/>
                    <a:pt x="287" y="79"/>
                  </a:cubicBezTo>
                  <a:cubicBezTo>
                    <a:pt x="287" y="79"/>
                    <a:pt x="287" y="79"/>
                    <a:pt x="287" y="79"/>
                  </a:cubicBezTo>
                  <a:cubicBezTo>
                    <a:pt x="287" y="79"/>
                    <a:pt x="287" y="79"/>
                    <a:pt x="287" y="79"/>
                  </a:cubicBezTo>
                  <a:close/>
                  <a:moveTo>
                    <a:pt x="9" y="68"/>
                  </a:moveTo>
                  <a:cubicBezTo>
                    <a:pt x="282" y="74"/>
                    <a:pt x="282" y="74"/>
                    <a:pt x="282" y="74"/>
                  </a:cubicBezTo>
                  <a:cubicBezTo>
                    <a:pt x="236" y="10"/>
                    <a:pt x="236" y="10"/>
                    <a:pt x="236" y="10"/>
                  </a:cubicBezTo>
                  <a:cubicBezTo>
                    <a:pt x="59" y="6"/>
                    <a:pt x="59" y="6"/>
                    <a:pt x="59" y="6"/>
                  </a:cubicBezTo>
                  <a:cubicBezTo>
                    <a:pt x="9" y="68"/>
                    <a:pt x="9" y="68"/>
                    <a:pt x="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306"/>
            <p:cNvSpPr/>
            <p:nvPr/>
          </p:nvSpPr>
          <p:spPr bwMode="auto">
            <a:xfrm>
              <a:off x="5602"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307"/>
            <p:cNvSpPr>
              <a:spLocks noEditPoints="1"/>
            </p:cNvSpPr>
            <p:nvPr/>
          </p:nvSpPr>
          <p:spPr bwMode="auto">
            <a:xfrm>
              <a:off x="5595" y="913"/>
              <a:ext cx="232" cy="218"/>
            </a:xfrm>
            <a:custGeom>
              <a:avLst/>
              <a:gdLst>
                <a:gd name="T0" fmla="*/ 94 w 98"/>
                <a:gd name="T1" fmla="*/ 92 h 92"/>
                <a:gd name="T2" fmla="*/ 6 w 98"/>
                <a:gd name="T3" fmla="*/ 91 h 92"/>
                <a:gd name="T4" fmla="*/ 4 w 98"/>
                <a:gd name="T5" fmla="*/ 89 h 92"/>
                <a:gd name="T6" fmla="*/ 4 w 98"/>
                <a:gd name="T7" fmla="*/ 89 h 92"/>
                <a:gd name="T8" fmla="*/ 0 w 98"/>
                <a:gd name="T9" fmla="*/ 5 h 92"/>
                <a:gd name="T10" fmla="*/ 1 w 98"/>
                <a:gd name="T11" fmla="*/ 3 h 92"/>
                <a:gd name="T12" fmla="*/ 1 w 98"/>
                <a:gd name="T13" fmla="*/ 3 h 92"/>
                <a:gd name="T14" fmla="*/ 3 w 98"/>
                <a:gd name="T15" fmla="*/ 2 h 92"/>
                <a:gd name="T16" fmla="*/ 3 w 98"/>
                <a:gd name="T17" fmla="*/ 2 h 92"/>
                <a:gd name="T18" fmla="*/ 95 w 98"/>
                <a:gd name="T19" fmla="*/ 0 h 92"/>
                <a:gd name="T20" fmla="*/ 97 w 98"/>
                <a:gd name="T21" fmla="*/ 1 h 92"/>
                <a:gd name="T22" fmla="*/ 97 w 98"/>
                <a:gd name="T23" fmla="*/ 1 h 92"/>
                <a:gd name="T24" fmla="*/ 98 w 98"/>
                <a:gd name="T25" fmla="*/ 3 h 92"/>
                <a:gd name="T26" fmla="*/ 98 w 98"/>
                <a:gd name="T27" fmla="*/ 3 h 92"/>
                <a:gd name="T28" fmla="*/ 96 w 98"/>
                <a:gd name="T29" fmla="*/ 89 h 92"/>
                <a:gd name="T30" fmla="*/ 94 w 98"/>
                <a:gd name="T31" fmla="*/ 92 h 92"/>
                <a:gd name="T32" fmla="*/ 94 w 98"/>
                <a:gd name="T33" fmla="*/ 92 h 92"/>
                <a:gd name="T34" fmla="*/ 94 w 98"/>
                <a:gd name="T35" fmla="*/ 92 h 92"/>
                <a:gd name="T36" fmla="*/ 9 w 98"/>
                <a:gd name="T37" fmla="*/ 86 h 92"/>
                <a:gd name="T38" fmla="*/ 91 w 98"/>
                <a:gd name="T39" fmla="*/ 86 h 92"/>
                <a:gd name="T40" fmla="*/ 93 w 98"/>
                <a:gd name="T41" fmla="*/ 5 h 92"/>
                <a:gd name="T42" fmla="*/ 5 w 98"/>
                <a:gd name="T43" fmla="*/ 7 h 92"/>
                <a:gd name="T44" fmla="*/ 9 w 98"/>
                <a:gd name="T45"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2">
                  <a:moveTo>
                    <a:pt x="94" y="92"/>
                  </a:moveTo>
                  <a:cubicBezTo>
                    <a:pt x="6" y="91"/>
                    <a:pt x="6" y="91"/>
                    <a:pt x="6" y="91"/>
                  </a:cubicBezTo>
                  <a:cubicBezTo>
                    <a:pt x="5" y="91"/>
                    <a:pt x="4" y="90"/>
                    <a:pt x="4" y="89"/>
                  </a:cubicBezTo>
                  <a:cubicBezTo>
                    <a:pt x="4" y="89"/>
                    <a:pt x="4" y="89"/>
                    <a:pt x="4" y="89"/>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6" y="89"/>
                    <a:pt x="96" y="89"/>
                    <a:pt x="96" y="89"/>
                  </a:cubicBezTo>
                  <a:cubicBezTo>
                    <a:pt x="96" y="90"/>
                    <a:pt x="95" y="92"/>
                    <a:pt x="94" y="92"/>
                  </a:cubicBezTo>
                  <a:cubicBezTo>
                    <a:pt x="94" y="92"/>
                    <a:pt x="94" y="92"/>
                    <a:pt x="94" y="92"/>
                  </a:cubicBezTo>
                  <a:cubicBezTo>
                    <a:pt x="94" y="92"/>
                    <a:pt x="94" y="92"/>
                    <a:pt x="94" y="92"/>
                  </a:cubicBezTo>
                  <a:close/>
                  <a:moveTo>
                    <a:pt x="9" y="86"/>
                  </a:moveTo>
                  <a:cubicBezTo>
                    <a:pt x="91" y="86"/>
                    <a:pt x="91" y="86"/>
                    <a:pt x="91" y="86"/>
                  </a:cubicBezTo>
                  <a:cubicBezTo>
                    <a:pt x="93" y="5"/>
                    <a:pt x="93" y="5"/>
                    <a:pt x="93" y="5"/>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308"/>
            <p:cNvSpPr/>
            <p:nvPr/>
          </p:nvSpPr>
          <p:spPr bwMode="auto">
            <a:xfrm>
              <a:off x="5602" y="922"/>
              <a:ext cx="45" cy="199"/>
            </a:xfrm>
            <a:custGeom>
              <a:avLst/>
              <a:gdLst>
                <a:gd name="T0" fmla="*/ 0 w 45"/>
                <a:gd name="T1" fmla="*/ 0 h 199"/>
                <a:gd name="T2" fmla="*/ 38 w 45"/>
                <a:gd name="T3" fmla="*/ 33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8" y="33"/>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309"/>
            <p:cNvSpPr>
              <a:spLocks noEditPoints="1"/>
            </p:cNvSpPr>
            <p:nvPr/>
          </p:nvSpPr>
          <p:spPr bwMode="auto">
            <a:xfrm>
              <a:off x="5595" y="917"/>
              <a:ext cx="59" cy="211"/>
            </a:xfrm>
            <a:custGeom>
              <a:avLst/>
              <a:gdLst>
                <a:gd name="T0" fmla="*/ 6 w 25"/>
                <a:gd name="T1" fmla="*/ 89 h 89"/>
                <a:gd name="T2" fmla="*/ 4 w 25"/>
                <a:gd name="T3" fmla="*/ 86 h 89"/>
                <a:gd name="T4" fmla="*/ 4 w 25"/>
                <a:gd name="T5" fmla="*/ 86 h 89"/>
                <a:gd name="T6" fmla="*/ 0 w 25"/>
                <a:gd name="T7" fmla="*/ 2 h 89"/>
                <a:gd name="T8" fmla="*/ 3 w 25"/>
                <a:gd name="T9" fmla="*/ 2 h 89"/>
                <a:gd name="T10" fmla="*/ 0 w 25"/>
                <a:gd name="T11" fmla="*/ 2 h 89"/>
                <a:gd name="T12" fmla="*/ 2 w 25"/>
                <a:gd name="T13" fmla="*/ 0 h 89"/>
                <a:gd name="T14" fmla="*/ 2 w 25"/>
                <a:gd name="T15" fmla="*/ 0 h 89"/>
                <a:gd name="T16" fmla="*/ 5 w 25"/>
                <a:gd name="T17" fmla="*/ 0 h 89"/>
                <a:gd name="T18" fmla="*/ 5 w 25"/>
                <a:gd name="T19" fmla="*/ 0 h 89"/>
                <a:gd name="T20" fmla="*/ 21 w 25"/>
                <a:gd name="T21" fmla="*/ 14 h 89"/>
                <a:gd name="T22" fmla="*/ 22 w 25"/>
                <a:gd name="T23" fmla="*/ 15 h 89"/>
                <a:gd name="T24" fmla="*/ 22 w 25"/>
                <a:gd name="T25" fmla="*/ 15 h 89"/>
                <a:gd name="T26" fmla="*/ 25 w 25"/>
                <a:gd name="T27" fmla="*/ 86 h 89"/>
                <a:gd name="T28" fmla="*/ 24 w 25"/>
                <a:gd name="T29" fmla="*/ 88 h 89"/>
                <a:gd name="T30" fmla="*/ 24 w 25"/>
                <a:gd name="T31" fmla="*/ 88 h 89"/>
                <a:gd name="T32" fmla="*/ 22 w 25"/>
                <a:gd name="T33" fmla="*/ 89 h 89"/>
                <a:gd name="T34" fmla="*/ 22 w 25"/>
                <a:gd name="T35" fmla="*/ 89 h 89"/>
                <a:gd name="T36" fmla="*/ 6 w 25"/>
                <a:gd name="T37" fmla="*/ 89 h 89"/>
                <a:gd name="T38" fmla="*/ 9 w 25"/>
                <a:gd name="T39" fmla="*/ 84 h 89"/>
                <a:gd name="T40" fmla="*/ 19 w 25"/>
                <a:gd name="T41" fmla="*/ 84 h 89"/>
                <a:gd name="T42" fmla="*/ 17 w 25"/>
                <a:gd name="T43" fmla="*/ 17 h 89"/>
                <a:gd name="T44" fmla="*/ 6 w 25"/>
                <a:gd name="T45" fmla="*/ 8 h 89"/>
                <a:gd name="T46" fmla="*/ 9 w 25"/>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89">
                  <a:moveTo>
                    <a:pt x="6" y="89"/>
                  </a:moveTo>
                  <a:cubicBezTo>
                    <a:pt x="5" y="89"/>
                    <a:pt x="4" y="88"/>
                    <a:pt x="4" y="86"/>
                  </a:cubicBezTo>
                  <a:cubicBezTo>
                    <a:pt x="4" y="86"/>
                    <a:pt x="4" y="86"/>
                    <a:pt x="4" y="86"/>
                  </a:cubicBezTo>
                  <a:cubicBezTo>
                    <a:pt x="0" y="2"/>
                    <a:pt x="0" y="2"/>
                    <a:pt x="0" y="2"/>
                  </a:cubicBezTo>
                  <a:cubicBezTo>
                    <a:pt x="3" y="2"/>
                    <a:pt x="3" y="2"/>
                    <a:pt x="3" y="2"/>
                  </a:cubicBezTo>
                  <a:cubicBezTo>
                    <a:pt x="0" y="2"/>
                    <a:pt x="0" y="2"/>
                    <a:pt x="0" y="2"/>
                  </a:cubicBezTo>
                  <a:cubicBezTo>
                    <a:pt x="0" y="1"/>
                    <a:pt x="1" y="0"/>
                    <a:pt x="2" y="0"/>
                  </a:cubicBezTo>
                  <a:cubicBezTo>
                    <a:pt x="2" y="0"/>
                    <a:pt x="2" y="0"/>
                    <a:pt x="2" y="0"/>
                  </a:cubicBezTo>
                  <a:cubicBezTo>
                    <a:pt x="3" y="0"/>
                    <a:pt x="4" y="0"/>
                    <a:pt x="5" y="0"/>
                  </a:cubicBezTo>
                  <a:cubicBezTo>
                    <a:pt x="5" y="0"/>
                    <a:pt x="5" y="0"/>
                    <a:pt x="5" y="0"/>
                  </a:cubicBezTo>
                  <a:cubicBezTo>
                    <a:pt x="21" y="14"/>
                    <a:pt x="21" y="14"/>
                    <a:pt x="21" y="14"/>
                  </a:cubicBezTo>
                  <a:cubicBezTo>
                    <a:pt x="21" y="14"/>
                    <a:pt x="22" y="15"/>
                    <a:pt x="22" y="15"/>
                  </a:cubicBezTo>
                  <a:cubicBezTo>
                    <a:pt x="22" y="15"/>
                    <a:pt x="22" y="15"/>
                    <a:pt x="22" y="15"/>
                  </a:cubicBezTo>
                  <a:cubicBezTo>
                    <a:pt x="25" y="86"/>
                    <a:pt x="25" y="86"/>
                    <a:pt x="25" y="86"/>
                  </a:cubicBezTo>
                  <a:cubicBezTo>
                    <a:pt x="25" y="87"/>
                    <a:pt x="24" y="88"/>
                    <a:pt x="24" y="88"/>
                  </a:cubicBezTo>
                  <a:cubicBezTo>
                    <a:pt x="24" y="88"/>
                    <a:pt x="24" y="88"/>
                    <a:pt x="24" y="88"/>
                  </a:cubicBezTo>
                  <a:cubicBezTo>
                    <a:pt x="23" y="89"/>
                    <a:pt x="23" y="89"/>
                    <a:pt x="22" y="89"/>
                  </a:cubicBezTo>
                  <a:cubicBezTo>
                    <a:pt x="22" y="89"/>
                    <a:pt x="22" y="89"/>
                    <a:pt x="22" y="89"/>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310"/>
            <p:cNvSpPr/>
            <p:nvPr/>
          </p:nvSpPr>
          <p:spPr bwMode="auto">
            <a:xfrm>
              <a:off x="5602" y="920"/>
              <a:ext cx="218" cy="35"/>
            </a:xfrm>
            <a:custGeom>
              <a:avLst/>
              <a:gdLst>
                <a:gd name="T0" fmla="*/ 0 w 218"/>
                <a:gd name="T1" fmla="*/ 2 h 35"/>
                <a:gd name="T2" fmla="*/ 38 w 218"/>
                <a:gd name="T3" fmla="*/ 35 h 35"/>
                <a:gd name="T4" fmla="*/ 218 w 218"/>
                <a:gd name="T5" fmla="*/ 33 h 35"/>
                <a:gd name="T6" fmla="*/ 218 w 218"/>
                <a:gd name="T7" fmla="*/ 0 h 35"/>
                <a:gd name="T8" fmla="*/ 0 w 218"/>
                <a:gd name="T9" fmla="*/ 2 h 35"/>
              </a:gdLst>
              <a:ahLst/>
              <a:cxnLst>
                <a:cxn ang="0">
                  <a:pos x="T0" y="T1"/>
                </a:cxn>
                <a:cxn ang="0">
                  <a:pos x="T2" y="T3"/>
                </a:cxn>
                <a:cxn ang="0">
                  <a:pos x="T4" y="T5"/>
                </a:cxn>
                <a:cxn ang="0">
                  <a:pos x="T6" y="T7"/>
                </a:cxn>
                <a:cxn ang="0">
                  <a:pos x="T8" y="T9"/>
                </a:cxn>
              </a:cxnLst>
              <a:rect l="0" t="0" r="r" b="b"/>
              <a:pathLst>
                <a:path w="218" h="35">
                  <a:moveTo>
                    <a:pt x="0" y="2"/>
                  </a:moveTo>
                  <a:lnTo>
                    <a:pt x="38" y="35"/>
                  </a:lnTo>
                  <a:lnTo>
                    <a:pt x="218" y="33"/>
                  </a:lnTo>
                  <a:lnTo>
                    <a:pt x="218"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311"/>
            <p:cNvSpPr>
              <a:spLocks noEditPoints="1"/>
            </p:cNvSpPr>
            <p:nvPr/>
          </p:nvSpPr>
          <p:spPr bwMode="auto">
            <a:xfrm>
              <a:off x="5595" y="913"/>
              <a:ext cx="232" cy="47"/>
            </a:xfrm>
            <a:custGeom>
              <a:avLst/>
              <a:gdLst>
                <a:gd name="T0" fmla="*/ 18 w 98"/>
                <a:gd name="T1" fmla="*/ 20 h 20"/>
                <a:gd name="T2" fmla="*/ 1 w 98"/>
                <a:gd name="T3" fmla="*/ 6 h 20"/>
                <a:gd name="T4" fmla="*/ 0 w 98"/>
                <a:gd name="T5" fmla="*/ 3 h 20"/>
                <a:gd name="T6" fmla="*/ 0 w 98"/>
                <a:gd name="T7" fmla="*/ 3 h 20"/>
                <a:gd name="T8" fmla="*/ 3 w 98"/>
                <a:gd name="T9" fmla="*/ 2 h 20"/>
                <a:gd name="T10" fmla="*/ 3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8 w 98"/>
                <a:gd name="T23" fmla="*/ 17 h 20"/>
                <a:gd name="T24" fmla="*/ 95 w 98"/>
                <a:gd name="T25" fmla="*/ 20 h 20"/>
                <a:gd name="T26" fmla="*/ 95 w 98"/>
                <a:gd name="T27" fmla="*/ 20 h 20"/>
                <a:gd name="T28" fmla="*/ 19 w 98"/>
                <a:gd name="T29" fmla="*/ 20 h 20"/>
                <a:gd name="T30" fmla="*/ 18 w 98"/>
                <a:gd name="T31" fmla="*/ 20 h 20"/>
                <a:gd name="T32" fmla="*/ 20 w 98"/>
                <a:gd name="T33" fmla="*/ 15 h 20"/>
                <a:gd name="T34" fmla="*/ 92 w 98"/>
                <a:gd name="T35" fmla="*/ 15 h 20"/>
                <a:gd name="T36" fmla="*/ 93 w 98"/>
                <a:gd name="T37" fmla="*/ 5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20"/>
                  </a:moveTo>
                  <a:cubicBezTo>
                    <a:pt x="1" y="6"/>
                    <a:pt x="1" y="6"/>
                    <a:pt x="1" y="6"/>
                  </a:cubicBezTo>
                  <a:cubicBezTo>
                    <a:pt x="0" y="6"/>
                    <a:pt x="0" y="5"/>
                    <a:pt x="0" y="3"/>
                  </a:cubicBezTo>
                  <a:cubicBezTo>
                    <a:pt x="0" y="3"/>
                    <a:pt x="0" y="3"/>
                    <a:pt x="0"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8" y="17"/>
                    <a:pt x="98" y="17"/>
                    <a:pt x="98" y="17"/>
                  </a:cubicBezTo>
                  <a:cubicBezTo>
                    <a:pt x="98" y="19"/>
                    <a:pt x="96" y="20"/>
                    <a:pt x="95" y="20"/>
                  </a:cubicBezTo>
                  <a:cubicBezTo>
                    <a:pt x="95" y="20"/>
                    <a:pt x="95" y="20"/>
                    <a:pt x="95" y="20"/>
                  </a:cubicBezTo>
                  <a:cubicBezTo>
                    <a:pt x="19" y="20"/>
                    <a:pt x="19" y="20"/>
                    <a:pt x="19" y="20"/>
                  </a:cubicBezTo>
                  <a:cubicBezTo>
                    <a:pt x="18" y="20"/>
                    <a:pt x="18" y="20"/>
                    <a:pt x="18" y="20"/>
                  </a:cubicBezTo>
                  <a:close/>
                  <a:moveTo>
                    <a:pt x="20" y="15"/>
                  </a:moveTo>
                  <a:cubicBezTo>
                    <a:pt x="92" y="15"/>
                    <a:pt x="92" y="15"/>
                    <a:pt x="92" y="15"/>
                  </a:cubicBezTo>
                  <a:cubicBezTo>
                    <a:pt x="93" y="5"/>
                    <a:pt x="93" y="5"/>
                    <a:pt x="93" y="5"/>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12"/>
            <p:cNvSpPr/>
            <p:nvPr/>
          </p:nvSpPr>
          <p:spPr bwMode="auto">
            <a:xfrm>
              <a:off x="5903"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13"/>
            <p:cNvSpPr>
              <a:spLocks noEditPoints="1"/>
            </p:cNvSpPr>
            <p:nvPr/>
          </p:nvSpPr>
          <p:spPr bwMode="auto">
            <a:xfrm>
              <a:off x="5895" y="915"/>
              <a:ext cx="233" cy="216"/>
            </a:xfrm>
            <a:custGeom>
              <a:avLst/>
              <a:gdLst>
                <a:gd name="T0" fmla="*/ 94 w 98"/>
                <a:gd name="T1" fmla="*/ 91 h 91"/>
                <a:gd name="T2" fmla="*/ 6 w 98"/>
                <a:gd name="T3" fmla="*/ 91 h 91"/>
                <a:gd name="T4" fmla="*/ 4 w 98"/>
                <a:gd name="T5" fmla="*/ 88 h 91"/>
                <a:gd name="T6" fmla="*/ 4 w 98"/>
                <a:gd name="T7" fmla="*/ 88 h 91"/>
                <a:gd name="T8" fmla="*/ 0 w 98"/>
                <a:gd name="T9" fmla="*/ 4 h 91"/>
                <a:gd name="T10" fmla="*/ 1 w 98"/>
                <a:gd name="T11" fmla="*/ 2 h 91"/>
                <a:gd name="T12" fmla="*/ 1 w 98"/>
                <a:gd name="T13" fmla="*/ 2 h 91"/>
                <a:gd name="T14" fmla="*/ 3 w 98"/>
                <a:gd name="T15" fmla="*/ 1 h 91"/>
                <a:gd name="T16" fmla="*/ 3 w 98"/>
                <a:gd name="T17" fmla="*/ 1 h 91"/>
                <a:gd name="T18" fmla="*/ 95 w 98"/>
                <a:gd name="T19" fmla="*/ 0 h 91"/>
                <a:gd name="T20" fmla="*/ 97 w 98"/>
                <a:gd name="T21" fmla="*/ 0 h 91"/>
                <a:gd name="T22" fmla="*/ 97 w 98"/>
                <a:gd name="T23" fmla="*/ 0 h 91"/>
                <a:gd name="T24" fmla="*/ 98 w 98"/>
                <a:gd name="T25" fmla="*/ 2 h 91"/>
                <a:gd name="T26" fmla="*/ 98 w 98"/>
                <a:gd name="T27" fmla="*/ 2 h 91"/>
                <a:gd name="T28" fmla="*/ 96 w 98"/>
                <a:gd name="T29" fmla="*/ 88 h 91"/>
                <a:gd name="T30" fmla="*/ 94 w 98"/>
                <a:gd name="T31" fmla="*/ 91 h 91"/>
                <a:gd name="T32" fmla="*/ 94 w 98"/>
                <a:gd name="T33" fmla="*/ 91 h 91"/>
                <a:gd name="T34" fmla="*/ 94 w 98"/>
                <a:gd name="T35" fmla="*/ 91 h 91"/>
                <a:gd name="T36" fmla="*/ 9 w 98"/>
                <a:gd name="T37" fmla="*/ 85 h 91"/>
                <a:gd name="T38" fmla="*/ 91 w 98"/>
                <a:gd name="T39" fmla="*/ 86 h 91"/>
                <a:gd name="T40" fmla="*/ 92 w 98"/>
                <a:gd name="T41" fmla="*/ 5 h 91"/>
                <a:gd name="T42" fmla="*/ 5 w 98"/>
                <a:gd name="T43" fmla="*/ 7 h 91"/>
                <a:gd name="T44" fmla="*/ 9 w 98"/>
                <a:gd name="T45"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1">
                  <a:moveTo>
                    <a:pt x="94" y="91"/>
                  </a:moveTo>
                  <a:cubicBezTo>
                    <a:pt x="6" y="91"/>
                    <a:pt x="6" y="91"/>
                    <a:pt x="6" y="91"/>
                  </a:cubicBezTo>
                  <a:cubicBezTo>
                    <a:pt x="5" y="91"/>
                    <a:pt x="4" y="90"/>
                    <a:pt x="4" y="88"/>
                  </a:cubicBezTo>
                  <a:cubicBezTo>
                    <a:pt x="4" y="88"/>
                    <a:pt x="4" y="88"/>
                    <a:pt x="4" y="88"/>
                  </a:cubicBezTo>
                  <a:cubicBezTo>
                    <a:pt x="0" y="4"/>
                    <a:pt x="0" y="4"/>
                    <a:pt x="0" y="4"/>
                  </a:cubicBezTo>
                  <a:cubicBezTo>
                    <a:pt x="0" y="3"/>
                    <a:pt x="0" y="3"/>
                    <a:pt x="1" y="2"/>
                  </a:cubicBezTo>
                  <a:cubicBezTo>
                    <a:pt x="1" y="2"/>
                    <a:pt x="1" y="2"/>
                    <a:pt x="1" y="2"/>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6" y="88"/>
                    <a:pt x="96" y="88"/>
                    <a:pt x="96" y="88"/>
                  </a:cubicBezTo>
                  <a:cubicBezTo>
                    <a:pt x="96" y="90"/>
                    <a:pt x="95" y="91"/>
                    <a:pt x="94" y="91"/>
                  </a:cubicBezTo>
                  <a:cubicBezTo>
                    <a:pt x="94" y="91"/>
                    <a:pt x="94" y="91"/>
                    <a:pt x="94" y="91"/>
                  </a:cubicBezTo>
                  <a:cubicBezTo>
                    <a:pt x="94" y="91"/>
                    <a:pt x="94" y="91"/>
                    <a:pt x="94" y="91"/>
                  </a:cubicBezTo>
                  <a:close/>
                  <a:moveTo>
                    <a:pt x="9" y="85"/>
                  </a:moveTo>
                  <a:cubicBezTo>
                    <a:pt x="91" y="86"/>
                    <a:pt x="91" y="86"/>
                    <a:pt x="91" y="86"/>
                  </a:cubicBezTo>
                  <a:cubicBezTo>
                    <a:pt x="92" y="5"/>
                    <a:pt x="92" y="5"/>
                    <a:pt x="92" y="5"/>
                  </a:cubicBezTo>
                  <a:cubicBezTo>
                    <a:pt x="5" y="7"/>
                    <a:pt x="5" y="7"/>
                    <a:pt x="5" y="7"/>
                  </a:cubicBezTo>
                  <a:cubicBezTo>
                    <a:pt x="9" y="85"/>
                    <a:pt x="9" y="85"/>
                    <a:pt x="9"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14"/>
            <p:cNvSpPr/>
            <p:nvPr/>
          </p:nvSpPr>
          <p:spPr bwMode="auto">
            <a:xfrm>
              <a:off x="5903" y="925"/>
              <a:ext cx="45" cy="199"/>
            </a:xfrm>
            <a:custGeom>
              <a:avLst/>
              <a:gdLst>
                <a:gd name="T0" fmla="*/ 0 w 45"/>
                <a:gd name="T1" fmla="*/ 0 h 199"/>
                <a:gd name="T2" fmla="*/ 37 w 45"/>
                <a:gd name="T3" fmla="*/ 30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7" y="30"/>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15"/>
            <p:cNvSpPr>
              <a:spLocks noEditPoints="1"/>
            </p:cNvSpPr>
            <p:nvPr/>
          </p:nvSpPr>
          <p:spPr bwMode="auto">
            <a:xfrm>
              <a:off x="5895" y="917"/>
              <a:ext cx="60" cy="214"/>
            </a:xfrm>
            <a:custGeom>
              <a:avLst/>
              <a:gdLst>
                <a:gd name="T0" fmla="*/ 6 w 25"/>
                <a:gd name="T1" fmla="*/ 89 h 90"/>
                <a:gd name="T2" fmla="*/ 4 w 25"/>
                <a:gd name="T3" fmla="*/ 87 h 90"/>
                <a:gd name="T4" fmla="*/ 4 w 25"/>
                <a:gd name="T5" fmla="*/ 87 h 90"/>
                <a:gd name="T6" fmla="*/ 0 w 25"/>
                <a:gd name="T7" fmla="*/ 3 h 90"/>
                <a:gd name="T8" fmla="*/ 3 w 25"/>
                <a:gd name="T9" fmla="*/ 3 h 90"/>
                <a:gd name="T10" fmla="*/ 0 w 25"/>
                <a:gd name="T11" fmla="*/ 3 h 90"/>
                <a:gd name="T12" fmla="*/ 2 w 25"/>
                <a:gd name="T13" fmla="*/ 0 h 90"/>
                <a:gd name="T14" fmla="*/ 2 w 25"/>
                <a:gd name="T15" fmla="*/ 0 h 90"/>
                <a:gd name="T16" fmla="*/ 4 w 25"/>
                <a:gd name="T17" fmla="*/ 1 h 90"/>
                <a:gd name="T18" fmla="*/ 4 w 25"/>
                <a:gd name="T19" fmla="*/ 1 h 90"/>
                <a:gd name="T20" fmla="*/ 21 w 25"/>
                <a:gd name="T21" fmla="*/ 14 h 90"/>
                <a:gd name="T22" fmla="*/ 22 w 25"/>
                <a:gd name="T23" fmla="*/ 16 h 90"/>
                <a:gd name="T24" fmla="*/ 22 w 25"/>
                <a:gd name="T25" fmla="*/ 16 h 90"/>
                <a:gd name="T26" fmla="*/ 25 w 25"/>
                <a:gd name="T27" fmla="*/ 87 h 90"/>
                <a:gd name="T28" fmla="*/ 24 w 25"/>
                <a:gd name="T29" fmla="*/ 89 h 90"/>
                <a:gd name="T30" fmla="*/ 24 w 25"/>
                <a:gd name="T31" fmla="*/ 89 h 90"/>
                <a:gd name="T32" fmla="*/ 22 w 25"/>
                <a:gd name="T33" fmla="*/ 90 h 90"/>
                <a:gd name="T34" fmla="*/ 22 w 25"/>
                <a:gd name="T35" fmla="*/ 90 h 90"/>
                <a:gd name="T36" fmla="*/ 6 w 25"/>
                <a:gd name="T37" fmla="*/ 89 h 90"/>
                <a:gd name="T38" fmla="*/ 9 w 25"/>
                <a:gd name="T39" fmla="*/ 84 h 90"/>
                <a:gd name="T40" fmla="*/ 19 w 25"/>
                <a:gd name="T41" fmla="*/ 84 h 90"/>
                <a:gd name="T42" fmla="*/ 17 w 25"/>
                <a:gd name="T43" fmla="*/ 17 h 90"/>
                <a:gd name="T44" fmla="*/ 6 w 25"/>
                <a:gd name="T45" fmla="*/ 8 h 90"/>
                <a:gd name="T46" fmla="*/ 9 w 25"/>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90">
                  <a:moveTo>
                    <a:pt x="6" y="89"/>
                  </a:moveTo>
                  <a:cubicBezTo>
                    <a:pt x="5" y="89"/>
                    <a:pt x="4" y="88"/>
                    <a:pt x="4" y="87"/>
                  </a:cubicBezTo>
                  <a:cubicBezTo>
                    <a:pt x="4" y="87"/>
                    <a:pt x="4" y="87"/>
                    <a:pt x="4" y="87"/>
                  </a:cubicBezTo>
                  <a:cubicBezTo>
                    <a:pt x="0" y="3"/>
                    <a:pt x="0" y="3"/>
                    <a:pt x="0" y="3"/>
                  </a:cubicBezTo>
                  <a:cubicBezTo>
                    <a:pt x="3" y="3"/>
                    <a:pt x="3" y="3"/>
                    <a:pt x="3" y="3"/>
                  </a:cubicBezTo>
                  <a:cubicBezTo>
                    <a:pt x="0" y="3"/>
                    <a:pt x="0" y="3"/>
                    <a:pt x="0" y="3"/>
                  </a:cubicBezTo>
                  <a:cubicBezTo>
                    <a:pt x="0" y="2"/>
                    <a:pt x="1" y="1"/>
                    <a:pt x="2" y="0"/>
                  </a:cubicBezTo>
                  <a:cubicBezTo>
                    <a:pt x="2" y="0"/>
                    <a:pt x="2" y="0"/>
                    <a:pt x="2" y="0"/>
                  </a:cubicBezTo>
                  <a:cubicBezTo>
                    <a:pt x="2" y="0"/>
                    <a:pt x="4" y="0"/>
                    <a:pt x="4" y="1"/>
                  </a:cubicBezTo>
                  <a:cubicBezTo>
                    <a:pt x="4" y="1"/>
                    <a:pt x="4" y="1"/>
                    <a:pt x="4" y="1"/>
                  </a:cubicBezTo>
                  <a:cubicBezTo>
                    <a:pt x="21" y="14"/>
                    <a:pt x="21" y="14"/>
                    <a:pt x="21" y="14"/>
                  </a:cubicBezTo>
                  <a:cubicBezTo>
                    <a:pt x="21" y="14"/>
                    <a:pt x="22" y="15"/>
                    <a:pt x="22" y="16"/>
                  </a:cubicBezTo>
                  <a:cubicBezTo>
                    <a:pt x="22" y="16"/>
                    <a:pt x="22" y="16"/>
                    <a:pt x="22" y="16"/>
                  </a:cubicBezTo>
                  <a:cubicBezTo>
                    <a:pt x="25" y="87"/>
                    <a:pt x="25" y="87"/>
                    <a:pt x="25" y="87"/>
                  </a:cubicBezTo>
                  <a:cubicBezTo>
                    <a:pt x="25" y="88"/>
                    <a:pt x="24" y="88"/>
                    <a:pt x="24" y="89"/>
                  </a:cubicBezTo>
                  <a:cubicBezTo>
                    <a:pt x="24" y="89"/>
                    <a:pt x="24" y="89"/>
                    <a:pt x="24" y="89"/>
                  </a:cubicBezTo>
                  <a:cubicBezTo>
                    <a:pt x="23" y="89"/>
                    <a:pt x="23" y="90"/>
                    <a:pt x="22" y="90"/>
                  </a:cubicBezTo>
                  <a:cubicBezTo>
                    <a:pt x="22" y="90"/>
                    <a:pt x="22" y="90"/>
                    <a:pt x="22" y="90"/>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16"/>
            <p:cNvSpPr/>
            <p:nvPr/>
          </p:nvSpPr>
          <p:spPr bwMode="auto">
            <a:xfrm>
              <a:off x="5903" y="920"/>
              <a:ext cx="218" cy="35"/>
            </a:xfrm>
            <a:custGeom>
              <a:avLst/>
              <a:gdLst>
                <a:gd name="T0" fmla="*/ 0 w 218"/>
                <a:gd name="T1" fmla="*/ 5 h 35"/>
                <a:gd name="T2" fmla="*/ 37 w 218"/>
                <a:gd name="T3" fmla="*/ 35 h 35"/>
                <a:gd name="T4" fmla="*/ 218 w 218"/>
                <a:gd name="T5" fmla="*/ 35 h 35"/>
                <a:gd name="T6" fmla="*/ 218 w 218"/>
                <a:gd name="T7" fmla="*/ 0 h 35"/>
                <a:gd name="T8" fmla="*/ 0 w 218"/>
                <a:gd name="T9" fmla="*/ 5 h 35"/>
              </a:gdLst>
              <a:ahLst/>
              <a:cxnLst>
                <a:cxn ang="0">
                  <a:pos x="T0" y="T1"/>
                </a:cxn>
                <a:cxn ang="0">
                  <a:pos x="T2" y="T3"/>
                </a:cxn>
                <a:cxn ang="0">
                  <a:pos x="T4" y="T5"/>
                </a:cxn>
                <a:cxn ang="0">
                  <a:pos x="T6" y="T7"/>
                </a:cxn>
                <a:cxn ang="0">
                  <a:pos x="T8" y="T9"/>
                </a:cxn>
              </a:cxnLst>
              <a:rect l="0" t="0" r="r" b="b"/>
              <a:pathLst>
                <a:path w="218" h="35">
                  <a:moveTo>
                    <a:pt x="0" y="5"/>
                  </a:moveTo>
                  <a:lnTo>
                    <a:pt x="37" y="35"/>
                  </a:lnTo>
                  <a:lnTo>
                    <a:pt x="218" y="35"/>
                  </a:lnTo>
                  <a:lnTo>
                    <a:pt x="218"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17"/>
            <p:cNvSpPr>
              <a:spLocks noEditPoints="1"/>
            </p:cNvSpPr>
            <p:nvPr/>
          </p:nvSpPr>
          <p:spPr bwMode="auto">
            <a:xfrm>
              <a:off x="5895" y="915"/>
              <a:ext cx="233" cy="48"/>
            </a:xfrm>
            <a:custGeom>
              <a:avLst/>
              <a:gdLst>
                <a:gd name="T0" fmla="*/ 17 w 98"/>
                <a:gd name="T1" fmla="*/ 19 h 20"/>
                <a:gd name="T2" fmla="*/ 1 w 98"/>
                <a:gd name="T3" fmla="*/ 6 h 20"/>
                <a:gd name="T4" fmla="*/ 0 w 98"/>
                <a:gd name="T5" fmla="*/ 3 h 20"/>
                <a:gd name="T6" fmla="*/ 0 w 98"/>
                <a:gd name="T7" fmla="*/ 3 h 20"/>
                <a:gd name="T8" fmla="*/ 3 w 98"/>
                <a:gd name="T9" fmla="*/ 1 h 20"/>
                <a:gd name="T10" fmla="*/ 3 w 98"/>
                <a:gd name="T11" fmla="*/ 1 h 20"/>
                <a:gd name="T12" fmla="*/ 95 w 98"/>
                <a:gd name="T13" fmla="*/ 0 h 20"/>
                <a:gd name="T14" fmla="*/ 97 w 98"/>
                <a:gd name="T15" fmla="*/ 0 h 20"/>
                <a:gd name="T16" fmla="*/ 97 w 98"/>
                <a:gd name="T17" fmla="*/ 0 h 20"/>
                <a:gd name="T18" fmla="*/ 98 w 98"/>
                <a:gd name="T19" fmla="*/ 2 h 20"/>
                <a:gd name="T20" fmla="*/ 98 w 98"/>
                <a:gd name="T21" fmla="*/ 2 h 20"/>
                <a:gd name="T22" fmla="*/ 97 w 98"/>
                <a:gd name="T23" fmla="*/ 17 h 20"/>
                <a:gd name="T24" fmla="*/ 95 w 98"/>
                <a:gd name="T25" fmla="*/ 19 h 20"/>
                <a:gd name="T26" fmla="*/ 95 w 98"/>
                <a:gd name="T27" fmla="*/ 19 h 20"/>
                <a:gd name="T28" fmla="*/ 19 w 98"/>
                <a:gd name="T29" fmla="*/ 20 h 20"/>
                <a:gd name="T30" fmla="*/ 17 w 98"/>
                <a:gd name="T31" fmla="*/ 19 h 20"/>
                <a:gd name="T32" fmla="*/ 20 w 98"/>
                <a:gd name="T33" fmla="*/ 14 h 20"/>
                <a:gd name="T34" fmla="*/ 92 w 98"/>
                <a:gd name="T35" fmla="*/ 14 h 20"/>
                <a:gd name="T36" fmla="*/ 92 w 98"/>
                <a:gd name="T37" fmla="*/ 5 h 20"/>
                <a:gd name="T38" fmla="*/ 10 w 98"/>
                <a:gd name="T39" fmla="*/ 6 h 20"/>
                <a:gd name="T40" fmla="*/ 20 w 98"/>
                <a:gd name="T4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19"/>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7" y="17"/>
                    <a:pt x="97" y="17"/>
                    <a:pt x="97" y="17"/>
                  </a:cubicBezTo>
                  <a:cubicBezTo>
                    <a:pt x="97" y="18"/>
                    <a:pt x="96" y="19"/>
                    <a:pt x="95" y="19"/>
                  </a:cubicBezTo>
                  <a:cubicBezTo>
                    <a:pt x="95" y="19"/>
                    <a:pt x="95" y="19"/>
                    <a:pt x="95" y="19"/>
                  </a:cubicBezTo>
                  <a:cubicBezTo>
                    <a:pt x="19" y="20"/>
                    <a:pt x="19" y="20"/>
                    <a:pt x="19" y="20"/>
                  </a:cubicBezTo>
                  <a:cubicBezTo>
                    <a:pt x="17" y="19"/>
                    <a:pt x="17" y="19"/>
                    <a:pt x="17" y="19"/>
                  </a:cubicBezTo>
                  <a:close/>
                  <a:moveTo>
                    <a:pt x="20" y="14"/>
                  </a:moveTo>
                  <a:cubicBezTo>
                    <a:pt x="92" y="14"/>
                    <a:pt x="92" y="14"/>
                    <a:pt x="92" y="14"/>
                  </a:cubicBezTo>
                  <a:cubicBezTo>
                    <a:pt x="92" y="5"/>
                    <a:pt x="92" y="5"/>
                    <a:pt x="92" y="5"/>
                  </a:cubicBezTo>
                  <a:cubicBezTo>
                    <a:pt x="10" y="6"/>
                    <a:pt x="10" y="6"/>
                    <a:pt x="10" y="6"/>
                  </a:cubicBezTo>
                  <a:cubicBezTo>
                    <a:pt x="20" y="14"/>
                    <a:pt x="20" y="14"/>
                    <a:pt x="20"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18"/>
            <p:cNvSpPr/>
            <p:nvPr/>
          </p:nvSpPr>
          <p:spPr bwMode="auto">
            <a:xfrm>
              <a:off x="5595" y="1211"/>
              <a:ext cx="220" cy="204"/>
            </a:xfrm>
            <a:custGeom>
              <a:avLst/>
              <a:gdLst>
                <a:gd name="T0" fmla="*/ 0 w 220"/>
                <a:gd name="T1" fmla="*/ 5 h 204"/>
                <a:gd name="T2" fmla="*/ 9 w 220"/>
                <a:gd name="T3" fmla="*/ 204 h 204"/>
                <a:gd name="T4" fmla="*/ 215 w 220"/>
                <a:gd name="T5" fmla="*/ 204 h 204"/>
                <a:gd name="T6" fmla="*/ 220 w 220"/>
                <a:gd name="T7" fmla="*/ 0 h 204"/>
                <a:gd name="T8" fmla="*/ 0 w 220"/>
                <a:gd name="T9" fmla="*/ 5 h 204"/>
              </a:gdLst>
              <a:ahLst/>
              <a:cxnLst>
                <a:cxn ang="0">
                  <a:pos x="T0" y="T1"/>
                </a:cxn>
                <a:cxn ang="0">
                  <a:pos x="T2" y="T3"/>
                </a:cxn>
                <a:cxn ang="0">
                  <a:pos x="T4" y="T5"/>
                </a:cxn>
                <a:cxn ang="0">
                  <a:pos x="T6" y="T7"/>
                </a:cxn>
                <a:cxn ang="0">
                  <a:pos x="T8" y="T9"/>
                </a:cxn>
              </a:cxnLst>
              <a:rect l="0" t="0" r="r" b="b"/>
              <a:pathLst>
                <a:path w="220" h="204">
                  <a:moveTo>
                    <a:pt x="0" y="5"/>
                  </a:moveTo>
                  <a:lnTo>
                    <a:pt x="9" y="204"/>
                  </a:lnTo>
                  <a:lnTo>
                    <a:pt x="215" y="204"/>
                  </a:lnTo>
                  <a:lnTo>
                    <a:pt x="220"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19"/>
            <p:cNvSpPr>
              <a:spLocks noEditPoints="1"/>
            </p:cNvSpPr>
            <p:nvPr/>
          </p:nvSpPr>
          <p:spPr bwMode="auto">
            <a:xfrm>
              <a:off x="5590" y="1204"/>
              <a:ext cx="232" cy="218"/>
            </a:xfrm>
            <a:custGeom>
              <a:avLst/>
              <a:gdLst>
                <a:gd name="T0" fmla="*/ 6 w 98"/>
                <a:gd name="T1" fmla="*/ 91 h 92"/>
                <a:gd name="T2" fmla="*/ 3 w 98"/>
                <a:gd name="T3" fmla="*/ 89 h 92"/>
                <a:gd name="T4" fmla="*/ 3 w 98"/>
                <a:gd name="T5" fmla="*/ 89 h 92"/>
                <a:gd name="T6" fmla="*/ 0 w 98"/>
                <a:gd name="T7" fmla="*/ 5 h 92"/>
                <a:gd name="T8" fmla="*/ 0 w 98"/>
                <a:gd name="T9" fmla="*/ 3 h 92"/>
                <a:gd name="T10" fmla="*/ 0 w 98"/>
                <a:gd name="T11" fmla="*/ 3 h 92"/>
                <a:gd name="T12" fmla="*/ 2 w 98"/>
                <a:gd name="T13" fmla="*/ 2 h 92"/>
                <a:gd name="T14" fmla="*/ 2 w 98"/>
                <a:gd name="T15" fmla="*/ 2 h 92"/>
                <a:gd name="T16" fmla="*/ 95 w 98"/>
                <a:gd name="T17" fmla="*/ 0 h 92"/>
                <a:gd name="T18" fmla="*/ 97 w 98"/>
                <a:gd name="T19" fmla="*/ 1 h 92"/>
                <a:gd name="T20" fmla="*/ 97 w 98"/>
                <a:gd name="T21" fmla="*/ 1 h 92"/>
                <a:gd name="T22" fmla="*/ 98 w 98"/>
                <a:gd name="T23" fmla="*/ 3 h 92"/>
                <a:gd name="T24" fmla="*/ 98 w 98"/>
                <a:gd name="T25" fmla="*/ 3 h 92"/>
                <a:gd name="T26" fmla="*/ 96 w 98"/>
                <a:gd name="T27" fmla="*/ 89 h 92"/>
                <a:gd name="T28" fmla="*/ 93 w 98"/>
                <a:gd name="T29" fmla="*/ 92 h 92"/>
                <a:gd name="T30" fmla="*/ 93 w 98"/>
                <a:gd name="T31" fmla="*/ 92 h 92"/>
                <a:gd name="T32" fmla="*/ 6 w 98"/>
                <a:gd name="T33" fmla="*/ 91 h 92"/>
                <a:gd name="T34" fmla="*/ 9 w 98"/>
                <a:gd name="T35" fmla="*/ 86 h 92"/>
                <a:gd name="T36" fmla="*/ 91 w 98"/>
                <a:gd name="T37" fmla="*/ 86 h 92"/>
                <a:gd name="T38" fmla="*/ 92 w 98"/>
                <a:gd name="T39" fmla="*/ 6 h 92"/>
                <a:gd name="T40" fmla="*/ 5 w 98"/>
                <a:gd name="T41" fmla="*/ 7 h 92"/>
                <a:gd name="T42" fmla="*/ 9 w 98"/>
                <a:gd name="T43"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92">
                  <a:moveTo>
                    <a:pt x="6" y="91"/>
                  </a:moveTo>
                  <a:cubicBezTo>
                    <a:pt x="5" y="91"/>
                    <a:pt x="4" y="90"/>
                    <a:pt x="3" y="89"/>
                  </a:cubicBezTo>
                  <a:cubicBezTo>
                    <a:pt x="3" y="89"/>
                    <a:pt x="3" y="89"/>
                    <a:pt x="3" y="89"/>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95" y="0"/>
                    <a:pt x="95" y="0"/>
                    <a:pt x="95" y="0"/>
                  </a:cubicBezTo>
                  <a:cubicBezTo>
                    <a:pt x="96" y="0"/>
                    <a:pt x="96" y="0"/>
                    <a:pt x="97" y="1"/>
                  </a:cubicBezTo>
                  <a:cubicBezTo>
                    <a:pt x="97" y="1"/>
                    <a:pt x="97" y="1"/>
                    <a:pt x="97" y="1"/>
                  </a:cubicBezTo>
                  <a:cubicBezTo>
                    <a:pt x="97" y="1"/>
                    <a:pt x="98" y="2"/>
                    <a:pt x="98" y="3"/>
                  </a:cubicBezTo>
                  <a:cubicBezTo>
                    <a:pt x="98" y="3"/>
                    <a:pt x="98" y="3"/>
                    <a:pt x="98" y="3"/>
                  </a:cubicBezTo>
                  <a:cubicBezTo>
                    <a:pt x="96" y="89"/>
                    <a:pt x="96" y="89"/>
                    <a:pt x="96" y="89"/>
                  </a:cubicBezTo>
                  <a:cubicBezTo>
                    <a:pt x="96" y="91"/>
                    <a:pt x="95" y="92"/>
                    <a:pt x="93" y="92"/>
                  </a:cubicBezTo>
                  <a:cubicBezTo>
                    <a:pt x="93" y="92"/>
                    <a:pt x="93" y="92"/>
                    <a:pt x="93" y="92"/>
                  </a:cubicBezTo>
                  <a:cubicBezTo>
                    <a:pt x="6" y="91"/>
                    <a:pt x="6" y="91"/>
                    <a:pt x="6" y="91"/>
                  </a:cubicBezTo>
                  <a:close/>
                  <a:moveTo>
                    <a:pt x="9" y="86"/>
                  </a:moveTo>
                  <a:cubicBezTo>
                    <a:pt x="91" y="86"/>
                    <a:pt x="91" y="86"/>
                    <a:pt x="91" y="86"/>
                  </a:cubicBezTo>
                  <a:cubicBezTo>
                    <a:pt x="92" y="6"/>
                    <a:pt x="92" y="6"/>
                    <a:pt x="92" y="6"/>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20"/>
            <p:cNvSpPr/>
            <p:nvPr/>
          </p:nvSpPr>
          <p:spPr bwMode="auto">
            <a:xfrm>
              <a:off x="5595" y="1214"/>
              <a:ext cx="47" cy="201"/>
            </a:xfrm>
            <a:custGeom>
              <a:avLst/>
              <a:gdLst>
                <a:gd name="T0" fmla="*/ 0 w 47"/>
                <a:gd name="T1" fmla="*/ 0 h 201"/>
                <a:gd name="T2" fmla="*/ 40 w 47"/>
                <a:gd name="T3" fmla="*/ 33 h 201"/>
                <a:gd name="T4" fmla="*/ 47 w 47"/>
                <a:gd name="T5" fmla="*/ 201 h 201"/>
                <a:gd name="T6" fmla="*/ 9 w 47"/>
                <a:gd name="T7" fmla="*/ 201 h 201"/>
                <a:gd name="T8" fmla="*/ 0 w 47"/>
                <a:gd name="T9" fmla="*/ 0 h 201"/>
              </a:gdLst>
              <a:ahLst/>
              <a:cxnLst>
                <a:cxn ang="0">
                  <a:pos x="T0" y="T1"/>
                </a:cxn>
                <a:cxn ang="0">
                  <a:pos x="T2" y="T3"/>
                </a:cxn>
                <a:cxn ang="0">
                  <a:pos x="T4" y="T5"/>
                </a:cxn>
                <a:cxn ang="0">
                  <a:pos x="T6" y="T7"/>
                </a:cxn>
                <a:cxn ang="0">
                  <a:pos x="T8" y="T9"/>
                </a:cxn>
              </a:cxnLst>
              <a:rect l="0" t="0" r="r" b="b"/>
              <a:pathLst>
                <a:path w="47" h="201">
                  <a:moveTo>
                    <a:pt x="0" y="0"/>
                  </a:moveTo>
                  <a:lnTo>
                    <a:pt x="40" y="33"/>
                  </a:lnTo>
                  <a:lnTo>
                    <a:pt x="47" y="201"/>
                  </a:lnTo>
                  <a:lnTo>
                    <a:pt x="9" y="201"/>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21"/>
            <p:cNvSpPr>
              <a:spLocks noEditPoints="1"/>
            </p:cNvSpPr>
            <p:nvPr/>
          </p:nvSpPr>
          <p:spPr bwMode="auto">
            <a:xfrm>
              <a:off x="5590" y="1209"/>
              <a:ext cx="57" cy="211"/>
            </a:xfrm>
            <a:custGeom>
              <a:avLst/>
              <a:gdLst>
                <a:gd name="T0" fmla="*/ 6 w 24"/>
                <a:gd name="T1" fmla="*/ 89 h 89"/>
                <a:gd name="T2" fmla="*/ 3 w 24"/>
                <a:gd name="T3" fmla="*/ 87 h 89"/>
                <a:gd name="T4" fmla="*/ 3 w 24"/>
                <a:gd name="T5" fmla="*/ 87 h 89"/>
                <a:gd name="T6" fmla="*/ 0 w 24"/>
                <a:gd name="T7" fmla="*/ 3 h 89"/>
                <a:gd name="T8" fmla="*/ 2 w 24"/>
                <a:gd name="T9" fmla="*/ 2 h 89"/>
                <a:gd name="T10" fmla="*/ 0 w 24"/>
                <a:gd name="T11" fmla="*/ 3 h 89"/>
                <a:gd name="T12" fmla="*/ 1 w 24"/>
                <a:gd name="T13" fmla="*/ 0 h 89"/>
                <a:gd name="T14" fmla="*/ 1 w 24"/>
                <a:gd name="T15" fmla="*/ 0 h 89"/>
                <a:gd name="T16" fmla="*/ 4 w 24"/>
                <a:gd name="T17" fmla="*/ 0 h 89"/>
                <a:gd name="T18" fmla="*/ 4 w 24"/>
                <a:gd name="T19" fmla="*/ 0 h 89"/>
                <a:gd name="T20" fmla="*/ 21 w 24"/>
                <a:gd name="T21" fmla="*/ 14 h 89"/>
                <a:gd name="T22" fmla="*/ 21 w 24"/>
                <a:gd name="T23" fmla="*/ 16 h 89"/>
                <a:gd name="T24" fmla="*/ 21 w 24"/>
                <a:gd name="T25" fmla="*/ 16 h 89"/>
                <a:gd name="T26" fmla="*/ 24 w 24"/>
                <a:gd name="T27" fmla="*/ 87 h 89"/>
                <a:gd name="T28" fmla="*/ 24 w 24"/>
                <a:gd name="T29" fmla="*/ 88 h 89"/>
                <a:gd name="T30" fmla="*/ 24 w 24"/>
                <a:gd name="T31" fmla="*/ 88 h 89"/>
                <a:gd name="T32" fmla="*/ 22 w 24"/>
                <a:gd name="T33" fmla="*/ 89 h 89"/>
                <a:gd name="T34" fmla="*/ 22 w 24"/>
                <a:gd name="T35" fmla="*/ 89 h 89"/>
                <a:gd name="T36" fmla="*/ 6 w 24"/>
                <a:gd name="T37" fmla="*/ 89 h 89"/>
                <a:gd name="T38" fmla="*/ 9 w 24"/>
                <a:gd name="T39" fmla="*/ 84 h 89"/>
                <a:gd name="T40" fmla="*/ 19 w 24"/>
                <a:gd name="T41" fmla="*/ 84 h 89"/>
                <a:gd name="T42" fmla="*/ 16 w 24"/>
                <a:gd name="T43" fmla="*/ 17 h 89"/>
                <a:gd name="T44" fmla="*/ 5 w 24"/>
                <a:gd name="T45" fmla="*/ 8 h 89"/>
                <a:gd name="T46" fmla="*/ 9 w 24"/>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9">
                  <a:moveTo>
                    <a:pt x="6" y="89"/>
                  </a:moveTo>
                  <a:cubicBezTo>
                    <a:pt x="5" y="89"/>
                    <a:pt x="3" y="88"/>
                    <a:pt x="3" y="87"/>
                  </a:cubicBezTo>
                  <a:cubicBezTo>
                    <a:pt x="3" y="87"/>
                    <a:pt x="3" y="87"/>
                    <a:pt x="3" y="87"/>
                  </a:cubicBezTo>
                  <a:cubicBezTo>
                    <a:pt x="0" y="3"/>
                    <a:pt x="0" y="3"/>
                    <a:pt x="0" y="3"/>
                  </a:cubicBezTo>
                  <a:cubicBezTo>
                    <a:pt x="2" y="2"/>
                    <a:pt x="2" y="2"/>
                    <a:pt x="2" y="2"/>
                  </a:cubicBezTo>
                  <a:cubicBezTo>
                    <a:pt x="0" y="3"/>
                    <a:pt x="0" y="3"/>
                    <a:pt x="0" y="3"/>
                  </a:cubicBezTo>
                  <a:cubicBezTo>
                    <a:pt x="0" y="2"/>
                    <a:pt x="0" y="1"/>
                    <a:pt x="1" y="0"/>
                  </a:cubicBezTo>
                  <a:cubicBezTo>
                    <a:pt x="1" y="0"/>
                    <a:pt x="1" y="0"/>
                    <a:pt x="1" y="0"/>
                  </a:cubicBezTo>
                  <a:cubicBezTo>
                    <a:pt x="2" y="0"/>
                    <a:pt x="3" y="0"/>
                    <a:pt x="4" y="0"/>
                  </a:cubicBezTo>
                  <a:cubicBezTo>
                    <a:pt x="4" y="0"/>
                    <a:pt x="4" y="0"/>
                    <a:pt x="4" y="0"/>
                  </a:cubicBezTo>
                  <a:cubicBezTo>
                    <a:pt x="21" y="14"/>
                    <a:pt x="21" y="14"/>
                    <a:pt x="21" y="14"/>
                  </a:cubicBezTo>
                  <a:cubicBezTo>
                    <a:pt x="21" y="14"/>
                    <a:pt x="21" y="15"/>
                    <a:pt x="21" y="16"/>
                  </a:cubicBezTo>
                  <a:cubicBezTo>
                    <a:pt x="21" y="16"/>
                    <a:pt x="21" y="16"/>
                    <a:pt x="21" y="16"/>
                  </a:cubicBezTo>
                  <a:cubicBezTo>
                    <a:pt x="24" y="87"/>
                    <a:pt x="24" y="87"/>
                    <a:pt x="24" y="87"/>
                  </a:cubicBezTo>
                  <a:cubicBezTo>
                    <a:pt x="24" y="87"/>
                    <a:pt x="24" y="88"/>
                    <a:pt x="24" y="88"/>
                  </a:cubicBezTo>
                  <a:cubicBezTo>
                    <a:pt x="24" y="88"/>
                    <a:pt x="24" y="88"/>
                    <a:pt x="24" y="88"/>
                  </a:cubicBezTo>
                  <a:cubicBezTo>
                    <a:pt x="23" y="89"/>
                    <a:pt x="22" y="89"/>
                    <a:pt x="22" y="89"/>
                  </a:cubicBezTo>
                  <a:cubicBezTo>
                    <a:pt x="22" y="89"/>
                    <a:pt x="22" y="89"/>
                    <a:pt x="22" y="89"/>
                  </a:cubicBezTo>
                  <a:cubicBezTo>
                    <a:pt x="6" y="89"/>
                    <a:pt x="6" y="89"/>
                    <a:pt x="6" y="89"/>
                  </a:cubicBezTo>
                  <a:close/>
                  <a:moveTo>
                    <a:pt x="9" y="84"/>
                  </a:moveTo>
                  <a:cubicBezTo>
                    <a:pt x="19" y="84"/>
                    <a:pt x="19" y="84"/>
                    <a:pt x="19" y="84"/>
                  </a:cubicBezTo>
                  <a:cubicBezTo>
                    <a:pt x="16" y="17"/>
                    <a:pt x="16" y="17"/>
                    <a:pt x="16" y="17"/>
                  </a:cubicBezTo>
                  <a:cubicBezTo>
                    <a:pt x="5" y="8"/>
                    <a:pt x="5" y="8"/>
                    <a:pt x="5"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22"/>
            <p:cNvSpPr/>
            <p:nvPr/>
          </p:nvSpPr>
          <p:spPr bwMode="auto">
            <a:xfrm>
              <a:off x="5595" y="1211"/>
              <a:ext cx="220" cy="36"/>
            </a:xfrm>
            <a:custGeom>
              <a:avLst/>
              <a:gdLst>
                <a:gd name="T0" fmla="*/ 0 w 220"/>
                <a:gd name="T1" fmla="*/ 3 h 36"/>
                <a:gd name="T2" fmla="*/ 40 w 220"/>
                <a:gd name="T3" fmla="*/ 36 h 36"/>
                <a:gd name="T4" fmla="*/ 220 w 220"/>
                <a:gd name="T5" fmla="*/ 36 h 36"/>
                <a:gd name="T6" fmla="*/ 220 w 220"/>
                <a:gd name="T7" fmla="*/ 0 h 36"/>
                <a:gd name="T8" fmla="*/ 0 w 220"/>
                <a:gd name="T9" fmla="*/ 3 h 36"/>
              </a:gdLst>
              <a:ahLst/>
              <a:cxnLst>
                <a:cxn ang="0">
                  <a:pos x="T0" y="T1"/>
                </a:cxn>
                <a:cxn ang="0">
                  <a:pos x="T2" y="T3"/>
                </a:cxn>
                <a:cxn ang="0">
                  <a:pos x="T4" y="T5"/>
                </a:cxn>
                <a:cxn ang="0">
                  <a:pos x="T6" y="T7"/>
                </a:cxn>
                <a:cxn ang="0">
                  <a:pos x="T8" y="T9"/>
                </a:cxn>
              </a:cxnLst>
              <a:rect l="0" t="0" r="r" b="b"/>
              <a:pathLst>
                <a:path w="220" h="36">
                  <a:moveTo>
                    <a:pt x="0" y="3"/>
                  </a:moveTo>
                  <a:lnTo>
                    <a:pt x="40" y="36"/>
                  </a:lnTo>
                  <a:lnTo>
                    <a:pt x="220" y="36"/>
                  </a:lnTo>
                  <a:lnTo>
                    <a:pt x="220"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23"/>
            <p:cNvSpPr>
              <a:spLocks noEditPoints="1"/>
            </p:cNvSpPr>
            <p:nvPr/>
          </p:nvSpPr>
          <p:spPr bwMode="auto">
            <a:xfrm>
              <a:off x="5590" y="1204"/>
              <a:ext cx="232" cy="48"/>
            </a:xfrm>
            <a:custGeom>
              <a:avLst/>
              <a:gdLst>
                <a:gd name="T0" fmla="*/ 17 w 98"/>
                <a:gd name="T1" fmla="*/ 20 h 20"/>
                <a:gd name="T2" fmla="*/ 1 w 98"/>
                <a:gd name="T3" fmla="*/ 6 h 20"/>
                <a:gd name="T4" fmla="*/ 0 w 98"/>
                <a:gd name="T5" fmla="*/ 4 h 20"/>
                <a:gd name="T6" fmla="*/ 0 w 98"/>
                <a:gd name="T7" fmla="*/ 4 h 20"/>
                <a:gd name="T8" fmla="*/ 2 w 98"/>
                <a:gd name="T9" fmla="*/ 2 h 20"/>
                <a:gd name="T10" fmla="*/ 2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7 w 98"/>
                <a:gd name="T23" fmla="*/ 18 h 20"/>
                <a:gd name="T24" fmla="*/ 95 w 98"/>
                <a:gd name="T25" fmla="*/ 20 h 20"/>
                <a:gd name="T26" fmla="*/ 95 w 98"/>
                <a:gd name="T27" fmla="*/ 20 h 20"/>
                <a:gd name="T28" fmla="*/ 19 w 98"/>
                <a:gd name="T29" fmla="*/ 20 h 20"/>
                <a:gd name="T30" fmla="*/ 17 w 98"/>
                <a:gd name="T31" fmla="*/ 20 h 20"/>
                <a:gd name="T32" fmla="*/ 20 w 98"/>
                <a:gd name="T33" fmla="*/ 15 h 20"/>
                <a:gd name="T34" fmla="*/ 92 w 98"/>
                <a:gd name="T35" fmla="*/ 15 h 20"/>
                <a:gd name="T36" fmla="*/ 92 w 98"/>
                <a:gd name="T37" fmla="*/ 6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20"/>
                  </a:moveTo>
                  <a:cubicBezTo>
                    <a:pt x="1" y="6"/>
                    <a:pt x="1" y="6"/>
                    <a:pt x="1" y="6"/>
                  </a:cubicBezTo>
                  <a:cubicBezTo>
                    <a:pt x="0" y="6"/>
                    <a:pt x="0" y="5"/>
                    <a:pt x="0" y="4"/>
                  </a:cubicBezTo>
                  <a:cubicBezTo>
                    <a:pt x="0" y="4"/>
                    <a:pt x="0" y="4"/>
                    <a:pt x="0" y="4"/>
                  </a:cubicBezTo>
                  <a:cubicBezTo>
                    <a:pt x="0" y="3"/>
                    <a:pt x="1" y="2"/>
                    <a:pt x="2" y="2"/>
                  </a:cubicBezTo>
                  <a:cubicBezTo>
                    <a:pt x="2" y="2"/>
                    <a:pt x="2" y="2"/>
                    <a:pt x="2" y="2"/>
                  </a:cubicBezTo>
                  <a:cubicBezTo>
                    <a:pt x="95" y="0"/>
                    <a:pt x="95" y="0"/>
                    <a:pt x="95" y="0"/>
                  </a:cubicBezTo>
                  <a:cubicBezTo>
                    <a:pt x="96" y="0"/>
                    <a:pt x="96" y="0"/>
                    <a:pt x="97" y="1"/>
                  </a:cubicBezTo>
                  <a:cubicBezTo>
                    <a:pt x="97" y="1"/>
                    <a:pt x="97" y="1"/>
                    <a:pt x="97" y="1"/>
                  </a:cubicBezTo>
                  <a:cubicBezTo>
                    <a:pt x="97" y="2"/>
                    <a:pt x="98" y="2"/>
                    <a:pt x="98" y="3"/>
                  </a:cubicBezTo>
                  <a:cubicBezTo>
                    <a:pt x="98" y="3"/>
                    <a:pt x="98" y="3"/>
                    <a:pt x="98" y="3"/>
                  </a:cubicBezTo>
                  <a:cubicBezTo>
                    <a:pt x="97" y="18"/>
                    <a:pt x="97" y="18"/>
                    <a:pt x="97" y="18"/>
                  </a:cubicBezTo>
                  <a:cubicBezTo>
                    <a:pt x="97" y="19"/>
                    <a:pt x="96" y="20"/>
                    <a:pt x="95" y="20"/>
                  </a:cubicBezTo>
                  <a:cubicBezTo>
                    <a:pt x="95" y="20"/>
                    <a:pt x="95" y="20"/>
                    <a:pt x="95" y="20"/>
                  </a:cubicBezTo>
                  <a:cubicBezTo>
                    <a:pt x="19" y="20"/>
                    <a:pt x="19" y="20"/>
                    <a:pt x="19" y="20"/>
                  </a:cubicBezTo>
                  <a:cubicBezTo>
                    <a:pt x="17" y="20"/>
                    <a:pt x="17" y="20"/>
                    <a:pt x="17" y="20"/>
                  </a:cubicBezTo>
                  <a:close/>
                  <a:moveTo>
                    <a:pt x="20" y="15"/>
                  </a:moveTo>
                  <a:cubicBezTo>
                    <a:pt x="92" y="15"/>
                    <a:pt x="92" y="15"/>
                    <a:pt x="92" y="15"/>
                  </a:cubicBezTo>
                  <a:cubicBezTo>
                    <a:pt x="92" y="6"/>
                    <a:pt x="92" y="6"/>
                    <a:pt x="92" y="6"/>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24"/>
            <p:cNvSpPr/>
            <p:nvPr/>
          </p:nvSpPr>
          <p:spPr bwMode="auto">
            <a:xfrm>
              <a:off x="5895" y="1211"/>
              <a:ext cx="221" cy="204"/>
            </a:xfrm>
            <a:custGeom>
              <a:avLst/>
              <a:gdLst>
                <a:gd name="T0" fmla="*/ 0 w 221"/>
                <a:gd name="T1" fmla="*/ 5 h 204"/>
                <a:gd name="T2" fmla="*/ 10 w 221"/>
                <a:gd name="T3" fmla="*/ 204 h 204"/>
                <a:gd name="T4" fmla="*/ 216 w 221"/>
                <a:gd name="T5" fmla="*/ 204 h 204"/>
                <a:gd name="T6" fmla="*/ 221 w 221"/>
                <a:gd name="T7" fmla="*/ 0 h 204"/>
                <a:gd name="T8" fmla="*/ 0 w 221"/>
                <a:gd name="T9" fmla="*/ 5 h 204"/>
              </a:gdLst>
              <a:ahLst/>
              <a:cxnLst>
                <a:cxn ang="0">
                  <a:pos x="T0" y="T1"/>
                </a:cxn>
                <a:cxn ang="0">
                  <a:pos x="T2" y="T3"/>
                </a:cxn>
                <a:cxn ang="0">
                  <a:pos x="T4" y="T5"/>
                </a:cxn>
                <a:cxn ang="0">
                  <a:pos x="T6" y="T7"/>
                </a:cxn>
                <a:cxn ang="0">
                  <a:pos x="T8" y="T9"/>
                </a:cxn>
              </a:cxnLst>
              <a:rect l="0" t="0" r="r" b="b"/>
              <a:pathLst>
                <a:path w="221" h="204">
                  <a:moveTo>
                    <a:pt x="0" y="5"/>
                  </a:moveTo>
                  <a:lnTo>
                    <a:pt x="10" y="204"/>
                  </a:lnTo>
                  <a:lnTo>
                    <a:pt x="216" y="204"/>
                  </a:lnTo>
                  <a:lnTo>
                    <a:pt x="22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25"/>
            <p:cNvSpPr>
              <a:spLocks noEditPoints="1"/>
            </p:cNvSpPr>
            <p:nvPr/>
          </p:nvSpPr>
          <p:spPr bwMode="auto">
            <a:xfrm>
              <a:off x="5891" y="1207"/>
              <a:ext cx="230" cy="215"/>
            </a:xfrm>
            <a:custGeom>
              <a:avLst/>
              <a:gdLst>
                <a:gd name="T0" fmla="*/ 6 w 97"/>
                <a:gd name="T1" fmla="*/ 91 h 91"/>
                <a:gd name="T2" fmla="*/ 3 w 97"/>
                <a:gd name="T3" fmla="*/ 88 h 91"/>
                <a:gd name="T4" fmla="*/ 3 w 97"/>
                <a:gd name="T5" fmla="*/ 88 h 91"/>
                <a:gd name="T6" fmla="*/ 0 w 97"/>
                <a:gd name="T7" fmla="*/ 4 h 91"/>
                <a:gd name="T8" fmla="*/ 0 w 97"/>
                <a:gd name="T9" fmla="*/ 2 h 91"/>
                <a:gd name="T10" fmla="*/ 0 w 97"/>
                <a:gd name="T11" fmla="*/ 2 h 91"/>
                <a:gd name="T12" fmla="*/ 2 w 97"/>
                <a:gd name="T13" fmla="*/ 2 h 91"/>
                <a:gd name="T14" fmla="*/ 2 w 97"/>
                <a:gd name="T15" fmla="*/ 2 h 91"/>
                <a:gd name="T16" fmla="*/ 95 w 97"/>
                <a:gd name="T17" fmla="*/ 0 h 91"/>
                <a:gd name="T18" fmla="*/ 97 w 97"/>
                <a:gd name="T19" fmla="*/ 0 h 91"/>
                <a:gd name="T20" fmla="*/ 97 w 97"/>
                <a:gd name="T21" fmla="*/ 0 h 91"/>
                <a:gd name="T22" fmla="*/ 97 w 97"/>
                <a:gd name="T23" fmla="*/ 2 h 91"/>
                <a:gd name="T24" fmla="*/ 97 w 97"/>
                <a:gd name="T25" fmla="*/ 2 h 91"/>
                <a:gd name="T26" fmla="*/ 96 w 97"/>
                <a:gd name="T27" fmla="*/ 89 h 91"/>
                <a:gd name="T28" fmla="*/ 93 w 97"/>
                <a:gd name="T29" fmla="*/ 91 h 91"/>
                <a:gd name="T30" fmla="*/ 93 w 97"/>
                <a:gd name="T31" fmla="*/ 91 h 91"/>
                <a:gd name="T32" fmla="*/ 6 w 97"/>
                <a:gd name="T33" fmla="*/ 91 h 91"/>
                <a:gd name="T34" fmla="*/ 8 w 97"/>
                <a:gd name="T35" fmla="*/ 86 h 91"/>
                <a:gd name="T36" fmla="*/ 91 w 97"/>
                <a:gd name="T37" fmla="*/ 86 h 91"/>
                <a:gd name="T38" fmla="*/ 92 w 97"/>
                <a:gd name="T39" fmla="*/ 5 h 91"/>
                <a:gd name="T40" fmla="*/ 5 w 97"/>
                <a:gd name="T41" fmla="*/ 7 h 91"/>
                <a:gd name="T42" fmla="*/ 8 w 97"/>
                <a:gd name="T43" fmla="*/ 8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91">
                  <a:moveTo>
                    <a:pt x="6" y="91"/>
                  </a:moveTo>
                  <a:cubicBezTo>
                    <a:pt x="5" y="91"/>
                    <a:pt x="3" y="90"/>
                    <a:pt x="3" y="88"/>
                  </a:cubicBezTo>
                  <a:cubicBezTo>
                    <a:pt x="3" y="88"/>
                    <a:pt x="3" y="88"/>
                    <a:pt x="3" y="88"/>
                  </a:cubicBezTo>
                  <a:cubicBezTo>
                    <a:pt x="0" y="4"/>
                    <a:pt x="0" y="4"/>
                    <a:pt x="0" y="4"/>
                  </a:cubicBezTo>
                  <a:cubicBezTo>
                    <a:pt x="0" y="4"/>
                    <a:pt x="0" y="3"/>
                    <a:pt x="0" y="2"/>
                  </a:cubicBezTo>
                  <a:cubicBezTo>
                    <a:pt x="0" y="2"/>
                    <a:pt x="0" y="2"/>
                    <a:pt x="0" y="2"/>
                  </a:cubicBezTo>
                  <a:cubicBezTo>
                    <a:pt x="1" y="2"/>
                    <a:pt x="1" y="2"/>
                    <a:pt x="2" y="2"/>
                  </a:cubicBezTo>
                  <a:cubicBezTo>
                    <a:pt x="2" y="2"/>
                    <a:pt x="2" y="2"/>
                    <a:pt x="2" y="2"/>
                  </a:cubicBezTo>
                  <a:cubicBezTo>
                    <a:pt x="95" y="0"/>
                    <a:pt x="95" y="0"/>
                    <a:pt x="95" y="0"/>
                  </a:cubicBezTo>
                  <a:cubicBezTo>
                    <a:pt x="95" y="0"/>
                    <a:pt x="96" y="0"/>
                    <a:pt x="97" y="0"/>
                  </a:cubicBezTo>
                  <a:cubicBezTo>
                    <a:pt x="97" y="0"/>
                    <a:pt x="97" y="0"/>
                    <a:pt x="97" y="0"/>
                  </a:cubicBezTo>
                  <a:cubicBezTo>
                    <a:pt x="97" y="1"/>
                    <a:pt x="97" y="2"/>
                    <a:pt x="97" y="2"/>
                  </a:cubicBezTo>
                  <a:cubicBezTo>
                    <a:pt x="97" y="2"/>
                    <a:pt x="97" y="2"/>
                    <a:pt x="97" y="2"/>
                  </a:cubicBezTo>
                  <a:cubicBezTo>
                    <a:pt x="96" y="89"/>
                    <a:pt x="96" y="89"/>
                    <a:pt x="96" y="89"/>
                  </a:cubicBezTo>
                  <a:cubicBezTo>
                    <a:pt x="96" y="90"/>
                    <a:pt x="95" y="91"/>
                    <a:pt x="93" y="91"/>
                  </a:cubicBezTo>
                  <a:cubicBezTo>
                    <a:pt x="93" y="91"/>
                    <a:pt x="93" y="91"/>
                    <a:pt x="93" y="91"/>
                  </a:cubicBezTo>
                  <a:cubicBezTo>
                    <a:pt x="6" y="91"/>
                    <a:pt x="6" y="91"/>
                    <a:pt x="6" y="91"/>
                  </a:cubicBezTo>
                  <a:close/>
                  <a:moveTo>
                    <a:pt x="8" y="86"/>
                  </a:moveTo>
                  <a:cubicBezTo>
                    <a:pt x="91" y="86"/>
                    <a:pt x="91" y="86"/>
                    <a:pt x="91" y="86"/>
                  </a:cubicBezTo>
                  <a:cubicBezTo>
                    <a:pt x="92" y="5"/>
                    <a:pt x="92" y="5"/>
                    <a:pt x="92" y="5"/>
                  </a:cubicBezTo>
                  <a:cubicBezTo>
                    <a:pt x="5" y="7"/>
                    <a:pt x="5" y="7"/>
                    <a:pt x="5" y="7"/>
                  </a:cubicBezTo>
                  <a:cubicBezTo>
                    <a:pt x="8" y="86"/>
                    <a:pt x="8" y="86"/>
                    <a:pt x="8"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26"/>
            <p:cNvSpPr/>
            <p:nvPr/>
          </p:nvSpPr>
          <p:spPr bwMode="auto">
            <a:xfrm>
              <a:off x="5895" y="1216"/>
              <a:ext cx="48" cy="199"/>
            </a:xfrm>
            <a:custGeom>
              <a:avLst/>
              <a:gdLst>
                <a:gd name="T0" fmla="*/ 0 w 48"/>
                <a:gd name="T1" fmla="*/ 0 h 199"/>
                <a:gd name="T2" fmla="*/ 41 w 48"/>
                <a:gd name="T3" fmla="*/ 31 h 199"/>
                <a:gd name="T4" fmla="*/ 48 w 48"/>
                <a:gd name="T5" fmla="*/ 199 h 199"/>
                <a:gd name="T6" fmla="*/ 10 w 48"/>
                <a:gd name="T7" fmla="*/ 199 h 199"/>
                <a:gd name="T8" fmla="*/ 0 w 48"/>
                <a:gd name="T9" fmla="*/ 0 h 199"/>
              </a:gdLst>
              <a:ahLst/>
              <a:cxnLst>
                <a:cxn ang="0">
                  <a:pos x="T0" y="T1"/>
                </a:cxn>
                <a:cxn ang="0">
                  <a:pos x="T2" y="T3"/>
                </a:cxn>
                <a:cxn ang="0">
                  <a:pos x="T4" y="T5"/>
                </a:cxn>
                <a:cxn ang="0">
                  <a:pos x="T6" y="T7"/>
                </a:cxn>
                <a:cxn ang="0">
                  <a:pos x="T8" y="T9"/>
                </a:cxn>
              </a:cxnLst>
              <a:rect l="0" t="0" r="r" b="b"/>
              <a:pathLst>
                <a:path w="48" h="199">
                  <a:moveTo>
                    <a:pt x="0" y="0"/>
                  </a:moveTo>
                  <a:lnTo>
                    <a:pt x="41" y="31"/>
                  </a:lnTo>
                  <a:lnTo>
                    <a:pt x="48" y="199"/>
                  </a:lnTo>
                  <a:lnTo>
                    <a:pt x="10"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27"/>
            <p:cNvSpPr>
              <a:spLocks noEditPoints="1"/>
            </p:cNvSpPr>
            <p:nvPr/>
          </p:nvSpPr>
          <p:spPr bwMode="auto">
            <a:xfrm>
              <a:off x="5891" y="1209"/>
              <a:ext cx="57" cy="213"/>
            </a:xfrm>
            <a:custGeom>
              <a:avLst/>
              <a:gdLst>
                <a:gd name="T0" fmla="*/ 6 w 24"/>
                <a:gd name="T1" fmla="*/ 90 h 90"/>
                <a:gd name="T2" fmla="*/ 3 w 24"/>
                <a:gd name="T3" fmla="*/ 87 h 90"/>
                <a:gd name="T4" fmla="*/ 3 w 24"/>
                <a:gd name="T5" fmla="*/ 87 h 90"/>
                <a:gd name="T6" fmla="*/ 0 w 24"/>
                <a:gd name="T7" fmla="*/ 3 h 90"/>
                <a:gd name="T8" fmla="*/ 2 w 24"/>
                <a:gd name="T9" fmla="*/ 3 h 90"/>
                <a:gd name="T10" fmla="*/ 0 w 24"/>
                <a:gd name="T11" fmla="*/ 3 h 90"/>
                <a:gd name="T12" fmla="*/ 1 w 24"/>
                <a:gd name="T13" fmla="*/ 1 h 90"/>
                <a:gd name="T14" fmla="*/ 1 w 24"/>
                <a:gd name="T15" fmla="*/ 1 h 90"/>
                <a:gd name="T16" fmla="*/ 4 w 24"/>
                <a:gd name="T17" fmla="*/ 1 h 90"/>
                <a:gd name="T18" fmla="*/ 4 w 24"/>
                <a:gd name="T19" fmla="*/ 1 h 90"/>
                <a:gd name="T20" fmla="*/ 20 w 24"/>
                <a:gd name="T21" fmla="*/ 14 h 90"/>
                <a:gd name="T22" fmla="*/ 21 w 24"/>
                <a:gd name="T23" fmla="*/ 16 h 90"/>
                <a:gd name="T24" fmla="*/ 21 w 24"/>
                <a:gd name="T25" fmla="*/ 16 h 90"/>
                <a:gd name="T26" fmla="*/ 24 w 24"/>
                <a:gd name="T27" fmla="*/ 87 h 90"/>
                <a:gd name="T28" fmla="*/ 23 w 24"/>
                <a:gd name="T29" fmla="*/ 89 h 90"/>
                <a:gd name="T30" fmla="*/ 23 w 24"/>
                <a:gd name="T31" fmla="*/ 89 h 90"/>
                <a:gd name="T32" fmla="*/ 21 w 24"/>
                <a:gd name="T33" fmla="*/ 90 h 90"/>
                <a:gd name="T34" fmla="*/ 21 w 24"/>
                <a:gd name="T35" fmla="*/ 90 h 90"/>
                <a:gd name="T36" fmla="*/ 6 w 24"/>
                <a:gd name="T37" fmla="*/ 90 h 90"/>
                <a:gd name="T38" fmla="*/ 8 w 24"/>
                <a:gd name="T39" fmla="*/ 84 h 90"/>
                <a:gd name="T40" fmla="*/ 19 w 24"/>
                <a:gd name="T41" fmla="*/ 84 h 90"/>
                <a:gd name="T42" fmla="*/ 16 w 24"/>
                <a:gd name="T43" fmla="*/ 17 h 90"/>
                <a:gd name="T44" fmla="*/ 5 w 24"/>
                <a:gd name="T45" fmla="*/ 9 h 90"/>
                <a:gd name="T46" fmla="*/ 8 w 24"/>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90">
                  <a:moveTo>
                    <a:pt x="6" y="90"/>
                  </a:moveTo>
                  <a:cubicBezTo>
                    <a:pt x="5" y="90"/>
                    <a:pt x="3" y="88"/>
                    <a:pt x="3" y="87"/>
                  </a:cubicBezTo>
                  <a:cubicBezTo>
                    <a:pt x="3" y="87"/>
                    <a:pt x="3" y="87"/>
                    <a:pt x="3" y="87"/>
                  </a:cubicBezTo>
                  <a:cubicBezTo>
                    <a:pt x="0" y="3"/>
                    <a:pt x="0" y="3"/>
                    <a:pt x="0" y="3"/>
                  </a:cubicBezTo>
                  <a:cubicBezTo>
                    <a:pt x="2" y="3"/>
                    <a:pt x="2" y="3"/>
                    <a:pt x="2" y="3"/>
                  </a:cubicBezTo>
                  <a:cubicBezTo>
                    <a:pt x="0" y="3"/>
                    <a:pt x="0" y="3"/>
                    <a:pt x="0" y="3"/>
                  </a:cubicBezTo>
                  <a:cubicBezTo>
                    <a:pt x="0" y="2"/>
                    <a:pt x="0" y="1"/>
                    <a:pt x="1" y="1"/>
                  </a:cubicBezTo>
                  <a:cubicBezTo>
                    <a:pt x="1" y="1"/>
                    <a:pt x="1" y="1"/>
                    <a:pt x="1" y="1"/>
                  </a:cubicBezTo>
                  <a:cubicBezTo>
                    <a:pt x="2" y="0"/>
                    <a:pt x="3" y="0"/>
                    <a:pt x="4" y="1"/>
                  </a:cubicBezTo>
                  <a:cubicBezTo>
                    <a:pt x="4" y="1"/>
                    <a:pt x="4" y="1"/>
                    <a:pt x="4" y="1"/>
                  </a:cubicBezTo>
                  <a:cubicBezTo>
                    <a:pt x="20" y="14"/>
                    <a:pt x="20" y="14"/>
                    <a:pt x="20" y="14"/>
                  </a:cubicBezTo>
                  <a:cubicBezTo>
                    <a:pt x="21" y="15"/>
                    <a:pt x="21" y="15"/>
                    <a:pt x="21" y="16"/>
                  </a:cubicBezTo>
                  <a:cubicBezTo>
                    <a:pt x="21" y="16"/>
                    <a:pt x="21" y="16"/>
                    <a:pt x="21" y="16"/>
                  </a:cubicBezTo>
                  <a:cubicBezTo>
                    <a:pt x="24" y="87"/>
                    <a:pt x="24" y="87"/>
                    <a:pt x="24" y="87"/>
                  </a:cubicBezTo>
                  <a:cubicBezTo>
                    <a:pt x="24" y="88"/>
                    <a:pt x="24" y="88"/>
                    <a:pt x="23" y="89"/>
                  </a:cubicBezTo>
                  <a:cubicBezTo>
                    <a:pt x="23" y="89"/>
                    <a:pt x="23" y="89"/>
                    <a:pt x="23" y="89"/>
                  </a:cubicBezTo>
                  <a:cubicBezTo>
                    <a:pt x="23" y="89"/>
                    <a:pt x="22" y="90"/>
                    <a:pt x="21" y="90"/>
                  </a:cubicBezTo>
                  <a:cubicBezTo>
                    <a:pt x="21" y="90"/>
                    <a:pt x="21" y="90"/>
                    <a:pt x="21" y="90"/>
                  </a:cubicBezTo>
                  <a:cubicBezTo>
                    <a:pt x="6" y="90"/>
                    <a:pt x="6" y="90"/>
                    <a:pt x="6" y="90"/>
                  </a:cubicBezTo>
                  <a:close/>
                  <a:moveTo>
                    <a:pt x="8" y="84"/>
                  </a:moveTo>
                  <a:cubicBezTo>
                    <a:pt x="19" y="84"/>
                    <a:pt x="19" y="84"/>
                    <a:pt x="19" y="84"/>
                  </a:cubicBezTo>
                  <a:cubicBezTo>
                    <a:pt x="16" y="17"/>
                    <a:pt x="16" y="17"/>
                    <a:pt x="16" y="17"/>
                  </a:cubicBezTo>
                  <a:cubicBezTo>
                    <a:pt x="5" y="9"/>
                    <a:pt x="5" y="9"/>
                    <a:pt x="5" y="9"/>
                  </a:cubicBezTo>
                  <a:cubicBezTo>
                    <a:pt x="8" y="84"/>
                    <a:pt x="8" y="84"/>
                    <a:pt x="8"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28"/>
            <p:cNvSpPr/>
            <p:nvPr/>
          </p:nvSpPr>
          <p:spPr bwMode="auto">
            <a:xfrm>
              <a:off x="5895" y="1211"/>
              <a:ext cx="221" cy="36"/>
            </a:xfrm>
            <a:custGeom>
              <a:avLst/>
              <a:gdLst>
                <a:gd name="T0" fmla="*/ 0 w 221"/>
                <a:gd name="T1" fmla="*/ 5 h 36"/>
                <a:gd name="T2" fmla="*/ 41 w 221"/>
                <a:gd name="T3" fmla="*/ 36 h 36"/>
                <a:gd name="T4" fmla="*/ 218 w 221"/>
                <a:gd name="T5" fmla="*/ 36 h 36"/>
                <a:gd name="T6" fmla="*/ 221 w 221"/>
                <a:gd name="T7" fmla="*/ 0 h 36"/>
                <a:gd name="T8" fmla="*/ 0 w 221"/>
                <a:gd name="T9" fmla="*/ 5 h 36"/>
              </a:gdLst>
              <a:ahLst/>
              <a:cxnLst>
                <a:cxn ang="0">
                  <a:pos x="T0" y="T1"/>
                </a:cxn>
                <a:cxn ang="0">
                  <a:pos x="T2" y="T3"/>
                </a:cxn>
                <a:cxn ang="0">
                  <a:pos x="T4" y="T5"/>
                </a:cxn>
                <a:cxn ang="0">
                  <a:pos x="T6" y="T7"/>
                </a:cxn>
                <a:cxn ang="0">
                  <a:pos x="T8" y="T9"/>
                </a:cxn>
              </a:cxnLst>
              <a:rect l="0" t="0" r="r" b="b"/>
              <a:pathLst>
                <a:path w="221" h="36">
                  <a:moveTo>
                    <a:pt x="0" y="5"/>
                  </a:moveTo>
                  <a:lnTo>
                    <a:pt x="41" y="36"/>
                  </a:lnTo>
                  <a:lnTo>
                    <a:pt x="218" y="36"/>
                  </a:lnTo>
                  <a:lnTo>
                    <a:pt x="221"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29"/>
            <p:cNvSpPr>
              <a:spLocks noEditPoints="1"/>
            </p:cNvSpPr>
            <p:nvPr/>
          </p:nvSpPr>
          <p:spPr bwMode="auto">
            <a:xfrm>
              <a:off x="5888" y="1207"/>
              <a:ext cx="233" cy="47"/>
            </a:xfrm>
            <a:custGeom>
              <a:avLst/>
              <a:gdLst>
                <a:gd name="T0" fmla="*/ 18 w 98"/>
                <a:gd name="T1" fmla="*/ 19 h 20"/>
                <a:gd name="T2" fmla="*/ 2 w 98"/>
                <a:gd name="T3" fmla="*/ 6 h 20"/>
                <a:gd name="T4" fmla="*/ 1 w 98"/>
                <a:gd name="T5" fmla="*/ 3 h 20"/>
                <a:gd name="T6" fmla="*/ 1 w 98"/>
                <a:gd name="T7" fmla="*/ 3 h 20"/>
                <a:gd name="T8" fmla="*/ 3 w 98"/>
                <a:gd name="T9" fmla="*/ 1 h 20"/>
                <a:gd name="T10" fmla="*/ 3 w 98"/>
                <a:gd name="T11" fmla="*/ 1 h 20"/>
                <a:gd name="T12" fmla="*/ 96 w 98"/>
                <a:gd name="T13" fmla="*/ 0 h 20"/>
                <a:gd name="T14" fmla="*/ 98 w 98"/>
                <a:gd name="T15" fmla="*/ 0 h 20"/>
                <a:gd name="T16" fmla="*/ 98 w 98"/>
                <a:gd name="T17" fmla="*/ 0 h 20"/>
                <a:gd name="T18" fmla="*/ 98 w 98"/>
                <a:gd name="T19" fmla="*/ 2 h 20"/>
                <a:gd name="T20" fmla="*/ 98 w 98"/>
                <a:gd name="T21" fmla="*/ 2 h 20"/>
                <a:gd name="T22" fmla="*/ 98 w 98"/>
                <a:gd name="T23" fmla="*/ 17 h 20"/>
                <a:gd name="T24" fmla="*/ 95 w 98"/>
                <a:gd name="T25" fmla="*/ 20 h 20"/>
                <a:gd name="T26" fmla="*/ 95 w 98"/>
                <a:gd name="T27" fmla="*/ 20 h 20"/>
                <a:gd name="T28" fmla="*/ 20 w 98"/>
                <a:gd name="T29" fmla="*/ 20 h 20"/>
                <a:gd name="T30" fmla="*/ 18 w 98"/>
                <a:gd name="T31" fmla="*/ 19 h 20"/>
                <a:gd name="T32" fmla="*/ 21 w 98"/>
                <a:gd name="T33" fmla="*/ 15 h 20"/>
                <a:gd name="T34" fmla="*/ 93 w 98"/>
                <a:gd name="T35" fmla="*/ 14 h 20"/>
                <a:gd name="T36" fmla="*/ 93 w 98"/>
                <a:gd name="T37" fmla="*/ 5 h 20"/>
                <a:gd name="T38" fmla="*/ 11 w 98"/>
                <a:gd name="T39" fmla="*/ 6 h 20"/>
                <a:gd name="T40" fmla="*/ 21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19"/>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96" y="0"/>
                    <a:pt x="96" y="0"/>
                    <a:pt x="96" y="0"/>
                  </a:cubicBezTo>
                  <a:cubicBezTo>
                    <a:pt x="96" y="0"/>
                    <a:pt x="97" y="0"/>
                    <a:pt x="98" y="0"/>
                  </a:cubicBezTo>
                  <a:cubicBezTo>
                    <a:pt x="98" y="0"/>
                    <a:pt x="98" y="0"/>
                    <a:pt x="98" y="0"/>
                  </a:cubicBezTo>
                  <a:cubicBezTo>
                    <a:pt x="98" y="1"/>
                    <a:pt x="98" y="2"/>
                    <a:pt x="98" y="2"/>
                  </a:cubicBezTo>
                  <a:cubicBezTo>
                    <a:pt x="98" y="2"/>
                    <a:pt x="98" y="2"/>
                    <a:pt x="98" y="2"/>
                  </a:cubicBezTo>
                  <a:cubicBezTo>
                    <a:pt x="98" y="17"/>
                    <a:pt x="98" y="17"/>
                    <a:pt x="98" y="17"/>
                  </a:cubicBezTo>
                  <a:cubicBezTo>
                    <a:pt x="98" y="18"/>
                    <a:pt x="97" y="20"/>
                    <a:pt x="95" y="20"/>
                  </a:cubicBezTo>
                  <a:cubicBezTo>
                    <a:pt x="95" y="20"/>
                    <a:pt x="95" y="20"/>
                    <a:pt x="95" y="20"/>
                  </a:cubicBezTo>
                  <a:cubicBezTo>
                    <a:pt x="20" y="20"/>
                    <a:pt x="20" y="20"/>
                    <a:pt x="20" y="20"/>
                  </a:cubicBezTo>
                  <a:cubicBezTo>
                    <a:pt x="18" y="19"/>
                    <a:pt x="18" y="19"/>
                    <a:pt x="18" y="19"/>
                  </a:cubicBezTo>
                  <a:close/>
                  <a:moveTo>
                    <a:pt x="21" y="15"/>
                  </a:moveTo>
                  <a:cubicBezTo>
                    <a:pt x="93" y="14"/>
                    <a:pt x="93" y="14"/>
                    <a:pt x="93" y="14"/>
                  </a:cubicBezTo>
                  <a:cubicBezTo>
                    <a:pt x="93" y="5"/>
                    <a:pt x="93" y="5"/>
                    <a:pt x="93" y="5"/>
                  </a:cubicBezTo>
                  <a:cubicBezTo>
                    <a:pt x="11" y="6"/>
                    <a:pt x="11" y="6"/>
                    <a:pt x="11" y="6"/>
                  </a:cubicBezTo>
                  <a:cubicBezTo>
                    <a:pt x="21" y="15"/>
                    <a:pt x="21" y="15"/>
                    <a:pt x="21"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30"/>
            <p:cNvSpPr/>
            <p:nvPr/>
          </p:nvSpPr>
          <p:spPr bwMode="auto">
            <a:xfrm>
              <a:off x="4746" y="1370"/>
              <a:ext cx="202" cy="190"/>
            </a:xfrm>
            <a:custGeom>
              <a:avLst/>
              <a:gdLst>
                <a:gd name="T0" fmla="*/ 0 w 202"/>
                <a:gd name="T1" fmla="*/ 3 h 190"/>
                <a:gd name="T2" fmla="*/ 10 w 202"/>
                <a:gd name="T3" fmla="*/ 190 h 190"/>
                <a:gd name="T4" fmla="*/ 199 w 202"/>
                <a:gd name="T5" fmla="*/ 190 h 190"/>
                <a:gd name="T6" fmla="*/ 202 w 202"/>
                <a:gd name="T7" fmla="*/ 0 h 190"/>
                <a:gd name="T8" fmla="*/ 0 w 202"/>
                <a:gd name="T9" fmla="*/ 3 h 190"/>
              </a:gdLst>
              <a:ahLst/>
              <a:cxnLst>
                <a:cxn ang="0">
                  <a:pos x="T0" y="T1"/>
                </a:cxn>
                <a:cxn ang="0">
                  <a:pos x="T2" y="T3"/>
                </a:cxn>
                <a:cxn ang="0">
                  <a:pos x="T4" y="T5"/>
                </a:cxn>
                <a:cxn ang="0">
                  <a:pos x="T6" y="T7"/>
                </a:cxn>
                <a:cxn ang="0">
                  <a:pos x="T8" y="T9"/>
                </a:cxn>
              </a:cxnLst>
              <a:rect l="0" t="0" r="r" b="b"/>
              <a:pathLst>
                <a:path w="202" h="190">
                  <a:moveTo>
                    <a:pt x="0" y="3"/>
                  </a:moveTo>
                  <a:lnTo>
                    <a:pt x="10" y="190"/>
                  </a:lnTo>
                  <a:lnTo>
                    <a:pt x="199" y="190"/>
                  </a:lnTo>
                  <a:lnTo>
                    <a:pt x="202"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31"/>
            <p:cNvSpPr>
              <a:spLocks noEditPoints="1"/>
            </p:cNvSpPr>
            <p:nvPr/>
          </p:nvSpPr>
          <p:spPr bwMode="auto">
            <a:xfrm>
              <a:off x="4739"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32"/>
            <p:cNvSpPr/>
            <p:nvPr/>
          </p:nvSpPr>
          <p:spPr bwMode="auto">
            <a:xfrm>
              <a:off x="4746" y="1373"/>
              <a:ext cx="43" cy="187"/>
            </a:xfrm>
            <a:custGeom>
              <a:avLst/>
              <a:gdLst>
                <a:gd name="T0" fmla="*/ 0 w 43"/>
                <a:gd name="T1" fmla="*/ 0 h 187"/>
                <a:gd name="T2" fmla="*/ 36 w 43"/>
                <a:gd name="T3" fmla="*/ 28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28"/>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33"/>
            <p:cNvSpPr>
              <a:spLocks noEditPoints="1"/>
            </p:cNvSpPr>
            <p:nvPr/>
          </p:nvSpPr>
          <p:spPr bwMode="auto">
            <a:xfrm>
              <a:off x="4739" y="1366"/>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5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21" y="84"/>
                    <a:pt x="21" y="84"/>
                    <a:pt x="21"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34"/>
            <p:cNvSpPr/>
            <p:nvPr/>
          </p:nvSpPr>
          <p:spPr bwMode="auto">
            <a:xfrm>
              <a:off x="4746" y="1370"/>
              <a:ext cx="202" cy="31"/>
            </a:xfrm>
            <a:custGeom>
              <a:avLst/>
              <a:gdLst>
                <a:gd name="T0" fmla="*/ 0 w 202"/>
                <a:gd name="T1" fmla="*/ 3 h 31"/>
                <a:gd name="T2" fmla="*/ 36 w 202"/>
                <a:gd name="T3" fmla="*/ 31 h 31"/>
                <a:gd name="T4" fmla="*/ 199 w 202"/>
                <a:gd name="T5" fmla="*/ 31 h 31"/>
                <a:gd name="T6" fmla="*/ 202 w 202"/>
                <a:gd name="T7" fmla="*/ 0 h 31"/>
                <a:gd name="T8" fmla="*/ 0 w 202"/>
                <a:gd name="T9" fmla="*/ 3 h 31"/>
              </a:gdLst>
              <a:ahLst/>
              <a:cxnLst>
                <a:cxn ang="0">
                  <a:pos x="T0" y="T1"/>
                </a:cxn>
                <a:cxn ang="0">
                  <a:pos x="T2" y="T3"/>
                </a:cxn>
                <a:cxn ang="0">
                  <a:pos x="T4" y="T5"/>
                </a:cxn>
                <a:cxn ang="0">
                  <a:pos x="T6" y="T7"/>
                </a:cxn>
                <a:cxn ang="0">
                  <a:pos x="T8" y="T9"/>
                </a:cxn>
              </a:cxnLst>
              <a:rect l="0" t="0" r="r" b="b"/>
              <a:pathLst>
                <a:path w="202" h="31">
                  <a:moveTo>
                    <a:pt x="0" y="3"/>
                  </a:moveTo>
                  <a:lnTo>
                    <a:pt x="36" y="31"/>
                  </a:lnTo>
                  <a:lnTo>
                    <a:pt x="199" y="31"/>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35"/>
            <p:cNvSpPr>
              <a:spLocks noEditPoints="1"/>
            </p:cNvSpPr>
            <p:nvPr/>
          </p:nvSpPr>
          <p:spPr bwMode="auto">
            <a:xfrm>
              <a:off x="4739" y="1363"/>
              <a:ext cx="214"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36"/>
            <p:cNvSpPr/>
            <p:nvPr/>
          </p:nvSpPr>
          <p:spPr bwMode="auto">
            <a:xfrm>
              <a:off x="5021"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37"/>
            <p:cNvSpPr>
              <a:spLocks noEditPoints="1"/>
            </p:cNvSpPr>
            <p:nvPr/>
          </p:nvSpPr>
          <p:spPr bwMode="auto">
            <a:xfrm>
              <a:off x="5017" y="1363"/>
              <a:ext cx="213"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38"/>
            <p:cNvSpPr/>
            <p:nvPr/>
          </p:nvSpPr>
          <p:spPr bwMode="auto">
            <a:xfrm>
              <a:off x="5021" y="1373"/>
              <a:ext cx="43" cy="187"/>
            </a:xfrm>
            <a:custGeom>
              <a:avLst/>
              <a:gdLst>
                <a:gd name="T0" fmla="*/ 0 w 43"/>
                <a:gd name="T1" fmla="*/ 0 h 187"/>
                <a:gd name="T2" fmla="*/ 36 w 43"/>
                <a:gd name="T3" fmla="*/ 30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0"/>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39"/>
            <p:cNvSpPr>
              <a:spLocks noEditPoints="1"/>
            </p:cNvSpPr>
            <p:nvPr/>
          </p:nvSpPr>
          <p:spPr bwMode="auto">
            <a:xfrm>
              <a:off x="5017"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40"/>
            <p:cNvSpPr/>
            <p:nvPr/>
          </p:nvSpPr>
          <p:spPr bwMode="auto">
            <a:xfrm>
              <a:off x="5021" y="1370"/>
              <a:ext cx="202" cy="33"/>
            </a:xfrm>
            <a:custGeom>
              <a:avLst/>
              <a:gdLst>
                <a:gd name="T0" fmla="*/ 0 w 202"/>
                <a:gd name="T1" fmla="*/ 3 h 33"/>
                <a:gd name="T2" fmla="*/ 36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6"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41"/>
            <p:cNvSpPr>
              <a:spLocks noEditPoints="1"/>
            </p:cNvSpPr>
            <p:nvPr/>
          </p:nvSpPr>
          <p:spPr bwMode="auto">
            <a:xfrm>
              <a:off x="5014" y="1363"/>
              <a:ext cx="216"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1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1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2"/>
                    <a:pt x="2" y="2"/>
                    <a:pt x="3" y="2"/>
                  </a:cubicBezTo>
                  <a:cubicBezTo>
                    <a:pt x="3" y="2"/>
                    <a:pt x="3" y="2"/>
                    <a:pt x="3" y="2"/>
                  </a:cubicBezTo>
                  <a:cubicBezTo>
                    <a:pt x="88" y="0"/>
                    <a:pt x="88" y="0"/>
                    <a:pt x="88" y="0"/>
                  </a:cubicBezTo>
                  <a:cubicBezTo>
                    <a:pt x="89" y="0"/>
                    <a:pt x="90" y="1"/>
                    <a:pt x="90" y="1"/>
                  </a:cubicBezTo>
                  <a:cubicBezTo>
                    <a:pt x="90" y="1"/>
                    <a:pt x="90" y="1"/>
                    <a:pt x="90" y="1"/>
                  </a:cubicBezTo>
                  <a:cubicBezTo>
                    <a:pt x="91" y="2"/>
                    <a:pt x="91" y="2"/>
                    <a:pt x="91" y="3"/>
                  </a:cubicBezTo>
                  <a:cubicBezTo>
                    <a:pt x="91" y="3"/>
                    <a:pt x="91" y="3"/>
                    <a:pt x="91" y="3"/>
                  </a:cubicBezTo>
                  <a:cubicBezTo>
                    <a:pt x="91" y="17"/>
                    <a:pt x="91" y="17"/>
                    <a:pt x="91"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1" y="7"/>
                    <a:pt x="11" y="7"/>
                    <a:pt x="11"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42"/>
            <p:cNvSpPr/>
            <p:nvPr/>
          </p:nvSpPr>
          <p:spPr bwMode="auto">
            <a:xfrm>
              <a:off x="4758" y="1091"/>
              <a:ext cx="202" cy="192"/>
            </a:xfrm>
            <a:custGeom>
              <a:avLst/>
              <a:gdLst>
                <a:gd name="T0" fmla="*/ 0 w 202"/>
                <a:gd name="T1" fmla="*/ 4 h 192"/>
                <a:gd name="T2" fmla="*/ 10 w 202"/>
                <a:gd name="T3" fmla="*/ 189 h 192"/>
                <a:gd name="T4" fmla="*/ 199 w 202"/>
                <a:gd name="T5" fmla="*/ 192 h 192"/>
                <a:gd name="T6" fmla="*/ 202 w 202"/>
                <a:gd name="T7" fmla="*/ 0 h 192"/>
                <a:gd name="T8" fmla="*/ 0 w 202"/>
                <a:gd name="T9" fmla="*/ 4 h 192"/>
              </a:gdLst>
              <a:ahLst/>
              <a:cxnLst>
                <a:cxn ang="0">
                  <a:pos x="T0" y="T1"/>
                </a:cxn>
                <a:cxn ang="0">
                  <a:pos x="T2" y="T3"/>
                </a:cxn>
                <a:cxn ang="0">
                  <a:pos x="T4" y="T5"/>
                </a:cxn>
                <a:cxn ang="0">
                  <a:pos x="T6" y="T7"/>
                </a:cxn>
                <a:cxn ang="0">
                  <a:pos x="T8" y="T9"/>
                </a:cxn>
              </a:cxnLst>
              <a:rect l="0" t="0" r="r" b="b"/>
              <a:pathLst>
                <a:path w="202" h="192">
                  <a:moveTo>
                    <a:pt x="0" y="4"/>
                  </a:moveTo>
                  <a:lnTo>
                    <a:pt x="10" y="189"/>
                  </a:lnTo>
                  <a:lnTo>
                    <a:pt x="199" y="192"/>
                  </a:lnTo>
                  <a:lnTo>
                    <a:pt x="202"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43"/>
            <p:cNvSpPr>
              <a:spLocks noEditPoints="1"/>
            </p:cNvSpPr>
            <p:nvPr/>
          </p:nvSpPr>
          <p:spPr bwMode="auto">
            <a:xfrm>
              <a:off x="4751" y="1083"/>
              <a:ext cx="213" cy="204"/>
            </a:xfrm>
            <a:custGeom>
              <a:avLst/>
              <a:gdLst>
                <a:gd name="T0" fmla="*/ 87 w 90"/>
                <a:gd name="T1" fmla="*/ 86 h 86"/>
                <a:gd name="T2" fmla="*/ 7 w 90"/>
                <a:gd name="T3" fmla="*/ 86 h 86"/>
                <a:gd name="T4" fmla="*/ 4 w 90"/>
                <a:gd name="T5" fmla="*/ 83 h 86"/>
                <a:gd name="T6" fmla="*/ 4 w 90"/>
                <a:gd name="T7" fmla="*/ 83 h 86"/>
                <a:gd name="T8" fmla="*/ 0 w 90"/>
                <a:gd name="T9" fmla="*/ 5 h 86"/>
                <a:gd name="T10" fmla="*/ 1 w 90"/>
                <a:gd name="T11" fmla="*/ 3 h 86"/>
                <a:gd name="T12" fmla="*/ 1 w 90"/>
                <a:gd name="T13" fmla="*/ 3 h 86"/>
                <a:gd name="T14" fmla="*/ 3 w 90"/>
                <a:gd name="T15" fmla="*/ 2 h 86"/>
                <a:gd name="T16" fmla="*/ 3 w 90"/>
                <a:gd name="T17" fmla="*/ 2 h 86"/>
                <a:gd name="T18" fmla="*/ 88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7 w 90"/>
                <a:gd name="T31" fmla="*/ 86 h 86"/>
                <a:gd name="T32" fmla="*/ 87 w 90"/>
                <a:gd name="T33" fmla="*/ 86 h 86"/>
                <a:gd name="T34" fmla="*/ 87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7" y="86"/>
                  </a:moveTo>
                  <a:cubicBezTo>
                    <a:pt x="7" y="86"/>
                    <a:pt x="7" y="86"/>
                    <a:pt x="7" y="86"/>
                  </a:cubicBez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7" y="86"/>
                  </a:cubicBezTo>
                  <a:cubicBezTo>
                    <a:pt x="87" y="86"/>
                    <a:pt x="87" y="86"/>
                    <a:pt x="87" y="86"/>
                  </a:cubicBezTo>
                  <a:cubicBezTo>
                    <a:pt x="87" y="86"/>
                    <a:pt x="87" y="86"/>
                    <a:pt x="87"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44"/>
            <p:cNvSpPr/>
            <p:nvPr/>
          </p:nvSpPr>
          <p:spPr bwMode="auto">
            <a:xfrm>
              <a:off x="4758" y="1093"/>
              <a:ext cx="43" cy="187"/>
            </a:xfrm>
            <a:custGeom>
              <a:avLst/>
              <a:gdLst>
                <a:gd name="T0" fmla="*/ 0 w 43"/>
                <a:gd name="T1" fmla="*/ 0 h 187"/>
                <a:gd name="T2" fmla="*/ 36 w 43"/>
                <a:gd name="T3" fmla="*/ 31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1"/>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45"/>
            <p:cNvSpPr>
              <a:spLocks noEditPoints="1"/>
            </p:cNvSpPr>
            <p:nvPr/>
          </p:nvSpPr>
          <p:spPr bwMode="auto">
            <a:xfrm>
              <a:off x="4751" y="1088"/>
              <a:ext cx="55" cy="199"/>
            </a:xfrm>
            <a:custGeom>
              <a:avLst/>
              <a:gdLst>
                <a:gd name="T0" fmla="*/ 7 w 23"/>
                <a:gd name="T1" fmla="*/ 84 h 84"/>
                <a:gd name="T2" fmla="*/ 4 w 23"/>
                <a:gd name="T3" fmla="*/ 81 h 84"/>
                <a:gd name="T4" fmla="*/ 4 w 23"/>
                <a:gd name="T5" fmla="*/ 81 h 84"/>
                <a:gd name="T6" fmla="*/ 0 w 23"/>
                <a:gd name="T7" fmla="*/ 3 h 84"/>
                <a:gd name="T8" fmla="*/ 3 w 23"/>
                <a:gd name="T9" fmla="*/ 2 h 84"/>
                <a:gd name="T10" fmla="*/ 0 w 23"/>
                <a:gd name="T11" fmla="*/ 3 h 84"/>
                <a:gd name="T12" fmla="*/ 2 w 23"/>
                <a:gd name="T13" fmla="*/ 0 h 84"/>
                <a:gd name="T14" fmla="*/ 2 w 23"/>
                <a:gd name="T15" fmla="*/ 0 h 84"/>
                <a:gd name="T16" fmla="*/ 4 w 23"/>
                <a:gd name="T17" fmla="*/ 0 h 84"/>
                <a:gd name="T18" fmla="*/ 4 w 23"/>
                <a:gd name="T19" fmla="*/ 0 h 84"/>
                <a:gd name="T20" fmla="*/ 20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7 w 23"/>
                <a:gd name="T37" fmla="*/ 84 h 84"/>
                <a:gd name="T38" fmla="*/ 9 w 23"/>
                <a:gd name="T39" fmla="*/ 78 h 84"/>
                <a:gd name="T40" fmla="*/ 18 w 23"/>
                <a:gd name="T41" fmla="*/ 79 h 84"/>
                <a:gd name="T42" fmla="*/ 15 w 23"/>
                <a:gd name="T43" fmla="*/ 16 h 84"/>
                <a:gd name="T44" fmla="*/ 6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7" y="84"/>
                  </a:moveTo>
                  <a:cubicBezTo>
                    <a:pt x="5" y="84"/>
                    <a:pt x="4" y="83"/>
                    <a:pt x="4" y="81"/>
                  </a:cubicBezTo>
                  <a:cubicBezTo>
                    <a:pt x="4" y="81"/>
                    <a:pt x="4" y="81"/>
                    <a:pt x="4" y="81"/>
                  </a:cubicBezTo>
                  <a:cubicBezTo>
                    <a:pt x="0" y="3"/>
                    <a:pt x="0" y="3"/>
                    <a:pt x="0" y="3"/>
                  </a:cubicBezTo>
                  <a:cubicBezTo>
                    <a:pt x="3" y="2"/>
                    <a:pt x="3" y="2"/>
                    <a:pt x="3" y="2"/>
                  </a:cubicBezTo>
                  <a:cubicBezTo>
                    <a:pt x="0" y="3"/>
                    <a:pt x="0" y="3"/>
                    <a:pt x="0" y="3"/>
                  </a:cubicBezTo>
                  <a:cubicBezTo>
                    <a:pt x="0" y="2"/>
                    <a:pt x="1" y="1"/>
                    <a:pt x="2" y="0"/>
                  </a:cubicBezTo>
                  <a:cubicBezTo>
                    <a:pt x="2" y="0"/>
                    <a:pt x="2" y="0"/>
                    <a:pt x="2" y="0"/>
                  </a:cubicBezTo>
                  <a:cubicBezTo>
                    <a:pt x="2" y="0"/>
                    <a:pt x="4" y="0"/>
                    <a:pt x="4" y="0"/>
                  </a:cubicBezTo>
                  <a:cubicBezTo>
                    <a:pt x="4" y="0"/>
                    <a:pt x="4" y="0"/>
                    <a:pt x="4" y="0"/>
                  </a:cubicBezTo>
                  <a:cubicBezTo>
                    <a:pt x="20" y="13"/>
                    <a:pt x="20" y="13"/>
                    <a:pt x="20" y="13"/>
                  </a:cubicBezTo>
                  <a:cubicBezTo>
                    <a:pt x="20" y="13"/>
                    <a:pt x="20" y="14"/>
                    <a:pt x="20" y="15"/>
                  </a:cubicBezTo>
                  <a:cubicBezTo>
                    <a:pt x="20" y="15"/>
                    <a:pt x="20" y="15"/>
                    <a:pt x="20" y="15"/>
                  </a:cubicBezTo>
                  <a:cubicBezTo>
                    <a:pt x="23" y="81"/>
                    <a:pt x="23" y="81"/>
                    <a:pt x="23" y="81"/>
                  </a:cubicBezTo>
                  <a:cubicBezTo>
                    <a:pt x="23" y="82"/>
                    <a:pt x="23" y="82"/>
                    <a:pt x="23" y="83"/>
                  </a:cubicBezTo>
                  <a:cubicBezTo>
                    <a:pt x="23" y="83"/>
                    <a:pt x="23" y="83"/>
                    <a:pt x="23" y="83"/>
                  </a:cubicBezTo>
                  <a:cubicBezTo>
                    <a:pt x="22" y="84"/>
                    <a:pt x="22" y="84"/>
                    <a:pt x="21" y="84"/>
                  </a:cubicBezTo>
                  <a:cubicBezTo>
                    <a:pt x="21" y="84"/>
                    <a:pt x="21" y="84"/>
                    <a:pt x="21" y="84"/>
                  </a:cubicBezTo>
                  <a:cubicBezTo>
                    <a:pt x="7" y="84"/>
                    <a:pt x="7" y="84"/>
                    <a:pt x="7" y="84"/>
                  </a:cubicBezTo>
                  <a:close/>
                  <a:moveTo>
                    <a:pt x="9" y="78"/>
                  </a:moveTo>
                  <a:cubicBezTo>
                    <a:pt x="18" y="79"/>
                    <a:pt x="18" y="79"/>
                    <a:pt x="18" y="79"/>
                  </a:cubicBezTo>
                  <a:cubicBezTo>
                    <a:pt x="15" y="16"/>
                    <a:pt x="15" y="16"/>
                    <a:pt x="15" y="16"/>
                  </a:cubicBezTo>
                  <a:cubicBezTo>
                    <a:pt x="6" y="8"/>
                    <a:pt x="6" y="8"/>
                    <a:pt x="6"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46"/>
            <p:cNvSpPr/>
            <p:nvPr/>
          </p:nvSpPr>
          <p:spPr bwMode="auto">
            <a:xfrm>
              <a:off x="4758" y="1091"/>
              <a:ext cx="202" cy="33"/>
            </a:xfrm>
            <a:custGeom>
              <a:avLst/>
              <a:gdLst>
                <a:gd name="T0" fmla="*/ 0 w 202"/>
                <a:gd name="T1" fmla="*/ 2 h 33"/>
                <a:gd name="T2" fmla="*/ 36 w 202"/>
                <a:gd name="T3" fmla="*/ 33 h 33"/>
                <a:gd name="T4" fmla="*/ 199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6" y="33"/>
                  </a:lnTo>
                  <a:lnTo>
                    <a:pt x="199"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47"/>
            <p:cNvSpPr>
              <a:spLocks noEditPoints="1"/>
            </p:cNvSpPr>
            <p:nvPr/>
          </p:nvSpPr>
          <p:spPr bwMode="auto">
            <a:xfrm>
              <a:off x="4751" y="1083"/>
              <a:ext cx="213" cy="45"/>
            </a:xfrm>
            <a:custGeom>
              <a:avLst/>
              <a:gdLst>
                <a:gd name="T0" fmla="*/ 16 w 90"/>
                <a:gd name="T1" fmla="*/ 19 h 19"/>
                <a:gd name="T2" fmla="*/ 1 w 90"/>
                <a:gd name="T3" fmla="*/ 6 h 19"/>
                <a:gd name="T4" fmla="*/ 0 w 90"/>
                <a:gd name="T5" fmla="*/ 4 h 19"/>
                <a:gd name="T6" fmla="*/ 0 w 90"/>
                <a:gd name="T7" fmla="*/ 4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1" y="3"/>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48"/>
            <p:cNvSpPr/>
            <p:nvPr/>
          </p:nvSpPr>
          <p:spPr bwMode="auto">
            <a:xfrm>
              <a:off x="5033" y="1091"/>
              <a:ext cx="201" cy="192"/>
            </a:xfrm>
            <a:custGeom>
              <a:avLst/>
              <a:gdLst>
                <a:gd name="T0" fmla="*/ 0 w 201"/>
                <a:gd name="T1" fmla="*/ 4 h 192"/>
                <a:gd name="T2" fmla="*/ 10 w 201"/>
                <a:gd name="T3" fmla="*/ 192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10" y="192"/>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49"/>
            <p:cNvSpPr>
              <a:spLocks noEditPoints="1"/>
            </p:cNvSpPr>
            <p:nvPr/>
          </p:nvSpPr>
          <p:spPr bwMode="auto">
            <a:xfrm>
              <a:off x="5026" y="1086"/>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1 h 86"/>
                <a:gd name="T14" fmla="*/ 3 w 91"/>
                <a:gd name="T15" fmla="*/ 1 h 86"/>
                <a:gd name="T16" fmla="*/ 88 w 91"/>
                <a:gd name="T17" fmla="*/ 0 h 86"/>
                <a:gd name="T18" fmla="*/ 90 w 91"/>
                <a:gd name="T19" fmla="*/ 0 h 86"/>
                <a:gd name="T20" fmla="*/ 90 w 91"/>
                <a:gd name="T21" fmla="*/ 0 h 86"/>
                <a:gd name="T22" fmla="*/ 91 w 91"/>
                <a:gd name="T23" fmla="*/ 2 h 86"/>
                <a:gd name="T24" fmla="*/ 91 w 91"/>
                <a:gd name="T25" fmla="*/ 2 h 86"/>
                <a:gd name="T26" fmla="*/ 90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6" y="85"/>
                    <a:pt x="4" y="84"/>
                    <a:pt x="4" y="83"/>
                  </a:cubicBezTo>
                  <a:cubicBezTo>
                    <a:pt x="4" y="83"/>
                    <a:pt x="4" y="83"/>
                    <a:pt x="4" y="83"/>
                  </a:cubicBezTo>
                  <a:cubicBezTo>
                    <a:pt x="0" y="4"/>
                    <a:pt x="0" y="4"/>
                    <a:pt x="0" y="4"/>
                  </a:cubicBezTo>
                  <a:cubicBezTo>
                    <a:pt x="0" y="4"/>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83"/>
                    <a:pt x="90" y="83"/>
                    <a:pt x="90" y="83"/>
                  </a:cubicBezTo>
                  <a:cubicBezTo>
                    <a:pt x="90" y="84"/>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50"/>
            <p:cNvSpPr/>
            <p:nvPr/>
          </p:nvSpPr>
          <p:spPr bwMode="auto">
            <a:xfrm>
              <a:off x="5033" y="1095"/>
              <a:ext cx="43" cy="188"/>
            </a:xfrm>
            <a:custGeom>
              <a:avLst/>
              <a:gdLst>
                <a:gd name="T0" fmla="*/ 0 w 43"/>
                <a:gd name="T1" fmla="*/ 0 h 188"/>
                <a:gd name="T2" fmla="*/ 36 w 43"/>
                <a:gd name="T3" fmla="*/ 29 h 188"/>
                <a:gd name="T4" fmla="*/ 43 w 43"/>
                <a:gd name="T5" fmla="*/ 188 h 188"/>
                <a:gd name="T6" fmla="*/ 10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51"/>
            <p:cNvSpPr>
              <a:spLocks noEditPoints="1"/>
            </p:cNvSpPr>
            <p:nvPr/>
          </p:nvSpPr>
          <p:spPr bwMode="auto">
            <a:xfrm>
              <a:off x="5026" y="1088"/>
              <a:ext cx="57" cy="199"/>
            </a:xfrm>
            <a:custGeom>
              <a:avLst/>
              <a:gdLst>
                <a:gd name="T0" fmla="*/ 7 w 24"/>
                <a:gd name="T1" fmla="*/ 84 h 84"/>
                <a:gd name="T2" fmla="*/ 4 w 24"/>
                <a:gd name="T3" fmla="*/ 82 h 84"/>
                <a:gd name="T4" fmla="*/ 4 w 24"/>
                <a:gd name="T5" fmla="*/ 82 h 84"/>
                <a:gd name="T6" fmla="*/ 1 w 24"/>
                <a:gd name="T7" fmla="*/ 3 h 84"/>
                <a:gd name="T8" fmla="*/ 3 w 24"/>
                <a:gd name="T9" fmla="*/ 3 h 84"/>
                <a:gd name="T10" fmla="*/ 1 w 24"/>
                <a:gd name="T11" fmla="*/ 3 h 84"/>
                <a:gd name="T12" fmla="*/ 2 w 24"/>
                <a:gd name="T13" fmla="*/ 0 h 84"/>
                <a:gd name="T14" fmla="*/ 2 w 24"/>
                <a:gd name="T15" fmla="*/ 0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1 h 84"/>
                <a:gd name="T28" fmla="*/ 23 w 24"/>
                <a:gd name="T29" fmla="*/ 83 h 84"/>
                <a:gd name="T30" fmla="*/ 23 w 24"/>
                <a:gd name="T31" fmla="*/ 83 h 84"/>
                <a:gd name="T32" fmla="*/ 21 w 24"/>
                <a:gd name="T33" fmla="*/ 84 h 84"/>
                <a:gd name="T34" fmla="*/ 21 w 24"/>
                <a:gd name="T35" fmla="*/ 84 h 84"/>
                <a:gd name="T36" fmla="*/ 7 w 24"/>
                <a:gd name="T37" fmla="*/ 84 h 84"/>
                <a:gd name="T38" fmla="*/ 9 w 24"/>
                <a:gd name="T39" fmla="*/ 79 h 84"/>
                <a:gd name="T40" fmla="*/ 19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6" y="84"/>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0"/>
                  </a:cubicBezTo>
                  <a:cubicBezTo>
                    <a:pt x="2" y="0"/>
                    <a:pt x="2" y="0"/>
                    <a:pt x="2" y="0"/>
                  </a:cubicBezTo>
                  <a:cubicBezTo>
                    <a:pt x="3" y="0"/>
                    <a:pt x="4" y="0"/>
                    <a:pt x="5" y="1"/>
                  </a:cubicBezTo>
                  <a:cubicBezTo>
                    <a:pt x="5" y="1"/>
                    <a:pt x="5" y="1"/>
                    <a:pt x="5" y="1"/>
                  </a:cubicBezTo>
                  <a:cubicBezTo>
                    <a:pt x="20" y="13"/>
                    <a:pt x="20" y="13"/>
                    <a:pt x="20" y="13"/>
                  </a:cubicBezTo>
                  <a:cubicBezTo>
                    <a:pt x="21" y="14"/>
                    <a:pt x="21" y="14"/>
                    <a:pt x="21" y="15"/>
                  </a:cubicBezTo>
                  <a:cubicBezTo>
                    <a:pt x="21" y="15"/>
                    <a:pt x="21" y="15"/>
                    <a:pt x="21" y="15"/>
                  </a:cubicBezTo>
                  <a:cubicBezTo>
                    <a:pt x="24" y="81"/>
                    <a:pt x="24" y="81"/>
                    <a:pt x="24" y="81"/>
                  </a:cubicBezTo>
                  <a:cubicBezTo>
                    <a:pt x="24" y="82"/>
                    <a:pt x="24" y="83"/>
                    <a:pt x="23" y="83"/>
                  </a:cubicBezTo>
                  <a:cubicBezTo>
                    <a:pt x="23" y="83"/>
                    <a:pt x="23" y="83"/>
                    <a:pt x="23" y="83"/>
                  </a:cubicBezTo>
                  <a:cubicBezTo>
                    <a:pt x="23" y="84"/>
                    <a:pt x="22" y="84"/>
                    <a:pt x="21" y="84"/>
                  </a:cubicBezTo>
                  <a:cubicBezTo>
                    <a:pt x="21" y="84"/>
                    <a:pt x="21" y="84"/>
                    <a:pt x="21" y="84"/>
                  </a:cubicBezTo>
                  <a:cubicBezTo>
                    <a:pt x="7" y="84"/>
                    <a:pt x="7" y="84"/>
                    <a:pt x="7" y="84"/>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52"/>
            <p:cNvSpPr/>
            <p:nvPr/>
          </p:nvSpPr>
          <p:spPr bwMode="auto">
            <a:xfrm>
              <a:off x="5033" y="1091"/>
              <a:ext cx="201" cy="33"/>
            </a:xfrm>
            <a:custGeom>
              <a:avLst/>
              <a:gdLst>
                <a:gd name="T0" fmla="*/ 0 w 201"/>
                <a:gd name="T1" fmla="*/ 4 h 33"/>
                <a:gd name="T2" fmla="*/ 36 w 201"/>
                <a:gd name="T3" fmla="*/ 33 h 33"/>
                <a:gd name="T4" fmla="*/ 201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201"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53"/>
            <p:cNvSpPr>
              <a:spLocks noEditPoints="1"/>
            </p:cNvSpPr>
            <p:nvPr/>
          </p:nvSpPr>
          <p:spPr bwMode="auto">
            <a:xfrm>
              <a:off x="5026" y="1086"/>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3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54"/>
            <p:cNvSpPr/>
            <p:nvPr/>
          </p:nvSpPr>
          <p:spPr bwMode="auto">
            <a:xfrm>
              <a:off x="4735"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55"/>
            <p:cNvSpPr>
              <a:spLocks noEditPoints="1"/>
            </p:cNvSpPr>
            <p:nvPr/>
          </p:nvSpPr>
          <p:spPr bwMode="auto">
            <a:xfrm>
              <a:off x="4728" y="1636"/>
              <a:ext cx="213" cy="204"/>
            </a:xfrm>
            <a:custGeom>
              <a:avLst/>
              <a:gdLst>
                <a:gd name="T0" fmla="*/ 7 w 90"/>
                <a:gd name="T1" fmla="*/ 86 h 86"/>
                <a:gd name="T2" fmla="*/ 4 w 90"/>
                <a:gd name="T3" fmla="*/ 83 h 86"/>
                <a:gd name="T4" fmla="*/ 4 w 90"/>
                <a:gd name="T5" fmla="*/ 83 h 86"/>
                <a:gd name="T6" fmla="*/ 0 w 90"/>
                <a:gd name="T7" fmla="*/ 5 h 86"/>
                <a:gd name="T8" fmla="*/ 1 w 90"/>
                <a:gd name="T9" fmla="*/ 3 h 86"/>
                <a:gd name="T10" fmla="*/ 1 w 90"/>
                <a:gd name="T11" fmla="*/ 3 h 86"/>
                <a:gd name="T12" fmla="*/ 3 w 90"/>
                <a:gd name="T13" fmla="*/ 2 h 86"/>
                <a:gd name="T14" fmla="*/ 3 w 90"/>
                <a:gd name="T15" fmla="*/ 2 h 86"/>
                <a:gd name="T16" fmla="*/ 88 w 90"/>
                <a:gd name="T17" fmla="*/ 0 h 86"/>
                <a:gd name="T18" fmla="*/ 89 w 90"/>
                <a:gd name="T19" fmla="*/ 1 h 86"/>
                <a:gd name="T20" fmla="*/ 89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56"/>
            <p:cNvSpPr/>
            <p:nvPr/>
          </p:nvSpPr>
          <p:spPr bwMode="auto">
            <a:xfrm>
              <a:off x="4735"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57"/>
            <p:cNvSpPr>
              <a:spLocks noEditPoints="1"/>
            </p:cNvSpPr>
            <p:nvPr/>
          </p:nvSpPr>
          <p:spPr bwMode="auto">
            <a:xfrm>
              <a:off x="4728" y="1638"/>
              <a:ext cx="56" cy="202"/>
            </a:xfrm>
            <a:custGeom>
              <a:avLst/>
              <a:gdLst>
                <a:gd name="T0" fmla="*/ 7 w 24"/>
                <a:gd name="T1" fmla="*/ 85 h 85"/>
                <a:gd name="T2" fmla="*/ 4 w 24"/>
                <a:gd name="T3" fmla="*/ 82 h 85"/>
                <a:gd name="T4" fmla="*/ 4 w 24"/>
                <a:gd name="T5" fmla="*/ 82 h 85"/>
                <a:gd name="T6" fmla="*/ 0 w 24"/>
                <a:gd name="T7" fmla="*/ 3 h 85"/>
                <a:gd name="T8" fmla="*/ 3 w 24"/>
                <a:gd name="T9" fmla="*/ 3 h 85"/>
                <a:gd name="T10" fmla="*/ 0 w 24"/>
                <a:gd name="T11" fmla="*/ 3 h 85"/>
                <a:gd name="T12" fmla="*/ 2 w 24"/>
                <a:gd name="T13" fmla="*/ 1 h 85"/>
                <a:gd name="T14" fmla="*/ 2 w 24"/>
                <a:gd name="T15" fmla="*/ 1 h 85"/>
                <a:gd name="T16" fmla="*/ 4 w 24"/>
                <a:gd name="T17" fmla="*/ 1 h 85"/>
                <a:gd name="T18" fmla="*/ 4 w 24"/>
                <a:gd name="T19" fmla="*/ 1 h 85"/>
                <a:gd name="T20" fmla="*/ 20 w 24"/>
                <a:gd name="T21" fmla="*/ 14 h 85"/>
                <a:gd name="T22" fmla="*/ 21 w 24"/>
                <a:gd name="T23" fmla="*/ 16 h 85"/>
                <a:gd name="T24" fmla="*/ 21 w 24"/>
                <a:gd name="T25" fmla="*/ 16 h 85"/>
                <a:gd name="T26" fmla="*/ 23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8 w 24"/>
                <a:gd name="T41" fmla="*/ 79 h 85"/>
                <a:gd name="T42" fmla="*/ 15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5" y="85"/>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1"/>
                    <a:pt x="4" y="1"/>
                  </a:cubicBezTo>
                  <a:cubicBezTo>
                    <a:pt x="4" y="1"/>
                    <a:pt x="4" y="1"/>
                    <a:pt x="4" y="1"/>
                  </a:cubicBezTo>
                  <a:cubicBezTo>
                    <a:pt x="20" y="14"/>
                    <a:pt x="20" y="14"/>
                    <a:pt x="20" y="14"/>
                  </a:cubicBezTo>
                  <a:cubicBezTo>
                    <a:pt x="20" y="14"/>
                    <a:pt x="20" y="15"/>
                    <a:pt x="21" y="16"/>
                  </a:cubicBezTo>
                  <a:cubicBezTo>
                    <a:pt x="21" y="16"/>
                    <a:pt x="21" y="16"/>
                    <a:pt x="21" y="16"/>
                  </a:cubicBezTo>
                  <a:cubicBezTo>
                    <a:pt x="23" y="82"/>
                    <a:pt x="23" y="82"/>
                    <a:pt x="23" y="82"/>
                  </a:cubicBezTo>
                  <a:cubicBezTo>
                    <a:pt x="24" y="83"/>
                    <a:pt x="23" y="83"/>
                    <a:pt x="23" y="84"/>
                  </a:cubicBezTo>
                  <a:cubicBezTo>
                    <a:pt x="23" y="84"/>
                    <a:pt x="23" y="84"/>
                    <a:pt x="23" y="84"/>
                  </a:cubicBezTo>
                  <a:cubicBezTo>
                    <a:pt x="22" y="84"/>
                    <a:pt x="22" y="85"/>
                    <a:pt x="21" y="85"/>
                  </a:cubicBezTo>
                  <a:cubicBezTo>
                    <a:pt x="21" y="85"/>
                    <a:pt x="21" y="85"/>
                    <a:pt x="21" y="85"/>
                  </a:cubicBezTo>
                  <a:cubicBezTo>
                    <a:pt x="7" y="85"/>
                    <a:pt x="7" y="85"/>
                    <a:pt x="7" y="85"/>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58"/>
            <p:cNvSpPr/>
            <p:nvPr/>
          </p:nvSpPr>
          <p:spPr bwMode="auto">
            <a:xfrm>
              <a:off x="4735" y="1643"/>
              <a:ext cx="201" cy="33"/>
            </a:xfrm>
            <a:custGeom>
              <a:avLst/>
              <a:gdLst>
                <a:gd name="T0" fmla="*/ 0 w 201"/>
                <a:gd name="T1" fmla="*/ 2 h 33"/>
                <a:gd name="T2" fmla="*/ 35 w 201"/>
                <a:gd name="T3" fmla="*/ 33 h 33"/>
                <a:gd name="T4" fmla="*/ 199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199"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59"/>
            <p:cNvSpPr>
              <a:spLocks noEditPoints="1"/>
            </p:cNvSpPr>
            <p:nvPr/>
          </p:nvSpPr>
          <p:spPr bwMode="auto">
            <a:xfrm>
              <a:off x="4728" y="1636"/>
              <a:ext cx="213" cy="45"/>
            </a:xfrm>
            <a:custGeom>
              <a:avLst/>
              <a:gdLst>
                <a:gd name="T0" fmla="*/ 16 w 90"/>
                <a:gd name="T1" fmla="*/ 19 h 19"/>
                <a:gd name="T2" fmla="*/ 1 w 90"/>
                <a:gd name="T3" fmla="*/ 6 h 19"/>
                <a:gd name="T4" fmla="*/ 0 w 90"/>
                <a:gd name="T5" fmla="*/ 3 h 19"/>
                <a:gd name="T6" fmla="*/ 0 w 90"/>
                <a:gd name="T7" fmla="*/ 3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5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4"/>
                    <a:pt x="0" y="3"/>
                  </a:cubicBezTo>
                  <a:cubicBezTo>
                    <a:pt x="0" y="3"/>
                    <a:pt x="0" y="3"/>
                    <a:pt x="0"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60"/>
            <p:cNvSpPr/>
            <p:nvPr/>
          </p:nvSpPr>
          <p:spPr bwMode="auto">
            <a:xfrm>
              <a:off x="5009" y="1643"/>
              <a:ext cx="202" cy="192"/>
            </a:xfrm>
            <a:custGeom>
              <a:avLst/>
              <a:gdLst>
                <a:gd name="T0" fmla="*/ 0 w 202"/>
                <a:gd name="T1" fmla="*/ 5 h 192"/>
                <a:gd name="T2" fmla="*/ 10 w 202"/>
                <a:gd name="T3" fmla="*/ 192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2"/>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61"/>
            <p:cNvSpPr>
              <a:spLocks noEditPoints="1"/>
            </p:cNvSpPr>
            <p:nvPr/>
          </p:nvSpPr>
          <p:spPr bwMode="auto">
            <a:xfrm>
              <a:off x="5002" y="1638"/>
              <a:ext cx="216" cy="202"/>
            </a:xfrm>
            <a:custGeom>
              <a:avLst/>
              <a:gdLst>
                <a:gd name="T0" fmla="*/ 7 w 91"/>
                <a:gd name="T1" fmla="*/ 85 h 85"/>
                <a:gd name="T2" fmla="*/ 4 w 91"/>
                <a:gd name="T3" fmla="*/ 83 h 85"/>
                <a:gd name="T4" fmla="*/ 4 w 91"/>
                <a:gd name="T5" fmla="*/ 83 h 85"/>
                <a:gd name="T6" fmla="*/ 1 w 91"/>
                <a:gd name="T7" fmla="*/ 4 h 85"/>
                <a:gd name="T8" fmla="*/ 1 w 91"/>
                <a:gd name="T9" fmla="*/ 2 h 85"/>
                <a:gd name="T10" fmla="*/ 1 w 91"/>
                <a:gd name="T11" fmla="*/ 2 h 85"/>
                <a:gd name="T12" fmla="*/ 3 w 91"/>
                <a:gd name="T13" fmla="*/ 1 h 85"/>
                <a:gd name="T14" fmla="*/ 3 w 91"/>
                <a:gd name="T15" fmla="*/ 1 h 85"/>
                <a:gd name="T16" fmla="*/ 88 w 91"/>
                <a:gd name="T17" fmla="*/ 0 h 85"/>
                <a:gd name="T18" fmla="*/ 90 w 91"/>
                <a:gd name="T19" fmla="*/ 0 h 85"/>
                <a:gd name="T20" fmla="*/ 90 w 91"/>
                <a:gd name="T21" fmla="*/ 0 h 85"/>
                <a:gd name="T22" fmla="*/ 91 w 91"/>
                <a:gd name="T23" fmla="*/ 2 h 85"/>
                <a:gd name="T24" fmla="*/ 91 w 91"/>
                <a:gd name="T25" fmla="*/ 2 h 85"/>
                <a:gd name="T26" fmla="*/ 90 w 91"/>
                <a:gd name="T27" fmla="*/ 83 h 85"/>
                <a:gd name="T28" fmla="*/ 87 w 91"/>
                <a:gd name="T29" fmla="*/ 85 h 85"/>
                <a:gd name="T30" fmla="*/ 87 w 91"/>
                <a:gd name="T31" fmla="*/ 85 h 85"/>
                <a:gd name="T32" fmla="*/ 7 w 91"/>
                <a:gd name="T33" fmla="*/ 85 h 85"/>
                <a:gd name="T34" fmla="*/ 10 w 91"/>
                <a:gd name="T35" fmla="*/ 80 h 85"/>
                <a:gd name="T36" fmla="*/ 84 w 91"/>
                <a:gd name="T37" fmla="*/ 80 h 85"/>
                <a:gd name="T38" fmla="*/ 85 w 91"/>
                <a:gd name="T39" fmla="*/ 5 h 85"/>
                <a:gd name="T40" fmla="*/ 6 w 91"/>
                <a:gd name="T41" fmla="*/ 7 h 85"/>
                <a:gd name="T42" fmla="*/ 10 w 91"/>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5">
                  <a:moveTo>
                    <a:pt x="7" y="85"/>
                  </a:moveTo>
                  <a:cubicBezTo>
                    <a:pt x="6" y="85"/>
                    <a:pt x="4" y="84"/>
                    <a:pt x="4" y="83"/>
                  </a:cubicBezTo>
                  <a:cubicBezTo>
                    <a:pt x="4" y="83"/>
                    <a:pt x="4" y="83"/>
                    <a:pt x="4" y="83"/>
                  </a:cubicBezTo>
                  <a:cubicBezTo>
                    <a:pt x="1" y="4"/>
                    <a:pt x="1" y="4"/>
                    <a:pt x="1" y="4"/>
                  </a:cubicBezTo>
                  <a:cubicBezTo>
                    <a:pt x="0" y="3"/>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1"/>
                    <a:pt x="91" y="2"/>
                  </a:cubicBezTo>
                  <a:cubicBezTo>
                    <a:pt x="91" y="2"/>
                    <a:pt x="91" y="2"/>
                    <a:pt x="91" y="2"/>
                  </a:cubicBezTo>
                  <a:cubicBezTo>
                    <a:pt x="90" y="83"/>
                    <a:pt x="90" y="83"/>
                    <a:pt x="90" y="83"/>
                  </a:cubicBezTo>
                  <a:cubicBezTo>
                    <a:pt x="90" y="84"/>
                    <a:pt x="88" y="85"/>
                    <a:pt x="87" y="85"/>
                  </a:cubicBezTo>
                  <a:cubicBezTo>
                    <a:pt x="87" y="85"/>
                    <a:pt x="87" y="85"/>
                    <a:pt x="87" y="85"/>
                  </a:cubicBezTo>
                  <a:cubicBezTo>
                    <a:pt x="7" y="85"/>
                    <a:pt x="7" y="85"/>
                    <a:pt x="7" y="85"/>
                  </a:cubicBezTo>
                  <a:close/>
                  <a:moveTo>
                    <a:pt x="10" y="80"/>
                  </a:moveTo>
                  <a:cubicBezTo>
                    <a:pt x="84" y="80"/>
                    <a:pt x="84" y="80"/>
                    <a:pt x="84" y="80"/>
                  </a:cubicBezTo>
                  <a:cubicBezTo>
                    <a:pt x="85" y="5"/>
                    <a:pt x="85" y="5"/>
                    <a:pt x="85" y="5"/>
                  </a:cubicBezTo>
                  <a:cubicBezTo>
                    <a:pt x="6" y="7"/>
                    <a:pt x="6" y="7"/>
                    <a:pt x="6" y="7"/>
                  </a:cubicBezTo>
                  <a:cubicBezTo>
                    <a:pt x="10" y="80"/>
                    <a:pt x="10" y="80"/>
                    <a:pt x="10"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62"/>
            <p:cNvSpPr/>
            <p:nvPr/>
          </p:nvSpPr>
          <p:spPr bwMode="auto">
            <a:xfrm>
              <a:off x="5009" y="1648"/>
              <a:ext cx="43" cy="185"/>
            </a:xfrm>
            <a:custGeom>
              <a:avLst/>
              <a:gdLst>
                <a:gd name="T0" fmla="*/ 0 w 43"/>
                <a:gd name="T1" fmla="*/ 0 h 185"/>
                <a:gd name="T2" fmla="*/ 36 w 43"/>
                <a:gd name="T3" fmla="*/ 28 h 185"/>
                <a:gd name="T4" fmla="*/ 43 w 43"/>
                <a:gd name="T5" fmla="*/ 185 h 185"/>
                <a:gd name="T6" fmla="*/ 10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63"/>
            <p:cNvSpPr>
              <a:spLocks noEditPoints="1"/>
            </p:cNvSpPr>
            <p:nvPr/>
          </p:nvSpPr>
          <p:spPr bwMode="auto">
            <a:xfrm>
              <a:off x="5005" y="1641"/>
              <a:ext cx="54" cy="199"/>
            </a:xfrm>
            <a:custGeom>
              <a:avLst/>
              <a:gdLst>
                <a:gd name="T0" fmla="*/ 6 w 23"/>
                <a:gd name="T1" fmla="*/ 84 h 84"/>
                <a:gd name="T2" fmla="*/ 3 w 23"/>
                <a:gd name="T3" fmla="*/ 81 h 84"/>
                <a:gd name="T4" fmla="*/ 3 w 23"/>
                <a:gd name="T5" fmla="*/ 81 h 84"/>
                <a:gd name="T6" fmla="*/ 0 w 23"/>
                <a:gd name="T7" fmla="*/ 3 h 84"/>
                <a:gd name="T8" fmla="*/ 2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9 h 84"/>
                <a:gd name="T40" fmla="*/ 18 w 23"/>
                <a:gd name="T41" fmla="*/ 79 h 84"/>
                <a:gd name="T42" fmla="*/ 15 w 23"/>
                <a:gd name="T43" fmla="*/ 16 h 84"/>
                <a:gd name="T44" fmla="*/ 5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3"/>
                    <a:pt x="2" y="3"/>
                    <a:pt x="2" y="3"/>
                  </a:cubicBez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9"/>
                  </a:moveTo>
                  <a:cubicBezTo>
                    <a:pt x="18" y="79"/>
                    <a:pt x="18" y="79"/>
                    <a:pt x="18" y="79"/>
                  </a:cubicBezTo>
                  <a:cubicBezTo>
                    <a:pt x="15" y="16"/>
                    <a:pt x="15" y="16"/>
                    <a:pt x="15" y="16"/>
                  </a:cubicBezTo>
                  <a:cubicBezTo>
                    <a:pt x="5" y="8"/>
                    <a:pt x="5" y="8"/>
                    <a:pt x="5"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64"/>
            <p:cNvSpPr/>
            <p:nvPr/>
          </p:nvSpPr>
          <p:spPr bwMode="auto">
            <a:xfrm>
              <a:off x="5009" y="1643"/>
              <a:ext cx="202" cy="33"/>
            </a:xfrm>
            <a:custGeom>
              <a:avLst/>
              <a:gdLst>
                <a:gd name="T0" fmla="*/ 0 w 202"/>
                <a:gd name="T1" fmla="*/ 5 h 33"/>
                <a:gd name="T2" fmla="*/ 36 w 202"/>
                <a:gd name="T3" fmla="*/ 33 h 33"/>
                <a:gd name="T4" fmla="*/ 202 w 202"/>
                <a:gd name="T5" fmla="*/ 33 h 33"/>
                <a:gd name="T6" fmla="*/ 202 w 202"/>
                <a:gd name="T7" fmla="*/ 0 h 33"/>
                <a:gd name="T8" fmla="*/ 0 w 202"/>
                <a:gd name="T9" fmla="*/ 5 h 33"/>
              </a:gdLst>
              <a:ahLst/>
              <a:cxnLst>
                <a:cxn ang="0">
                  <a:pos x="T0" y="T1"/>
                </a:cxn>
                <a:cxn ang="0">
                  <a:pos x="T2" y="T3"/>
                </a:cxn>
                <a:cxn ang="0">
                  <a:pos x="T4" y="T5"/>
                </a:cxn>
                <a:cxn ang="0">
                  <a:pos x="T6" y="T7"/>
                </a:cxn>
                <a:cxn ang="0">
                  <a:pos x="T8" y="T9"/>
                </a:cxn>
              </a:cxnLst>
              <a:rect l="0" t="0" r="r" b="b"/>
              <a:pathLst>
                <a:path w="202" h="33">
                  <a:moveTo>
                    <a:pt x="0" y="5"/>
                  </a:moveTo>
                  <a:lnTo>
                    <a:pt x="36" y="33"/>
                  </a:lnTo>
                  <a:lnTo>
                    <a:pt x="202" y="33"/>
                  </a:lnTo>
                  <a:lnTo>
                    <a:pt x="202"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65"/>
            <p:cNvSpPr>
              <a:spLocks noEditPoints="1"/>
            </p:cNvSpPr>
            <p:nvPr/>
          </p:nvSpPr>
          <p:spPr bwMode="auto">
            <a:xfrm>
              <a:off x="5002" y="1638"/>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3 h 19"/>
                <a:gd name="T34" fmla="*/ 85 w 91"/>
                <a:gd name="T35" fmla="*/ 13 h 19"/>
                <a:gd name="T36" fmla="*/ 85 w 91"/>
                <a:gd name="T37" fmla="*/ 5 h 19"/>
                <a:gd name="T38" fmla="*/ 10 w 91"/>
                <a:gd name="T39" fmla="*/ 6 h 19"/>
                <a:gd name="T40" fmla="*/ 19 w 91"/>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7"/>
                    <a:pt x="89" y="18"/>
                    <a:pt x="88" y="19"/>
                  </a:cubicBezTo>
                  <a:cubicBezTo>
                    <a:pt x="88" y="19"/>
                    <a:pt x="88" y="19"/>
                    <a:pt x="88" y="19"/>
                  </a:cubicBezTo>
                  <a:cubicBezTo>
                    <a:pt x="18" y="19"/>
                    <a:pt x="18" y="19"/>
                    <a:pt x="18" y="19"/>
                  </a:cubicBezTo>
                  <a:cubicBezTo>
                    <a:pt x="17" y="18"/>
                    <a:pt x="17" y="18"/>
                    <a:pt x="17"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66"/>
            <p:cNvSpPr/>
            <p:nvPr/>
          </p:nvSpPr>
          <p:spPr bwMode="auto">
            <a:xfrm>
              <a:off x="4720"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67"/>
            <p:cNvSpPr>
              <a:spLocks noEditPoints="1"/>
            </p:cNvSpPr>
            <p:nvPr/>
          </p:nvSpPr>
          <p:spPr bwMode="auto">
            <a:xfrm>
              <a:off x="4713" y="1911"/>
              <a:ext cx="216" cy="204"/>
            </a:xfrm>
            <a:custGeom>
              <a:avLst/>
              <a:gdLst>
                <a:gd name="T0" fmla="*/ 87 w 91"/>
                <a:gd name="T1" fmla="*/ 86 h 86"/>
                <a:gd name="T2" fmla="*/ 7 w 91"/>
                <a:gd name="T3" fmla="*/ 85 h 86"/>
                <a:gd name="T4" fmla="*/ 4 w 91"/>
                <a:gd name="T5" fmla="*/ 83 h 86"/>
                <a:gd name="T6" fmla="*/ 4 w 91"/>
                <a:gd name="T7" fmla="*/ 83 h 86"/>
                <a:gd name="T8" fmla="*/ 0 w 91"/>
                <a:gd name="T9" fmla="*/ 4 h 86"/>
                <a:gd name="T10" fmla="*/ 1 w 91"/>
                <a:gd name="T11" fmla="*/ 2 h 86"/>
                <a:gd name="T12" fmla="*/ 1 w 91"/>
                <a:gd name="T13" fmla="*/ 2 h 86"/>
                <a:gd name="T14" fmla="*/ 3 w 91"/>
                <a:gd name="T15" fmla="*/ 2 h 86"/>
                <a:gd name="T16" fmla="*/ 3 w 91"/>
                <a:gd name="T17" fmla="*/ 2 h 86"/>
                <a:gd name="T18" fmla="*/ 88 w 91"/>
                <a:gd name="T19" fmla="*/ 0 h 86"/>
                <a:gd name="T20" fmla="*/ 90 w 91"/>
                <a:gd name="T21" fmla="*/ 1 h 86"/>
                <a:gd name="T22" fmla="*/ 90 w 91"/>
                <a:gd name="T23" fmla="*/ 1 h 86"/>
                <a:gd name="T24" fmla="*/ 90 w 91"/>
                <a:gd name="T25" fmla="*/ 3 h 86"/>
                <a:gd name="T26" fmla="*/ 90 w 91"/>
                <a:gd name="T27" fmla="*/ 3 h 86"/>
                <a:gd name="T28" fmla="*/ 89 w 91"/>
                <a:gd name="T29" fmla="*/ 83 h 86"/>
                <a:gd name="T30" fmla="*/ 87 w 91"/>
                <a:gd name="T31" fmla="*/ 86 h 86"/>
                <a:gd name="T32" fmla="*/ 87 w 91"/>
                <a:gd name="T33" fmla="*/ 86 h 86"/>
                <a:gd name="T34" fmla="*/ 87 w 91"/>
                <a:gd name="T35" fmla="*/ 86 h 86"/>
                <a:gd name="T36" fmla="*/ 9 w 91"/>
                <a:gd name="T37" fmla="*/ 80 h 86"/>
                <a:gd name="T38" fmla="*/ 84 w 91"/>
                <a:gd name="T39" fmla="*/ 80 h 86"/>
                <a:gd name="T40" fmla="*/ 85 w 91"/>
                <a:gd name="T41" fmla="*/ 5 h 86"/>
                <a:gd name="T42" fmla="*/ 6 w 91"/>
                <a:gd name="T43" fmla="*/ 7 h 86"/>
                <a:gd name="T44" fmla="*/ 9 w 91"/>
                <a:gd name="T45"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86">
                  <a:moveTo>
                    <a:pt x="87" y="86"/>
                  </a:moveTo>
                  <a:cubicBezTo>
                    <a:pt x="7" y="85"/>
                    <a:pt x="7" y="85"/>
                    <a:pt x="7" y="85"/>
                  </a:cubicBez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87" y="86"/>
                    <a:pt x="87" y="86"/>
                    <a:pt x="87" y="86"/>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68"/>
            <p:cNvSpPr/>
            <p:nvPr/>
          </p:nvSpPr>
          <p:spPr bwMode="auto">
            <a:xfrm>
              <a:off x="4720"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69"/>
            <p:cNvSpPr>
              <a:spLocks noEditPoints="1"/>
            </p:cNvSpPr>
            <p:nvPr/>
          </p:nvSpPr>
          <p:spPr bwMode="auto">
            <a:xfrm>
              <a:off x="4713" y="1913"/>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70"/>
            <p:cNvSpPr/>
            <p:nvPr/>
          </p:nvSpPr>
          <p:spPr bwMode="auto">
            <a:xfrm>
              <a:off x="4720"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71"/>
            <p:cNvSpPr>
              <a:spLocks noEditPoints="1"/>
            </p:cNvSpPr>
            <p:nvPr/>
          </p:nvSpPr>
          <p:spPr bwMode="auto">
            <a:xfrm>
              <a:off x="4713" y="1911"/>
              <a:ext cx="216" cy="45"/>
            </a:xfrm>
            <a:custGeom>
              <a:avLst/>
              <a:gdLst>
                <a:gd name="T0" fmla="*/ 16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0 w 91"/>
                <a:gd name="T19" fmla="*/ 3 h 19"/>
                <a:gd name="T20" fmla="*/ 90 w 91"/>
                <a:gd name="T21" fmla="*/ 3 h 19"/>
                <a:gd name="T22" fmla="*/ 90 w 91"/>
                <a:gd name="T23" fmla="*/ 16 h 19"/>
                <a:gd name="T24" fmla="*/ 88 w 91"/>
                <a:gd name="T25" fmla="*/ 19 h 19"/>
                <a:gd name="T26" fmla="*/ 88 w 91"/>
                <a:gd name="T27" fmla="*/ 19 h 19"/>
                <a:gd name="T28" fmla="*/ 18 w 91"/>
                <a:gd name="T29" fmla="*/ 19 h 19"/>
                <a:gd name="T30" fmla="*/ 16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6"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72"/>
            <p:cNvSpPr/>
            <p:nvPr/>
          </p:nvSpPr>
          <p:spPr bwMode="auto">
            <a:xfrm>
              <a:off x="4995" y="1918"/>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73"/>
            <p:cNvSpPr>
              <a:spLocks noEditPoints="1"/>
            </p:cNvSpPr>
            <p:nvPr/>
          </p:nvSpPr>
          <p:spPr bwMode="auto">
            <a:xfrm>
              <a:off x="4990" y="1911"/>
              <a:ext cx="214"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74"/>
            <p:cNvSpPr/>
            <p:nvPr/>
          </p:nvSpPr>
          <p:spPr bwMode="auto">
            <a:xfrm>
              <a:off x="4995" y="1920"/>
              <a:ext cx="45" cy="188"/>
            </a:xfrm>
            <a:custGeom>
              <a:avLst/>
              <a:gdLst>
                <a:gd name="T0" fmla="*/ 0 w 45"/>
                <a:gd name="T1" fmla="*/ 0 h 188"/>
                <a:gd name="T2" fmla="*/ 38 w 45"/>
                <a:gd name="T3" fmla="*/ 31 h 188"/>
                <a:gd name="T4" fmla="*/ 45 w 45"/>
                <a:gd name="T5" fmla="*/ 188 h 188"/>
                <a:gd name="T6" fmla="*/ 10 w 45"/>
                <a:gd name="T7" fmla="*/ 188 h 188"/>
                <a:gd name="T8" fmla="*/ 0 w 45"/>
                <a:gd name="T9" fmla="*/ 0 h 188"/>
              </a:gdLst>
              <a:ahLst/>
              <a:cxnLst>
                <a:cxn ang="0">
                  <a:pos x="T0" y="T1"/>
                </a:cxn>
                <a:cxn ang="0">
                  <a:pos x="T2" y="T3"/>
                </a:cxn>
                <a:cxn ang="0">
                  <a:pos x="T4" y="T5"/>
                </a:cxn>
                <a:cxn ang="0">
                  <a:pos x="T6" y="T7"/>
                </a:cxn>
                <a:cxn ang="0">
                  <a:pos x="T8" y="T9"/>
                </a:cxn>
              </a:cxnLst>
              <a:rect l="0" t="0" r="r" b="b"/>
              <a:pathLst>
                <a:path w="45" h="188">
                  <a:moveTo>
                    <a:pt x="0" y="0"/>
                  </a:moveTo>
                  <a:lnTo>
                    <a:pt x="38" y="31"/>
                  </a:lnTo>
                  <a:lnTo>
                    <a:pt x="45"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75"/>
            <p:cNvSpPr>
              <a:spLocks noEditPoints="1"/>
            </p:cNvSpPr>
            <p:nvPr/>
          </p:nvSpPr>
          <p:spPr bwMode="auto">
            <a:xfrm>
              <a:off x="4990" y="1916"/>
              <a:ext cx="55"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76"/>
            <p:cNvSpPr/>
            <p:nvPr/>
          </p:nvSpPr>
          <p:spPr bwMode="auto">
            <a:xfrm>
              <a:off x="4995" y="1918"/>
              <a:ext cx="202" cy="33"/>
            </a:xfrm>
            <a:custGeom>
              <a:avLst/>
              <a:gdLst>
                <a:gd name="T0" fmla="*/ 0 w 202"/>
                <a:gd name="T1" fmla="*/ 2 h 33"/>
                <a:gd name="T2" fmla="*/ 38 w 202"/>
                <a:gd name="T3" fmla="*/ 33 h 33"/>
                <a:gd name="T4" fmla="*/ 202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8" y="33"/>
                  </a:lnTo>
                  <a:lnTo>
                    <a:pt x="202"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77"/>
            <p:cNvSpPr>
              <a:spLocks noEditPoints="1"/>
            </p:cNvSpPr>
            <p:nvPr/>
          </p:nvSpPr>
          <p:spPr bwMode="auto">
            <a:xfrm>
              <a:off x="4990" y="1911"/>
              <a:ext cx="214"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78"/>
            <p:cNvSpPr/>
            <p:nvPr/>
          </p:nvSpPr>
          <p:spPr bwMode="auto">
            <a:xfrm>
              <a:off x="5727" y="498"/>
              <a:ext cx="301" cy="275"/>
            </a:xfrm>
            <a:custGeom>
              <a:avLst/>
              <a:gdLst>
                <a:gd name="T0" fmla="*/ 109 w 301"/>
                <a:gd name="T1" fmla="*/ 0 h 275"/>
                <a:gd name="T2" fmla="*/ 105 w 301"/>
                <a:gd name="T3" fmla="*/ 104 h 275"/>
                <a:gd name="T4" fmla="*/ 0 w 301"/>
                <a:gd name="T5" fmla="*/ 107 h 275"/>
                <a:gd name="T6" fmla="*/ 7 w 301"/>
                <a:gd name="T7" fmla="*/ 192 h 275"/>
                <a:gd name="T8" fmla="*/ 105 w 301"/>
                <a:gd name="T9" fmla="*/ 187 h 275"/>
                <a:gd name="T10" fmla="*/ 112 w 301"/>
                <a:gd name="T11" fmla="*/ 275 h 275"/>
                <a:gd name="T12" fmla="*/ 202 w 301"/>
                <a:gd name="T13" fmla="*/ 275 h 275"/>
                <a:gd name="T14" fmla="*/ 202 w 301"/>
                <a:gd name="T15" fmla="*/ 192 h 275"/>
                <a:gd name="T16" fmla="*/ 301 w 301"/>
                <a:gd name="T17" fmla="*/ 187 h 275"/>
                <a:gd name="T18" fmla="*/ 301 w 301"/>
                <a:gd name="T19" fmla="*/ 104 h 275"/>
                <a:gd name="T20" fmla="*/ 192 w 301"/>
                <a:gd name="T21" fmla="*/ 104 h 275"/>
                <a:gd name="T22" fmla="*/ 185 w 301"/>
                <a:gd name="T23" fmla="*/ 7 h 275"/>
                <a:gd name="T24" fmla="*/ 109 w 301"/>
                <a:gd name="T2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275">
                  <a:moveTo>
                    <a:pt x="109" y="0"/>
                  </a:moveTo>
                  <a:lnTo>
                    <a:pt x="105" y="104"/>
                  </a:lnTo>
                  <a:lnTo>
                    <a:pt x="0" y="107"/>
                  </a:lnTo>
                  <a:lnTo>
                    <a:pt x="7" y="192"/>
                  </a:lnTo>
                  <a:lnTo>
                    <a:pt x="105" y="187"/>
                  </a:lnTo>
                  <a:lnTo>
                    <a:pt x="112" y="275"/>
                  </a:lnTo>
                  <a:lnTo>
                    <a:pt x="202" y="275"/>
                  </a:lnTo>
                  <a:lnTo>
                    <a:pt x="202" y="192"/>
                  </a:lnTo>
                  <a:lnTo>
                    <a:pt x="301" y="187"/>
                  </a:lnTo>
                  <a:lnTo>
                    <a:pt x="301" y="104"/>
                  </a:lnTo>
                  <a:lnTo>
                    <a:pt x="192" y="104"/>
                  </a:lnTo>
                  <a:lnTo>
                    <a:pt x="185" y="7"/>
                  </a:lnTo>
                  <a:lnTo>
                    <a:pt x="109"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79"/>
            <p:cNvSpPr>
              <a:spLocks noEditPoints="1"/>
            </p:cNvSpPr>
            <p:nvPr/>
          </p:nvSpPr>
          <p:spPr bwMode="auto">
            <a:xfrm>
              <a:off x="5720" y="491"/>
              <a:ext cx="315" cy="289"/>
            </a:xfrm>
            <a:custGeom>
              <a:avLst/>
              <a:gdLst>
                <a:gd name="T0" fmla="*/ 50 w 133"/>
                <a:gd name="T1" fmla="*/ 122 h 122"/>
                <a:gd name="T2" fmla="*/ 48 w 133"/>
                <a:gd name="T3" fmla="*/ 119 h 122"/>
                <a:gd name="T4" fmla="*/ 48 w 133"/>
                <a:gd name="T5" fmla="*/ 119 h 122"/>
                <a:gd name="T6" fmla="*/ 45 w 133"/>
                <a:gd name="T7" fmla="*/ 85 h 122"/>
                <a:gd name="T8" fmla="*/ 6 w 133"/>
                <a:gd name="T9" fmla="*/ 86 h 122"/>
                <a:gd name="T10" fmla="*/ 4 w 133"/>
                <a:gd name="T11" fmla="*/ 84 h 122"/>
                <a:gd name="T12" fmla="*/ 4 w 133"/>
                <a:gd name="T13" fmla="*/ 84 h 122"/>
                <a:gd name="T14" fmla="*/ 0 w 133"/>
                <a:gd name="T15" fmla="*/ 49 h 122"/>
                <a:gd name="T16" fmla="*/ 1 w 133"/>
                <a:gd name="T17" fmla="*/ 47 h 122"/>
                <a:gd name="T18" fmla="*/ 1 w 133"/>
                <a:gd name="T19" fmla="*/ 47 h 122"/>
                <a:gd name="T20" fmla="*/ 3 w 133"/>
                <a:gd name="T21" fmla="*/ 46 h 122"/>
                <a:gd name="T22" fmla="*/ 3 w 133"/>
                <a:gd name="T23" fmla="*/ 46 h 122"/>
                <a:gd name="T24" fmla="*/ 45 w 133"/>
                <a:gd name="T25" fmla="*/ 44 h 122"/>
                <a:gd name="T26" fmla="*/ 46 w 133"/>
                <a:gd name="T27" fmla="*/ 3 h 122"/>
                <a:gd name="T28" fmla="*/ 47 w 133"/>
                <a:gd name="T29" fmla="*/ 1 h 122"/>
                <a:gd name="T30" fmla="*/ 47 w 133"/>
                <a:gd name="T31" fmla="*/ 1 h 122"/>
                <a:gd name="T32" fmla="*/ 49 w 133"/>
                <a:gd name="T33" fmla="*/ 0 h 122"/>
                <a:gd name="T34" fmla="*/ 49 w 133"/>
                <a:gd name="T35" fmla="*/ 0 h 122"/>
                <a:gd name="T36" fmla="*/ 82 w 133"/>
                <a:gd name="T37" fmla="*/ 4 h 122"/>
                <a:gd name="T38" fmla="*/ 84 w 133"/>
                <a:gd name="T39" fmla="*/ 6 h 122"/>
                <a:gd name="T40" fmla="*/ 84 w 133"/>
                <a:gd name="T41" fmla="*/ 6 h 122"/>
                <a:gd name="T42" fmla="*/ 87 w 133"/>
                <a:gd name="T43" fmla="*/ 45 h 122"/>
                <a:gd name="T44" fmla="*/ 130 w 133"/>
                <a:gd name="T45" fmla="*/ 44 h 122"/>
                <a:gd name="T46" fmla="*/ 132 w 133"/>
                <a:gd name="T47" fmla="*/ 45 h 122"/>
                <a:gd name="T48" fmla="*/ 132 w 133"/>
                <a:gd name="T49" fmla="*/ 45 h 122"/>
                <a:gd name="T50" fmla="*/ 133 w 133"/>
                <a:gd name="T51" fmla="*/ 47 h 122"/>
                <a:gd name="T52" fmla="*/ 133 w 133"/>
                <a:gd name="T53" fmla="*/ 47 h 122"/>
                <a:gd name="T54" fmla="*/ 133 w 133"/>
                <a:gd name="T55" fmla="*/ 82 h 122"/>
                <a:gd name="T56" fmla="*/ 130 w 133"/>
                <a:gd name="T57" fmla="*/ 85 h 122"/>
                <a:gd name="T58" fmla="*/ 130 w 133"/>
                <a:gd name="T59" fmla="*/ 85 h 122"/>
                <a:gd name="T60" fmla="*/ 91 w 133"/>
                <a:gd name="T61" fmla="*/ 87 h 122"/>
                <a:gd name="T62" fmla="*/ 91 w 133"/>
                <a:gd name="T63" fmla="*/ 119 h 122"/>
                <a:gd name="T64" fmla="*/ 90 w 133"/>
                <a:gd name="T65" fmla="*/ 121 h 122"/>
                <a:gd name="T66" fmla="*/ 90 w 133"/>
                <a:gd name="T67" fmla="*/ 121 h 122"/>
                <a:gd name="T68" fmla="*/ 88 w 133"/>
                <a:gd name="T69" fmla="*/ 122 h 122"/>
                <a:gd name="T70" fmla="*/ 88 w 133"/>
                <a:gd name="T71" fmla="*/ 122 h 122"/>
                <a:gd name="T72" fmla="*/ 50 w 133"/>
                <a:gd name="T73" fmla="*/ 122 h 122"/>
                <a:gd name="T74" fmla="*/ 50 w 133"/>
                <a:gd name="T75" fmla="*/ 82 h 122"/>
                <a:gd name="T76" fmla="*/ 53 w 133"/>
                <a:gd name="T77" fmla="*/ 117 h 122"/>
                <a:gd name="T78" fmla="*/ 85 w 133"/>
                <a:gd name="T79" fmla="*/ 117 h 122"/>
                <a:gd name="T80" fmla="*/ 86 w 133"/>
                <a:gd name="T81" fmla="*/ 84 h 122"/>
                <a:gd name="T82" fmla="*/ 88 w 133"/>
                <a:gd name="T83" fmla="*/ 81 h 122"/>
                <a:gd name="T84" fmla="*/ 88 w 133"/>
                <a:gd name="T85" fmla="*/ 81 h 122"/>
                <a:gd name="T86" fmla="*/ 127 w 133"/>
                <a:gd name="T87" fmla="*/ 80 h 122"/>
                <a:gd name="T88" fmla="*/ 128 w 133"/>
                <a:gd name="T89" fmla="*/ 49 h 122"/>
                <a:gd name="T90" fmla="*/ 84 w 133"/>
                <a:gd name="T91" fmla="*/ 50 h 122"/>
                <a:gd name="T92" fmla="*/ 81 w 133"/>
                <a:gd name="T93" fmla="*/ 48 h 122"/>
                <a:gd name="T94" fmla="*/ 81 w 133"/>
                <a:gd name="T95" fmla="*/ 48 h 122"/>
                <a:gd name="T96" fmla="*/ 79 w 133"/>
                <a:gd name="T97" fmla="*/ 9 h 122"/>
                <a:gd name="T98" fmla="*/ 51 w 133"/>
                <a:gd name="T99" fmla="*/ 6 h 122"/>
                <a:gd name="T100" fmla="*/ 50 w 133"/>
                <a:gd name="T101" fmla="*/ 47 h 122"/>
                <a:gd name="T102" fmla="*/ 47 w 133"/>
                <a:gd name="T103" fmla="*/ 49 h 122"/>
                <a:gd name="T104" fmla="*/ 47 w 133"/>
                <a:gd name="T105" fmla="*/ 49 h 122"/>
                <a:gd name="T106" fmla="*/ 6 w 133"/>
                <a:gd name="T107" fmla="*/ 51 h 122"/>
                <a:gd name="T108" fmla="*/ 9 w 133"/>
                <a:gd name="T109" fmla="*/ 81 h 122"/>
                <a:gd name="T110" fmla="*/ 47 w 133"/>
                <a:gd name="T111" fmla="*/ 80 h 122"/>
                <a:gd name="T112" fmla="*/ 47 w 133"/>
                <a:gd name="T113" fmla="*/ 80 h 122"/>
                <a:gd name="T114" fmla="*/ 47 w 133"/>
                <a:gd name="T115" fmla="*/ 80 h 122"/>
                <a:gd name="T116" fmla="*/ 50 w 133"/>
                <a:gd name="T117" fmla="*/ 82 h 122"/>
                <a:gd name="T118" fmla="*/ 49 w 133"/>
                <a:gd name="T119" fmla="*/ 6 h 122"/>
                <a:gd name="T120" fmla="*/ 49 w 133"/>
                <a:gd name="T121" fmla="*/ 3 h 122"/>
                <a:gd name="T122" fmla="*/ 49 w 133"/>
                <a:gd name="T123"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3" h="122">
                  <a:moveTo>
                    <a:pt x="50" y="122"/>
                  </a:moveTo>
                  <a:cubicBezTo>
                    <a:pt x="49" y="122"/>
                    <a:pt x="48" y="121"/>
                    <a:pt x="48" y="119"/>
                  </a:cubicBezTo>
                  <a:cubicBezTo>
                    <a:pt x="48" y="119"/>
                    <a:pt x="48" y="119"/>
                    <a:pt x="48" y="119"/>
                  </a:cubicBezTo>
                  <a:cubicBezTo>
                    <a:pt x="45" y="85"/>
                    <a:pt x="45" y="85"/>
                    <a:pt x="45" y="85"/>
                  </a:cubicBezTo>
                  <a:cubicBezTo>
                    <a:pt x="6" y="86"/>
                    <a:pt x="6" y="86"/>
                    <a:pt x="6" y="86"/>
                  </a:cubicBezTo>
                  <a:cubicBezTo>
                    <a:pt x="5" y="86"/>
                    <a:pt x="4" y="85"/>
                    <a:pt x="4" y="84"/>
                  </a:cubicBezTo>
                  <a:cubicBezTo>
                    <a:pt x="4" y="84"/>
                    <a:pt x="4" y="84"/>
                    <a:pt x="4" y="84"/>
                  </a:cubicBezTo>
                  <a:cubicBezTo>
                    <a:pt x="0" y="49"/>
                    <a:pt x="0" y="49"/>
                    <a:pt x="0" y="49"/>
                  </a:cubicBezTo>
                  <a:cubicBezTo>
                    <a:pt x="0" y="48"/>
                    <a:pt x="1" y="47"/>
                    <a:pt x="1" y="47"/>
                  </a:cubicBezTo>
                  <a:cubicBezTo>
                    <a:pt x="1" y="47"/>
                    <a:pt x="1" y="47"/>
                    <a:pt x="1" y="47"/>
                  </a:cubicBezTo>
                  <a:cubicBezTo>
                    <a:pt x="2" y="46"/>
                    <a:pt x="2" y="46"/>
                    <a:pt x="3" y="46"/>
                  </a:cubicBezTo>
                  <a:cubicBezTo>
                    <a:pt x="3" y="46"/>
                    <a:pt x="3" y="46"/>
                    <a:pt x="3" y="46"/>
                  </a:cubicBezTo>
                  <a:cubicBezTo>
                    <a:pt x="45" y="44"/>
                    <a:pt x="45" y="44"/>
                    <a:pt x="45" y="44"/>
                  </a:cubicBezTo>
                  <a:cubicBezTo>
                    <a:pt x="46" y="3"/>
                    <a:pt x="46" y="3"/>
                    <a:pt x="46" y="3"/>
                  </a:cubicBezTo>
                  <a:cubicBezTo>
                    <a:pt x="46" y="2"/>
                    <a:pt x="47" y="1"/>
                    <a:pt x="47" y="1"/>
                  </a:cubicBezTo>
                  <a:cubicBezTo>
                    <a:pt x="47" y="1"/>
                    <a:pt x="47" y="1"/>
                    <a:pt x="47" y="1"/>
                  </a:cubicBezTo>
                  <a:cubicBezTo>
                    <a:pt x="48" y="0"/>
                    <a:pt x="48" y="0"/>
                    <a:pt x="49" y="0"/>
                  </a:cubicBezTo>
                  <a:cubicBezTo>
                    <a:pt x="49" y="0"/>
                    <a:pt x="49" y="0"/>
                    <a:pt x="49" y="0"/>
                  </a:cubicBezTo>
                  <a:cubicBezTo>
                    <a:pt x="82" y="4"/>
                    <a:pt x="82" y="4"/>
                    <a:pt x="82" y="4"/>
                  </a:cubicBezTo>
                  <a:cubicBezTo>
                    <a:pt x="83" y="4"/>
                    <a:pt x="84" y="5"/>
                    <a:pt x="84" y="6"/>
                  </a:cubicBezTo>
                  <a:cubicBezTo>
                    <a:pt x="84" y="6"/>
                    <a:pt x="84" y="6"/>
                    <a:pt x="84" y="6"/>
                  </a:cubicBezTo>
                  <a:cubicBezTo>
                    <a:pt x="87" y="45"/>
                    <a:pt x="87" y="45"/>
                    <a:pt x="87" y="45"/>
                  </a:cubicBezTo>
                  <a:cubicBezTo>
                    <a:pt x="130" y="44"/>
                    <a:pt x="130" y="44"/>
                    <a:pt x="130" y="44"/>
                  </a:cubicBezTo>
                  <a:cubicBezTo>
                    <a:pt x="131" y="44"/>
                    <a:pt x="132" y="44"/>
                    <a:pt x="132" y="45"/>
                  </a:cubicBezTo>
                  <a:cubicBezTo>
                    <a:pt x="132" y="45"/>
                    <a:pt x="132" y="45"/>
                    <a:pt x="132" y="45"/>
                  </a:cubicBezTo>
                  <a:cubicBezTo>
                    <a:pt x="133" y="45"/>
                    <a:pt x="133" y="46"/>
                    <a:pt x="133" y="47"/>
                  </a:cubicBezTo>
                  <a:cubicBezTo>
                    <a:pt x="133" y="47"/>
                    <a:pt x="133" y="47"/>
                    <a:pt x="133" y="47"/>
                  </a:cubicBezTo>
                  <a:cubicBezTo>
                    <a:pt x="133" y="82"/>
                    <a:pt x="133" y="82"/>
                    <a:pt x="133" y="82"/>
                  </a:cubicBezTo>
                  <a:cubicBezTo>
                    <a:pt x="132" y="84"/>
                    <a:pt x="131" y="85"/>
                    <a:pt x="130" y="85"/>
                  </a:cubicBezTo>
                  <a:cubicBezTo>
                    <a:pt x="130" y="85"/>
                    <a:pt x="130" y="85"/>
                    <a:pt x="130" y="85"/>
                  </a:cubicBezTo>
                  <a:cubicBezTo>
                    <a:pt x="91" y="87"/>
                    <a:pt x="91" y="87"/>
                    <a:pt x="91" y="87"/>
                  </a:cubicBezTo>
                  <a:cubicBezTo>
                    <a:pt x="91" y="119"/>
                    <a:pt x="91" y="119"/>
                    <a:pt x="91" y="119"/>
                  </a:cubicBezTo>
                  <a:cubicBezTo>
                    <a:pt x="91" y="120"/>
                    <a:pt x="90" y="121"/>
                    <a:pt x="90" y="121"/>
                  </a:cubicBezTo>
                  <a:cubicBezTo>
                    <a:pt x="90" y="121"/>
                    <a:pt x="90" y="121"/>
                    <a:pt x="90" y="121"/>
                  </a:cubicBezTo>
                  <a:cubicBezTo>
                    <a:pt x="89" y="122"/>
                    <a:pt x="89" y="122"/>
                    <a:pt x="88" y="122"/>
                  </a:cubicBezTo>
                  <a:cubicBezTo>
                    <a:pt x="88" y="122"/>
                    <a:pt x="88" y="122"/>
                    <a:pt x="88" y="122"/>
                  </a:cubicBezTo>
                  <a:cubicBezTo>
                    <a:pt x="50" y="122"/>
                    <a:pt x="50" y="122"/>
                    <a:pt x="50" y="122"/>
                  </a:cubicBezTo>
                  <a:close/>
                  <a:moveTo>
                    <a:pt x="50" y="82"/>
                  </a:moveTo>
                  <a:cubicBezTo>
                    <a:pt x="53" y="117"/>
                    <a:pt x="53" y="117"/>
                    <a:pt x="53" y="117"/>
                  </a:cubicBezTo>
                  <a:cubicBezTo>
                    <a:pt x="85" y="117"/>
                    <a:pt x="85" y="117"/>
                    <a:pt x="85" y="117"/>
                  </a:cubicBezTo>
                  <a:cubicBezTo>
                    <a:pt x="86" y="84"/>
                    <a:pt x="86" y="84"/>
                    <a:pt x="86" y="84"/>
                  </a:cubicBezTo>
                  <a:cubicBezTo>
                    <a:pt x="86" y="83"/>
                    <a:pt x="87" y="81"/>
                    <a:pt x="88" y="81"/>
                  </a:cubicBezTo>
                  <a:cubicBezTo>
                    <a:pt x="88" y="81"/>
                    <a:pt x="88" y="81"/>
                    <a:pt x="88" y="81"/>
                  </a:cubicBezTo>
                  <a:cubicBezTo>
                    <a:pt x="127" y="80"/>
                    <a:pt x="127" y="80"/>
                    <a:pt x="127" y="80"/>
                  </a:cubicBezTo>
                  <a:cubicBezTo>
                    <a:pt x="128" y="49"/>
                    <a:pt x="128" y="49"/>
                    <a:pt x="128" y="49"/>
                  </a:cubicBezTo>
                  <a:cubicBezTo>
                    <a:pt x="84" y="50"/>
                    <a:pt x="84" y="50"/>
                    <a:pt x="84" y="50"/>
                  </a:cubicBezTo>
                  <a:cubicBezTo>
                    <a:pt x="83" y="50"/>
                    <a:pt x="82" y="49"/>
                    <a:pt x="81" y="48"/>
                  </a:cubicBezTo>
                  <a:cubicBezTo>
                    <a:pt x="81" y="48"/>
                    <a:pt x="81" y="48"/>
                    <a:pt x="81" y="48"/>
                  </a:cubicBezTo>
                  <a:cubicBezTo>
                    <a:pt x="79" y="9"/>
                    <a:pt x="79" y="9"/>
                    <a:pt x="79" y="9"/>
                  </a:cubicBezTo>
                  <a:cubicBezTo>
                    <a:pt x="51" y="6"/>
                    <a:pt x="51" y="6"/>
                    <a:pt x="51" y="6"/>
                  </a:cubicBezTo>
                  <a:cubicBezTo>
                    <a:pt x="50" y="47"/>
                    <a:pt x="50" y="47"/>
                    <a:pt x="50" y="47"/>
                  </a:cubicBezTo>
                  <a:cubicBezTo>
                    <a:pt x="50" y="48"/>
                    <a:pt x="49" y="49"/>
                    <a:pt x="47" y="49"/>
                  </a:cubicBezTo>
                  <a:cubicBezTo>
                    <a:pt x="47" y="49"/>
                    <a:pt x="47" y="49"/>
                    <a:pt x="47" y="49"/>
                  </a:cubicBezTo>
                  <a:cubicBezTo>
                    <a:pt x="6" y="51"/>
                    <a:pt x="6" y="51"/>
                    <a:pt x="6" y="51"/>
                  </a:cubicBezTo>
                  <a:cubicBezTo>
                    <a:pt x="9" y="81"/>
                    <a:pt x="9" y="81"/>
                    <a:pt x="9" y="81"/>
                  </a:cubicBezTo>
                  <a:cubicBezTo>
                    <a:pt x="47" y="80"/>
                    <a:pt x="47" y="80"/>
                    <a:pt x="47" y="80"/>
                  </a:cubicBezTo>
                  <a:cubicBezTo>
                    <a:pt x="47" y="80"/>
                    <a:pt x="47" y="80"/>
                    <a:pt x="47" y="80"/>
                  </a:cubicBezTo>
                  <a:cubicBezTo>
                    <a:pt x="47" y="80"/>
                    <a:pt x="47" y="80"/>
                    <a:pt x="47" y="80"/>
                  </a:cubicBezTo>
                  <a:cubicBezTo>
                    <a:pt x="48" y="80"/>
                    <a:pt x="49" y="81"/>
                    <a:pt x="50" y="82"/>
                  </a:cubicBezTo>
                  <a:close/>
                  <a:moveTo>
                    <a:pt x="49" y="6"/>
                  </a:moveTo>
                  <a:cubicBezTo>
                    <a:pt x="49" y="3"/>
                    <a:pt x="49" y="3"/>
                    <a:pt x="49" y="3"/>
                  </a:cubicBezTo>
                  <a:cubicBezTo>
                    <a:pt x="49" y="6"/>
                    <a:pt x="49" y="6"/>
                    <a:pt x="49"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80"/>
            <p:cNvSpPr/>
            <p:nvPr/>
          </p:nvSpPr>
          <p:spPr bwMode="auto">
            <a:xfrm>
              <a:off x="5647" y="1778"/>
              <a:ext cx="388" cy="493"/>
            </a:xfrm>
            <a:custGeom>
              <a:avLst/>
              <a:gdLst>
                <a:gd name="T0" fmla="*/ 0 w 388"/>
                <a:gd name="T1" fmla="*/ 493 h 493"/>
                <a:gd name="T2" fmla="*/ 2 w 388"/>
                <a:gd name="T3" fmla="*/ 0 h 493"/>
                <a:gd name="T4" fmla="*/ 381 w 388"/>
                <a:gd name="T5" fmla="*/ 0 h 493"/>
                <a:gd name="T6" fmla="*/ 388 w 388"/>
                <a:gd name="T7" fmla="*/ 493 h 493"/>
                <a:gd name="T8" fmla="*/ 0 w 388"/>
                <a:gd name="T9" fmla="*/ 493 h 493"/>
              </a:gdLst>
              <a:ahLst/>
              <a:cxnLst>
                <a:cxn ang="0">
                  <a:pos x="T0" y="T1"/>
                </a:cxn>
                <a:cxn ang="0">
                  <a:pos x="T2" y="T3"/>
                </a:cxn>
                <a:cxn ang="0">
                  <a:pos x="T4" y="T5"/>
                </a:cxn>
                <a:cxn ang="0">
                  <a:pos x="T6" y="T7"/>
                </a:cxn>
                <a:cxn ang="0">
                  <a:pos x="T8" y="T9"/>
                </a:cxn>
              </a:cxnLst>
              <a:rect l="0" t="0" r="r" b="b"/>
              <a:pathLst>
                <a:path w="388" h="493">
                  <a:moveTo>
                    <a:pt x="0" y="493"/>
                  </a:moveTo>
                  <a:lnTo>
                    <a:pt x="2" y="0"/>
                  </a:lnTo>
                  <a:lnTo>
                    <a:pt x="381" y="0"/>
                  </a:lnTo>
                  <a:lnTo>
                    <a:pt x="388" y="493"/>
                  </a:lnTo>
                  <a:lnTo>
                    <a:pt x="0" y="493"/>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81"/>
            <p:cNvSpPr>
              <a:spLocks noEditPoints="1"/>
            </p:cNvSpPr>
            <p:nvPr/>
          </p:nvSpPr>
          <p:spPr bwMode="auto">
            <a:xfrm>
              <a:off x="5640" y="1771"/>
              <a:ext cx="400" cy="505"/>
            </a:xfrm>
            <a:custGeom>
              <a:avLst/>
              <a:gdLst>
                <a:gd name="T0" fmla="*/ 3 w 169"/>
                <a:gd name="T1" fmla="*/ 213 h 213"/>
                <a:gd name="T2" fmla="*/ 3 w 169"/>
                <a:gd name="T3" fmla="*/ 211 h 213"/>
                <a:gd name="T4" fmla="*/ 5 w 169"/>
                <a:gd name="T5" fmla="*/ 211 h 213"/>
                <a:gd name="T6" fmla="*/ 3 w 169"/>
                <a:gd name="T7" fmla="*/ 211 h 213"/>
                <a:gd name="T8" fmla="*/ 3 w 169"/>
                <a:gd name="T9" fmla="*/ 213 h 213"/>
                <a:gd name="T10" fmla="*/ 1 w 169"/>
                <a:gd name="T11" fmla="*/ 213 h 213"/>
                <a:gd name="T12" fmla="*/ 1 w 169"/>
                <a:gd name="T13" fmla="*/ 213 h 213"/>
                <a:gd name="T14" fmla="*/ 0 w 169"/>
                <a:gd name="T15" fmla="*/ 211 h 213"/>
                <a:gd name="T16" fmla="*/ 0 w 169"/>
                <a:gd name="T17" fmla="*/ 211 h 213"/>
                <a:gd name="T18" fmla="*/ 1 w 169"/>
                <a:gd name="T19" fmla="*/ 3 h 213"/>
                <a:gd name="T20" fmla="*/ 4 w 169"/>
                <a:gd name="T21" fmla="*/ 1 h 213"/>
                <a:gd name="T22" fmla="*/ 4 w 169"/>
                <a:gd name="T23" fmla="*/ 1 h 213"/>
                <a:gd name="T24" fmla="*/ 163 w 169"/>
                <a:gd name="T25" fmla="*/ 0 h 213"/>
                <a:gd name="T26" fmla="*/ 166 w 169"/>
                <a:gd name="T27" fmla="*/ 2 h 213"/>
                <a:gd name="T28" fmla="*/ 166 w 169"/>
                <a:gd name="T29" fmla="*/ 2 h 213"/>
                <a:gd name="T30" fmla="*/ 169 w 169"/>
                <a:gd name="T31" fmla="*/ 211 h 213"/>
                <a:gd name="T32" fmla="*/ 169 w 169"/>
                <a:gd name="T33" fmla="*/ 213 h 213"/>
                <a:gd name="T34" fmla="*/ 169 w 169"/>
                <a:gd name="T35" fmla="*/ 213 h 213"/>
                <a:gd name="T36" fmla="*/ 167 w 169"/>
                <a:gd name="T37" fmla="*/ 213 h 213"/>
                <a:gd name="T38" fmla="*/ 167 w 169"/>
                <a:gd name="T39" fmla="*/ 213 h 213"/>
                <a:gd name="T40" fmla="*/ 3 w 169"/>
                <a:gd name="T41" fmla="*/ 213 h 213"/>
                <a:gd name="T42" fmla="*/ 164 w 169"/>
                <a:gd name="T43" fmla="*/ 208 h 213"/>
                <a:gd name="T44" fmla="*/ 161 w 169"/>
                <a:gd name="T45" fmla="*/ 5 h 213"/>
                <a:gd name="T46" fmla="*/ 7 w 169"/>
                <a:gd name="T47" fmla="*/ 6 h 213"/>
                <a:gd name="T48" fmla="*/ 5 w 169"/>
                <a:gd name="T49" fmla="*/ 208 h 213"/>
                <a:gd name="T50" fmla="*/ 164 w 169"/>
                <a:gd name="T51"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213">
                  <a:moveTo>
                    <a:pt x="3" y="213"/>
                  </a:moveTo>
                  <a:cubicBezTo>
                    <a:pt x="3" y="211"/>
                    <a:pt x="3" y="211"/>
                    <a:pt x="3" y="211"/>
                  </a:cubicBezTo>
                  <a:cubicBezTo>
                    <a:pt x="5" y="211"/>
                    <a:pt x="5" y="211"/>
                    <a:pt x="5" y="211"/>
                  </a:cubicBezTo>
                  <a:cubicBezTo>
                    <a:pt x="3" y="211"/>
                    <a:pt x="3" y="211"/>
                    <a:pt x="3" y="211"/>
                  </a:cubicBezTo>
                  <a:cubicBezTo>
                    <a:pt x="3" y="213"/>
                    <a:pt x="3" y="213"/>
                    <a:pt x="3" y="213"/>
                  </a:cubicBezTo>
                  <a:cubicBezTo>
                    <a:pt x="2" y="213"/>
                    <a:pt x="1" y="213"/>
                    <a:pt x="1" y="213"/>
                  </a:cubicBezTo>
                  <a:cubicBezTo>
                    <a:pt x="1" y="213"/>
                    <a:pt x="1" y="213"/>
                    <a:pt x="1" y="213"/>
                  </a:cubicBezTo>
                  <a:cubicBezTo>
                    <a:pt x="0" y="212"/>
                    <a:pt x="0" y="212"/>
                    <a:pt x="0" y="211"/>
                  </a:cubicBezTo>
                  <a:cubicBezTo>
                    <a:pt x="0" y="211"/>
                    <a:pt x="0" y="211"/>
                    <a:pt x="0" y="211"/>
                  </a:cubicBezTo>
                  <a:cubicBezTo>
                    <a:pt x="1" y="3"/>
                    <a:pt x="1" y="3"/>
                    <a:pt x="1" y="3"/>
                  </a:cubicBezTo>
                  <a:cubicBezTo>
                    <a:pt x="1" y="2"/>
                    <a:pt x="3" y="1"/>
                    <a:pt x="4" y="1"/>
                  </a:cubicBezTo>
                  <a:cubicBezTo>
                    <a:pt x="4" y="1"/>
                    <a:pt x="4" y="1"/>
                    <a:pt x="4" y="1"/>
                  </a:cubicBezTo>
                  <a:cubicBezTo>
                    <a:pt x="163" y="0"/>
                    <a:pt x="163" y="0"/>
                    <a:pt x="163" y="0"/>
                  </a:cubicBezTo>
                  <a:cubicBezTo>
                    <a:pt x="165" y="0"/>
                    <a:pt x="166" y="1"/>
                    <a:pt x="166" y="2"/>
                  </a:cubicBezTo>
                  <a:cubicBezTo>
                    <a:pt x="166" y="2"/>
                    <a:pt x="166" y="2"/>
                    <a:pt x="166" y="2"/>
                  </a:cubicBezTo>
                  <a:cubicBezTo>
                    <a:pt x="169" y="211"/>
                    <a:pt x="169" y="211"/>
                    <a:pt x="169" y="211"/>
                  </a:cubicBezTo>
                  <a:cubicBezTo>
                    <a:pt x="169" y="212"/>
                    <a:pt x="169" y="212"/>
                    <a:pt x="169" y="213"/>
                  </a:cubicBezTo>
                  <a:cubicBezTo>
                    <a:pt x="169" y="213"/>
                    <a:pt x="169" y="213"/>
                    <a:pt x="169" y="213"/>
                  </a:cubicBezTo>
                  <a:cubicBezTo>
                    <a:pt x="168" y="213"/>
                    <a:pt x="167" y="213"/>
                    <a:pt x="167" y="213"/>
                  </a:cubicBezTo>
                  <a:cubicBezTo>
                    <a:pt x="167" y="213"/>
                    <a:pt x="167" y="213"/>
                    <a:pt x="167" y="213"/>
                  </a:cubicBezTo>
                  <a:cubicBezTo>
                    <a:pt x="3" y="213"/>
                    <a:pt x="3" y="213"/>
                    <a:pt x="3" y="213"/>
                  </a:cubicBezTo>
                  <a:close/>
                  <a:moveTo>
                    <a:pt x="164" y="208"/>
                  </a:moveTo>
                  <a:cubicBezTo>
                    <a:pt x="161" y="5"/>
                    <a:pt x="161" y="5"/>
                    <a:pt x="161" y="5"/>
                  </a:cubicBezTo>
                  <a:cubicBezTo>
                    <a:pt x="7" y="6"/>
                    <a:pt x="7" y="6"/>
                    <a:pt x="7" y="6"/>
                  </a:cubicBezTo>
                  <a:cubicBezTo>
                    <a:pt x="5" y="208"/>
                    <a:pt x="5" y="208"/>
                    <a:pt x="5" y="208"/>
                  </a:cubicBezTo>
                  <a:cubicBezTo>
                    <a:pt x="164" y="208"/>
                    <a:pt x="164" y="208"/>
                    <a:pt x="164" y="20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01" name="矩形 200"/>
          <p:cNvSpPr/>
          <p:nvPr/>
        </p:nvSpPr>
        <p:spPr>
          <a:xfrm>
            <a:off x="9174745" y="3288102"/>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2" name="矩形 201"/>
          <p:cNvSpPr/>
          <p:nvPr/>
        </p:nvSpPr>
        <p:spPr>
          <a:xfrm>
            <a:off x="9174745" y="3672602"/>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3" name="矩形 202"/>
          <p:cNvSpPr/>
          <p:nvPr/>
        </p:nvSpPr>
        <p:spPr>
          <a:xfrm>
            <a:off x="512077" y="3678238"/>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4" name="矩形 203"/>
          <p:cNvSpPr/>
          <p:nvPr/>
        </p:nvSpPr>
        <p:spPr>
          <a:xfrm>
            <a:off x="512077" y="3330028"/>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5" name="矩形 204"/>
          <p:cNvSpPr/>
          <p:nvPr/>
        </p:nvSpPr>
        <p:spPr>
          <a:xfrm>
            <a:off x="9174745" y="4968046"/>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6" name="矩形 205"/>
          <p:cNvSpPr/>
          <p:nvPr/>
        </p:nvSpPr>
        <p:spPr>
          <a:xfrm>
            <a:off x="9174745" y="5352546"/>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7" name="矩形 206"/>
          <p:cNvSpPr/>
          <p:nvPr/>
        </p:nvSpPr>
        <p:spPr>
          <a:xfrm>
            <a:off x="512077" y="5358182"/>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8" name="矩形 207"/>
          <p:cNvSpPr/>
          <p:nvPr/>
        </p:nvSpPr>
        <p:spPr>
          <a:xfrm>
            <a:off x="512077" y="5009972"/>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p:cTn id="11" dur="500" fill="hold"/>
                                        <p:tgtEl>
                                          <p:spTgt spid="60"/>
                                        </p:tgtEl>
                                        <p:attrNameLst>
                                          <p:attrName>ppt_w</p:attrName>
                                        </p:attrNameLst>
                                      </p:cBhvr>
                                      <p:tavLst>
                                        <p:tav tm="0">
                                          <p:val>
                                            <p:fltVal val="0"/>
                                          </p:val>
                                        </p:tav>
                                        <p:tav tm="100000">
                                          <p:val>
                                            <p:strVal val="#ppt_w"/>
                                          </p:val>
                                        </p:tav>
                                      </p:tavLst>
                                    </p:anim>
                                    <p:anim calcmode="lin" valueType="num">
                                      <p:cBhvr>
                                        <p:cTn id="12" dur="500" fill="hold"/>
                                        <p:tgtEl>
                                          <p:spTgt spid="60"/>
                                        </p:tgtEl>
                                        <p:attrNameLst>
                                          <p:attrName>ppt_h</p:attrName>
                                        </p:attrNameLst>
                                      </p:cBhvr>
                                      <p:tavLst>
                                        <p:tav tm="0">
                                          <p:val>
                                            <p:fltVal val="0"/>
                                          </p:val>
                                        </p:tav>
                                        <p:tav tm="100000">
                                          <p:val>
                                            <p:strVal val="#ppt_h"/>
                                          </p:val>
                                        </p:tav>
                                      </p:tavLst>
                                    </p:anim>
                                    <p:animEffect transition="in" filter="fade">
                                      <p:cBhvr>
                                        <p:cTn id="13" dur="500"/>
                                        <p:tgtEl>
                                          <p:spTgt spid="60"/>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barn(outVertical)">
                                      <p:cBhvr>
                                        <p:cTn id="17" dur="750"/>
                                        <p:tgtEl>
                                          <p:spTgt spid="37"/>
                                        </p:tgtEl>
                                      </p:cBhvr>
                                    </p:animEffect>
                                  </p:childTnLst>
                                </p:cTn>
                              </p:par>
                            </p:childTnLst>
                          </p:cTn>
                        </p:par>
                        <p:par>
                          <p:cTn id="18" fill="hold">
                            <p:stCondLst>
                              <p:cond delay="2000"/>
                            </p:stCondLst>
                            <p:childTnLst>
                              <p:par>
                                <p:cTn id="19" presetID="2" presetClass="entr" presetSubtype="8" fill="hold" grpId="0" nodeType="afterEffect">
                                  <p:stCondLst>
                                    <p:cond delay="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500" fill="hold"/>
                                        <p:tgtEl>
                                          <p:spTgt spid="59"/>
                                        </p:tgtEl>
                                        <p:attrNameLst>
                                          <p:attrName>ppt_x</p:attrName>
                                        </p:attrNameLst>
                                      </p:cBhvr>
                                      <p:tavLst>
                                        <p:tav tm="0">
                                          <p:val>
                                            <p:strVal val="0-#ppt_w/2"/>
                                          </p:val>
                                        </p:tav>
                                        <p:tav tm="100000">
                                          <p:val>
                                            <p:strVal val="#ppt_x"/>
                                          </p:val>
                                        </p:tav>
                                      </p:tavLst>
                                    </p:anim>
                                    <p:anim calcmode="lin" valueType="num">
                                      <p:cBhvr additive="base">
                                        <p:cTn id="22" dur="5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204"/>
                                        </p:tgtEl>
                                        <p:attrNameLst>
                                          <p:attrName>style.visibility</p:attrName>
                                        </p:attrNameLst>
                                      </p:cBhvr>
                                      <p:to>
                                        <p:strVal val="visible"/>
                                      </p:to>
                                    </p:set>
                                    <p:anim calcmode="lin" valueType="num">
                                      <p:cBhvr additive="base">
                                        <p:cTn id="25" dur="500" fill="hold"/>
                                        <p:tgtEl>
                                          <p:spTgt spid="204"/>
                                        </p:tgtEl>
                                        <p:attrNameLst>
                                          <p:attrName>ppt_x</p:attrName>
                                        </p:attrNameLst>
                                      </p:cBhvr>
                                      <p:tavLst>
                                        <p:tav tm="0">
                                          <p:val>
                                            <p:strVal val="0-#ppt_w/2"/>
                                          </p:val>
                                        </p:tav>
                                        <p:tav tm="100000">
                                          <p:val>
                                            <p:strVal val="#ppt_x"/>
                                          </p:val>
                                        </p:tav>
                                      </p:tavLst>
                                    </p:anim>
                                    <p:anim calcmode="lin" valueType="num">
                                      <p:cBhvr additive="base">
                                        <p:cTn id="26" dur="500" fill="hold"/>
                                        <p:tgtEl>
                                          <p:spTgt spid="20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208"/>
                                        </p:tgtEl>
                                        <p:attrNameLst>
                                          <p:attrName>style.visibility</p:attrName>
                                        </p:attrNameLst>
                                      </p:cBhvr>
                                      <p:to>
                                        <p:strVal val="visible"/>
                                      </p:to>
                                    </p:set>
                                    <p:anim calcmode="lin" valueType="num">
                                      <p:cBhvr additive="base">
                                        <p:cTn id="29" dur="500" fill="hold"/>
                                        <p:tgtEl>
                                          <p:spTgt spid="208"/>
                                        </p:tgtEl>
                                        <p:attrNameLst>
                                          <p:attrName>ppt_x</p:attrName>
                                        </p:attrNameLst>
                                      </p:cBhvr>
                                      <p:tavLst>
                                        <p:tav tm="0">
                                          <p:val>
                                            <p:strVal val="0-#ppt_w/2"/>
                                          </p:val>
                                        </p:tav>
                                        <p:tav tm="100000">
                                          <p:val>
                                            <p:strVal val="#ppt_x"/>
                                          </p:val>
                                        </p:tav>
                                      </p:tavLst>
                                    </p:anim>
                                    <p:anim calcmode="lin" valueType="num">
                                      <p:cBhvr additive="base">
                                        <p:cTn id="30" dur="500" fill="hold"/>
                                        <p:tgtEl>
                                          <p:spTgt spid="20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additive="base">
                                        <p:cTn id="33" dur="500" fill="hold"/>
                                        <p:tgtEl>
                                          <p:spTgt spid="53"/>
                                        </p:tgtEl>
                                        <p:attrNameLst>
                                          <p:attrName>ppt_x</p:attrName>
                                        </p:attrNameLst>
                                      </p:cBhvr>
                                      <p:tavLst>
                                        <p:tav tm="0">
                                          <p:val>
                                            <p:strVal val="0-#ppt_w/2"/>
                                          </p:val>
                                        </p:tav>
                                        <p:tav tm="100000">
                                          <p:val>
                                            <p:strVal val="#ppt_x"/>
                                          </p:val>
                                        </p:tav>
                                      </p:tavLst>
                                    </p:anim>
                                    <p:anim calcmode="lin" valueType="num">
                                      <p:cBhvr additive="base">
                                        <p:cTn id="34" dur="500" fill="hold"/>
                                        <p:tgtEl>
                                          <p:spTgt spid="5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01"/>
                                        </p:tgtEl>
                                        <p:attrNameLst>
                                          <p:attrName>style.visibility</p:attrName>
                                        </p:attrNameLst>
                                      </p:cBhvr>
                                      <p:to>
                                        <p:strVal val="visible"/>
                                      </p:to>
                                    </p:set>
                                    <p:anim calcmode="lin" valueType="num">
                                      <p:cBhvr additive="base">
                                        <p:cTn id="37" dur="500" fill="hold"/>
                                        <p:tgtEl>
                                          <p:spTgt spid="201"/>
                                        </p:tgtEl>
                                        <p:attrNameLst>
                                          <p:attrName>ppt_x</p:attrName>
                                        </p:attrNameLst>
                                      </p:cBhvr>
                                      <p:tavLst>
                                        <p:tav tm="0">
                                          <p:val>
                                            <p:strVal val="0-#ppt_w/2"/>
                                          </p:val>
                                        </p:tav>
                                        <p:tav tm="100000">
                                          <p:val>
                                            <p:strVal val="#ppt_x"/>
                                          </p:val>
                                        </p:tav>
                                      </p:tavLst>
                                    </p:anim>
                                    <p:anim calcmode="lin" valueType="num">
                                      <p:cBhvr additive="base">
                                        <p:cTn id="38" dur="500" fill="hold"/>
                                        <p:tgtEl>
                                          <p:spTgt spid="201"/>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205"/>
                                        </p:tgtEl>
                                        <p:attrNameLst>
                                          <p:attrName>style.visibility</p:attrName>
                                        </p:attrNameLst>
                                      </p:cBhvr>
                                      <p:to>
                                        <p:strVal val="visible"/>
                                      </p:to>
                                    </p:set>
                                    <p:anim calcmode="lin" valueType="num">
                                      <p:cBhvr additive="base">
                                        <p:cTn id="41" dur="500" fill="hold"/>
                                        <p:tgtEl>
                                          <p:spTgt spid="205"/>
                                        </p:tgtEl>
                                        <p:attrNameLst>
                                          <p:attrName>ppt_x</p:attrName>
                                        </p:attrNameLst>
                                      </p:cBhvr>
                                      <p:tavLst>
                                        <p:tav tm="0">
                                          <p:val>
                                            <p:strVal val="0-#ppt_w/2"/>
                                          </p:val>
                                        </p:tav>
                                        <p:tav tm="100000">
                                          <p:val>
                                            <p:strVal val="#ppt_x"/>
                                          </p:val>
                                        </p:tav>
                                      </p:tavLst>
                                    </p:anim>
                                    <p:anim calcmode="lin" valueType="num">
                                      <p:cBhvr additive="base">
                                        <p:cTn id="42" dur="500" fill="hold"/>
                                        <p:tgtEl>
                                          <p:spTgt spid="205"/>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22" presetClass="entr" presetSubtype="1" fill="hold" grpId="0" nodeType="after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up)">
                                      <p:cBhvr>
                                        <p:cTn id="46" dur="500"/>
                                        <p:tgtEl>
                                          <p:spTgt spid="5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03"/>
                                        </p:tgtEl>
                                        <p:attrNameLst>
                                          <p:attrName>style.visibility</p:attrName>
                                        </p:attrNameLst>
                                      </p:cBhvr>
                                      <p:to>
                                        <p:strVal val="visible"/>
                                      </p:to>
                                    </p:set>
                                    <p:animEffect transition="in" filter="wipe(up)">
                                      <p:cBhvr>
                                        <p:cTn id="49" dur="500"/>
                                        <p:tgtEl>
                                          <p:spTgt spid="203"/>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wipe(up)">
                                      <p:cBhvr>
                                        <p:cTn id="52" dur="500"/>
                                        <p:tgtEl>
                                          <p:spTgt spid="207"/>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55"/>
                                        </p:tgtEl>
                                        <p:attrNameLst>
                                          <p:attrName>style.visibility</p:attrName>
                                        </p:attrNameLst>
                                      </p:cBhvr>
                                      <p:to>
                                        <p:strVal val="visible"/>
                                      </p:to>
                                    </p:set>
                                    <p:animEffect transition="in" filter="wipe(up)">
                                      <p:cBhvr>
                                        <p:cTn id="55" dur="500"/>
                                        <p:tgtEl>
                                          <p:spTgt spid="5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02"/>
                                        </p:tgtEl>
                                        <p:attrNameLst>
                                          <p:attrName>style.visibility</p:attrName>
                                        </p:attrNameLst>
                                      </p:cBhvr>
                                      <p:to>
                                        <p:strVal val="visible"/>
                                      </p:to>
                                    </p:set>
                                    <p:animEffect transition="in" filter="wipe(up)">
                                      <p:cBhvr>
                                        <p:cTn id="58" dur="500"/>
                                        <p:tgtEl>
                                          <p:spTgt spid="202"/>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06"/>
                                        </p:tgtEl>
                                        <p:attrNameLst>
                                          <p:attrName>style.visibility</p:attrName>
                                        </p:attrNameLst>
                                      </p:cBhvr>
                                      <p:to>
                                        <p:strVal val="visible"/>
                                      </p:to>
                                    </p:set>
                                    <p:animEffect transition="in" filter="wipe(up)">
                                      <p:cBhvr>
                                        <p:cTn id="61"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53" grpId="0"/>
      <p:bldP spid="55" grpId="0"/>
      <p:bldP spid="57" grpId="0"/>
      <p:bldP spid="59" grpId="0"/>
      <p:bldP spid="201" grpId="0"/>
      <p:bldP spid="202" grpId="0"/>
      <p:bldP spid="203" grpId="0"/>
      <p:bldP spid="204" grpId="0"/>
      <p:bldP spid="205" grpId="0"/>
      <p:bldP spid="206" grpId="0"/>
      <p:bldP spid="207" grpId="0"/>
      <p:bldP spid="20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标题 1"/>
          <p:cNvSpPr txBox="1"/>
          <p:nvPr/>
        </p:nvSpPr>
        <p:spPr>
          <a:xfrm>
            <a:off x="1062038" y="365125"/>
            <a:ext cx="58303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lang="zh-CN" altLang="en-US" dirty="0" smtClean="0">
                <a:solidFill>
                  <a:srgbClr val="5A6478"/>
                </a:solidFill>
                <a:latin typeface="+mn-lt"/>
                <a:ea typeface="+mn-ea"/>
                <a:cs typeface="+mn-ea"/>
                <a:sym typeface="+mn-lt"/>
              </a:rPr>
              <a:t>输入相关标题文字</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grpSp>
        <p:nvGrpSpPr>
          <p:cNvPr id="30" name="组合 29"/>
          <p:cNvGrpSpPr/>
          <p:nvPr/>
        </p:nvGrpSpPr>
        <p:grpSpPr>
          <a:xfrm>
            <a:off x="1470499" y="1595070"/>
            <a:ext cx="2764985" cy="1569985"/>
            <a:chOff x="1470499" y="1595070"/>
            <a:chExt cx="2764985" cy="1569985"/>
          </a:xfrm>
        </p:grpSpPr>
        <p:sp>
          <p:nvSpPr>
            <p:cNvPr id="31" name="椭圆 31"/>
            <p:cNvSpPr/>
            <p:nvPr/>
          </p:nvSpPr>
          <p:spPr>
            <a:xfrm>
              <a:off x="1470499"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8AC65A"/>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32" name="TextBox 25"/>
            <p:cNvSpPr txBox="1"/>
            <p:nvPr/>
          </p:nvSpPr>
          <p:spPr>
            <a:xfrm>
              <a:off x="1596630" y="2207738"/>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33" name="TextBox 25"/>
            <p:cNvSpPr txBox="1"/>
            <p:nvPr/>
          </p:nvSpPr>
          <p:spPr>
            <a:xfrm>
              <a:off x="1596630" y="1845169"/>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Web </a:t>
              </a:r>
              <a:r>
                <a:rPr lang="en-US" sz="1865" b="1" dirty="0" smtClean="0">
                  <a:solidFill>
                    <a:schemeClr val="tx1">
                      <a:lumMod val="65000"/>
                      <a:lumOff val="35000"/>
                    </a:schemeClr>
                  </a:solidFill>
                  <a:latin typeface="+mn-lt"/>
                  <a:ea typeface="+mn-ea"/>
                  <a:cs typeface="+mn-ea"/>
                  <a:sym typeface="+mn-lt"/>
                </a:rPr>
                <a:t>Design</a:t>
              </a:r>
              <a:endParaRPr lang="en-US" sz="1200" dirty="0">
                <a:solidFill>
                  <a:schemeClr val="tx1">
                    <a:lumMod val="65000"/>
                    <a:lumOff val="35000"/>
                  </a:schemeClr>
                </a:solidFill>
                <a:latin typeface="+mn-lt"/>
                <a:ea typeface="+mn-ea"/>
                <a:cs typeface="+mn-ea"/>
                <a:sym typeface="+mn-lt"/>
              </a:endParaRPr>
            </a:p>
          </p:txBody>
        </p:sp>
      </p:grpSp>
      <p:grpSp>
        <p:nvGrpSpPr>
          <p:cNvPr id="34" name="组合 33"/>
          <p:cNvGrpSpPr/>
          <p:nvPr/>
        </p:nvGrpSpPr>
        <p:grpSpPr>
          <a:xfrm>
            <a:off x="4635020" y="1595070"/>
            <a:ext cx="2764985" cy="1569985"/>
            <a:chOff x="4635020" y="1595070"/>
            <a:chExt cx="2764985" cy="1569985"/>
          </a:xfrm>
        </p:grpSpPr>
        <p:sp>
          <p:nvSpPr>
            <p:cNvPr id="35" name="椭圆 31"/>
            <p:cNvSpPr/>
            <p:nvPr/>
          </p:nvSpPr>
          <p:spPr>
            <a:xfrm>
              <a:off x="4635020"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37" name="TextBox 33"/>
            <p:cNvSpPr txBox="1"/>
            <p:nvPr/>
          </p:nvSpPr>
          <p:spPr>
            <a:xfrm>
              <a:off x="4811619" y="2132166"/>
              <a:ext cx="2516836" cy="646331"/>
            </a:xfrm>
            <a:prstGeom prst="rect">
              <a:avLst/>
            </a:prstGeom>
            <a:noFill/>
            <a:ln>
              <a:noFill/>
            </a:ln>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38" name="TextBox 33"/>
            <p:cNvSpPr txBox="1"/>
            <p:nvPr/>
          </p:nvSpPr>
          <p:spPr>
            <a:xfrm>
              <a:off x="4811619" y="1769597"/>
              <a:ext cx="2516836" cy="379335"/>
            </a:xfrm>
            <a:prstGeom prst="rect">
              <a:avLst/>
            </a:prstGeom>
            <a:noFill/>
            <a:ln>
              <a:noFill/>
            </a:ln>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Mobile </a:t>
              </a:r>
              <a:r>
                <a:rPr lang="en-US" sz="1865" b="1" dirty="0" smtClean="0">
                  <a:solidFill>
                    <a:schemeClr val="tx1">
                      <a:lumMod val="65000"/>
                      <a:lumOff val="35000"/>
                    </a:schemeClr>
                  </a:solidFill>
                  <a:latin typeface="+mn-lt"/>
                  <a:ea typeface="+mn-ea"/>
                  <a:cs typeface="+mn-ea"/>
                  <a:sym typeface="+mn-lt"/>
                </a:rPr>
                <a:t>Apps</a:t>
              </a:r>
              <a:endParaRPr lang="en-US" sz="1200" dirty="0">
                <a:solidFill>
                  <a:schemeClr val="tx1">
                    <a:lumMod val="65000"/>
                    <a:lumOff val="35000"/>
                  </a:schemeClr>
                </a:solidFill>
                <a:latin typeface="+mn-lt"/>
                <a:ea typeface="+mn-ea"/>
                <a:cs typeface="+mn-ea"/>
                <a:sym typeface="+mn-lt"/>
              </a:endParaRPr>
            </a:p>
          </p:txBody>
        </p:sp>
      </p:grpSp>
      <p:grpSp>
        <p:nvGrpSpPr>
          <p:cNvPr id="39" name="组合 38"/>
          <p:cNvGrpSpPr/>
          <p:nvPr/>
        </p:nvGrpSpPr>
        <p:grpSpPr>
          <a:xfrm>
            <a:off x="7823247" y="1566042"/>
            <a:ext cx="2764985" cy="1569985"/>
            <a:chOff x="7823247" y="1566042"/>
            <a:chExt cx="2764985" cy="1569985"/>
          </a:xfrm>
        </p:grpSpPr>
        <p:sp>
          <p:nvSpPr>
            <p:cNvPr id="40" name="椭圆 31"/>
            <p:cNvSpPr/>
            <p:nvPr/>
          </p:nvSpPr>
          <p:spPr>
            <a:xfrm>
              <a:off x="7823247" y="1566042"/>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FE577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1" name="TextBox 38"/>
            <p:cNvSpPr txBox="1"/>
            <p:nvPr/>
          </p:nvSpPr>
          <p:spPr>
            <a:xfrm>
              <a:off x="7948132" y="2207738"/>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42" name="TextBox 38"/>
            <p:cNvSpPr txBox="1"/>
            <p:nvPr/>
          </p:nvSpPr>
          <p:spPr>
            <a:xfrm>
              <a:off x="7948132" y="1845169"/>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Data </a:t>
              </a:r>
              <a:r>
                <a:rPr lang="en-US" sz="1865" b="1" dirty="0" smtClean="0">
                  <a:solidFill>
                    <a:schemeClr val="tx1">
                      <a:lumMod val="65000"/>
                      <a:lumOff val="35000"/>
                    </a:schemeClr>
                  </a:solidFill>
                  <a:latin typeface="+mn-lt"/>
                  <a:ea typeface="+mn-ea"/>
                  <a:cs typeface="+mn-ea"/>
                  <a:sym typeface="+mn-lt"/>
                </a:rPr>
                <a:t>Analyses</a:t>
              </a:r>
              <a:endParaRPr lang="en-US" sz="1200" dirty="0">
                <a:solidFill>
                  <a:schemeClr val="tx1">
                    <a:lumMod val="65000"/>
                    <a:lumOff val="35000"/>
                  </a:schemeClr>
                </a:solidFill>
                <a:latin typeface="+mn-lt"/>
                <a:ea typeface="+mn-ea"/>
                <a:cs typeface="+mn-ea"/>
                <a:sym typeface="+mn-lt"/>
              </a:endParaRPr>
            </a:p>
          </p:txBody>
        </p:sp>
      </p:grpSp>
      <p:grpSp>
        <p:nvGrpSpPr>
          <p:cNvPr id="43" name="组合 42"/>
          <p:cNvGrpSpPr/>
          <p:nvPr/>
        </p:nvGrpSpPr>
        <p:grpSpPr>
          <a:xfrm>
            <a:off x="1470498" y="3566573"/>
            <a:ext cx="2764985" cy="1569985"/>
            <a:chOff x="1470498" y="3566573"/>
            <a:chExt cx="2764985" cy="1569985"/>
          </a:xfrm>
        </p:grpSpPr>
        <p:sp>
          <p:nvSpPr>
            <p:cNvPr id="44" name="椭圆 31"/>
            <p:cNvSpPr/>
            <p:nvPr/>
          </p:nvSpPr>
          <p:spPr>
            <a:xfrm>
              <a:off x="1470498"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5" name="TextBox 41"/>
            <p:cNvSpPr txBox="1"/>
            <p:nvPr/>
          </p:nvSpPr>
          <p:spPr>
            <a:xfrm>
              <a:off x="1571078" y="3907110"/>
              <a:ext cx="2516836" cy="379335"/>
            </a:xfrm>
            <a:prstGeom prst="rect">
              <a:avLst/>
            </a:prstGeom>
            <a:noFill/>
          </p:spPr>
          <p:txBody>
            <a:bodyPr wrap="square" rtlCol="0">
              <a:spAutoFit/>
            </a:bodyPr>
            <a:lstStyle/>
            <a:p>
              <a:pPr algn="ctr"/>
              <a:r>
                <a:rPr lang="en-US" sz="1865" b="1" dirty="0" smtClean="0">
                  <a:solidFill>
                    <a:schemeClr val="tx1">
                      <a:lumMod val="65000"/>
                      <a:lumOff val="35000"/>
                    </a:schemeClr>
                  </a:solidFill>
                  <a:latin typeface="+mn-lt"/>
                  <a:ea typeface="+mn-ea"/>
                  <a:cs typeface="+mn-ea"/>
                  <a:sym typeface="+mn-lt"/>
                </a:rPr>
                <a:t>Management</a:t>
              </a:r>
              <a:endParaRPr lang="en-US" sz="1200" dirty="0">
                <a:solidFill>
                  <a:schemeClr val="tx1">
                    <a:lumMod val="65000"/>
                    <a:lumOff val="35000"/>
                  </a:schemeClr>
                </a:solidFill>
                <a:latin typeface="+mn-lt"/>
                <a:ea typeface="+mn-ea"/>
                <a:cs typeface="+mn-ea"/>
                <a:sym typeface="+mn-lt"/>
              </a:endParaRPr>
            </a:p>
          </p:txBody>
        </p:sp>
        <p:sp>
          <p:nvSpPr>
            <p:cNvPr id="46" name="TextBox 41"/>
            <p:cNvSpPr txBox="1"/>
            <p:nvPr/>
          </p:nvSpPr>
          <p:spPr>
            <a:xfrm>
              <a:off x="1571078" y="4343561"/>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grpSp>
        <p:nvGrpSpPr>
          <p:cNvPr id="47" name="组合 46"/>
          <p:cNvGrpSpPr/>
          <p:nvPr/>
        </p:nvGrpSpPr>
        <p:grpSpPr>
          <a:xfrm>
            <a:off x="4635019" y="3566573"/>
            <a:ext cx="2764985" cy="1569985"/>
            <a:chOff x="4635019" y="3566573"/>
            <a:chExt cx="2764985" cy="1569985"/>
          </a:xfrm>
        </p:grpSpPr>
        <p:sp>
          <p:nvSpPr>
            <p:cNvPr id="48" name="椭圆 31"/>
            <p:cNvSpPr/>
            <p:nvPr/>
          </p:nvSpPr>
          <p:spPr>
            <a:xfrm>
              <a:off x="4635019"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7030A0"/>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9" name="TextBox 44"/>
            <p:cNvSpPr txBox="1"/>
            <p:nvPr/>
          </p:nvSpPr>
          <p:spPr>
            <a:xfrm>
              <a:off x="4759637" y="3907110"/>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Dedicated </a:t>
              </a:r>
              <a:r>
                <a:rPr lang="en-US" sz="1865" b="1" dirty="0" smtClean="0">
                  <a:solidFill>
                    <a:schemeClr val="tx1">
                      <a:lumMod val="65000"/>
                      <a:lumOff val="35000"/>
                    </a:schemeClr>
                  </a:solidFill>
                  <a:latin typeface="+mn-lt"/>
                  <a:ea typeface="+mn-ea"/>
                  <a:cs typeface="+mn-ea"/>
                  <a:sym typeface="+mn-lt"/>
                </a:rPr>
                <a:t>Support</a:t>
              </a:r>
              <a:endParaRPr lang="en-US" sz="1200" dirty="0">
                <a:solidFill>
                  <a:schemeClr val="tx1">
                    <a:lumMod val="65000"/>
                    <a:lumOff val="35000"/>
                  </a:schemeClr>
                </a:solidFill>
                <a:latin typeface="+mn-lt"/>
                <a:ea typeface="+mn-ea"/>
                <a:cs typeface="+mn-ea"/>
                <a:sym typeface="+mn-lt"/>
              </a:endParaRPr>
            </a:p>
          </p:txBody>
        </p:sp>
        <p:sp>
          <p:nvSpPr>
            <p:cNvPr id="50" name="TextBox 44"/>
            <p:cNvSpPr txBox="1"/>
            <p:nvPr/>
          </p:nvSpPr>
          <p:spPr>
            <a:xfrm>
              <a:off x="4759637" y="4343561"/>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grpSp>
        <p:nvGrpSpPr>
          <p:cNvPr id="51" name="组合 50"/>
          <p:cNvGrpSpPr/>
          <p:nvPr/>
        </p:nvGrpSpPr>
        <p:grpSpPr>
          <a:xfrm>
            <a:off x="7823246" y="3537545"/>
            <a:ext cx="2764985" cy="1569985"/>
            <a:chOff x="7823246" y="3537545"/>
            <a:chExt cx="2764985" cy="1569985"/>
          </a:xfrm>
        </p:grpSpPr>
        <p:sp>
          <p:nvSpPr>
            <p:cNvPr id="52" name="椭圆 31"/>
            <p:cNvSpPr/>
            <p:nvPr/>
          </p:nvSpPr>
          <p:spPr>
            <a:xfrm>
              <a:off x="7823246" y="3537545"/>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6CA83A"/>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53" name="TextBox 47"/>
            <p:cNvSpPr txBox="1"/>
            <p:nvPr/>
          </p:nvSpPr>
          <p:spPr>
            <a:xfrm>
              <a:off x="7948132" y="3867365"/>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Go </a:t>
              </a:r>
              <a:r>
                <a:rPr lang="en-US" sz="1865" b="1" dirty="0" smtClean="0">
                  <a:solidFill>
                    <a:schemeClr val="tx1">
                      <a:lumMod val="65000"/>
                      <a:lumOff val="35000"/>
                    </a:schemeClr>
                  </a:solidFill>
                  <a:latin typeface="+mn-lt"/>
                  <a:ea typeface="+mn-ea"/>
                  <a:cs typeface="+mn-ea"/>
                  <a:sym typeface="+mn-lt"/>
                </a:rPr>
                <a:t>Globally</a:t>
              </a:r>
              <a:endParaRPr lang="en-US" sz="1200" dirty="0">
                <a:solidFill>
                  <a:schemeClr val="tx1">
                    <a:lumMod val="65000"/>
                    <a:lumOff val="35000"/>
                  </a:schemeClr>
                </a:solidFill>
                <a:latin typeface="+mn-lt"/>
                <a:ea typeface="+mn-ea"/>
                <a:cs typeface="+mn-ea"/>
                <a:sym typeface="+mn-lt"/>
              </a:endParaRPr>
            </a:p>
          </p:txBody>
        </p:sp>
        <p:sp>
          <p:nvSpPr>
            <p:cNvPr id="54" name="TextBox 47"/>
            <p:cNvSpPr txBox="1"/>
            <p:nvPr/>
          </p:nvSpPr>
          <p:spPr>
            <a:xfrm>
              <a:off x="7948132" y="4303816"/>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barn(inVertical)">
                                      <p:cBhvr>
                                        <p:cTn id="7" dur="500"/>
                                        <p:tgtEl>
                                          <p:spTgt spid="36"/>
                                        </p:tgtEl>
                                      </p:cBhvr>
                                    </p:animEffect>
                                  </p:childTnLst>
                                </p:cTn>
                              </p:par>
                            </p:childTnLst>
                          </p:cTn>
                        </p:par>
                        <p:par>
                          <p:cTn id="8" fill="hold">
                            <p:stCondLst>
                              <p:cond delay="500"/>
                            </p:stCondLst>
                            <p:childTnLst>
                              <p:par>
                                <p:cTn id="9" presetID="45" presetClass="entr" presetSubtype="0"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2000"/>
                                        <p:tgtEl>
                                          <p:spTgt spid="30"/>
                                        </p:tgtEl>
                                      </p:cBhvr>
                                    </p:animEffect>
                                    <p:anim calcmode="lin" valueType="num">
                                      <p:cBhvr>
                                        <p:cTn id="12" dur="2000" fill="hold"/>
                                        <p:tgtEl>
                                          <p:spTgt spid="30"/>
                                        </p:tgtEl>
                                        <p:attrNameLst>
                                          <p:attrName>ppt_w</p:attrName>
                                        </p:attrNameLst>
                                      </p:cBhvr>
                                      <p:tavLst>
                                        <p:tav tm="0" fmla="#ppt_w*sin(2.5*pi*$)">
                                          <p:val>
                                            <p:fltVal val="0"/>
                                          </p:val>
                                        </p:tav>
                                        <p:tav tm="100000">
                                          <p:val>
                                            <p:fltVal val="1"/>
                                          </p:val>
                                        </p:tav>
                                      </p:tavLst>
                                    </p:anim>
                                    <p:anim calcmode="lin" valueType="num">
                                      <p:cBhvr>
                                        <p:cTn id="13" dur="2000" fill="hold"/>
                                        <p:tgtEl>
                                          <p:spTgt spid="30"/>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0"/>
                                        <p:tgtEl>
                                          <p:spTgt spid="34"/>
                                        </p:tgtEl>
                                      </p:cBhvr>
                                    </p:animEffect>
                                    <p:anim calcmode="lin" valueType="num">
                                      <p:cBhvr>
                                        <p:cTn id="17" dur="2000" fill="hold"/>
                                        <p:tgtEl>
                                          <p:spTgt spid="34"/>
                                        </p:tgtEl>
                                        <p:attrNameLst>
                                          <p:attrName>ppt_w</p:attrName>
                                        </p:attrNameLst>
                                      </p:cBhvr>
                                      <p:tavLst>
                                        <p:tav tm="0" fmla="#ppt_w*sin(2.5*pi*$)">
                                          <p:val>
                                            <p:fltVal val="0"/>
                                          </p:val>
                                        </p:tav>
                                        <p:tav tm="100000">
                                          <p:val>
                                            <p:fltVal val="1"/>
                                          </p:val>
                                        </p:tav>
                                      </p:tavLst>
                                    </p:anim>
                                    <p:anim calcmode="lin" valueType="num">
                                      <p:cBhvr>
                                        <p:cTn id="18" dur="2000" fill="hold"/>
                                        <p:tgtEl>
                                          <p:spTgt spid="34"/>
                                        </p:tgtEl>
                                        <p:attrNameLst>
                                          <p:attrName>ppt_h</p:attrName>
                                        </p:attrNameLst>
                                      </p:cBhvr>
                                      <p:tavLst>
                                        <p:tav tm="0">
                                          <p:val>
                                            <p:strVal val="#ppt_h"/>
                                          </p:val>
                                        </p:tav>
                                        <p:tav tm="100000">
                                          <p:val>
                                            <p:strVal val="#ppt_h"/>
                                          </p:val>
                                        </p:tav>
                                      </p:tavLst>
                                    </p:anim>
                                  </p:childTnLst>
                                </p:cTn>
                              </p:par>
                              <p:par>
                                <p:cTn id="19" presetID="45" presetClass="entr" presetSubtype="0" fill="hold" nodeType="withEffect">
                                  <p:stCondLst>
                                    <p:cond delay="0"/>
                                  </p:stCondLst>
                                  <p:childTnLst>
                                    <p:set>
                                      <p:cBhvr>
                                        <p:cTn id="20" dur="1" fill="hold">
                                          <p:stCondLst>
                                            <p:cond delay="0"/>
                                          </p:stCondLst>
                                        </p:cTn>
                                        <p:tgtEl>
                                          <p:spTgt spid="39"/>
                                        </p:tgtEl>
                                        <p:attrNameLst>
                                          <p:attrName>style.visibility</p:attrName>
                                        </p:attrNameLst>
                                      </p:cBhvr>
                                      <p:to>
                                        <p:strVal val="visible"/>
                                      </p:to>
                                    </p:set>
                                    <p:animEffect transition="in" filter="fade">
                                      <p:cBhvr>
                                        <p:cTn id="21" dur="2000"/>
                                        <p:tgtEl>
                                          <p:spTgt spid="39"/>
                                        </p:tgtEl>
                                      </p:cBhvr>
                                    </p:animEffect>
                                    <p:anim calcmode="lin" valueType="num">
                                      <p:cBhvr>
                                        <p:cTn id="22" dur="2000" fill="hold"/>
                                        <p:tgtEl>
                                          <p:spTgt spid="39"/>
                                        </p:tgtEl>
                                        <p:attrNameLst>
                                          <p:attrName>ppt_w</p:attrName>
                                        </p:attrNameLst>
                                      </p:cBhvr>
                                      <p:tavLst>
                                        <p:tav tm="0" fmla="#ppt_w*sin(2.5*pi*$)">
                                          <p:val>
                                            <p:fltVal val="0"/>
                                          </p:val>
                                        </p:tav>
                                        <p:tav tm="100000">
                                          <p:val>
                                            <p:fltVal val="1"/>
                                          </p:val>
                                        </p:tav>
                                      </p:tavLst>
                                    </p:anim>
                                    <p:anim calcmode="lin" valueType="num">
                                      <p:cBhvr>
                                        <p:cTn id="23" dur="2000" fill="hold"/>
                                        <p:tgtEl>
                                          <p:spTgt spid="39"/>
                                        </p:tgtEl>
                                        <p:attrNameLst>
                                          <p:attrName>ppt_h</p:attrName>
                                        </p:attrNameLst>
                                      </p:cBhvr>
                                      <p:tavLst>
                                        <p:tav tm="0">
                                          <p:val>
                                            <p:strVal val="#ppt_h"/>
                                          </p:val>
                                        </p:tav>
                                        <p:tav tm="100000">
                                          <p:val>
                                            <p:strVal val="#ppt_h"/>
                                          </p:val>
                                        </p:tav>
                                      </p:tavLst>
                                    </p:anim>
                                  </p:childTnLst>
                                </p:cTn>
                              </p:par>
                              <p:par>
                                <p:cTn id="24" presetID="45" presetClass="entr" presetSubtype="0" fill="hold" nodeType="withEffect">
                                  <p:stCondLst>
                                    <p:cond delay="0"/>
                                  </p:stCondLst>
                                  <p:childTnLst>
                                    <p:set>
                                      <p:cBhvr>
                                        <p:cTn id="25" dur="1" fill="hold">
                                          <p:stCondLst>
                                            <p:cond delay="0"/>
                                          </p:stCondLst>
                                        </p:cTn>
                                        <p:tgtEl>
                                          <p:spTgt spid="43"/>
                                        </p:tgtEl>
                                        <p:attrNameLst>
                                          <p:attrName>style.visibility</p:attrName>
                                        </p:attrNameLst>
                                      </p:cBhvr>
                                      <p:to>
                                        <p:strVal val="visible"/>
                                      </p:to>
                                    </p:set>
                                    <p:animEffect transition="in" filter="fade">
                                      <p:cBhvr>
                                        <p:cTn id="26" dur="2000"/>
                                        <p:tgtEl>
                                          <p:spTgt spid="43"/>
                                        </p:tgtEl>
                                      </p:cBhvr>
                                    </p:animEffect>
                                    <p:anim calcmode="lin" valueType="num">
                                      <p:cBhvr>
                                        <p:cTn id="27" dur="2000" fill="hold"/>
                                        <p:tgtEl>
                                          <p:spTgt spid="43"/>
                                        </p:tgtEl>
                                        <p:attrNameLst>
                                          <p:attrName>ppt_w</p:attrName>
                                        </p:attrNameLst>
                                      </p:cBhvr>
                                      <p:tavLst>
                                        <p:tav tm="0" fmla="#ppt_w*sin(2.5*pi*$)">
                                          <p:val>
                                            <p:fltVal val="0"/>
                                          </p:val>
                                        </p:tav>
                                        <p:tav tm="100000">
                                          <p:val>
                                            <p:fltVal val="1"/>
                                          </p:val>
                                        </p:tav>
                                      </p:tavLst>
                                    </p:anim>
                                    <p:anim calcmode="lin" valueType="num">
                                      <p:cBhvr>
                                        <p:cTn id="28" dur="2000" fill="hold"/>
                                        <p:tgtEl>
                                          <p:spTgt spid="43"/>
                                        </p:tgtEl>
                                        <p:attrNameLst>
                                          <p:attrName>ppt_h</p:attrName>
                                        </p:attrNameLst>
                                      </p:cBhvr>
                                      <p:tavLst>
                                        <p:tav tm="0">
                                          <p:val>
                                            <p:strVal val="#ppt_h"/>
                                          </p:val>
                                        </p:tav>
                                        <p:tav tm="100000">
                                          <p:val>
                                            <p:strVal val="#ppt_h"/>
                                          </p:val>
                                        </p:tav>
                                      </p:tavLst>
                                    </p:anim>
                                  </p:childTnLst>
                                </p:cTn>
                              </p:par>
                              <p:par>
                                <p:cTn id="29" presetID="45" presetClass="entr" presetSubtype="0" fill="hold" nodeType="with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2000"/>
                                        <p:tgtEl>
                                          <p:spTgt spid="47"/>
                                        </p:tgtEl>
                                      </p:cBhvr>
                                    </p:animEffect>
                                    <p:anim calcmode="lin" valueType="num">
                                      <p:cBhvr>
                                        <p:cTn id="32" dur="2000" fill="hold"/>
                                        <p:tgtEl>
                                          <p:spTgt spid="47"/>
                                        </p:tgtEl>
                                        <p:attrNameLst>
                                          <p:attrName>ppt_w</p:attrName>
                                        </p:attrNameLst>
                                      </p:cBhvr>
                                      <p:tavLst>
                                        <p:tav tm="0" fmla="#ppt_w*sin(2.5*pi*$)">
                                          <p:val>
                                            <p:fltVal val="0"/>
                                          </p:val>
                                        </p:tav>
                                        <p:tav tm="100000">
                                          <p:val>
                                            <p:fltVal val="1"/>
                                          </p:val>
                                        </p:tav>
                                      </p:tavLst>
                                    </p:anim>
                                    <p:anim calcmode="lin" valueType="num">
                                      <p:cBhvr>
                                        <p:cTn id="33" dur="2000" fill="hold"/>
                                        <p:tgtEl>
                                          <p:spTgt spid="47"/>
                                        </p:tgtEl>
                                        <p:attrNameLst>
                                          <p:attrName>ppt_h</p:attrName>
                                        </p:attrNameLst>
                                      </p:cBhvr>
                                      <p:tavLst>
                                        <p:tav tm="0">
                                          <p:val>
                                            <p:strVal val="#ppt_h"/>
                                          </p:val>
                                        </p:tav>
                                        <p:tav tm="100000">
                                          <p:val>
                                            <p:strVal val="#ppt_h"/>
                                          </p:val>
                                        </p:tav>
                                      </p:tavLst>
                                    </p:anim>
                                  </p:childTnLst>
                                </p:cTn>
                              </p:par>
                              <p:par>
                                <p:cTn id="34" presetID="45" presetClass="entr" presetSubtype="0" fill="hold" nodeType="with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2000"/>
                                        <p:tgtEl>
                                          <p:spTgt spid="51"/>
                                        </p:tgtEl>
                                      </p:cBhvr>
                                    </p:animEffect>
                                    <p:anim calcmode="lin" valueType="num">
                                      <p:cBhvr>
                                        <p:cTn id="37" dur="2000" fill="hold"/>
                                        <p:tgtEl>
                                          <p:spTgt spid="51"/>
                                        </p:tgtEl>
                                        <p:attrNameLst>
                                          <p:attrName>ppt_w</p:attrName>
                                        </p:attrNameLst>
                                      </p:cBhvr>
                                      <p:tavLst>
                                        <p:tav tm="0" fmla="#ppt_w*sin(2.5*pi*$)">
                                          <p:val>
                                            <p:fltVal val="0"/>
                                          </p:val>
                                        </p:tav>
                                        <p:tav tm="100000">
                                          <p:val>
                                            <p:fltVal val="1"/>
                                          </p:val>
                                        </p:tav>
                                      </p:tavLst>
                                    </p:anim>
                                    <p:anim calcmode="lin" valueType="num">
                                      <p:cBhvr>
                                        <p:cTn id="38" dur="2000" fill="hold"/>
                                        <p:tgtEl>
                                          <p:spTgt spid="5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标题 1"/>
          <p:cNvSpPr txBox="1"/>
          <p:nvPr/>
        </p:nvSpPr>
        <p:spPr>
          <a:xfrm>
            <a:off x="1062038" y="365125"/>
            <a:ext cx="37336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可编辑的药品图</a:t>
            </a:r>
            <a:endParaRPr lang="zh-CN" altLang="en-US" dirty="0">
              <a:latin typeface="+mn-lt"/>
              <a:ea typeface="+mn-ea"/>
              <a:cs typeface="+mn-ea"/>
              <a:sym typeface="+mn-lt"/>
            </a:endParaRPr>
          </a:p>
        </p:txBody>
      </p:sp>
      <p:sp>
        <p:nvSpPr>
          <p:cNvPr id="229" name="矩形 228"/>
          <p:cNvSpPr/>
          <p:nvPr/>
        </p:nvSpPr>
        <p:spPr>
          <a:xfrm>
            <a:off x="6415374" y="1741776"/>
            <a:ext cx="4662997" cy="1723549"/>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chemeClr val="tx1">
                    <a:lumMod val="65000"/>
                    <a:lumOff val="35000"/>
                  </a:schemeClr>
                </a:solidFill>
                <a:latin typeface="+mn-lt"/>
                <a:ea typeface="+mn-ea"/>
                <a:cs typeface="+mn-ea"/>
                <a:sym typeface="+mn-lt"/>
              </a:rPr>
              <a:t>ENTER YOUR TITLE</a:t>
            </a:r>
            <a:endParaRPr lang="en-US" altLang="zh-CN" sz="1400" dirty="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chemeClr val="tx1">
                    <a:lumMod val="65000"/>
                    <a:lumOff val="35000"/>
                  </a:schemeClr>
                </a:solidFill>
                <a:latin typeface="+mn-lt"/>
                <a:ea typeface="+mn-ea"/>
                <a:cs typeface="+mn-ea"/>
                <a:sym typeface="+mn-lt"/>
              </a:rPr>
              <a:t>。</a:t>
            </a:r>
            <a:endParaRPr lang="en-US" altLang="zh-CN" sz="1000" dirty="0" smtClean="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客户提供有效服务，是我们工作的方向和价值评价的标尺，成就客户就是成就我们自己。为客户服务是我们存在的唯一</a:t>
            </a:r>
            <a:r>
              <a:rPr lang="zh-CN" altLang="en-US" sz="1000" dirty="0" smtClean="0">
                <a:solidFill>
                  <a:schemeClr val="tx1">
                    <a:lumMod val="65000"/>
                    <a:lumOff val="35000"/>
                  </a:schemeClr>
                </a:solidFill>
                <a:latin typeface="+mn-lt"/>
                <a:ea typeface="+mn-ea"/>
                <a:cs typeface="+mn-ea"/>
                <a:sym typeface="+mn-lt"/>
              </a:rPr>
              <a:t>理由客户</a:t>
            </a:r>
            <a:r>
              <a:rPr lang="zh-CN" altLang="en-US" sz="1000" dirty="0">
                <a:solidFill>
                  <a:schemeClr val="tx1">
                    <a:lumMod val="65000"/>
                    <a:lumOff val="35000"/>
                  </a:schemeClr>
                </a:solidFill>
                <a:latin typeface="+mn-lt"/>
                <a:ea typeface="+mn-ea"/>
                <a:cs typeface="+mn-ea"/>
                <a:sym typeface="+mn-lt"/>
              </a:rPr>
              <a:t>需求是我们发展的</a:t>
            </a:r>
            <a:r>
              <a:rPr lang="zh-CN" altLang="en-US" sz="1000" dirty="0" smtClean="0">
                <a:solidFill>
                  <a:schemeClr val="tx1">
                    <a:lumMod val="65000"/>
                    <a:lumOff val="35000"/>
                  </a:schemeClr>
                </a:solidFill>
                <a:latin typeface="+mn-lt"/>
                <a:ea typeface="+mn-ea"/>
                <a:cs typeface="+mn-ea"/>
                <a:sym typeface="+mn-lt"/>
              </a:rPr>
              <a:t>原动力我们</a:t>
            </a:r>
            <a:r>
              <a:rPr lang="zh-CN" altLang="en-US" sz="1000" dirty="0">
                <a:solidFill>
                  <a:schemeClr val="tx1">
                    <a:lumMod val="65000"/>
                    <a:lumOff val="35000"/>
                  </a:schemeClr>
                </a:solidFill>
                <a:latin typeface="+mn-lt"/>
                <a:ea typeface="+mn-ea"/>
                <a:cs typeface="+mn-ea"/>
                <a:sym typeface="+mn-lt"/>
              </a:rPr>
              <a:t>坚持以客户为中心，快速响应客户需求，持续为客户创造长期价值进而成就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dirty="0">
              <a:solidFill>
                <a:schemeClr val="tx1">
                  <a:lumMod val="65000"/>
                  <a:lumOff val="35000"/>
                </a:schemeClr>
              </a:solidFill>
              <a:latin typeface="+mn-lt"/>
              <a:ea typeface="+mn-ea"/>
              <a:cs typeface="+mn-ea"/>
              <a:sym typeface="+mn-lt"/>
            </a:endParaRPr>
          </a:p>
        </p:txBody>
      </p:sp>
      <p:grpSp>
        <p:nvGrpSpPr>
          <p:cNvPr id="230" name="组合 229"/>
          <p:cNvGrpSpPr/>
          <p:nvPr/>
        </p:nvGrpSpPr>
        <p:grpSpPr>
          <a:xfrm>
            <a:off x="950775" y="4970539"/>
            <a:ext cx="4655344" cy="808275"/>
            <a:chOff x="950775" y="4970539"/>
            <a:chExt cx="4655344" cy="808275"/>
          </a:xfrm>
        </p:grpSpPr>
        <p:sp>
          <p:nvSpPr>
            <p:cNvPr id="231" name="矩形 230"/>
            <p:cNvSpPr/>
            <p:nvPr/>
          </p:nvSpPr>
          <p:spPr>
            <a:xfrm>
              <a:off x="1878862"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2" name="组合 231"/>
            <p:cNvGrpSpPr/>
            <p:nvPr/>
          </p:nvGrpSpPr>
          <p:grpSpPr>
            <a:xfrm>
              <a:off x="950775" y="4971094"/>
              <a:ext cx="807720" cy="807720"/>
              <a:chOff x="6386299" y="3825240"/>
              <a:chExt cx="807720" cy="807720"/>
            </a:xfrm>
          </p:grpSpPr>
          <p:sp>
            <p:nvSpPr>
              <p:cNvPr id="233" name="椭圆 23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4" name="矩形 23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50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35" name="组合 234"/>
          <p:cNvGrpSpPr/>
          <p:nvPr/>
        </p:nvGrpSpPr>
        <p:grpSpPr>
          <a:xfrm>
            <a:off x="950775" y="3828045"/>
            <a:ext cx="4655344" cy="807720"/>
            <a:chOff x="950775" y="3828045"/>
            <a:chExt cx="4655344" cy="807720"/>
          </a:xfrm>
        </p:grpSpPr>
        <p:sp>
          <p:nvSpPr>
            <p:cNvPr id="236" name="矩形 235"/>
            <p:cNvSpPr/>
            <p:nvPr/>
          </p:nvSpPr>
          <p:spPr>
            <a:xfrm>
              <a:off x="1878862"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7" name="组合 236"/>
            <p:cNvGrpSpPr/>
            <p:nvPr/>
          </p:nvGrpSpPr>
          <p:grpSpPr>
            <a:xfrm>
              <a:off x="950775" y="3828045"/>
              <a:ext cx="807720" cy="807720"/>
              <a:chOff x="6386299" y="3825240"/>
              <a:chExt cx="807720" cy="807720"/>
            </a:xfrm>
          </p:grpSpPr>
          <p:sp>
            <p:nvSpPr>
              <p:cNvPr id="238" name="椭圆 23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9" name="矩形 23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30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0" name="组合 239"/>
          <p:cNvGrpSpPr/>
          <p:nvPr/>
        </p:nvGrpSpPr>
        <p:grpSpPr>
          <a:xfrm>
            <a:off x="6423027" y="4970539"/>
            <a:ext cx="4655344" cy="808275"/>
            <a:chOff x="6423027" y="4970539"/>
            <a:chExt cx="4655344" cy="808275"/>
          </a:xfrm>
        </p:grpSpPr>
        <p:sp>
          <p:nvSpPr>
            <p:cNvPr id="241" name="矩形 240"/>
            <p:cNvSpPr/>
            <p:nvPr/>
          </p:nvSpPr>
          <p:spPr>
            <a:xfrm>
              <a:off x="7351114"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2" name="组合 241"/>
            <p:cNvGrpSpPr/>
            <p:nvPr/>
          </p:nvGrpSpPr>
          <p:grpSpPr>
            <a:xfrm>
              <a:off x="6423027" y="4971094"/>
              <a:ext cx="807720" cy="807720"/>
              <a:chOff x="6386299" y="3825240"/>
              <a:chExt cx="807720" cy="807720"/>
            </a:xfrm>
          </p:grpSpPr>
          <p:sp>
            <p:nvSpPr>
              <p:cNvPr id="243" name="椭圆 24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4" name="矩形 24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60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5" name="组合 244"/>
          <p:cNvGrpSpPr/>
          <p:nvPr/>
        </p:nvGrpSpPr>
        <p:grpSpPr>
          <a:xfrm>
            <a:off x="6423027" y="3828045"/>
            <a:ext cx="4655344" cy="807720"/>
            <a:chOff x="6423027" y="3828045"/>
            <a:chExt cx="4655344" cy="807720"/>
          </a:xfrm>
        </p:grpSpPr>
        <p:sp>
          <p:nvSpPr>
            <p:cNvPr id="246" name="矩形 245"/>
            <p:cNvSpPr/>
            <p:nvPr/>
          </p:nvSpPr>
          <p:spPr>
            <a:xfrm>
              <a:off x="7351114"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7" name="组合 246"/>
            <p:cNvGrpSpPr/>
            <p:nvPr/>
          </p:nvGrpSpPr>
          <p:grpSpPr>
            <a:xfrm>
              <a:off x="6423027" y="3828045"/>
              <a:ext cx="807720" cy="807720"/>
              <a:chOff x="6386299" y="3825240"/>
              <a:chExt cx="807720" cy="807720"/>
            </a:xfrm>
          </p:grpSpPr>
          <p:sp>
            <p:nvSpPr>
              <p:cNvPr id="248" name="椭圆 24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9" name="矩形 24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40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sp>
        <p:nvSpPr>
          <p:cNvPr id="126" name="Freeform 28"/>
          <p:cNvSpPr>
            <a:spLocks noEditPoints="1"/>
          </p:cNvSpPr>
          <p:nvPr/>
        </p:nvSpPr>
        <p:spPr bwMode="auto">
          <a:xfrm>
            <a:off x="4584950"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29"/>
          <p:cNvSpPr>
            <a:spLocks noEditPoints="1"/>
          </p:cNvSpPr>
          <p:nvPr/>
        </p:nvSpPr>
        <p:spPr bwMode="auto">
          <a:xfrm>
            <a:off x="4753914"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30"/>
          <p:cNvSpPr/>
          <p:nvPr/>
        </p:nvSpPr>
        <p:spPr bwMode="auto">
          <a:xfrm>
            <a:off x="4779590"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31"/>
          <p:cNvSpPr/>
          <p:nvPr/>
        </p:nvSpPr>
        <p:spPr bwMode="auto">
          <a:xfrm>
            <a:off x="4914595"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32"/>
          <p:cNvSpPr>
            <a:spLocks noEditPoints="1"/>
          </p:cNvSpPr>
          <p:nvPr/>
        </p:nvSpPr>
        <p:spPr bwMode="auto">
          <a:xfrm>
            <a:off x="3416284"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33"/>
          <p:cNvSpPr/>
          <p:nvPr/>
        </p:nvSpPr>
        <p:spPr bwMode="auto">
          <a:xfrm>
            <a:off x="3568683"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34"/>
          <p:cNvSpPr/>
          <p:nvPr/>
        </p:nvSpPr>
        <p:spPr bwMode="auto">
          <a:xfrm>
            <a:off x="3653165"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8"/>
          <p:cNvSpPr>
            <a:spLocks noEditPoints="1"/>
          </p:cNvSpPr>
          <p:nvPr/>
        </p:nvSpPr>
        <p:spPr bwMode="auto">
          <a:xfrm>
            <a:off x="2374919"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9"/>
          <p:cNvSpPr>
            <a:spLocks noEditPoints="1"/>
          </p:cNvSpPr>
          <p:nvPr/>
        </p:nvSpPr>
        <p:spPr bwMode="auto">
          <a:xfrm>
            <a:off x="2543883"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CDED7E"/>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30"/>
          <p:cNvSpPr/>
          <p:nvPr/>
        </p:nvSpPr>
        <p:spPr bwMode="auto">
          <a:xfrm>
            <a:off x="2569559"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31"/>
          <p:cNvSpPr/>
          <p:nvPr/>
        </p:nvSpPr>
        <p:spPr bwMode="auto">
          <a:xfrm>
            <a:off x="2704564"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32"/>
          <p:cNvSpPr>
            <a:spLocks noEditPoints="1"/>
          </p:cNvSpPr>
          <p:nvPr/>
        </p:nvSpPr>
        <p:spPr bwMode="auto">
          <a:xfrm>
            <a:off x="1206253"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33"/>
          <p:cNvSpPr/>
          <p:nvPr/>
        </p:nvSpPr>
        <p:spPr bwMode="auto">
          <a:xfrm>
            <a:off x="1358652"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4"/>
          <p:cNvSpPr/>
          <p:nvPr/>
        </p:nvSpPr>
        <p:spPr bwMode="auto">
          <a:xfrm>
            <a:off x="1443134"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barn(inVertical)">
                                      <p:cBhvr>
                                        <p:cTn id="7" dur="500"/>
                                        <p:tgtEl>
                                          <p:spTgt spid="127"/>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229"/>
                                        </p:tgtEl>
                                        <p:attrNameLst>
                                          <p:attrName>style.visibility</p:attrName>
                                        </p:attrNameLst>
                                      </p:cBhvr>
                                      <p:to>
                                        <p:strVal val="visible"/>
                                      </p:to>
                                    </p:set>
                                    <p:anim calcmode="lin" valueType="num">
                                      <p:cBhvr additive="base">
                                        <p:cTn id="11" dur="500" fill="hold"/>
                                        <p:tgtEl>
                                          <p:spTgt spid="229"/>
                                        </p:tgtEl>
                                        <p:attrNameLst>
                                          <p:attrName>ppt_x</p:attrName>
                                        </p:attrNameLst>
                                      </p:cBhvr>
                                      <p:tavLst>
                                        <p:tav tm="0">
                                          <p:val>
                                            <p:strVal val="1+#ppt_w/2"/>
                                          </p:val>
                                        </p:tav>
                                        <p:tav tm="100000">
                                          <p:val>
                                            <p:strVal val="#ppt_x"/>
                                          </p:val>
                                        </p:tav>
                                      </p:tavLst>
                                    </p:anim>
                                    <p:anim calcmode="lin" valueType="num">
                                      <p:cBhvr additive="base">
                                        <p:cTn id="12" dur="500" fill="hold"/>
                                        <p:tgtEl>
                                          <p:spTgt spid="22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37" presetClass="entr" presetSubtype="0" fill="hold" nodeType="afterEffect">
                                  <p:stCondLst>
                                    <p:cond delay="0"/>
                                  </p:stCondLst>
                                  <p:childTnLst>
                                    <p:set>
                                      <p:cBhvr>
                                        <p:cTn id="15" dur="1" fill="hold">
                                          <p:stCondLst>
                                            <p:cond delay="0"/>
                                          </p:stCondLst>
                                        </p:cTn>
                                        <p:tgtEl>
                                          <p:spTgt spid="235"/>
                                        </p:tgtEl>
                                        <p:attrNameLst>
                                          <p:attrName>style.visibility</p:attrName>
                                        </p:attrNameLst>
                                      </p:cBhvr>
                                      <p:to>
                                        <p:strVal val="visible"/>
                                      </p:to>
                                    </p:set>
                                    <p:animEffect transition="in" filter="fade">
                                      <p:cBhvr>
                                        <p:cTn id="16" dur="1000"/>
                                        <p:tgtEl>
                                          <p:spTgt spid="235"/>
                                        </p:tgtEl>
                                      </p:cBhvr>
                                    </p:animEffect>
                                    <p:anim calcmode="lin" valueType="num">
                                      <p:cBhvr>
                                        <p:cTn id="17" dur="1000" fill="hold"/>
                                        <p:tgtEl>
                                          <p:spTgt spid="235"/>
                                        </p:tgtEl>
                                        <p:attrNameLst>
                                          <p:attrName>ppt_x</p:attrName>
                                        </p:attrNameLst>
                                      </p:cBhvr>
                                      <p:tavLst>
                                        <p:tav tm="0">
                                          <p:val>
                                            <p:strVal val="#ppt_x"/>
                                          </p:val>
                                        </p:tav>
                                        <p:tav tm="100000">
                                          <p:val>
                                            <p:strVal val="#ppt_x"/>
                                          </p:val>
                                        </p:tav>
                                      </p:tavLst>
                                    </p:anim>
                                    <p:anim calcmode="lin" valueType="num">
                                      <p:cBhvr>
                                        <p:cTn id="18" dur="900" decel="100000" fill="hold"/>
                                        <p:tgtEl>
                                          <p:spTgt spid="235"/>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235"/>
                                        </p:tgtEl>
                                        <p:attrNameLst>
                                          <p:attrName>ppt_y</p:attrName>
                                        </p:attrNameLst>
                                      </p:cBhvr>
                                      <p:tavLst>
                                        <p:tav tm="0">
                                          <p:val>
                                            <p:strVal val="#ppt_y-.03"/>
                                          </p:val>
                                        </p:tav>
                                        <p:tav tm="100000">
                                          <p:val>
                                            <p:strVal val="#ppt_y"/>
                                          </p:val>
                                        </p:tav>
                                      </p:tavLst>
                                    </p:anim>
                                  </p:childTnLst>
                                </p:cTn>
                              </p:par>
                              <p:par>
                                <p:cTn id="20" presetID="37" presetClass="entr" presetSubtype="0" fill="hold" nodeType="withEffect">
                                  <p:stCondLst>
                                    <p:cond delay="500"/>
                                  </p:stCondLst>
                                  <p:childTnLst>
                                    <p:set>
                                      <p:cBhvr>
                                        <p:cTn id="21" dur="1" fill="hold">
                                          <p:stCondLst>
                                            <p:cond delay="0"/>
                                          </p:stCondLst>
                                        </p:cTn>
                                        <p:tgtEl>
                                          <p:spTgt spid="245"/>
                                        </p:tgtEl>
                                        <p:attrNameLst>
                                          <p:attrName>style.visibility</p:attrName>
                                        </p:attrNameLst>
                                      </p:cBhvr>
                                      <p:to>
                                        <p:strVal val="visible"/>
                                      </p:to>
                                    </p:set>
                                    <p:animEffect transition="in" filter="fade">
                                      <p:cBhvr>
                                        <p:cTn id="22" dur="1000"/>
                                        <p:tgtEl>
                                          <p:spTgt spid="245"/>
                                        </p:tgtEl>
                                      </p:cBhvr>
                                    </p:animEffect>
                                    <p:anim calcmode="lin" valueType="num">
                                      <p:cBhvr>
                                        <p:cTn id="23" dur="1000" fill="hold"/>
                                        <p:tgtEl>
                                          <p:spTgt spid="245"/>
                                        </p:tgtEl>
                                        <p:attrNameLst>
                                          <p:attrName>ppt_x</p:attrName>
                                        </p:attrNameLst>
                                      </p:cBhvr>
                                      <p:tavLst>
                                        <p:tav tm="0">
                                          <p:val>
                                            <p:strVal val="#ppt_x"/>
                                          </p:val>
                                        </p:tav>
                                        <p:tav tm="100000">
                                          <p:val>
                                            <p:strVal val="#ppt_x"/>
                                          </p:val>
                                        </p:tav>
                                      </p:tavLst>
                                    </p:anim>
                                    <p:anim calcmode="lin" valueType="num">
                                      <p:cBhvr>
                                        <p:cTn id="24" dur="900" decel="100000" fill="hold"/>
                                        <p:tgtEl>
                                          <p:spTgt spid="245"/>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245"/>
                                        </p:tgtEl>
                                        <p:attrNameLst>
                                          <p:attrName>ppt_y</p:attrName>
                                        </p:attrNameLst>
                                      </p:cBhvr>
                                      <p:tavLst>
                                        <p:tav tm="0">
                                          <p:val>
                                            <p:strVal val="#ppt_y-.03"/>
                                          </p:val>
                                        </p:tav>
                                        <p:tav tm="100000">
                                          <p:val>
                                            <p:strVal val="#ppt_y"/>
                                          </p:val>
                                        </p:tav>
                                      </p:tavLst>
                                    </p:anim>
                                  </p:childTnLst>
                                </p:cTn>
                              </p:par>
                              <p:par>
                                <p:cTn id="26" presetID="37" presetClass="entr" presetSubtype="0" fill="hold" nodeType="withEffect">
                                  <p:stCondLst>
                                    <p:cond delay="1000"/>
                                  </p:stCondLst>
                                  <p:childTnLst>
                                    <p:set>
                                      <p:cBhvr>
                                        <p:cTn id="27" dur="1" fill="hold">
                                          <p:stCondLst>
                                            <p:cond delay="0"/>
                                          </p:stCondLst>
                                        </p:cTn>
                                        <p:tgtEl>
                                          <p:spTgt spid="230"/>
                                        </p:tgtEl>
                                        <p:attrNameLst>
                                          <p:attrName>style.visibility</p:attrName>
                                        </p:attrNameLst>
                                      </p:cBhvr>
                                      <p:to>
                                        <p:strVal val="visible"/>
                                      </p:to>
                                    </p:set>
                                    <p:animEffect transition="in" filter="fade">
                                      <p:cBhvr>
                                        <p:cTn id="28" dur="1000"/>
                                        <p:tgtEl>
                                          <p:spTgt spid="230"/>
                                        </p:tgtEl>
                                      </p:cBhvr>
                                    </p:animEffect>
                                    <p:anim calcmode="lin" valueType="num">
                                      <p:cBhvr>
                                        <p:cTn id="29" dur="1000" fill="hold"/>
                                        <p:tgtEl>
                                          <p:spTgt spid="230"/>
                                        </p:tgtEl>
                                        <p:attrNameLst>
                                          <p:attrName>ppt_x</p:attrName>
                                        </p:attrNameLst>
                                      </p:cBhvr>
                                      <p:tavLst>
                                        <p:tav tm="0">
                                          <p:val>
                                            <p:strVal val="#ppt_x"/>
                                          </p:val>
                                        </p:tav>
                                        <p:tav tm="100000">
                                          <p:val>
                                            <p:strVal val="#ppt_x"/>
                                          </p:val>
                                        </p:tav>
                                      </p:tavLst>
                                    </p:anim>
                                    <p:anim calcmode="lin" valueType="num">
                                      <p:cBhvr>
                                        <p:cTn id="30" dur="900" decel="100000" fill="hold"/>
                                        <p:tgtEl>
                                          <p:spTgt spid="230"/>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230"/>
                                        </p:tgtEl>
                                        <p:attrNameLst>
                                          <p:attrName>ppt_y</p:attrName>
                                        </p:attrNameLst>
                                      </p:cBhvr>
                                      <p:tavLst>
                                        <p:tav tm="0">
                                          <p:val>
                                            <p:strVal val="#ppt_y-.03"/>
                                          </p:val>
                                        </p:tav>
                                        <p:tav tm="100000">
                                          <p:val>
                                            <p:strVal val="#ppt_y"/>
                                          </p:val>
                                        </p:tav>
                                      </p:tavLst>
                                    </p:anim>
                                  </p:childTnLst>
                                </p:cTn>
                              </p:par>
                              <p:par>
                                <p:cTn id="32" presetID="37" presetClass="entr" presetSubtype="0" fill="hold" nodeType="withEffect">
                                  <p:stCondLst>
                                    <p:cond delay="1500"/>
                                  </p:stCondLst>
                                  <p:childTnLst>
                                    <p:set>
                                      <p:cBhvr>
                                        <p:cTn id="33" dur="1" fill="hold">
                                          <p:stCondLst>
                                            <p:cond delay="0"/>
                                          </p:stCondLst>
                                        </p:cTn>
                                        <p:tgtEl>
                                          <p:spTgt spid="240"/>
                                        </p:tgtEl>
                                        <p:attrNameLst>
                                          <p:attrName>style.visibility</p:attrName>
                                        </p:attrNameLst>
                                      </p:cBhvr>
                                      <p:to>
                                        <p:strVal val="visible"/>
                                      </p:to>
                                    </p:set>
                                    <p:animEffect transition="in" filter="fade">
                                      <p:cBhvr>
                                        <p:cTn id="34" dur="1000"/>
                                        <p:tgtEl>
                                          <p:spTgt spid="240"/>
                                        </p:tgtEl>
                                      </p:cBhvr>
                                    </p:animEffect>
                                    <p:anim calcmode="lin" valueType="num">
                                      <p:cBhvr>
                                        <p:cTn id="35" dur="1000" fill="hold"/>
                                        <p:tgtEl>
                                          <p:spTgt spid="240"/>
                                        </p:tgtEl>
                                        <p:attrNameLst>
                                          <p:attrName>ppt_x</p:attrName>
                                        </p:attrNameLst>
                                      </p:cBhvr>
                                      <p:tavLst>
                                        <p:tav tm="0">
                                          <p:val>
                                            <p:strVal val="#ppt_x"/>
                                          </p:val>
                                        </p:tav>
                                        <p:tav tm="100000">
                                          <p:val>
                                            <p:strVal val="#ppt_x"/>
                                          </p:val>
                                        </p:tav>
                                      </p:tavLst>
                                    </p:anim>
                                    <p:anim calcmode="lin" valueType="num">
                                      <p:cBhvr>
                                        <p:cTn id="36" dur="900" decel="100000" fill="hold"/>
                                        <p:tgtEl>
                                          <p:spTgt spid="24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4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22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sp>
        <p:nvSpPr>
          <p:cNvPr id="10" name="文本框 9"/>
          <p:cNvSpPr txBox="1"/>
          <p:nvPr/>
        </p:nvSpPr>
        <p:spPr>
          <a:xfrm>
            <a:off x="6443663" y="1831975"/>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1" name="文本框 93"/>
          <p:cNvSpPr txBox="1">
            <a:spLocks noChangeArrowheads="1"/>
          </p:cNvSpPr>
          <p:nvPr/>
        </p:nvSpPr>
        <p:spPr bwMode="auto">
          <a:xfrm>
            <a:off x="6443663" y="2416175"/>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2" name="文本框 11"/>
          <p:cNvSpPr txBox="1"/>
          <p:nvPr/>
        </p:nvSpPr>
        <p:spPr>
          <a:xfrm>
            <a:off x="6443663" y="3821113"/>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3" name="文本框 96"/>
          <p:cNvSpPr txBox="1">
            <a:spLocks noChangeArrowheads="1"/>
          </p:cNvSpPr>
          <p:nvPr/>
        </p:nvSpPr>
        <p:spPr bwMode="auto">
          <a:xfrm>
            <a:off x="6443663" y="4406900"/>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4"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500"/>
                                        <p:tgtEl>
                                          <p:spTgt spid="15"/>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1000"/>
                            </p:stCondLst>
                            <p:childTnLst>
                              <p:par>
                                <p:cTn id="16" presetID="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1+#ppt_w/2"/>
                                          </p:val>
                                        </p:tav>
                                        <p:tav tm="100000">
                                          <p:val>
                                            <p:strVal val="#ppt_x"/>
                                          </p:val>
                                        </p:tav>
                                      </p:tavLst>
                                    </p:anim>
                                    <p:anim calcmode="lin" valueType="num">
                                      <p:cBhvr additive="base">
                                        <p:cTn id="19" dur="5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1+#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up)">
                                      <p:cBhvr>
                                        <p:cTn id="27" dur="500"/>
                                        <p:tgtEl>
                                          <p:spTgt spid="1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up)">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10" grpId="0"/>
      <p:bldP spid="11" grpId="0"/>
      <p:bldP spid="12" grpId="0"/>
      <p:bldP spid="13" grpId="0"/>
      <p:bldP spid="14" grpId="0" animBg="1"/>
      <p:bldP spid="1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77440" y="2798426"/>
            <a:ext cx="2561022" cy="729375"/>
            <a:chOff x="4477440" y="2798426"/>
            <a:chExt cx="2561022" cy="729375"/>
          </a:xfrm>
        </p:grpSpPr>
        <p:sp>
          <p:nvSpPr>
            <p:cNvPr id="42" name="矩形 41"/>
            <p:cNvSpPr/>
            <p:nvPr/>
          </p:nvSpPr>
          <p:spPr>
            <a:xfrm>
              <a:off x="4605306" y="2798426"/>
              <a:ext cx="1990971" cy="323165"/>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rgbClr val="6CA83A"/>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rgbClr val="6CA83A"/>
                </a:solidFill>
                <a:effectLst/>
                <a:uLnTx/>
                <a:uFillTx/>
                <a:latin typeface="+mn-lt"/>
                <a:ea typeface="+mn-ea"/>
                <a:cs typeface="+mn-ea"/>
                <a:sym typeface="+mn-lt"/>
              </a:endParaRPr>
            </a:p>
          </p:txBody>
        </p:sp>
        <p:sp>
          <p:nvSpPr>
            <p:cNvPr id="51" name="矩形 50"/>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6" name="Group 27"/>
          <p:cNvGrpSpPr>
            <a:grpSpLocks noChangeAspect="1"/>
          </p:cNvGrpSpPr>
          <p:nvPr/>
        </p:nvGrpSpPr>
        <p:grpSpPr bwMode="auto">
          <a:xfrm>
            <a:off x="443205" y="953498"/>
            <a:ext cx="3738617" cy="5133988"/>
            <a:chOff x="352" y="213"/>
            <a:chExt cx="2757" cy="3786"/>
          </a:xfrm>
        </p:grpSpPr>
        <p:sp>
          <p:nvSpPr>
            <p:cNvPr id="17" name="Freeform 28"/>
            <p:cNvSpPr/>
            <p:nvPr/>
          </p:nvSpPr>
          <p:spPr bwMode="auto">
            <a:xfrm>
              <a:off x="2695" y="1791"/>
              <a:ext cx="175" cy="197"/>
            </a:xfrm>
            <a:custGeom>
              <a:avLst/>
              <a:gdLst>
                <a:gd name="T0" fmla="*/ 8 w 74"/>
                <a:gd name="T1" fmla="*/ 11 h 83"/>
                <a:gd name="T2" fmla="*/ 6 w 74"/>
                <a:gd name="T3" fmla="*/ 36 h 83"/>
                <a:gd name="T4" fmla="*/ 0 w 74"/>
                <a:gd name="T5" fmla="*/ 82 h 83"/>
                <a:gd name="T6" fmla="*/ 28 w 74"/>
                <a:gd name="T7" fmla="*/ 83 h 83"/>
                <a:gd name="T8" fmla="*/ 64 w 74"/>
                <a:gd name="T9" fmla="*/ 78 h 83"/>
                <a:gd name="T10" fmla="*/ 60 w 74"/>
                <a:gd name="T11" fmla="*/ 65 h 83"/>
                <a:gd name="T12" fmla="*/ 60 w 74"/>
                <a:gd name="T13" fmla="*/ 39 h 83"/>
                <a:gd name="T14" fmla="*/ 61 w 74"/>
                <a:gd name="T15" fmla="*/ 24 h 83"/>
                <a:gd name="T16" fmla="*/ 74 w 74"/>
                <a:gd name="T17" fmla="*/ 15 h 83"/>
                <a:gd name="T18" fmla="*/ 47 w 74"/>
                <a:gd name="T19" fmla="*/ 1 h 83"/>
                <a:gd name="T20" fmla="*/ 8 w 74"/>
                <a:gd name="T21" fmla="*/ 1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83">
                  <a:moveTo>
                    <a:pt x="8" y="11"/>
                  </a:moveTo>
                  <a:cubicBezTo>
                    <a:pt x="6" y="36"/>
                    <a:pt x="6" y="36"/>
                    <a:pt x="6" y="36"/>
                  </a:cubicBezTo>
                  <a:cubicBezTo>
                    <a:pt x="0" y="82"/>
                    <a:pt x="0" y="82"/>
                    <a:pt x="0" y="82"/>
                  </a:cubicBezTo>
                  <a:cubicBezTo>
                    <a:pt x="28" y="83"/>
                    <a:pt x="28" y="83"/>
                    <a:pt x="28" y="83"/>
                  </a:cubicBezTo>
                  <a:cubicBezTo>
                    <a:pt x="64" y="78"/>
                    <a:pt x="64" y="78"/>
                    <a:pt x="64" y="78"/>
                  </a:cubicBezTo>
                  <a:cubicBezTo>
                    <a:pt x="64" y="78"/>
                    <a:pt x="61" y="71"/>
                    <a:pt x="60" y="65"/>
                  </a:cubicBezTo>
                  <a:cubicBezTo>
                    <a:pt x="60" y="58"/>
                    <a:pt x="60" y="49"/>
                    <a:pt x="60" y="39"/>
                  </a:cubicBezTo>
                  <a:cubicBezTo>
                    <a:pt x="60" y="30"/>
                    <a:pt x="61" y="24"/>
                    <a:pt x="61" y="24"/>
                  </a:cubicBezTo>
                  <a:cubicBezTo>
                    <a:pt x="61" y="24"/>
                    <a:pt x="74" y="20"/>
                    <a:pt x="74" y="15"/>
                  </a:cubicBezTo>
                  <a:cubicBezTo>
                    <a:pt x="73" y="10"/>
                    <a:pt x="62" y="1"/>
                    <a:pt x="47" y="1"/>
                  </a:cubicBezTo>
                  <a:cubicBezTo>
                    <a:pt x="31" y="0"/>
                    <a:pt x="8" y="11"/>
                    <a:pt x="8" y="1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29"/>
            <p:cNvSpPr/>
            <p:nvPr/>
          </p:nvSpPr>
          <p:spPr bwMode="auto">
            <a:xfrm>
              <a:off x="2908" y="1543"/>
              <a:ext cx="130" cy="59"/>
            </a:xfrm>
            <a:custGeom>
              <a:avLst/>
              <a:gdLst>
                <a:gd name="T0" fmla="*/ 50 w 55"/>
                <a:gd name="T1" fmla="*/ 5 h 25"/>
                <a:gd name="T2" fmla="*/ 44 w 55"/>
                <a:gd name="T3" fmla="*/ 24 h 25"/>
                <a:gd name="T4" fmla="*/ 8 w 55"/>
                <a:gd name="T5" fmla="*/ 25 h 25"/>
                <a:gd name="T6" fmla="*/ 6 w 55"/>
                <a:gd name="T7" fmla="*/ 8 h 25"/>
                <a:gd name="T8" fmla="*/ 28 w 55"/>
                <a:gd name="T9" fmla="*/ 1 h 25"/>
                <a:gd name="T10" fmla="*/ 50 w 55"/>
                <a:gd name="T11" fmla="*/ 5 h 25"/>
              </a:gdLst>
              <a:ahLst/>
              <a:cxnLst>
                <a:cxn ang="0">
                  <a:pos x="T0" y="T1"/>
                </a:cxn>
                <a:cxn ang="0">
                  <a:pos x="T2" y="T3"/>
                </a:cxn>
                <a:cxn ang="0">
                  <a:pos x="T4" y="T5"/>
                </a:cxn>
                <a:cxn ang="0">
                  <a:pos x="T6" y="T7"/>
                </a:cxn>
                <a:cxn ang="0">
                  <a:pos x="T8" y="T9"/>
                </a:cxn>
                <a:cxn ang="0">
                  <a:pos x="T10" y="T11"/>
                </a:cxn>
              </a:cxnLst>
              <a:rect l="0" t="0" r="r" b="b"/>
              <a:pathLst>
                <a:path w="55" h="25">
                  <a:moveTo>
                    <a:pt x="50" y="5"/>
                  </a:moveTo>
                  <a:cubicBezTo>
                    <a:pt x="55" y="11"/>
                    <a:pt x="49" y="19"/>
                    <a:pt x="44" y="24"/>
                  </a:cubicBezTo>
                  <a:cubicBezTo>
                    <a:pt x="33" y="20"/>
                    <a:pt x="19" y="22"/>
                    <a:pt x="8" y="25"/>
                  </a:cubicBezTo>
                  <a:cubicBezTo>
                    <a:pt x="4" y="20"/>
                    <a:pt x="0" y="13"/>
                    <a:pt x="6" y="8"/>
                  </a:cubicBezTo>
                  <a:cubicBezTo>
                    <a:pt x="11" y="3"/>
                    <a:pt x="21" y="1"/>
                    <a:pt x="28" y="1"/>
                  </a:cubicBezTo>
                  <a:cubicBezTo>
                    <a:pt x="35" y="0"/>
                    <a:pt x="44" y="0"/>
                    <a:pt x="50"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30"/>
            <p:cNvSpPr/>
            <p:nvPr/>
          </p:nvSpPr>
          <p:spPr bwMode="auto">
            <a:xfrm>
              <a:off x="2839" y="1702"/>
              <a:ext cx="209" cy="236"/>
            </a:xfrm>
            <a:custGeom>
              <a:avLst/>
              <a:gdLst>
                <a:gd name="T0" fmla="*/ 88 w 88"/>
                <a:gd name="T1" fmla="*/ 7 h 100"/>
                <a:gd name="T2" fmla="*/ 88 w 88"/>
                <a:gd name="T3" fmla="*/ 14 h 100"/>
                <a:gd name="T4" fmla="*/ 66 w 88"/>
                <a:gd name="T5" fmla="*/ 37 h 100"/>
                <a:gd name="T6" fmla="*/ 68 w 88"/>
                <a:gd name="T7" fmla="*/ 40 h 100"/>
                <a:gd name="T8" fmla="*/ 69 w 88"/>
                <a:gd name="T9" fmla="*/ 60 h 100"/>
                <a:gd name="T10" fmla="*/ 66 w 88"/>
                <a:gd name="T11" fmla="*/ 75 h 100"/>
                <a:gd name="T12" fmla="*/ 69 w 88"/>
                <a:gd name="T13" fmla="*/ 78 h 100"/>
                <a:gd name="T14" fmla="*/ 87 w 88"/>
                <a:gd name="T15" fmla="*/ 82 h 100"/>
                <a:gd name="T16" fmla="*/ 87 w 88"/>
                <a:gd name="T17" fmla="*/ 84 h 100"/>
                <a:gd name="T18" fmla="*/ 86 w 88"/>
                <a:gd name="T19" fmla="*/ 85 h 100"/>
                <a:gd name="T20" fmla="*/ 4 w 88"/>
                <a:gd name="T21" fmla="*/ 77 h 100"/>
                <a:gd name="T22" fmla="*/ 1 w 88"/>
                <a:gd name="T23" fmla="*/ 77 h 100"/>
                <a:gd name="T24" fmla="*/ 2 w 88"/>
                <a:gd name="T25" fmla="*/ 63 h 100"/>
                <a:gd name="T26" fmla="*/ 10 w 88"/>
                <a:gd name="T27" fmla="*/ 43 h 100"/>
                <a:gd name="T28" fmla="*/ 0 w 88"/>
                <a:gd name="T29" fmla="*/ 38 h 100"/>
                <a:gd name="T30" fmla="*/ 7 w 88"/>
                <a:gd name="T31" fmla="*/ 0 h 100"/>
                <a:gd name="T32" fmla="*/ 88 w 88"/>
                <a:gd name="T33"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0">
                  <a:moveTo>
                    <a:pt x="88" y="7"/>
                  </a:moveTo>
                  <a:cubicBezTo>
                    <a:pt x="88" y="9"/>
                    <a:pt x="88" y="11"/>
                    <a:pt x="88" y="14"/>
                  </a:cubicBezTo>
                  <a:cubicBezTo>
                    <a:pt x="76" y="14"/>
                    <a:pt x="67" y="25"/>
                    <a:pt x="66" y="37"/>
                  </a:cubicBezTo>
                  <a:cubicBezTo>
                    <a:pt x="66" y="38"/>
                    <a:pt x="67" y="39"/>
                    <a:pt x="68" y="40"/>
                  </a:cubicBezTo>
                  <a:cubicBezTo>
                    <a:pt x="63" y="45"/>
                    <a:pt x="62" y="53"/>
                    <a:pt x="69" y="60"/>
                  </a:cubicBezTo>
                  <a:cubicBezTo>
                    <a:pt x="66" y="64"/>
                    <a:pt x="66" y="70"/>
                    <a:pt x="66" y="75"/>
                  </a:cubicBezTo>
                  <a:cubicBezTo>
                    <a:pt x="66" y="77"/>
                    <a:pt x="67" y="78"/>
                    <a:pt x="69" y="78"/>
                  </a:cubicBezTo>
                  <a:cubicBezTo>
                    <a:pt x="74" y="81"/>
                    <a:pt x="81" y="82"/>
                    <a:pt x="87" y="82"/>
                  </a:cubicBezTo>
                  <a:cubicBezTo>
                    <a:pt x="87" y="83"/>
                    <a:pt x="87" y="84"/>
                    <a:pt x="87" y="84"/>
                  </a:cubicBezTo>
                  <a:cubicBezTo>
                    <a:pt x="86" y="84"/>
                    <a:pt x="86" y="85"/>
                    <a:pt x="86" y="85"/>
                  </a:cubicBezTo>
                  <a:cubicBezTo>
                    <a:pt x="62" y="100"/>
                    <a:pt x="27" y="90"/>
                    <a:pt x="4" y="77"/>
                  </a:cubicBezTo>
                  <a:cubicBezTo>
                    <a:pt x="3" y="77"/>
                    <a:pt x="2" y="77"/>
                    <a:pt x="1" y="77"/>
                  </a:cubicBezTo>
                  <a:cubicBezTo>
                    <a:pt x="1" y="73"/>
                    <a:pt x="1" y="68"/>
                    <a:pt x="2" y="63"/>
                  </a:cubicBezTo>
                  <a:cubicBezTo>
                    <a:pt x="13" y="61"/>
                    <a:pt x="22" y="53"/>
                    <a:pt x="10" y="43"/>
                  </a:cubicBezTo>
                  <a:cubicBezTo>
                    <a:pt x="7" y="41"/>
                    <a:pt x="3" y="39"/>
                    <a:pt x="0" y="38"/>
                  </a:cubicBezTo>
                  <a:cubicBezTo>
                    <a:pt x="4" y="29"/>
                    <a:pt x="5" y="13"/>
                    <a:pt x="7" y="0"/>
                  </a:cubicBezTo>
                  <a:cubicBezTo>
                    <a:pt x="33" y="9"/>
                    <a:pt x="62" y="12"/>
                    <a:pt x="88"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31"/>
            <p:cNvSpPr/>
            <p:nvPr/>
          </p:nvSpPr>
          <p:spPr bwMode="auto">
            <a:xfrm>
              <a:off x="2861" y="1609"/>
              <a:ext cx="187" cy="100"/>
            </a:xfrm>
            <a:custGeom>
              <a:avLst/>
              <a:gdLst>
                <a:gd name="T0" fmla="*/ 78 w 79"/>
                <a:gd name="T1" fmla="*/ 24 h 42"/>
                <a:gd name="T2" fmla="*/ 79 w 79"/>
                <a:gd name="T3" fmla="*/ 38 h 42"/>
                <a:gd name="T4" fmla="*/ 0 w 79"/>
                <a:gd name="T5" fmla="*/ 34 h 42"/>
                <a:gd name="T6" fmla="*/ 20 w 79"/>
                <a:gd name="T7" fmla="*/ 16 h 42"/>
                <a:gd name="T8" fmla="*/ 22 w 79"/>
                <a:gd name="T9" fmla="*/ 15 h 42"/>
                <a:gd name="T10" fmla="*/ 24 w 79"/>
                <a:gd name="T11" fmla="*/ 14 h 42"/>
                <a:gd name="T12" fmla="*/ 27 w 79"/>
                <a:gd name="T13" fmla="*/ 12 h 42"/>
                <a:gd name="T14" fmla="*/ 28 w 79"/>
                <a:gd name="T15" fmla="*/ 5 h 42"/>
                <a:gd name="T16" fmla="*/ 30 w 79"/>
                <a:gd name="T17" fmla="*/ 1 h 42"/>
                <a:gd name="T18" fmla="*/ 60 w 79"/>
                <a:gd name="T19" fmla="*/ 1 h 42"/>
                <a:gd name="T20" fmla="*/ 62 w 79"/>
                <a:gd name="T21" fmla="*/ 5 h 42"/>
                <a:gd name="T22" fmla="*/ 62 w 79"/>
                <a:gd name="T23" fmla="*/ 7 h 42"/>
                <a:gd name="T24" fmla="*/ 63 w 79"/>
                <a:gd name="T25" fmla="*/ 15 h 42"/>
                <a:gd name="T26" fmla="*/ 65 w 79"/>
                <a:gd name="T27" fmla="*/ 21 h 42"/>
                <a:gd name="T28" fmla="*/ 78 w 79"/>
                <a:gd name="T2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42">
                  <a:moveTo>
                    <a:pt x="78" y="24"/>
                  </a:moveTo>
                  <a:cubicBezTo>
                    <a:pt x="78" y="29"/>
                    <a:pt x="79" y="34"/>
                    <a:pt x="79" y="38"/>
                  </a:cubicBezTo>
                  <a:cubicBezTo>
                    <a:pt x="52" y="42"/>
                    <a:pt x="26" y="40"/>
                    <a:pt x="0" y="34"/>
                  </a:cubicBezTo>
                  <a:cubicBezTo>
                    <a:pt x="3" y="23"/>
                    <a:pt x="8" y="15"/>
                    <a:pt x="20" y="16"/>
                  </a:cubicBezTo>
                  <a:cubicBezTo>
                    <a:pt x="21" y="16"/>
                    <a:pt x="22" y="15"/>
                    <a:pt x="22" y="15"/>
                  </a:cubicBezTo>
                  <a:cubicBezTo>
                    <a:pt x="23" y="15"/>
                    <a:pt x="24" y="15"/>
                    <a:pt x="24" y="14"/>
                  </a:cubicBezTo>
                  <a:cubicBezTo>
                    <a:pt x="25" y="14"/>
                    <a:pt x="27" y="14"/>
                    <a:pt x="27" y="12"/>
                  </a:cubicBezTo>
                  <a:cubicBezTo>
                    <a:pt x="27" y="10"/>
                    <a:pt x="28" y="8"/>
                    <a:pt x="28" y="5"/>
                  </a:cubicBezTo>
                  <a:cubicBezTo>
                    <a:pt x="29" y="4"/>
                    <a:pt x="29" y="3"/>
                    <a:pt x="30" y="1"/>
                  </a:cubicBezTo>
                  <a:cubicBezTo>
                    <a:pt x="40" y="0"/>
                    <a:pt x="50" y="1"/>
                    <a:pt x="60" y="1"/>
                  </a:cubicBezTo>
                  <a:cubicBezTo>
                    <a:pt x="59" y="3"/>
                    <a:pt x="61" y="4"/>
                    <a:pt x="62" y="5"/>
                  </a:cubicBezTo>
                  <a:cubicBezTo>
                    <a:pt x="62" y="6"/>
                    <a:pt x="62" y="6"/>
                    <a:pt x="62" y="7"/>
                  </a:cubicBezTo>
                  <a:cubicBezTo>
                    <a:pt x="63" y="10"/>
                    <a:pt x="63" y="12"/>
                    <a:pt x="63" y="15"/>
                  </a:cubicBezTo>
                  <a:cubicBezTo>
                    <a:pt x="61" y="17"/>
                    <a:pt x="62" y="21"/>
                    <a:pt x="65" y="21"/>
                  </a:cubicBezTo>
                  <a:cubicBezTo>
                    <a:pt x="69" y="22"/>
                    <a:pt x="73" y="23"/>
                    <a:pt x="78" y="24"/>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32"/>
            <p:cNvSpPr/>
            <p:nvPr/>
          </p:nvSpPr>
          <p:spPr bwMode="auto">
            <a:xfrm>
              <a:off x="2839" y="1898"/>
              <a:ext cx="204" cy="104"/>
            </a:xfrm>
            <a:custGeom>
              <a:avLst/>
              <a:gdLst>
                <a:gd name="T0" fmla="*/ 86 w 86"/>
                <a:gd name="T1" fmla="*/ 11 h 44"/>
                <a:gd name="T2" fmla="*/ 76 w 86"/>
                <a:gd name="T3" fmla="*/ 30 h 44"/>
                <a:gd name="T4" fmla="*/ 27 w 86"/>
                <a:gd name="T5" fmla="*/ 36 h 44"/>
                <a:gd name="T6" fmla="*/ 0 w 86"/>
                <a:gd name="T7" fmla="*/ 14 h 44"/>
                <a:gd name="T8" fmla="*/ 0 w 86"/>
                <a:gd name="T9" fmla="*/ 0 h 44"/>
                <a:gd name="T10" fmla="*/ 1 w 86"/>
                <a:gd name="T11" fmla="*/ 0 h 44"/>
                <a:gd name="T12" fmla="*/ 86 w 86"/>
                <a:gd name="T13" fmla="*/ 11 h 44"/>
              </a:gdLst>
              <a:ahLst/>
              <a:cxnLst>
                <a:cxn ang="0">
                  <a:pos x="T0" y="T1"/>
                </a:cxn>
                <a:cxn ang="0">
                  <a:pos x="T2" y="T3"/>
                </a:cxn>
                <a:cxn ang="0">
                  <a:pos x="T4" y="T5"/>
                </a:cxn>
                <a:cxn ang="0">
                  <a:pos x="T6" y="T7"/>
                </a:cxn>
                <a:cxn ang="0">
                  <a:pos x="T8" y="T9"/>
                </a:cxn>
                <a:cxn ang="0">
                  <a:pos x="T10" y="T11"/>
                </a:cxn>
                <a:cxn ang="0">
                  <a:pos x="T12" y="T13"/>
                </a:cxn>
              </a:cxnLst>
              <a:rect l="0" t="0" r="r" b="b"/>
              <a:pathLst>
                <a:path w="86" h="44">
                  <a:moveTo>
                    <a:pt x="86" y="11"/>
                  </a:moveTo>
                  <a:cubicBezTo>
                    <a:pt x="84" y="18"/>
                    <a:pt x="82" y="24"/>
                    <a:pt x="76" y="30"/>
                  </a:cubicBezTo>
                  <a:cubicBezTo>
                    <a:pt x="64" y="44"/>
                    <a:pt x="43" y="41"/>
                    <a:pt x="27" y="36"/>
                  </a:cubicBezTo>
                  <a:cubicBezTo>
                    <a:pt x="15" y="33"/>
                    <a:pt x="2" y="28"/>
                    <a:pt x="0" y="14"/>
                  </a:cubicBezTo>
                  <a:cubicBezTo>
                    <a:pt x="0" y="9"/>
                    <a:pt x="0" y="4"/>
                    <a:pt x="0" y="0"/>
                  </a:cubicBezTo>
                  <a:cubicBezTo>
                    <a:pt x="0" y="0"/>
                    <a:pt x="0" y="0"/>
                    <a:pt x="1" y="0"/>
                  </a:cubicBezTo>
                  <a:cubicBezTo>
                    <a:pt x="24" y="14"/>
                    <a:pt x="60" y="25"/>
                    <a:pt x="86" y="11"/>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33"/>
            <p:cNvSpPr/>
            <p:nvPr/>
          </p:nvSpPr>
          <p:spPr bwMode="auto">
            <a:xfrm>
              <a:off x="1913" y="1763"/>
              <a:ext cx="22" cy="28"/>
            </a:xfrm>
            <a:custGeom>
              <a:avLst/>
              <a:gdLst>
                <a:gd name="T0" fmla="*/ 9 w 9"/>
                <a:gd name="T1" fmla="*/ 10 h 12"/>
                <a:gd name="T2" fmla="*/ 9 w 9"/>
                <a:gd name="T3" fmla="*/ 10 h 12"/>
                <a:gd name="T4" fmla="*/ 9 w 9"/>
                <a:gd name="T5" fmla="*/ 11 h 12"/>
                <a:gd name="T6" fmla="*/ 9 w 9"/>
                <a:gd name="T7" fmla="*/ 11 h 12"/>
                <a:gd name="T8" fmla="*/ 9 w 9"/>
                <a:gd name="T9" fmla="*/ 11 h 12"/>
                <a:gd name="T10" fmla="*/ 8 w 9"/>
                <a:gd name="T11" fmla="*/ 12 h 12"/>
                <a:gd name="T12" fmla="*/ 8 w 9"/>
                <a:gd name="T13" fmla="*/ 12 h 12"/>
                <a:gd name="T14" fmla="*/ 8 w 9"/>
                <a:gd name="T15" fmla="*/ 12 h 12"/>
                <a:gd name="T16" fmla="*/ 7 w 9"/>
                <a:gd name="T17" fmla="*/ 12 h 12"/>
                <a:gd name="T18" fmla="*/ 6 w 9"/>
                <a:gd name="T19" fmla="*/ 12 h 12"/>
                <a:gd name="T20" fmla="*/ 5 w 9"/>
                <a:gd name="T21" fmla="*/ 12 h 12"/>
                <a:gd name="T22" fmla="*/ 5 w 9"/>
                <a:gd name="T23" fmla="*/ 12 h 12"/>
                <a:gd name="T24" fmla="*/ 4 w 9"/>
                <a:gd name="T25" fmla="*/ 12 h 12"/>
                <a:gd name="T26" fmla="*/ 3 w 9"/>
                <a:gd name="T27" fmla="*/ 12 h 12"/>
                <a:gd name="T28" fmla="*/ 3 w 9"/>
                <a:gd name="T29" fmla="*/ 12 h 12"/>
                <a:gd name="T30" fmla="*/ 3 w 9"/>
                <a:gd name="T31" fmla="*/ 11 h 12"/>
                <a:gd name="T32" fmla="*/ 2 w 9"/>
                <a:gd name="T33" fmla="*/ 11 h 12"/>
                <a:gd name="T34" fmla="*/ 2 w 9"/>
                <a:gd name="T35" fmla="*/ 11 h 12"/>
                <a:gd name="T36" fmla="*/ 1 w 9"/>
                <a:gd name="T37" fmla="*/ 11 h 12"/>
                <a:gd name="T38" fmla="*/ 1 w 9"/>
                <a:gd name="T39" fmla="*/ 10 h 12"/>
                <a:gd name="T40" fmla="*/ 0 w 9"/>
                <a:gd name="T41" fmla="*/ 9 h 12"/>
                <a:gd name="T42" fmla="*/ 0 w 9"/>
                <a:gd name="T43" fmla="*/ 9 h 12"/>
                <a:gd name="T44" fmla="*/ 0 w 9"/>
                <a:gd name="T45" fmla="*/ 9 h 12"/>
                <a:gd name="T46" fmla="*/ 0 w 9"/>
                <a:gd name="T47" fmla="*/ 8 h 12"/>
                <a:gd name="T48" fmla="*/ 0 w 9"/>
                <a:gd name="T49" fmla="*/ 7 h 12"/>
                <a:gd name="T50" fmla="*/ 0 w 9"/>
                <a:gd name="T51" fmla="*/ 6 h 12"/>
                <a:gd name="T52" fmla="*/ 0 w 9"/>
                <a:gd name="T53" fmla="*/ 6 h 12"/>
                <a:gd name="T54" fmla="*/ 1 w 9"/>
                <a:gd name="T55" fmla="*/ 4 h 12"/>
                <a:gd name="T56" fmla="*/ 2 w 9"/>
                <a:gd name="T57" fmla="*/ 0 h 12"/>
                <a:gd name="T58" fmla="*/ 8 w 9"/>
                <a:gd name="T59" fmla="*/ 7 h 12"/>
                <a:gd name="T60" fmla="*/ 9 w 9"/>
                <a:gd name="T61" fmla="*/ 8 h 12"/>
                <a:gd name="T62" fmla="*/ 9 w 9"/>
                <a:gd name="T63" fmla="*/ 8 h 12"/>
                <a:gd name="T64" fmla="*/ 9 w 9"/>
                <a:gd name="T65" fmla="*/ 8 h 12"/>
                <a:gd name="T66" fmla="*/ 9 w 9"/>
                <a:gd name="T67" fmla="*/ 9 h 12"/>
                <a:gd name="T68" fmla="*/ 9 w 9"/>
                <a:gd name="T69" fmla="*/ 10 h 12"/>
                <a:gd name="T70" fmla="*/ 9 w 9"/>
                <a:gd name="T71" fmla="*/ 10 h 12"/>
                <a:gd name="T72" fmla="*/ 9 w 9"/>
                <a:gd name="T7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2">
                  <a:moveTo>
                    <a:pt x="9" y="10"/>
                  </a:moveTo>
                  <a:cubicBezTo>
                    <a:pt x="9" y="10"/>
                    <a:pt x="9" y="10"/>
                    <a:pt x="9" y="10"/>
                  </a:cubicBezTo>
                  <a:cubicBezTo>
                    <a:pt x="9" y="11"/>
                    <a:pt x="9" y="11"/>
                    <a:pt x="9" y="11"/>
                  </a:cubicBezTo>
                  <a:cubicBezTo>
                    <a:pt x="9" y="11"/>
                    <a:pt x="9" y="11"/>
                    <a:pt x="9" y="11"/>
                  </a:cubicBezTo>
                  <a:cubicBezTo>
                    <a:pt x="9" y="11"/>
                    <a:pt x="9" y="11"/>
                    <a:pt x="9" y="11"/>
                  </a:cubicBezTo>
                  <a:cubicBezTo>
                    <a:pt x="8" y="11"/>
                    <a:pt x="8" y="12"/>
                    <a:pt x="8" y="12"/>
                  </a:cubicBezTo>
                  <a:cubicBezTo>
                    <a:pt x="8" y="12"/>
                    <a:pt x="8" y="12"/>
                    <a:pt x="8" y="12"/>
                  </a:cubicBezTo>
                  <a:cubicBezTo>
                    <a:pt x="8" y="12"/>
                    <a:pt x="8" y="12"/>
                    <a:pt x="8" y="12"/>
                  </a:cubicBezTo>
                  <a:cubicBezTo>
                    <a:pt x="7" y="12"/>
                    <a:pt x="7" y="12"/>
                    <a:pt x="7" y="12"/>
                  </a:cubicBezTo>
                  <a:cubicBezTo>
                    <a:pt x="7" y="12"/>
                    <a:pt x="6" y="12"/>
                    <a:pt x="6" y="12"/>
                  </a:cubicBezTo>
                  <a:cubicBezTo>
                    <a:pt x="6" y="12"/>
                    <a:pt x="5" y="12"/>
                    <a:pt x="5" y="12"/>
                  </a:cubicBezTo>
                  <a:cubicBezTo>
                    <a:pt x="5" y="12"/>
                    <a:pt x="5" y="12"/>
                    <a:pt x="5" y="12"/>
                  </a:cubicBezTo>
                  <a:cubicBezTo>
                    <a:pt x="5" y="12"/>
                    <a:pt x="5" y="12"/>
                    <a:pt x="4" y="12"/>
                  </a:cubicBezTo>
                  <a:cubicBezTo>
                    <a:pt x="4" y="12"/>
                    <a:pt x="4" y="12"/>
                    <a:pt x="3" y="12"/>
                  </a:cubicBezTo>
                  <a:cubicBezTo>
                    <a:pt x="3" y="12"/>
                    <a:pt x="3" y="12"/>
                    <a:pt x="3" y="12"/>
                  </a:cubicBezTo>
                  <a:cubicBezTo>
                    <a:pt x="3" y="11"/>
                    <a:pt x="3" y="11"/>
                    <a:pt x="3" y="11"/>
                  </a:cubicBezTo>
                  <a:cubicBezTo>
                    <a:pt x="3" y="11"/>
                    <a:pt x="2" y="11"/>
                    <a:pt x="2" y="11"/>
                  </a:cubicBezTo>
                  <a:cubicBezTo>
                    <a:pt x="2" y="11"/>
                    <a:pt x="2" y="11"/>
                    <a:pt x="2" y="11"/>
                  </a:cubicBezTo>
                  <a:cubicBezTo>
                    <a:pt x="2" y="11"/>
                    <a:pt x="2" y="11"/>
                    <a:pt x="1" y="11"/>
                  </a:cubicBezTo>
                  <a:cubicBezTo>
                    <a:pt x="1" y="10"/>
                    <a:pt x="1" y="10"/>
                    <a:pt x="1" y="10"/>
                  </a:cubicBezTo>
                  <a:cubicBezTo>
                    <a:pt x="1" y="10"/>
                    <a:pt x="1" y="9"/>
                    <a:pt x="0" y="9"/>
                  </a:cubicBezTo>
                  <a:cubicBezTo>
                    <a:pt x="0" y="9"/>
                    <a:pt x="0" y="9"/>
                    <a:pt x="0" y="9"/>
                  </a:cubicBezTo>
                  <a:cubicBezTo>
                    <a:pt x="0" y="9"/>
                    <a:pt x="0" y="9"/>
                    <a:pt x="0" y="9"/>
                  </a:cubicBezTo>
                  <a:cubicBezTo>
                    <a:pt x="0" y="9"/>
                    <a:pt x="0" y="8"/>
                    <a:pt x="0" y="8"/>
                  </a:cubicBezTo>
                  <a:cubicBezTo>
                    <a:pt x="0" y="7"/>
                    <a:pt x="0" y="7"/>
                    <a:pt x="0" y="7"/>
                  </a:cubicBezTo>
                  <a:cubicBezTo>
                    <a:pt x="0" y="7"/>
                    <a:pt x="0" y="6"/>
                    <a:pt x="0" y="6"/>
                  </a:cubicBezTo>
                  <a:cubicBezTo>
                    <a:pt x="0" y="6"/>
                    <a:pt x="0" y="6"/>
                    <a:pt x="0" y="6"/>
                  </a:cubicBezTo>
                  <a:cubicBezTo>
                    <a:pt x="0" y="5"/>
                    <a:pt x="0" y="5"/>
                    <a:pt x="1" y="4"/>
                  </a:cubicBezTo>
                  <a:cubicBezTo>
                    <a:pt x="1" y="3"/>
                    <a:pt x="2" y="2"/>
                    <a:pt x="2" y="0"/>
                  </a:cubicBezTo>
                  <a:cubicBezTo>
                    <a:pt x="4" y="3"/>
                    <a:pt x="6" y="4"/>
                    <a:pt x="8" y="7"/>
                  </a:cubicBezTo>
                  <a:cubicBezTo>
                    <a:pt x="8" y="7"/>
                    <a:pt x="8" y="8"/>
                    <a:pt x="9" y="8"/>
                  </a:cubicBezTo>
                  <a:cubicBezTo>
                    <a:pt x="9" y="8"/>
                    <a:pt x="9" y="8"/>
                    <a:pt x="9" y="8"/>
                  </a:cubicBezTo>
                  <a:cubicBezTo>
                    <a:pt x="9" y="8"/>
                    <a:pt x="9" y="8"/>
                    <a:pt x="9" y="8"/>
                  </a:cubicBezTo>
                  <a:cubicBezTo>
                    <a:pt x="9" y="9"/>
                    <a:pt x="9" y="9"/>
                    <a:pt x="9" y="9"/>
                  </a:cubicBezTo>
                  <a:cubicBezTo>
                    <a:pt x="9" y="9"/>
                    <a:pt x="9" y="9"/>
                    <a:pt x="9" y="10"/>
                  </a:cubicBezTo>
                  <a:cubicBezTo>
                    <a:pt x="9" y="10"/>
                    <a:pt x="9" y="10"/>
                    <a:pt x="9" y="10"/>
                  </a:cubicBezTo>
                  <a:cubicBezTo>
                    <a:pt x="9" y="10"/>
                    <a:pt x="9" y="10"/>
                    <a:pt x="9"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34"/>
            <p:cNvSpPr/>
            <p:nvPr/>
          </p:nvSpPr>
          <p:spPr bwMode="auto">
            <a:xfrm>
              <a:off x="1897" y="1905"/>
              <a:ext cx="26" cy="28"/>
            </a:xfrm>
            <a:custGeom>
              <a:avLst/>
              <a:gdLst>
                <a:gd name="T0" fmla="*/ 11 w 11"/>
                <a:gd name="T1" fmla="*/ 9 h 12"/>
                <a:gd name="T2" fmla="*/ 11 w 11"/>
                <a:gd name="T3" fmla="*/ 10 h 12"/>
                <a:gd name="T4" fmla="*/ 11 w 11"/>
                <a:gd name="T5" fmla="*/ 10 h 12"/>
                <a:gd name="T6" fmla="*/ 11 w 11"/>
                <a:gd name="T7" fmla="*/ 10 h 12"/>
                <a:gd name="T8" fmla="*/ 11 w 11"/>
                <a:gd name="T9" fmla="*/ 11 h 12"/>
                <a:gd name="T10" fmla="*/ 10 w 11"/>
                <a:gd name="T11" fmla="*/ 11 h 12"/>
                <a:gd name="T12" fmla="*/ 10 w 11"/>
                <a:gd name="T13" fmla="*/ 11 h 12"/>
                <a:gd name="T14" fmla="*/ 10 w 11"/>
                <a:gd name="T15" fmla="*/ 11 h 12"/>
                <a:gd name="T16" fmla="*/ 10 w 11"/>
                <a:gd name="T17" fmla="*/ 11 h 12"/>
                <a:gd name="T18" fmla="*/ 9 w 11"/>
                <a:gd name="T19" fmla="*/ 12 h 12"/>
                <a:gd name="T20" fmla="*/ 9 w 11"/>
                <a:gd name="T21" fmla="*/ 12 h 12"/>
                <a:gd name="T22" fmla="*/ 8 w 11"/>
                <a:gd name="T23" fmla="*/ 12 h 12"/>
                <a:gd name="T24" fmla="*/ 7 w 11"/>
                <a:gd name="T25" fmla="*/ 12 h 12"/>
                <a:gd name="T26" fmla="*/ 6 w 11"/>
                <a:gd name="T27" fmla="*/ 12 h 12"/>
                <a:gd name="T28" fmla="*/ 6 w 11"/>
                <a:gd name="T29" fmla="*/ 12 h 12"/>
                <a:gd name="T30" fmla="*/ 4 w 11"/>
                <a:gd name="T31" fmla="*/ 11 h 12"/>
                <a:gd name="T32" fmla="*/ 3 w 11"/>
                <a:gd name="T33" fmla="*/ 11 h 12"/>
                <a:gd name="T34" fmla="*/ 3 w 11"/>
                <a:gd name="T35" fmla="*/ 11 h 12"/>
                <a:gd name="T36" fmla="*/ 2 w 11"/>
                <a:gd name="T37" fmla="*/ 10 h 12"/>
                <a:gd name="T38" fmla="*/ 1 w 11"/>
                <a:gd name="T39" fmla="*/ 10 h 12"/>
                <a:gd name="T40" fmla="*/ 1 w 11"/>
                <a:gd name="T41" fmla="*/ 10 h 12"/>
                <a:gd name="T42" fmla="*/ 1 w 11"/>
                <a:gd name="T43" fmla="*/ 9 h 12"/>
                <a:gd name="T44" fmla="*/ 0 w 11"/>
                <a:gd name="T45" fmla="*/ 9 h 12"/>
                <a:gd name="T46" fmla="*/ 0 w 11"/>
                <a:gd name="T47" fmla="*/ 9 h 12"/>
                <a:gd name="T48" fmla="*/ 0 w 11"/>
                <a:gd name="T49" fmla="*/ 8 h 12"/>
                <a:gd name="T50" fmla="*/ 0 w 11"/>
                <a:gd name="T51" fmla="*/ 8 h 12"/>
                <a:gd name="T52" fmla="*/ 0 w 11"/>
                <a:gd name="T53" fmla="*/ 7 h 12"/>
                <a:gd name="T54" fmla="*/ 0 w 11"/>
                <a:gd name="T55" fmla="*/ 7 h 12"/>
                <a:gd name="T56" fmla="*/ 0 w 11"/>
                <a:gd name="T57" fmla="*/ 7 h 12"/>
                <a:gd name="T58" fmla="*/ 0 w 11"/>
                <a:gd name="T59" fmla="*/ 6 h 12"/>
                <a:gd name="T60" fmla="*/ 0 w 11"/>
                <a:gd name="T61" fmla="*/ 6 h 12"/>
                <a:gd name="T62" fmla="*/ 0 w 11"/>
                <a:gd name="T63" fmla="*/ 5 h 12"/>
                <a:gd name="T64" fmla="*/ 7 w 11"/>
                <a:gd name="T65" fmla="*/ 0 h 12"/>
                <a:gd name="T66" fmla="*/ 10 w 11"/>
                <a:gd name="T67" fmla="*/ 6 h 12"/>
                <a:gd name="T68" fmla="*/ 11 w 11"/>
                <a:gd name="T69" fmla="*/ 9 h 12"/>
                <a:gd name="T70" fmla="*/ 11 w 11"/>
                <a:gd name="T71" fmla="*/ 9 h 12"/>
                <a:gd name="T72" fmla="*/ 11 w 11"/>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2">
                  <a:moveTo>
                    <a:pt x="11" y="9"/>
                  </a:moveTo>
                  <a:cubicBezTo>
                    <a:pt x="11" y="9"/>
                    <a:pt x="11" y="10"/>
                    <a:pt x="11" y="10"/>
                  </a:cubicBezTo>
                  <a:cubicBezTo>
                    <a:pt x="11" y="10"/>
                    <a:pt x="11" y="10"/>
                    <a:pt x="11" y="10"/>
                  </a:cubicBezTo>
                  <a:cubicBezTo>
                    <a:pt x="11" y="10"/>
                    <a:pt x="11" y="10"/>
                    <a:pt x="11" y="10"/>
                  </a:cubicBezTo>
                  <a:cubicBezTo>
                    <a:pt x="11" y="10"/>
                    <a:pt x="11" y="11"/>
                    <a:pt x="11" y="11"/>
                  </a:cubicBezTo>
                  <a:cubicBezTo>
                    <a:pt x="11" y="11"/>
                    <a:pt x="11" y="11"/>
                    <a:pt x="10" y="11"/>
                  </a:cubicBezTo>
                  <a:cubicBezTo>
                    <a:pt x="10" y="11"/>
                    <a:pt x="10" y="11"/>
                    <a:pt x="10" y="11"/>
                  </a:cubicBezTo>
                  <a:cubicBezTo>
                    <a:pt x="10" y="11"/>
                    <a:pt x="10" y="11"/>
                    <a:pt x="10" y="11"/>
                  </a:cubicBezTo>
                  <a:cubicBezTo>
                    <a:pt x="10" y="11"/>
                    <a:pt x="10" y="11"/>
                    <a:pt x="10" y="11"/>
                  </a:cubicBezTo>
                  <a:cubicBezTo>
                    <a:pt x="9" y="11"/>
                    <a:pt x="9" y="12"/>
                    <a:pt x="9" y="12"/>
                  </a:cubicBezTo>
                  <a:cubicBezTo>
                    <a:pt x="9" y="12"/>
                    <a:pt x="9" y="12"/>
                    <a:pt x="9" y="12"/>
                  </a:cubicBezTo>
                  <a:cubicBezTo>
                    <a:pt x="9" y="12"/>
                    <a:pt x="9" y="12"/>
                    <a:pt x="8" y="12"/>
                  </a:cubicBezTo>
                  <a:cubicBezTo>
                    <a:pt x="8" y="12"/>
                    <a:pt x="8" y="12"/>
                    <a:pt x="7" y="12"/>
                  </a:cubicBezTo>
                  <a:cubicBezTo>
                    <a:pt x="7" y="12"/>
                    <a:pt x="7" y="12"/>
                    <a:pt x="6" y="12"/>
                  </a:cubicBezTo>
                  <a:cubicBezTo>
                    <a:pt x="6" y="12"/>
                    <a:pt x="6" y="12"/>
                    <a:pt x="6" y="12"/>
                  </a:cubicBezTo>
                  <a:cubicBezTo>
                    <a:pt x="5" y="11"/>
                    <a:pt x="4" y="11"/>
                    <a:pt x="4" y="11"/>
                  </a:cubicBezTo>
                  <a:cubicBezTo>
                    <a:pt x="3" y="11"/>
                    <a:pt x="3" y="11"/>
                    <a:pt x="3" y="11"/>
                  </a:cubicBezTo>
                  <a:cubicBezTo>
                    <a:pt x="3" y="11"/>
                    <a:pt x="3" y="11"/>
                    <a:pt x="3" y="11"/>
                  </a:cubicBezTo>
                  <a:cubicBezTo>
                    <a:pt x="3" y="11"/>
                    <a:pt x="3" y="10"/>
                    <a:pt x="2" y="10"/>
                  </a:cubicBezTo>
                  <a:cubicBezTo>
                    <a:pt x="2" y="10"/>
                    <a:pt x="2" y="10"/>
                    <a:pt x="1" y="10"/>
                  </a:cubicBezTo>
                  <a:cubicBezTo>
                    <a:pt x="1" y="10"/>
                    <a:pt x="1" y="10"/>
                    <a:pt x="1" y="10"/>
                  </a:cubicBezTo>
                  <a:cubicBezTo>
                    <a:pt x="1" y="9"/>
                    <a:pt x="1" y="9"/>
                    <a:pt x="1" y="9"/>
                  </a:cubicBezTo>
                  <a:cubicBezTo>
                    <a:pt x="1" y="9"/>
                    <a:pt x="0" y="9"/>
                    <a:pt x="0" y="9"/>
                  </a:cubicBezTo>
                  <a:cubicBezTo>
                    <a:pt x="0" y="9"/>
                    <a:pt x="0" y="9"/>
                    <a:pt x="0" y="9"/>
                  </a:cubicBezTo>
                  <a:cubicBezTo>
                    <a:pt x="0" y="9"/>
                    <a:pt x="0" y="8"/>
                    <a:pt x="0" y="8"/>
                  </a:cubicBezTo>
                  <a:cubicBezTo>
                    <a:pt x="0" y="8"/>
                    <a:pt x="0" y="8"/>
                    <a:pt x="0" y="8"/>
                  </a:cubicBezTo>
                  <a:cubicBezTo>
                    <a:pt x="0" y="8"/>
                    <a:pt x="0" y="8"/>
                    <a:pt x="0" y="7"/>
                  </a:cubicBezTo>
                  <a:cubicBezTo>
                    <a:pt x="0" y="7"/>
                    <a:pt x="0" y="7"/>
                    <a:pt x="0" y="7"/>
                  </a:cubicBezTo>
                  <a:cubicBezTo>
                    <a:pt x="0" y="7"/>
                    <a:pt x="0" y="7"/>
                    <a:pt x="0" y="7"/>
                  </a:cubicBezTo>
                  <a:cubicBezTo>
                    <a:pt x="0" y="6"/>
                    <a:pt x="0" y="6"/>
                    <a:pt x="0" y="6"/>
                  </a:cubicBezTo>
                  <a:cubicBezTo>
                    <a:pt x="0" y="6"/>
                    <a:pt x="0" y="6"/>
                    <a:pt x="0" y="6"/>
                  </a:cubicBezTo>
                  <a:cubicBezTo>
                    <a:pt x="0" y="6"/>
                    <a:pt x="0" y="6"/>
                    <a:pt x="0" y="5"/>
                  </a:cubicBezTo>
                  <a:cubicBezTo>
                    <a:pt x="2" y="3"/>
                    <a:pt x="5" y="2"/>
                    <a:pt x="7" y="0"/>
                  </a:cubicBezTo>
                  <a:cubicBezTo>
                    <a:pt x="9" y="2"/>
                    <a:pt x="10" y="4"/>
                    <a:pt x="10" y="6"/>
                  </a:cubicBezTo>
                  <a:cubicBezTo>
                    <a:pt x="11" y="7"/>
                    <a:pt x="11" y="8"/>
                    <a:pt x="11" y="9"/>
                  </a:cubicBezTo>
                  <a:cubicBezTo>
                    <a:pt x="11" y="9"/>
                    <a:pt x="11" y="9"/>
                    <a:pt x="11" y="9"/>
                  </a:cubicBezTo>
                  <a:cubicBezTo>
                    <a:pt x="11" y="9"/>
                    <a:pt x="11" y="9"/>
                    <a:pt x="11" y="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35"/>
            <p:cNvSpPr/>
            <p:nvPr/>
          </p:nvSpPr>
          <p:spPr bwMode="auto">
            <a:xfrm>
              <a:off x="1887" y="2068"/>
              <a:ext cx="31" cy="36"/>
            </a:xfrm>
            <a:custGeom>
              <a:avLst/>
              <a:gdLst>
                <a:gd name="T0" fmla="*/ 13 w 13"/>
                <a:gd name="T1" fmla="*/ 14 h 15"/>
                <a:gd name="T2" fmla="*/ 13 w 13"/>
                <a:gd name="T3" fmla="*/ 14 h 15"/>
                <a:gd name="T4" fmla="*/ 13 w 13"/>
                <a:gd name="T5" fmla="*/ 14 h 15"/>
                <a:gd name="T6" fmla="*/ 13 w 13"/>
                <a:gd name="T7" fmla="*/ 14 h 15"/>
                <a:gd name="T8" fmla="*/ 13 w 13"/>
                <a:gd name="T9" fmla="*/ 14 h 15"/>
                <a:gd name="T10" fmla="*/ 13 w 13"/>
                <a:gd name="T11" fmla="*/ 15 h 15"/>
                <a:gd name="T12" fmla="*/ 13 w 13"/>
                <a:gd name="T13" fmla="*/ 15 h 15"/>
                <a:gd name="T14" fmla="*/ 13 w 13"/>
                <a:gd name="T15" fmla="*/ 15 h 15"/>
                <a:gd name="T16" fmla="*/ 13 w 13"/>
                <a:gd name="T17" fmla="*/ 15 h 15"/>
                <a:gd name="T18" fmla="*/ 13 w 13"/>
                <a:gd name="T19" fmla="*/ 15 h 15"/>
                <a:gd name="T20" fmla="*/ 12 w 13"/>
                <a:gd name="T21" fmla="*/ 15 h 15"/>
                <a:gd name="T22" fmla="*/ 12 w 13"/>
                <a:gd name="T23" fmla="*/ 15 h 15"/>
                <a:gd name="T24" fmla="*/ 11 w 13"/>
                <a:gd name="T25" fmla="*/ 15 h 15"/>
                <a:gd name="T26" fmla="*/ 9 w 13"/>
                <a:gd name="T27" fmla="*/ 14 h 15"/>
                <a:gd name="T28" fmla="*/ 8 w 13"/>
                <a:gd name="T29" fmla="*/ 14 h 15"/>
                <a:gd name="T30" fmla="*/ 8 w 13"/>
                <a:gd name="T31" fmla="*/ 14 h 15"/>
                <a:gd name="T32" fmla="*/ 8 w 13"/>
                <a:gd name="T33" fmla="*/ 13 h 15"/>
                <a:gd name="T34" fmla="*/ 6 w 13"/>
                <a:gd name="T35" fmla="*/ 12 h 15"/>
                <a:gd name="T36" fmla="*/ 5 w 13"/>
                <a:gd name="T37" fmla="*/ 12 h 15"/>
                <a:gd name="T38" fmla="*/ 4 w 13"/>
                <a:gd name="T39" fmla="*/ 11 h 15"/>
                <a:gd name="T40" fmla="*/ 2 w 13"/>
                <a:gd name="T41" fmla="*/ 9 h 15"/>
                <a:gd name="T42" fmla="*/ 2 w 13"/>
                <a:gd name="T43" fmla="*/ 9 h 15"/>
                <a:gd name="T44" fmla="*/ 1 w 13"/>
                <a:gd name="T45" fmla="*/ 8 h 15"/>
                <a:gd name="T46" fmla="*/ 1 w 13"/>
                <a:gd name="T47" fmla="*/ 7 h 15"/>
                <a:gd name="T48" fmla="*/ 1 w 13"/>
                <a:gd name="T49" fmla="*/ 7 h 15"/>
                <a:gd name="T50" fmla="*/ 1 w 13"/>
                <a:gd name="T51" fmla="*/ 7 h 15"/>
                <a:gd name="T52" fmla="*/ 0 w 13"/>
                <a:gd name="T53" fmla="*/ 6 h 15"/>
                <a:gd name="T54" fmla="*/ 0 w 13"/>
                <a:gd name="T55" fmla="*/ 5 h 15"/>
                <a:gd name="T56" fmla="*/ 0 w 13"/>
                <a:gd name="T57" fmla="*/ 5 h 15"/>
                <a:gd name="T58" fmla="*/ 0 w 13"/>
                <a:gd name="T59" fmla="*/ 5 h 15"/>
                <a:gd name="T60" fmla="*/ 0 w 13"/>
                <a:gd name="T61" fmla="*/ 5 h 15"/>
                <a:gd name="T62" fmla="*/ 1 w 13"/>
                <a:gd name="T63" fmla="*/ 4 h 15"/>
                <a:gd name="T64" fmla="*/ 1 w 13"/>
                <a:gd name="T65" fmla="*/ 4 h 15"/>
                <a:gd name="T66" fmla="*/ 1 w 13"/>
                <a:gd name="T67" fmla="*/ 4 h 15"/>
                <a:gd name="T68" fmla="*/ 1 w 13"/>
                <a:gd name="T69" fmla="*/ 4 h 15"/>
                <a:gd name="T70" fmla="*/ 2 w 13"/>
                <a:gd name="T71" fmla="*/ 3 h 15"/>
                <a:gd name="T72" fmla="*/ 3 w 13"/>
                <a:gd name="T73" fmla="*/ 2 h 15"/>
                <a:gd name="T74" fmla="*/ 5 w 13"/>
                <a:gd name="T75" fmla="*/ 1 h 15"/>
                <a:gd name="T76" fmla="*/ 7 w 13"/>
                <a:gd name="T77" fmla="*/ 0 h 15"/>
                <a:gd name="T78" fmla="*/ 7 w 13"/>
                <a:gd name="T79" fmla="*/ 1 h 15"/>
                <a:gd name="T80" fmla="*/ 12 w 13"/>
                <a:gd name="T81" fmla="*/ 10 h 15"/>
                <a:gd name="T82" fmla="*/ 13 w 13"/>
                <a:gd name="T83" fmla="*/ 11 h 15"/>
                <a:gd name="T84" fmla="*/ 13 w 13"/>
                <a:gd name="T85" fmla="*/ 12 h 15"/>
                <a:gd name="T86" fmla="*/ 13 w 13"/>
                <a:gd name="T87" fmla="*/ 13 h 15"/>
                <a:gd name="T88" fmla="*/ 13 w 13"/>
                <a:gd name="T8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2" y="15"/>
                    <a:pt x="12" y="15"/>
                    <a:pt x="12" y="15"/>
                  </a:cubicBezTo>
                  <a:cubicBezTo>
                    <a:pt x="12" y="15"/>
                    <a:pt x="12" y="15"/>
                    <a:pt x="12" y="15"/>
                  </a:cubicBezTo>
                  <a:cubicBezTo>
                    <a:pt x="12" y="15"/>
                    <a:pt x="12" y="15"/>
                    <a:pt x="11" y="15"/>
                  </a:cubicBezTo>
                  <a:cubicBezTo>
                    <a:pt x="11" y="14"/>
                    <a:pt x="10" y="14"/>
                    <a:pt x="9" y="14"/>
                  </a:cubicBezTo>
                  <a:cubicBezTo>
                    <a:pt x="9" y="14"/>
                    <a:pt x="9" y="14"/>
                    <a:pt x="8" y="14"/>
                  </a:cubicBezTo>
                  <a:cubicBezTo>
                    <a:pt x="8" y="14"/>
                    <a:pt x="8" y="14"/>
                    <a:pt x="8" y="14"/>
                  </a:cubicBezTo>
                  <a:cubicBezTo>
                    <a:pt x="8" y="14"/>
                    <a:pt x="8" y="13"/>
                    <a:pt x="8" y="13"/>
                  </a:cubicBezTo>
                  <a:cubicBezTo>
                    <a:pt x="7" y="13"/>
                    <a:pt x="6" y="13"/>
                    <a:pt x="6" y="12"/>
                  </a:cubicBezTo>
                  <a:cubicBezTo>
                    <a:pt x="5" y="12"/>
                    <a:pt x="5" y="12"/>
                    <a:pt x="5" y="12"/>
                  </a:cubicBezTo>
                  <a:cubicBezTo>
                    <a:pt x="4" y="11"/>
                    <a:pt x="5" y="12"/>
                    <a:pt x="4" y="11"/>
                  </a:cubicBezTo>
                  <a:cubicBezTo>
                    <a:pt x="3" y="11"/>
                    <a:pt x="3" y="10"/>
                    <a:pt x="2" y="9"/>
                  </a:cubicBezTo>
                  <a:cubicBezTo>
                    <a:pt x="2" y="9"/>
                    <a:pt x="2" y="9"/>
                    <a:pt x="2" y="9"/>
                  </a:cubicBezTo>
                  <a:cubicBezTo>
                    <a:pt x="2" y="9"/>
                    <a:pt x="1" y="8"/>
                    <a:pt x="1" y="8"/>
                  </a:cubicBezTo>
                  <a:cubicBezTo>
                    <a:pt x="1" y="8"/>
                    <a:pt x="1" y="7"/>
                    <a:pt x="1" y="7"/>
                  </a:cubicBezTo>
                  <a:cubicBezTo>
                    <a:pt x="1" y="7"/>
                    <a:pt x="1" y="7"/>
                    <a:pt x="1" y="7"/>
                  </a:cubicBezTo>
                  <a:cubicBezTo>
                    <a:pt x="1" y="7"/>
                    <a:pt x="1" y="7"/>
                    <a:pt x="1" y="7"/>
                  </a:cubicBezTo>
                  <a:cubicBezTo>
                    <a:pt x="0" y="6"/>
                    <a:pt x="0" y="6"/>
                    <a:pt x="0" y="6"/>
                  </a:cubicBezTo>
                  <a:cubicBezTo>
                    <a:pt x="0" y="6"/>
                    <a:pt x="0" y="6"/>
                    <a:pt x="0" y="5"/>
                  </a:cubicBezTo>
                  <a:cubicBezTo>
                    <a:pt x="0" y="5"/>
                    <a:pt x="0" y="5"/>
                    <a:pt x="0" y="5"/>
                  </a:cubicBezTo>
                  <a:cubicBezTo>
                    <a:pt x="0" y="5"/>
                    <a:pt x="0" y="5"/>
                    <a:pt x="0" y="5"/>
                  </a:cubicBezTo>
                  <a:cubicBezTo>
                    <a:pt x="0" y="5"/>
                    <a:pt x="0" y="5"/>
                    <a:pt x="0" y="5"/>
                  </a:cubicBezTo>
                  <a:cubicBezTo>
                    <a:pt x="0" y="5"/>
                    <a:pt x="1" y="5"/>
                    <a:pt x="1" y="4"/>
                  </a:cubicBezTo>
                  <a:cubicBezTo>
                    <a:pt x="1" y="4"/>
                    <a:pt x="1" y="4"/>
                    <a:pt x="1" y="4"/>
                  </a:cubicBezTo>
                  <a:cubicBezTo>
                    <a:pt x="1" y="4"/>
                    <a:pt x="1" y="4"/>
                    <a:pt x="1" y="4"/>
                  </a:cubicBezTo>
                  <a:cubicBezTo>
                    <a:pt x="1" y="4"/>
                    <a:pt x="1" y="4"/>
                    <a:pt x="1" y="4"/>
                  </a:cubicBezTo>
                  <a:cubicBezTo>
                    <a:pt x="1" y="3"/>
                    <a:pt x="2" y="3"/>
                    <a:pt x="2" y="3"/>
                  </a:cubicBezTo>
                  <a:cubicBezTo>
                    <a:pt x="2" y="3"/>
                    <a:pt x="3" y="2"/>
                    <a:pt x="3" y="2"/>
                  </a:cubicBezTo>
                  <a:cubicBezTo>
                    <a:pt x="4" y="1"/>
                    <a:pt x="5" y="1"/>
                    <a:pt x="5" y="1"/>
                  </a:cubicBezTo>
                  <a:cubicBezTo>
                    <a:pt x="6" y="0"/>
                    <a:pt x="6" y="0"/>
                    <a:pt x="7" y="0"/>
                  </a:cubicBezTo>
                  <a:cubicBezTo>
                    <a:pt x="7" y="0"/>
                    <a:pt x="7" y="1"/>
                    <a:pt x="7" y="1"/>
                  </a:cubicBezTo>
                  <a:cubicBezTo>
                    <a:pt x="9" y="4"/>
                    <a:pt x="11" y="7"/>
                    <a:pt x="12" y="10"/>
                  </a:cubicBezTo>
                  <a:cubicBezTo>
                    <a:pt x="12" y="10"/>
                    <a:pt x="12" y="10"/>
                    <a:pt x="13" y="11"/>
                  </a:cubicBezTo>
                  <a:cubicBezTo>
                    <a:pt x="13" y="11"/>
                    <a:pt x="13" y="12"/>
                    <a:pt x="13" y="12"/>
                  </a:cubicBezTo>
                  <a:cubicBezTo>
                    <a:pt x="13" y="13"/>
                    <a:pt x="13" y="13"/>
                    <a:pt x="13" y="13"/>
                  </a:cubicBezTo>
                  <a:cubicBezTo>
                    <a:pt x="13" y="13"/>
                    <a:pt x="13" y="14"/>
                    <a:pt x="13" y="1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36"/>
            <p:cNvSpPr/>
            <p:nvPr/>
          </p:nvSpPr>
          <p:spPr bwMode="auto">
            <a:xfrm>
              <a:off x="1935" y="2362"/>
              <a:ext cx="49" cy="35"/>
            </a:xfrm>
            <a:custGeom>
              <a:avLst/>
              <a:gdLst>
                <a:gd name="T0" fmla="*/ 8 w 21"/>
                <a:gd name="T1" fmla="*/ 0 h 15"/>
                <a:gd name="T2" fmla="*/ 20 w 21"/>
                <a:gd name="T3" fmla="*/ 14 h 15"/>
                <a:gd name="T4" fmla="*/ 19 w 21"/>
                <a:gd name="T5" fmla="*/ 15 h 15"/>
                <a:gd name="T6" fmla="*/ 13 w 21"/>
                <a:gd name="T7" fmla="*/ 12 h 15"/>
                <a:gd name="T8" fmla="*/ 16 w 21"/>
                <a:gd name="T9" fmla="*/ 8 h 15"/>
                <a:gd name="T10" fmla="*/ 11 w 21"/>
                <a:gd name="T11" fmla="*/ 5 h 15"/>
                <a:gd name="T12" fmla="*/ 9 w 21"/>
                <a:gd name="T13" fmla="*/ 9 h 15"/>
                <a:gd name="T14" fmla="*/ 0 w 21"/>
                <a:gd name="T15" fmla="*/ 5 h 15"/>
                <a:gd name="T16" fmla="*/ 0 w 21"/>
                <a:gd name="T17" fmla="*/ 5 h 15"/>
                <a:gd name="T18" fmla="*/ 6 w 21"/>
                <a:gd name="T19" fmla="*/ 1 h 15"/>
                <a:gd name="T20" fmla="*/ 8 w 2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5">
                  <a:moveTo>
                    <a:pt x="8" y="0"/>
                  </a:moveTo>
                  <a:cubicBezTo>
                    <a:pt x="14" y="3"/>
                    <a:pt x="21" y="7"/>
                    <a:pt x="20" y="14"/>
                  </a:cubicBezTo>
                  <a:cubicBezTo>
                    <a:pt x="20" y="14"/>
                    <a:pt x="19" y="15"/>
                    <a:pt x="19" y="15"/>
                  </a:cubicBezTo>
                  <a:cubicBezTo>
                    <a:pt x="18" y="14"/>
                    <a:pt x="15" y="13"/>
                    <a:pt x="13" y="12"/>
                  </a:cubicBezTo>
                  <a:cubicBezTo>
                    <a:pt x="14" y="10"/>
                    <a:pt x="15" y="9"/>
                    <a:pt x="16" y="8"/>
                  </a:cubicBezTo>
                  <a:cubicBezTo>
                    <a:pt x="17" y="5"/>
                    <a:pt x="13" y="3"/>
                    <a:pt x="11" y="5"/>
                  </a:cubicBezTo>
                  <a:cubicBezTo>
                    <a:pt x="11" y="7"/>
                    <a:pt x="10" y="8"/>
                    <a:pt x="9" y="9"/>
                  </a:cubicBezTo>
                  <a:cubicBezTo>
                    <a:pt x="6" y="8"/>
                    <a:pt x="3" y="7"/>
                    <a:pt x="0" y="5"/>
                  </a:cubicBezTo>
                  <a:cubicBezTo>
                    <a:pt x="0" y="5"/>
                    <a:pt x="0" y="5"/>
                    <a:pt x="0" y="5"/>
                  </a:cubicBezTo>
                  <a:cubicBezTo>
                    <a:pt x="2" y="4"/>
                    <a:pt x="4" y="2"/>
                    <a:pt x="6" y="1"/>
                  </a:cubicBezTo>
                  <a:cubicBezTo>
                    <a:pt x="7" y="1"/>
                    <a:pt x="8" y="1"/>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37"/>
            <p:cNvSpPr/>
            <p:nvPr/>
          </p:nvSpPr>
          <p:spPr bwMode="auto">
            <a:xfrm>
              <a:off x="1927" y="2376"/>
              <a:ext cx="24" cy="28"/>
            </a:xfrm>
            <a:custGeom>
              <a:avLst/>
              <a:gdLst>
                <a:gd name="T0" fmla="*/ 3 w 10"/>
                <a:gd name="T1" fmla="*/ 1 h 12"/>
                <a:gd name="T2" fmla="*/ 10 w 10"/>
                <a:gd name="T3" fmla="*/ 6 h 12"/>
                <a:gd name="T4" fmla="*/ 3 w 10"/>
                <a:gd name="T5" fmla="*/ 12 h 12"/>
                <a:gd name="T6" fmla="*/ 1 w 10"/>
                <a:gd name="T7" fmla="*/ 6 h 12"/>
                <a:gd name="T8" fmla="*/ 2 w 10"/>
                <a:gd name="T9" fmla="*/ 0 h 12"/>
                <a:gd name="T10" fmla="*/ 3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3" y="1"/>
                  </a:moveTo>
                  <a:cubicBezTo>
                    <a:pt x="5" y="3"/>
                    <a:pt x="7" y="5"/>
                    <a:pt x="10" y="6"/>
                  </a:cubicBezTo>
                  <a:cubicBezTo>
                    <a:pt x="8" y="8"/>
                    <a:pt x="6" y="10"/>
                    <a:pt x="3" y="12"/>
                  </a:cubicBezTo>
                  <a:cubicBezTo>
                    <a:pt x="2" y="10"/>
                    <a:pt x="1" y="8"/>
                    <a:pt x="1" y="6"/>
                  </a:cubicBezTo>
                  <a:cubicBezTo>
                    <a:pt x="0" y="4"/>
                    <a:pt x="1" y="2"/>
                    <a:pt x="2" y="0"/>
                  </a:cubicBezTo>
                  <a:cubicBezTo>
                    <a:pt x="2" y="1"/>
                    <a:pt x="2" y="1"/>
                    <a:pt x="3" y="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38"/>
            <p:cNvSpPr/>
            <p:nvPr/>
          </p:nvSpPr>
          <p:spPr bwMode="auto">
            <a:xfrm>
              <a:off x="1939" y="2397"/>
              <a:ext cx="38" cy="24"/>
            </a:xfrm>
            <a:custGeom>
              <a:avLst/>
              <a:gdLst>
                <a:gd name="T0" fmla="*/ 8 w 16"/>
                <a:gd name="T1" fmla="*/ 0 h 10"/>
                <a:gd name="T2" fmla="*/ 16 w 16"/>
                <a:gd name="T3" fmla="*/ 4 h 10"/>
                <a:gd name="T4" fmla="*/ 3 w 16"/>
                <a:gd name="T5" fmla="*/ 8 h 10"/>
                <a:gd name="T6" fmla="*/ 0 w 16"/>
                <a:gd name="T7" fmla="*/ 5 h 10"/>
                <a:gd name="T8" fmla="*/ 8 w 16"/>
                <a:gd name="T9" fmla="*/ 0 h 10"/>
              </a:gdLst>
              <a:ahLst/>
              <a:cxnLst>
                <a:cxn ang="0">
                  <a:pos x="T0" y="T1"/>
                </a:cxn>
                <a:cxn ang="0">
                  <a:pos x="T2" y="T3"/>
                </a:cxn>
                <a:cxn ang="0">
                  <a:pos x="T4" y="T5"/>
                </a:cxn>
                <a:cxn ang="0">
                  <a:pos x="T6" y="T7"/>
                </a:cxn>
                <a:cxn ang="0">
                  <a:pos x="T8" y="T9"/>
                </a:cxn>
              </a:cxnLst>
              <a:rect l="0" t="0" r="r" b="b"/>
              <a:pathLst>
                <a:path w="16" h="10">
                  <a:moveTo>
                    <a:pt x="8" y="0"/>
                  </a:moveTo>
                  <a:cubicBezTo>
                    <a:pt x="11" y="1"/>
                    <a:pt x="13" y="3"/>
                    <a:pt x="16" y="4"/>
                  </a:cubicBezTo>
                  <a:cubicBezTo>
                    <a:pt x="13" y="7"/>
                    <a:pt x="8" y="10"/>
                    <a:pt x="3" y="8"/>
                  </a:cubicBezTo>
                  <a:cubicBezTo>
                    <a:pt x="2" y="7"/>
                    <a:pt x="1" y="6"/>
                    <a:pt x="0" y="5"/>
                  </a:cubicBezTo>
                  <a:cubicBezTo>
                    <a:pt x="3" y="4"/>
                    <a:pt x="6" y="2"/>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39"/>
            <p:cNvSpPr/>
            <p:nvPr/>
          </p:nvSpPr>
          <p:spPr bwMode="auto">
            <a:xfrm>
              <a:off x="1935" y="2705"/>
              <a:ext cx="14" cy="14"/>
            </a:xfrm>
            <a:custGeom>
              <a:avLst/>
              <a:gdLst>
                <a:gd name="T0" fmla="*/ 5 w 6"/>
                <a:gd name="T1" fmla="*/ 0 h 6"/>
                <a:gd name="T2" fmla="*/ 6 w 6"/>
                <a:gd name="T3" fmla="*/ 6 h 6"/>
                <a:gd name="T4" fmla="*/ 3 w 6"/>
                <a:gd name="T5" fmla="*/ 4 h 6"/>
                <a:gd name="T6" fmla="*/ 0 w 6"/>
                <a:gd name="T7" fmla="*/ 2 h 6"/>
                <a:gd name="T8" fmla="*/ 5 w 6"/>
                <a:gd name="T9" fmla="*/ 0 h 6"/>
              </a:gdLst>
              <a:ahLst/>
              <a:cxnLst>
                <a:cxn ang="0">
                  <a:pos x="T0" y="T1"/>
                </a:cxn>
                <a:cxn ang="0">
                  <a:pos x="T2" y="T3"/>
                </a:cxn>
                <a:cxn ang="0">
                  <a:pos x="T4" y="T5"/>
                </a:cxn>
                <a:cxn ang="0">
                  <a:pos x="T6" y="T7"/>
                </a:cxn>
                <a:cxn ang="0">
                  <a:pos x="T8" y="T9"/>
                </a:cxn>
              </a:cxnLst>
              <a:rect l="0" t="0" r="r" b="b"/>
              <a:pathLst>
                <a:path w="6" h="6">
                  <a:moveTo>
                    <a:pt x="5" y="0"/>
                  </a:moveTo>
                  <a:cubicBezTo>
                    <a:pt x="6" y="2"/>
                    <a:pt x="6" y="4"/>
                    <a:pt x="6" y="6"/>
                  </a:cubicBezTo>
                  <a:cubicBezTo>
                    <a:pt x="5" y="6"/>
                    <a:pt x="4" y="5"/>
                    <a:pt x="3" y="4"/>
                  </a:cubicBezTo>
                  <a:cubicBezTo>
                    <a:pt x="2" y="4"/>
                    <a:pt x="1" y="3"/>
                    <a:pt x="0" y="2"/>
                  </a:cubicBezTo>
                  <a:cubicBezTo>
                    <a:pt x="2" y="2"/>
                    <a:pt x="3" y="1"/>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0"/>
            <p:cNvSpPr/>
            <p:nvPr/>
          </p:nvSpPr>
          <p:spPr bwMode="auto">
            <a:xfrm>
              <a:off x="1916" y="2686"/>
              <a:ext cx="23" cy="17"/>
            </a:xfrm>
            <a:custGeom>
              <a:avLst/>
              <a:gdLst>
                <a:gd name="T0" fmla="*/ 7 w 10"/>
                <a:gd name="T1" fmla="*/ 0 h 7"/>
                <a:gd name="T2" fmla="*/ 10 w 10"/>
                <a:gd name="T3" fmla="*/ 4 h 7"/>
                <a:gd name="T4" fmla="*/ 5 w 10"/>
                <a:gd name="T5" fmla="*/ 7 h 7"/>
                <a:gd name="T6" fmla="*/ 1 w 10"/>
                <a:gd name="T7" fmla="*/ 4 h 7"/>
                <a:gd name="T8" fmla="*/ 0 w 10"/>
                <a:gd name="T9" fmla="*/ 4 h 7"/>
                <a:gd name="T10" fmla="*/ 7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7" y="0"/>
                  </a:moveTo>
                  <a:cubicBezTo>
                    <a:pt x="8" y="2"/>
                    <a:pt x="9" y="3"/>
                    <a:pt x="10" y="4"/>
                  </a:cubicBezTo>
                  <a:cubicBezTo>
                    <a:pt x="8" y="5"/>
                    <a:pt x="6" y="6"/>
                    <a:pt x="5" y="7"/>
                  </a:cubicBezTo>
                  <a:cubicBezTo>
                    <a:pt x="4" y="6"/>
                    <a:pt x="3" y="5"/>
                    <a:pt x="1" y="4"/>
                  </a:cubicBezTo>
                  <a:cubicBezTo>
                    <a:pt x="1" y="4"/>
                    <a:pt x="1" y="4"/>
                    <a:pt x="0" y="4"/>
                  </a:cubicBezTo>
                  <a:cubicBezTo>
                    <a:pt x="2" y="2"/>
                    <a:pt x="4" y="1"/>
                    <a:pt x="7"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
            <p:cNvSpPr/>
            <p:nvPr/>
          </p:nvSpPr>
          <p:spPr bwMode="auto">
            <a:xfrm>
              <a:off x="1901" y="2698"/>
              <a:ext cx="19" cy="38"/>
            </a:xfrm>
            <a:custGeom>
              <a:avLst/>
              <a:gdLst>
                <a:gd name="T0" fmla="*/ 5 w 8"/>
                <a:gd name="T1" fmla="*/ 2 h 16"/>
                <a:gd name="T2" fmla="*/ 8 w 8"/>
                <a:gd name="T3" fmla="*/ 5 h 16"/>
                <a:gd name="T4" fmla="*/ 2 w 8"/>
                <a:gd name="T5" fmla="*/ 16 h 16"/>
                <a:gd name="T6" fmla="*/ 2 w 8"/>
                <a:gd name="T7" fmla="*/ 16 h 16"/>
                <a:gd name="T8" fmla="*/ 1 w 8"/>
                <a:gd name="T9" fmla="*/ 16 h 16"/>
                <a:gd name="T10" fmla="*/ 2 w 8"/>
                <a:gd name="T11" fmla="*/ 3 h 16"/>
                <a:gd name="T12" fmla="*/ 4 w 8"/>
                <a:gd name="T13" fmla="*/ 0 h 16"/>
                <a:gd name="T14" fmla="*/ 5 w 8"/>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2"/>
                  </a:moveTo>
                  <a:cubicBezTo>
                    <a:pt x="6" y="3"/>
                    <a:pt x="7" y="4"/>
                    <a:pt x="8" y="5"/>
                  </a:cubicBezTo>
                  <a:cubicBezTo>
                    <a:pt x="5" y="8"/>
                    <a:pt x="3" y="12"/>
                    <a:pt x="2" y="16"/>
                  </a:cubicBezTo>
                  <a:cubicBezTo>
                    <a:pt x="2" y="16"/>
                    <a:pt x="2" y="16"/>
                    <a:pt x="2" y="16"/>
                  </a:cubicBezTo>
                  <a:cubicBezTo>
                    <a:pt x="2" y="16"/>
                    <a:pt x="1" y="16"/>
                    <a:pt x="1" y="16"/>
                  </a:cubicBezTo>
                  <a:cubicBezTo>
                    <a:pt x="0" y="11"/>
                    <a:pt x="0" y="7"/>
                    <a:pt x="2" y="3"/>
                  </a:cubicBezTo>
                  <a:cubicBezTo>
                    <a:pt x="3" y="2"/>
                    <a:pt x="4" y="1"/>
                    <a:pt x="4" y="0"/>
                  </a:cubicBezTo>
                  <a:cubicBezTo>
                    <a:pt x="4" y="1"/>
                    <a:pt x="4" y="1"/>
                    <a:pt x="5"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2"/>
            <p:cNvSpPr/>
            <p:nvPr/>
          </p:nvSpPr>
          <p:spPr bwMode="auto">
            <a:xfrm>
              <a:off x="1913" y="2717"/>
              <a:ext cx="31" cy="21"/>
            </a:xfrm>
            <a:custGeom>
              <a:avLst/>
              <a:gdLst>
                <a:gd name="T0" fmla="*/ 9 w 13"/>
                <a:gd name="T1" fmla="*/ 2 h 9"/>
                <a:gd name="T2" fmla="*/ 13 w 13"/>
                <a:gd name="T3" fmla="*/ 6 h 9"/>
                <a:gd name="T4" fmla="*/ 0 w 13"/>
                <a:gd name="T5" fmla="*/ 9 h 9"/>
                <a:gd name="T6" fmla="*/ 6 w 13"/>
                <a:gd name="T7" fmla="*/ 0 h 9"/>
                <a:gd name="T8" fmla="*/ 9 w 13"/>
                <a:gd name="T9" fmla="*/ 2 h 9"/>
              </a:gdLst>
              <a:ahLst/>
              <a:cxnLst>
                <a:cxn ang="0">
                  <a:pos x="T0" y="T1"/>
                </a:cxn>
                <a:cxn ang="0">
                  <a:pos x="T2" y="T3"/>
                </a:cxn>
                <a:cxn ang="0">
                  <a:pos x="T4" y="T5"/>
                </a:cxn>
                <a:cxn ang="0">
                  <a:pos x="T6" y="T7"/>
                </a:cxn>
                <a:cxn ang="0">
                  <a:pos x="T8" y="T9"/>
                </a:cxn>
              </a:cxnLst>
              <a:rect l="0" t="0" r="r" b="b"/>
              <a:pathLst>
                <a:path w="13" h="9">
                  <a:moveTo>
                    <a:pt x="9" y="2"/>
                  </a:moveTo>
                  <a:cubicBezTo>
                    <a:pt x="10" y="4"/>
                    <a:pt x="11" y="5"/>
                    <a:pt x="13" y="6"/>
                  </a:cubicBezTo>
                  <a:cubicBezTo>
                    <a:pt x="10" y="9"/>
                    <a:pt x="5" y="9"/>
                    <a:pt x="0" y="9"/>
                  </a:cubicBezTo>
                  <a:cubicBezTo>
                    <a:pt x="2" y="6"/>
                    <a:pt x="3" y="3"/>
                    <a:pt x="6" y="0"/>
                  </a:cubicBezTo>
                  <a:cubicBezTo>
                    <a:pt x="7" y="1"/>
                    <a:pt x="8" y="2"/>
                    <a:pt x="9"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3"/>
            <p:cNvSpPr/>
            <p:nvPr/>
          </p:nvSpPr>
          <p:spPr bwMode="auto">
            <a:xfrm>
              <a:off x="1864" y="3010"/>
              <a:ext cx="73" cy="64"/>
            </a:xfrm>
            <a:custGeom>
              <a:avLst/>
              <a:gdLst>
                <a:gd name="T0" fmla="*/ 30 w 31"/>
                <a:gd name="T1" fmla="*/ 10 h 27"/>
                <a:gd name="T2" fmla="*/ 22 w 31"/>
                <a:gd name="T3" fmla="*/ 24 h 27"/>
                <a:gd name="T4" fmla="*/ 6 w 31"/>
                <a:gd name="T5" fmla="*/ 20 h 27"/>
                <a:gd name="T6" fmla="*/ 15 w 31"/>
                <a:gd name="T7" fmla="*/ 0 h 27"/>
                <a:gd name="T8" fmla="*/ 22 w 31"/>
                <a:gd name="T9" fmla="*/ 2 h 27"/>
                <a:gd name="T10" fmla="*/ 20 w 31"/>
                <a:gd name="T11" fmla="*/ 7 h 27"/>
                <a:gd name="T12" fmla="*/ 12 w 31"/>
                <a:gd name="T13" fmla="*/ 3 h 27"/>
                <a:gd name="T14" fmla="*/ 11 w 31"/>
                <a:gd name="T15" fmla="*/ 6 h 27"/>
                <a:gd name="T16" fmla="*/ 17 w 31"/>
                <a:gd name="T17" fmla="*/ 11 h 27"/>
                <a:gd name="T18" fmla="*/ 13 w 31"/>
                <a:gd name="T19" fmla="*/ 16 h 27"/>
                <a:gd name="T20" fmla="*/ 16 w 31"/>
                <a:gd name="T21" fmla="*/ 19 h 27"/>
                <a:gd name="T22" fmla="*/ 21 w 31"/>
                <a:gd name="T23" fmla="*/ 13 h 27"/>
                <a:gd name="T24" fmla="*/ 24 w 31"/>
                <a:gd name="T25" fmla="*/ 14 h 27"/>
                <a:gd name="T26" fmla="*/ 26 w 31"/>
                <a:gd name="T27" fmla="*/ 11 h 27"/>
                <a:gd name="T28" fmla="*/ 24 w 31"/>
                <a:gd name="T29" fmla="*/ 9 h 27"/>
                <a:gd name="T30" fmla="*/ 26 w 31"/>
                <a:gd name="T31" fmla="*/ 4 h 27"/>
                <a:gd name="T32" fmla="*/ 30 w 31"/>
                <a:gd name="T33"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7">
                  <a:moveTo>
                    <a:pt x="30" y="10"/>
                  </a:moveTo>
                  <a:cubicBezTo>
                    <a:pt x="31" y="15"/>
                    <a:pt x="26" y="21"/>
                    <a:pt x="22" y="24"/>
                  </a:cubicBezTo>
                  <a:cubicBezTo>
                    <a:pt x="16" y="27"/>
                    <a:pt x="9" y="26"/>
                    <a:pt x="6" y="20"/>
                  </a:cubicBezTo>
                  <a:cubicBezTo>
                    <a:pt x="0" y="11"/>
                    <a:pt x="7" y="4"/>
                    <a:pt x="15" y="0"/>
                  </a:cubicBezTo>
                  <a:cubicBezTo>
                    <a:pt x="17" y="1"/>
                    <a:pt x="19" y="1"/>
                    <a:pt x="22" y="2"/>
                  </a:cubicBezTo>
                  <a:cubicBezTo>
                    <a:pt x="21" y="4"/>
                    <a:pt x="20" y="5"/>
                    <a:pt x="20" y="7"/>
                  </a:cubicBezTo>
                  <a:cubicBezTo>
                    <a:pt x="17" y="5"/>
                    <a:pt x="15" y="4"/>
                    <a:pt x="12" y="3"/>
                  </a:cubicBezTo>
                  <a:cubicBezTo>
                    <a:pt x="10" y="2"/>
                    <a:pt x="8" y="5"/>
                    <a:pt x="11" y="6"/>
                  </a:cubicBezTo>
                  <a:cubicBezTo>
                    <a:pt x="13" y="7"/>
                    <a:pt x="15" y="9"/>
                    <a:pt x="17" y="11"/>
                  </a:cubicBezTo>
                  <a:cubicBezTo>
                    <a:pt x="16" y="13"/>
                    <a:pt x="15" y="15"/>
                    <a:pt x="13" y="16"/>
                  </a:cubicBezTo>
                  <a:cubicBezTo>
                    <a:pt x="11" y="18"/>
                    <a:pt x="14" y="21"/>
                    <a:pt x="16" y="19"/>
                  </a:cubicBezTo>
                  <a:cubicBezTo>
                    <a:pt x="18" y="17"/>
                    <a:pt x="19" y="15"/>
                    <a:pt x="21" y="13"/>
                  </a:cubicBezTo>
                  <a:cubicBezTo>
                    <a:pt x="22" y="13"/>
                    <a:pt x="23" y="14"/>
                    <a:pt x="24" y="14"/>
                  </a:cubicBezTo>
                  <a:cubicBezTo>
                    <a:pt x="26" y="15"/>
                    <a:pt x="28" y="12"/>
                    <a:pt x="26" y="11"/>
                  </a:cubicBezTo>
                  <a:cubicBezTo>
                    <a:pt x="25" y="10"/>
                    <a:pt x="24" y="10"/>
                    <a:pt x="24" y="9"/>
                  </a:cubicBezTo>
                  <a:cubicBezTo>
                    <a:pt x="25" y="7"/>
                    <a:pt x="26" y="6"/>
                    <a:pt x="26" y="4"/>
                  </a:cubicBezTo>
                  <a:cubicBezTo>
                    <a:pt x="28" y="6"/>
                    <a:pt x="30" y="7"/>
                    <a:pt x="30"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4"/>
            <p:cNvSpPr/>
            <p:nvPr/>
          </p:nvSpPr>
          <p:spPr bwMode="auto">
            <a:xfrm>
              <a:off x="1894" y="3311"/>
              <a:ext cx="33" cy="33"/>
            </a:xfrm>
            <a:custGeom>
              <a:avLst/>
              <a:gdLst>
                <a:gd name="T0" fmla="*/ 10 w 14"/>
                <a:gd name="T1" fmla="*/ 7 h 14"/>
                <a:gd name="T2" fmla="*/ 14 w 14"/>
                <a:gd name="T3" fmla="*/ 9 h 14"/>
                <a:gd name="T4" fmla="*/ 9 w 14"/>
                <a:gd name="T5" fmla="*/ 12 h 14"/>
                <a:gd name="T6" fmla="*/ 3 w 14"/>
                <a:gd name="T7" fmla="*/ 14 h 14"/>
                <a:gd name="T8" fmla="*/ 1 w 14"/>
                <a:gd name="T9" fmla="*/ 10 h 14"/>
                <a:gd name="T10" fmla="*/ 1 w 14"/>
                <a:gd name="T11" fmla="*/ 0 h 14"/>
                <a:gd name="T12" fmla="*/ 7 w 14"/>
                <a:gd name="T13" fmla="*/ 5 h 14"/>
                <a:gd name="T14" fmla="*/ 2 w 14"/>
                <a:gd name="T15" fmla="*/ 9 h 14"/>
                <a:gd name="T16" fmla="*/ 5 w 14"/>
                <a:gd name="T17" fmla="*/ 12 h 14"/>
                <a:gd name="T18" fmla="*/ 10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0" y="7"/>
                  </a:moveTo>
                  <a:cubicBezTo>
                    <a:pt x="11" y="8"/>
                    <a:pt x="13" y="9"/>
                    <a:pt x="14" y="9"/>
                  </a:cubicBezTo>
                  <a:cubicBezTo>
                    <a:pt x="13" y="11"/>
                    <a:pt x="11" y="12"/>
                    <a:pt x="9" y="12"/>
                  </a:cubicBezTo>
                  <a:cubicBezTo>
                    <a:pt x="7" y="13"/>
                    <a:pt x="5" y="14"/>
                    <a:pt x="3" y="14"/>
                  </a:cubicBezTo>
                  <a:cubicBezTo>
                    <a:pt x="2" y="14"/>
                    <a:pt x="2" y="12"/>
                    <a:pt x="1" y="10"/>
                  </a:cubicBezTo>
                  <a:cubicBezTo>
                    <a:pt x="1" y="7"/>
                    <a:pt x="0" y="3"/>
                    <a:pt x="1" y="0"/>
                  </a:cubicBezTo>
                  <a:cubicBezTo>
                    <a:pt x="2" y="2"/>
                    <a:pt x="4" y="3"/>
                    <a:pt x="7" y="5"/>
                  </a:cubicBezTo>
                  <a:cubicBezTo>
                    <a:pt x="5" y="6"/>
                    <a:pt x="4" y="8"/>
                    <a:pt x="2" y="9"/>
                  </a:cubicBezTo>
                  <a:cubicBezTo>
                    <a:pt x="1" y="11"/>
                    <a:pt x="3" y="14"/>
                    <a:pt x="5" y="12"/>
                  </a:cubicBezTo>
                  <a:cubicBezTo>
                    <a:pt x="7" y="11"/>
                    <a:pt x="8" y="9"/>
                    <a:pt x="10"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5"/>
            <p:cNvSpPr/>
            <p:nvPr/>
          </p:nvSpPr>
          <p:spPr bwMode="auto">
            <a:xfrm>
              <a:off x="1925" y="3304"/>
              <a:ext cx="17" cy="21"/>
            </a:xfrm>
            <a:custGeom>
              <a:avLst/>
              <a:gdLst>
                <a:gd name="T0" fmla="*/ 5 w 7"/>
                <a:gd name="T1" fmla="*/ 0 h 9"/>
                <a:gd name="T2" fmla="*/ 7 w 7"/>
                <a:gd name="T3" fmla="*/ 5 h 9"/>
                <a:gd name="T4" fmla="*/ 5 w 7"/>
                <a:gd name="T5" fmla="*/ 9 h 9"/>
                <a:gd name="T6" fmla="*/ 1 w 7"/>
                <a:gd name="T7" fmla="*/ 6 h 9"/>
                <a:gd name="T8" fmla="*/ 0 w 7"/>
                <a:gd name="T9" fmla="*/ 6 h 9"/>
                <a:gd name="T10" fmla="*/ 5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5" y="0"/>
                  </a:moveTo>
                  <a:cubicBezTo>
                    <a:pt x="6" y="2"/>
                    <a:pt x="7" y="3"/>
                    <a:pt x="7" y="5"/>
                  </a:cubicBezTo>
                  <a:cubicBezTo>
                    <a:pt x="6" y="6"/>
                    <a:pt x="6" y="8"/>
                    <a:pt x="5" y="9"/>
                  </a:cubicBezTo>
                  <a:cubicBezTo>
                    <a:pt x="4" y="8"/>
                    <a:pt x="2" y="7"/>
                    <a:pt x="1" y="6"/>
                  </a:cubicBezTo>
                  <a:cubicBezTo>
                    <a:pt x="1" y="6"/>
                    <a:pt x="0" y="6"/>
                    <a:pt x="0" y="6"/>
                  </a:cubicBezTo>
                  <a:cubicBezTo>
                    <a:pt x="2" y="4"/>
                    <a:pt x="3" y="2"/>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6"/>
            <p:cNvSpPr/>
            <p:nvPr/>
          </p:nvSpPr>
          <p:spPr bwMode="auto">
            <a:xfrm>
              <a:off x="1901" y="3294"/>
              <a:ext cx="26" cy="19"/>
            </a:xfrm>
            <a:custGeom>
              <a:avLst/>
              <a:gdLst>
                <a:gd name="T0" fmla="*/ 11 w 11"/>
                <a:gd name="T1" fmla="*/ 2 h 8"/>
                <a:gd name="T2" fmla="*/ 6 w 11"/>
                <a:gd name="T3" fmla="*/ 8 h 8"/>
                <a:gd name="T4" fmla="*/ 6 w 11"/>
                <a:gd name="T5" fmla="*/ 8 h 8"/>
                <a:gd name="T6" fmla="*/ 0 w 11"/>
                <a:gd name="T7" fmla="*/ 3 h 8"/>
                <a:gd name="T8" fmla="*/ 3 w 11"/>
                <a:gd name="T9" fmla="*/ 0 h 8"/>
                <a:gd name="T10" fmla="*/ 11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11" y="2"/>
                  </a:moveTo>
                  <a:cubicBezTo>
                    <a:pt x="9" y="4"/>
                    <a:pt x="8" y="6"/>
                    <a:pt x="6" y="8"/>
                  </a:cubicBezTo>
                  <a:cubicBezTo>
                    <a:pt x="6" y="8"/>
                    <a:pt x="6" y="8"/>
                    <a:pt x="6" y="8"/>
                  </a:cubicBezTo>
                  <a:cubicBezTo>
                    <a:pt x="4" y="6"/>
                    <a:pt x="2" y="5"/>
                    <a:pt x="0" y="3"/>
                  </a:cubicBezTo>
                  <a:cubicBezTo>
                    <a:pt x="1" y="2"/>
                    <a:pt x="2" y="1"/>
                    <a:pt x="3" y="0"/>
                  </a:cubicBezTo>
                  <a:cubicBezTo>
                    <a:pt x="6" y="1"/>
                    <a:pt x="8" y="1"/>
                    <a:pt x="11"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7"/>
            <p:cNvSpPr/>
            <p:nvPr/>
          </p:nvSpPr>
          <p:spPr bwMode="auto">
            <a:xfrm>
              <a:off x="1522" y="3486"/>
              <a:ext cx="185" cy="279"/>
            </a:xfrm>
            <a:custGeom>
              <a:avLst/>
              <a:gdLst>
                <a:gd name="T0" fmla="*/ 75 w 78"/>
                <a:gd name="T1" fmla="*/ 2 h 118"/>
                <a:gd name="T2" fmla="*/ 75 w 78"/>
                <a:gd name="T3" fmla="*/ 3 h 118"/>
                <a:gd name="T4" fmla="*/ 57 w 78"/>
                <a:gd name="T5" fmla="*/ 109 h 118"/>
                <a:gd name="T6" fmla="*/ 57 w 78"/>
                <a:gd name="T7" fmla="*/ 110 h 118"/>
                <a:gd name="T8" fmla="*/ 53 w 78"/>
                <a:gd name="T9" fmla="*/ 113 h 118"/>
                <a:gd name="T10" fmla="*/ 30 w 78"/>
                <a:gd name="T11" fmla="*/ 112 h 118"/>
                <a:gd name="T12" fmla="*/ 11 w 78"/>
                <a:gd name="T13" fmla="*/ 77 h 118"/>
                <a:gd name="T14" fmla="*/ 3 w 78"/>
                <a:gd name="T15" fmla="*/ 0 h 118"/>
                <a:gd name="T16" fmla="*/ 58 w 78"/>
                <a:gd name="T17" fmla="*/ 3 h 118"/>
                <a:gd name="T18" fmla="*/ 75 w 78"/>
                <a:gd name="T19" fmla="*/ 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18">
                  <a:moveTo>
                    <a:pt x="75" y="2"/>
                  </a:moveTo>
                  <a:cubicBezTo>
                    <a:pt x="75" y="2"/>
                    <a:pt x="75" y="2"/>
                    <a:pt x="75" y="3"/>
                  </a:cubicBezTo>
                  <a:cubicBezTo>
                    <a:pt x="65" y="37"/>
                    <a:pt x="78" y="78"/>
                    <a:pt x="57" y="109"/>
                  </a:cubicBezTo>
                  <a:cubicBezTo>
                    <a:pt x="57" y="109"/>
                    <a:pt x="57" y="109"/>
                    <a:pt x="57" y="110"/>
                  </a:cubicBezTo>
                  <a:cubicBezTo>
                    <a:pt x="55" y="110"/>
                    <a:pt x="53" y="111"/>
                    <a:pt x="53" y="113"/>
                  </a:cubicBezTo>
                  <a:cubicBezTo>
                    <a:pt x="46" y="118"/>
                    <a:pt x="37" y="116"/>
                    <a:pt x="30" y="112"/>
                  </a:cubicBezTo>
                  <a:cubicBezTo>
                    <a:pt x="18" y="106"/>
                    <a:pt x="15" y="89"/>
                    <a:pt x="11" y="77"/>
                  </a:cubicBezTo>
                  <a:cubicBezTo>
                    <a:pt x="5" y="53"/>
                    <a:pt x="0" y="25"/>
                    <a:pt x="3" y="0"/>
                  </a:cubicBezTo>
                  <a:cubicBezTo>
                    <a:pt x="21" y="3"/>
                    <a:pt x="40" y="3"/>
                    <a:pt x="58" y="3"/>
                  </a:cubicBezTo>
                  <a:cubicBezTo>
                    <a:pt x="64" y="3"/>
                    <a:pt x="69" y="3"/>
                    <a:pt x="75" y="2"/>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48"/>
            <p:cNvSpPr/>
            <p:nvPr/>
          </p:nvSpPr>
          <p:spPr bwMode="auto">
            <a:xfrm>
              <a:off x="1965" y="3512"/>
              <a:ext cx="145" cy="251"/>
            </a:xfrm>
            <a:custGeom>
              <a:avLst/>
              <a:gdLst>
                <a:gd name="T0" fmla="*/ 61 w 61"/>
                <a:gd name="T1" fmla="*/ 11 h 106"/>
                <a:gd name="T2" fmla="*/ 33 w 61"/>
                <a:gd name="T3" fmla="*/ 104 h 106"/>
                <a:gd name="T4" fmla="*/ 0 w 61"/>
                <a:gd name="T5" fmla="*/ 0 h 106"/>
                <a:gd name="T6" fmla="*/ 61 w 61"/>
                <a:gd name="T7" fmla="*/ 11 h 106"/>
              </a:gdLst>
              <a:ahLst/>
              <a:cxnLst>
                <a:cxn ang="0">
                  <a:pos x="T0" y="T1"/>
                </a:cxn>
                <a:cxn ang="0">
                  <a:pos x="T2" y="T3"/>
                </a:cxn>
                <a:cxn ang="0">
                  <a:pos x="T4" y="T5"/>
                </a:cxn>
                <a:cxn ang="0">
                  <a:pos x="T6" y="T7"/>
                </a:cxn>
              </a:cxnLst>
              <a:rect l="0" t="0" r="r" b="b"/>
              <a:pathLst>
                <a:path w="61" h="106">
                  <a:moveTo>
                    <a:pt x="61" y="11"/>
                  </a:moveTo>
                  <a:cubicBezTo>
                    <a:pt x="59" y="34"/>
                    <a:pt x="61" y="102"/>
                    <a:pt x="33" y="104"/>
                  </a:cubicBezTo>
                  <a:cubicBezTo>
                    <a:pt x="6" y="106"/>
                    <a:pt x="2" y="25"/>
                    <a:pt x="0" y="0"/>
                  </a:cubicBezTo>
                  <a:cubicBezTo>
                    <a:pt x="19" y="7"/>
                    <a:pt x="40" y="10"/>
                    <a:pt x="61" y="11"/>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49"/>
            <p:cNvSpPr/>
            <p:nvPr/>
          </p:nvSpPr>
          <p:spPr bwMode="auto">
            <a:xfrm>
              <a:off x="1527" y="3753"/>
              <a:ext cx="199" cy="218"/>
            </a:xfrm>
            <a:custGeom>
              <a:avLst/>
              <a:gdLst>
                <a:gd name="T0" fmla="*/ 59 w 84"/>
                <a:gd name="T1" fmla="*/ 14 h 92"/>
                <a:gd name="T2" fmla="*/ 48 w 84"/>
                <a:gd name="T3" fmla="*/ 87 h 92"/>
                <a:gd name="T4" fmla="*/ 17 w 84"/>
                <a:gd name="T5" fmla="*/ 0 h 92"/>
                <a:gd name="T6" fmla="*/ 22 w 84"/>
                <a:gd name="T7" fmla="*/ 5 h 92"/>
                <a:gd name="T8" fmla="*/ 16 w 84"/>
                <a:gd name="T9" fmla="*/ 43 h 92"/>
                <a:gd name="T10" fmla="*/ 38 w 84"/>
                <a:gd name="T11" fmla="*/ 58 h 92"/>
                <a:gd name="T12" fmla="*/ 59 w 84"/>
                <a:gd name="T13" fmla="*/ 44 h 92"/>
                <a:gd name="T14" fmla="*/ 59 w 84"/>
                <a:gd name="T15" fmla="*/ 14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2">
                  <a:moveTo>
                    <a:pt x="59" y="14"/>
                  </a:moveTo>
                  <a:cubicBezTo>
                    <a:pt x="73" y="40"/>
                    <a:pt x="84" y="83"/>
                    <a:pt x="48" y="87"/>
                  </a:cubicBezTo>
                  <a:cubicBezTo>
                    <a:pt x="0" y="92"/>
                    <a:pt x="3" y="31"/>
                    <a:pt x="17" y="0"/>
                  </a:cubicBezTo>
                  <a:cubicBezTo>
                    <a:pt x="18" y="2"/>
                    <a:pt x="20" y="3"/>
                    <a:pt x="22" y="5"/>
                  </a:cubicBezTo>
                  <a:cubicBezTo>
                    <a:pt x="15" y="16"/>
                    <a:pt x="11" y="30"/>
                    <a:pt x="16" y="43"/>
                  </a:cubicBezTo>
                  <a:cubicBezTo>
                    <a:pt x="20" y="52"/>
                    <a:pt x="28" y="57"/>
                    <a:pt x="38" y="58"/>
                  </a:cubicBezTo>
                  <a:cubicBezTo>
                    <a:pt x="47" y="58"/>
                    <a:pt x="55" y="52"/>
                    <a:pt x="59" y="44"/>
                  </a:cubicBezTo>
                  <a:cubicBezTo>
                    <a:pt x="63" y="35"/>
                    <a:pt x="62" y="24"/>
                    <a:pt x="59" y="14"/>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50"/>
            <p:cNvSpPr/>
            <p:nvPr/>
          </p:nvSpPr>
          <p:spPr bwMode="auto">
            <a:xfrm>
              <a:off x="1956" y="3779"/>
              <a:ext cx="170" cy="213"/>
            </a:xfrm>
            <a:custGeom>
              <a:avLst/>
              <a:gdLst>
                <a:gd name="T0" fmla="*/ 67 w 72"/>
                <a:gd name="T1" fmla="*/ 36 h 90"/>
                <a:gd name="T2" fmla="*/ 38 w 72"/>
                <a:gd name="T3" fmla="*/ 84 h 90"/>
                <a:gd name="T4" fmla="*/ 0 w 72"/>
                <a:gd name="T5" fmla="*/ 44 h 90"/>
                <a:gd name="T6" fmla="*/ 13 w 72"/>
                <a:gd name="T7" fmla="*/ 0 h 90"/>
                <a:gd name="T8" fmla="*/ 13 w 72"/>
                <a:gd name="T9" fmla="*/ 28 h 90"/>
                <a:gd name="T10" fmla="*/ 34 w 72"/>
                <a:gd name="T11" fmla="*/ 45 h 90"/>
                <a:gd name="T12" fmla="*/ 56 w 72"/>
                <a:gd name="T13" fmla="*/ 33 h 90"/>
                <a:gd name="T14" fmla="*/ 60 w 72"/>
                <a:gd name="T15" fmla="*/ 15 h 90"/>
                <a:gd name="T16" fmla="*/ 67 w 72"/>
                <a:gd name="T17"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0">
                  <a:moveTo>
                    <a:pt x="67" y="36"/>
                  </a:moveTo>
                  <a:cubicBezTo>
                    <a:pt x="72" y="57"/>
                    <a:pt x="57" y="78"/>
                    <a:pt x="38" y="84"/>
                  </a:cubicBezTo>
                  <a:cubicBezTo>
                    <a:pt x="14" y="90"/>
                    <a:pt x="0" y="64"/>
                    <a:pt x="0" y="44"/>
                  </a:cubicBezTo>
                  <a:cubicBezTo>
                    <a:pt x="0" y="29"/>
                    <a:pt x="6" y="14"/>
                    <a:pt x="13" y="0"/>
                  </a:cubicBezTo>
                  <a:cubicBezTo>
                    <a:pt x="10" y="9"/>
                    <a:pt x="9" y="19"/>
                    <a:pt x="13" y="28"/>
                  </a:cubicBezTo>
                  <a:cubicBezTo>
                    <a:pt x="16" y="37"/>
                    <a:pt x="24" y="44"/>
                    <a:pt x="34" y="45"/>
                  </a:cubicBezTo>
                  <a:cubicBezTo>
                    <a:pt x="43" y="46"/>
                    <a:pt x="51" y="40"/>
                    <a:pt x="56" y="33"/>
                  </a:cubicBezTo>
                  <a:cubicBezTo>
                    <a:pt x="59" y="27"/>
                    <a:pt x="60" y="21"/>
                    <a:pt x="60" y="15"/>
                  </a:cubicBezTo>
                  <a:cubicBezTo>
                    <a:pt x="63" y="22"/>
                    <a:pt x="65" y="29"/>
                    <a:pt x="67" y="36"/>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51"/>
            <p:cNvSpPr>
              <a:spLocks noEditPoints="1"/>
            </p:cNvSpPr>
            <p:nvPr/>
          </p:nvSpPr>
          <p:spPr bwMode="auto">
            <a:xfrm>
              <a:off x="1823" y="1550"/>
              <a:ext cx="325" cy="701"/>
            </a:xfrm>
            <a:custGeom>
              <a:avLst/>
              <a:gdLst>
                <a:gd name="T0" fmla="*/ 116 w 137"/>
                <a:gd name="T1" fmla="*/ 0 h 296"/>
                <a:gd name="T2" fmla="*/ 128 w 137"/>
                <a:gd name="T3" fmla="*/ 153 h 296"/>
                <a:gd name="T4" fmla="*/ 28 w 137"/>
                <a:gd name="T5" fmla="*/ 295 h 296"/>
                <a:gd name="T6" fmla="*/ 17 w 137"/>
                <a:gd name="T7" fmla="*/ 296 h 296"/>
                <a:gd name="T8" fmla="*/ 10 w 137"/>
                <a:gd name="T9" fmla="*/ 177 h 296"/>
                <a:gd name="T10" fmla="*/ 23 w 137"/>
                <a:gd name="T11" fmla="*/ 51 h 296"/>
                <a:gd name="T12" fmla="*/ 23 w 137"/>
                <a:gd name="T13" fmla="*/ 50 h 296"/>
                <a:gd name="T14" fmla="*/ 23 w 137"/>
                <a:gd name="T15" fmla="*/ 50 h 296"/>
                <a:gd name="T16" fmla="*/ 103 w 137"/>
                <a:gd name="T17" fmla="*/ 78 h 296"/>
                <a:gd name="T18" fmla="*/ 116 w 137"/>
                <a:gd name="T19" fmla="*/ 0 h 296"/>
                <a:gd name="T20" fmla="*/ 50 w 137"/>
                <a:gd name="T21" fmla="*/ 106 h 296"/>
                <a:gd name="T22" fmla="*/ 51 w 137"/>
                <a:gd name="T23" fmla="*/ 95 h 296"/>
                <a:gd name="T24" fmla="*/ 48 w 137"/>
                <a:gd name="T25" fmla="*/ 91 h 296"/>
                <a:gd name="T26" fmla="*/ 43 w 137"/>
                <a:gd name="T27" fmla="*/ 86 h 296"/>
                <a:gd name="T28" fmla="*/ 41 w 137"/>
                <a:gd name="T29" fmla="*/ 84 h 296"/>
                <a:gd name="T30" fmla="*/ 32 w 137"/>
                <a:gd name="T31" fmla="*/ 98 h 296"/>
                <a:gd name="T32" fmla="*/ 40 w 137"/>
                <a:gd name="T33" fmla="*/ 107 h 296"/>
                <a:gd name="T34" fmla="*/ 50 w 137"/>
                <a:gd name="T35" fmla="*/ 106 h 296"/>
                <a:gd name="T36" fmla="*/ 41 w 137"/>
                <a:gd name="T37" fmla="*/ 239 h 296"/>
                <a:gd name="T38" fmla="*/ 46 w 137"/>
                <a:gd name="T39" fmla="*/ 232 h 296"/>
                <a:gd name="T40" fmla="*/ 39 w 137"/>
                <a:gd name="T41" fmla="*/ 217 h 296"/>
                <a:gd name="T42" fmla="*/ 38 w 137"/>
                <a:gd name="T43" fmla="*/ 216 h 296"/>
                <a:gd name="T44" fmla="*/ 37 w 137"/>
                <a:gd name="T45" fmla="*/ 215 h 296"/>
                <a:gd name="T46" fmla="*/ 23 w 137"/>
                <a:gd name="T47" fmla="*/ 220 h 296"/>
                <a:gd name="T48" fmla="*/ 23 w 137"/>
                <a:gd name="T49" fmla="*/ 230 h 296"/>
                <a:gd name="T50" fmla="*/ 41 w 137"/>
                <a:gd name="T51" fmla="*/ 239 h 296"/>
                <a:gd name="T52" fmla="*/ 45 w 137"/>
                <a:gd name="T53" fmla="*/ 165 h 296"/>
                <a:gd name="T54" fmla="*/ 43 w 137"/>
                <a:gd name="T55" fmla="*/ 148 h 296"/>
                <a:gd name="T56" fmla="*/ 41 w 137"/>
                <a:gd name="T57" fmla="*/ 145 h 296"/>
                <a:gd name="T58" fmla="*/ 41 w 137"/>
                <a:gd name="T59" fmla="*/ 145 h 296"/>
                <a:gd name="T60" fmla="*/ 38 w 137"/>
                <a:gd name="T61" fmla="*/ 144 h 296"/>
                <a:gd name="T62" fmla="*/ 36 w 137"/>
                <a:gd name="T63" fmla="*/ 147 h 296"/>
                <a:gd name="T64" fmla="*/ 27 w 137"/>
                <a:gd name="T65" fmla="*/ 153 h 296"/>
                <a:gd name="T66" fmla="*/ 27 w 137"/>
                <a:gd name="T67" fmla="*/ 162 h 296"/>
                <a:gd name="T68" fmla="*/ 45 w 137"/>
                <a:gd name="T69" fmla="*/ 16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96">
                  <a:moveTo>
                    <a:pt x="116" y="0"/>
                  </a:moveTo>
                  <a:cubicBezTo>
                    <a:pt x="137" y="46"/>
                    <a:pt x="134" y="106"/>
                    <a:pt x="128" y="153"/>
                  </a:cubicBezTo>
                  <a:cubicBezTo>
                    <a:pt x="119" y="211"/>
                    <a:pt x="94" y="283"/>
                    <a:pt x="28" y="295"/>
                  </a:cubicBezTo>
                  <a:cubicBezTo>
                    <a:pt x="24" y="295"/>
                    <a:pt x="21" y="296"/>
                    <a:pt x="17" y="296"/>
                  </a:cubicBezTo>
                  <a:cubicBezTo>
                    <a:pt x="0" y="259"/>
                    <a:pt x="6" y="216"/>
                    <a:pt x="10" y="177"/>
                  </a:cubicBezTo>
                  <a:cubicBezTo>
                    <a:pt x="14" y="136"/>
                    <a:pt x="26" y="92"/>
                    <a:pt x="23" y="51"/>
                  </a:cubicBezTo>
                  <a:cubicBezTo>
                    <a:pt x="23" y="51"/>
                    <a:pt x="23" y="50"/>
                    <a:pt x="23" y="50"/>
                  </a:cubicBezTo>
                  <a:cubicBezTo>
                    <a:pt x="23" y="50"/>
                    <a:pt x="23" y="50"/>
                    <a:pt x="23" y="50"/>
                  </a:cubicBezTo>
                  <a:cubicBezTo>
                    <a:pt x="42" y="71"/>
                    <a:pt x="74" y="97"/>
                    <a:pt x="103" y="78"/>
                  </a:cubicBezTo>
                  <a:cubicBezTo>
                    <a:pt x="127" y="62"/>
                    <a:pt x="124" y="27"/>
                    <a:pt x="116" y="0"/>
                  </a:cubicBezTo>
                  <a:close/>
                  <a:moveTo>
                    <a:pt x="50" y="106"/>
                  </a:moveTo>
                  <a:cubicBezTo>
                    <a:pt x="53" y="103"/>
                    <a:pt x="53" y="99"/>
                    <a:pt x="51" y="95"/>
                  </a:cubicBezTo>
                  <a:cubicBezTo>
                    <a:pt x="50" y="93"/>
                    <a:pt x="49" y="92"/>
                    <a:pt x="48" y="91"/>
                  </a:cubicBezTo>
                  <a:cubicBezTo>
                    <a:pt x="47" y="89"/>
                    <a:pt x="45" y="87"/>
                    <a:pt x="43" y="86"/>
                  </a:cubicBezTo>
                  <a:cubicBezTo>
                    <a:pt x="44" y="85"/>
                    <a:pt x="42" y="83"/>
                    <a:pt x="41" y="84"/>
                  </a:cubicBezTo>
                  <a:cubicBezTo>
                    <a:pt x="37" y="88"/>
                    <a:pt x="32" y="93"/>
                    <a:pt x="32" y="98"/>
                  </a:cubicBezTo>
                  <a:cubicBezTo>
                    <a:pt x="33" y="103"/>
                    <a:pt x="36" y="106"/>
                    <a:pt x="40" y="107"/>
                  </a:cubicBezTo>
                  <a:cubicBezTo>
                    <a:pt x="43" y="108"/>
                    <a:pt x="47" y="108"/>
                    <a:pt x="50" y="106"/>
                  </a:cubicBezTo>
                  <a:close/>
                  <a:moveTo>
                    <a:pt x="41" y="239"/>
                  </a:moveTo>
                  <a:cubicBezTo>
                    <a:pt x="44" y="239"/>
                    <a:pt x="46" y="235"/>
                    <a:pt x="46" y="232"/>
                  </a:cubicBezTo>
                  <a:cubicBezTo>
                    <a:pt x="46" y="227"/>
                    <a:pt x="42" y="222"/>
                    <a:pt x="39" y="217"/>
                  </a:cubicBezTo>
                  <a:cubicBezTo>
                    <a:pt x="39" y="217"/>
                    <a:pt x="38" y="217"/>
                    <a:pt x="38" y="216"/>
                  </a:cubicBezTo>
                  <a:cubicBezTo>
                    <a:pt x="38" y="216"/>
                    <a:pt x="38" y="215"/>
                    <a:pt x="37" y="215"/>
                  </a:cubicBezTo>
                  <a:cubicBezTo>
                    <a:pt x="32" y="215"/>
                    <a:pt x="26" y="216"/>
                    <a:pt x="23" y="220"/>
                  </a:cubicBezTo>
                  <a:cubicBezTo>
                    <a:pt x="21" y="223"/>
                    <a:pt x="22" y="227"/>
                    <a:pt x="23" y="230"/>
                  </a:cubicBezTo>
                  <a:cubicBezTo>
                    <a:pt x="27" y="236"/>
                    <a:pt x="34" y="240"/>
                    <a:pt x="41" y="239"/>
                  </a:cubicBezTo>
                  <a:close/>
                  <a:moveTo>
                    <a:pt x="45" y="165"/>
                  </a:moveTo>
                  <a:cubicBezTo>
                    <a:pt x="51" y="161"/>
                    <a:pt x="47" y="153"/>
                    <a:pt x="43" y="148"/>
                  </a:cubicBezTo>
                  <a:cubicBezTo>
                    <a:pt x="44" y="147"/>
                    <a:pt x="43" y="145"/>
                    <a:pt x="41" y="145"/>
                  </a:cubicBezTo>
                  <a:cubicBezTo>
                    <a:pt x="41" y="145"/>
                    <a:pt x="41" y="145"/>
                    <a:pt x="41" y="145"/>
                  </a:cubicBezTo>
                  <a:cubicBezTo>
                    <a:pt x="40" y="144"/>
                    <a:pt x="39" y="144"/>
                    <a:pt x="38" y="144"/>
                  </a:cubicBezTo>
                  <a:cubicBezTo>
                    <a:pt x="37" y="145"/>
                    <a:pt x="37" y="146"/>
                    <a:pt x="36" y="147"/>
                  </a:cubicBezTo>
                  <a:cubicBezTo>
                    <a:pt x="33" y="148"/>
                    <a:pt x="29" y="150"/>
                    <a:pt x="27" y="153"/>
                  </a:cubicBezTo>
                  <a:cubicBezTo>
                    <a:pt x="24" y="156"/>
                    <a:pt x="25" y="160"/>
                    <a:pt x="27" y="162"/>
                  </a:cubicBezTo>
                  <a:cubicBezTo>
                    <a:pt x="31" y="167"/>
                    <a:pt x="40" y="169"/>
                    <a:pt x="45" y="165"/>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52"/>
            <p:cNvSpPr/>
            <p:nvPr/>
          </p:nvSpPr>
          <p:spPr bwMode="auto">
            <a:xfrm>
              <a:off x="1598" y="1557"/>
              <a:ext cx="268" cy="694"/>
            </a:xfrm>
            <a:custGeom>
              <a:avLst/>
              <a:gdLst>
                <a:gd name="T0" fmla="*/ 113 w 113"/>
                <a:gd name="T1" fmla="*/ 53 h 293"/>
                <a:gd name="T2" fmla="*/ 96 w 113"/>
                <a:gd name="T3" fmla="*/ 188 h 293"/>
                <a:gd name="T4" fmla="*/ 95 w 113"/>
                <a:gd name="T5" fmla="*/ 262 h 293"/>
                <a:gd name="T6" fmla="*/ 103 w 113"/>
                <a:gd name="T7" fmla="*/ 293 h 293"/>
                <a:gd name="T8" fmla="*/ 6 w 113"/>
                <a:gd name="T9" fmla="*/ 168 h 293"/>
                <a:gd name="T10" fmla="*/ 31 w 113"/>
                <a:gd name="T11" fmla="*/ 0 h 293"/>
                <a:gd name="T12" fmla="*/ 25 w 113"/>
                <a:gd name="T13" fmla="*/ 26 h 293"/>
                <a:gd name="T14" fmla="*/ 24 w 113"/>
                <a:gd name="T15" fmla="*/ 73 h 293"/>
                <a:gd name="T16" fmla="*/ 113 w 113"/>
                <a:gd name="T17"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93">
                  <a:moveTo>
                    <a:pt x="113" y="53"/>
                  </a:moveTo>
                  <a:cubicBezTo>
                    <a:pt x="108" y="98"/>
                    <a:pt x="100" y="143"/>
                    <a:pt x="96" y="188"/>
                  </a:cubicBezTo>
                  <a:cubicBezTo>
                    <a:pt x="94" y="213"/>
                    <a:pt x="92" y="237"/>
                    <a:pt x="95" y="262"/>
                  </a:cubicBezTo>
                  <a:cubicBezTo>
                    <a:pt x="96" y="271"/>
                    <a:pt x="97" y="285"/>
                    <a:pt x="103" y="293"/>
                  </a:cubicBezTo>
                  <a:cubicBezTo>
                    <a:pt x="42" y="291"/>
                    <a:pt x="13" y="224"/>
                    <a:pt x="6" y="168"/>
                  </a:cubicBezTo>
                  <a:cubicBezTo>
                    <a:pt x="0" y="115"/>
                    <a:pt x="5" y="49"/>
                    <a:pt x="31" y="0"/>
                  </a:cubicBezTo>
                  <a:cubicBezTo>
                    <a:pt x="28" y="8"/>
                    <a:pt x="27" y="18"/>
                    <a:pt x="25" y="26"/>
                  </a:cubicBezTo>
                  <a:cubicBezTo>
                    <a:pt x="22" y="38"/>
                    <a:pt x="16" y="62"/>
                    <a:pt x="24" y="73"/>
                  </a:cubicBezTo>
                  <a:cubicBezTo>
                    <a:pt x="48" y="110"/>
                    <a:pt x="90" y="79"/>
                    <a:pt x="113" y="53"/>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53"/>
            <p:cNvSpPr/>
            <p:nvPr/>
          </p:nvSpPr>
          <p:spPr bwMode="auto">
            <a:xfrm>
              <a:off x="402" y="2170"/>
              <a:ext cx="175" cy="223"/>
            </a:xfrm>
            <a:custGeom>
              <a:avLst/>
              <a:gdLst>
                <a:gd name="T0" fmla="*/ 70 w 74"/>
                <a:gd name="T1" fmla="*/ 11 h 94"/>
                <a:gd name="T2" fmla="*/ 74 w 74"/>
                <a:gd name="T3" fmla="*/ 12 h 94"/>
                <a:gd name="T4" fmla="*/ 47 w 74"/>
                <a:gd name="T5" fmla="*/ 69 h 94"/>
                <a:gd name="T6" fmla="*/ 24 w 74"/>
                <a:gd name="T7" fmla="*/ 90 h 94"/>
                <a:gd name="T8" fmla="*/ 19 w 74"/>
                <a:gd name="T9" fmla="*/ 89 h 94"/>
                <a:gd name="T10" fmla="*/ 12 w 74"/>
                <a:gd name="T11" fmla="*/ 86 h 94"/>
                <a:gd name="T12" fmla="*/ 12 w 74"/>
                <a:gd name="T13" fmla="*/ 87 h 94"/>
                <a:gd name="T14" fmla="*/ 0 w 74"/>
                <a:gd name="T15" fmla="*/ 82 h 94"/>
                <a:gd name="T16" fmla="*/ 0 w 74"/>
                <a:gd name="T17" fmla="*/ 82 h 94"/>
                <a:gd name="T18" fmla="*/ 35 w 74"/>
                <a:gd name="T19" fmla="*/ 23 h 94"/>
                <a:gd name="T20" fmla="*/ 46 w 74"/>
                <a:gd name="T21" fmla="*/ 6 h 94"/>
                <a:gd name="T22" fmla="*/ 53 w 74"/>
                <a:gd name="T23" fmla="*/ 4 h 94"/>
                <a:gd name="T24" fmla="*/ 64 w 74"/>
                <a:gd name="T25" fmla="*/ 9 h 94"/>
                <a:gd name="T26" fmla="*/ 64 w 74"/>
                <a:gd name="T27" fmla="*/ 9 h 94"/>
                <a:gd name="T28" fmla="*/ 70 w 74"/>
                <a:gd name="T29"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94">
                  <a:moveTo>
                    <a:pt x="70" y="11"/>
                  </a:moveTo>
                  <a:cubicBezTo>
                    <a:pt x="71" y="11"/>
                    <a:pt x="73" y="11"/>
                    <a:pt x="74" y="12"/>
                  </a:cubicBezTo>
                  <a:cubicBezTo>
                    <a:pt x="66" y="31"/>
                    <a:pt x="58" y="50"/>
                    <a:pt x="47" y="69"/>
                  </a:cubicBezTo>
                  <a:cubicBezTo>
                    <a:pt x="42" y="77"/>
                    <a:pt x="34" y="94"/>
                    <a:pt x="24" y="90"/>
                  </a:cubicBezTo>
                  <a:cubicBezTo>
                    <a:pt x="22" y="90"/>
                    <a:pt x="21" y="90"/>
                    <a:pt x="19" y="89"/>
                  </a:cubicBezTo>
                  <a:cubicBezTo>
                    <a:pt x="19" y="86"/>
                    <a:pt x="15" y="83"/>
                    <a:pt x="12" y="86"/>
                  </a:cubicBezTo>
                  <a:cubicBezTo>
                    <a:pt x="12" y="86"/>
                    <a:pt x="12" y="87"/>
                    <a:pt x="12" y="87"/>
                  </a:cubicBezTo>
                  <a:cubicBezTo>
                    <a:pt x="8" y="85"/>
                    <a:pt x="4" y="84"/>
                    <a:pt x="0" y="82"/>
                  </a:cubicBezTo>
                  <a:cubicBezTo>
                    <a:pt x="0" y="82"/>
                    <a:pt x="0" y="82"/>
                    <a:pt x="0" y="82"/>
                  </a:cubicBezTo>
                  <a:cubicBezTo>
                    <a:pt x="10" y="62"/>
                    <a:pt x="22" y="42"/>
                    <a:pt x="35" y="23"/>
                  </a:cubicBezTo>
                  <a:cubicBezTo>
                    <a:pt x="38" y="17"/>
                    <a:pt x="42" y="11"/>
                    <a:pt x="46" y="6"/>
                  </a:cubicBezTo>
                  <a:cubicBezTo>
                    <a:pt x="49" y="0"/>
                    <a:pt x="46" y="1"/>
                    <a:pt x="53" y="4"/>
                  </a:cubicBezTo>
                  <a:cubicBezTo>
                    <a:pt x="57" y="6"/>
                    <a:pt x="60" y="7"/>
                    <a:pt x="64" y="9"/>
                  </a:cubicBezTo>
                  <a:cubicBezTo>
                    <a:pt x="64" y="9"/>
                    <a:pt x="64" y="9"/>
                    <a:pt x="64" y="9"/>
                  </a:cubicBezTo>
                  <a:cubicBezTo>
                    <a:pt x="64" y="13"/>
                    <a:pt x="68" y="13"/>
                    <a:pt x="70" y="11"/>
                  </a:cubicBezTo>
                  <a:close/>
                </a:path>
              </a:pathLst>
            </a:custGeom>
            <a:solidFill>
              <a:srgbClr val="B1B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54"/>
            <p:cNvSpPr/>
            <p:nvPr/>
          </p:nvSpPr>
          <p:spPr bwMode="auto">
            <a:xfrm>
              <a:off x="433" y="2165"/>
              <a:ext cx="746" cy="618"/>
            </a:xfrm>
            <a:custGeom>
              <a:avLst/>
              <a:gdLst>
                <a:gd name="T0" fmla="*/ 300 w 315"/>
                <a:gd name="T1" fmla="*/ 116 h 261"/>
                <a:gd name="T2" fmla="*/ 313 w 315"/>
                <a:gd name="T3" fmla="*/ 128 h 261"/>
                <a:gd name="T4" fmla="*/ 302 w 315"/>
                <a:gd name="T5" fmla="*/ 158 h 261"/>
                <a:gd name="T6" fmla="*/ 280 w 315"/>
                <a:gd name="T7" fmla="*/ 202 h 261"/>
                <a:gd name="T8" fmla="*/ 265 w 315"/>
                <a:gd name="T9" fmla="*/ 236 h 261"/>
                <a:gd name="T10" fmla="*/ 257 w 315"/>
                <a:gd name="T11" fmla="*/ 255 h 261"/>
                <a:gd name="T12" fmla="*/ 234 w 315"/>
                <a:gd name="T13" fmla="*/ 251 h 261"/>
                <a:gd name="T14" fmla="*/ 140 w 315"/>
                <a:gd name="T15" fmla="*/ 210 h 261"/>
                <a:gd name="T16" fmla="*/ 62 w 315"/>
                <a:gd name="T17" fmla="*/ 164 h 261"/>
                <a:gd name="T18" fmla="*/ 20 w 315"/>
                <a:gd name="T19" fmla="*/ 133 h 261"/>
                <a:gd name="T20" fmla="*/ 5 w 315"/>
                <a:gd name="T21" fmla="*/ 121 h 261"/>
                <a:gd name="T22" fmla="*/ 12 w 315"/>
                <a:gd name="T23" fmla="*/ 100 h 261"/>
                <a:gd name="T24" fmla="*/ 16 w 315"/>
                <a:gd name="T25" fmla="*/ 102 h 261"/>
                <a:gd name="T26" fmla="*/ 21 w 315"/>
                <a:gd name="T27" fmla="*/ 101 h 261"/>
                <a:gd name="T28" fmla="*/ 67 w 315"/>
                <a:gd name="T29" fmla="*/ 18 h 261"/>
                <a:gd name="T30" fmla="*/ 68 w 315"/>
                <a:gd name="T31" fmla="*/ 17 h 261"/>
                <a:gd name="T32" fmla="*/ 75 w 315"/>
                <a:gd name="T33" fmla="*/ 8 h 261"/>
                <a:gd name="T34" fmla="*/ 95 w 315"/>
                <a:gd name="T35" fmla="*/ 9 h 261"/>
                <a:gd name="T36" fmla="*/ 142 w 315"/>
                <a:gd name="T37" fmla="*/ 30 h 261"/>
                <a:gd name="T38" fmla="*/ 223 w 315"/>
                <a:gd name="T39" fmla="*/ 71 h 261"/>
                <a:gd name="T40" fmla="*/ 300 w 315"/>
                <a:gd name="T41" fmla="*/ 11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261">
                  <a:moveTo>
                    <a:pt x="300" y="116"/>
                  </a:moveTo>
                  <a:cubicBezTo>
                    <a:pt x="303" y="118"/>
                    <a:pt x="315" y="122"/>
                    <a:pt x="313" y="128"/>
                  </a:cubicBezTo>
                  <a:cubicBezTo>
                    <a:pt x="310" y="138"/>
                    <a:pt x="306" y="148"/>
                    <a:pt x="302" y="158"/>
                  </a:cubicBezTo>
                  <a:cubicBezTo>
                    <a:pt x="295" y="173"/>
                    <a:pt x="288" y="188"/>
                    <a:pt x="280" y="202"/>
                  </a:cubicBezTo>
                  <a:cubicBezTo>
                    <a:pt x="275" y="213"/>
                    <a:pt x="270" y="224"/>
                    <a:pt x="265" y="236"/>
                  </a:cubicBezTo>
                  <a:cubicBezTo>
                    <a:pt x="262" y="242"/>
                    <a:pt x="260" y="249"/>
                    <a:pt x="257" y="255"/>
                  </a:cubicBezTo>
                  <a:cubicBezTo>
                    <a:pt x="255" y="261"/>
                    <a:pt x="237" y="252"/>
                    <a:pt x="234" y="251"/>
                  </a:cubicBezTo>
                  <a:cubicBezTo>
                    <a:pt x="201" y="240"/>
                    <a:pt x="170" y="226"/>
                    <a:pt x="140" y="210"/>
                  </a:cubicBezTo>
                  <a:cubicBezTo>
                    <a:pt x="113" y="196"/>
                    <a:pt x="87" y="180"/>
                    <a:pt x="62" y="164"/>
                  </a:cubicBezTo>
                  <a:cubicBezTo>
                    <a:pt x="47" y="154"/>
                    <a:pt x="33" y="144"/>
                    <a:pt x="20" y="133"/>
                  </a:cubicBezTo>
                  <a:cubicBezTo>
                    <a:pt x="15" y="129"/>
                    <a:pt x="10" y="125"/>
                    <a:pt x="5" y="121"/>
                  </a:cubicBezTo>
                  <a:cubicBezTo>
                    <a:pt x="0" y="116"/>
                    <a:pt x="7" y="106"/>
                    <a:pt x="12" y="100"/>
                  </a:cubicBezTo>
                  <a:cubicBezTo>
                    <a:pt x="14" y="100"/>
                    <a:pt x="15" y="101"/>
                    <a:pt x="16" y="102"/>
                  </a:cubicBezTo>
                  <a:cubicBezTo>
                    <a:pt x="18" y="102"/>
                    <a:pt x="20" y="102"/>
                    <a:pt x="21" y="101"/>
                  </a:cubicBezTo>
                  <a:cubicBezTo>
                    <a:pt x="41" y="76"/>
                    <a:pt x="55" y="48"/>
                    <a:pt x="67" y="18"/>
                  </a:cubicBezTo>
                  <a:cubicBezTo>
                    <a:pt x="68" y="18"/>
                    <a:pt x="68" y="18"/>
                    <a:pt x="68" y="17"/>
                  </a:cubicBezTo>
                  <a:cubicBezTo>
                    <a:pt x="71" y="14"/>
                    <a:pt x="72" y="12"/>
                    <a:pt x="75" y="8"/>
                  </a:cubicBezTo>
                  <a:cubicBezTo>
                    <a:pt x="81" y="0"/>
                    <a:pt x="88" y="6"/>
                    <a:pt x="95" y="9"/>
                  </a:cubicBezTo>
                  <a:cubicBezTo>
                    <a:pt x="111" y="15"/>
                    <a:pt x="126" y="22"/>
                    <a:pt x="142" y="30"/>
                  </a:cubicBezTo>
                  <a:cubicBezTo>
                    <a:pt x="169" y="43"/>
                    <a:pt x="196" y="57"/>
                    <a:pt x="223" y="71"/>
                  </a:cubicBezTo>
                  <a:cubicBezTo>
                    <a:pt x="249" y="86"/>
                    <a:pt x="274" y="101"/>
                    <a:pt x="300" y="116"/>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55"/>
            <p:cNvSpPr/>
            <p:nvPr/>
          </p:nvSpPr>
          <p:spPr bwMode="auto">
            <a:xfrm>
              <a:off x="570" y="2075"/>
              <a:ext cx="429" cy="251"/>
            </a:xfrm>
            <a:custGeom>
              <a:avLst/>
              <a:gdLst>
                <a:gd name="T0" fmla="*/ 166 w 181"/>
                <a:gd name="T1" fmla="*/ 99 h 106"/>
                <a:gd name="T2" fmla="*/ 174 w 181"/>
                <a:gd name="T3" fmla="*/ 106 h 106"/>
                <a:gd name="T4" fmla="*/ 21 w 181"/>
                <a:gd name="T5" fmla="*/ 34 h 106"/>
                <a:gd name="T6" fmla="*/ 18 w 181"/>
                <a:gd name="T7" fmla="*/ 34 h 106"/>
                <a:gd name="T8" fmla="*/ 10 w 181"/>
                <a:gd name="T9" fmla="*/ 46 h 106"/>
                <a:gd name="T10" fmla="*/ 8 w 181"/>
                <a:gd name="T11" fmla="*/ 45 h 106"/>
                <a:gd name="T12" fmla="*/ 0 w 181"/>
                <a:gd name="T13" fmla="*/ 44 h 106"/>
                <a:gd name="T14" fmla="*/ 3 w 181"/>
                <a:gd name="T15" fmla="*/ 35 h 106"/>
                <a:gd name="T16" fmla="*/ 7 w 181"/>
                <a:gd name="T17" fmla="*/ 33 h 106"/>
                <a:gd name="T18" fmla="*/ 17 w 181"/>
                <a:gd name="T19" fmla="*/ 12 h 106"/>
                <a:gd name="T20" fmla="*/ 41 w 181"/>
                <a:gd name="T21" fmla="*/ 8 h 106"/>
                <a:gd name="T22" fmla="*/ 87 w 181"/>
                <a:gd name="T23" fmla="*/ 29 h 106"/>
                <a:gd name="T24" fmla="*/ 181 w 181"/>
                <a:gd name="T25" fmla="*/ 71 h 106"/>
                <a:gd name="T26" fmla="*/ 165 w 181"/>
                <a:gd name="T27" fmla="*/ 95 h 106"/>
                <a:gd name="T28" fmla="*/ 166 w 181"/>
                <a:gd name="T29"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106">
                  <a:moveTo>
                    <a:pt x="166" y="99"/>
                  </a:moveTo>
                  <a:cubicBezTo>
                    <a:pt x="168" y="101"/>
                    <a:pt x="171" y="104"/>
                    <a:pt x="174" y="106"/>
                  </a:cubicBezTo>
                  <a:cubicBezTo>
                    <a:pt x="124" y="78"/>
                    <a:pt x="74" y="53"/>
                    <a:pt x="21" y="34"/>
                  </a:cubicBezTo>
                  <a:cubicBezTo>
                    <a:pt x="20" y="33"/>
                    <a:pt x="18" y="34"/>
                    <a:pt x="18" y="34"/>
                  </a:cubicBezTo>
                  <a:cubicBezTo>
                    <a:pt x="15" y="38"/>
                    <a:pt x="12" y="42"/>
                    <a:pt x="10" y="46"/>
                  </a:cubicBezTo>
                  <a:cubicBezTo>
                    <a:pt x="9" y="45"/>
                    <a:pt x="9" y="45"/>
                    <a:pt x="8" y="45"/>
                  </a:cubicBezTo>
                  <a:cubicBezTo>
                    <a:pt x="6" y="45"/>
                    <a:pt x="3" y="44"/>
                    <a:pt x="0" y="44"/>
                  </a:cubicBezTo>
                  <a:cubicBezTo>
                    <a:pt x="1" y="40"/>
                    <a:pt x="2" y="38"/>
                    <a:pt x="3" y="35"/>
                  </a:cubicBezTo>
                  <a:cubicBezTo>
                    <a:pt x="4" y="35"/>
                    <a:pt x="6" y="35"/>
                    <a:pt x="7" y="33"/>
                  </a:cubicBezTo>
                  <a:cubicBezTo>
                    <a:pt x="10" y="26"/>
                    <a:pt x="13" y="19"/>
                    <a:pt x="17" y="12"/>
                  </a:cubicBezTo>
                  <a:cubicBezTo>
                    <a:pt x="24" y="0"/>
                    <a:pt x="31" y="4"/>
                    <a:pt x="41" y="8"/>
                  </a:cubicBezTo>
                  <a:cubicBezTo>
                    <a:pt x="57" y="15"/>
                    <a:pt x="72" y="22"/>
                    <a:pt x="87" y="29"/>
                  </a:cubicBezTo>
                  <a:cubicBezTo>
                    <a:pt x="119" y="43"/>
                    <a:pt x="150" y="57"/>
                    <a:pt x="181" y="71"/>
                  </a:cubicBezTo>
                  <a:cubicBezTo>
                    <a:pt x="175" y="78"/>
                    <a:pt x="170" y="87"/>
                    <a:pt x="165" y="95"/>
                  </a:cubicBezTo>
                  <a:cubicBezTo>
                    <a:pt x="165" y="96"/>
                    <a:pt x="165" y="98"/>
                    <a:pt x="166" y="99"/>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56"/>
            <p:cNvSpPr/>
            <p:nvPr/>
          </p:nvSpPr>
          <p:spPr bwMode="auto">
            <a:xfrm>
              <a:off x="371" y="2288"/>
              <a:ext cx="922" cy="609"/>
            </a:xfrm>
            <a:custGeom>
              <a:avLst/>
              <a:gdLst>
                <a:gd name="T0" fmla="*/ 369 w 389"/>
                <a:gd name="T1" fmla="*/ 42 h 257"/>
                <a:gd name="T2" fmla="*/ 386 w 389"/>
                <a:gd name="T3" fmla="*/ 57 h 257"/>
                <a:gd name="T4" fmla="*/ 294 w 389"/>
                <a:gd name="T5" fmla="*/ 253 h 257"/>
                <a:gd name="T6" fmla="*/ 116 w 389"/>
                <a:gd name="T7" fmla="*/ 165 h 257"/>
                <a:gd name="T8" fmla="*/ 29 w 389"/>
                <a:gd name="T9" fmla="*/ 116 h 257"/>
                <a:gd name="T10" fmla="*/ 11 w 389"/>
                <a:gd name="T11" fmla="*/ 106 h 257"/>
                <a:gd name="T12" fmla="*/ 5 w 389"/>
                <a:gd name="T13" fmla="*/ 85 h 257"/>
                <a:gd name="T14" fmla="*/ 29 w 389"/>
                <a:gd name="T15" fmla="*/ 44 h 257"/>
                <a:gd name="T16" fmla="*/ 35 w 389"/>
                <a:gd name="T17" fmla="*/ 46 h 257"/>
                <a:gd name="T18" fmla="*/ 21 w 389"/>
                <a:gd name="T19" fmla="*/ 65 h 257"/>
                <a:gd name="T20" fmla="*/ 22 w 389"/>
                <a:gd name="T21" fmla="*/ 69 h 257"/>
                <a:gd name="T22" fmla="*/ 283 w 389"/>
                <a:gd name="T23" fmla="*/ 214 h 257"/>
                <a:gd name="T24" fmla="*/ 288 w 389"/>
                <a:gd name="T25" fmla="*/ 212 h 257"/>
                <a:gd name="T26" fmla="*/ 348 w 389"/>
                <a:gd name="T27" fmla="*/ 72 h 257"/>
                <a:gd name="T28" fmla="*/ 346 w 389"/>
                <a:gd name="T29" fmla="*/ 68 h 257"/>
                <a:gd name="T30" fmla="*/ 263 w 389"/>
                <a:gd name="T31" fmla="*/ 19 h 257"/>
                <a:gd name="T32" fmla="*/ 275 w 389"/>
                <a:gd name="T33" fmla="*/ 19 h 257"/>
                <a:gd name="T34" fmla="*/ 290 w 389"/>
                <a:gd name="T35" fmla="*/ 4 h 257"/>
                <a:gd name="T36" fmla="*/ 292 w 389"/>
                <a:gd name="T37" fmla="*/ 6 h 257"/>
                <a:gd name="T38" fmla="*/ 297 w 389"/>
                <a:gd name="T39" fmla="*/ 4 h 257"/>
                <a:gd name="T40" fmla="*/ 298 w 389"/>
                <a:gd name="T41" fmla="*/ 4 h 257"/>
                <a:gd name="T42" fmla="*/ 341 w 389"/>
                <a:gd name="T43" fmla="*/ 25 h 257"/>
                <a:gd name="T44" fmla="*/ 369 w 389"/>
                <a:gd name="T45" fmla="*/ 4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9" h="257">
                  <a:moveTo>
                    <a:pt x="369" y="42"/>
                  </a:moveTo>
                  <a:cubicBezTo>
                    <a:pt x="375" y="45"/>
                    <a:pt x="389" y="49"/>
                    <a:pt x="386" y="57"/>
                  </a:cubicBezTo>
                  <a:cubicBezTo>
                    <a:pt x="378" y="75"/>
                    <a:pt x="305" y="257"/>
                    <a:pt x="294" y="253"/>
                  </a:cubicBezTo>
                  <a:cubicBezTo>
                    <a:pt x="232" y="229"/>
                    <a:pt x="174" y="197"/>
                    <a:pt x="116" y="165"/>
                  </a:cubicBezTo>
                  <a:cubicBezTo>
                    <a:pt x="87" y="148"/>
                    <a:pt x="58" y="132"/>
                    <a:pt x="29" y="116"/>
                  </a:cubicBezTo>
                  <a:cubicBezTo>
                    <a:pt x="23" y="113"/>
                    <a:pt x="17" y="109"/>
                    <a:pt x="11" y="106"/>
                  </a:cubicBezTo>
                  <a:cubicBezTo>
                    <a:pt x="0" y="100"/>
                    <a:pt x="1" y="96"/>
                    <a:pt x="5" y="85"/>
                  </a:cubicBezTo>
                  <a:cubicBezTo>
                    <a:pt x="10" y="70"/>
                    <a:pt x="20" y="57"/>
                    <a:pt x="29" y="44"/>
                  </a:cubicBezTo>
                  <a:cubicBezTo>
                    <a:pt x="31" y="45"/>
                    <a:pt x="33" y="45"/>
                    <a:pt x="35" y="46"/>
                  </a:cubicBezTo>
                  <a:cubicBezTo>
                    <a:pt x="30" y="52"/>
                    <a:pt x="25" y="58"/>
                    <a:pt x="21" y="65"/>
                  </a:cubicBezTo>
                  <a:cubicBezTo>
                    <a:pt x="21" y="66"/>
                    <a:pt x="21" y="68"/>
                    <a:pt x="22" y="69"/>
                  </a:cubicBezTo>
                  <a:cubicBezTo>
                    <a:pt x="96" y="135"/>
                    <a:pt x="189" y="185"/>
                    <a:pt x="283" y="214"/>
                  </a:cubicBezTo>
                  <a:cubicBezTo>
                    <a:pt x="285" y="215"/>
                    <a:pt x="287" y="213"/>
                    <a:pt x="288" y="212"/>
                  </a:cubicBezTo>
                  <a:cubicBezTo>
                    <a:pt x="304" y="164"/>
                    <a:pt x="333" y="121"/>
                    <a:pt x="348" y="72"/>
                  </a:cubicBezTo>
                  <a:cubicBezTo>
                    <a:pt x="348" y="70"/>
                    <a:pt x="347" y="69"/>
                    <a:pt x="346" y="68"/>
                  </a:cubicBezTo>
                  <a:cubicBezTo>
                    <a:pt x="319" y="51"/>
                    <a:pt x="291" y="35"/>
                    <a:pt x="263" y="19"/>
                  </a:cubicBezTo>
                  <a:cubicBezTo>
                    <a:pt x="267" y="20"/>
                    <a:pt x="271" y="21"/>
                    <a:pt x="275" y="19"/>
                  </a:cubicBezTo>
                  <a:cubicBezTo>
                    <a:pt x="282" y="17"/>
                    <a:pt x="286" y="10"/>
                    <a:pt x="290" y="4"/>
                  </a:cubicBezTo>
                  <a:cubicBezTo>
                    <a:pt x="291" y="5"/>
                    <a:pt x="292" y="5"/>
                    <a:pt x="292" y="6"/>
                  </a:cubicBezTo>
                  <a:cubicBezTo>
                    <a:pt x="294" y="7"/>
                    <a:pt x="297" y="7"/>
                    <a:pt x="297" y="4"/>
                  </a:cubicBezTo>
                  <a:cubicBezTo>
                    <a:pt x="297" y="4"/>
                    <a:pt x="297" y="4"/>
                    <a:pt x="298" y="4"/>
                  </a:cubicBezTo>
                  <a:cubicBezTo>
                    <a:pt x="303" y="0"/>
                    <a:pt x="336" y="23"/>
                    <a:pt x="341" y="25"/>
                  </a:cubicBezTo>
                  <a:cubicBezTo>
                    <a:pt x="350" y="31"/>
                    <a:pt x="360" y="36"/>
                    <a:pt x="369" y="42"/>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57"/>
            <p:cNvSpPr/>
            <p:nvPr/>
          </p:nvSpPr>
          <p:spPr bwMode="auto">
            <a:xfrm>
              <a:off x="1160" y="433"/>
              <a:ext cx="429" cy="1183"/>
            </a:xfrm>
            <a:custGeom>
              <a:avLst/>
              <a:gdLst>
                <a:gd name="T0" fmla="*/ 171 w 181"/>
                <a:gd name="T1" fmla="*/ 437 h 500"/>
                <a:gd name="T2" fmla="*/ 181 w 181"/>
                <a:gd name="T3" fmla="*/ 442 h 500"/>
                <a:gd name="T4" fmla="*/ 120 w 181"/>
                <a:gd name="T5" fmla="*/ 475 h 500"/>
                <a:gd name="T6" fmla="*/ 94 w 181"/>
                <a:gd name="T7" fmla="*/ 500 h 500"/>
                <a:gd name="T8" fmla="*/ 70 w 181"/>
                <a:gd name="T9" fmla="*/ 432 h 500"/>
                <a:gd name="T10" fmla="*/ 64 w 181"/>
                <a:gd name="T11" fmla="*/ 429 h 500"/>
                <a:gd name="T12" fmla="*/ 21 w 181"/>
                <a:gd name="T13" fmla="*/ 435 h 500"/>
                <a:gd name="T14" fmla="*/ 29 w 181"/>
                <a:gd name="T15" fmla="*/ 337 h 500"/>
                <a:gd name="T16" fmla="*/ 4 w 181"/>
                <a:gd name="T17" fmla="*/ 205 h 500"/>
                <a:gd name="T18" fmla="*/ 14 w 181"/>
                <a:gd name="T19" fmla="*/ 97 h 500"/>
                <a:gd name="T20" fmla="*/ 68 w 181"/>
                <a:gd name="T21" fmla="*/ 0 h 500"/>
                <a:gd name="T22" fmla="*/ 75 w 181"/>
                <a:gd name="T23" fmla="*/ 8 h 500"/>
                <a:gd name="T24" fmla="*/ 76 w 181"/>
                <a:gd name="T25" fmla="*/ 10 h 500"/>
                <a:gd name="T26" fmla="*/ 171 w 181"/>
                <a:gd name="T27" fmla="*/ 43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500">
                  <a:moveTo>
                    <a:pt x="171" y="437"/>
                  </a:moveTo>
                  <a:cubicBezTo>
                    <a:pt x="174" y="439"/>
                    <a:pt x="178" y="440"/>
                    <a:pt x="181" y="442"/>
                  </a:cubicBezTo>
                  <a:cubicBezTo>
                    <a:pt x="158" y="445"/>
                    <a:pt x="137" y="460"/>
                    <a:pt x="120" y="475"/>
                  </a:cubicBezTo>
                  <a:cubicBezTo>
                    <a:pt x="111" y="483"/>
                    <a:pt x="102" y="491"/>
                    <a:pt x="94" y="500"/>
                  </a:cubicBezTo>
                  <a:cubicBezTo>
                    <a:pt x="71" y="485"/>
                    <a:pt x="68" y="457"/>
                    <a:pt x="70" y="432"/>
                  </a:cubicBezTo>
                  <a:cubicBezTo>
                    <a:pt x="70" y="429"/>
                    <a:pt x="66" y="427"/>
                    <a:pt x="64" y="429"/>
                  </a:cubicBezTo>
                  <a:cubicBezTo>
                    <a:pt x="50" y="437"/>
                    <a:pt x="36" y="438"/>
                    <a:pt x="21" y="435"/>
                  </a:cubicBezTo>
                  <a:cubicBezTo>
                    <a:pt x="35" y="405"/>
                    <a:pt x="33" y="370"/>
                    <a:pt x="29" y="337"/>
                  </a:cubicBezTo>
                  <a:cubicBezTo>
                    <a:pt x="22" y="293"/>
                    <a:pt x="10" y="249"/>
                    <a:pt x="4" y="205"/>
                  </a:cubicBezTo>
                  <a:cubicBezTo>
                    <a:pt x="0" y="169"/>
                    <a:pt x="6" y="132"/>
                    <a:pt x="14" y="97"/>
                  </a:cubicBezTo>
                  <a:cubicBezTo>
                    <a:pt x="21" y="62"/>
                    <a:pt x="35" y="20"/>
                    <a:pt x="68" y="0"/>
                  </a:cubicBezTo>
                  <a:cubicBezTo>
                    <a:pt x="70" y="3"/>
                    <a:pt x="73" y="5"/>
                    <a:pt x="75" y="8"/>
                  </a:cubicBezTo>
                  <a:cubicBezTo>
                    <a:pt x="75" y="9"/>
                    <a:pt x="75" y="9"/>
                    <a:pt x="76" y="10"/>
                  </a:cubicBezTo>
                  <a:cubicBezTo>
                    <a:pt x="31" y="148"/>
                    <a:pt x="16" y="360"/>
                    <a:pt x="171" y="437"/>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58"/>
            <p:cNvSpPr/>
            <p:nvPr/>
          </p:nvSpPr>
          <p:spPr bwMode="auto">
            <a:xfrm>
              <a:off x="1276" y="230"/>
              <a:ext cx="1412" cy="1431"/>
            </a:xfrm>
            <a:custGeom>
              <a:avLst/>
              <a:gdLst>
                <a:gd name="T0" fmla="*/ 592 w 596"/>
                <a:gd name="T1" fmla="*/ 265 h 605"/>
                <a:gd name="T2" fmla="*/ 550 w 596"/>
                <a:gd name="T3" fmla="*/ 435 h 605"/>
                <a:gd name="T4" fmla="*/ 554 w 596"/>
                <a:gd name="T5" fmla="*/ 496 h 605"/>
                <a:gd name="T6" fmla="*/ 561 w 596"/>
                <a:gd name="T7" fmla="*/ 520 h 605"/>
                <a:gd name="T8" fmla="*/ 552 w 596"/>
                <a:gd name="T9" fmla="*/ 534 h 605"/>
                <a:gd name="T10" fmla="*/ 518 w 596"/>
                <a:gd name="T11" fmla="*/ 532 h 605"/>
                <a:gd name="T12" fmla="*/ 512 w 596"/>
                <a:gd name="T13" fmla="*/ 534 h 605"/>
                <a:gd name="T14" fmla="*/ 479 w 596"/>
                <a:gd name="T15" fmla="*/ 605 h 605"/>
                <a:gd name="T16" fmla="*/ 469 w 596"/>
                <a:gd name="T17" fmla="*/ 594 h 605"/>
                <a:gd name="T18" fmla="*/ 390 w 596"/>
                <a:gd name="T19" fmla="*/ 525 h 605"/>
                <a:gd name="T20" fmla="*/ 470 w 596"/>
                <a:gd name="T21" fmla="*/ 467 h 605"/>
                <a:gd name="T22" fmla="*/ 498 w 596"/>
                <a:gd name="T23" fmla="*/ 377 h 605"/>
                <a:gd name="T24" fmla="*/ 497 w 596"/>
                <a:gd name="T25" fmla="*/ 376 h 605"/>
                <a:gd name="T26" fmla="*/ 498 w 596"/>
                <a:gd name="T27" fmla="*/ 376 h 605"/>
                <a:gd name="T28" fmla="*/ 550 w 596"/>
                <a:gd name="T29" fmla="*/ 329 h 605"/>
                <a:gd name="T30" fmla="*/ 503 w 596"/>
                <a:gd name="T31" fmla="*/ 289 h 605"/>
                <a:gd name="T32" fmla="*/ 501 w 596"/>
                <a:gd name="T33" fmla="*/ 287 h 605"/>
                <a:gd name="T34" fmla="*/ 465 w 596"/>
                <a:gd name="T35" fmla="*/ 189 h 605"/>
                <a:gd name="T36" fmla="*/ 462 w 596"/>
                <a:gd name="T37" fmla="*/ 185 h 605"/>
                <a:gd name="T38" fmla="*/ 458 w 596"/>
                <a:gd name="T39" fmla="*/ 183 h 605"/>
                <a:gd name="T40" fmla="*/ 238 w 596"/>
                <a:gd name="T41" fmla="*/ 193 h 605"/>
                <a:gd name="T42" fmla="*/ 33 w 596"/>
                <a:gd name="T43" fmla="*/ 91 h 605"/>
                <a:gd name="T44" fmla="*/ 31 w 596"/>
                <a:gd name="T45" fmla="*/ 91 h 605"/>
                <a:gd name="T46" fmla="*/ 0 w 596"/>
                <a:gd name="T47" fmla="*/ 34 h 605"/>
                <a:gd name="T48" fmla="*/ 128 w 596"/>
                <a:gd name="T49" fmla="*/ 36 h 605"/>
                <a:gd name="T50" fmla="*/ 274 w 596"/>
                <a:gd name="T51" fmla="*/ 3 h 605"/>
                <a:gd name="T52" fmla="*/ 472 w 596"/>
                <a:gd name="T53" fmla="*/ 113 h 605"/>
                <a:gd name="T54" fmla="*/ 479 w 596"/>
                <a:gd name="T55" fmla="*/ 113 h 605"/>
                <a:gd name="T56" fmla="*/ 479 w 596"/>
                <a:gd name="T57" fmla="*/ 112 h 605"/>
                <a:gd name="T58" fmla="*/ 479 w 596"/>
                <a:gd name="T59" fmla="*/ 112 h 605"/>
                <a:gd name="T60" fmla="*/ 592 w 596"/>
                <a:gd name="T61" fmla="*/ 26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6" h="605">
                  <a:moveTo>
                    <a:pt x="592" y="265"/>
                  </a:moveTo>
                  <a:cubicBezTo>
                    <a:pt x="596" y="324"/>
                    <a:pt x="561" y="379"/>
                    <a:pt x="550" y="435"/>
                  </a:cubicBezTo>
                  <a:cubicBezTo>
                    <a:pt x="545" y="457"/>
                    <a:pt x="548" y="474"/>
                    <a:pt x="554" y="496"/>
                  </a:cubicBezTo>
                  <a:cubicBezTo>
                    <a:pt x="556" y="504"/>
                    <a:pt x="559" y="512"/>
                    <a:pt x="561" y="520"/>
                  </a:cubicBezTo>
                  <a:cubicBezTo>
                    <a:pt x="563" y="526"/>
                    <a:pt x="558" y="530"/>
                    <a:pt x="552" y="534"/>
                  </a:cubicBezTo>
                  <a:cubicBezTo>
                    <a:pt x="542" y="542"/>
                    <a:pt x="528" y="540"/>
                    <a:pt x="518" y="532"/>
                  </a:cubicBezTo>
                  <a:cubicBezTo>
                    <a:pt x="516" y="530"/>
                    <a:pt x="512" y="531"/>
                    <a:pt x="512" y="534"/>
                  </a:cubicBezTo>
                  <a:cubicBezTo>
                    <a:pt x="510" y="561"/>
                    <a:pt x="512" y="598"/>
                    <a:pt x="479" y="605"/>
                  </a:cubicBezTo>
                  <a:cubicBezTo>
                    <a:pt x="476" y="601"/>
                    <a:pt x="472" y="598"/>
                    <a:pt x="469" y="594"/>
                  </a:cubicBezTo>
                  <a:cubicBezTo>
                    <a:pt x="448" y="570"/>
                    <a:pt x="423" y="534"/>
                    <a:pt x="390" y="525"/>
                  </a:cubicBezTo>
                  <a:cubicBezTo>
                    <a:pt x="422" y="513"/>
                    <a:pt x="450" y="494"/>
                    <a:pt x="470" y="467"/>
                  </a:cubicBezTo>
                  <a:cubicBezTo>
                    <a:pt x="490" y="441"/>
                    <a:pt x="499" y="410"/>
                    <a:pt x="498" y="377"/>
                  </a:cubicBezTo>
                  <a:cubicBezTo>
                    <a:pt x="498" y="376"/>
                    <a:pt x="497" y="376"/>
                    <a:pt x="497" y="376"/>
                  </a:cubicBezTo>
                  <a:cubicBezTo>
                    <a:pt x="498" y="376"/>
                    <a:pt x="498" y="376"/>
                    <a:pt x="498" y="376"/>
                  </a:cubicBezTo>
                  <a:cubicBezTo>
                    <a:pt x="528" y="379"/>
                    <a:pt x="551" y="359"/>
                    <a:pt x="550" y="329"/>
                  </a:cubicBezTo>
                  <a:cubicBezTo>
                    <a:pt x="549" y="305"/>
                    <a:pt x="528" y="280"/>
                    <a:pt x="503" y="289"/>
                  </a:cubicBezTo>
                  <a:cubicBezTo>
                    <a:pt x="503" y="288"/>
                    <a:pt x="502" y="288"/>
                    <a:pt x="501" y="287"/>
                  </a:cubicBezTo>
                  <a:cubicBezTo>
                    <a:pt x="455" y="280"/>
                    <a:pt x="449" y="224"/>
                    <a:pt x="465" y="189"/>
                  </a:cubicBezTo>
                  <a:cubicBezTo>
                    <a:pt x="466" y="187"/>
                    <a:pt x="464" y="185"/>
                    <a:pt x="462" y="185"/>
                  </a:cubicBezTo>
                  <a:cubicBezTo>
                    <a:pt x="462" y="183"/>
                    <a:pt x="460" y="182"/>
                    <a:pt x="458" y="183"/>
                  </a:cubicBezTo>
                  <a:cubicBezTo>
                    <a:pt x="395" y="227"/>
                    <a:pt x="307" y="212"/>
                    <a:pt x="238" y="193"/>
                  </a:cubicBezTo>
                  <a:cubicBezTo>
                    <a:pt x="166" y="172"/>
                    <a:pt x="92" y="139"/>
                    <a:pt x="33" y="91"/>
                  </a:cubicBezTo>
                  <a:cubicBezTo>
                    <a:pt x="32" y="91"/>
                    <a:pt x="32" y="91"/>
                    <a:pt x="31" y="91"/>
                  </a:cubicBezTo>
                  <a:cubicBezTo>
                    <a:pt x="17" y="73"/>
                    <a:pt x="5" y="56"/>
                    <a:pt x="0" y="34"/>
                  </a:cubicBezTo>
                  <a:cubicBezTo>
                    <a:pt x="40" y="56"/>
                    <a:pt x="85" y="49"/>
                    <a:pt x="128" y="36"/>
                  </a:cubicBezTo>
                  <a:cubicBezTo>
                    <a:pt x="177" y="21"/>
                    <a:pt x="222" y="4"/>
                    <a:pt x="274" y="3"/>
                  </a:cubicBezTo>
                  <a:cubicBezTo>
                    <a:pt x="351" y="0"/>
                    <a:pt x="463" y="18"/>
                    <a:pt x="472" y="113"/>
                  </a:cubicBezTo>
                  <a:cubicBezTo>
                    <a:pt x="472" y="117"/>
                    <a:pt x="479" y="117"/>
                    <a:pt x="479" y="113"/>
                  </a:cubicBezTo>
                  <a:cubicBezTo>
                    <a:pt x="479" y="112"/>
                    <a:pt x="479" y="112"/>
                    <a:pt x="479" y="112"/>
                  </a:cubicBezTo>
                  <a:cubicBezTo>
                    <a:pt x="479" y="112"/>
                    <a:pt x="479" y="112"/>
                    <a:pt x="479" y="112"/>
                  </a:cubicBezTo>
                  <a:cubicBezTo>
                    <a:pt x="554" y="60"/>
                    <a:pt x="588" y="217"/>
                    <a:pt x="592" y="265"/>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59"/>
            <p:cNvSpPr/>
            <p:nvPr/>
          </p:nvSpPr>
          <p:spPr bwMode="auto">
            <a:xfrm>
              <a:off x="2115" y="1100"/>
              <a:ext cx="191" cy="121"/>
            </a:xfrm>
            <a:custGeom>
              <a:avLst/>
              <a:gdLst>
                <a:gd name="T0" fmla="*/ 68 w 81"/>
                <a:gd name="T1" fmla="*/ 13 h 51"/>
                <a:gd name="T2" fmla="*/ 44 w 81"/>
                <a:gd name="T3" fmla="*/ 48 h 51"/>
                <a:gd name="T4" fmla="*/ 5 w 81"/>
                <a:gd name="T5" fmla="*/ 30 h 51"/>
                <a:gd name="T6" fmla="*/ 23 w 81"/>
                <a:gd name="T7" fmla="*/ 4 h 51"/>
                <a:gd name="T8" fmla="*/ 27 w 81"/>
                <a:gd name="T9" fmla="*/ 6 h 51"/>
                <a:gd name="T10" fmla="*/ 68 w 81"/>
                <a:gd name="T11" fmla="*/ 13 h 51"/>
              </a:gdLst>
              <a:ahLst/>
              <a:cxnLst>
                <a:cxn ang="0">
                  <a:pos x="T0" y="T1"/>
                </a:cxn>
                <a:cxn ang="0">
                  <a:pos x="T2" y="T3"/>
                </a:cxn>
                <a:cxn ang="0">
                  <a:pos x="T4" y="T5"/>
                </a:cxn>
                <a:cxn ang="0">
                  <a:pos x="T6" y="T7"/>
                </a:cxn>
                <a:cxn ang="0">
                  <a:pos x="T8" y="T9"/>
                </a:cxn>
                <a:cxn ang="0">
                  <a:pos x="T10" y="T11"/>
                </a:cxn>
              </a:cxnLst>
              <a:rect l="0" t="0" r="r" b="b"/>
              <a:pathLst>
                <a:path w="81" h="51">
                  <a:moveTo>
                    <a:pt x="68" y="13"/>
                  </a:moveTo>
                  <a:cubicBezTo>
                    <a:pt x="81" y="31"/>
                    <a:pt x="59" y="44"/>
                    <a:pt x="44" y="48"/>
                  </a:cubicBezTo>
                  <a:cubicBezTo>
                    <a:pt x="30" y="51"/>
                    <a:pt x="11" y="45"/>
                    <a:pt x="5" y="30"/>
                  </a:cubicBezTo>
                  <a:cubicBezTo>
                    <a:pt x="0" y="16"/>
                    <a:pt x="11" y="8"/>
                    <a:pt x="23" y="4"/>
                  </a:cubicBezTo>
                  <a:cubicBezTo>
                    <a:pt x="23" y="5"/>
                    <a:pt x="25" y="7"/>
                    <a:pt x="27" y="6"/>
                  </a:cubicBezTo>
                  <a:cubicBezTo>
                    <a:pt x="41" y="0"/>
                    <a:pt x="57" y="0"/>
                    <a:pt x="68" y="13"/>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60"/>
            <p:cNvSpPr/>
            <p:nvPr/>
          </p:nvSpPr>
          <p:spPr bwMode="auto">
            <a:xfrm>
              <a:off x="1380" y="1048"/>
              <a:ext cx="150" cy="107"/>
            </a:xfrm>
            <a:custGeom>
              <a:avLst/>
              <a:gdLst>
                <a:gd name="T0" fmla="*/ 57 w 63"/>
                <a:gd name="T1" fmla="*/ 20 h 45"/>
                <a:gd name="T2" fmla="*/ 25 w 63"/>
                <a:gd name="T3" fmla="*/ 42 h 45"/>
                <a:gd name="T4" fmla="*/ 3 w 63"/>
                <a:gd name="T5" fmla="*/ 19 h 45"/>
                <a:gd name="T6" fmla="*/ 16 w 63"/>
                <a:gd name="T7" fmla="*/ 1 h 45"/>
                <a:gd name="T8" fmla="*/ 18 w 63"/>
                <a:gd name="T9" fmla="*/ 2 h 45"/>
                <a:gd name="T10" fmla="*/ 57 w 63"/>
                <a:gd name="T11" fmla="*/ 20 h 45"/>
              </a:gdLst>
              <a:ahLst/>
              <a:cxnLst>
                <a:cxn ang="0">
                  <a:pos x="T0" y="T1"/>
                </a:cxn>
                <a:cxn ang="0">
                  <a:pos x="T2" y="T3"/>
                </a:cxn>
                <a:cxn ang="0">
                  <a:pos x="T4" y="T5"/>
                </a:cxn>
                <a:cxn ang="0">
                  <a:pos x="T6" y="T7"/>
                </a:cxn>
                <a:cxn ang="0">
                  <a:pos x="T8" y="T9"/>
                </a:cxn>
                <a:cxn ang="0">
                  <a:pos x="T10" y="T11"/>
                </a:cxn>
              </a:cxnLst>
              <a:rect l="0" t="0" r="r" b="b"/>
              <a:pathLst>
                <a:path w="63" h="45">
                  <a:moveTo>
                    <a:pt x="57" y="20"/>
                  </a:moveTo>
                  <a:cubicBezTo>
                    <a:pt x="63" y="36"/>
                    <a:pt x="37" y="45"/>
                    <a:pt x="25" y="42"/>
                  </a:cubicBezTo>
                  <a:cubicBezTo>
                    <a:pt x="14" y="40"/>
                    <a:pt x="6" y="30"/>
                    <a:pt x="3" y="19"/>
                  </a:cubicBezTo>
                  <a:cubicBezTo>
                    <a:pt x="0" y="8"/>
                    <a:pt x="7" y="3"/>
                    <a:pt x="16" y="1"/>
                  </a:cubicBezTo>
                  <a:cubicBezTo>
                    <a:pt x="17" y="1"/>
                    <a:pt x="17" y="2"/>
                    <a:pt x="18" y="2"/>
                  </a:cubicBezTo>
                  <a:cubicBezTo>
                    <a:pt x="33" y="0"/>
                    <a:pt x="52" y="5"/>
                    <a:pt x="57" y="20"/>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61"/>
            <p:cNvSpPr/>
            <p:nvPr/>
          </p:nvSpPr>
          <p:spPr bwMode="auto">
            <a:xfrm>
              <a:off x="1056" y="1484"/>
              <a:ext cx="580" cy="767"/>
            </a:xfrm>
            <a:custGeom>
              <a:avLst/>
              <a:gdLst>
                <a:gd name="T0" fmla="*/ 232 w 245"/>
                <a:gd name="T1" fmla="*/ 0 h 324"/>
                <a:gd name="T2" fmla="*/ 245 w 245"/>
                <a:gd name="T3" fmla="*/ 5 h 324"/>
                <a:gd name="T4" fmla="*/ 226 w 245"/>
                <a:gd name="T5" fmla="*/ 29 h 324"/>
                <a:gd name="T6" fmla="*/ 214 w 245"/>
                <a:gd name="T7" fmla="*/ 51 h 324"/>
                <a:gd name="T8" fmla="*/ 213 w 245"/>
                <a:gd name="T9" fmla="*/ 54 h 324"/>
                <a:gd name="T10" fmla="*/ 213 w 245"/>
                <a:gd name="T11" fmla="*/ 54 h 324"/>
                <a:gd name="T12" fmla="*/ 213 w 245"/>
                <a:gd name="T13" fmla="*/ 54 h 324"/>
                <a:gd name="T14" fmla="*/ 194 w 245"/>
                <a:gd name="T15" fmla="*/ 101 h 324"/>
                <a:gd name="T16" fmla="*/ 159 w 245"/>
                <a:gd name="T17" fmla="*/ 188 h 324"/>
                <a:gd name="T18" fmla="*/ 86 w 245"/>
                <a:gd name="T19" fmla="*/ 248 h 324"/>
                <a:gd name="T20" fmla="*/ 37 w 245"/>
                <a:gd name="T21" fmla="*/ 324 h 324"/>
                <a:gd name="T22" fmla="*/ 36 w 245"/>
                <a:gd name="T23" fmla="*/ 324 h 324"/>
                <a:gd name="T24" fmla="*/ 16 w 245"/>
                <a:gd name="T25" fmla="*/ 318 h 324"/>
                <a:gd name="T26" fmla="*/ 0 w 245"/>
                <a:gd name="T27" fmla="*/ 305 h 324"/>
                <a:gd name="T28" fmla="*/ 86 w 245"/>
                <a:gd name="T29" fmla="*/ 134 h 324"/>
                <a:gd name="T30" fmla="*/ 232 w 245"/>
                <a:gd name="T31" fmla="*/ 0 h 324"/>
                <a:gd name="T32" fmla="*/ 232 w 245"/>
                <a:gd name="T33"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324">
                  <a:moveTo>
                    <a:pt x="232" y="0"/>
                  </a:moveTo>
                  <a:cubicBezTo>
                    <a:pt x="236" y="2"/>
                    <a:pt x="241" y="4"/>
                    <a:pt x="245" y="5"/>
                  </a:cubicBezTo>
                  <a:cubicBezTo>
                    <a:pt x="237" y="9"/>
                    <a:pt x="229" y="25"/>
                    <a:pt x="226" y="29"/>
                  </a:cubicBezTo>
                  <a:cubicBezTo>
                    <a:pt x="223" y="34"/>
                    <a:pt x="216" y="44"/>
                    <a:pt x="214" y="51"/>
                  </a:cubicBezTo>
                  <a:cubicBezTo>
                    <a:pt x="214" y="52"/>
                    <a:pt x="213" y="53"/>
                    <a:pt x="213" y="54"/>
                  </a:cubicBezTo>
                  <a:cubicBezTo>
                    <a:pt x="213" y="54"/>
                    <a:pt x="213" y="54"/>
                    <a:pt x="213" y="54"/>
                  </a:cubicBezTo>
                  <a:cubicBezTo>
                    <a:pt x="213" y="54"/>
                    <a:pt x="213" y="54"/>
                    <a:pt x="213" y="54"/>
                  </a:cubicBezTo>
                  <a:cubicBezTo>
                    <a:pt x="205" y="69"/>
                    <a:pt x="198" y="85"/>
                    <a:pt x="194" y="101"/>
                  </a:cubicBezTo>
                  <a:cubicBezTo>
                    <a:pt x="181" y="130"/>
                    <a:pt x="169" y="159"/>
                    <a:pt x="159" y="188"/>
                  </a:cubicBezTo>
                  <a:cubicBezTo>
                    <a:pt x="131" y="189"/>
                    <a:pt x="101" y="230"/>
                    <a:pt x="86" y="248"/>
                  </a:cubicBezTo>
                  <a:cubicBezTo>
                    <a:pt x="68" y="271"/>
                    <a:pt x="50" y="297"/>
                    <a:pt x="37" y="324"/>
                  </a:cubicBezTo>
                  <a:cubicBezTo>
                    <a:pt x="36" y="324"/>
                    <a:pt x="36" y="324"/>
                    <a:pt x="36" y="324"/>
                  </a:cubicBezTo>
                  <a:cubicBezTo>
                    <a:pt x="29" y="322"/>
                    <a:pt x="23" y="320"/>
                    <a:pt x="16" y="318"/>
                  </a:cubicBezTo>
                  <a:cubicBezTo>
                    <a:pt x="10" y="315"/>
                    <a:pt x="5" y="310"/>
                    <a:pt x="0" y="305"/>
                  </a:cubicBezTo>
                  <a:cubicBezTo>
                    <a:pt x="17" y="244"/>
                    <a:pt x="51" y="186"/>
                    <a:pt x="86" y="134"/>
                  </a:cubicBezTo>
                  <a:cubicBezTo>
                    <a:pt x="122" y="81"/>
                    <a:pt x="168" y="18"/>
                    <a:pt x="232" y="0"/>
                  </a:cubicBezTo>
                  <a:cubicBezTo>
                    <a:pt x="232" y="0"/>
                    <a:pt x="232" y="0"/>
                    <a:pt x="232"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62"/>
            <p:cNvSpPr/>
            <p:nvPr/>
          </p:nvSpPr>
          <p:spPr bwMode="auto">
            <a:xfrm>
              <a:off x="2103" y="1481"/>
              <a:ext cx="604" cy="497"/>
            </a:xfrm>
            <a:custGeom>
              <a:avLst/>
              <a:gdLst>
                <a:gd name="T0" fmla="*/ 255 w 255"/>
                <a:gd name="T1" fmla="*/ 144 h 210"/>
                <a:gd name="T2" fmla="*/ 253 w 255"/>
                <a:gd name="T3" fmla="*/ 181 h 210"/>
                <a:gd name="T4" fmla="*/ 250 w 255"/>
                <a:gd name="T5" fmla="*/ 206 h 210"/>
                <a:gd name="T6" fmla="*/ 241 w 255"/>
                <a:gd name="T7" fmla="*/ 205 h 210"/>
                <a:gd name="T8" fmla="*/ 180 w 255"/>
                <a:gd name="T9" fmla="*/ 187 h 210"/>
                <a:gd name="T10" fmla="*/ 65 w 255"/>
                <a:gd name="T11" fmla="*/ 134 h 210"/>
                <a:gd name="T12" fmla="*/ 62 w 255"/>
                <a:gd name="T13" fmla="*/ 133 h 210"/>
                <a:gd name="T14" fmla="*/ 57 w 255"/>
                <a:gd name="T15" fmla="*/ 115 h 210"/>
                <a:gd name="T16" fmla="*/ 56 w 255"/>
                <a:gd name="T17" fmla="*/ 113 h 210"/>
                <a:gd name="T18" fmla="*/ 49 w 255"/>
                <a:gd name="T19" fmla="*/ 91 h 210"/>
                <a:gd name="T20" fmla="*/ 1 w 255"/>
                <a:gd name="T21" fmla="*/ 10 h 210"/>
                <a:gd name="T22" fmla="*/ 0 w 255"/>
                <a:gd name="T23" fmla="*/ 9 h 210"/>
                <a:gd name="T24" fmla="*/ 33 w 255"/>
                <a:gd name="T25" fmla="*/ 0 h 210"/>
                <a:gd name="T26" fmla="*/ 124 w 255"/>
                <a:gd name="T27" fmla="*/ 79 h 210"/>
                <a:gd name="T28" fmla="*/ 127 w 255"/>
                <a:gd name="T29" fmla="*/ 83 h 210"/>
                <a:gd name="T30" fmla="*/ 127 w 255"/>
                <a:gd name="T31" fmla="*/ 83 h 210"/>
                <a:gd name="T32" fmla="*/ 246 w 255"/>
                <a:gd name="T33" fmla="*/ 144 h 210"/>
                <a:gd name="T34" fmla="*/ 249 w 255"/>
                <a:gd name="T35" fmla="*/ 143 h 210"/>
                <a:gd name="T36" fmla="*/ 255 w 255"/>
                <a:gd name="T37" fmla="*/ 14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210">
                  <a:moveTo>
                    <a:pt x="255" y="144"/>
                  </a:moveTo>
                  <a:cubicBezTo>
                    <a:pt x="254" y="156"/>
                    <a:pt x="254" y="169"/>
                    <a:pt x="253" y="181"/>
                  </a:cubicBezTo>
                  <a:cubicBezTo>
                    <a:pt x="252" y="190"/>
                    <a:pt x="251" y="198"/>
                    <a:pt x="250" y="206"/>
                  </a:cubicBezTo>
                  <a:cubicBezTo>
                    <a:pt x="249" y="210"/>
                    <a:pt x="244" y="206"/>
                    <a:pt x="241" y="205"/>
                  </a:cubicBezTo>
                  <a:cubicBezTo>
                    <a:pt x="221" y="198"/>
                    <a:pt x="200" y="193"/>
                    <a:pt x="180" y="187"/>
                  </a:cubicBezTo>
                  <a:cubicBezTo>
                    <a:pt x="139" y="175"/>
                    <a:pt x="97" y="163"/>
                    <a:pt x="65" y="134"/>
                  </a:cubicBezTo>
                  <a:cubicBezTo>
                    <a:pt x="64" y="133"/>
                    <a:pt x="63" y="133"/>
                    <a:pt x="62" y="133"/>
                  </a:cubicBezTo>
                  <a:cubicBezTo>
                    <a:pt x="60" y="127"/>
                    <a:pt x="59" y="121"/>
                    <a:pt x="57" y="115"/>
                  </a:cubicBezTo>
                  <a:cubicBezTo>
                    <a:pt x="57" y="114"/>
                    <a:pt x="56" y="114"/>
                    <a:pt x="56" y="113"/>
                  </a:cubicBezTo>
                  <a:cubicBezTo>
                    <a:pt x="54" y="106"/>
                    <a:pt x="52" y="98"/>
                    <a:pt x="49" y="91"/>
                  </a:cubicBezTo>
                  <a:cubicBezTo>
                    <a:pt x="40" y="62"/>
                    <a:pt x="26" y="29"/>
                    <a:pt x="1" y="10"/>
                  </a:cubicBezTo>
                  <a:cubicBezTo>
                    <a:pt x="0" y="9"/>
                    <a:pt x="0" y="9"/>
                    <a:pt x="0" y="9"/>
                  </a:cubicBezTo>
                  <a:cubicBezTo>
                    <a:pt x="11" y="7"/>
                    <a:pt x="22" y="3"/>
                    <a:pt x="33" y="0"/>
                  </a:cubicBezTo>
                  <a:cubicBezTo>
                    <a:pt x="71" y="5"/>
                    <a:pt x="98" y="52"/>
                    <a:pt x="124" y="79"/>
                  </a:cubicBezTo>
                  <a:cubicBezTo>
                    <a:pt x="123" y="81"/>
                    <a:pt x="124" y="83"/>
                    <a:pt x="127" y="83"/>
                  </a:cubicBezTo>
                  <a:cubicBezTo>
                    <a:pt x="127" y="83"/>
                    <a:pt x="127" y="83"/>
                    <a:pt x="127" y="83"/>
                  </a:cubicBezTo>
                  <a:cubicBezTo>
                    <a:pt x="159" y="115"/>
                    <a:pt x="202" y="137"/>
                    <a:pt x="246" y="144"/>
                  </a:cubicBezTo>
                  <a:cubicBezTo>
                    <a:pt x="247" y="144"/>
                    <a:pt x="248" y="144"/>
                    <a:pt x="249" y="143"/>
                  </a:cubicBezTo>
                  <a:cubicBezTo>
                    <a:pt x="251" y="143"/>
                    <a:pt x="253" y="144"/>
                    <a:pt x="255" y="14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63"/>
            <p:cNvSpPr/>
            <p:nvPr/>
          </p:nvSpPr>
          <p:spPr bwMode="auto">
            <a:xfrm>
              <a:off x="1970" y="1538"/>
              <a:ext cx="277" cy="696"/>
            </a:xfrm>
            <a:custGeom>
              <a:avLst/>
              <a:gdLst>
                <a:gd name="T0" fmla="*/ 117 w 117"/>
                <a:gd name="T1" fmla="*/ 167 h 294"/>
                <a:gd name="T2" fmla="*/ 103 w 117"/>
                <a:gd name="T3" fmla="*/ 174 h 294"/>
                <a:gd name="T4" fmla="*/ 98 w 117"/>
                <a:gd name="T5" fmla="*/ 178 h 294"/>
                <a:gd name="T6" fmla="*/ 0 w 117"/>
                <a:gd name="T7" fmla="*/ 294 h 294"/>
                <a:gd name="T8" fmla="*/ 49 w 117"/>
                <a:gd name="T9" fmla="*/ 238 h 294"/>
                <a:gd name="T10" fmla="*/ 73 w 117"/>
                <a:gd name="T11" fmla="*/ 54 h 294"/>
                <a:gd name="T12" fmla="*/ 60 w 117"/>
                <a:gd name="T13" fmla="*/ 0 h 294"/>
                <a:gd name="T14" fmla="*/ 102 w 117"/>
                <a:gd name="T15" fmla="*/ 85 h 294"/>
                <a:gd name="T16" fmla="*/ 114 w 117"/>
                <a:gd name="T17" fmla="*/ 139 h 294"/>
                <a:gd name="T18" fmla="*/ 117 w 117"/>
                <a:gd name="T19" fmla="*/ 1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294">
                  <a:moveTo>
                    <a:pt x="117" y="167"/>
                  </a:moveTo>
                  <a:cubicBezTo>
                    <a:pt x="117" y="176"/>
                    <a:pt x="110" y="174"/>
                    <a:pt x="103" y="174"/>
                  </a:cubicBezTo>
                  <a:cubicBezTo>
                    <a:pt x="100" y="175"/>
                    <a:pt x="99" y="176"/>
                    <a:pt x="98" y="178"/>
                  </a:cubicBezTo>
                  <a:cubicBezTo>
                    <a:pt x="92" y="227"/>
                    <a:pt x="49" y="275"/>
                    <a:pt x="0" y="294"/>
                  </a:cubicBezTo>
                  <a:cubicBezTo>
                    <a:pt x="21" y="281"/>
                    <a:pt x="38" y="261"/>
                    <a:pt x="49" y="238"/>
                  </a:cubicBezTo>
                  <a:cubicBezTo>
                    <a:pt x="77" y="183"/>
                    <a:pt x="81" y="115"/>
                    <a:pt x="73" y="54"/>
                  </a:cubicBezTo>
                  <a:cubicBezTo>
                    <a:pt x="71" y="36"/>
                    <a:pt x="67" y="17"/>
                    <a:pt x="60" y="0"/>
                  </a:cubicBezTo>
                  <a:cubicBezTo>
                    <a:pt x="81" y="24"/>
                    <a:pt x="93" y="55"/>
                    <a:pt x="102" y="85"/>
                  </a:cubicBezTo>
                  <a:cubicBezTo>
                    <a:pt x="108" y="103"/>
                    <a:pt x="111" y="121"/>
                    <a:pt x="114" y="139"/>
                  </a:cubicBezTo>
                  <a:cubicBezTo>
                    <a:pt x="116" y="148"/>
                    <a:pt x="116" y="158"/>
                    <a:pt x="117" y="16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64"/>
            <p:cNvSpPr/>
            <p:nvPr/>
          </p:nvSpPr>
          <p:spPr bwMode="auto">
            <a:xfrm>
              <a:off x="1485" y="1500"/>
              <a:ext cx="634" cy="720"/>
            </a:xfrm>
            <a:custGeom>
              <a:avLst/>
              <a:gdLst>
                <a:gd name="T0" fmla="*/ 247 w 268"/>
                <a:gd name="T1" fmla="*/ 5 h 304"/>
                <a:gd name="T2" fmla="*/ 247 w 268"/>
                <a:gd name="T3" fmla="*/ 91 h 304"/>
                <a:gd name="T4" fmla="*/ 168 w 268"/>
                <a:gd name="T5" fmla="*/ 66 h 304"/>
                <a:gd name="T6" fmla="*/ 165 w 268"/>
                <a:gd name="T7" fmla="*/ 67 h 304"/>
                <a:gd name="T8" fmla="*/ 127 w 268"/>
                <a:gd name="T9" fmla="*/ 99 h 304"/>
                <a:gd name="T10" fmla="*/ 75 w 268"/>
                <a:gd name="T11" fmla="*/ 86 h 304"/>
                <a:gd name="T12" fmla="*/ 80 w 268"/>
                <a:gd name="T13" fmla="*/ 43 h 304"/>
                <a:gd name="T14" fmla="*/ 91 w 268"/>
                <a:gd name="T15" fmla="*/ 8 h 304"/>
                <a:gd name="T16" fmla="*/ 89 w 268"/>
                <a:gd name="T17" fmla="*/ 7 h 304"/>
                <a:gd name="T18" fmla="*/ 89 w 268"/>
                <a:gd name="T19" fmla="*/ 8 h 304"/>
                <a:gd name="T20" fmla="*/ 84 w 268"/>
                <a:gd name="T21" fmla="*/ 7 h 304"/>
                <a:gd name="T22" fmla="*/ 47 w 268"/>
                <a:gd name="T23" fmla="*/ 180 h 304"/>
                <a:gd name="T24" fmla="*/ 98 w 268"/>
                <a:gd name="T25" fmla="*/ 304 h 304"/>
                <a:gd name="T26" fmla="*/ 37 w 268"/>
                <a:gd name="T27" fmla="*/ 268 h 304"/>
                <a:gd name="T28" fmla="*/ 31 w 268"/>
                <a:gd name="T29" fmla="*/ 204 h 304"/>
                <a:gd name="T30" fmla="*/ 26 w 268"/>
                <a:gd name="T31" fmla="*/ 199 h 304"/>
                <a:gd name="T32" fmla="*/ 0 w 268"/>
                <a:gd name="T33" fmla="*/ 199 h 304"/>
                <a:gd name="T34" fmla="*/ 14 w 268"/>
                <a:gd name="T35" fmla="*/ 126 h 304"/>
                <a:gd name="T36" fmla="*/ 15 w 268"/>
                <a:gd name="T37" fmla="*/ 126 h 304"/>
                <a:gd name="T38" fmla="*/ 71 w 268"/>
                <a:gd name="T39" fmla="*/ 2 h 304"/>
                <a:gd name="T40" fmla="*/ 71 w 268"/>
                <a:gd name="T41" fmla="*/ 0 h 304"/>
                <a:gd name="T42" fmla="*/ 124 w 268"/>
                <a:gd name="T43" fmla="*/ 11 h 304"/>
                <a:gd name="T44" fmla="*/ 124 w 268"/>
                <a:gd name="T45" fmla="*/ 11 h 304"/>
                <a:gd name="T46" fmla="*/ 233 w 268"/>
                <a:gd name="T47" fmla="*/ 8 h 304"/>
                <a:gd name="T48" fmla="*/ 233 w 268"/>
                <a:gd name="T49" fmla="*/ 7 h 304"/>
                <a:gd name="T50" fmla="*/ 247 w 268"/>
                <a:gd name="T51" fmla="*/ 4 h 304"/>
                <a:gd name="T52" fmla="*/ 247 w 268"/>
                <a:gd name="T53" fmla="*/ 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8" h="304">
                  <a:moveTo>
                    <a:pt x="247" y="5"/>
                  </a:moveTo>
                  <a:cubicBezTo>
                    <a:pt x="257" y="30"/>
                    <a:pt x="268" y="67"/>
                    <a:pt x="247" y="91"/>
                  </a:cubicBezTo>
                  <a:cubicBezTo>
                    <a:pt x="223" y="117"/>
                    <a:pt x="184" y="83"/>
                    <a:pt x="168" y="66"/>
                  </a:cubicBezTo>
                  <a:cubicBezTo>
                    <a:pt x="166" y="65"/>
                    <a:pt x="165" y="66"/>
                    <a:pt x="165" y="67"/>
                  </a:cubicBezTo>
                  <a:cubicBezTo>
                    <a:pt x="152" y="77"/>
                    <a:pt x="140" y="89"/>
                    <a:pt x="127" y="99"/>
                  </a:cubicBezTo>
                  <a:cubicBezTo>
                    <a:pt x="109" y="111"/>
                    <a:pt x="78" y="115"/>
                    <a:pt x="75" y="86"/>
                  </a:cubicBezTo>
                  <a:cubicBezTo>
                    <a:pt x="74" y="72"/>
                    <a:pt x="77" y="57"/>
                    <a:pt x="80" y="43"/>
                  </a:cubicBezTo>
                  <a:cubicBezTo>
                    <a:pt x="83" y="33"/>
                    <a:pt x="85" y="17"/>
                    <a:pt x="91" y="8"/>
                  </a:cubicBezTo>
                  <a:cubicBezTo>
                    <a:pt x="92" y="7"/>
                    <a:pt x="90" y="6"/>
                    <a:pt x="89" y="7"/>
                  </a:cubicBezTo>
                  <a:cubicBezTo>
                    <a:pt x="89" y="7"/>
                    <a:pt x="89" y="8"/>
                    <a:pt x="89" y="8"/>
                  </a:cubicBezTo>
                  <a:cubicBezTo>
                    <a:pt x="89" y="6"/>
                    <a:pt x="86" y="5"/>
                    <a:pt x="84" y="7"/>
                  </a:cubicBezTo>
                  <a:cubicBezTo>
                    <a:pt x="49" y="54"/>
                    <a:pt x="43" y="123"/>
                    <a:pt x="47" y="180"/>
                  </a:cubicBezTo>
                  <a:cubicBezTo>
                    <a:pt x="49" y="224"/>
                    <a:pt x="63" y="275"/>
                    <a:pt x="98" y="304"/>
                  </a:cubicBezTo>
                  <a:cubicBezTo>
                    <a:pt x="77" y="294"/>
                    <a:pt x="54" y="284"/>
                    <a:pt x="37" y="268"/>
                  </a:cubicBezTo>
                  <a:cubicBezTo>
                    <a:pt x="20" y="251"/>
                    <a:pt x="27" y="224"/>
                    <a:pt x="31" y="204"/>
                  </a:cubicBezTo>
                  <a:cubicBezTo>
                    <a:pt x="32" y="200"/>
                    <a:pt x="30" y="198"/>
                    <a:pt x="26" y="199"/>
                  </a:cubicBezTo>
                  <a:cubicBezTo>
                    <a:pt x="18" y="200"/>
                    <a:pt x="9" y="199"/>
                    <a:pt x="0" y="199"/>
                  </a:cubicBezTo>
                  <a:cubicBezTo>
                    <a:pt x="5" y="175"/>
                    <a:pt x="12" y="151"/>
                    <a:pt x="14" y="126"/>
                  </a:cubicBezTo>
                  <a:cubicBezTo>
                    <a:pt x="14" y="126"/>
                    <a:pt x="15" y="126"/>
                    <a:pt x="15" y="126"/>
                  </a:cubicBezTo>
                  <a:cubicBezTo>
                    <a:pt x="22" y="80"/>
                    <a:pt x="46" y="41"/>
                    <a:pt x="71" y="2"/>
                  </a:cubicBezTo>
                  <a:cubicBezTo>
                    <a:pt x="71" y="1"/>
                    <a:pt x="71" y="1"/>
                    <a:pt x="71" y="0"/>
                  </a:cubicBezTo>
                  <a:cubicBezTo>
                    <a:pt x="88" y="5"/>
                    <a:pt x="106" y="9"/>
                    <a:pt x="124" y="11"/>
                  </a:cubicBezTo>
                  <a:cubicBezTo>
                    <a:pt x="124" y="11"/>
                    <a:pt x="124" y="11"/>
                    <a:pt x="124" y="11"/>
                  </a:cubicBezTo>
                  <a:cubicBezTo>
                    <a:pt x="101" y="80"/>
                    <a:pt x="243" y="90"/>
                    <a:pt x="233" y="8"/>
                  </a:cubicBezTo>
                  <a:cubicBezTo>
                    <a:pt x="233" y="8"/>
                    <a:pt x="233" y="7"/>
                    <a:pt x="233" y="7"/>
                  </a:cubicBezTo>
                  <a:cubicBezTo>
                    <a:pt x="238" y="6"/>
                    <a:pt x="242" y="5"/>
                    <a:pt x="247" y="4"/>
                  </a:cubicBezTo>
                  <a:cubicBezTo>
                    <a:pt x="247" y="5"/>
                    <a:pt x="247" y="5"/>
                    <a:pt x="247"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65"/>
            <p:cNvSpPr/>
            <p:nvPr/>
          </p:nvSpPr>
          <p:spPr bwMode="auto">
            <a:xfrm>
              <a:off x="1307" y="1789"/>
              <a:ext cx="559" cy="1690"/>
            </a:xfrm>
            <a:custGeom>
              <a:avLst/>
              <a:gdLst>
                <a:gd name="T0" fmla="*/ 236 w 236"/>
                <a:gd name="T1" fmla="*/ 692 h 714"/>
                <a:gd name="T2" fmla="*/ 235 w 236"/>
                <a:gd name="T3" fmla="*/ 694 h 714"/>
                <a:gd name="T4" fmla="*/ 234 w 236"/>
                <a:gd name="T5" fmla="*/ 695 h 714"/>
                <a:gd name="T6" fmla="*/ 231 w 236"/>
                <a:gd name="T7" fmla="*/ 695 h 714"/>
                <a:gd name="T8" fmla="*/ 145 w 236"/>
                <a:gd name="T9" fmla="*/ 713 h 714"/>
                <a:gd name="T10" fmla="*/ 42 w 236"/>
                <a:gd name="T11" fmla="*/ 694 h 714"/>
                <a:gd name="T12" fmla="*/ 3 w 236"/>
                <a:gd name="T13" fmla="*/ 617 h 714"/>
                <a:gd name="T14" fmla="*/ 8 w 236"/>
                <a:gd name="T15" fmla="*/ 503 h 714"/>
                <a:gd name="T16" fmla="*/ 34 w 236"/>
                <a:gd name="T17" fmla="*/ 244 h 714"/>
                <a:gd name="T18" fmla="*/ 56 w 236"/>
                <a:gd name="T19" fmla="*/ 75 h 714"/>
                <a:gd name="T20" fmla="*/ 84 w 236"/>
                <a:gd name="T21" fmla="*/ 0 h 714"/>
                <a:gd name="T22" fmla="*/ 83 w 236"/>
                <a:gd name="T23" fmla="*/ 1 h 714"/>
                <a:gd name="T24" fmla="*/ 67 w 236"/>
                <a:gd name="T25" fmla="*/ 79 h 714"/>
                <a:gd name="T26" fmla="*/ 71 w 236"/>
                <a:gd name="T27" fmla="*/ 84 h 714"/>
                <a:gd name="T28" fmla="*/ 98 w 236"/>
                <a:gd name="T29" fmla="*/ 85 h 714"/>
                <a:gd name="T30" fmla="*/ 101 w 236"/>
                <a:gd name="T31" fmla="*/ 146 h 714"/>
                <a:gd name="T32" fmla="*/ 170 w 236"/>
                <a:gd name="T33" fmla="*/ 189 h 714"/>
                <a:gd name="T34" fmla="*/ 172 w 236"/>
                <a:gd name="T35" fmla="*/ 189 h 714"/>
                <a:gd name="T36" fmla="*/ 174 w 236"/>
                <a:gd name="T37" fmla="*/ 190 h 714"/>
                <a:gd name="T38" fmla="*/ 176 w 236"/>
                <a:gd name="T39" fmla="*/ 190 h 714"/>
                <a:gd name="T40" fmla="*/ 177 w 236"/>
                <a:gd name="T41" fmla="*/ 191 h 714"/>
                <a:gd name="T42" fmla="*/ 193 w 236"/>
                <a:gd name="T43" fmla="*/ 195 h 714"/>
                <a:gd name="T44" fmla="*/ 195 w 236"/>
                <a:gd name="T45" fmla="*/ 194 h 714"/>
                <a:gd name="T46" fmla="*/ 199 w 236"/>
                <a:gd name="T47" fmla="*/ 196 h 714"/>
                <a:gd name="T48" fmla="*/ 230 w 236"/>
                <a:gd name="T49" fmla="*/ 202 h 714"/>
                <a:gd name="T50" fmla="*/ 216 w 236"/>
                <a:gd name="T51" fmla="*/ 383 h 714"/>
                <a:gd name="T52" fmla="*/ 210 w 236"/>
                <a:gd name="T53" fmla="*/ 603 h 714"/>
                <a:gd name="T54" fmla="*/ 236 w 236"/>
                <a:gd name="T55" fmla="*/ 692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714">
                  <a:moveTo>
                    <a:pt x="236" y="692"/>
                  </a:moveTo>
                  <a:cubicBezTo>
                    <a:pt x="236" y="693"/>
                    <a:pt x="235" y="693"/>
                    <a:pt x="235" y="694"/>
                  </a:cubicBezTo>
                  <a:cubicBezTo>
                    <a:pt x="235" y="694"/>
                    <a:pt x="235" y="694"/>
                    <a:pt x="234" y="695"/>
                  </a:cubicBezTo>
                  <a:cubicBezTo>
                    <a:pt x="234" y="694"/>
                    <a:pt x="233" y="694"/>
                    <a:pt x="231" y="695"/>
                  </a:cubicBezTo>
                  <a:cubicBezTo>
                    <a:pt x="206" y="710"/>
                    <a:pt x="173" y="713"/>
                    <a:pt x="145" y="713"/>
                  </a:cubicBezTo>
                  <a:cubicBezTo>
                    <a:pt x="110" y="714"/>
                    <a:pt x="73" y="710"/>
                    <a:pt x="42" y="694"/>
                  </a:cubicBezTo>
                  <a:cubicBezTo>
                    <a:pt x="13" y="679"/>
                    <a:pt x="6" y="647"/>
                    <a:pt x="3" y="617"/>
                  </a:cubicBezTo>
                  <a:cubicBezTo>
                    <a:pt x="0" y="579"/>
                    <a:pt x="4" y="541"/>
                    <a:pt x="8" y="503"/>
                  </a:cubicBezTo>
                  <a:cubicBezTo>
                    <a:pt x="19" y="417"/>
                    <a:pt x="28" y="331"/>
                    <a:pt x="34" y="244"/>
                  </a:cubicBezTo>
                  <a:cubicBezTo>
                    <a:pt x="38" y="188"/>
                    <a:pt x="40" y="130"/>
                    <a:pt x="56" y="75"/>
                  </a:cubicBezTo>
                  <a:cubicBezTo>
                    <a:pt x="63" y="50"/>
                    <a:pt x="73" y="25"/>
                    <a:pt x="84" y="0"/>
                  </a:cubicBezTo>
                  <a:cubicBezTo>
                    <a:pt x="84" y="0"/>
                    <a:pt x="83" y="1"/>
                    <a:pt x="83" y="1"/>
                  </a:cubicBezTo>
                  <a:cubicBezTo>
                    <a:pt x="76" y="26"/>
                    <a:pt x="71" y="53"/>
                    <a:pt x="67" y="79"/>
                  </a:cubicBezTo>
                  <a:cubicBezTo>
                    <a:pt x="66" y="82"/>
                    <a:pt x="68" y="84"/>
                    <a:pt x="71" y="84"/>
                  </a:cubicBezTo>
                  <a:cubicBezTo>
                    <a:pt x="80" y="85"/>
                    <a:pt x="89" y="86"/>
                    <a:pt x="98" y="85"/>
                  </a:cubicBezTo>
                  <a:cubicBezTo>
                    <a:pt x="93" y="105"/>
                    <a:pt x="89" y="128"/>
                    <a:pt x="101" y="146"/>
                  </a:cubicBezTo>
                  <a:cubicBezTo>
                    <a:pt x="115" y="166"/>
                    <a:pt x="147" y="181"/>
                    <a:pt x="170" y="189"/>
                  </a:cubicBezTo>
                  <a:cubicBezTo>
                    <a:pt x="171" y="189"/>
                    <a:pt x="171" y="189"/>
                    <a:pt x="172" y="189"/>
                  </a:cubicBezTo>
                  <a:cubicBezTo>
                    <a:pt x="172" y="189"/>
                    <a:pt x="173" y="190"/>
                    <a:pt x="174" y="190"/>
                  </a:cubicBezTo>
                  <a:cubicBezTo>
                    <a:pt x="175" y="190"/>
                    <a:pt x="175" y="190"/>
                    <a:pt x="176" y="190"/>
                  </a:cubicBezTo>
                  <a:cubicBezTo>
                    <a:pt x="177" y="191"/>
                    <a:pt x="177" y="191"/>
                    <a:pt x="177" y="191"/>
                  </a:cubicBezTo>
                  <a:cubicBezTo>
                    <a:pt x="183" y="192"/>
                    <a:pt x="188" y="195"/>
                    <a:pt x="193" y="195"/>
                  </a:cubicBezTo>
                  <a:cubicBezTo>
                    <a:pt x="194" y="195"/>
                    <a:pt x="194" y="195"/>
                    <a:pt x="195" y="194"/>
                  </a:cubicBezTo>
                  <a:cubicBezTo>
                    <a:pt x="196" y="195"/>
                    <a:pt x="198" y="196"/>
                    <a:pt x="199" y="196"/>
                  </a:cubicBezTo>
                  <a:cubicBezTo>
                    <a:pt x="210" y="200"/>
                    <a:pt x="220" y="202"/>
                    <a:pt x="230" y="202"/>
                  </a:cubicBezTo>
                  <a:cubicBezTo>
                    <a:pt x="233" y="262"/>
                    <a:pt x="222" y="324"/>
                    <a:pt x="216" y="383"/>
                  </a:cubicBezTo>
                  <a:cubicBezTo>
                    <a:pt x="208" y="456"/>
                    <a:pt x="201" y="530"/>
                    <a:pt x="210" y="603"/>
                  </a:cubicBezTo>
                  <a:cubicBezTo>
                    <a:pt x="213" y="632"/>
                    <a:pt x="220" y="666"/>
                    <a:pt x="236" y="69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66"/>
            <p:cNvSpPr>
              <a:spLocks noEditPoints="1"/>
            </p:cNvSpPr>
            <p:nvPr/>
          </p:nvSpPr>
          <p:spPr bwMode="auto">
            <a:xfrm>
              <a:off x="1797" y="1938"/>
              <a:ext cx="571" cy="1586"/>
            </a:xfrm>
            <a:custGeom>
              <a:avLst/>
              <a:gdLst>
                <a:gd name="T0" fmla="*/ 240 w 241"/>
                <a:gd name="T1" fmla="*/ 585 h 670"/>
                <a:gd name="T2" fmla="*/ 212 w 241"/>
                <a:gd name="T3" fmla="*/ 659 h 670"/>
                <a:gd name="T4" fmla="*/ 154 w 241"/>
                <a:gd name="T5" fmla="*/ 668 h 670"/>
                <a:gd name="T6" fmla="*/ 89 w 241"/>
                <a:gd name="T7" fmla="*/ 661 h 670"/>
                <a:gd name="T8" fmla="*/ 31 w 241"/>
                <a:gd name="T9" fmla="*/ 615 h 670"/>
                <a:gd name="T10" fmla="*/ 9 w 241"/>
                <a:gd name="T11" fmla="*/ 416 h 670"/>
                <a:gd name="T12" fmla="*/ 23 w 241"/>
                <a:gd name="T13" fmla="*/ 260 h 670"/>
                <a:gd name="T14" fmla="*/ 29 w 241"/>
                <a:gd name="T15" fmla="*/ 139 h 670"/>
                <a:gd name="T16" fmla="*/ 39 w 241"/>
                <a:gd name="T17" fmla="*/ 138 h 670"/>
                <a:gd name="T18" fmla="*/ 179 w 241"/>
                <a:gd name="T19" fmla="*/ 13 h 670"/>
                <a:gd name="T20" fmla="*/ 194 w 241"/>
                <a:gd name="T21" fmla="*/ 11 h 670"/>
                <a:gd name="T22" fmla="*/ 198 w 241"/>
                <a:gd name="T23" fmla="*/ 7 h 670"/>
                <a:gd name="T24" fmla="*/ 198 w 241"/>
                <a:gd name="T25" fmla="*/ 0 h 670"/>
                <a:gd name="T26" fmla="*/ 232 w 241"/>
                <a:gd name="T27" fmla="*/ 310 h 670"/>
                <a:gd name="T28" fmla="*/ 238 w 241"/>
                <a:gd name="T29" fmla="*/ 507 h 670"/>
                <a:gd name="T30" fmla="*/ 240 w 241"/>
                <a:gd name="T31" fmla="*/ 585 h 670"/>
                <a:gd name="T32" fmla="*/ 85 w 241"/>
                <a:gd name="T33" fmla="*/ 195 h 670"/>
                <a:gd name="T34" fmla="*/ 65 w 241"/>
                <a:gd name="T35" fmla="*/ 171 h 670"/>
                <a:gd name="T36" fmla="*/ 60 w 241"/>
                <a:gd name="T37" fmla="*/ 175 h 670"/>
                <a:gd name="T38" fmla="*/ 62 w 241"/>
                <a:gd name="T39" fmla="*/ 209 h 670"/>
                <a:gd name="T40" fmla="*/ 85 w 241"/>
                <a:gd name="T41" fmla="*/ 195 h 670"/>
                <a:gd name="T42" fmla="*/ 71 w 241"/>
                <a:gd name="T43" fmla="*/ 332 h 670"/>
                <a:gd name="T44" fmla="*/ 58 w 241"/>
                <a:gd name="T45" fmla="*/ 311 h 670"/>
                <a:gd name="T46" fmla="*/ 56 w 241"/>
                <a:gd name="T47" fmla="*/ 312 h 670"/>
                <a:gd name="T48" fmla="*/ 37 w 241"/>
                <a:gd name="T49" fmla="*/ 326 h 670"/>
                <a:gd name="T50" fmla="*/ 39 w 241"/>
                <a:gd name="T51" fmla="*/ 341 h 670"/>
                <a:gd name="T52" fmla="*/ 53 w 241"/>
                <a:gd name="T53" fmla="*/ 346 h 670"/>
                <a:gd name="T54" fmla="*/ 71 w 241"/>
                <a:gd name="T55" fmla="*/ 332 h 670"/>
                <a:gd name="T56" fmla="*/ 68 w 241"/>
                <a:gd name="T57" fmla="*/ 582 h 670"/>
                <a:gd name="T58" fmla="*/ 45 w 241"/>
                <a:gd name="T59" fmla="*/ 566 h 670"/>
                <a:gd name="T60" fmla="*/ 42 w 241"/>
                <a:gd name="T61" fmla="*/ 570 h 670"/>
                <a:gd name="T62" fmla="*/ 36 w 241"/>
                <a:gd name="T63" fmla="*/ 575 h 670"/>
                <a:gd name="T64" fmla="*/ 36 w 241"/>
                <a:gd name="T65" fmla="*/ 592 h 670"/>
                <a:gd name="T66" fmla="*/ 42 w 241"/>
                <a:gd name="T67" fmla="*/ 601 h 670"/>
                <a:gd name="T68" fmla="*/ 52 w 241"/>
                <a:gd name="T69" fmla="*/ 599 h 670"/>
                <a:gd name="T70" fmla="*/ 68 w 241"/>
                <a:gd name="T71" fmla="*/ 582 h 670"/>
                <a:gd name="T72" fmla="*/ 51 w 241"/>
                <a:gd name="T73" fmla="*/ 484 h 670"/>
                <a:gd name="T74" fmla="*/ 66 w 241"/>
                <a:gd name="T75" fmla="*/ 463 h 670"/>
                <a:gd name="T76" fmla="*/ 59 w 241"/>
                <a:gd name="T77" fmla="*/ 452 h 670"/>
                <a:gd name="T78" fmla="*/ 41 w 241"/>
                <a:gd name="T79" fmla="*/ 447 h 670"/>
                <a:gd name="T80" fmla="*/ 40 w 241"/>
                <a:gd name="T81" fmla="*/ 449 h 670"/>
                <a:gd name="T82" fmla="*/ 26 w 241"/>
                <a:gd name="T83" fmla="*/ 473 h 670"/>
                <a:gd name="T84" fmla="*/ 51 w 241"/>
                <a:gd name="T85" fmla="*/ 48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670">
                  <a:moveTo>
                    <a:pt x="240" y="585"/>
                  </a:moveTo>
                  <a:cubicBezTo>
                    <a:pt x="241" y="613"/>
                    <a:pt x="238" y="642"/>
                    <a:pt x="212" y="659"/>
                  </a:cubicBezTo>
                  <a:cubicBezTo>
                    <a:pt x="197" y="670"/>
                    <a:pt x="172" y="668"/>
                    <a:pt x="154" y="668"/>
                  </a:cubicBezTo>
                  <a:cubicBezTo>
                    <a:pt x="132" y="668"/>
                    <a:pt x="110" y="666"/>
                    <a:pt x="89" y="661"/>
                  </a:cubicBezTo>
                  <a:cubicBezTo>
                    <a:pt x="62" y="656"/>
                    <a:pt x="43" y="639"/>
                    <a:pt x="31" y="615"/>
                  </a:cubicBezTo>
                  <a:cubicBezTo>
                    <a:pt x="0" y="557"/>
                    <a:pt x="5" y="479"/>
                    <a:pt x="9" y="416"/>
                  </a:cubicBezTo>
                  <a:cubicBezTo>
                    <a:pt x="12" y="364"/>
                    <a:pt x="18" y="312"/>
                    <a:pt x="23" y="260"/>
                  </a:cubicBezTo>
                  <a:cubicBezTo>
                    <a:pt x="27" y="220"/>
                    <a:pt x="32" y="179"/>
                    <a:pt x="29" y="139"/>
                  </a:cubicBezTo>
                  <a:cubicBezTo>
                    <a:pt x="32" y="139"/>
                    <a:pt x="36" y="138"/>
                    <a:pt x="39" y="138"/>
                  </a:cubicBezTo>
                  <a:cubicBezTo>
                    <a:pt x="103" y="139"/>
                    <a:pt x="170" y="75"/>
                    <a:pt x="179" y="13"/>
                  </a:cubicBezTo>
                  <a:cubicBezTo>
                    <a:pt x="184" y="12"/>
                    <a:pt x="189" y="11"/>
                    <a:pt x="194" y="11"/>
                  </a:cubicBezTo>
                  <a:cubicBezTo>
                    <a:pt x="196" y="11"/>
                    <a:pt x="198" y="9"/>
                    <a:pt x="198" y="7"/>
                  </a:cubicBezTo>
                  <a:cubicBezTo>
                    <a:pt x="198" y="4"/>
                    <a:pt x="198" y="2"/>
                    <a:pt x="198" y="0"/>
                  </a:cubicBezTo>
                  <a:cubicBezTo>
                    <a:pt x="220" y="101"/>
                    <a:pt x="227" y="205"/>
                    <a:pt x="232" y="310"/>
                  </a:cubicBezTo>
                  <a:cubicBezTo>
                    <a:pt x="236" y="375"/>
                    <a:pt x="238" y="441"/>
                    <a:pt x="238" y="507"/>
                  </a:cubicBezTo>
                  <a:cubicBezTo>
                    <a:pt x="238" y="533"/>
                    <a:pt x="239" y="559"/>
                    <a:pt x="240" y="585"/>
                  </a:cubicBezTo>
                  <a:close/>
                  <a:moveTo>
                    <a:pt x="85" y="195"/>
                  </a:moveTo>
                  <a:cubicBezTo>
                    <a:pt x="88" y="183"/>
                    <a:pt x="75" y="174"/>
                    <a:pt x="65" y="171"/>
                  </a:cubicBezTo>
                  <a:cubicBezTo>
                    <a:pt x="62" y="171"/>
                    <a:pt x="60" y="173"/>
                    <a:pt x="60" y="175"/>
                  </a:cubicBezTo>
                  <a:cubicBezTo>
                    <a:pt x="43" y="181"/>
                    <a:pt x="47" y="203"/>
                    <a:pt x="62" y="209"/>
                  </a:cubicBezTo>
                  <a:cubicBezTo>
                    <a:pt x="72" y="213"/>
                    <a:pt x="82" y="204"/>
                    <a:pt x="85" y="195"/>
                  </a:cubicBezTo>
                  <a:close/>
                  <a:moveTo>
                    <a:pt x="71" y="332"/>
                  </a:moveTo>
                  <a:cubicBezTo>
                    <a:pt x="72" y="324"/>
                    <a:pt x="67" y="311"/>
                    <a:pt x="58" y="311"/>
                  </a:cubicBezTo>
                  <a:cubicBezTo>
                    <a:pt x="57" y="311"/>
                    <a:pt x="57" y="311"/>
                    <a:pt x="56" y="312"/>
                  </a:cubicBezTo>
                  <a:cubicBezTo>
                    <a:pt x="48" y="313"/>
                    <a:pt x="40" y="316"/>
                    <a:pt x="37" y="326"/>
                  </a:cubicBezTo>
                  <a:cubicBezTo>
                    <a:pt x="36" y="331"/>
                    <a:pt x="37" y="336"/>
                    <a:pt x="39" y="341"/>
                  </a:cubicBezTo>
                  <a:cubicBezTo>
                    <a:pt x="40" y="346"/>
                    <a:pt x="50" y="346"/>
                    <a:pt x="53" y="346"/>
                  </a:cubicBezTo>
                  <a:cubicBezTo>
                    <a:pt x="62" y="345"/>
                    <a:pt x="70" y="340"/>
                    <a:pt x="71" y="332"/>
                  </a:cubicBezTo>
                  <a:close/>
                  <a:moveTo>
                    <a:pt x="68" y="582"/>
                  </a:moveTo>
                  <a:cubicBezTo>
                    <a:pt x="69" y="570"/>
                    <a:pt x="53" y="567"/>
                    <a:pt x="45" y="566"/>
                  </a:cubicBezTo>
                  <a:cubicBezTo>
                    <a:pt x="42" y="566"/>
                    <a:pt x="41" y="568"/>
                    <a:pt x="42" y="570"/>
                  </a:cubicBezTo>
                  <a:cubicBezTo>
                    <a:pt x="40" y="571"/>
                    <a:pt x="38" y="573"/>
                    <a:pt x="36" y="575"/>
                  </a:cubicBezTo>
                  <a:cubicBezTo>
                    <a:pt x="33" y="580"/>
                    <a:pt x="35" y="586"/>
                    <a:pt x="36" y="592"/>
                  </a:cubicBezTo>
                  <a:cubicBezTo>
                    <a:pt x="36" y="596"/>
                    <a:pt x="37" y="599"/>
                    <a:pt x="42" y="601"/>
                  </a:cubicBezTo>
                  <a:cubicBezTo>
                    <a:pt x="45" y="602"/>
                    <a:pt x="49" y="601"/>
                    <a:pt x="52" y="599"/>
                  </a:cubicBezTo>
                  <a:cubicBezTo>
                    <a:pt x="59" y="596"/>
                    <a:pt x="67" y="590"/>
                    <a:pt x="68" y="582"/>
                  </a:cubicBezTo>
                  <a:close/>
                  <a:moveTo>
                    <a:pt x="51" y="484"/>
                  </a:moveTo>
                  <a:cubicBezTo>
                    <a:pt x="59" y="480"/>
                    <a:pt x="66" y="472"/>
                    <a:pt x="66" y="463"/>
                  </a:cubicBezTo>
                  <a:cubicBezTo>
                    <a:pt x="65" y="459"/>
                    <a:pt x="63" y="454"/>
                    <a:pt x="59" y="452"/>
                  </a:cubicBezTo>
                  <a:cubicBezTo>
                    <a:pt x="55" y="448"/>
                    <a:pt x="46" y="444"/>
                    <a:pt x="41" y="447"/>
                  </a:cubicBezTo>
                  <a:cubicBezTo>
                    <a:pt x="40" y="447"/>
                    <a:pt x="40" y="448"/>
                    <a:pt x="40" y="449"/>
                  </a:cubicBezTo>
                  <a:cubicBezTo>
                    <a:pt x="30" y="453"/>
                    <a:pt x="21" y="461"/>
                    <a:pt x="26" y="473"/>
                  </a:cubicBezTo>
                  <a:cubicBezTo>
                    <a:pt x="30" y="483"/>
                    <a:pt x="41" y="488"/>
                    <a:pt x="51" y="48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67"/>
            <p:cNvSpPr/>
            <p:nvPr/>
          </p:nvSpPr>
          <p:spPr bwMode="auto">
            <a:xfrm>
              <a:off x="1989" y="3763"/>
              <a:ext cx="102" cy="106"/>
            </a:xfrm>
            <a:custGeom>
              <a:avLst/>
              <a:gdLst>
                <a:gd name="T0" fmla="*/ 33 w 43"/>
                <a:gd name="T1" fmla="*/ 3 h 45"/>
                <a:gd name="T2" fmla="*/ 21 w 43"/>
                <a:gd name="T3" fmla="*/ 45 h 45"/>
                <a:gd name="T4" fmla="*/ 5 w 43"/>
                <a:gd name="T5" fmla="*/ 33 h 45"/>
                <a:gd name="T6" fmla="*/ 8 w 43"/>
                <a:gd name="T7" fmla="*/ 0 h 45"/>
                <a:gd name="T8" fmla="*/ 20 w 43"/>
                <a:gd name="T9" fmla="*/ 6 h 45"/>
                <a:gd name="T10" fmla="*/ 33 w 43"/>
                <a:gd name="T11" fmla="*/ 3 h 45"/>
              </a:gdLst>
              <a:ahLst/>
              <a:cxnLst>
                <a:cxn ang="0">
                  <a:pos x="T0" y="T1"/>
                </a:cxn>
                <a:cxn ang="0">
                  <a:pos x="T2" y="T3"/>
                </a:cxn>
                <a:cxn ang="0">
                  <a:pos x="T4" y="T5"/>
                </a:cxn>
                <a:cxn ang="0">
                  <a:pos x="T6" y="T7"/>
                </a:cxn>
                <a:cxn ang="0">
                  <a:pos x="T8" y="T9"/>
                </a:cxn>
                <a:cxn ang="0">
                  <a:pos x="T10" y="T11"/>
                </a:cxn>
              </a:cxnLst>
              <a:rect l="0" t="0" r="r" b="b"/>
              <a:pathLst>
                <a:path w="43" h="45">
                  <a:moveTo>
                    <a:pt x="33" y="3"/>
                  </a:moveTo>
                  <a:cubicBezTo>
                    <a:pt x="39" y="17"/>
                    <a:pt x="43" y="45"/>
                    <a:pt x="21" y="45"/>
                  </a:cubicBezTo>
                  <a:cubicBezTo>
                    <a:pt x="13" y="45"/>
                    <a:pt x="7" y="39"/>
                    <a:pt x="5" y="33"/>
                  </a:cubicBezTo>
                  <a:cubicBezTo>
                    <a:pt x="0" y="22"/>
                    <a:pt x="4" y="10"/>
                    <a:pt x="8" y="0"/>
                  </a:cubicBezTo>
                  <a:cubicBezTo>
                    <a:pt x="11" y="3"/>
                    <a:pt x="15" y="5"/>
                    <a:pt x="20" y="6"/>
                  </a:cubicBezTo>
                  <a:cubicBezTo>
                    <a:pt x="25" y="6"/>
                    <a:pt x="30" y="5"/>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68"/>
            <p:cNvSpPr/>
            <p:nvPr/>
          </p:nvSpPr>
          <p:spPr bwMode="auto">
            <a:xfrm>
              <a:off x="1567" y="3767"/>
              <a:ext cx="95" cy="107"/>
            </a:xfrm>
            <a:custGeom>
              <a:avLst/>
              <a:gdLst>
                <a:gd name="T0" fmla="*/ 33 w 40"/>
                <a:gd name="T1" fmla="*/ 3 h 45"/>
                <a:gd name="T2" fmla="*/ 36 w 40"/>
                <a:gd name="T3" fmla="*/ 34 h 45"/>
                <a:gd name="T4" fmla="*/ 21 w 40"/>
                <a:gd name="T5" fmla="*/ 45 h 45"/>
                <a:gd name="T6" fmla="*/ 5 w 40"/>
                <a:gd name="T7" fmla="*/ 33 h 45"/>
                <a:gd name="T8" fmla="*/ 7 w 40"/>
                <a:gd name="T9" fmla="*/ 0 h 45"/>
                <a:gd name="T10" fmla="*/ 29 w 40"/>
                <a:gd name="T11" fmla="*/ 4 h 45"/>
                <a:gd name="T12" fmla="*/ 33 w 40"/>
                <a:gd name="T13" fmla="*/ 3 h 45"/>
              </a:gdLst>
              <a:ahLst/>
              <a:cxnLst>
                <a:cxn ang="0">
                  <a:pos x="T0" y="T1"/>
                </a:cxn>
                <a:cxn ang="0">
                  <a:pos x="T2" y="T3"/>
                </a:cxn>
                <a:cxn ang="0">
                  <a:pos x="T4" y="T5"/>
                </a:cxn>
                <a:cxn ang="0">
                  <a:pos x="T6" y="T7"/>
                </a:cxn>
                <a:cxn ang="0">
                  <a:pos x="T8" y="T9"/>
                </a:cxn>
                <a:cxn ang="0">
                  <a:pos x="T10" y="T11"/>
                </a:cxn>
                <a:cxn ang="0">
                  <a:pos x="T12" y="T13"/>
                </a:cxn>
              </a:cxnLst>
              <a:rect l="0" t="0" r="r" b="b"/>
              <a:pathLst>
                <a:path w="40" h="45">
                  <a:moveTo>
                    <a:pt x="33" y="3"/>
                  </a:moveTo>
                  <a:cubicBezTo>
                    <a:pt x="37" y="13"/>
                    <a:pt x="40" y="24"/>
                    <a:pt x="36" y="34"/>
                  </a:cubicBezTo>
                  <a:cubicBezTo>
                    <a:pt x="33" y="41"/>
                    <a:pt x="27" y="45"/>
                    <a:pt x="21" y="45"/>
                  </a:cubicBezTo>
                  <a:cubicBezTo>
                    <a:pt x="13" y="45"/>
                    <a:pt x="8" y="40"/>
                    <a:pt x="5" y="33"/>
                  </a:cubicBezTo>
                  <a:cubicBezTo>
                    <a:pt x="0" y="23"/>
                    <a:pt x="3" y="10"/>
                    <a:pt x="7" y="0"/>
                  </a:cubicBezTo>
                  <a:cubicBezTo>
                    <a:pt x="13" y="4"/>
                    <a:pt x="21" y="6"/>
                    <a:pt x="29" y="4"/>
                  </a:cubicBezTo>
                  <a:cubicBezTo>
                    <a:pt x="31" y="4"/>
                    <a:pt x="32" y="3"/>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69"/>
            <p:cNvSpPr/>
            <p:nvPr/>
          </p:nvSpPr>
          <p:spPr bwMode="auto">
            <a:xfrm>
              <a:off x="1774" y="1519"/>
              <a:ext cx="251" cy="126"/>
            </a:xfrm>
            <a:custGeom>
              <a:avLst/>
              <a:gdLst>
                <a:gd name="T0" fmla="*/ 105 w 106"/>
                <a:gd name="T1" fmla="*/ 0 h 53"/>
                <a:gd name="T2" fmla="*/ 55 w 106"/>
                <a:gd name="T3" fmla="*/ 53 h 53"/>
                <a:gd name="T4" fmla="*/ 6 w 106"/>
                <a:gd name="T5" fmla="*/ 4 h 53"/>
                <a:gd name="T6" fmla="*/ 6 w 106"/>
                <a:gd name="T7" fmla="*/ 3 h 53"/>
                <a:gd name="T8" fmla="*/ 98 w 106"/>
                <a:gd name="T9" fmla="*/ 1 h 53"/>
                <a:gd name="T10" fmla="*/ 105 w 106"/>
                <a:gd name="T11" fmla="*/ 0 h 53"/>
              </a:gdLst>
              <a:ahLst/>
              <a:cxnLst>
                <a:cxn ang="0">
                  <a:pos x="T0" y="T1"/>
                </a:cxn>
                <a:cxn ang="0">
                  <a:pos x="T2" y="T3"/>
                </a:cxn>
                <a:cxn ang="0">
                  <a:pos x="T4" y="T5"/>
                </a:cxn>
                <a:cxn ang="0">
                  <a:pos x="T6" y="T7"/>
                </a:cxn>
                <a:cxn ang="0">
                  <a:pos x="T8" y="T9"/>
                </a:cxn>
                <a:cxn ang="0">
                  <a:pos x="T10" y="T11"/>
                </a:cxn>
              </a:cxnLst>
              <a:rect l="0" t="0" r="r" b="b"/>
              <a:pathLst>
                <a:path w="106" h="53">
                  <a:moveTo>
                    <a:pt x="105" y="0"/>
                  </a:moveTo>
                  <a:cubicBezTo>
                    <a:pt x="106" y="32"/>
                    <a:pt x="87" y="52"/>
                    <a:pt x="55" y="53"/>
                  </a:cubicBezTo>
                  <a:cubicBezTo>
                    <a:pt x="27" y="53"/>
                    <a:pt x="0" y="35"/>
                    <a:pt x="6" y="4"/>
                  </a:cubicBezTo>
                  <a:cubicBezTo>
                    <a:pt x="6" y="4"/>
                    <a:pt x="6" y="3"/>
                    <a:pt x="6" y="3"/>
                  </a:cubicBezTo>
                  <a:cubicBezTo>
                    <a:pt x="37" y="6"/>
                    <a:pt x="69" y="5"/>
                    <a:pt x="98" y="1"/>
                  </a:cubicBezTo>
                  <a:cubicBezTo>
                    <a:pt x="100" y="1"/>
                    <a:pt x="103" y="0"/>
                    <a:pt x="105" y="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70"/>
            <p:cNvSpPr/>
            <p:nvPr/>
          </p:nvSpPr>
          <p:spPr bwMode="auto">
            <a:xfrm>
              <a:off x="978" y="2217"/>
              <a:ext cx="158" cy="112"/>
            </a:xfrm>
            <a:custGeom>
              <a:avLst/>
              <a:gdLst>
                <a:gd name="T0" fmla="*/ 67 w 67"/>
                <a:gd name="T1" fmla="*/ 20 h 47"/>
                <a:gd name="T2" fmla="*/ 60 w 67"/>
                <a:gd name="T3" fmla="*/ 34 h 47"/>
                <a:gd name="T4" fmla="*/ 40 w 67"/>
                <a:gd name="T5" fmla="*/ 31 h 47"/>
                <a:gd name="T6" fmla="*/ 39 w 67"/>
                <a:gd name="T7" fmla="*/ 30 h 47"/>
                <a:gd name="T8" fmla="*/ 38 w 67"/>
                <a:gd name="T9" fmla="*/ 28 h 47"/>
                <a:gd name="T10" fmla="*/ 39 w 67"/>
                <a:gd name="T11" fmla="*/ 26 h 47"/>
                <a:gd name="T12" fmla="*/ 34 w 67"/>
                <a:gd name="T13" fmla="*/ 23 h 47"/>
                <a:gd name="T14" fmla="*/ 31 w 67"/>
                <a:gd name="T15" fmla="*/ 27 h 47"/>
                <a:gd name="T16" fmla="*/ 30 w 67"/>
                <a:gd name="T17" fmla="*/ 28 h 47"/>
                <a:gd name="T18" fmla="*/ 30 w 67"/>
                <a:gd name="T19" fmla="*/ 29 h 47"/>
                <a:gd name="T20" fmla="*/ 20 w 67"/>
                <a:gd name="T21" fmla="*/ 42 h 47"/>
                <a:gd name="T22" fmla="*/ 0 w 67"/>
                <a:gd name="T23" fmla="*/ 36 h 47"/>
                <a:gd name="T24" fmla="*/ 26 w 67"/>
                <a:gd name="T25" fmla="*/ 2 h 47"/>
                <a:gd name="T26" fmla="*/ 31 w 67"/>
                <a:gd name="T27" fmla="*/ 2 h 47"/>
                <a:gd name="T28" fmla="*/ 31 w 67"/>
                <a:gd name="T29" fmla="*/ 0 h 47"/>
                <a:gd name="T30" fmla="*/ 67 w 67"/>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47">
                  <a:moveTo>
                    <a:pt x="67" y="20"/>
                  </a:moveTo>
                  <a:cubicBezTo>
                    <a:pt x="65" y="25"/>
                    <a:pt x="62" y="29"/>
                    <a:pt x="60" y="34"/>
                  </a:cubicBezTo>
                  <a:cubicBezTo>
                    <a:pt x="53" y="31"/>
                    <a:pt x="44" y="27"/>
                    <a:pt x="40" y="31"/>
                  </a:cubicBezTo>
                  <a:cubicBezTo>
                    <a:pt x="40" y="30"/>
                    <a:pt x="39" y="30"/>
                    <a:pt x="39" y="30"/>
                  </a:cubicBezTo>
                  <a:cubicBezTo>
                    <a:pt x="39" y="29"/>
                    <a:pt x="38" y="29"/>
                    <a:pt x="38" y="28"/>
                  </a:cubicBezTo>
                  <a:cubicBezTo>
                    <a:pt x="38" y="27"/>
                    <a:pt x="38" y="27"/>
                    <a:pt x="39" y="26"/>
                  </a:cubicBezTo>
                  <a:cubicBezTo>
                    <a:pt x="40" y="23"/>
                    <a:pt x="36" y="20"/>
                    <a:pt x="34" y="23"/>
                  </a:cubicBezTo>
                  <a:cubicBezTo>
                    <a:pt x="33" y="25"/>
                    <a:pt x="32" y="26"/>
                    <a:pt x="31" y="27"/>
                  </a:cubicBezTo>
                  <a:cubicBezTo>
                    <a:pt x="31" y="27"/>
                    <a:pt x="30" y="28"/>
                    <a:pt x="30" y="28"/>
                  </a:cubicBezTo>
                  <a:cubicBezTo>
                    <a:pt x="30" y="28"/>
                    <a:pt x="30" y="29"/>
                    <a:pt x="30" y="29"/>
                  </a:cubicBezTo>
                  <a:cubicBezTo>
                    <a:pt x="27" y="34"/>
                    <a:pt x="24" y="39"/>
                    <a:pt x="20" y="42"/>
                  </a:cubicBezTo>
                  <a:cubicBezTo>
                    <a:pt x="13" y="47"/>
                    <a:pt x="5" y="41"/>
                    <a:pt x="0" y="36"/>
                  </a:cubicBezTo>
                  <a:cubicBezTo>
                    <a:pt x="7" y="24"/>
                    <a:pt x="15" y="11"/>
                    <a:pt x="26" y="2"/>
                  </a:cubicBezTo>
                  <a:cubicBezTo>
                    <a:pt x="26" y="4"/>
                    <a:pt x="30" y="4"/>
                    <a:pt x="31" y="2"/>
                  </a:cubicBezTo>
                  <a:cubicBezTo>
                    <a:pt x="31" y="1"/>
                    <a:pt x="31" y="1"/>
                    <a:pt x="31" y="0"/>
                  </a:cubicBezTo>
                  <a:cubicBezTo>
                    <a:pt x="37" y="12"/>
                    <a:pt x="54" y="19"/>
                    <a:pt x="67" y="2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71"/>
            <p:cNvSpPr/>
            <p:nvPr/>
          </p:nvSpPr>
          <p:spPr bwMode="auto">
            <a:xfrm>
              <a:off x="3010" y="1746"/>
              <a:ext cx="71" cy="41"/>
            </a:xfrm>
            <a:custGeom>
              <a:avLst/>
              <a:gdLst>
                <a:gd name="T0" fmla="*/ 18 w 30"/>
                <a:gd name="T1" fmla="*/ 1 h 17"/>
                <a:gd name="T2" fmla="*/ 28 w 30"/>
                <a:gd name="T3" fmla="*/ 17 h 17"/>
                <a:gd name="T4" fmla="*/ 8 w 30"/>
                <a:gd name="T5" fmla="*/ 14 h 17"/>
                <a:gd name="T6" fmla="*/ 0 w 30"/>
                <a:gd name="T7" fmla="*/ 17 h 17"/>
                <a:gd name="T8" fmla="*/ 18 w 30"/>
                <a:gd name="T9" fmla="*/ 1 h 17"/>
              </a:gdLst>
              <a:ahLst/>
              <a:cxnLst>
                <a:cxn ang="0">
                  <a:pos x="T0" y="T1"/>
                </a:cxn>
                <a:cxn ang="0">
                  <a:pos x="T2" y="T3"/>
                </a:cxn>
                <a:cxn ang="0">
                  <a:pos x="T4" y="T5"/>
                </a:cxn>
                <a:cxn ang="0">
                  <a:pos x="T6" y="T7"/>
                </a:cxn>
                <a:cxn ang="0">
                  <a:pos x="T8" y="T9"/>
                </a:cxn>
              </a:cxnLst>
              <a:rect l="0" t="0" r="r" b="b"/>
              <a:pathLst>
                <a:path w="30" h="17">
                  <a:moveTo>
                    <a:pt x="18" y="1"/>
                  </a:moveTo>
                  <a:cubicBezTo>
                    <a:pt x="28" y="2"/>
                    <a:pt x="30" y="10"/>
                    <a:pt x="28" y="17"/>
                  </a:cubicBezTo>
                  <a:cubicBezTo>
                    <a:pt x="22" y="13"/>
                    <a:pt x="15" y="13"/>
                    <a:pt x="8" y="14"/>
                  </a:cubicBezTo>
                  <a:cubicBezTo>
                    <a:pt x="5" y="14"/>
                    <a:pt x="2" y="16"/>
                    <a:pt x="0" y="17"/>
                  </a:cubicBezTo>
                  <a:cubicBezTo>
                    <a:pt x="2" y="8"/>
                    <a:pt x="8" y="0"/>
                    <a:pt x="18" y="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72"/>
            <p:cNvSpPr/>
            <p:nvPr/>
          </p:nvSpPr>
          <p:spPr bwMode="auto">
            <a:xfrm>
              <a:off x="2996" y="1791"/>
              <a:ext cx="85" cy="45"/>
            </a:xfrm>
            <a:custGeom>
              <a:avLst/>
              <a:gdLst>
                <a:gd name="T0" fmla="*/ 34 w 36"/>
                <a:gd name="T1" fmla="*/ 8 h 19"/>
                <a:gd name="T2" fmla="*/ 36 w 36"/>
                <a:gd name="T3" fmla="*/ 13 h 19"/>
                <a:gd name="T4" fmla="*/ 19 w 36"/>
                <a:gd name="T5" fmla="*/ 13 h 19"/>
                <a:gd name="T6" fmla="*/ 7 w 36"/>
                <a:gd name="T7" fmla="*/ 19 h 19"/>
                <a:gd name="T8" fmla="*/ 17 w 36"/>
                <a:gd name="T9" fmla="*/ 1 h 19"/>
                <a:gd name="T10" fmla="*/ 31 w 36"/>
                <a:gd name="T11" fmla="*/ 4 h 19"/>
                <a:gd name="T12" fmla="*/ 32 w 36"/>
                <a:gd name="T13" fmla="*/ 4 h 19"/>
                <a:gd name="T14" fmla="*/ 34 w 36"/>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9">
                  <a:moveTo>
                    <a:pt x="34" y="8"/>
                  </a:moveTo>
                  <a:cubicBezTo>
                    <a:pt x="35" y="9"/>
                    <a:pt x="36" y="11"/>
                    <a:pt x="36" y="13"/>
                  </a:cubicBezTo>
                  <a:cubicBezTo>
                    <a:pt x="31" y="11"/>
                    <a:pt x="24" y="12"/>
                    <a:pt x="19" y="13"/>
                  </a:cubicBezTo>
                  <a:cubicBezTo>
                    <a:pt x="15" y="14"/>
                    <a:pt x="10" y="16"/>
                    <a:pt x="7" y="19"/>
                  </a:cubicBezTo>
                  <a:cubicBezTo>
                    <a:pt x="0" y="9"/>
                    <a:pt x="7" y="3"/>
                    <a:pt x="17" y="1"/>
                  </a:cubicBezTo>
                  <a:cubicBezTo>
                    <a:pt x="22" y="0"/>
                    <a:pt x="27" y="1"/>
                    <a:pt x="31" y="4"/>
                  </a:cubicBezTo>
                  <a:cubicBezTo>
                    <a:pt x="31" y="4"/>
                    <a:pt x="31" y="4"/>
                    <a:pt x="32" y="4"/>
                  </a:cubicBezTo>
                  <a:cubicBezTo>
                    <a:pt x="32" y="6"/>
                    <a:pt x="33" y="7"/>
                    <a:pt x="34" y="8"/>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73"/>
            <p:cNvSpPr/>
            <p:nvPr/>
          </p:nvSpPr>
          <p:spPr bwMode="auto">
            <a:xfrm>
              <a:off x="3010" y="1832"/>
              <a:ext cx="78" cy="52"/>
            </a:xfrm>
            <a:custGeom>
              <a:avLst/>
              <a:gdLst>
                <a:gd name="T0" fmla="*/ 32 w 33"/>
                <a:gd name="T1" fmla="*/ 7 h 22"/>
                <a:gd name="T2" fmla="*/ 23 w 33"/>
                <a:gd name="T3" fmla="*/ 18 h 22"/>
                <a:gd name="T4" fmla="*/ 0 w 33"/>
                <a:gd name="T5" fmla="*/ 18 h 22"/>
                <a:gd name="T6" fmla="*/ 4 w 33"/>
                <a:gd name="T7" fmla="*/ 7 h 22"/>
                <a:gd name="T8" fmla="*/ 15 w 33"/>
                <a:gd name="T9" fmla="*/ 3 h 22"/>
                <a:gd name="T10" fmla="*/ 32 w 33"/>
                <a:gd name="T11" fmla="*/ 7 h 22"/>
              </a:gdLst>
              <a:ahLst/>
              <a:cxnLst>
                <a:cxn ang="0">
                  <a:pos x="T0" y="T1"/>
                </a:cxn>
                <a:cxn ang="0">
                  <a:pos x="T2" y="T3"/>
                </a:cxn>
                <a:cxn ang="0">
                  <a:pos x="T4" y="T5"/>
                </a:cxn>
                <a:cxn ang="0">
                  <a:pos x="T6" y="T7"/>
                </a:cxn>
                <a:cxn ang="0">
                  <a:pos x="T8" y="T9"/>
                </a:cxn>
                <a:cxn ang="0">
                  <a:pos x="T10" y="T11"/>
                </a:cxn>
              </a:cxnLst>
              <a:rect l="0" t="0" r="r" b="b"/>
              <a:pathLst>
                <a:path w="33" h="22">
                  <a:moveTo>
                    <a:pt x="32" y="7"/>
                  </a:moveTo>
                  <a:cubicBezTo>
                    <a:pt x="33" y="11"/>
                    <a:pt x="27" y="16"/>
                    <a:pt x="23" y="18"/>
                  </a:cubicBezTo>
                  <a:cubicBezTo>
                    <a:pt x="16" y="22"/>
                    <a:pt x="8" y="20"/>
                    <a:pt x="0" y="18"/>
                  </a:cubicBezTo>
                  <a:cubicBezTo>
                    <a:pt x="0" y="14"/>
                    <a:pt x="1" y="10"/>
                    <a:pt x="4" y="7"/>
                  </a:cubicBezTo>
                  <a:cubicBezTo>
                    <a:pt x="7" y="4"/>
                    <a:pt x="11" y="4"/>
                    <a:pt x="15" y="3"/>
                  </a:cubicBezTo>
                  <a:cubicBezTo>
                    <a:pt x="20" y="2"/>
                    <a:pt x="30" y="0"/>
                    <a:pt x="32" y="7"/>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74"/>
            <p:cNvSpPr>
              <a:spLocks noEditPoints="1"/>
            </p:cNvSpPr>
            <p:nvPr/>
          </p:nvSpPr>
          <p:spPr bwMode="auto">
            <a:xfrm>
              <a:off x="1257" y="466"/>
              <a:ext cx="1308" cy="1091"/>
            </a:xfrm>
            <a:custGeom>
              <a:avLst/>
              <a:gdLst>
                <a:gd name="T0" fmla="*/ 506 w 552"/>
                <a:gd name="T1" fmla="*/ 269 h 461"/>
                <a:gd name="T2" fmla="*/ 499 w 552"/>
                <a:gd name="T3" fmla="*/ 277 h 461"/>
                <a:gd name="T4" fmla="*/ 19 w 552"/>
                <a:gd name="T5" fmla="*/ 255 h 461"/>
                <a:gd name="T6" fmla="*/ 249 w 552"/>
                <a:gd name="T7" fmla="*/ 102 h 461"/>
                <a:gd name="T8" fmla="*/ 506 w 552"/>
                <a:gd name="T9" fmla="*/ 196 h 461"/>
                <a:gd name="T10" fmla="*/ 510 w 552"/>
                <a:gd name="T11" fmla="*/ 196 h 461"/>
                <a:gd name="T12" fmla="*/ 551 w 552"/>
                <a:gd name="T13" fmla="*/ 229 h 461"/>
                <a:gd name="T14" fmla="*/ 512 w 552"/>
                <a:gd name="T15" fmla="*/ 210 h 461"/>
                <a:gd name="T16" fmla="*/ 523 w 552"/>
                <a:gd name="T17" fmla="*/ 232 h 461"/>
                <a:gd name="T18" fmla="*/ 516 w 552"/>
                <a:gd name="T19" fmla="*/ 251 h 461"/>
                <a:gd name="T20" fmla="*/ 408 w 552"/>
                <a:gd name="T21" fmla="*/ 322 h 461"/>
                <a:gd name="T22" fmla="*/ 389 w 552"/>
                <a:gd name="T23" fmla="*/ 267 h 461"/>
                <a:gd name="T24" fmla="*/ 408 w 552"/>
                <a:gd name="T25" fmla="*/ 322 h 461"/>
                <a:gd name="T26" fmla="*/ 394 w 552"/>
                <a:gd name="T27" fmla="*/ 166 h 461"/>
                <a:gd name="T28" fmla="*/ 374 w 552"/>
                <a:gd name="T29" fmla="*/ 164 h 461"/>
                <a:gd name="T30" fmla="*/ 398 w 552"/>
                <a:gd name="T31" fmla="*/ 185 h 461"/>
                <a:gd name="T32" fmla="*/ 364 w 552"/>
                <a:gd name="T33" fmla="*/ 237 h 461"/>
                <a:gd name="T34" fmla="*/ 362 w 552"/>
                <a:gd name="T35" fmla="*/ 197 h 461"/>
                <a:gd name="T36" fmla="*/ 343 w 552"/>
                <a:gd name="T37" fmla="*/ 214 h 461"/>
                <a:gd name="T38" fmla="*/ 310 w 552"/>
                <a:gd name="T39" fmla="*/ 303 h 461"/>
                <a:gd name="T40" fmla="*/ 154 w 552"/>
                <a:gd name="T41" fmla="*/ 305 h 461"/>
                <a:gd name="T42" fmla="*/ 310 w 552"/>
                <a:gd name="T43" fmla="*/ 303 h 461"/>
                <a:gd name="T44" fmla="*/ 217 w 552"/>
                <a:gd name="T45" fmla="*/ 244 h 461"/>
                <a:gd name="T46" fmla="*/ 202 w 552"/>
                <a:gd name="T47" fmla="*/ 230 h 461"/>
                <a:gd name="T48" fmla="*/ 191 w 552"/>
                <a:gd name="T49" fmla="*/ 249 h 461"/>
                <a:gd name="T50" fmla="*/ 220 w 552"/>
                <a:gd name="T51" fmla="*/ 249 h 461"/>
                <a:gd name="T52" fmla="*/ 118 w 552"/>
                <a:gd name="T53" fmla="*/ 180 h 461"/>
                <a:gd name="T54" fmla="*/ 100 w 552"/>
                <a:gd name="T55" fmla="*/ 163 h 461"/>
                <a:gd name="T56" fmla="*/ 100 w 552"/>
                <a:gd name="T57" fmla="*/ 201 h 461"/>
                <a:gd name="T58" fmla="*/ 116 w 552"/>
                <a:gd name="T59" fmla="*/ 267 h 461"/>
                <a:gd name="T60" fmla="*/ 68 w 552"/>
                <a:gd name="T61" fmla="*/ 243 h 461"/>
                <a:gd name="T62" fmla="*/ 77 w 552"/>
                <a:gd name="T63" fmla="*/ 294 h 461"/>
                <a:gd name="T64" fmla="*/ 94 w 552"/>
                <a:gd name="T65" fmla="*/ 125 h 461"/>
                <a:gd name="T66" fmla="*/ 66 w 552"/>
                <a:gd name="T67" fmla="*/ 147 h 461"/>
                <a:gd name="T68" fmla="*/ 95 w 552"/>
                <a:gd name="T69" fmla="*/ 129 h 461"/>
                <a:gd name="T70" fmla="*/ 26 w 552"/>
                <a:gd name="T71" fmla="*/ 10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2" h="461">
                  <a:moveTo>
                    <a:pt x="551" y="229"/>
                  </a:moveTo>
                  <a:cubicBezTo>
                    <a:pt x="552" y="256"/>
                    <a:pt x="532" y="271"/>
                    <a:pt x="506" y="269"/>
                  </a:cubicBezTo>
                  <a:cubicBezTo>
                    <a:pt x="503" y="269"/>
                    <a:pt x="503" y="272"/>
                    <a:pt x="503" y="274"/>
                  </a:cubicBezTo>
                  <a:cubicBezTo>
                    <a:pt x="501" y="273"/>
                    <a:pt x="499" y="274"/>
                    <a:pt x="499" y="277"/>
                  </a:cubicBezTo>
                  <a:cubicBezTo>
                    <a:pt x="503" y="435"/>
                    <a:pt x="287" y="461"/>
                    <a:pt x="172" y="430"/>
                  </a:cubicBezTo>
                  <a:cubicBezTo>
                    <a:pt x="89" y="409"/>
                    <a:pt x="37" y="336"/>
                    <a:pt x="19" y="255"/>
                  </a:cubicBezTo>
                  <a:cubicBezTo>
                    <a:pt x="0" y="171"/>
                    <a:pt x="16" y="81"/>
                    <a:pt x="39" y="0"/>
                  </a:cubicBezTo>
                  <a:cubicBezTo>
                    <a:pt x="98" y="49"/>
                    <a:pt x="176" y="81"/>
                    <a:pt x="249" y="102"/>
                  </a:cubicBezTo>
                  <a:cubicBezTo>
                    <a:pt x="317" y="121"/>
                    <a:pt x="407" y="136"/>
                    <a:pt x="467" y="88"/>
                  </a:cubicBezTo>
                  <a:cubicBezTo>
                    <a:pt x="447" y="127"/>
                    <a:pt x="457" y="188"/>
                    <a:pt x="506" y="196"/>
                  </a:cubicBezTo>
                  <a:cubicBezTo>
                    <a:pt x="507" y="196"/>
                    <a:pt x="508" y="195"/>
                    <a:pt x="509" y="195"/>
                  </a:cubicBezTo>
                  <a:cubicBezTo>
                    <a:pt x="509" y="196"/>
                    <a:pt x="510" y="196"/>
                    <a:pt x="510" y="196"/>
                  </a:cubicBezTo>
                  <a:cubicBezTo>
                    <a:pt x="521" y="195"/>
                    <a:pt x="530" y="194"/>
                    <a:pt x="539" y="201"/>
                  </a:cubicBezTo>
                  <a:cubicBezTo>
                    <a:pt x="547" y="208"/>
                    <a:pt x="550" y="219"/>
                    <a:pt x="551" y="229"/>
                  </a:cubicBezTo>
                  <a:close/>
                  <a:moveTo>
                    <a:pt x="529" y="232"/>
                  </a:moveTo>
                  <a:cubicBezTo>
                    <a:pt x="529" y="222"/>
                    <a:pt x="519" y="215"/>
                    <a:pt x="512" y="210"/>
                  </a:cubicBezTo>
                  <a:cubicBezTo>
                    <a:pt x="508" y="208"/>
                    <a:pt x="505" y="213"/>
                    <a:pt x="509" y="215"/>
                  </a:cubicBezTo>
                  <a:cubicBezTo>
                    <a:pt x="514" y="219"/>
                    <a:pt x="522" y="224"/>
                    <a:pt x="523" y="232"/>
                  </a:cubicBezTo>
                  <a:cubicBezTo>
                    <a:pt x="523" y="238"/>
                    <a:pt x="517" y="243"/>
                    <a:pt x="512" y="247"/>
                  </a:cubicBezTo>
                  <a:cubicBezTo>
                    <a:pt x="510" y="249"/>
                    <a:pt x="513" y="253"/>
                    <a:pt x="516" y="251"/>
                  </a:cubicBezTo>
                  <a:cubicBezTo>
                    <a:pt x="522" y="246"/>
                    <a:pt x="528" y="240"/>
                    <a:pt x="529" y="232"/>
                  </a:cubicBezTo>
                  <a:close/>
                  <a:moveTo>
                    <a:pt x="408" y="322"/>
                  </a:moveTo>
                  <a:cubicBezTo>
                    <a:pt x="428" y="318"/>
                    <a:pt x="448" y="300"/>
                    <a:pt x="436" y="280"/>
                  </a:cubicBezTo>
                  <a:cubicBezTo>
                    <a:pt x="427" y="265"/>
                    <a:pt x="404" y="258"/>
                    <a:pt x="389" y="267"/>
                  </a:cubicBezTo>
                  <a:cubicBezTo>
                    <a:pt x="372" y="269"/>
                    <a:pt x="356" y="279"/>
                    <a:pt x="361" y="298"/>
                  </a:cubicBezTo>
                  <a:cubicBezTo>
                    <a:pt x="366" y="318"/>
                    <a:pt x="390" y="325"/>
                    <a:pt x="408" y="322"/>
                  </a:cubicBezTo>
                  <a:close/>
                  <a:moveTo>
                    <a:pt x="404" y="183"/>
                  </a:moveTo>
                  <a:cubicBezTo>
                    <a:pt x="404" y="177"/>
                    <a:pt x="399" y="170"/>
                    <a:pt x="394" y="166"/>
                  </a:cubicBezTo>
                  <a:cubicBezTo>
                    <a:pt x="389" y="161"/>
                    <a:pt x="381" y="160"/>
                    <a:pt x="374" y="160"/>
                  </a:cubicBezTo>
                  <a:cubicBezTo>
                    <a:pt x="371" y="160"/>
                    <a:pt x="371" y="164"/>
                    <a:pt x="374" y="164"/>
                  </a:cubicBezTo>
                  <a:cubicBezTo>
                    <a:pt x="380" y="165"/>
                    <a:pt x="385" y="167"/>
                    <a:pt x="390" y="170"/>
                  </a:cubicBezTo>
                  <a:cubicBezTo>
                    <a:pt x="395" y="174"/>
                    <a:pt x="396" y="180"/>
                    <a:pt x="398" y="185"/>
                  </a:cubicBezTo>
                  <a:cubicBezTo>
                    <a:pt x="400" y="188"/>
                    <a:pt x="404" y="186"/>
                    <a:pt x="404" y="183"/>
                  </a:cubicBezTo>
                  <a:close/>
                  <a:moveTo>
                    <a:pt x="364" y="237"/>
                  </a:moveTo>
                  <a:cubicBezTo>
                    <a:pt x="375" y="239"/>
                    <a:pt x="386" y="232"/>
                    <a:pt x="385" y="220"/>
                  </a:cubicBezTo>
                  <a:cubicBezTo>
                    <a:pt x="385" y="208"/>
                    <a:pt x="373" y="198"/>
                    <a:pt x="362" y="197"/>
                  </a:cubicBezTo>
                  <a:cubicBezTo>
                    <a:pt x="360" y="196"/>
                    <a:pt x="359" y="197"/>
                    <a:pt x="359" y="198"/>
                  </a:cubicBezTo>
                  <a:cubicBezTo>
                    <a:pt x="351" y="199"/>
                    <a:pt x="344" y="205"/>
                    <a:pt x="343" y="214"/>
                  </a:cubicBezTo>
                  <a:cubicBezTo>
                    <a:pt x="341" y="227"/>
                    <a:pt x="351" y="236"/>
                    <a:pt x="364" y="237"/>
                  </a:cubicBezTo>
                  <a:close/>
                  <a:moveTo>
                    <a:pt x="310" y="303"/>
                  </a:moveTo>
                  <a:cubicBezTo>
                    <a:pt x="313" y="299"/>
                    <a:pt x="307" y="295"/>
                    <a:pt x="305" y="299"/>
                  </a:cubicBezTo>
                  <a:cubicBezTo>
                    <a:pt x="272" y="350"/>
                    <a:pt x="193" y="345"/>
                    <a:pt x="154" y="305"/>
                  </a:cubicBezTo>
                  <a:cubicBezTo>
                    <a:pt x="153" y="303"/>
                    <a:pt x="150" y="305"/>
                    <a:pt x="151" y="307"/>
                  </a:cubicBezTo>
                  <a:cubicBezTo>
                    <a:pt x="188" y="354"/>
                    <a:pt x="280" y="358"/>
                    <a:pt x="310" y="303"/>
                  </a:cubicBezTo>
                  <a:close/>
                  <a:moveTo>
                    <a:pt x="220" y="249"/>
                  </a:moveTo>
                  <a:cubicBezTo>
                    <a:pt x="221" y="247"/>
                    <a:pt x="219" y="244"/>
                    <a:pt x="217" y="244"/>
                  </a:cubicBezTo>
                  <a:cubicBezTo>
                    <a:pt x="211" y="244"/>
                    <a:pt x="202" y="252"/>
                    <a:pt x="197" y="246"/>
                  </a:cubicBezTo>
                  <a:cubicBezTo>
                    <a:pt x="194" y="240"/>
                    <a:pt x="199" y="234"/>
                    <a:pt x="202" y="230"/>
                  </a:cubicBezTo>
                  <a:cubicBezTo>
                    <a:pt x="204" y="229"/>
                    <a:pt x="202" y="226"/>
                    <a:pt x="200" y="227"/>
                  </a:cubicBezTo>
                  <a:cubicBezTo>
                    <a:pt x="192" y="231"/>
                    <a:pt x="186" y="241"/>
                    <a:pt x="191" y="249"/>
                  </a:cubicBezTo>
                  <a:cubicBezTo>
                    <a:pt x="193" y="253"/>
                    <a:pt x="198" y="255"/>
                    <a:pt x="202" y="255"/>
                  </a:cubicBezTo>
                  <a:cubicBezTo>
                    <a:pt x="208" y="256"/>
                    <a:pt x="216" y="254"/>
                    <a:pt x="220" y="249"/>
                  </a:cubicBezTo>
                  <a:close/>
                  <a:moveTo>
                    <a:pt x="100" y="201"/>
                  </a:moveTo>
                  <a:cubicBezTo>
                    <a:pt x="111" y="200"/>
                    <a:pt x="118" y="190"/>
                    <a:pt x="118" y="180"/>
                  </a:cubicBezTo>
                  <a:cubicBezTo>
                    <a:pt x="117" y="171"/>
                    <a:pt x="110" y="163"/>
                    <a:pt x="101" y="164"/>
                  </a:cubicBezTo>
                  <a:cubicBezTo>
                    <a:pt x="101" y="164"/>
                    <a:pt x="101" y="163"/>
                    <a:pt x="100" y="163"/>
                  </a:cubicBezTo>
                  <a:cubicBezTo>
                    <a:pt x="88" y="164"/>
                    <a:pt x="77" y="171"/>
                    <a:pt x="76" y="183"/>
                  </a:cubicBezTo>
                  <a:cubicBezTo>
                    <a:pt x="74" y="197"/>
                    <a:pt x="89" y="202"/>
                    <a:pt x="100" y="201"/>
                  </a:cubicBezTo>
                  <a:close/>
                  <a:moveTo>
                    <a:pt x="77" y="294"/>
                  </a:moveTo>
                  <a:cubicBezTo>
                    <a:pt x="93" y="298"/>
                    <a:pt x="119" y="286"/>
                    <a:pt x="116" y="267"/>
                  </a:cubicBezTo>
                  <a:cubicBezTo>
                    <a:pt x="112" y="248"/>
                    <a:pt x="87" y="239"/>
                    <a:pt x="69" y="242"/>
                  </a:cubicBezTo>
                  <a:cubicBezTo>
                    <a:pt x="69" y="242"/>
                    <a:pt x="69" y="243"/>
                    <a:pt x="68" y="243"/>
                  </a:cubicBezTo>
                  <a:cubicBezTo>
                    <a:pt x="57" y="243"/>
                    <a:pt x="48" y="249"/>
                    <a:pt x="49" y="262"/>
                  </a:cubicBezTo>
                  <a:cubicBezTo>
                    <a:pt x="50" y="277"/>
                    <a:pt x="63" y="291"/>
                    <a:pt x="77" y="294"/>
                  </a:cubicBezTo>
                  <a:close/>
                  <a:moveTo>
                    <a:pt x="95" y="129"/>
                  </a:moveTo>
                  <a:cubicBezTo>
                    <a:pt x="97" y="128"/>
                    <a:pt x="96" y="126"/>
                    <a:pt x="94" y="125"/>
                  </a:cubicBezTo>
                  <a:cubicBezTo>
                    <a:pt x="82" y="124"/>
                    <a:pt x="70" y="136"/>
                    <a:pt x="63" y="145"/>
                  </a:cubicBezTo>
                  <a:cubicBezTo>
                    <a:pt x="62" y="147"/>
                    <a:pt x="65" y="149"/>
                    <a:pt x="66" y="147"/>
                  </a:cubicBezTo>
                  <a:cubicBezTo>
                    <a:pt x="70" y="143"/>
                    <a:pt x="74" y="139"/>
                    <a:pt x="79" y="136"/>
                  </a:cubicBezTo>
                  <a:cubicBezTo>
                    <a:pt x="84" y="133"/>
                    <a:pt x="90" y="132"/>
                    <a:pt x="95" y="129"/>
                  </a:cubicBezTo>
                  <a:close/>
                  <a:moveTo>
                    <a:pt x="26" y="102"/>
                  </a:moveTo>
                  <a:cubicBezTo>
                    <a:pt x="27" y="102"/>
                    <a:pt x="27" y="100"/>
                    <a:pt x="26" y="100"/>
                  </a:cubicBezTo>
                  <a:cubicBezTo>
                    <a:pt x="25" y="100"/>
                    <a:pt x="25" y="102"/>
                    <a:pt x="26" y="102"/>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75"/>
            <p:cNvSpPr>
              <a:spLocks noEditPoints="1"/>
            </p:cNvSpPr>
            <p:nvPr/>
          </p:nvSpPr>
          <p:spPr bwMode="auto">
            <a:xfrm>
              <a:off x="352" y="213"/>
              <a:ext cx="2757" cy="3786"/>
            </a:xfrm>
            <a:custGeom>
              <a:avLst/>
              <a:gdLst>
                <a:gd name="T0" fmla="*/ 997 w 1164"/>
                <a:gd name="T1" fmla="*/ 751 h 1600"/>
                <a:gd name="T2" fmla="*/ 1037 w 1164"/>
                <a:gd name="T3" fmla="*/ 671 h 1600"/>
                <a:gd name="T4" fmla="*/ 857 w 1164"/>
                <a:gd name="T5" fmla="*/ 1291 h 1600"/>
                <a:gd name="T6" fmla="*/ 691 w 1164"/>
                <a:gd name="T7" fmla="*/ 1498 h 1600"/>
                <a:gd name="T8" fmla="*/ 638 w 1164"/>
                <a:gd name="T9" fmla="*/ 1367 h 1600"/>
                <a:gd name="T10" fmla="*/ 400 w 1164"/>
                <a:gd name="T11" fmla="*/ 1206 h 1600"/>
                <a:gd name="T12" fmla="*/ 337 w 1164"/>
                <a:gd name="T13" fmla="*/ 888 h 1600"/>
                <a:gd name="T14" fmla="*/ 19 w 1164"/>
                <a:gd name="T15" fmla="*/ 914 h 1600"/>
                <a:gd name="T16" fmla="*/ 278 w 1164"/>
                <a:gd name="T17" fmla="*/ 853 h 1600"/>
                <a:gd name="T18" fmla="*/ 336 w 1164"/>
                <a:gd name="T19" fmla="*/ 266 h 1600"/>
                <a:gd name="T20" fmla="*/ 972 w 1164"/>
                <a:gd name="T21" fmla="*/ 363 h 1600"/>
                <a:gd name="T22" fmla="*/ 1045 w 1164"/>
                <a:gd name="T23" fmla="*/ 665 h 1600"/>
                <a:gd name="T24" fmla="*/ 1127 w 1164"/>
                <a:gd name="T25" fmla="*/ 598 h 1600"/>
                <a:gd name="T26" fmla="*/ 1154 w 1164"/>
                <a:gd name="T27" fmla="*/ 691 h 1600"/>
                <a:gd name="T28" fmla="*/ 1133 w 1164"/>
                <a:gd name="T29" fmla="*/ 668 h 1600"/>
                <a:gd name="T30" fmla="*/ 1138 w 1164"/>
                <a:gd name="T31" fmla="*/ 643 h 1600"/>
                <a:gd name="T32" fmla="*/ 1137 w 1164"/>
                <a:gd name="T33" fmla="*/ 713 h 1600"/>
                <a:gd name="T34" fmla="*/ 1137 w 1164"/>
                <a:gd name="T35" fmla="*/ 614 h 1600"/>
                <a:gd name="T36" fmla="*/ 1083 w 1164"/>
                <a:gd name="T37" fmla="*/ 604 h 1600"/>
                <a:gd name="T38" fmla="*/ 1087 w 1164"/>
                <a:gd name="T39" fmla="*/ 587 h 1600"/>
                <a:gd name="T40" fmla="*/ 992 w 1164"/>
                <a:gd name="T41" fmla="*/ 717 h 1600"/>
                <a:gd name="T42" fmla="*/ 740 w 1164"/>
                <a:gd name="T43" fmla="*/ 546 h 1600"/>
                <a:gd name="T44" fmla="*/ 992 w 1164"/>
                <a:gd name="T45" fmla="*/ 717 h 1600"/>
                <a:gd name="T46" fmla="*/ 390 w 1164"/>
                <a:gd name="T47" fmla="*/ 41 h 1600"/>
                <a:gd name="T48" fmla="*/ 940 w 1164"/>
                <a:gd name="T49" fmla="*/ 336 h 1600"/>
                <a:gd name="T50" fmla="*/ 908 w 1164"/>
                <a:gd name="T51" fmla="*/ 539 h 1600"/>
                <a:gd name="T52" fmla="*/ 891 w 1164"/>
                <a:gd name="T53" fmla="*/ 302 h 1600"/>
                <a:gd name="T54" fmla="*/ 888 w 1164"/>
                <a:gd name="T55" fmla="*/ 376 h 1600"/>
                <a:gd name="T56" fmla="*/ 649 w 1164"/>
                <a:gd name="T57" fmla="*/ 867 h 1600"/>
                <a:gd name="T58" fmla="*/ 800 w 1164"/>
                <a:gd name="T59" fmla="*/ 727 h 1600"/>
                <a:gd name="T60" fmla="*/ 749 w 1164"/>
                <a:gd name="T61" fmla="*/ 718 h 1600"/>
                <a:gd name="T62" fmla="*/ 749 w 1164"/>
                <a:gd name="T63" fmla="*/ 718 h 1600"/>
                <a:gd name="T64" fmla="*/ 715 w 1164"/>
                <a:gd name="T65" fmla="*/ 1591 h 1600"/>
                <a:gd name="T66" fmla="*/ 711 w 1164"/>
                <a:gd name="T67" fmla="*/ 552 h 1600"/>
                <a:gd name="T68" fmla="*/ 509 w 1164"/>
                <a:gd name="T69" fmla="*/ 748 h 1600"/>
                <a:gd name="T70" fmla="*/ 553 w 1164"/>
                <a:gd name="T71" fmla="*/ 630 h 1600"/>
                <a:gd name="T72" fmla="*/ 696 w 1164"/>
                <a:gd name="T73" fmla="*/ 1533 h 1600"/>
                <a:gd name="T74" fmla="*/ 639 w 1164"/>
                <a:gd name="T75" fmla="*/ 1358 h 1600"/>
                <a:gd name="T76" fmla="*/ 577 w 1164"/>
                <a:gd name="T77" fmla="*/ 856 h 1600"/>
                <a:gd name="T78" fmla="*/ 459 w 1164"/>
                <a:gd name="T79" fmla="*/ 741 h 1600"/>
                <a:gd name="T80" fmla="*/ 622 w 1164"/>
                <a:gd name="T81" fmla="*/ 756 h 1600"/>
                <a:gd name="T82" fmla="*/ 569 w 1164"/>
                <a:gd name="T83" fmla="*/ 1386 h 1600"/>
                <a:gd name="T84" fmla="*/ 569 w 1164"/>
                <a:gd name="T85" fmla="*/ 1386 h 1600"/>
                <a:gd name="T86" fmla="*/ 549 w 1164"/>
                <a:gd name="T87" fmla="*/ 1536 h 1600"/>
                <a:gd name="T88" fmla="*/ 529 w 1164"/>
                <a:gd name="T89" fmla="*/ 537 h 1600"/>
                <a:gd name="T90" fmla="*/ 510 w 1164"/>
                <a:gd name="T91" fmla="*/ 591 h 1600"/>
                <a:gd name="T92" fmla="*/ 416 w 1164"/>
                <a:gd name="T93" fmla="*/ 101 h 1600"/>
                <a:gd name="T94" fmla="*/ 461 w 1164"/>
                <a:gd name="T95" fmla="*/ 568 h 1600"/>
                <a:gd name="T96" fmla="*/ 283 w 1164"/>
                <a:gd name="T97" fmla="*/ 896 h 1600"/>
                <a:gd name="T98" fmla="*/ 37 w 1164"/>
                <a:gd name="T99" fmla="*/ 921 h 1600"/>
                <a:gd name="T100" fmla="*/ 257 w 1164"/>
                <a:gd name="T101" fmla="*/ 896 h 1600"/>
                <a:gd name="T102" fmla="*/ 39 w 1164"/>
                <a:gd name="T103" fmla="*/ 946 h 1600"/>
                <a:gd name="T104" fmla="*/ 347 w 1164"/>
                <a:gd name="T105" fmla="*/ 953 h 1600"/>
                <a:gd name="T106" fmla="*/ 294 w 1164"/>
                <a:gd name="T107" fmla="*/ 875 h 1600"/>
                <a:gd name="T108" fmla="*/ 258 w 1164"/>
                <a:gd name="T109" fmla="*/ 886 h 1600"/>
                <a:gd name="T110" fmla="*/ 100 w 1164"/>
                <a:gd name="T111" fmla="*/ 832 h 1600"/>
                <a:gd name="T112" fmla="*/ 74 w 1164"/>
                <a:gd name="T113" fmla="*/ 831 h 1600"/>
                <a:gd name="T114" fmla="*/ 68 w 1164"/>
                <a:gd name="T115" fmla="*/ 89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4" h="1600">
                  <a:moveTo>
                    <a:pt x="1161" y="688"/>
                  </a:moveTo>
                  <a:cubicBezTo>
                    <a:pt x="1164" y="696"/>
                    <a:pt x="1157" y="704"/>
                    <a:pt x="1151" y="708"/>
                  </a:cubicBezTo>
                  <a:cubicBezTo>
                    <a:pt x="1148" y="709"/>
                    <a:pt x="1146" y="709"/>
                    <a:pt x="1143" y="710"/>
                  </a:cubicBezTo>
                  <a:cubicBezTo>
                    <a:pt x="1146" y="743"/>
                    <a:pt x="1119" y="765"/>
                    <a:pt x="1086" y="758"/>
                  </a:cubicBezTo>
                  <a:cubicBezTo>
                    <a:pt x="1076" y="756"/>
                    <a:pt x="1064" y="753"/>
                    <a:pt x="1055" y="747"/>
                  </a:cubicBezTo>
                  <a:cubicBezTo>
                    <a:pt x="1055" y="747"/>
                    <a:pt x="1055" y="747"/>
                    <a:pt x="1054" y="747"/>
                  </a:cubicBezTo>
                  <a:cubicBezTo>
                    <a:pt x="1044" y="753"/>
                    <a:pt x="1031" y="753"/>
                    <a:pt x="1020" y="753"/>
                  </a:cubicBezTo>
                  <a:cubicBezTo>
                    <a:pt x="1014" y="753"/>
                    <a:pt x="1008" y="753"/>
                    <a:pt x="1002" y="753"/>
                  </a:cubicBezTo>
                  <a:cubicBezTo>
                    <a:pt x="999" y="753"/>
                    <a:pt x="998" y="752"/>
                    <a:pt x="997" y="751"/>
                  </a:cubicBezTo>
                  <a:cubicBezTo>
                    <a:pt x="998" y="752"/>
                    <a:pt x="996" y="754"/>
                    <a:pt x="995" y="753"/>
                  </a:cubicBezTo>
                  <a:cubicBezTo>
                    <a:pt x="991" y="748"/>
                    <a:pt x="1002" y="746"/>
                    <a:pt x="1004" y="745"/>
                  </a:cubicBezTo>
                  <a:cubicBezTo>
                    <a:pt x="1019" y="744"/>
                    <a:pt x="1035" y="745"/>
                    <a:pt x="1049" y="741"/>
                  </a:cubicBezTo>
                  <a:cubicBezTo>
                    <a:pt x="1048" y="739"/>
                    <a:pt x="1047" y="737"/>
                    <a:pt x="1046" y="735"/>
                  </a:cubicBezTo>
                  <a:cubicBezTo>
                    <a:pt x="1040" y="723"/>
                    <a:pt x="1045" y="706"/>
                    <a:pt x="1047" y="693"/>
                  </a:cubicBezTo>
                  <a:cubicBezTo>
                    <a:pt x="1044" y="694"/>
                    <a:pt x="1041" y="693"/>
                    <a:pt x="1038" y="693"/>
                  </a:cubicBezTo>
                  <a:cubicBezTo>
                    <a:pt x="1036" y="692"/>
                    <a:pt x="1036" y="689"/>
                    <a:pt x="1038" y="688"/>
                  </a:cubicBezTo>
                  <a:cubicBezTo>
                    <a:pt x="1041" y="687"/>
                    <a:pt x="1064" y="686"/>
                    <a:pt x="1057" y="679"/>
                  </a:cubicBezTo>
                  <a:cubicBezTo>
                    <a:pt x="1052" y="674"/>
                    <a:pt x="1044" y="672"/>
                    <a:pt x="1037" y="671"/>
                  </a:cubicBezTo>
                  <a:cubicBezTo>
                    <a:pt x="1025" y="669"/>
                    <a:pt x="1018" y="673"/>
                    <a:pt x="1007" y="677"/>
                  </a:cubicBezTo>
                  <a:cubicBezTo>
                    <a:pt x="1004" y="679"/>
                    <a:pt x="1001" y="679"/>
                    <a:pt x="999" y="680"/>
                  </a:cubicBezTo>
                  <a:cubicBezTo>
                    <a:pt x="1000" y="703"/>
                    <a:pt x="999" y="727"/>
                    <a:pt x="994" y="750"/>
                  </a:cubicBezTo>
                  <a:cubicBezTo>
                    <a:pt x="994" y="752"/>
                    <a:pt x="992" y="753"/>
                    <a:pt x="990" y="753"/>
                  </a:cubicBezTo>
                  <a:cubicBezTo>
                    <a:pt x="955" y="738"/>
                    <a:pt x="917" y="730"/>
                    <a:pt x="881" y="718"/>
                  </a:cubicBezTo>
                  <a:cubicBezTo>
                    <a:pt x="856" y="710"/>
                    <a:pt x="822" y="700"/>
                    <a:pt x="804" y="680"/>
                  </a:cubicBezTo>
                  <a:cubicBezTo>
                    <a:pt x="833" y="790"/>
                    <a:pt x="842" y="901"/>
                    <a:pt x="849" y="1015"/>
                  </a:cubicBezTo>
                  <a:cubicBezTo>
                    <a:pt x="852" y="1078"/>
                    <a:pt x="855" y="1141"/>
                    <a:pt x="856" y="1205"/>
                  </a:cubicBezTo>
                  <a:cubicBezTo>
                    <a:pt x="856" y="1233"/>
                    <a:pt x="855" y="1262"/>
                    <a:pt x="857" y="1291"/>
                  </a:cubicBezTo>
                  <a:cubicBezTo>
                    <a:pt x="858" y="1311"/>
                    <a:pt x="860" y="1333"/>
                    <a:pt x="855" y="1353"/>
                  </a:cubicBezTo>
                  <a:cubicBezTo>
                    <a:pt x="846" y="1389"/>
                    <a:pt x="820" y="1403"/>
                    <a:pt x="784" y="1405"/>
                  </a:cubicBezTo>
                  <a:cubicBezTo>
                    <a:pt x="773" y="1405"/>
                    <a:pt x="761" y="1405"/>
                    <a:pt x="749" y="1405"/>
                  </a:cubicBezTo>
                  <a:cubicBezTo>
                    <a:pt x="747" y="1425"/>
                    <a:pt x="748" y="1474"/>
                    <a:pt x="732" y="1496"/>
                  </a:cubicBezTo>
                  <a:cubicBezTo>
                    <a:pt x="733" y="1496"/>
                    <a:pt x="733" y="1496"/>
                    <a:pt x="733" y="1496"/>
                  </a:cubicBezTo>
                  <a:cubicBezTo>
                    <a:pt x="743" y="1517"/>
                    <a:pt x="758" y="1541"/>
                    <a:pt x="750" y="1564"/>
                  </a:cubicBezTo>
                  <a:cubicBezTo>
                    <a:pt x="745" y="1581"/>
                    <a:pt x="731" y="1599"/>
                    <a:pt x="712" y="1599"/>
                  </a:cubicBezTo>
                  <a:cubicBezTo>
                    <a:pt x="692" y="1600"/>
                    <a:pt x="673" y="1585"/>
                    <a:pt x="671" y="1565"/>
                  </a:cubicBezTo>
                  <a:cubicBezTo>
                    <a:pt x="668" y="1541"/>
                    <a:pt x="679" y="1518"/>
                    <a:pt x="691" y="1498"/>
                  </a:cubicBezTo>
                  <a:cubicBezTo>
                    <a:pt x="691" y="1497"/>
                    <a:pt x="692" y="1497"/>
                    <a:pt x="693" y="1497"/>
                  </a:cubicBezTo>
                  <a:cubicBezTo>
                    <a:pt x="694" y="1496"/>
                    <a:pt x="694" y="1496"/>
                    <a:pt x="695" y="1495"/>
                  </a:cubicBezTo>
                  <a:cubicBezTo>
                    <a:pt x="688" y="1485"/>
                    <a:pt x="685" y="1471"/>
                    <a:pt x="683" y="1462"/>
                  </a:cubicBezTo>
                  <a:cubicBezTo>
                    <a:pt x="678" y="1439"/>
                    <a:pt x="676" y="1415"/>
                    <a:pt x="676" y="1392"/>
                  </a:cubicBezTo>
                  <a:cubicBezTo>
                    <a:pt x="662" y="1385"/>
                    <a:pt x="651" y="1375"/>
                    <a:pt x="642" y="1363"/>
                  </a:cubicBezTo>
                  <a:cubicBezTo>
                    <a:pt x="642" y="1363"/>
                    <a:pt x="642" y="1363"/>
                    <a:pt x="642" y="1363"/>
                  </a:cubicBezTo>
                  <a:cubicBezTo>
                    <a:pt x="642" y="1363"/>
                    <a:pt x="642" y="1363"/>
                    <a:pt x="641" y="1363"/>
                  </a:cubicBezTo>
                  <a:cubicBezTo>
                    <a:pt x="641" y="1363"/>
                    <a:pt x="641" y="1365"/>
                    <a:pt x="641" y="1365"/>
                  </a:cubicBezTo>
                  <a:cubicBezTo>
                    <a:pt x="641" y="1367"/>
                    <a:pt x="639" y="1367"/>
                    <a:pt x="638" y="1367"/>
                  </a:cubicBezTo>
                  <a:cubicBezTo>
                    <a:pt x="619" y="1378"/>
                    <a:pt x="597" y="1383"/>
                    <a:pt x="575" y="1385"/>
                  </a:cubicBezTo>
                  <a:cubicBezTo>
                    <a:pt x="576" y="1385"/>
                    <a:pt x="576" y="1386"/>
                    <a:pt x="576" y="1387"/>
                  </a:cubicBezTo>
                  <a:cubicBezTo>
                    <a:pt x="569" y="1410"/>
                    <a:pt x="572" y="1436"/>
                    <a:pt x="569" y="1460"/>
                  </a:cubicBezTo>
                  <a:cubicBezTo>
                    <a:pt x="567" y="1472"/>
                    <a:pt x="564" y="1487"/>
                    <a:pt x="556" y="1497"/>
                  </a:cubicBezTo>
                  <a:cubicBezTo>
                    <a:pt x="575" y="1525"/>
                    <a:pt x="592" y="1593"/>
                    <a:pt x="539" y="1590"/>
                  </a:cubicBezTo>
                  <a:cubicBezTo>
                    <a:pt x="490" y="1588"/>
                    <a:pt x="487" y="1526"/>
                    <a:pt x="510" y="1492"/>
                  </a:cubicBezTo>
                  <a:cubicBezTo>
                    <a:pt x="490" y="1465"/>
                    <a:pt x="488" y="1405"/>
                    <a:pt x="493" y="1383"/>
                  </a:cubicBezTo>
                  <a:cubicBezTo>
                    <a:pt x="479" y="1380"/>
                    <a:pt x="465" y="1377"/>
                    <a:pt x="452" y="1371"/>
                  </a:cubicBezTo>
                  <a:cubicBezTo>
                    <a:pt x="389" y="1344"/>
                    <a:pt x="395" y="1264"/>
                    <a:pt x="400" y="1206"/>
                  </a:cubicBezTo>
                  <a:cubicBezTo>
                    <a:pt x="404" y="1167"/>
                    <a:pt x="410" y="1128"/>
                    <a:pt x="415" y="1089"/>
                  </a:cubicBezTo>
                  <a:cubicBezTo>
                    <a:pt x="421" y="1035"/>
                    <a:pt x="425" y="980"/>
                    <a:pt x="428" y="926"/>
                  </a:cubicBezTo>
                  <a:cubicBezTo>
                    <a:pt x="433" y="867"/>
                    <a:pt x="433" y="803"/>
                    <a:pt x="449" y="746"/>
                  </a:cubicBezTo>
                  <a:cubicBezTo>
                    <a:pt x="451" y="742"/>
                    <a:pt x="452" y="738"/>
                    <a:pt x="453" y="733"/>
                  </a:cubicBezTo>
                  <a:cubicBezTo>
                    <a:pt x="442" y="739"/>
                    <a:pt x="431" y="744"/>
                    <a:pt x="421" y="753"/>
                  </a:cubicBezTo>
                  <a:cubicBezTo>
                    <a:pt x="406" y="767"/>
                    <a:pt x="394" y="781"/>
                    <a:pt x="382" y="797"/>
                  </a:cubicBezTo>
                  <a:cubicBezTo>
                    <a:pt x="362" y="824"/>
                    <a:pt x="344" y="853"/>
                    <a:pt x="329" y="884"/>
                  </a:cubicBezTo>
                  <a:cubicBezTo>
                    <a:pt x="329" y="884"/>
                    <a:pt x="329" y="884"/>
                    <a:pt x="329" y="884"/>
                  </a:cubicBezTo>
                  <a:cubicBezTo>
                    <a:pt x="332" y="886"/>
                    <a:pt x="335" y="888"/>
                    <a:pt x="337" y="888"/>
                  </a:cubicBezTo>
                  <a:cubicBezTo>
                    <a:pt x="359" y="900"/>
                    <a:pt x="380" y="914"/>
                    <a:pt x="402" y="925"/>
                  </a:cubicBezTo>
                  <a:cubicBezTo>
                    <a:pt x="403" y="926"/>
                    <a:pt x="404" y="927"/>
                    <a:pt x="403" y="929"/>
                  </a:cubicBezTo>
                  <a:cubicBezTo>
                    <a:pt x="374" y="999"/>
                    <a:pt x="344" y="1069"/>
                    <a:pt x="311" y="1138"/>
                  </a:cubicBezTo>
                  <a:cubicBezTo>
                    <a:pt x="311" y="1139"/>
                    <a:pt x="309" y="1140"/>
                    <a:pt x="307" y="1139"/>
                  </a:cubicBezTo>
                  <a:cubicBezTo>
                    <a:pt x="200" y="1099"/>
                    <a:pt x="103" y="1036"/>
                    <a:pt x="2" y="983"/>
                  </a:cubicBezTo>
                  <a:cubicBezTo>
                    <a:pt x="0" y="982"/>
                    <a:pt x="0" y="980"/>
                    <a:pt x="0" y="979"/>
                  </a:cubicBezTo>
                  <a:cubicBezTo>
                    <a:pt x="5" y="956"/>
                    <a:pt x="16" y="937"/>
                    <a:pt x="29" y="918"/>
                  </a:cubicBezTo>
                  <a:cubicBezTo>
                    <a:pt x="26" y="917"/>
                    <a:pt x="22" y="916"/>
                    <a:pt x="19" y="914"/>
                  </a:cubicBezTo>
                  <a:cubicBezTo>
                    <a:pt x="19" y="914"/>
                    <a:pt x="19" y="914"/>
                    <a:pt x="19" y="914"/>
                  </a:cubicBezTo>
                  <a:cubicBezTo>
                    <a:pt x="17" y="917"/>
                    <a:pt x="13" y="914"/>
                    <a:pt x="13" y="911"/>
                  </a:cubicBezTo>
                  <a:cubicBezTo>
                    <a:pt x="16" y="896"/>
                    <a:pt x="27" y="882"/>
                    <a:pt x="34" y="869"/>
                  </a:cubicBezTo>
                  <a:cubicBezTo>
                    <a:pt x="44" y="853"/>
                    <a:pt x="55" y="837"/>
                    <a:pt x="65" y="822"/>
                  </a:cubicBezTo>
                  <a:cubicBezTo>
                    <a:pt x="66" y="820"/>
                    <a:pt x="68" y="819"/>
                    <a:pt x="70" y="821"/>
                  </a:cubicBezTo>
                  <a:cubicBezTo>
                    <a:pt x="74" y="824"/>
                    <a:pt x="80" y="827"/>
                    <a:pt x="86" y="829"/>
                  </a:cubicBezTo>
                  <a:cubicBezTo>
                    <a:pt x="88" y="823"/>
                    <a:pt x="92" y="818"/>
                    <a:pt x="96" y="814"/>
                  </a:cubicBezTo>
                  <a:cubicBezTo>
                    <a:pt x="100" y="802"/>
                    <a:pt x="105" y="791"/>
                    <a:pt x="114" y="781"/>
                  </a:cubicBezTo>
                  <a:cubicBezTo>
                    <a:pt x="115" y="780"/>
                    <a:pt x="117" y="780"/>
                    <a:pt x="118" y="781"/>
                  </a:cubicBezTo>
                  <a:cubicBezTo>
                    <a:pt x="171" y="805"/>
                    <a:pt x="226" y="826"/>
                    <a:pt x="278" y="853"/>
                  </a:cubicBezTo>
                  <a:cubicBezTo>
                    <a:pt x="278" y="853"/>
                    <a:pt x="278" y="853"/>
                    <a:pt x="278" y="853"/>
                  </a:cubicBezTo>
                  <a:cubicBezTo>
                    <a:pt x="282" y="849"/>
                    <a:pt x="286" y="845"/>
                    <a:pt x="291" y="842"/>
                  </a:cubicBezTo>
                  <a:cubicBezTo>
                    <a:pt x="307" y="775"/>
                    <a:pt x="347" y="710"/>
                    <a:pt x="386" y="655"/>
                  </a:cubicBezTo>
                  <a:cubicBezTo>
                    <a:pt x="399" y="635"/>
                    <a:pt x="414" y="616"/>
                    <a:pt x="429" y="599"/>
                  </a:cubicBezTo>
                  <a:cubicBezTo>
                    <a:pt x="407" y="583"/>
                    <a:pt x="402" y="557"/>
                    <a:pt x="403" y="532"/>
                  </a:cubicBezTo>
                  <a:cubicBezTo>
                    <a:pt x="387" y="539"/>
                    <a:pt x="372" y="539"/>
                    <a:pt x="355" y="534"/>
                  </a:cubicBezTo>
                  <a:cubicBezTo>
                    <a:pt x="353" y="533"/>
                    <a:pt x="352" y="531"/>
                    <a:pt x="353" y="529"/>
                  </a:cubicBezTo>
                  <a:cubicBezTo>
                    <a:pt x="375" y="486"/>
                    <a:pt x="363" y="432"/>
                    <a:pt x="354" y="387"/>
                  </a:cubicBezTo>
                  <a:cubicBezTo>
                    <a:pt x="346" y="347"/>
                    <a:pt x="334" y="306"/>
                    <a:pt x="336" y="266"/>
                  </a:cubicBezTo>
                  <a:cubicBezTo>
                    <a:pt x="339" y="230"/>
                    <a:pt x="343" y="193"/>
                    <a:pt x="355" y="159"/>
                  </a:cubicBezTo>
                  <a:cubicBezTo>
                    <a:pt x="365" y="131"/>
                    <a:pt x="378" y="102"/>
                    <a:pt x="407" y="90"/>
                  </a:cubicBezTo>
                  <a:cubicBezTo>
                    <a:pt x="394" y="74"/>
                    <a:pt x="385" y="55"/>
                    <a:pt x="382" y="34"/>
                  </a:cubicBezTo>
                  <a:cubicBezTo>
                    <a:pt x="382" y="32"/>
                    <a:pt x="385" y="30"/>
                    <a:pt x="387" y="32"/>
                  </a:cubicBezTo>
                  <a:cubicBezTo>
                    <a:pt x="442" y="67"/>
                    <a:pt x="507" y="40"/>
                    <a:pt x="563" y="21"/>
                  </a:cubicBezTo>
                  <a:cubicBezTo>
                    <a:pt x="607" y="7"/>
                    <a:pt x="652" y="0"/>
                    <a:pt x="698" y="3"/>
                  </a:cubicBezTo>
                  <a:cubicBezTo>
                    <a:pt x="769" y="7"/>
                    <a:pt x="861" y="31"/>
                    <a:pt x="869" y="114"/>
                  </a:cubicBezTo>
                  <a:cubicBezTo>
                    <a:pt x="940" y="44"/>
                    <a:pt x="987" y="229"/>
                    <a:pt x="989" y="272"/>
                  </a:cubicBezTo>
                  <a:cubicBezTo>
                    <a:pt x="991" y="303"/>
                    <a:pt x="982" y="334"/>
                    <a:pt x="972" y="363"/>
                  </a:cubicBezTo>
                  <a:cubicBezTo>
                    <a:pt x="960" y="397"/>
                    <a:pt x="937" y="443"/>
                    <a:pt x="946" y="480"/>
                  </a:cubicBezTo>
                  <a:cubicBezTo>
                    <a:pt x="949" y="494"/>
                    <a:pt x="953" y="507"/>
                    <a:pt x="957" y="520"/>
                  </a:cubicBezTo>
                  <a:cubicBezTo>
                    <a:pt x="959" y="526"/>
                    <a:pt x="962" y="531"/>
                    <a:pt x="957" y="536"/>
                  </a:cubicBezTo>
                  <a:cubicBezTo>
                    <a:pt x="945" y="553"/>
                    <a:pt x="925" y="558"/>
                    <a:pt x="909" y="548"/>
                  </a:cubicBezTo>
                  <a:cubicBezTo>
                    <a:pt x="906" y="576"/>
                    <a:pt x="904" y="608"/>
                    <a:pt x="875" y="617"/>
                  </a:cubicBezTo>
                  <a:cubicBezTo>
                    <a:pt x="906" y="646"/>
                    <a:pt x="944" y="665"/>
                    <a:pt x="986" y="674"/>
                  </a:cubicBezTo>
                  <a:cubicBezTo>
                    <a:pt x="987" y="674"/>
                    <a:pt x="988" y="675"/>
                    <a:pt x="988" y="676"/>
                  </a:cubicBezTo>
                  <a:cubicBezTo>
                    <a:pt x="1002" y="674"/>
                    <a:pt x="1015" y="662"/>
                    <a:pt x="1029" y="663"/>
                  </a:cubicBezTo>
                  <a:cubicBezTo>
                    <a:pt x="1034" y="663"/>
                    <a:pt x="1039" y="664"/>
                    <a:pt x="1045" y="665"/>
                  </a:cubicBezTo>
                  <a:cubicBezTo>
                    <a:pt x="1054" y="644"/>
                    <a:pt x="1043" y="597"/>
                    <a:pt x="1079" y="599"/>
                  </a:cubicBezTo>
                  <a:cubicBezTo>
                    <a:pt x="1079" y="599"/>
                    <a:pt x="1079" y="599"/>
                    <a:pt x="1079" y="599"/>
                  </a:cubicBezTo>
                  <a:cubicBezTo>
                    <a:pt x="1079" y="598"/>
                    <a:pt x="1081" y="597"/>
                    <a:pt x="1082" y="597"/>
                  </a:cubicBezTo>
                  <a:cubicBezTo>
                    <a:pt x="1082" y="594"/>
                    <a:pt x="1082" y="591"/>
                    <a:pt x="1083" y="589"/>
                  </a:cubicBezTo>
                  <a:cubicBezTo>
                    <a:pt x="1077" y="583"/>
                    <a:pt x="1072" y="575"/>
                    <a:pt x="1080" y="567"/>
                  </a:cubicBezTo>
                  <a:cubicBezTo>
                    <a:pt x="1087" y="559"/>
                    <a:pt x="1098" y="557"/>
                    <a:pt x="1108" y="556"/>
                  </a:cubicBezTo>
                  <a:cubicBezTo>
                    <a:pt x="1117" y="556"/>
                    <a:pt x="1129" y="557"/>
                    <a:pt x="1135" y="565"/>
                  </a:cubicBezTo>
                  <a:cubicBezTo>
                    <a:pt x="1141" y="574"/>
                    <a:pt x="1134" y="584"/>
                    <a:pt x="1127" y="591"/>
                  </a:cubicBezTo>
                  <a:cubicBezTo>
                    <a:pt x="1128" y="593"/>
                    <a:pt x="1127" y="596"/>
                    <a:pt x="1127" y="598"/>
                  </a:cubicBezTo>
                  <a:cubicBezTo>
                    <a:pt x="1127" y="600"/>
                    <a:pt x="1127" y="602"/>
                    <a:pt x="1127" y="604"/>
                  </a:cubicBezTo>
                  <a:cubicBezTo>
                    <a:pt x="1131" y="605"/>
                    <a:pt x="1135" y="607"/>
                    <a:pt x="1140" y="607"/>
                  </a:cubicBezTo>
                  <a:cubicBezTo>
                    <a:pt x="1142" y="607"/>
                    <a:pt x="1144" y="608"/>
                    <a:pt x="1144" y="610"/>
                  </a:cubicBezTo>
                  <a:cubicBezTo>
                    <a:pt x="1144" y="622"/>
                    <a:pt x="1145" y="632"/>
                    <a:pt x="1143" y="643"/>
                  </a:cubicBezTo>
                  <a:cubicBezTo>
                    <a:pt x="1156" y="646"/>
                    <a:pt x="1159" y="659"/>
                    <a:pt x="1155" y="670"/>
                  </a:cubicBezTo>
                  <a:cubicBezTo>
                    <a:pt x="1158" y="674"/>
                    <a:pt x="1161" y="679"/>
                    <a:pt x="1158" y="683"/>
                  </a:cubicBezTo>
                  <a:cubicBezTo>
                    <a:pt x="1159" y="685"/>
                    <a:pt x="1160" y="686"/>
                    <a:pt x="1161" y="688"/>
                  </a:cubicBezTo>
                  <a:close/>
                  <a:moveTo>
                    <a:pt x="1145" y="702"/>
                  </a:moveTo>
                  <a:cubicBezTo>
                    <a:pt x="1149" y="700"/>
                    <a:pt x="1155" y="695"/>
                    <a:pt x="1154" y="691"/>
                  </a:cubicBezTo>
                  <a:cubicBezTo>
                    <a:pt x="1152" y="684"/>
                    <a:pt x="1142" y="686"/>
                    <a:pt x="1137" y="687"/>
                  </a:cubicBezTo>
                  <a:cubicBezTo>
                    <a:pt x="1133" y="688"/>
                    <a:pt x="1129" y="688"/>
                    <a:pt x="1126" y="691"/>
                  </a:cubicBezTo>
                  <a:cubicBezTo>
                    <a:pt x="1123" y="694"/>
                    <a:pt x="1122" y="698"/>
                    <a:pt x="1122" y="702"/>
                  </a:cubicBezTo>
                  <a:cubicBezTo>
                    <a:pt x="1130" y="704"/>
                    <a:pt x="1138" y="706"/>
                    <a:pt x="1145" y="702"/>
                  </a:cubicBezTo>
                  <a:close/>
                  <a:moveTo>
                    <a:pt x="1152" y="680"/>
                  </a:moveTo>
                  <a:cubicBezTo>
                    <a:pt x="1152" y="678"/>
                    <a:pt x="1151" y="676"/>
                    <a:pt x="1150" y="675"/>
                  </a:cubicBezTo>
                  <a:cubicBezTo>
                    <a:pt x="1149" y="674"/>
                    <a:pt x="1148" y="673"/>
                    <a:pt x="1148" y="671"/>
                  </a:cubicBezTo>
                  <a:cubicBezTo>
                    <a:pt x="1147" y="671"/>
                    <a:pt x="1147" y="671"/>
                    <a:pt x="1147" y="671"/>
                  </a:cubicBezTo>
                  <a:cubicBezTo>
                    <a:pt x="1143" y="668"/>
                    <a:pt x="1138" y="667"/>
                    <a:pt x="1133" y="668"/>
                  </a:cubicBezTo>
                  <a:cubicBezTo>
                    <a:pt x="1123" y="670"/>
                    <a:pt x="1116" y="676"/>
                    <a:pt x="1123" y="686"/>
                  </a:cubicBezTo>
                  <a:cubicBezTo>
                    <a:pt x="1126" y="683"/>
                    <a:pt x="1131" y="681"/>
                    <a:pt x="1135" y="680"/>
                  </a:cubicBezTo>
                  <a:cubicBezTo>
                    <a:pt x="1140" y="679"/>
                    <a:pt x="1147" y="678"/>
                    <a:pt x="1152" y="680"/>
                  </a:cubicBezTo>
                  <a:close/>
                  <a:moveTo>
                    <a:pt x="1150" y="665"/>
                  </a:moveTo>
                  <a:cubicBezTo>
                    <a:pt x="1152" y="658"/>
                    <a:pt x="1150" y="650"/>
                    <a:pt x="1140" y="649"/>
                  </a:cubicBezTo>
                  <a:cubicBezTo>
                    <a:pt x="1130" y="648"/>
                    <a:pt x="1124" y="656"/>
                    <a:pt x="1122" y="665"/>
                  </a:cubicBezTo>
                  <a:cubicBezTo>
                    <a:pt x="1124" y="664"/>
                    <a:pt x="1127" y="662"/>
                    <a:pt x="1130" y="662"/>
                  </a:cubicBezTo>
                  <a:cubicBezTo>
                    <a:pt x="1137" y="661"/>
                    <a:pt x="1144" y="661"/>
                    <a:pt x="1150" y="665"/>
                  </a:cubicBezTo>
                  <a:close/>
                  <a:moveTo>
                    <a:pt x="1138" y="643"/>
                  </a:moveTo>
                  <a:cubicBezTo>
                    <a:pt x="1138" y="640"/>
                    <a:pt x="1138" y="638"/>
                    <a:pt x="1138" y="636"/>
                  </a:cubicBezTo>
                  <a:cubicBezTo>
                    <a:pt x="1112" y="641"/>
                    <a:pt x="1083" y="638"/>
                    <a:pt x="1057" y="629"/>
                  </a:cubicBezTo>
                  <a:cubicBezTo>
                    <a:pt x="1055" y="642"/>
                    <a:pt x="1054" y="658"/>
                    <a:pt x="1050" y="667"/>
                  </a:cubicBezTo>
                  <a:cubicBezTo>
                    <a:pt x="1053" y="668"/>
                    <a:pt x="1057" y="670"/>
                    <a:pt x="1060" y="672"/>
                  </a:cubicBezTo>
                  <a:cubicBezTo>
                    <a:pt x="1072" y="682"/>
                    <a:pt x="1063" y="690"/>
                    <a:pt x="1052" y="692"/>
                  </a:cubicBezTo>
                  <a:cubicBezTo>
                    <a:pt x="1051" y="697"/>
                    <a:pt x="1051" y="702"/>
                    <a:pt x="1051" y="706"/>
                  </a:cubicBezTo>
                  <a:cubicBezTo>
                    <a:pt x="1052" y="706"/>
                    <a:pt x="1053" y="706"/>
                    <a:pt x="1054" y="706"/>
                  </a:cubicBezTo>
                  <a:cubicBezTo>
                    <a:pt x="1077" y="719"/>
                    <a:pt x="1112" y="729"/>
                    <a:pt x="1136" y="714"/>
                  </a:cubicBezTo>
                  <a:cubicBezTo>
                    <a:pt x="1136" y="714"/>
                    <a:pt x="1136" y="713"/>
                    <a:pt x="1137" y="713"/>
                  </a:cubicBezTo>
                  <a:cubicBezTo>
                    <a:pt x="1137" y="713"/>
                    <a:pt x="1137" y="712"/>
                    <a:pt x="1137" y="711"/>
                  </a:cubicBezTo>
                  <a:cubicBezTo>
                    <a:pt x="1131" y="711"/>
                    <a:pt x="1124" y="710"/>
                    <a:pt x="1119" y="707"/>
                  </a:cubicBezTo>
                  <a:cubicBezTo>
                    <a:pt x="1117" y="707"/>
                    <a:pt x="1116" y="706"/>
                    <a:pt x="1116" y="704"/>
                  </a:cubicBezTo>
                  <a:cubicBezTo>
                    <a:pt x="1116" y="699"/>
                    <a:pt x="1116" y="693"/>
                    <a:pt x="1119" y="689"/>
                  </a:cubicBezTo>
                  <a:cubicBezTo>
                    <a:pt x="1112" y="682"/>
                    <a:pt x="1113" y="674"/>
                    <a:pt x="1118" y="669"/>
                  </a:cubicBezTo>
                  <a:cubicBezTo>
                    <a:pt x="1117" y="668"/>
                    <a:pt x="1116" y="667"/>
                    <a:pt x="1116" y="666"/>
                  </a:cubicBezTo>
                  <a:cubicBezTo>
                    <a:pt x="1117" y="654"/>
                    <a:pt x="1126" y="643"/>
                    <a:pt x="1138" y="643"/>
                  </a:cubicBezTo>
                  <a:close/>
                  <a:moveTo>
                    <a:pt x="1138" y="628"/>
                  </a:moveTo>
                  <a:cubicBezTo>
                    <a:pt x="1138" y="624"/>
                    <a:pt x="1137" y="619"/>
                    <a:pt x="1137" y="614"/>
                  </a:cubicBezTo>
                  <a:cubicBezTo>
                    <a:pt x="1132" y="613"/>
                    <a:pt x="1128" y="612"/>
                    <a:pt x="1124" y="611"/>
                  </a:cubicBezTo>
                  <a:cubicBezTo>
                    <a:pt x="1121" y="611"/>
                    <a:pt x="1120" y="607"/>
                    <a:pt x="1122" y="605"/>
                  </a:cubicBezTo>
                  <a:cubicBezTo>
                    <a:pt x="1122" y="602"/>
                    <a:pt x="1122" y="600"/>
                    <a:pt x="1121" y="597"/>
                  </a:cubicBezTo>
                  <a:cubicBezTo>
                    <a:pt x="1121" y="596"/>
                    <a:pt x="1121" y="596"/>
                    <a:pt x="1121" y="595"/>
                  </a:cubicBezTo>
                  <a:cubicBezTo>
                    <a:pt x="1120" y="594"/>
                    <a:pt x="1118" y="593"/>
                    <a:pt x="1119" y="591"/>
                  </a:cubicBezTo>
                  <a:cubicBezTo>
                    <a:pt x="1109" y="591"/>
                    <a:pt x="1099" y="590"/>
                    <a:pt x="1089" y="591"/>
                  </a:cubicBezTo>
                  <a:cubicBezTo>
                    <a:pt x="1088" y="593"/>
                    <a:pt x="1088" y="594"/>
                    <a:pt x="1087" y="595"/>
                  </a:cubicBezTo>
                  <a:cubicBezTo>
                    <a:pt x="1087" y="598"/>
                    <a:pt x="1086" y="600"/>
                    <a:pt x="1086" y="602"/>
                  </a:cubicBezTo>
                  <a:cubicBezTo>
                    <a:pt x="1086" y="604"/>
                    <a:pt x="1084" y="604"/>
                    <a:pt x="1083" y="604"/>
                  </a:cubicBezTo>
                  <a:cubicBezTo>
                    <a:pt x="1083" y="605"/>
                    <a:pt x="1082" y="605"/>
                    <a:pt x="1081" y="605"/>
                  </a:cubicBezTo>
                  <a:cubicBezTo>
                    <a:pt x="1081" y="605"/>
                    <a:pt x="1080" y="606"/>
                    <a:pt x="1079" y="606"/>
                  </a:cubicBezTo>
                  <a:cubicBezTo>
                    <a:pt x="1067" y="605"/>
                    <a:pt x="1062" y="613"/>
                    <a:pt x="1059" y="624"/>
                  </a:cubicBezTo>
                  <a:cubicBezTo>
                    <a:pt x="1085" y="630"/>
                    <a:pt x="1111" y="632"/>
                    <a:pt x="1138" y="628"/>
                  </a:cubicBezTo>
                  <a:close/>
                  <a:moveTo>
                    <a:pt x="1123" y="586"/>
                  </a:moveTo>
                  <a:cubicBezTo>
                    <a:pt x="1128" y="581"/>
                    <a:pt x="1134" y="573"/>
                    <a:pt x="1129" y="567"/>
                  </a:cubicBezTo>
                  <a:cubicBezTo>
                    <a:pt x="1123" y="562"/>
                    <a:pt x="1114" y="562"/>
                    <a:pt x="1107" y="563"/>
                  </a:cubicBezTo>
                  <a:cubicBezTo>
                    <a:pt x="1100" y="563"/>
                    <a:pt x="1090" y="565"/>
                    <a:pt x="1085" y="570"/>
                  </a:cubicBezTo>
                  <a:cubicBezTo>
                    <a:pt x="1079" y="575"/>
                    <a:pt x="1083" y="582"/>
                    <a:pt x="1087" y="587"/>
                  </a:cubicBezTo>
                  <a:cubicBezTo>
                    <a:pt x="1098" y="584"/>
                    <a:pt x="1112" y="582"/>
                    <a:pt x="1123" y="586"/>
                  </a:cubicBezTo>
                  <a:close/>
                  <a:moveTo>
                    <a:pt x="1126" y="742"/>
                  </a:moveTo>
                  <a:cubicBezTo>
                    <a:pt x="1132" y="736"/>
                    <a:pt x="1134" y="730"/>
                    <a:pt x="1136" y="723"/>
                  </a:cubicBezTo>
                  <a:cubicBezTo>
                    <a:pt x="1110" y="737"/>
                    <a:pt x="1074" y="726"/>
                    <a:pt x="1051" y="712"/>
                  </a:cubicBezTo>
                  <a:cubicBezTo>
                    <a:pt x="1050" y="712"/>
                    <a:pt x="1050" y="712"/>
                    <a:pt x="1050" y="712"/>
                  </a:cubicBezTo>
                  <a:cubicBezTo>
                    <a:pt x="1050" y="716"/>
                    <a:pt x="1050" y="721"/>
                    <a:pt x="1050" y="726"/>
                  </a:cubicBezTo>
                  <a:cubicBezTo>
                    <a:pt x="1052" y="740"/>
                    <a:pt x="1065" y="745"/>
                    <a:pt x="1077" y="748"/>
                  </a:cubicBezTo>
                  <a:cubicBezTo>
                    <a:pt x="1093" y="753"/>
                    <a:pt x="1114" y="756"/>
                    <a:pt x="1126" y="742"/>
                  </a:cubicBezTo>
                  <a:close/>
                  <a:moveTo>
                    <a:pt x="992" y="717"/>
                  </a:moveTo>
                  <a:cubicBezTo>
                    <a:pt x="993" y="705"/>
                    <a:pt x="993" y="692"/>
                    <a:pt x="994" y="680"/>
                  </a:cubicBezTo>
                  <a:cubicBezTo>
                    <a:pt x="992" y="680"/>
                    <a:pt x="990" y="679"/>
                    <a:pt x="988" y="679"/>
                  </a:cubicBezTo>
                  <a:cubicBezTo>
                    <a:pt x="987" y="680"/>
                    <a:pt x="986" y="680"/>
                    <a:pt x="985" y="680"/>
                  </a:cubicBezTo>
                  <a:cubicBezTo>
                    <a:pt x="941" y="673"/>
                    <a:pt x="898" y="651"/>
                    <a:pt x="866" y="619"/>
                  </a:cubicBezTo>
                  <a:cubicBezTo>
                    <a:pt x="866" y="619"/>
                    <a:pt x="866" y="619"/>
                    <a:pt x="866" y="619"/>
                  </a:cubicBezTo>
                  <a:cubicBezTo>
                    <a:pt x="863" y="619"/>
                    <a:pt x="862" y="617"/>
                    <a:pt x="863" y="615"/>
                  </a:cubicBezTo>
                  <a:cubicBezTo>
                    <a:pt x="837" y="588"/>
                    <a:pt x="810" y="541"/>
                    <a:pt x="772" y="536"/>
                  </a:cubicBezTo>
                  <a:cubicBezTo>
                    <a:pt x="761" y="539"/>
                    <a:pt x="750" y="543"/>
                    <a:pt x="739" y="545"/>
                  </a:cubicBezTo>
                  <a:cubicBezTo>
                    <a:pt x="739" y="545"/>
                    <a:pt x="739" y="545"/>
                    <a:pt x="740" y="546"/>
                  </a:cubicBezTo>
                  <a:cubicBezTo>
                    <a:pt x="765" y="565"/>
                    <a:pt x="779" y="598"/>
                    <a:pt x="788" y="627"/>
                  </a:cubicBezTo>
                  <a:cubicBezTo>
                    <a:pt x="791" y="634"/>
                    <a:pt x="793" y="642"/>
                    <a:pt x="795" y="649"/>
                  </a:cubicBezTo>
                  <a:cubicBezTo>
                    <a:pt x="795" y="650"/>
                    <a:pt x="796" y="650"/>
                    <a:pt x="796" y="651"/>
                  </a:cubicBezTo>
                  <a:cubicBezTo>
                    <a:pt x="798" y="657"/>
                    <a:pt x="799" y="663"/>
                    <a:pt x="801" y="669"/>
                  </a:cubicBezTo>
                  <a:cubicBezTo>
                    <a:pt x="802" y="669"/>
                    <a:pt x="803" y="669"/>
                    <a:pt x="804" y="670"/>
                  </a:cubicBezTo>
                  <a:cubicBezTo>
                    <a:pt x="836" y="699"/>
                    <a:pt x="878" y="711"/>
                    <a:pt x="919" y="723"/>
                  </a:cubicBezTo>
                  <a:cubicBezTo>
                    <a:pt x="939" y="729"/>
                    <a:pt x="960" y="734"/>
                    <a:pt x="980" y="741"/>
                  </a:cubicBezTo>
                  <a:cubicBezTo>
                    <a:pt x="983" y="742"/>
                    <a:pt x="988" y="746"/>
                    <a:pt x="989" y="742"/>
                  </a:cubicBezTo>
                  <a:cubicBezTo>
                    <a:pt x="990" y="734"/>
                    <a:pt x="991" y="726"/>
                    <a:pt x="992" y="717"/>
                  </a:cubicBezTo>
                  <a:close/>
                  <a:moveTo>
                    <a:pt x="940" y="442"/>
                  </a:moveTo>
                  <a:cubicBezTo>
                    <a:pt x="951" y="386"/>
                    <a:pt x="986" y="331"/>
                    <a:pt x="982" y="272"/>
                  </a:cubicBezTo>
                  <a:cubicBezTo>
                    <a:pt x="978" y="224"/>
                    <a:pt x="944" y="67"/>
                    <a:pt x="869" y="119"/>
                  </a:cubicBezTo>
                  <a:cubicBezTo>
                    <a:pt x="869" y="119"/>
                    <a:pt x="869" y="119"/>
                    <a:pt x="869" y="119"/>
                  </a:cubicBezTo>
                  <a:cubicBezTo>
                    <a:pt x="869" y="119"/>
                    <a:pt x="869" y="119"/>
                    <a:pt x="869" y="120"/>
                  </a:cubicBezTo>
                  <a:cubicBezTo>
                    <a:pt x="869" y="124"/>
                    <a:pt x="862" y="124"/>
                    <a:pt x="862" y="120"/>
                  </a:cubicBezTo>
                  <a:cubicBezTo>
                    <a:pt x="853" y="25"/>
                    <a:pt x="741" y="7"/>
                    <a:pt x="664" y="10"/>
                  </a:cubicBezTo>
                  <a:cubicBezTo>
                    <a:pt x="612" y="11"/>
                    <a:pt x="567" y="28"/>
                    <a:pt x="518" y="43"/>
                  </a:cubicBezTo>
                  <a:cubicBezTo>
                    <a:pt x="475" y="56"/>
                    <a:pt x="430" y="63"/>
                    <a:pt x="390" y="41"/>
                  </a:cubicBezTo>
                  <a:cubicBezTo>
                    <a:pt x="395" y="63"/>
                    <a:pt x="407" y="80"/>
                    <a:pt x="421" y="98"/>
                  </a:cubicBezTo>
                  <a:cubicBezTo>
                    <a:pt x="422" y="98"/>
                    <a:pt x="422" y="98"/>
                    <a:pt x="423" y="98"/>
                  </a:cubicBezTo>
                  <a:cubicBezTo>
                    <a:pt x="482" y="146"/>
                    <a:pt x="556" y="179"/>
                    <a:pt x="628" y="200"/>
                  </a:cubicBezTo>
                  <a:cubicBezTo>
                    <a:pt x="697" y="219"/>
                    <a:pt x="785" y="234"/>
                    <a:pt x="848" y="190"/>
                  </a:cubicBezTo>
                  <a:cubicBezTo>
                    <a:pt x="850" y="189"/>
                    <a:pt x="852" y="190"/>
                    <a:pt x="852" y="192"/>
                  </a:cubicBezTo>
                  <a:cubicBezTo>
                    <a:pt x="854" y="192"/>
                    <a:pt x="856" y="194"/>
                    <a:pt x="855" y="196"/>
                  </a:cubicBezTo>
                  <a:cubicBezTo>
                    <a:pt x="839" y="231"/>
                    <a:pt x="845" y="287"/>
                    <a:pt x="891" y="294"/>
                  </a:cubicBezTo>
                  <a:cubicBezTo>
                    <a:pt x="892" y="295"/>
                    <a:pt x="893" y="295"/>
                    <a:pt x="893" y="296"/>
                  </a:cubicBezTo>
                  <a:cubicBezTo>
                    <a:pt x="918" y="287"/>
                    <a:pt x="939" y="312"/>
                    <a:pt x="940" y="336"/>
                  </a:cubicBezTo>
                  <a:cubicBezTo>
                    <a:pt x="941" y="366"/>
                    <a:pt x="918" y="386"/>
                    <a:pt x="888" y="383"/>
                  </a:cubicBezTo>
                  <a:cubicBezTo>
                    <a:pt x="888" y="383"/>
                    <a:pt x="888" y="383"/>
                    <a:pt x="887" y="383"/>
                  </a:cubicBezTo>
                  <a:cubicBezTo>
                    <a:pt x="887" y="383"/>
                    <a:pt x="888" y="383"/>
                    <a:pt x="888" y="384"/>
                  </a:cubicBezTo>
                  <a:cubicBezTo>
                    <a:pt x="889" y="417"/>
                    <a:pt x="880" y="448"/>
                    <a:pt x="860" y="474"/>
                  </a:cubicBezTo>
                  <a:cubicBezTo>
                    <a:pt x="840" y="501"/>
                    <a:pt x="812" y="520"/>
                    <a:pt x="780" y="532"/>
                  </a:cubicBezTo>
                  <a:cubicBezTo>
                    <a:pt x="813" y="541"/>
                    <a:pt x="838" y="577"/>
                    <a:pt x="859" y="601"/>
                  </a:cubicBezTo>
                  <a:cubicBezTo>
                    <a:pt x="862" y="605"/>
                    <a:pt x="866" y="608"/>
                    <a:pt x="869" y="612"/>
                  </a:cubicBezTo>
                  <a:cubicBezTo>
                    <a:pt x="902" y="605"/>
                    <a:pt x="900" y="568"/>
                    <a:pt x="902" y="541"/>
                  </a:cubicBezTo>
                  <a:cubicBezTo>
                    <a:pt x="902" y="538"/>
                    <a:pt x="906" y="537"/>
                    <a:pt x="908" y="539"/>
                  </a:cubicBezTo>
                  <a:cubicBezTo>
                    <a:pt x="918" y="547"/>
                    <a:pt x="932" y="549"/>
                    <a:pt x="942" y="541"/>
                  </a:cubicBezTo>
                  <a:cubicBezTo>
                    <a:pt x="948" y="537"/>
                    <a:pt x="953" y="533"/>
                    <a:pt x="951" y="527"/>
                  </a:cubicBezTo>
                  <a:cubicBezTo>
                    <a:pt x="949" y="519"/>
                    <a:pt x="946" y="511"/>
                    <a:pt x="944" y="503"/>
                  </a:cubicBezTo>
                  <a:cubicBezTo>
                    <a:pt x="938" y="481"/>
                    <a:pt x="935" y="464"/>
                    <a:pt x="940" y="442"/>
                  </a:cubicBezTo>
                  <a:close/>
                  <a:moveTo>
                    <a:pt x="888" y="376"/>
                  </a:moveTo>
                  <a:cubicBezTo>
                    <a:pt x="914" y="378"/>
                    <a:pt x="934" y="363"/>
                    <a:pt x="933" y="336"/>
                  </a:cubicBezTo>
                  <a:cubicBezTo>
                    <a:pt x="932" y="326"/>
                    <a:pt x="929" y="315"/>
                    <a:pt x="921" y="308"/>
                  </a:cubicBezTo>
                  <a:cubicBezTo>
                    <a:pt x="912" y="301"/>
                    <a:pt x="903" y="302"/>
                    <a:pt x="892" y="303"/>
                  </a:cubicBezTo>
                  <a:cubicBezTo>
                    <a:pt x="892" y="303"/>
                    <a:pt x="891" y="303"/>
                    <a:pt x="891" y="302"/>
                  </a:cubicBezTo>
                  <a:cubicBezTo>
                    <a:pt x="890" y="302"/>
                    <a:pt x="889" y="303"/>
                    <a:pt x="888" y="303"/>
                  </a:cubicBezTo>
                  <a:cubicBezTo>
                    <a:pt x="839" y="295"/>
                    <a:pt x="829" y="234"/>
                    <a:pt x="849" y="195"/>
                  </a:cubicBezTo>
                  <a:cubicBezTo>
                    <a:pt x="789" y="243"/>
                    <a:pt x="699" y="228"/>
                    <a:pt x="631" y="209"/>
                  </a:cubicBezTo>
                  <a:cubicBezTo>
                    <a:pt x="558" y="188"/>
                    <a:pt x="480" y="156"/>
                    <a:pt x="421" y="107"/>
                  </a:cubicBezTo>
                  <a:cubicBezTo>
                    <a:pt x="398" y="188"/>
                    <a:pt x="382" y="278"/>
                    <a:pt x="401" y="362"/>
                  </a:cubicBezTo>
                  <a:cubicBezTo>
                    <a:pt x="419" y="443"/>
                    <a:pt x="471" y="516"/>
                    <a:pt x="554" y="537"/>
                  </a:cubicBezTo>
                  <a:cubicBezTo>
                    <a:pt x="669" y="568"/>
                    <a:pt x="885" y="542"/>
                    <a:pt x="881" y="384"/>
                  </a:cubicBezTo>
                  <a:cubicBezTo>
                    <a:pt x="881" y="381"/>
                    <a:pt x="883" y="380"/>
                    <a:pt x="885" y="381"/>
                  </a:cubicBezTo>
                  <a:cubicBezTo>
                    <a:pt x="885" y="379"/>
                    <a:pt x="885" y="376"/>
                    <a:pt x="888" y="376"/>
                  </a:cubicBezTo>
                  <a:close/>
                  <a:moveTo>
                    <a:pt x="822" y="1388"/>
                  </a:moveTo>
                  <a:cubicBezTo>
                    <a:pt x="848" y="1371"/>
                    <a:pt x="851" y="1342"/>
                    <a:pt x="850" y="1314"/>
                  </a:cubicBezTo>
                  <a:cubicBezTo>
                    <a:pt x="849" y="1288"/>
                    <a:pt x="848" y="1262"/>
                    <a:pt x="848" y="1236"/>
                  </a:cubicBezTo>
                  <a:cubicBezTo>
                    <a:pt x="848" y="1170"/>
                    <a:pt x="846" y="1104"/>
                    <a:pt x="842" y="1039"/>
                  </a:cubicBezTo>
                  <a:cubicBezTo>
                    <a:pt x="837" y="934"/>
                    <a:pt x="830" y="830"/>
                    <a:pt x="808" y="729"/>
                  </a:cubicBezTo>
                  <a:cubicBezTo>
                    <a:pt x="808" y="731"/>
                    <a:pt x="808" y="733"/>
                    <a:pt x="808" y="736"/>
                  </a:cubicBezTo>
                  <a:cubicBezTo>
                    <a:pt x="808" y="738"/>
                    <a:pt x="806" y="740"/>
                    <a:pt x="804" y="740"/>
                  </a:cubicBezTo>
                  <a:cubicBezTo>
                    <a:pt x="799" y="740"/>
                    <a:pt x="794" y="741"/>
                    <a:pt x="789" y="742"/>
                  </a:cubicBezTo>
                  <a:cubicBezTo>
                    <a:pt x="780" y="804"/>
                    <a:pt x="713" y="868"/>
                    <a:pt x="649" y="867"/>
                  </a:cubicBezTo>
                  <a:cubicBezTo>
                    <a:pt x="646" y="867"/>
                    <a:pt x="642" y="868"/>
                    <a:pt x="639" y="868"/>
                  </a:cubicBezTo>
                  <a:cubicBezTo>
                    <a:pt x="642" y="908"/>
                    <a:pt x="637" y="949"/>
                    <a:pt x="633" y="989"/>
                  </a:cubicBezTo>
                  <a:cubicBezTo>
                    <a:pt x="628" y="1041"/>
                    <a:pt x="622" y="1093"/>
                    <a:pt x="619" y="1145"/>
                  </a:cubicBezTo>
                  <a:cubicBezTo>
                    <a:pt x="615" y="1208"/>
                    <a:pt x="610" y="1286"/>
                    <a:pt x="641" y="1344"/>
                  </a:cubicBezTo>
                  <a:cubicBezTo>
                    <a:pt x="653" y="1368"/>
                    <a:pt x="672" y="1385"/>
                    <a:pt x="699" y="1390"/>
                  </a:cubicBezTo>
                  <a:cubicBezTo>
                    <a:pt x="720" y="1395"/>
                    <a:pt x="742" y="1397"/>
                    <a:pt x="764" y="1397"/>
                  </a:cubicBezTo>
                  <a:cubicBezTo>
                    <a:pt x="782" y="1397"/>
                    <a:pt x="807" y="1399"/>
                    <a:pt x="822" y="1388"/>
                  </a:cubicBezTo>
                  <a:close/>
                  <a:moveTo>
                    <a:pt x="786" y="734"/>
                  </a:moveTo>
                  <a:cubicBezTo>
                    <a:pt x="793" y="734"/>
                    <a:pt x="800" y="736"/>
                    <a:pt x="800" y="727"/>
                  </a:cubicBezTo>
                  <a:cubicBezTo>
                    <a:pt x="799" y="718"/>
                    <a:pt x="799" y="708"/>
                    <a:pt x="797" y="699"/>
                  </a:cubicBezTo>
                  <a:cubicBezTo>
                    <a:pt x="794" y="681"/>
                    <a:pt x="791" y="663"/>
                    <a:pt x="785" y="645"/>
                  </a:cubicBezTo>
                  <a:cubicBezTo>
                    <a:pt x="776" y="615"/>
                    <a:pt x="764" y="584"/>
                    <a:pt x="743" y="560"/>
                  </a:cubicBezTo>
                  <a:cubicBezTo>
                    <a:pt x="750" y="577"/>
                    <a:pt x="754" y="596"/>
                    <a:pt x="756" y="614"/>
                  </a:cubicBezTo>
                  <a:cubicBezTo>
                    <a:pt x="764" y="675"/>
                    <a:pt x="760" y="743"/>
                    <a:pt x="732" y="798"/>
                  </a:cubicBezTo>
                  <a:cubicBezTo>
                    <a:pt x="721" y="821"/>
                    <a:pt x="704" y="841"/>
                    <a:pt x="683" y="854"/>
                  </a:cubicBezTo>
                  <a:cubicBezTo>
                    <a:pt x="732" y="835"/>
                    <a:pt x="775" y="787"/>
                    <a:pt x="781" y="738"/>
                  </a:cubicBezTo>
                  <a:cubicBezTo>
                    <a:pt x="782" y="736"/>
                    <a:pt x="783" y="735"/>
                    <a:pt x="786" y="734"/>
                  </a:cubicBezTo>
                  <a:close/>
                  <a:moveTo>
                    <a:pt x="749" y="718"/>
                  </a:moveTo>
                  <a:cubicBezTo>
                    <a:pt x="755" y="671"/>
                    <a:pt x="758" y="611"/>
                    <a:pt x="737" y="565"/>
                  </a:cubicBezTo>
                  <a:cubicBezTo>
                    <a:pt x="745" y="592"/>
                    <a:pt x="748" y="627"/>
                    <a:pt x="724" y="643"/>
                  </a:cubicBezTo>
                  <a:cubicBezTo>
                    <a:pt x="695" y="662"/>
                    <a:pt x="663" y="636"/>
                    <a:pt x="644" y="615"/>
                  </a:cubicBezTo>
                  <a:cubicBezTo>
                    <a:pt x="644" y="615"/>
                    <a:pt x="644" y="615"/>
                    <a:pt x="644" y="615"/>
                  </a:cubicBezTo>
                  <a:cubicBezTo>
                    <a:pt x="644" y="615"/>
                    <a:pt x="644" y="616"/>
                    <a:pt x="644" y="616"/>
                  </a:cubicBezTo>
                  <a:cubicBezTo>
                    <a:pt x="647" y="657"/>
                    <a:pt x="635" y="701"/>
                    <a:pt x="631" y="742"/>
                  </a:cubicBezTo>
                  <a:cubicBezTo>
                    <a:pt x="627" y="781"/>
                    <a:pt x="621" y="824"/>
                    <a:pt x="638" y="861"/>
                  </a:cubicBezTo>
                  <a:cubicBezTo>
                    <a:pt x="642" y="861"/>
                    <a:pt x="645" y="860"/>
                    <a:pt x="649" y="860"/>
                  </a:cubicBezTo>
                  <a:cubicBezTo>
                    <a:pt x="715" y="848"/>
                    <a:pt x="740" y="776"/>
                    <a:pt x="749" y="718"/>
                  </a:cubicBezTo>
                  <a:close/>
                  <a:moveTo>
                    <a:pt x="715" y="1591"/>
                  </a:moveTo>
                  <a:cubicBezTo>
                    <a:pt x="734" y="1585"/>
                    <a:pt x="749" y="1564"/>
                    <a:pt x="744" y="1543"/>
                  </a:cubicBezTo>
                  <a:cubicBezTo>
                    <a:pt x="742" y="1536"/>
                    <a:pt x="740" y="1529"/>
                    <a:pt x="737" y="1522"/>
                  </a:cubicBezTo>
                  <a:cubicBezTo>
                    <a:pt x="737" y="1528"/>
                    <a:pt x="736" y="1534"/>
                    <a:pt x="733" y="1540"/>
                  </a:cubicBezTo>
                  <a:cubicBezTo>
                    <a:pt x="728" y="1547"/>
                    <a:pt x="720" y="1553"/>
                    <a:pt x="711" y="1552"/>
                  </a:cubicBezTo>
                  <a:cubicBezTo>
                    <a:pt x="701" y="1551"/>
                    <a:pt x="693" y="1544"/>
                    <a:pt x="690" y="1535"/>
                  </a:cubicBezTo>
                  <a:cubicBezTo>
                    <a:pt x="686" y="1526"/>
                    <a:pt x="687" y="1516"/>
                    <a:pt x="690" y="1507"/>
                  </a:cubicBezTo>
                  <a:cubicBezTo>
                    <a:pt x="683" y="1521"/>
                    <a:pt x="677" y="1536"/>
                    <a:pt x="677" y="1551"/>
                  </a:cubicBezTo>
                  <a:cubicBezTo>
                    <a:pt x="677" y="1571"/>
                    <a:pt x="691" y="1597"/>
                    <a:pt x="715" y="1591"/>
                  </a:cubicBezTo>
                  <a:close/>
                  <a:moveTo>
                    <a:pt x="714" y="1498"/>
                  </a:moveTo>
                  <a:cubicBezTo>
                    <a:pt x="742" y="1496"/>
                    <a:pt x="740" y="1428"/>
                    <a:pt x="742" y="1405"/>
                  </a:cubicBezTo>
                  <a:cubicBezTo>
                    <a:pt x="721" y="1404"/>
                    <a:pt x="700" y="1401"/>
                    <a:pt x="681" y="1394"/>
                  </a:cubicBezTo>
                  <a:cubicBezTo>
                    <a:pt x="683" y="1419"/>
                    <a:pt x="687" y="1500"/>
                    <a:pt x="714" y="1498"/>
                  </a:cubicBezTo>
                  <a:close/>
                  <a:moveTo>
                    <a:pt x="725" y="635"/>
                  </a:moveTo>
                  <a:cubicBezTo>
                    <a:pt x="746" y="611"/>
                    <a:pt x="735" y="574"/>
                    <a:pt x="725" y="549"/>
                  </a:cubicBezTo>
                  <a:cubicBezTo>
                    <a:pt x="725" y="549"/>
                    <a:pt x="725" y="549"/>
                    <a:pt x="725" y="548"/>
                  </a:cubicBezTo>
                  <a:cubicBezTo>
                    <a:pt x="720" y="549"/>
                    <a:pt x="716" y="550"/>
                    <a:pt x="711" y="551"/>
                  </a:cubicBezTo>
                  <a:cubicBezTo>
                    <a:pt x="711" y="551"/>
                    <a:pt x="711" y="552"/>
                    <a:pt x="711" y="552"/>
                  </a:cubicBezTo>
                  <a:cubicBezTo>
                    <a:pt x="721" y="634"/>
                    <a:pt x="579" y="624"/>
                    <a:pt x="602" y="555"/>
                  </a:cubicBezTo>
                  <a:cubicBezTo>
                    <a:pt x="602" y="555"/>
                    <a:pt x="602" y="555"/>
                    <a:pt x="602" y="555"/>
                  </a:cubicBezTo>
                  <a:cubicBezTo>
                    <a:pt x="584" y="553"/>
                    <a:pt x="566" y="549"/>
                    <a:pt x="549" y="544"/>
                  </a:cubicBezTo>
                  <a:cubicBezTo>
                    <a:pt x="549" y="545"/>
                    <a:pt x="549" y="545"/>
                    <a:pt x="549" y="546"/>
                  </a:cubicBezTo>
                  <a:cubicBezTo>
                    <a:pt x="524" y="585"/>
                    <a:pt x="500" y="624"/>
                    <a:pt x="493" y="670"/>
                  </a:cubicBezTo>
                  <a:cubicBezTo>
                    <a:pt x="493" y="670"/>
                    <a:pt x="492" y="670"/>
                    <a:pt x="492" y="670"/>
                  </a:cubicBezTo>
                  <a:cubicBezTo>
                    <a:pt x="490" y="695"/>
                    <a:pt x="483" y="719"/>
                    <a:pt x="478" y="743"/>
                  </a:cubicBezTo>
                  <a:cubicBezTo>
                    <a:pt x="487" y="743"/>
                    <a:pt x="496" y="744"/>
                    <a:pt x="504" y="743"/>
                  </a:cubicBezTo>
                  <a:cubicBezTo>
                    <a:pt x="508" y="742"/>
                    <a:pt x="510" y="744"/>
                    <a:pt x="509" y="748"/>
                  </a:cubicBezTo>
                  <a:cubicBezTo>
                    <a:pt x="505" y="768"/>
                    <a:pt x="498" y="795"/>
                    <a:pt x="515" y="812"/>
                  </a:cubicBezTo>
                  <a:cubicBezTo>
                    <a:pt x="532" y="828"/>
                    <a:pt x="555" y="838"/>
                    <a:pt x="576" y="848"/>
                  </a:cubicBezTo>
                  <a:cubicBezTo>
                    <a:pt x="541" y="819"/>
                    <a:pt x="527" y="768"/>
                    <a:pt x="525" y="724"/>
                  </a:cubicBezTo>
                  <a:cubicBezTo>
                    <a:pt x="521" y="667"/>
                    <a:pt x="527" y="598"/>
                    <a:pt x="562" y="551"/>
                  </a:cubicBezTo>
                  <a:cubicBezTo>
                    <a:pt x="564" y="549"/>
                    <a:pt x="567" y="550"/>
                    <a:pt x="567" y="552"/>
                  </a:cubicBezTo>
                  <a:cubicBezTo>
                    <a:pt x="567" y="552"/>
                    <a:pt x="567" y="551"/>
                    <a:pt x="567" y="551"/>
                  </a:cubicBezTo>
                  <a:cubicBezTo>
                    <a:pt x="568" y="550"/>
                    <a:pt x="570" y="551"/>
                    <a:pt x="569" y="552"/>
                  </a:cubicBezTo>
                  <a:cubicBezTo>
                    <a:pt x="563" y="561"/>
                    <a:pt x="561" y="577"/>
                    <a:pt x="558" y="587"/>
                  </a:cubicBezTo>
                  <a:cubicBezTo>
                    <a:pt x="555" y="601"/>
                    <a:pt x="552" y="616"/>
                    <a:pt x="553" y="630"/>
                  </a:cubicBezTo>
                  <a:cubicBezTo>
                    <a:pt x="556" y="659"/>
                    <a:pt x="587" y="655"/>
                    <a:pt x="605" y="643"/>
                  </a:cubicBezTo>
                  <a:cubicBezTo>
                    <a:pt x="618" y="633"/>
                    <a:pt x="630" y="621"/>
                    <a:pt x="643" y="611"/>
                  </a:cubicBezTo>
                  <a:cubicBezTo>
                    <a:pt x="643" y="610"/>
                    <a:pt x="644" y="609"/>
                    <a:pt x="646" y="610"/>
                  </a:cubicBezTo>
                  <a:cubicBezTo>
                    <a:pt x="662" y="627"/>
                    <a:pt x="701" y="661"/>
                    <a:pt x="725" y="635"/>
                  </a:cubicBezTo>
                  <a:close/>
                  <a:moveTo>
                    <a:pt x="712" y="1545"/>
                  </a:moveTo>
                  <a:cubicBezTo>
                    <a:pt x="734" y="1545"/>
                    <a:pt x="730" y="1517"/>
                    <a:pt x="724" y="1503"/>
                  </a:cubicBezTo>
                  <a:cubicBezTo>
                    <a:pt x="721" y="1505"/>
                    <a:pt x="716" y="1506"/>
                    <a:pt x="711" y="1506"/>
                  </a:cubicBezTo>
                  <a:cubicBezTo>
                    <a:pt x="706" y="1505"/>
                    <a:pt x="702" y="1503"/>
                    <a:pt x="699" y="1500"/>
                  </a:cubicBezTo>
                  <a:cubicBezTo>
                    <a:pt x="695" y="1510"/>
                    <a:pt x="691" y="1522"/>
                    <a:pt x="696" y="1533"/>
                  </a:cubicBezTo>
                  <a:cubicBezTo>
                    <a:pt x="698" y="1539"/>
                    <a:pt x="704" y="1545"/>
                    <a:pt x="712" y="1545"/>
                  </a:cubicBezTo>
                  <a:close/>
                  <a:moveTo>
                    <a:pt x="655" y="605"/>
                  </a:moveTo>
                  <a:cubicBezTo>
                    <a:pt x="687" y="604"/>
                    <a:pt x="706" y="584"/>
                    <a:pt x="705" y="552"/>
                  </a:cubicBezTo>
                  <a:cubicBezTo>
                    <a:pt x="703" y="552"/>
                    <a:pt x="700" y="553"/>
                    <a:pt x="698" y="553"/>
                  </a:cubicBezTo>
                  <a:cubicBezTo>
                    <a:pt x="669" y="557"/>
                    <a:pt x="637" y="558"/>
                    <a:pt x="606" y="555"/>
                  </a:cubicBezTo>
                  <a:cubicBezTo>
                    <a:pt x="606" y="555"/>
                    <a:pt x="606" y="556"/>
                    <a:pt x="606" y="556"/>
                  </a:cubicBezTo>
                  <a:cubicBezTo>
                    <a:pt x="600" y="587"/>
                    <a:pt x="627" y="605"/>
                    <a:pt x="655" y="605"/>
                  </a:cubicBezTo>
                  <a:close/>
                  <a:moveTo>
                    <a:pt x="638" y="1360"/>
                  </a:moveTo>
                  <a:cubicBezTo>
                    <a:pt x="638" y="1359"/>
                    <a:pt x="639" y="1359"/>
                    <a:pt x="639" y="1358"/>
                  </a:cubicBezTo>
                  <a:cubicBezTo>
                    <a:pt x="623" y="1332"/>
                    <a:pt x="616" y="1298"/>
                    <a:pt x="613" y="1269"/>
                  </a:cubicBezTo>
                  <a:cubicBezTo>
                    <a:pt x="604" y="1196"/>
                    <a:pt x="611" y="1122"/>
                    <a:pt x="619" y="1049"/>
                  </a:cubicBezTo>
                  <a:cubicBezTo>
                    <a:pt x="625" y="990"/>
                    <a:pt x="636" y="928"/>
                    <a:pt x="633" y="868"/>
                  </a:cubicBezTo>
                  <a:cubicBezTo>
                    <a:pt x="623" y="868"/>
                    <a:pt x="613" y="866"/>
                    <a:pt x="602" y="862"/>
                  </a:cubicBezTo>
                  <a:cubicBezTo>
                    <a:pt x="601" y="862"/>
                    <a:pt x="599" y="861"/>
                    <a:pt x="598" y="860"/>
                  </a:cubicBezTo>
                  <a:cubicBezTo>
                    <a:pt x="597" y="861"/>
                    <a:pt x="597" y="861"/>
                    <a:pt x="596" y="861"/>
                  </a:cubicBezTo>
                  <a:cubicBezTo>
                    <a:pt x="591" y="861"/>
                    <a:pt x="586" y="858"/>
                    <a:pt x="580" y="857"/>
                  </a:cubicBezTo>
                  <a:cubicBezTo>
                    <a:pt x="580" y="857"/>
                    <a:pt x="580" y="857"/>
                    <a:pt x="579" y="856"/>
                  </a:cubicBezTo>
                  <a:cubicBezTo>
                    <a:pt x="578" y="856"/>
                    <a:pt x="578" y="856"/>
                    <a:pt x="577" y="856"/>
                  </a:cubicBezTo>
                  <a:cubicBezTo>
                    <a:pt x="576" y="856"/>
                    <a:pt x="575" y="855"/>
                    <a:pt x="575" y="855"/>
                  </a:cubicBezTo>
                  <a:cubicBezTo>
                    <a:pt x="574" y="855"/>
                    <a:pt x="574" y="855"/>
                    <a:pt x="573" y="855"/>
                  </a:cubicBezTo>
                  <a:cubicBezTo>
                    <a:pt x="550" y="847"/>
                    <a:pt x="518" y="832"/>
                    <a:pt x="504" y="812"/>
                  </a:cubicBezTo>
                  <a:cubicBezTo>
                    <a:pt x="492" y="794"/>
                    <a:pt x="496" y="771"/>
                    <a:pt x="501" y="751"/>
                  </a:cubicBezTo>
                  <a:cubicBezTo>
                    <a:pt x="492" y="752"/>
                    <a:pt x="483" y="751"/>
                    <a:pt x="474" y="750"/>
                  </a:cubicBezTo>
                  <a:cubicBezTo>
                    <a:pt x="471" y="750"/>
                    <a:pt x="469" y="748"/>
                    <a:pt x="470" y="745"/>
                  </a:cubicBezTo>
                  <a:cubicBezTo>
                    <a:pt x="474" y="719"/>
                    <a:pt x="479" y="692"/>
                    <a:pt x="486" y="667"/>
                  </a:cubicBezTo>
                  <a:cubicBezTo>
                    <a:pt x="486" y="667"/>
                    <a:pt x="487" y="666"/>
                    <a:pt x="487" y="666"/>
                  </a:cubicBezTo>
                  <a:cubicBezTo>
                    <a:pt x="476" y="691"/>
                    <a:pt x="466" y="716"/>
                    <a:pt x="459" y="741"/>
                  </a:cubicBezTo>
                  <a:cubicBezTo>
                    <a:pt x="443" y="796"/>
                    <a:pt x="441" y="854"/>
                    <a:pt x="437" y="910"/>
                  </a:cubicBezTo>
                  <a:cubicBezTo>
                    <a:pt x="431" y="997"/>
                    <a:pt x="422" y="1083"/>
                    <a:pt x="411" y="1169"/>
                  </a:cubicBezTo>
                  <a:cubicBezTo>
                    <a:pt x="407" y="1207"/>
                    <a:pt x="403" y="1245"/>
                    <a:pt x="406" y="1283"/>
                  </a:cubicBezTo>
                  <a:cubicBezTo>
                    <a:pt x="409" y="1313"/>
                    <a:pt x="416" y="1345"/>
                    <a:pt x="445" y="1360"/>
                  </a:cubicBezTo>
                  <a:cubicBezTo>
                    <a:pt x="476" y="1376"/>
                    <a:pt x="513" y="1380"/>
                    <a:pt x="548" y="1379"/>
                  </a:cubicBezTo>
                  <a:cubicBezTo>
                    <a:pt x="576" y="1379"/>
                    <a:pt x="609" y="1376"/>
                    <a:pt x="634" y="1361"/>
                  </a:cubicBezTo>
                  <a:cubicBezTo>
                    <a:pt x="636" y="1360"/>
                    <a:pt x="637" y="1360"/>
                    <a:pt x="637" y="1361"/>
                  </a:cubicBezTo>
                  <a:cubicBezTo>
                    <a:pt x="638" y="1360"/>
                    <a:pt x="638" y="1360"/>
                    <a:pt x="638" y="1360"/>
                  </a:cubicBezTo>
                  <a:close/>
                  <a:moveTo>
                    <a:pt x="622" y="756"/>
                  </a:moveTo>
                  <a:cubicBezTo>
                    <a:pt x="626" y="711"/>
                    <a:pt x="634" y="666"/>
                    <a:pt x="639" y="621"/>
                  </a:cubicBezTo>
                  <a:cubicBezTo>
                    <a:pt x="616" y="647"/>
                    <a:pt x="574" y="678"/>
                    <a:pt x="550" y="641"/>
                  </a:cubicBezTo>
                  <a:cubicBezTo>
                    <a:pt x="542" y="630"/>
                    <a:pt x="548" y="606"/>
                    <a:pt x="551" y="594"/>
                  </a:cubicBezTo>
                  <a:cubicBezTo>
                    <a:pt x="553" y="586"/>
                    <a:pt x="554" y="576"/>
                    <a:pt x="557" y="568"/>
                  </a:cubicBezTo>
                  <a:cubicBezTo>
                    <a:pt x="531" y="617"/>
                    <a:pt x="526" y="683"/>
                    <a:pt x="532" y="736"/>
                  </a:cubicBezTo>
                  <a:cubicBezTo>
                    <a:pt x="539" y="792"/>
                    <a:pt x="568" y="859"/>
                    <a:pt x="629" y="861"/>
                  </a:cubicBezTo>
                  <a:cubicBezTo>
                    <a:pt x="623" y="853"/>
                    <a:pt x="622" y="839"/>
                    <a:pt x="621" y="830"/>
                  </a:cubicBezTo>
                  <a:cubicBezTo>
                    <a:pt x="618" y="805"/>
                    <a:pt x="620" y="781"/>
                    <a:pt x="622" y="756"/>
                  </a:cubicBezTo>
                  <a:close/>
                  <a:moveTo>
                    <a:pt x="569" y="1386"/>
                  </a:moveTo>
                  <a:cubicBezTo>
                    <a:pt x="569" y="1385"/>
                    <a:pt x="569" y="1385"/>
                    <a:pt x="569" y="1385"/>
                  </a:cubicBezTo>
                  <a:cubicBezTo>
                    <a:pt x="563" y="1386"/>
                    <a:pt x="558" y="1386"/>
                    <a:pt x="552" y="1386"/>
                  </a:cubicBezTo>
                  <a:cubicBezTo>
                    <a:pt x="534" y="1386"/>
                    <a:pt x="515" y="1386"/>
                    <a:pt x="497" y="1383"/>
                  </a:cubicBezTo>
                  <a:cubicBezTo>
                    <a:pt x="494" y="1408"/>
                    <a:pt x="499" y="1436"/>
                    <a:pt x="505" y="1460"/>
                  </a:cubicBezTo>
                  <a:cubicBezTo>
                    <a:pt x="509" y="1472"/>
                    <a:pt x="512" y="1489"/>
                    <a:pt x="524" y="1495"/>
                  </a:cubicBezTo>
                  <a:cubicBezTo>
                    <a:pt x="531" y="1499"/>
                    <a:pt x="540" y="1501"/>
                    <a:pt x="547" y="1496"/>
                  </a:cubicBezTo>
                  <a:cubicBezTo>
                    <a:pt x="547" y="1494"/>
                    <a:pt x="549" y="1493"/>
                    <a:pt x="551" y="1493"/>
                  </a:cubicBezTo>
                  <a:cubicBezTo>
                    <a:pt x="551" y="1492"/>
                    <a:pt x="551" y="1492"/>
                    <a:pt x="551" y="1492"/>
                  </a:cubicBezTo>
                  <a:cubicBezTo>
                    <a:pt x="572" y="1461"/>
                    <a:pt x="559" y="1420"/>
                    <a:pt x="569" y="1386"/>
                  </a:cubicBezTo>
                  <a:close/>
                  <a:moveTo>
                    <a:pt x="544" y="1583"/>
                  </a:moveTo>
                  <a:cubicBezTo>
                    <a:pt x="580" y="1579"/>
                    <a:pt x="569" y="1536"/>
                    <a:pt x="555" y="1510"/>
                  </a:cubicBezTo>
                  <a:cubicBezTo>
                    <a:pt x="558" y="1520"/>
                    <a:pt x="559" y="1531"/>
                    <a:pt x="555" y="1540"/>
                  </a:cubicBezTo>
                  <a:cubicBezTo>
                    <a:pt x="551" y="1548"/>
                    <a:pt x="543" y="1554"/>
                    <a:pt x="534" y="1554"/>
                  </a:cubicBezTo>
                  <a:cubicBezTo>
                    <a:pt x="524" y="1553"/>
                    <a:pt x="516" y="1548"/>
                    <a:pt x="512" y="1539"/>
                  </a:cubicBezTo>
                  <a:cubicBezTo>
                    <a:pt x="507" y="1526"/>
                    <a:pt x="511" y="1512"/>
                    <a:pt x="518" y="1501"/>
                  </a:cubicBezTo>
                  <a:cubicBezTo>
                    <a:pt x="516" y="1499"/>
                    <a:pt x="514" y="1498"/>
                    <a:pt x="513" y="1496"/>
                  </a:cubicBezTo>
                  <a:cubicBezTo>
                    <a:pt x="499" y="1527"/>
                    <a:pt x="496" y="1588"/>
                    <a:pt x="544" y="1583"/>
                  </a:cubicBezTo>
                  <a:close/>
                  <a:moveTo>
                    <a:pt x="549" y="1536"/>
                  </a:moveTo>
                  <a:cubicBezTo>
                    <a:pt x="553" y="1526"/>
                    <a:pt x="550" y="1515"/>
                    <a:pt x="546" y="1505"/>
                  </a:cubicBezTo>
                  <a:cubicBezTo>
                    <a:pt x="545" y="1505"/>
                    <a:pt x="544" y="1506"/>
                    <a:pt x="542" y="1506"/>
                  </a:cubicBezTo>
                  <a:cubicBezTo>
                    <a:pt x="534" y="1508"/>
                    <a:pt x="526" y="1506"/>
                    <a:pt x="520" y="1502"/>
                  </a:cubicBezTo>
                  <a:cubicBezTo>
                    <a:pt x="516" y="1512"/>
                    <a:pt x="513" y="1525"/>
                    <a:pt x="518" y="1535"/>
                  </a:cubicBezTo>
                  <a:cubicBezTo>
                    <a:pt x="521" y="1542"/>
                    <a:pt x="526" y="1547"/>
                    <a:pt x="534" y="1547"/>
                  </a:cubicBezTo>
                  <a:cubicBezTo>
                    <a:pt x="540" y="1547"/>
                    <a:pt x="546" y="1543"/>
                    <a:pt x="549" y="1536"/>
                  </a:cubicBezTo>
                  <a:close/>
                  <a:moveTo>
                    <a:pt x="542" y="542"/>
                  </a:moveTo>
                  <a:cubicBezTo>
                    <a:pt x="538" y="541"/>
                    <a:pt x="533" y="539"/>
                    <a:pt x="529" y="537"/>
                  </a:cubicBezTo>
                  <a:cubicBezTo>
                    <a:pt x="529" y="537"/>
                    <a:pt x="529" y="537"/>
                    <a:pt x="529" y="537"/>
                  </a:cubicBezTo>
                  <a:cubicBezTo>
                    <a:pt x="465" y="555"/>
                    <a:pt x="419" y="618"/>
                    <a:pt x="383" y="671"/>
                  </a:cubicBezTo>
                  <a:cubicBezTo>
                    <a:pt x="348" y="723"/>
                    <a:pt x="314" y="781"/>
                    <a:pt x="297" y="842"/>
                  </a:cubicBezTo>
                  <a:cubicBezTo>
                    <a:pt x="302" y="847"/>
                    <a:pt x="307" y="852"/>
                    <a:pt x="313" y="855"/>
                  </a:cubicBezTo>
                  <a:cubicBezTo>
                    <a:pt x="320" y="857"/>
                    <a:pt x="326" y="859"/>
                    <a:pt x="333" y="861"/>
                  </a:cubicBezTo>
                  <a:cubicBezTo>
                    <a:pt x="333" y="861"/>
                    <a:pt x="333" y="861"/>
                    <a:pt x="334" y="861"/>
                  </a:cubicBezTo>
                  <a:cubicBezTo>
                    <a:pt x="347" y="834"/>
                    <a:pt x="365" y="808"/>
                    <a:pt x="383" y="785"/>
                  </a:cubicBezTo>
                  <a:cubicBezTo>
                    <a:pt x="398" y="767"/>
                    <a:pt x="428" y="726"/>
                    <a:pt x="456" y="725"/>
                  </a:cubicBezTo>
                  <a:cubicBezTo>
                    <a:pt x="466" y="696"/>
                    <a:pt x="478" y="667"/>
                    <a:pt x="491" y="638"/>
                  </a:cubicBezTo>
                  <a:cubicBezTo>
                    <a:pt x="495" y="622"/>
                    <a:pt x="502" y="606"/>
                    <a:pt x="510" y="591"/>
                  </a:cubicBezTo>
                  <a:cubicBezTo>
                    <a:pt x="510" y="591"/>
                    <a:pt x="510" y="591"/>
                    <a:pt x="510" y="591"/>
                  </a:cubicBezTo>
                  <a:cubicBezTo>
                    <a:pt x="510" y="591"/>
                    <a:pt x="510" y="591"/>
                    <a:pt x="510" y="591"/>
                  </a:cubicBezTo>
                  <a:cubicBezTo>
                    <a:pt x="510" y="590"/>
                    <a:pt x="511" y="589"/>
                    <a:pt x="511" y="588"/>
                  </a:cubicBezTo>
                  <a:cubicBezTo>
                    <a:pt x="513" y="581"/>
                    <a:pt x="520" y="571"/>
                    <a:pt x="523" y="566"/>
                  </a:cubicBezTo>
                  <a:cubicBezTo>
                    <a:pt x="526" y="562"/>
                    <a:pt x="534" y="546"/>
                    <a:pt x="542" y="542"/>
                  </a:cubicBezTo>
                  <a:close/>
                  <a:moveTo>
                    <a:pt x="522" y="535"/>
                  </a:moveTo>
                  <a:cubicBezTo>
                    <a:pt x="519" y="533"/>
                    <a:pt x="515" y="532"/>
                    <a:pt x="512" y="530"/>
                  </a:cubicBezTo>
                  <a:cubicBezTo>
                    <a:pt x="357" y="453"/>
                    <a:pt x="372" y="241"/>
                    <a:pt x="417" y="103"/>
                  </a:cubicBezTo>
                  <a:cubicBezTo>
                    <a:pt x="416" y="102"/>
                    <a:pt x="416" y="102"/>
                    <a:pt x="416" y="101"/>
                  </a:cubicBezTo>
                  <a:cubicBezTo>
                    <a:pt x="414" y="98"/>
                    <a:pt x="411" y="96"/>
                    <a:pt x="409" y="93"/>
                  </a:cubicBezTo>
                  <a:cubicBezTo>
                    <a:pt x="376" y="113"/>
                    <a:pt x="362" y="155"/>
                    <a:pt x="355" y="190"/>
                  </a:cubicBezTo>
                  <a:cubicBezTo>
                    <a:pt x="347" y="225"/>
                    <a:pt x="341" y="262"/>
                    <a:pt x="345" y="298"/>
                  </a:cubicBezTo>
                  <a:cubicBezTo>
                    <a:pt x="351" y="342"/>
                    <a:pt x="363" y="386"/>
                    <a:pt x="370" y="430"/>
                  </a:cubicBezTo>
                  <a:cubicBezTo>
                    <a:pt x="374" y="463"/>
                    <a:pt x="376" y="498"/>
                    <a:pt x="362" y="528"/>
                  </a:cubicBezTo>
                  <a:cubicBezTo>
                    <a:pt x="377" y="531"/>
                    <a:pt x="391" y="530"/>
                    <a:pt x="405" y="522"/>
                  </a:cubicBezTo>
                  <a:cubicBezTo>
                    <a:pt x="407" y="520"/>
                    <a:pt x="411" y="522"/>
                    <a:pt x="411" y="525"/>
                  </a:cubicBezTo>
                  <a:cubicBezTo>
                    <a:pt x="409" y="550"/>
                    <a:pt x="412" y="578"/>
                    <a:pt x="435" y="593"/>
                  </a:cubicBezTo>
                  <a:cubicBezTo>
                    <a:pt x="443" y="584"/>
                    <a:pt x="452" y="576"/>
                    <a:pt x="461" y="568"/>
                  </a:cubicBezTo>
                  <a:cubicBezTo>
                    <a:pt x="478" y="553"/>
                    <a:pt x="499" y="538"/>
                    <a:pt x="522" y="535"/>
                  </a:cubicBezTo>
                  <a:close/>
                  <a:moveTo>
                    <a:pt x="394" y="934"/>
                  </a:moveTo>
                  <a:cubicBezTo>
                    <a:pt x="397" y="926"/>
                    <a:pt x="383" y="922"/>
                    <a:pt x="377" y="919"/>
                  </a:cubicBezTo>
                  <a:cubicBezTo>
                    <a:pt x="368" y="913"/>
                    <a:pt x="358" y="908"/>
                    <a:pt x="349" y="902"/>
                  </a:cubicBezTo>
                  <a:cubicBezTo>
                    <a:pt x="344" y="900"/>
                    <a:pt x="311" y="877"/>
                    <a:pt x="306" y="881"/>
                  </a:cubicBezTo>
                  <a:cubicBezTo>
                    <a:pt x="305" y="881"/>
                    <a:pt x="305" y="881"/>
                    <a:pt x="305" y="881"/>
                  </a:cubicBezTo>
                  <a:cubicBezTo>
                    <a:pt x="305" y="884"/>
                    <a:pt x="302" y="884"/>
                    <a:pt x="300" y="883"/>
                  </a:cubicBezTo>
                  <a:cubicBezTo>
                    <a:pt x="300" y="882"/>
                    <a:pt x="299" y="882"/>
                    <a:pt x="298" y="881"/>
                  </a:cubicBezTo>
                  <a:cubicBezTo>
                    <a:pt x="294" y="887"/>
                    <a:pt x="290" y="894"/>
                    <a:pt x="283" y="896"/>
                  </a:cubicBezTo>
                  <a:cubicBezTo>
                    <a:pt x="279" y="898"/>
                    <a:pt x="275" y="897"/>
                    <a:pt x="271" y="896"/>
                  </a:cubicBezTo>
                  <a:cubicBezTo>
                    <a:pt x="299" y="912"/>
                    <a:pt x="327" y="928"/>
                    <a:pt x="354" y="945"/>
                  </a:cubicBezTo>
                  <a:cubicBezTo>
                    <a:pt x="355" y="946"/>
                    <a:pt x="356" y="947"/>
                    <a:pt x="356" y="949"/>
                  </a:cubicBezTo>
                  <a:cubicBezTo>
                    <a:pt x="341" y="998"/>
                    <a:pt x="312" y="1041"/>
                    <a:pt x="296" y="1089"/>
                  </a:cubicBezTo>
                  <a:cubicBezTo>
                    <a:pt x="295" y="1090"/>
                    <a:pt x="293" y="1092"/>
                    <a:pt x="291" y="1091"/>
                  </a:cubicBezTo>
                  <a:cubicBezTo>
                    <a:pt x="197" y="1062"/>
                    <a:pt x="104" y="1012"/>
                    <a:pt x="30" y="946"/>
                  </a:cubicBezTo>
                  <a:cubicBezTo>
                    <a:pt x="29" y="945"/>
                    <a:pt x="29" y="943"/>
                    <a:pt x="29" y="942"/>
                  </a:cubicBezTo>
                  <a:cubicBezTo>
                    <a:pt x="33" y="935"/>
                    <a:pt x="38" y="929"/>
                    <a:pt x="43" y="923"/>
                  </a:cubicBezTo>
                  <a:cubicBezTo>
                    <a:pt x="41" y="922"/>
                    <a:pt x="39" y="922"/>
                    <a:pt x="37" y="921"/>
                  </a:cubicBezTo>
                  <a:cubicBezTo>
                    <a:pt x="28" y="934"/>
                    <a:pt x="18" y="947"/>
                    <a:pt x="13" y="962"/>
                  </a:cubicBezTo>
                  <a:cubicBezTo>
                    <a:pt x="9" y="973"/>
                    <a:pt x="8" y="977"/>
                    <a:pt x="19" y="983"/>
                  </a:cubicBezTo>
                  <a:cubicBezTo>
                    <a:pt x="25" y="986"/>
                    <a:pt x="31" y="990"/>
                    <a:pt x="37" y="993"/>
                  </a:cubicBezTo>
                  <a:cubicBezTo>
                    <a:pt x="66" y="1009"/>
                    <a:pt x="95" y="1025"/>
                    <a:pt x="124" y="1042"/>
                  </a:cubicBezTo>
                  <a:cubicBezTo>
                    <a:pt x="182" y="1074"/>
                    <a:pt x="240" y="1106"/>
                    <a:pt x="302" y="1130"/>
                  </a:cubicBezTo>
                  <a:cubicBezTo>
                    <a:pt x="313" y="1134"/>
                    <a:pt x="386" y="952"/>
                    <a:pt x="394" y="934"/>
                  </a:cubicBezTo>
                  <a:close/>
                  <a:moveTo>
                    <a:pt x="347" y="953"/>
                  </a:moveTo>
                  <a:cubicBezTo>
                    <a:pt x="349" y="947"/>
                    <a:pt x="337" y="943"/>
                    <a:pt x="334" y="941"/>
                  </a:cubicBezTo>
                  <a:cubicBezTo>
                    <a:pt x="308" y="926"/>
                    <a:pt x="283" y="911"/>
                    <a:pt x="257" y="896"/>
                  </a:cubicBezTo>
                  <a:cubicBezTo>
                    <a:pt x="230" y="882"/>
                    <a:pt x="203" y="868"/>
                    <a:pt x="176" y="855"/>
                  </a:cubicBezTo>
                  <a:cubicBezTo>
                    <a:pt x="160" y="847"/>
                    <a:pt x="145" y="840"/>
                    <a:pt x="129" y="834"/>
                  </a:cubicBezTo>
                  <a:cubicBezTo>
                    <a:pt x="122" y="831"/>
                    <a:pt x="115" y="825"/>
                    <a:pt x="109" y="833"/>
                  </a:cubicBezTo>
                  <a:cubicBezTo>
                    <a:pt x="106" y="837"/>
                    <a:pt x="105" y="839"/>
                    <a:pt x="102" y="842"/>
                  </a:cubicBezTo>
                  <a:cubicBezTo>
                    <a:pt x="102" y="843"/>
                    <a:pt x="102" y="843"/>
                    <a:pt x="101" y="843"/>
                  </a:cubicBezTo>
                  <a:cubicBezTo>
                    <a:pt x="89" y="873"/>
                    <a:pt x="75" y="901"/>
                    <a:pt x="55" y="926"/>
                  </a:cubicBezTo>
                  <a:cubicBezTo>
                    <a:pt x="54" y="927"/>
                    <a:pt x="52" y="927"/>
                    <a:pt x="50" y="927"/>
                  </a:cubicBezTo>
                  <a:cubicBezTo>
                    <a:pt x="49" y="926"/>
                    <a:pt x="48" y="925"/>
                    <a:pt x="46" y="925"/>
                  </a:cubicBezTo>
                  <a:cubicBezTo>
                    <a:pt x="41" y="931"/>
                    <a:pt x="34" y="941"/>
                    <a:pt x="39" y="946"/>
                  </a:cubicBezTo>
                  <a:cubicBezTo>
                    <a:pt x="44" y="950"/>
                    <a:pt x="49" y="954"/>
                    <a:pt x="54" y="958"/>
                  </a:cubicBezTo>
                  <a:cubicBezTo>
                    <a:pt x="67" y="969"/>
                    <a:pt x="81" y="979"/>
                    <a:pt x="96" y="989"/>
                  </a:cubicBezTo>
                  <a:cubicBezTo>
                    <a:pt x="121" y="1005"/>
                    <a:pt x="147" y="1021"/>
                    <a:pt x="174" y="1035"/>
                  </a:cubicBezTo>
                  <a:cubicBezTo>
                    <a:pt x="204" y="1051"/>
                    <a:pt x="235" y="1065"/>
                    <a:pt x="268" y="1076"/>
                  </a:cubicBezTo>
                  <a:cubicBezTo>
                    <a:pt x="271" y="1077"/>
                    <a:pt x="289" y="1086"/>
                    <a:pt x="291" y="1080"/>
                  </a:cubicBezTo>
                  <a:cubicBezTo>
                    <a:pt x="294" y="1074"/>
                    <a:pt x="296" y="1067"/>
                    <a:pt x="299" y="1061"/>
                  </a:cubicBezTo>
                  <a:cubicBezTo>
                    <a:pt x="304" y="1049"/>
                    <a:pt x="309" y="1038"/>
                    <a:pt x="314" y="1027"/>
                  </a:cubicBezTo>
                  <a:cubicBezTo>
                    <a:pt x="322" y="1013"/>
                    <a:pt x="329" y="998"/>
                    <a:pt x="336" y="983"/>
                  </a:cubicBezTo>
                  <a:cubicBezTo>
                    <a:pt x="340" y="973"/>
                    <a:pt x="344" y="963"/>
                    <a:pt x="347" y="953"/>
                  </a:cubicBezTo>
                  <a:close/>
                  <a:moveTo>
                    <a:pt x="324" y="881"/>
                  </a:moveTo>
                  <a:cubicBezTo>
                    <a:pt x="326" y="876"/>
                    <a:pt x="329" y="872"/>
                    <a:pt x="331" y="867"/>
                  </a:cubicBezTo>
                  <a:cubicBezTo>
                    <a:pt x="318" y="866"/>
                    <a:pt x="301" y="859"/>
                    <a:pt x="295" y="847"/>
                  </a:cubicBezTo>
                  <a:cubicBezTo>
                    <a:pt x="295" y="848"/>
                    <a:pt x="295" y="848"/>
                    <a:pt x="295" y="849"/>
                  </a:cubicBezTo>
                  <a:cubicBezTo>
                    <a:pt x="294" y="851"/>
                    <a:pt x="290" y="851"/>
                    <a:pt x="290" y="849"/>
                  </a:cubicBezTo>
                  <a:cubicBezTo>
                    <a:pt x="279" y="858"/>
                    <a:pt x="271" y="871"/>
                    <a:pt x="264" y="883"/>
                  </a:cubicBezTo>
                  <a:cubicBezTo>
                    <a:pt x="269" y="888"/>
                    <a:pt x="277" y="894"/>
                    <a:pt x="284" y="889"/>
                  </a:cubicBezTo>
                  <a:cubicBezTo>
                    <a:pt x="288" y="886"/>
                    <a:pt x="291" y="881"/>
                    <a:pt x="294" y="876"/>
                  </a:cubicBezTo>
                  <a:cubicBezTo>
                    <a:pt x="294" y="876"/>
                    <a:pt x="294" y="875"/>
                    <a:pt x="294" y="875"/>
                  </a:cubicBezTo>
                  <a:cubicBezTo>
                    <a:pt x="294" y="875"/>
                    <a:pt x="295" y="874"/>
                    <a:pt x="295" y="874"/>
                  </a:cubicBezTo>
                  <a:cubicBezTo>
                    <a:pt x="296" y="873"/>
                    <a:pt x="297" y="872"/>
                    <a:pt x="298" y="870"/>
                  </a:cubicBezTo>
                  <a:cubicBezTo>
                    <a:pt x="300" y="867"/>
                    <a:pt x="304" y="870"/>
                    <a:pt x="303" y="873"/>
                  </a:cubicBezTo>
                  <a:cubicBezTo>
                    <a:pt x="302" y="874"/>
                    <a:pt x="302" y="874"/>
                    <a:pt x="302" y="875"/>
                  </a:cubicBezTo>
                  <a:cubicBezTo>
                    <a:pt x="302" y="876"/>
                    <a:pt x="303" y="876"/>
                    <a:pt x="303" y="877"/>
                  </a:cubicBezTo>
                  <a:cubicBezTo>
                    <a:pt x="303" y="877"/>
                    <a:pt x="304" y="877"/>
                    <a:pt x="304" y="878"/>
                  </a:cubicBezTo>
                  <a:cubicBezTo>
                    <a:pt x="308" y="874"/>
                    <a:pt x="317" y="878"/>
                    <a:pt x="324" y="881"/>
                  </a:cubicBezTo>
                  <a:close/>
                  <a:moveTo>
                    <a:pt x="266" y="893"/>
                  </a:moveTo>
                  <a:cubicBezTo>
                    <a:pt x="263" y="891"/>
                    <a:pt x="260" y="888"/>
                    <a:pt x="258" y="886"/>
                  </a:cubicBezTo>
                  <a:cubicBezTo>
                    <a:pt x="257" y="885"/>
                    <a:pt x="257" y="883"/>
                    <a:pt x="257" y="882"/>
                  </a:cubicBezTo>
                  <a:cubicBezTo>
                    <a:pt x="262" y="874"/>
                    <a:pt x="267" y="865"/>
                    <a:pt x="273" y="858"/>
                  </a:cubicBezTo>
                  <a:cubicBezTo>
                    <a:pt x="242" y="844"/>
                    <a:pt x="211" y="830"/>
                    <a:pt x="179" y="816"/>
                  </a:cubicBezTo>
                  <a:cubicBezTo>
                    <a:pt x="164" y="809"/>
                    <a:pt x="149" y="802"/>
                    <a:pt x="133" y="795"/>
                  </a:cubicBezTo>
                  <a:cubicBezTo>
                    <a:pt x="123" y="791"/>
                    <a:pt x="116" y="787"/>
                    <a:pt x="109" y="799"/>
                  </a:cubicBezTo>
                  <a:cubicBezTo>
                    <a:pt x="105" y="806"/>
                    <a:pt x="102" y="813"/>
                    <a:pt x="99" y="820"/>
                  </a:cubicBezTo>
                  <a:cubicBezTo>
                    <a:pt x="98" y="822"/>
                    <a:pt x="96" y="822"/>
                    <a:pt x="95" y="822"/>
                  </a:cubicBezTo>
                  <a:cubicBezTo>
                    <a:pt x="94" y="825"/>
                    <a:pt x="93" y="827"/>
                    <a:pt x="92" y="831"/>
                  </a:cubicBezTo>
                  <a:cubicBezTo>
                    <a:pt x="95" y="831"/>
                    <a:pt x="98" y="832"/>
                    <a:pt x="100" y="832"/>
                  </a:cubicBezTo>
                  <a:cubicBezTo>
                    <a:pt x="101" y="832"/>
                    <a:pt x="101" y="832"/>
                    <a:pt x="102" y="833"/>
                  </a:cubicBezTo>
                  <a:cubicBezTo>
                    <a:pt x="104" y="829"/>
                    <a:pt x="107" y="825"/>
                    <a:pt x="110" y="821"/>
                  </a:cubicBezTo>
                  <a:cubicBezTo>
                    <a:pt x="110" y="821"/>
                    <a:pt x="112" y="820"/>
                    <a:pt x="113" y="821"/>
                  </a:cubicBezTo>
                  <a:cubicBezTo>
                    <a:pt x="166" y="840"/>
                    <a:pt x="216" y="865"/>
                    <a:pt x="266" y="893"/>
                  </a:cubicBezTo>
                  <a:close/>
                  <a:moveTo>
                    <a:pt x="95" y="839"/>
                  </a:moveTo>
                  <a:cubicBezTo>
                    <a:pt x="94" y="838"/>
                    <a:pt x="92" y="838"/>
                    <a:pt x="91" y="838"/>
                  </a:cubicBezTo>
                  <a:cubicBezTo>
                    <a:pt x="89" y="840"/>
                    <a:pt x="85" y="840"/>
                    <a:pt x="85" y="836"/>
                  </a:cubicBezTo>
                  <a:cubicBezTo>
                    <a:pt x="85" y="836"/>
                    <a:pt x="85" y="836"/>
                    <a:pt x="85" y="836"/>
                  </a:cubicBezTo>
                  <a:cubicBezTo>
                    <a:pt x="81" y="834"/>
                    <a:pt x="78" y="833"/>
                    <a:pt x="74" y="831"/>
                  </a:cubicBezTo>
                  <a:cubicBezTo>
                    <a:pt x="67" y="828"/>
                    <a:pt x="70" y="827"/>
                    <a:pt x="67" y="833"/>
                  </a:cubicBezTo>
                  <a:cubicBezTo>
                    <a:pt x="63" y="838"/>
                    <a:pt x="59" y="844"/>
                    <a:pt x="56" y="850"/>
                  </a:cubicBezTo>
                  <a:cubicBezTo>
                    <a:pt x="43" y="869"/>
                    <a:pt x="31" y="889"/>
                    <a:pt x="21" y="909"/>
                  </a:cubicBezTo>
                  <a:cubicBezTo>
                    <a:pt x="21" y="909"/>
                    <a:pt x="21" y="909"/>
                    <a:pt x="21" y="909"/>
                  </a:cubicBezTo>
                  <a:cubicBezTo>
                    <a:pt x="25" y="911"/>
                    <a:pt x="29" y="912"/>
                    <a:pt x="33" y="914"/>
                  </a:cubicBezTo>
                  <a:cubicBezTo>
                    <a:pt x="33" y="914"/>
                    <a:pt x="33" y="913"/>
                    <a:pt x="33" y="913"/>
                  </a:cubicBezTo>
                  <a:cubicBezTo>
                    <a:pt x="36" y="910"/>
                    <a:pt x="40" y="913"/>
                    <a:pt x="40" y="916"/>
                  </a:cubicBezTo>
                  <a:cubicBezTo>
                    <a:pt x="42" y="917"/>
                    <a:pt x="43" y="917"/>
                    <a:pt x="45" y="917"/>
                  </a:cubicBezTo>
                  <a:cubicBezTo>
                    <a:pt x="55" y="921"/>
                    <a:pt x="63" y="904"/>
                    <a:pt x="68" y="896"/>
                  </a:cubicBezTo>
                  <a:cubicBezTo>
                    <a:pt x="79" y="877"/>
                    <a:pt x="87" y="858"/>
                    <a:pt x="95" y="83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76"/>
            <p:cNvSpPr/>
            <p:nvPr/>
          </p:nvSpPr>
          <p:spPr bwMode="auto">
            <a:xfrm>
              <a:off x="2453" y="958"/>
              <a:ext cx="57" cy="107"/>
            </a:xfrm>
            <a:custGeom>
              <a:avLst/>
              <a:gdLst>
                <a:gd name="T0" fmla="*/ 7 w 24"/>
                <a:gd name="T1" fmla="*/ 2 h 45"/>
                <a:gd name="T2" fmla="*/ 24 w 24"/>
                <a:gd name="T3" fmla="*/ 24 h 45"/>
                <a:gd name="T4" fmla="*/ 11 w 24"/>
                <a:gd name="T5" fmla="*/ 43 h 45"/>
                <a:gd name="T6" fmla="*/ 7 w 24"/>
                <a:gd name="T7" fmla="*/ 39 h 45"/>
                <a:gd name="T8" fmla="*/ 18 w 24"/>
                <a:gd name="T9" fmla="*/ 24 h 45"/>
                <a:gd name="T10" fmla="*/ 4 w 24"/>
                <a:gd name="T11" fmla="*/ 7 h 45"/>
                <a:gd name="T12" fmla="*/ 7 w 24"/>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24" h="45">
                  <a:moveTo>
                    <a:pt x="7" y="2"/>
                  </a:moveTo>
                  <a:cubicBezTo>
                    <a:pt x="14" y="7"/>
                    <a:pt x="24" y="14"/>
                    <a:pt x="24" y="24"/>
                  </a:cubicBezTo>
                  <a:cubicBezTo>
                    <a:pt x="23" y="32"/>
                    <a:pt x="17" y="38"/>
                    <a:pt x="11" y="43"/>
                  </a:cubicBezTo>
                  <a:cubicBezTo>
                    <a:pt x="8" y="45"/>
                    <a:pt x="5" y="41"/>
                    <a:pt x="7" y="39"/>
                  </a:cubicBezTo>
                  <a:cubicBezTo>
                    <a:pt x="12" y="35"/>
                    <a:pt x="18" y="30"/>
                    <a:pt x="18" y="24"/>
                  </a:cubicBezTo>
                  <a:cubicBezTo>
                    <a:pt x="17" y="16"/>
                    <a:pt x="9" y="11"/>
                    <a:pt x="4" y="7"/>
                  </a:cubicBezTo>
                  <a:cubicBezTo>
                    <a:pt x="0" y="5"/>
                    <a:pt x="3"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77"/>
            <p:cNvSpPr>
              <a:spLocks noEditPoints="1"/>
            </p:cNvSpPr>
            <p:nvPr/>
          </p:nvSpPr>
          <p:spPr bwMode="auto">
            <a:xfrm>
              <a:off x="2100" y="1077"/>
              <a:ext cx="218" cy="158"/>
            </a:xfrm>
            <a:custGeom>
              <a:avLst/>
              <a:gdLst>
                <a:gd name="T0" fmla="*/ 80 w 92"/>
                <a:gd name="T1" fmla="*/ 22 h 67"/>
                <a:gd name="T2" fmla="*/ 52 w 92"/>
                <a:gd name="T3" fmla="*/ 64 h 67"/>
                <a:gd name="T4" fmla="*/ 5 w 92"/>
                <a:gd name="T5" fmla="*/ 40 h 67"/>
                <a:gd name="T6" fmla="*/ 33 w 92"/>
                <a:gd name="T7" fmla="*/ 9 h 67"/>
                <a:gd name="T8" fmla="*/ 80 w 92"/>
                <a:gd name="T9" fmla="*/ 22 h 67"/>
                <a:gd name="T10" fmla="*/ 50 w 92"/>
                <a:gd name="T11" fmla="*/ 58 h 67"/>
                <a:gd name="T12" fmla="*/ 74 w 92"/>
                <a:gd name="T13" fmla="*/ 23 h 67"/>
                <a:gd name="T14" fmla="*/ 33 w 92"/>
                <a:gd name="T15" fmla="*/ 16 h 67"/>
                <a:gd name="T16" fmla="*/ 29 w 92"/>
                <a:gd name="T17" fmla="*/ 14 h 67"/>
                <a:gd name="T18" fmla="*/ 11 w 92"/>
                <a:gd name="T19" fmla="*/ 40 h 67"/>
                <a:gd name="T20" fmla="*/ 50 w 92"/>
                <a:gd name="T21"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7">
                  <a:moveTo>
                    <a:pt x="80" y="22"/>
                  </a:moveTo>
                  <a:cubicBezTo>
                    <a:pt x="92" y="42"/>
                    <a:pt x="72" y="60"/>
                    <a:pt x="52" y="64"/>
                  </a:cubicBezTo>
                  <a:cubicBezTo>
                    <a:pt x="34" y="67"/>
                    <a:pt x="10" y="60"/>
                    <a:pt x="5" y="40"/>
                  </a:cubicBezTo>
                  <a:cubicBezTo>
                    <a:pt x="0" y="21"/>
                    <a:pt x="16" y="11"/>
                    <a:pt x="33" y="9"/>
                  </a:cubicBezTo>
                  <a:cubicBezTo>
                    <a:pt x="48" y="0"/>
                    <a:pt x="71" y="7"/>
                    <a:pt x="80" y="22"/>
                  </a:cubicBezTo>
                  <a:close/>
                  <a:moveTo>
                    <a:pt x="50" y="58"/>
                  </a:moveTo>
                  <a:cubicBezTo>
                    <a:pt x="65" y="54"/>
                    <a:pt x="87" y="41"/>
                    <a:pt x="74" y="23"/>
                  </a:cubicBezTo>
                  <a:cubicBezTo>
                    <a:pt x="63" y="10"/>
                    <a:pt x="47" y="10"/>
                    <a:pt x="33" y="16"/>
                  </a:cubicBezTo>
                  <a:cubicBezTo>
                    <a:pt x="31" y="17"/>
                    <a:pt x="29" y="15"/>
                    <a:pt x="29" y="14"/>
                  </a:cubicBezTo>
                  <a:cubicBezTo>
                    <a:pt x="17" y="18"/>
                    <a:pt x="6" y="26"/>
                    <a:pt x="11" y="40"/>
                  </a:cubicBezTo>
                  <a:cubicBezTo>
                    <a:pt x="17" y="55"/>
                    <a:pt x="36" y="61"/>
                    <a:pt x="50" y="5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78"/>
            <p:cNvSpPr/>
            <p:nvPr/>
          </p:nvSpPr>
          <p:spPr bwMode="auto">
            <a:xfrm>
              <a:off x="2136" y="845"/>
              <a:ext cx="78" cy="66"/>
            </a:xfrm>
            <a:custGeom>
              <a:avLst/>
              <a:gdLst>
                <a:gd name="T0" fmla="*/ 23 w 33"/>
                <a:gd name="T1" fmla="*/ 6 h 28"/>
                <a:gd name="T2" fmla="*/ 33 w 33"/>
                <a:gd name="T3" fmla="*/ 23 h 28"/>
                <a:gd name="T4" fmla="*/ 27 w 33"/>
                <a:gd name="T5" fmla="*/ 25 h 28"/>
                <a:gd name="T6" fmla="*/ 19 w 33"/>
                <a:gd name="T7" fmla="*/ 10 h 28"/>
                <a:gd name="T8" fmla="*/ 3 w 33"/>
                <a:gd name="T9" fmla="*/ 4 h 28"/>
                <a:gd name="T10" fmla="*/ 3 w 33"/>
                <a:gd name="T11" fmla="*/ 0 h 28"/>
                <a:gd name="T12" fmla="*/ 23 w 33"/>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23" y="6"/>
                  </a:moveTo>
                  <a:cubicBezTo>
                    <a:pt x="28" y="10"/>
                    <a:pt x="33" y="17"/>
                    <a:pt x="33" y="23"/>
                  </a:cubicBezTo>
                  <a:cubicBezTo>
                    <a:pt x="33" y="26"/>
                    <a:pt x="29" y="28"/>
                    <a:pt x="27" y="25"/>
                  </a:cubicBezTo>
                  <a:cubicBezTo>
                    <a:pt x="25" y="20"/>
                    <a:pt x="24" y="14"/>
                    <a:pt x="19" y="10"/>
                  </a:cubicBezTo>
                  <a:cubicBezTo>
                    <a:pt x="14" y="7"/>
                    <a:pt x="9" y="5"/>
                    <a:pt x="3" y="4"/>
                  </a:cubicBezTo>
                  <a:cubicBezTo>
                    <a:pt x="0" y="4"/>
                    <a:pt x="0" y="0"/>
                    <a:pt x="3" y="0"/>
                  </a:cubicBezTo>
                  <a:cubicBezTo>
                    <a:pt x="10" y="0"/>
                    <a:pt x="18" y="1"/>
                    <a:pt x="23"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79"/>
            <p:cNvSpPr>
              <a:spLocks noEditPoints="1"/>
            </p:cNvSpPr>
            <p:nvPr/>
          </p:nvSpPr>
          <p:spPr bwMode="auto">
            <a:xfrm>
              <a:off x="2065" y="930"/>
              <a:ext cx="106" cy="102"/>
            </a:xfrm>
            <a:custGeom>
              <a:avLst/>
              <a:gdLst>
                <a:gd name="T0" fmla="*/ 44 w 45"/>
                <a:gd name="T1" fmla="*/ 24 h 43"/>
                <a:gd name="T2" fmla="*/ 23 w 45"/>
                <a:gd name="T3" fmla="*/ 41 h 43"/>
                <a:gd name="T4" fmla="*/ 2 w 45"/>
                <a:gd name="T5" fmla="*/ 18 h 43"/>
                <a:gd name="T6" fmla="*/ 18 w 45"/>
                <a:gd name="T7" fmla="*/ 2 h 43"/>
                <a:gd name="T8" fmla="*/ 21 w 45"/>
                <a:gd name="T9" fmla="*/ 1 h 43"/>
                <a:gd name="T10" fmla="*/ 44 w 45"/>
                <a:gd name="T11" fmla="*/ 24 h 43"/>
                <a:gd name="T12" fmla="*/ 38 w 45"/>
                <a:gd name="T13" fmla="*/ 27 h 43"/>
                <a:gd name="T14" fmla="*/ 36 w 45"/>
                <a:gd name="T15" fmla="*/ 28 h 43"/>
                <a:gd name="T16" fmla="*/ 33 w 45"/>
                <a:gd name="T17" fmla="*/ 32 h 43"/>
                <a:gd name="T18" fmla="*/ 32 w 45"/>
                <a:gd name="T19" fmla="*/ 33 h 43"/>
                <a:gd name="T20" fmla="*/ 31 w 45"/>
                <a:gd name="T21" fmla="*/ 34 h 43"/>
                <a:gd name="T22" fmla="*/ 38 w 45"/>
                <a:gd name="T23" fmla="*/ 27 h 43"/>
                <a:gd name="T24" fmla="*/ 14 w 45"/>
                <a:gd name="T25" fmla="*/ 8 h 43"/>
                <a:gd name="T26" fmla="*/ 23 w 45"/>
                <a:gd name="T27" fmla="*/ 7 h 43"/>
                <a:gd name="T28" fmla="*/ 19 w 45"/>
                <a:gd name="T29" fmla="*/ 6 h 43"/>
                <a:gd name="T30" fmla="*/ 19 w 45"/>
                <a:gd name="T31" fmla="*/ 6 h 43"/>
                <a:gd name="T32" fmla="*/ 14 w 45"/>
                <a:gd name="T33" fmla="*/ 8 h 43"/>
                <a:gd name="T34" fmla="*/ 18 w 45"/>
                <a:gd name="T35" fmla="*/ 34 h 43"/>
                <a:gd name="T36" fmla="*/ 16 w 45"/>
                <a:gd name="T37" fmla="*/ 31 h 43"/>
                <a:gd name="T38" fmla="*/ 14 w 45"/>
                <a:gd name="T39" fmla="*/ 31 h 43"/>
                <a:gd name="T40" fmla="*/ 12 w 45"/>
                <a:gd name="T41" fmla="*/ 30 h 43"/>
                <a:gd name="T42" fmla="*/ 18 w 45"/>
                <a:gd name="T43"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3">
                  <a:moveTo>
                    <a:pt x="44" y="24"/>
                  </a:moveTo>
                  <a:cubicBezTo>
                    <a:pt x="45" y="36"/>
                    <a:pt x="34" y="43"/>
                    <a:pt x="23" y="41"/>
                  </a:cubicBezTo>
                  <a:cubicBezTo>
                    <a:pt x="10" y="40"/>
                    <a:pt x="0" y="31"/>
                    <a:pt x="2" y="18"/>
                  </a:cubicBezTo>
                  <a:cubicBezTo>
                    <a:pt x="3" y="9"/>
                    <a:pt x="10" y="3"/>
                    <a:pt x="18" y="2"/>
                  </a:cubicBezTo>
                  <a:cubicBezTo>
                    <a:pt x="18" y="1"/>
                    <a:pt x="19" y="0"/>
                    <a:pt x="21" y="1"/>
                  </a:cubicBezTo>
                  <a:cubicBezTo>
                    <a:pt x="32" y="2"/>
                    <a:pt x="44" y="12"/>
                    <a:pt x="44" y="24"/>
                  </a:cubicBezTo>
                  <a:close/>
                  <a:moveTo>
                    <a:pt x="38" y="27"/>
                  </a:moveTo>
                  <a:cubicBezTo>
                    <a:pt x="37" y="27"/>
                    <a:pt x="37" y="28"/>
                    <a:pt x="36" y="28"/>
                  </a:cubicBezTo>
                  <a:cubicBezTo>
                    <a:pt x="35" y="29"/>
                    <a:pt x="34" y="31"/>
                    <a:pt x="33" y="32"/>
                  </a:cubicBezTo>
                  <a:cubicBezTo>
                    <a:pt x="33" y="33"/>
                    <a:pt x="33" y="33"/>
                    <a:pt x="32" y="33"/>
                  </a:cubicBezTo>
                  <a:cubicBezTo>
                    <a:pt x="32" y="33"/>
                    <a:pt x="31" y="34"/>
                    <a:pt x="31" y="34"/>
                  </a:cubicBezTo>
                  <a:cubicBezTo>
                    <a:pt x="35" y="33"/>
                    <a:pt x="37" y="31"/>
                    <a:pt x="38" y="27"/>
                  </a:cubicBezTo>
                  <a:close/>
                  <a:moveTo>
                    <a:pt x="14" y="8"/>
                  </a:moveTo>
                  <a:cubicBezTo>
                    <a:pt x="17" y="7"/>
                    <a:pt x="20" y="7"/>
                    <a:pt x="23" y="7"/>
                  </a:cubicBezTo>
                  <a:cubicBezTo>
                    <a:pt x="21" y="7"/>
                    <a:pt x="20" y="6"/>
                    <a:pt x="19" y="6"/>
                  </a:cubicBezTo>
                  <a:cubicBezTo>
                    <a:pt x="19" y="6"/>
                    <a:pt x="19" y="6"/>
                    <a:pt x="19" y="6"/>
                  </a:cubicBezTo>
                  <a:cubicBezTo>
                    <a:pt x="17" y="7"/>
                    <a:pt x="16" y="7"/>
                    <a:pt x="14" y="8"/>
                  </a:cubicBezTo>
                  <a:close/>
                  <a:moveTo>
                    <a:pt x="18" y="34"/>
                  </a:moveTo>
                  <a:cubicBezTo>
                    <a:pt x="17" y="33"/>
                    <a:pt x="17" y="32"/>
                    <a:pt x="16" y="31"/>
                  </a:cubicBezTo>
                  <a:cubicBezTo>
                    <a:pt x="15" y="31"/>
                    <a:pt x="15" y="31"/>
                    <a:pt x="14" y="31"/>
                  </a:cubicBezTo>
                  <a:cubicBezTo>
                    <a:pt x="13" y="31"/>
                    <a:pt x="12" y="30"/>
                    <a:pt x="12" y="30"/>
                  </a:cubicBezTo>
                  <a:cubicBezTo>
                    <a:pt x="13" y="32"/>
                    <a:pt x="16" y="33"/>
                    <a:pt x="1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80"/>
            <p:cNvSpPr>
              <a:spLocks noEditPoints="1"/>
            </p:cNvSpPr>
            <p:nvPr/>
          </p:nvSpPr>
          <p:spPr bwMode="auto">
            <a:xfrm>
              <a:off x="1899" y="2343"/>
              <a:ext cx="107" cy="99"/>
            </a:xfrm>
            <a:custGeom>
              <a:avLst/>
              <a:gdLst>
                <a:gd name="T0" fmla="*/ 22 w 45"/>
                <a:gd name="T1" fmla="*/ 0 h 42"/>
                <a:gd name="T2" fmla="*/ 42 w 45"/>
                <a:gd name="T3" fmla="*/ 24 h 42"/>
                <a:gd name="T4" fmla="*/ 19 w 45"/>
                <a:gd name="T5" fmla="*/ 38 h 42"/>
                <a:gd name="T6" fmla="*/ 17 w 45"/>
                <a:gd name="T7" fmla="*/ 4 h 42"/>
                <a:gd name="T8" fmla="*/ 22 w 45"/>
                <a:gd name="T9" fmla="*/ 0 h 42"/>
                <a:gd name="T10" fmla="*/ 35 w 45"/>
                <a:gd name="T11" fmla="*/ 22 h 42"/>
                <a:gd name="T12" fmla="*/ 23 w 45"/>
                <a:gd name="T13" fmla="*/ 8 h 42"/>
                <a:gd name="T14" fmla="*/ 21 w 45"/>
                <a:gd name="T15" fmla="*/ 9 h 42"/>
                <a:gd name="T16" fmla="*/ 15 w 45"/>
                <a:gd name="T17" fmla="*/ 13 h 42"/>
                <a:gd name="T18" fmla="*/ 15 w 45"/>
                <a:gd name="T19" fmla="*/ 13 h 42"/>
                <a:gd name="T20" fmla="*/ 24 w 45"/>
                <a:gd name="T21" fmla="*/ 17 h 42"/>
                <a:gd name="T22" fmla="*/ 26 w 45"/>
                <a:gd name="T23" fmla="*/ 13 h 42"/>
                <a:gd name="T24" fmla="*/ 31 w 45"/>
                <a:gd name="T25" fmla="*/ 16 h 42"/>
                <a:gd name="T26" fmla="*/ 28 w 45"/>
                <a:gd name="T27" fmla="*/ 20 h 42"/>
                <a:gd name="T28" fmla="*/ 34 w 45"/>
                <a:gd name="T29" fmla="*/ 23 h 42"/>
                <a:gd name="T30" fmla="*/ 35 w 45"/>
                <a:gd name="T31" fmla="*/ 22 h 42"/>
                <a:gd name="T32" fmla="*/ 33 w 45"/>
                <a:gd name="T33" fmla="*/ 27 h 42"/>
                <a:gd name="T34" fmla="*/ 25 w 45"/>
                <a:gd name="T35" fmla="*/ 23 h 42"/>
                <a:gd name="T36" fmla="*/ 17 w 45"/>
                <a:gd name="T37" fmla="*/ 28 h 42"/>
                <a:gd name="T38" fmla="*/ 20 w 45"/>
                <a:gd name="T39" fmla="*/ 31 h 42"/>
                <a:gd name="T40" fmla="*/ 33 w 45"/>
                <a:gd name="T41" fmla="*/ 27 h 42"/>
                <a:gd name="T42" fmla="*/ 22 w 45"/>
                <a:gd name="T43" fmla="*/ 20 h 42"/>
                <a:gd name="T44" fmla="*/ 15 w 45"/>
                <a:gd name="T45" fmla="*/ 15 h 42"/>
                <a:gd name="T46" fmla="*/ 14 w 45"/>
                <a:gd name="T47" fmla="*/ 14 h 42"/>
                <a:gd name="T48" fmla="*/ 13 w 45"/>
                <a:gd name="T49" fmla="*/ 20 h 42"/>
                <a:gd name="T50" fmla="*/ 15 w 45"/>
                <a:gd name="T51" fmla="*/ 26 h 42"/>
                <a:gd name="T52" fmla="*/ 22 w 45"/>
                <a:gd name="T5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2">
                  <a:moveTo>
                    <a:pt x="22" y="0"/>
                  </a:moveTo>
                  <a:cubicBezTo>
                    <a:pt x="32" y="3"/>
                    <a:pt x="45" y="12"/>
                    <a:pt x="42" y="24"/>
                  </a:cubicBezTo>
                  <a:cubicBezTo>
                    <a:pt x="39" y="33"/>
                    <a:pt x="29" y="42"/>
                    <a:pt x="19" y="38"/>
                  </a:cubicBezTo>
                  <a:cubicBezTo>
                    <a:pt x="4" y="32"/>
                    <a:pt x="0" y="10"/>
                    <a:pt x="17" y="4"/>
                  </a:cubicBezTo>
                  <a:cubicBezTo>
                    <a:pt x="17" y="2"/>
                    <a:pt x="19" y="0"/>
                    <a:pt x="22" y="0"/>
                  </a:cubicBezTo>
                  <a:close/>
                  <a:moveTo>
                    <a:pt x="35" y="22"/>
                  </a:moveTo>
                  <a:cubicBezTo>
                    <a:pt x="36" y="15"/>
                    <a:pt x="29" y="11"/>
                    <a:pt x="23" y="8"/>
                  </a:cubicBezTo>
                  <a:cubicBezTo>
                    <a:pt x="23" y="9"/>
                    <a:pt x="22" y="9"/>
                    <a:pt x="21" y="9"/>
                  </a:cubicBezTo>
                  <a:cubicBezTo>
                    <a:pt x="19" y="10"/>
                    <a:pt x="17" y="12"/>
                    <a:pt x="15" y="13"/>
                  </a:cubicBezTo>
                  <a:cubicBezTo>
                    <a:pt x="15" y="13"/>
                    <a:pt x="15" y="13"/>
                    <a:pt x="15" y="13"/>
                  </a:cubicBezTo>
                  <a:cubicBezTo>
                    <a:pt x="18" y="15"/>
                    <a:pt x="21" y="16"/>
                    <a:pt x="24" y="17"/>
                  </a:cubicBezTo>
                  <a:cubicBezTo>
                    <a:pt x="25" y="16"/>
                    <a:pt x="26" y="15"/>
                    <a:pt x="26" y="13"/>
                  </a:cubicBezTo>
                  <a:cubicBezTo>
                    <a:pt x="28" y="11"/>
                    <a:pt x="32" y="13"/>
                    <a:pt x="31" y="16"/>
                  </a:cubicBezTo>
                  <a:cubicBezTo>
                    <a:pt x="30" y="17"/>
                    <a:pt x="29" y="18"/>
                    <a:pt x="28" y="20"/>
                  </a:cubicBezTo>
                  <a:cubicBezTo>
                    <a:pt x="30" y="21"/>
                    <a:pt x="33" y="22"/>
                    <a:pt x="34" y="23"/>
                  </a:cubicBezTo>
                  <a:cubicBezTo>
                    <a:pt x="34" y="23"/>
                    <a:pt x="35" y="22"/>
                    <a:pt x="35" y="22"/>
                  </a:cubicBezTo>
                  <a:close/>
                  <a:moveTo>
                    <a:pt x="33" y="27"/>
                  </a:moveTo>
                  <a:cubicBezTo>
                    <a:pt x="30" y="26"/>
                    <a:pt x="28" y="24"/>
                    <a:pt x="25" y="23"/>
                  </a:cubicBezTo>
                  <a:cubicBezTo>
                    <a:pt x="23" y="25"/>
                    <a:pt x="20" y="27"/>
                    <a:pt x="17" y="28"/>
                  </a:cubicBezTo>
                  <a:cubicBezTo>
                    <a:pt x="18" y="29"/>
                    <a:pt x="19" y="30"/>
                    <a:pt x="20" y="31"/>
                  </a:cubicBezTo>
                  <a:cubicBezTo>
                    <a:pt x="25" y="33"/>
                    <a:pt x="30" y="30"/>
                    <a:pt x="33" y="27"/>
                  </a:cubicBezTo>
                  <a:close/>
                  <a:moveTo>
                    <a:pt x="22" y="20"/>
                  </a:moveTo>
                  <a:cubicBezTo>
                    <a:pt x="19" y="19"/>
                    <a:pt x="17" y="17"/>
                    <a:pt x="15" y="15"/>
                  </a:cubicBezTo>
                  <a:cubicBezTo>
                    <a:pt x="14" y="15"/>
                    <a:pt x="14" y="15"/>
                    <a:pt x="14" y="14"/>
                  </a:cubicBezTo>
                  <a:cubicBezTo>
                    <a:pt x="13" y="16"/>
                    <a:pt x="12" y="18"/>
                    <a:pt x="13" y="20"/>
                  </a:cubicBezTo>
                  <a:cubicBezTo>
                    <a:pt x="13" y="22"/>
                    <a:pt x="14" y="24"/>
                    <a:pt x="15" y="26"/>
                  </a:cubicBezTo>
                  <a:cubicBezTo>
                    <a:pt x="18" y="24"/>
                    <a:pt x="20" y="22"/>
                    <a:pt x="22" y="2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81"/>
            <p:cNvSpPr/>
            <p:nvPr/>
          </p:nvSpPr>
          <p:spPr bwMode="auto">
            <a:xfrm>
              <a:off x="1612" y="1164"/>
              <a:ext cx="387" cy="149"/>
            </a:xfrm>
            <a:custGeom>
              <a:avLst/>
              <a:gdLst>
                <a:gd name="T0" fmla="*/ 155 w 163"/>
                <a:gd name="T1" fmla="*/ 4 h 63"/>
                <a:gd name="T2" fmla="*/ 160 w 163"/>
                <a:gd name="T3" fmla="*/ 8 h 63"/>
                <a:gd name="T4" fmla="*/ 1 w 163"/>
                <a:gd name="T5" fmla="*/ 12 h 63"/>
                <a:gd name="T6" fmla="*/ 4 w 163"/>
                <a:gd name="T7" fmla="*/ 10 h 63"/>
                <a:gd name="T8" fmla="*/ 155 w 163"/>
                <a:gd name="T9" fmla="*/ 4 h 63"/>
              </a:gdLst>
              <a:ahLst/>
              <a:cxnLst>
                <a:cxn ang="0">
                  <a:pos x="T0" y="T1"/>
                </a:cxn>
                <a:cxn ang="0">
                  <a:pos x="T2" y="T3"/>
                </a:cxn>
                <a:cxn ang="0">
                  <a:pos x="T4" y="T5"/>
                </a:cxn>
                <a:cxn ang="0">
                  <a:pos x="T6" y="T7"/>
                </a:cxn>
                <a:cxn ang="0">
                  <a:pos x="T8" y="T9"/>
                </a:cxn>
              </a:cxnLst>
              <a:rect l="0" t="0" r="r" b="b"/>
              <a:pathLst>
                <a:path w="163" h="63">
                  <a:moveTo>
                    <a:pt x="155" y="4"/>
                  </a:moveTo>
                  <a:cubicBezTo>
                    <a:pt x="157" y="0"/>
                    <a:pt x="163" y="4"/>
                    <a:pt x="160" y="8"/>
                  </a:cubicBezTo>
                  <a:cubicBezTo>
                    <a:pt x="130" y="63"/>
                    <a:pt x="38" y="59"/>
                    <a:pt x="1" y="12"/>
                  </a:cubicBezTo>
                  <a:cubicBezTo>
                    <a:pt x="0" y="10"/>
                    <a:pt x="3" y="8"/>
                    <a:pt x="4" y="10"/>
                  </a:cubicBezTo>
                  <a:cubicBezTo>
                    <a:pt x="43" y="50"/>
                    <a:pt x="122" y="55"/>
                    <a:pt x="155"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82"/>
            <p:cNvSpPr>
              <a:spLocks noEditPoints="1"/>
            </p:cNvSpPr>
            <p:nvPr/>
          </p:nvSpPr>
          <p:spPr bwMode="auto">
            <a:xfrm>
              <a:off x="1882" y="2674"/>
              <a:ext cx="86" cy="83"/>
            </a:xfrm>
            <a:custGeom>
              <a:avLst/>
              <a:gdLst>
                <a:gd name="T0" fmla="*/ 22 w 36"/>
                <a:gd name="T1" fmla="*/ 0 h 35"/>
                <a:gd name="T2" fmla="*/ 35 w 36"/>
                <a:gd name="T3" fmla="*/ 21 h 35"/>
                <a:gd name="T4" fmla="*/ 17 w 36"/>
                <a:gd name="T5" fmla="*/ 35 h 35"/>
                <a:gd name="T6" fmla="*/ 3 w 36"/>
                <a:gd name="T7" fmla="*/ 30 h 35"/>
                <a:gd name="T8" fmla="*/ 1 w 36"/>
                <a:gd name="T9" fmla="*/ 15 h 35"/>
                <a:gd name="T10" fmla="*/ 20 w 36"/>
                <a:gd name="T11" fmla="*/ 1 h 35"/>
                <a:gd name="T12" fmla="*/ 22 w 36"/>
                <a:gd name="T13" fmla="*/ 0 h 35"/>
                <a:gd name="T14" fmla="*/ 28 w 36"/>
                <a:gd name="T15" fmla="*/ 19 h 35"/>
                <a:gd name="T16" fmla="*/ 27 w 36"/>
                <a:gd name="T17" fmla="*/ 13 h 35"/>
                <a:gd name="T18" fmla="*/ 22 w 36"/>
                <a:gd name="T19" fmla="*/ 15 h 35"/>
                <a:gd name="T20" fmla="*/ 25 w 36"/>
                <a:gd name="T21" fmla="*/ 17 h 35"/>
                <a:gd name="T22" fmla="*/ 28 w 36"/>
                <a:gd name="T23" fmla="*/ 19 h 35"/>
                <a:gd name="T24" fmla="*/ 26 w 36"/>
                <a:gd name="T25" fmla="*/ 24 h 35"/>
                <a:gd name="T26" fmla="*/ 22 w 36"/>
                <a:gd name="T27" fmla="*/ 20 h 35"/>
                <a:gd name="T28" fmla="*/ 19 w 36"/>
                <a:gd name="T29" fmla="*/ 18 h 35"/>
                <a:gd name="T30" fmla="*/ 13 w 36"/>
                <a:gd name="T31" fmla="*/ 27 h 35"/>
                <a:gd name="T32" fmla="*/ 26 w 36"/>
                <a:gd name="T33" fmla="*/ 24 h 35"/>
                <a:gd name="T34" fmla="*/ 24 w 36"/>
                <a:gd name="T35" fmla="*/ 9 h 35"/>
                <a:gd name="T36" fmla="*/ 21 w 36"/>
                <a:gd name="T37" fmla="*/ 5 h 35"/>
                <a:gd name="T38" fmla="*/ 14 w 36"/>
                <a:gd name="T39" fmla="*/ 9 h 35"/>
                <a:gd name="T40" fmla="*/ 15 w 36"/>
                <a:gd name="T41" fmla="*/ 9 h 35"/>
                <a:gd name="T42" fmla="*/ 19 w 36"/>
                <a:gd name="T43" fmla="*/ 12 h 35"/>
                <a:gd name="T44" fmla="*/ 24 w 36"/>
                <a:gd name="T45" fmla="*/ 9 h 35"/>
                <a:gd name="T46" fmla="*/ 16 w 36"/>
                <a:gd name="T47" fmla="*/ 15 h 35"/>
                <a:gd name="T48" fmla="*/ 13 w 36"/>
                <a:gd name="T49" fmla="*/ 12 h 35"/>
                <a:gd name="T50" fmla="*/ 12 w 36"/>
                <a:gd name="T51" fmla="*/ 10 h 35"/>
                <a:gd name="T52" fmla="*/ 10 w 36"/>
                <a:gd name="T53" fmla="*/ 13 h 35"/>
                <a:gd name="T54" fmla="*/ 9 w 36"/>
                <a:gd name="T55" fmla="*/ 26 h 35"/>
                <a:gd name="T56" fmla="*/ 10 w 36"/>
                <a:gd name="T57" fmla="*/ 26 h 35"/>
                <a:gd name="T58" fmla="*/ 10 w 36"/>
                <a:gd name="T59" fmla="*/ 26 h 35"/>
                <a:gd name="T60" fmla="*/ 16 w 36"/>
                <a:gd name="T6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22" y="0"/>
                  </a:moveTo>
                  <a:cubicBezTo>
                    <a:pt x="31" y="0"/>
                    <a:pt x="36" y="13"/>
                    <a:pt x="35" y="21"/>
                  </a:cubicBezTo>
                  <a:cubicBezTo>
                    <a:pt x="34" y="29"/>
                    <a:pt x="26" y="34"/>
                    <a:pt x="17" y="35"/>
                  </a:cubicBezTo>
                  <a:cubicBezTo>
                    <a:pt x="14" y="35"/>
                    <a:pt x="4" y="35"/>
                    <a:pt x="3" y="30"/>
                  </a:cubicBezTo>
                  <a:cubicBezTo>
                    <a:pt x="1" y="25"/>
                    <a:pt x="0" y="20"/>
                    <a:pt x="1" y="15"/>
                  </a:cubicBezTo>
                  <a:cubicBezTo>
                    <a:pt x="4" y="5"/>
                    <a:pt x="12" y="2"/>
                    <a:pt x="20" y="1"/>
                  </a:cubicBezTo>
                  <a:cubicBezTo>
                    <a:pt x="21" y="0"/>
                    <a:pt x="21" y="0"/>
                    <a:pt x="22" y="0"/>
                  </a:cubicBezTo>
                  <a:close/>
                  <a:moveTo>
                    <a:pt x="28" y="19"/>
                  </a:moveTo>
                  <a:cubicBezTo>
                    <a:pt x="28" y="17"/>
                    <a:pt x="28" y="15"/>
                    <a:pt x="27" y="13"/>
                  </a:cubicBezTo>
                  <a:cubicBezTo>
                    <a:pt x="25" y="14"/>
                    <a:pt x="24" y="15"/>
                    <a:pt x="22" y="15"/>
                  </a:cubicBezTo>
                  <a:cubicBezTo>
                    <a:pt x="23" y="16"/>
                    <a:pt x="24" y="17"/>
                    <a:pt x="25" y="17"/>
                  </a:cubicBezTo>
                  <a:cubicBezTo>
                    <a:pt x="26" y="18"/>
                    <a:pt x="27" y="19"/>
                    <a:pt x="28" y="19"/>
                  </a:cubicBezTo>
                  <a:close/>
                  <a:moveTo>
                    <a:pt x="26" y="24"/>
                  </a:moveTo>
                  <a:cubicBezTo>
                    <a:pt x="24" y="23"/>
                    <a:pt x="23" y="22"/>
                    <a:pt x="22" y="20"/>
                  </a:cubicBezTo>
                  <a:cubicBezTo>
                    <a:pt x="21" y="20"/>
                    <a:pt x="20" y="19"/>
                    <a:pt x="19" y="18"/>
                  </a:cubicBezTo>
                  <a:cubicBezTo>
                    <a:pt x="16" y="21"/>
                    <a:pt x="15" y="24"/>
                    <a:pt x="13" y="27"/>
                  </a:cubicBezTo>
                  <a:cubicBezTo>
                    <a:pt x="18" y="27"/>
                    <a:pt x="23" y="27"/>
                    <a:pt x="26" y="24"/>
                  </a:cubicBezTo>
                  <a:close/>
                  <a:moveTo>
                    <a:pt x="24" y="9"/>
                  </a:moveTo>
                  <a:cubicBezTo>
                    <a:pt x="23" y="8"/>
                    <a:pt x="22" y="7"/>
                    <a:pt x="21" y="5"/>
                  </a:cubicBezTo>
                  <a:cubicBezTo>
                    <a:pt x="18" y="6"/>
                    <a:pt x="16" y="7"/>
                    <a:pt x="14" y="9"/>
                  </a:cubicBezTo>
                  <a:cubicBezTo>
                    <a:pt x="15" y="9"/>
                    <a:pt x="15" y="9"/>
                    <a:pt x="15" y="9"/>
                  </a:cubicBezTo>
                  <a:cubicBezTo>
                    <a:pt x="17" y="10"/>
                    <a:pt x="18" y="11"/>
                    <a:pt x="19" y="12"/>
                  </a:cubicBezTo>
                  <a:cubicBezTo>
                    <a:pt x="20" y="11"/>
                    <a:pt x="22" y="10"/>
                    <a:pt x="24" y="9"/>
                  </a:cubicBezTo>
                  <a:close/>
                  <a:moveTo>
                    <a:pt x="16" y="15"/>
                  </a:moveTo>
                  <a:cubicBezTo>
                    <a:pt x="15" y="14"/>
                    <a:pt x="14" y="13"/>
                    <a:pt x="13" y="12"/>
                  </a:cubicBezTo>
                  <a:cubicBezTo>
                    <a:pt x="12" y="11"/>
                    <a:pt x="12" y="11"/>
                    <a:pt x="12" y="10"/>
                  </a:cubicBezTo>
                  <a:cubicBezTo>
                    <a:pt x="12" y="11"/>
                    <a:pt x="11" y="12"/>
                    <a:pt x="10" y="13"/>
                  </a:cubicBezTo>
                  <a:cubicBezTo>
                    <a:pt x="8" y="17"/>
                    <a:pt x="8" y="21"/>
                    <a:pt x="9" y="26"/>
                  </a:cubicBezTo>
                  <a:cubicBezTo>
                    <a:pt x="9" y="26"/>
                    <a:pt x="10" y="26"/>
                    <a:pt x="10" y="26"/>
                  </a:cubicBezTo>
                  <a:cubicBezTo>
                    <a:pt x="10" y="26"/>
                    <a:pt x="10" y="26"/>
                    <a:pt x="10" y="26"/>
                  </a:cubicBezTo>
                  <a:cubicBezTo>
                    <a:pt x="11" y="22"/>
                    <a:pt x="13" y="18"/>
                    <a:pt x="16" y="1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83"/>
            <p:cNvSpPr>
              <a:spLocks noEditPoints="1"/>
            </p:cNvSpPr>
            <p:nvPr/>
          </p:nvSpPr>
          <p:spPr bwMode="auto">
            <a:xfrm>
              <a:off x="1875" y="3278"/>
              <a:ext cx="86" cy="85"/>
            </a:xfrm>
            <a:custGeom>
              <a:avLst/>
              <a:gdLst>
                <a:gd name="T0" fmla="*/ 12 w 36"/>
                <a:gd name="T1" fmla="*/ 0 h 36"/>
                <a:gd name="T2" fmla="*/ 35 w 36"/>
                <a:gd name="T3" fmla="*/ 16 h 36"/>
                <a:gd name="T4" fmla="*/ 19 w 36"/>
                <a:gd name="T5" fmla="*/ 33 h 36"/>
                <a:gd name="T6" fmla="*/ 9 w 36"/>
                <a:gd name="T7" fmla="*/ 35 h 36"/>
                <a:gd name="T8" fmla="*/ 3 w 36"/>
                <a:gd name="T9" fmla="*/ 26 h 36"/>
                <a:gd name="T10" fmla="*/ 3 w 36"/>
                <a:gd name="T11" fmla="*/ 9 h 36"/>
                <a:gd name="T12" fmla="*/ 9 w 36"/>
                <a:gd name="T13" fmla="*/ 4 h 36"/>
                <a:gd name="T14" fmla="*/ 12 w 36"/>
                <a:gd name="T15" fmla="*/ 0 h 36"/>
                <a:gd name="T16" fmla="*/ 28 w 36"/>
                <a:gd name="T17" fmla="*/ 16 h 36"/>
                <a:gd name="T18" fmla="*/ 26 w 36"/>
                <a:gd name="T19" fmla="*/ 11 h 36"/>
                <a:gd name="T20" fmla="*/ 21 w 36"/>
                <a:gd name="T21" fmla="*/ 17 h 36"/>
                <a:gd name="T22" fmla="*/ 22 w 36"/>
                <a:gd name="T23" fmla="*/ 17 h 36"/>
                <a:gd name="T24" fmla="*/ 26 w 36"/>
                <a:gd name="T25" fmla="*/ 20 h 36"/>
                <a:gd name="T26" fmla="*/ 28 w 36"/>
                <a:gd name="T27" fmla="*/ 16 h 36"/>
                <a:gd name="T28" fmla="*/ 17 w 36"/>
                <a:gd name="T29" fmla="*/ 15 h 36"/>
                <a:gd name="T30" fmla="*/ 22 w 36"/>
                <a:gd name="T31" fmla="*/ 9 h 36"/>
                <a:gd name="T32" fmla="*/ 14 w 36"/>
                <a:gd name="T33" fmla="*/ 7 h 36"/>
                <a:gd name="T34" fmla="*/ 11 w 36"/>
                <a:gd name="T35" fmla="*/ 10 h 36"/>
                <a:gd name="T36" fmla="*/ 17 w 36"/>
                <a:gd name="T37" fmla="*/ 15 h 36"/>
                <a:gd name="T38" fmla="*/ 17 w 36"/>
                <a:gd name="T39" fmla="*/ 15 h 36"/>
                <a:gd name="T40" fmla="*/ 22 w 36"/>
                <a:gd name="T41" fmla="*/ 23 h 36"/>
                <a:gd name="T42" fmla="*/ 18 w 36"/>
                <a:gd name="T43" fmla="*/ 21 h 36"/>
                <a:gd name="T44" fmla="*/ 13 w 36"/>
                <a:gd name="T45" fmla="*/ 26 h 36"/>
                <a:gd name="T46" fmla="*/ 10 w 36"/>
                <a:gd name="T47" fmla="*/ 23 h 36"/>
                <a:gd name="T48" fmla="*/ 15 w 36"/>
                <a:gd name="T49" fmla="*/ 19 h 36"/>
                <a:gd name="T50" fmla="*/ 9 w 36"/>
                <a:gd name="T51" fmla="*/ 14 h 36"/>
                <a:gd name="T52" fmla="*/ 9 w 36"/>
                <a:gd name="T53" fmla="*/ 24 h 36"/>
                <a:gd name="T54" fmla="*/ 11 w 36"/>
                <a:gd name="T55" fmla="*/ 28 h 36"/>
                <a:gd name="T56" fmla="*/ 17 w 36"/>
                <a:gd name="T57" fmla="*/ 26 h 36"/>
                <a:gd name="T58" fmla="*/ 22 w 36"/>
                <a:gd name="T5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36">
                  <a:moveTo>
                    <a:pt x="12" y="0"/>
                  </a:moveTo>
                  <a:cubicBezTo>
                    <a:pt x="20" y="1"/>
                    <a:pt x="36" y="4"/>
                    <a:pt x="35" y="16"/>
                  </a:cubicBezTo>
                  <a:cubicBezTo>
                    <a:pt x="34" y="24"/>
                    <a:pt x="26" y="30"/>
                    <a:pt x="19" y="33"/>
                  </a:cubicBezTo>
                  <a:cubicBezTo>
                    <a:pt x="16" y="35"/>
                    <a:pt x="12" y="36"/>
                    <a:pt x="9" y="35"/>
                  </a:cubicBezTo>
                  <a:cubicBezTo>
                    <a:pt x="4" y="33"/>
                    <a:pt x="3" y="30"/>
                    <a:pt x="3" y="26"/>
                  </a:cubicBezTo>
                  <a:cubicBezTo>
                    <a:pt x="2" y="20"/>
                    <a:pt x="0" y="14"/>
                    <a:pt x="3" y="9"/>
                  </a:cubicBezTo>
                  <a:cubicBezTo>
                    <a:pt x="5" y="7"/>
                    <a:pt x="7" y="5"/>
                    <a:pt x="9" y="4"/>
                  </a:cubicBezTo>
                  <a:cubicBezTo>
                    <a:pt x="8" y="2"/>
                    <a:pt x="9" y="0"/>
                    <a:pt x="12" y="0"/>
                  </a:cubicBezTo>
                  <a:close/>
                  <a:moveTo>
                    <a:pt x="28" y="16"/>
                  </a:moveTo>
                  <a:cubicBezTo>
                    <a:pt x="28" y="14"/>
                    <a:pt x="27" y="13"/>
                    <a:pt x="26" y="11"/>
                  </a:cubicBezTo>
                  <a:cubicBezTo>
                    <a:pt x="24" y="13"/>
                    <a:pt x="23" y="15"/>
                    <a:pt x="21" y="17"/>
                  </a:cubicBezTo>
                  <a:cubicBezTo>
                    <a:pt x="21" y="17"/>
                    <a:pt x="22" y="17"/>
                    <a:pt x="22" y="17"/>
                  </a:cubicBezTo>
                  <a:cubicBezTo>
                    <a:pt x="23" y="18"/>
                    <a:pt x="25" y="19"/>
                    <a:pt x="26" y="20"/>
                  </a:cubicBezTo>
                  <a:cubicBezTo>
                    <a:pt x="27" y="19"/>
                    <a:pt x="27" y="17"/>
                    <a:pt x="28" y="16"/>
                  </a:cubicBezTo>
                  <a:close/>
                  <a:moveTo>
                    <a:pt x="17" y="15"/>
                  </a:moveTo>
                  <a:cubicBezTo>
                    <a:pt x="19" y="13"/>
                    <a:pt x="20" y="11"/>
                    <a:pt x="22" y="9"/>
                  </a:cubicBezTo>
                  <a:cubicBezTo>
                    <a:pt x="19" y="8"/>
                    <a:pt x="17" y="8"/>
                    <a:pt x="14" y="7"/>
                  </a:cubicBezTo>
                  <a:cubicBezTo>
                    <a:pt x="13" y="8"/>
                    <a:pt x="12" y="9"/>
                    <a:pt x="11" y="10"/>
                  </a:cubicBezTo>
                  <a:cubicBezTo>
                    <a:pt x="13" y="12"/>
                    <a:pt x="15" y="13"/>
                    <a:pt x="17" y="15"/>
                  </a:cubicBezTo>
                  <a:cubicBezTo>
                    <a:pt x="17" y="15"/>
                    <a:pt x="17" y="15"/>
                    <a:pt x="17" y="15"/>
                  </a:cubicBezTo>
                  <a:close/>
                  <a:moveTo>
                    <a:pt x="22" y="23"/>
                  </a:moveTo>
                  <a:cubicBezTo>
                    <a:pt x="21" y="23"/>
                    <a:pt x="19" y="22"/>
                    <a:pt x="18" y="21"/>
                  </a:cubicBezTo>
                  <a:cubicBezTo>
                    <a:pt x="16" y="23"/>
                    <a:pt x="15" y="25"/>
                    <a:pt x="13" y="26"/>
                  </a:cubicBezTo>
                  <a:cubicBezTo>
                    <a:pt x="11" y="28"/>
                    <a:pt x="9" y="25"/>
                    <a:pt x="10" y="23"/>
                  </a:cubicBezTo>
                  <a:cubicBezTo>
                    <a:pt x="12" y="22"/>
                    <a:pt x="13" y="20"/>
                    <a:pt x="15" y="19"/>
                  </a:cubicBezTo>
                  <a:cubicBezTo>
                    <a:pt x="12" y="17"/>
                    <a:pt x="10" y="16"/>
                    <a:pt x="9" y="14"/>
                  </a:cubicBezTo>
                  <a:cubicBezTo>
                    <a:pt x="8" y="17"/>
                    <a:pt x="9" y="21"/>
                    <a:pt x="9" y="24"/>
                  </a:cubicBezTo>
                  <a:cubicBezTo>
                    <a:pt x="10" y="26"/>
                    <a:pt x="10" y="28"/>
                    <a:pt x="11" y="28"/>
                  </a:cubicBezTo>
                  <a:cubicBezTo>
                    <a:pt x="13" y="28"/>
                    <a:pt x="15" y="27"/>
                    <a:pt x="17" y="26"/>
                  </a:cubicBezTo>
                  <a:cubicBezTo>
                    <a:pt x="19" y="26"/>
                    <a:pt x="21" y="25"/>
                    <a:pt x="22"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84"/>
            <p:cNvSpPr>
              <a:spLocks noEditPoints="1"/>
            </p:cNvSpPr>
            <p:nvPr/>
          </p:nvSpPr>
          <p:spPr bwMode="auto">
            <a:xfrm>
              <a:off x="1847" y="2989"/>
              <a:ext cx="107" cy="104"/>
            </a:xfrm>
            <a:custGeom>
              <a:avLst/>
              <a:gdLst>
                <a:gd name="T0" fmla="*/ 45 w 45"/>
                <a:gd name="T1" fmla="*/ 19 h 44"/>
                <a:gd name="T2" fmla="*/ 30 w 45"/>
                <a:gd name="T3" fmla="*/ 40 h 44"/>
                <a:gd name="T4" fmla="*/ 5 w 45"/>
                <a:gd name="T5" fmla="*/ 29 h 44"/>
                <a:gd name="T6" fmla="*/ 19 w 45"/>
                <a:gd name="T7" fmla="*/ 5 h 44"/>
                <a:gd name="T8" fmla="*/ 20 w 45"/>
                <a:gd name="T9" fmla="*/ 3 h 44"/>
                <a:gd name="T10" fmla="*/ 38 w 45"/>
                <a:gd name="T11" fmla="*/ 8 h 44"/>
                <a:gd name="T12" fmla="*/ 45 w 45"/>
                <a:gd name="T13" fmla="*/ 19 h 44"/>
                <a:gd name="T14" fmla="*/ 29 w 45"/>
                <a:gd name="T15" fmla="*/ 33 h 44"/>
                <a:gd name="T16" fmla="*/ 37 w 45"/>
                <a:gd name="T17" fmla="*/ 19 h 44"/>
                <a:gd name="T18" fmla="*/ 33 w 45"/>
                <a:gd name="T19" fmla="*/ 13 h 44"/>
                <a:gd name="T20" fmla="*/ 31 w 45"/>
                <a:gd name="T21" fmla="*/ 18 h 44"/>
                <a:gd name="T22" fmla="*/ 33 w 45"/>
                <a:gd name="T23" fmla="*/ 20 h 44"/>
                <a:gd name="T24" fmla="*/ 31 w 45"/>
                <a:gd name="T25" fmla="*/ 23 h 44"/>
                <a:gd name="T26" fmla="*/ 28 w 45"/>
                <a:gd name="T27" fmla="*/ 22 h 44"/>
                <a:gd name="T28" fmla="*/ 23 w 45"/>
                <a:gd name="T29" fmla="*/ 28 h 44"/>
                <a:gd name="T30" fmla="*/ 20 w 45"/>
                <a:gd name="T31" fmla="*/ 25 h 44"/>
                <a:gd name="T32" fmla="*/ 24 w 45"/>
                <a:gd name="T33" fmla="*/ 20 h 44"/>
                <a:gd name="T34" fmla="*/ 18 w 45"/>
                <a:gd name="T35" fmla="*/ 15 h 44"/>
                <a:gd name="T36" fmla="*/ 19 w 45"/>
                <a:gd name="T37" fmla="*/ 12 h 44"/>
                <a:gd name="T38" fmla="*/ 27 w 45"/>
                <a:gd name="T39" fmla="*/ 16 h 44"/>
                <a:gd name="T40" fmla="*/ 29 w 45"/>
                <a:gd name="T41" fmla="*/ 11 h 44"/>
                <a:gd name="T42" fmla="*/ 22 w 45"/>
                <a:gd name="T43" fmla="*/ 9 h 44"/>
                <a:gd name="T44" fmla="*/ 13 w 45"/>
                <a:gd name="T45" fmla="*/ 29 h 44"/>
                <a:gd name="T46" fmla="*/ 29 w 45"/>
                <a:gd name="T47"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44">
                  <a:moveTo>
                    <a:pt x="45" y="19"/>
                  </a:moveTo>
                  <a:cubicBezTo>
                    <a:pt x="45" y="28"/>
                    <a:pt x="38" y="36"/>
                    <a:pt x="30" y="40"/>
                  </a:cubicBezTo>
                  <a:cubicBezTo>
                    <a:pt x="20" y="44"/>
                    <a:pt x="9" y="39"/>
                    <a:pt x="5" y="29"/>
                  </a:cubicBezTo>
                  <a:cubicBezTo>
                    <a:pt x="0" y="17"/>
                    <a:pt x="9" y="9"/>
                    <a:pt x="19" y="5"/>
                  </a:cubicBezTo>
                  <a:cubicBezTo>
                    <a:pt x="19" y="4"/>
                    <a:pt x="19" y="3"/>
                    <a:pt x="20" y="3"/>
                  </a:cubicBezTo>
                  <a:cubicBezTo>
                    <a:pt x="25" y="0"/>
                    <a:pt x="34" y="4"/>
                    <a:pt x="38" y="8"/>
                  </a:cubicBezTo>
                  <a:cubicBezTo>
                    <a:pt x="42" y="10"/>
                    <a:pt x="44" y="15"/>
                    <a:pt x="45" y="19"/>
                  </a:cubicBezTo>
                  <a:close/>
                  <a:moveTo>
                    <a:pt x="29" y="33"/>
                  </a:moveTo>
                  <a:cubicBezTo>
                    <a:pt x="33" y="30"/>
                    <a:pt x="38" y="24"/>
                    <a:pt x="37" y="19"/>
                  </a:cubicBezTo>
                  <a:cubicBezTo>
                    <a:pt x="37" y="16"/>
                    <a:pt x="35" y="15"/>
                    <a:pt x="33" y="13"/>
                  </a:cubicBezTo>
                  <a:cubicBezTo>
                    <a:pt x="33" y="15"/>
                    <a:pt x="32" y="16"/>
                    <a:pt x="31" y="18"/>
                  </a:cubicBezTo>
                  <a:cubicBezTo>
                    <a:pt x="31" y="19"/>
                    <a:pt x="32" y="19"/>
                    <a:pt x="33" y="20"/>
                  </a:cubicBezTo>
                  <a:cubicBezTo>
                    <a:pt x="35" y="21"/>
                    <a:pt x="33" y="24"/>
                    <a:pt x="31" y="23"/>
                  </a:cubicBezTo>
                  <a:cubicBezTo>
                    <a:pt x="30" y="23"/>
                    <a:pt x="29" y="22"/>
                    <a:pt x="28" y="22"/>
                  </a:cubicBezTo>
                  <a:cubicBezTo>
                    <a:pt x="26" y="24"/>
                    <a:pt x="25" y="26"/>
                    <a:pt x="23" y="28"/>
                  </a:cubicBezTo>
                  <a:cubicBezTo>
                    <a:pt x="21" y="30"/>
                    <a:pt x="18" y="27"/>
                    <a:pt x="20" y="25"/>
                  </a:cubicBezTo>
                  <a:cubicBezTo>
                    <a:pt x="22" y="24"/>
                    <a:pt x="23" y="22"/>
                    <a:pt x="24" y="20"/>
                  </a:cubicBezTo>
                  <a:cubicBezTo>
                    <a:pt x="22" y="18"/>
                    <a:pt x="20" y="16"/>
                    <a:pt x="18" y="15"/>
                  </a:cubicBezTo>
                  <a:cubicBezTo>
                    <a:pt x="15" y="14"/>
                    <a:pt x="17" y="11"/>
                    <a:pt x="19" y="12"/>
                  </a:cubicBezTo>
                  <a:cubicBezTo>
                    <a:pt x="22" y="13"/>
                    <a:pt x="24" y="14"/>
                    <a:pt x="27" y="16"/>
                  </a:cubicBezTo>
                  <a:cubicBezTo>
                    <a:pt x="27" y="14"/>
                    <a:pt x="28" y="13"/>
                    <a:pt x="29" y="11"/>
                  </a:cubicBezTo>
                  <a:cubicBezTo>
                    <a:pt x="26" y="10"/>
                    <a:pt x="24" y="10"/>
                    <a:pt x="22" y="9"/>
                  </a:cubicBezTo>
                  <a:cubicBezTo>
                    <a:pt x="14" y="13"/>
                    <a:pt x="7" y="20"/>
                    <a:pt x="13" y="29"/>
                  </a:cubicBezTo>
                  <a:cubicBezTo>
                    <a:pt x="16" y="35"/>
                    <a:pt x="23" y="36"/>
                    <a:pt x="29"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85"/>
            <p:cNvSpPr>
              <a:spLocks noEditPoints="1"/>
            </p:cNvSpPr>
            <p:nvPr/>
          </p:nvSpPr>
          <p:spPr bwMode="auto">
            <a:xfrm>
              <a:off x="1899" y="1746"/>
              <a:ext cx="50" cy="60"/>
            </a:xfrm>
            <a:custGeom>
              <a:avLst/>
              <a:gdLst>
                <a:gd name="T0" fmla="*/ 19 w 21"/>
                <a:gd name="T1" fmla="*/ 12 h 25"/>
                <a:gd name="T2" fmla="*/ 18 w 21"/>
                <a:gd name="T3" fmla="*/ 23 h 25"/>
                <a:gd name="T4" fmla="*/ 8 w 21"/>
                <a:gd name="T5" fmla="*/ 24 h 25"/>
                <a:gd name="T6" fmla="*/ 0 w 21"/>
                <a:gd name="T7" fmla="*/ 15 h 25"/>
                <a:gd name="T8" fmla="*/ 9 w 21"/>
                <a:gd name="T9" fmla="*/ 1 h 25"/>
                <a:gd name="T10" fmla="*/ 11 w 21"/>
                <a:gd name="T11" fmla="*/ 3 h 25"/>
                <a:gd name="T12" fmla="*/ 16 w 21"/>
                <a:gd name="T13" fmla="*/ 8 h 25"/>
                <a:gd name="T14" fmla="*/ 19 w 21"/>
                <a:gd name="T15" fmla="*/ 12 h 25"/>
                <a:gd name="T16" fmla="*/ 15 w 21"/>
                <a:gd name="T17" fmla="*/ 17 h 25"/>
                <a:gd name="T18" fmla="*/ 15 w 21"/>
                <a:gd name="T19" fmla="*/ 17 h 25"/>
                <a:gd name="T20" fmla="*/ 15 w 21"/>
                <a:gd name="T21" fmla="*/ 17 h 25"/>
                <a:gd name="T22" fmla="*/ 15 w 21"/>
                <a:gd name="T23" fmla="*/ 17 h 25"/>
                <a:gd name="T24" fmla="*/ 15 w 21"/>
                <a:gd name="T25" fmla="*/ 16 h 25"/>
                <a:gd name="T26" fmla="*/ 15 w 21"/>
                <a:gd name="T27" fmla="*/ 15 h 25"/>
                <a:gd name="T28" fmla="*/ 15 w 21"/>
                <a:gd name="T29" fmla="*/ 15 h 25"/>
                <a:gd name="T30" fmla="*/ 15 w 21"/>
                <a:gd name="T31" fmla="*/ 15 h 25"/>
                <a:gd name="T32" fmla="*/ 14 w 21"/>
                <a:gd name="T33" fmla="*/ 14 h 25"/>
                <a:gd name="T34" fmla="*/ 8 w 21"/>
                <a:gd name="T35" fmla="*/ 7 h 25"/>
                <a:gd name="T36" fmla="*/ 7 w 21"/>
                <a:gd name="T37" fmla="*/ 11 h 25"/>
                <a:gd name="T38" fmla="*/ 6 w 21"/>
                <a:gd name="T39" fmla="*/ 13 h 25"/>
                <a:gd name="T40" fmla="*/ 6 w 21"/>
                <a:gd name="T41" fmla="*/ 13 h 25"/>
                <a:gd name="T42" fmla="*/ 6 w 21"/>
                <a:gd name="T43" fmla="*/ 14 h 25"/>
                <a:gd name="T44" fmla="*/ 6 w 21"/>
                <a:gd name="T45" fmla="*/ 15 h 25"/>
                <a:gd name="T46" fmla="*/ 6 w 21"/>
                <a:gd name="T47" fmla="*/ 16 h 25"/>
                <a:gd name="T48" fmla="*/ 6 w 21"/>
                <a:gd name="T49" fmla="*/ 16 h 25"/>
                <a:gd name="T50" fmla="*/ 6 w 21"/>
                <a:gd name="T51" fmla="*/ 16 h 25"/>
                <a:gd name="T52" fmla="*/ 7 w 21"/>
                <a:gd name="T53" fmla="*/ 17 h 25"/>
                <a:gd name="T54" fmla="*/ 7 w 21"/>
                <a:gd name="T55" fmla="*/ 18 h 25"/>
                <a:gd name="T56" fmla="*/ 8 w 21"/>
                <a:gd name="T57" fmla="*/ 18 h 25"/>
                <a:gd name="T58" fmla="*/ 8 w 21"/>
                <a:gd name="T59" fmla="*/ 18 h 25"/>
                <a:gd name="T60" fmla="*/ 9 w 21"/>
                <a:gd name="T61" fmla="*/ 18 h 25"/>
                <a:gd name="T62" fmla="*/ 9 w 21"/>
                <a:gd name="T63" fmla="*/ 19 h 25"/>
                <a:gd name="T64" fmla="*/ 9 w 21"/>
                <a:gd name="T65" fmla="*/ 19 h 25"/>
                <a:gd name="T66" fmla="*/ 10 w 21"/>
                <a:gd name="T67" fmla="*/ 19 h 25"/>
                <a:gd name="T68" fmla="*/ 11 w 21"/>
                <a:gd name="T69" fmla="*/ 19 h 25"/>
                <a:gd name="T70" fmla="*/ 11 w 21"/>
                <a:gd name="T71" fmla="*/ 19 h 25"/>
                <a:gd name="T72" fmla="*/ 12 w 21"/>
                <a:gd name="T73" fmla="*/ 19 h 25"/>
                <a:gd name="T74" fmla="*/ 13 w 21"/>
                <a:gd name="T75" fmla="*/ 19 h 25"/>
                <a:gd name="T76" fmla="*/ 14 w 21"/>
                <a:gd name="T77" fmla="*/ 19 h 25"/>
                <a:gd name="T78" fmla="*/ 14 w 21"/>
                <a:gd name="T79" fmla="*/ 19 h 25"/>
                <a:gd name="T80" fmla="*/ 14 w 21"/>
                <a:gd name="T81" fmla="*/ 19 h 25"/>
                <a:gd name="T82" fmla="*/ 15 w 21"/>
                <a:gd name="T83" fmla="*/ 18 h 25"/>
                <a:gd name="T84" fmla="*/ 15 w 21"/>
                <a:gd name="T85" fmla="*/ 18 h 25"/>
                <a:gd name="T86" fmla="*/ 15 w 21"/>
                <a:gd name="T87" fmla="*/ 18 h 25"/>
                <a:gd name="T88" fmla="*/ 15 w 21"/>
                <a:gd name="T8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5">
                  <a:moveTo>
                    <a:pt x="19" y="12"/>
                  </a:moveTo>
                  <a:cubicBezTo>
                    <a:pt x="21" y="16"/>
                    <a:pt x="21" y="20"/>
                    <a:pt x="18" y="23"/>
                  </a:cubicBezTo>
                  <a:cubicBezTo>
                    <a:pt x="15" y="25"/>
                    <a:pt x="11" y="25"/>
                    <a:pt x="8" y="24"/>
                  </a:cubicBezTo>
                  <a:cubicBezTo>
                    <a:pt x="4" y="23"/>
                    <a:pt x="1" y="20"/>
                    <a:pt x="0" y="15"/>
                  </a:cubicBezTo>
                  <a:cubicBezTo>
                    <a:pt x="0" y="10"/>
                    <a:pt x="5" y="5"/>
                    <a:pt x="9" y="1"/>
                  </a:cubicBezTo>
                  <a:cubicBezTo>
                    <a:pt x="10" y="0"/>
                    <a:pt x="12" y="2"/>
                    <a:pt x="11" y="3"/>
                  </a:cubicBezTo>
                  <a:cubicBezTo>
                    <a:pt x="13" y="4"/>
                    <a:pt x="15" y="6"/>
                    <a:pt x="16" y="8"/>
                  </a:cubicBezTo>
                  <a:cubicBezTo>
                    <a:pt x="17" y="9"/>
                    <a:pt x="18" y="10"/>
                    <a:pt x="19" y="12"/>
                  </a:cubicBezTo>
                  <a:close/>
                  <a:moveTo>
                    <a:pt x="15" y="17"/>
                  </a:move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5"/>
                  </a:cubicBezTo>
                  <a:cubicBezTo>
                    <a:pt x="15" y="15"/>
                    <a:pt x="15" y="15"/>
                    <a:pt x="15" y="15"/>
                  </a:cubicBezTo>
                  <a:cubicBezTo>
                    <a:pt x="15" y="15"/>
                    <a:pt x="15" y="15"/>
                    <a:pt x="15" y="15"/>
                  </a:cubicBezTo>
                  <a:cubicBezTo>
                    <a:pt x="14" y="15"/>
                    <a:pt x="14" y="14"/>
                    <a:pt x="14" y="14"/>
                  </a:cubicBezTo>
                  <a:cubicBezTo>
                    <a:pt x="12" y="11"/>
                    <a:pt x="10" y="10"/>
                    <a:pt x="8" y="7"/>
                  </a:cubicBezTo>
                  <a:cubicBezTo>
                    <a:pt x="8" y="9"/>
                    <a:pt x="7" y="10"/>
                    <a:pt x="7" y="11"/>
                  </a:cubicBezTo>
                  <a:cubicBezTo>
                    <a:pt x="6" y="12"/>
                    <a:pt x="6" y="12"/>
                    <a:pt x="6" y="13"/>
                  </a:cubicBezTo>
                  <a:cubicBezTo>
                    <a:pt x="6" y="13"/>
                    <a:pt x="6" y="13"/>
                    <a:pt x="6" y="13"/>
                  </a:cubicBezTo>
                  <a:cubicBezTo>
                    <a:pt x="6" y="13"/>
                    <a:pt x="6" y="14"/>
                    <a:pt x="6" y="14"/>
                  </a:cubicBezTo>
                  <a:cubicBezTo>
                    <a:pt x="6" y="14"/>
                    <a:pt x="6" y="14"/>
                    <a:pt x="6" y="15"/>
                  </a:cubicBezTo>
                  <a:cubicBezTo>
                    <a:pt x="6" y="15"/>
                    <a:pt x="6" y="16"/>
                    <a:pt x="6" y="16"/>
                  </a:cubicBezTo>
                  <a:cubicBezTo>
                    <a:pt x="6" y="16"/>
                    <a:pt x="6" y="16"/>
                    <a:pt x="6" y="16"/>
                  </a:cubicBezTo>
                  <a:cubicBezTo>
                    <a:pt x="6" y="16"/>
                    <a:pt x="6" y="16"/>
                    <a:pt x="6" y="16"/>
                  </a:cubicBezTo>
                  <a:cubicBezTo>
                    <a:pt x="7" y="16"/>
                    <a:pt x="7" y="17"/>
                    <a:pt x="7" y="17"/>
                  </a:cubicBezTo>
                  <a:cubicBezTo>
                    <a:pt x="7" y="17"/>
                    <a:pt x="7" y="17"/>
                    <a:pt x="7" y="18"/>
                  </a:cubicBezTo>
                  <a:cubicBezTo>
                    <a:pt x="8" y="18"/>
                    <a:pt x="8" y="18"/>
                    <a:pt x="8" y="18"/>
                  </a:cubicBezTo>
                  <a:cubicBezTo>
                    <a:pt x="8" y="18"/>
                    <a:pt x="8" y="18"/>
                    <a:pt x="8" y="18"/>
                  </a:cubicBezTo>
                  <a:cubicBezTo>
                    <a:pt x="8" y="18"/>
                    <a:pt x="9" y="18"/>
                    <a:pt x="9" y="18"/>
                  </a:cubicBezTo>
                  <a:cubicBezTo>
                    <a:pt x="9" y="18"/>
                    <a:pt x="9" y="18"/>
                    <a:pt x="9" y="19"/>
                  </a:cubicBezTo>
                  <a:cubicBezTo>
                    <a:pt x="9" y="19"/>
                    <a:pt x="9" y="19"/>
                    <a:pt x="9" y="19"/>
                  </a:cubicBezTo>
                  <a:cubicBezTo>
                    <a:pt x="10" y="19"/>
                    <a:pt x="10" y="19"/>
                    <a:pt x="10" y="19"/>
                  </a:cubicBezTo>
                  <a:cubicBezTo>
                    <a:pt x="11" y="19"/>
                    <a:pt x="11" y="19"/>
                    <a:pt x="11" y="19"/>
                  </a:cubicBezTo>
                  <a:cubicBezTo>
                    <a:pt x="11" y="19"/>
                    <a:pt x="11" y="19"/>
                    <a:pt x="11" y="19"/>
                  </a:cubicBezTo>
                  <a:cubicBezTo>
                    <a:pt x="11" y="19"/>
                    <a:pt x="12" y="19"/>
                    <a:pt x="12" y="19"/>
                  </a:cubicBezTo>
                  <a:cubicBezTo>
                    <a:pt x="12" y="19"/>
                    <a:pt x="13" y="19"/>
                    <a:pt x="13" y="19"/>
                  </a:cubicBezTo>
                  <a:cubicBezTo>
                    <a:pt x="13" y="19"/>
                    <a:pt x="13" y="19"/>
                    <a:pt x="14" y="19"/>
                  </a:cubicBezTo>
                  <a:cubicBezTo>
                    <a:pt x="14" y="19"/>
                    <a:pt x="14" y="19"/>
                    <a:pt x="14" y="19"/>
                  </a:cubicBezTo>
                  <a:cubicBezTo>
                    <a:pt x="14" y="19"/>
                    <a:pt x="14" y="19"/>
                    <a:pt x="14" y="19"/>
                  </a:cubicBezTo>
                  <a:cubicBezTo>
                    <a:pt x="14" y="19"/>
                    <a:pt x="14" y="18"/>
                    <a:pt x="15" y="18"/>
                  </a:cubicBezTo>
                  <a:cubicBezTo>
                    <a:pt x="15" y="18"/>
                    <a:pt x="15" y="18"/>
                    <a:pt x="15" y="18"/>
                  </a:cubicBezTo>
                  <a:cubicBezTo>
                    <a:pt x="15" y="18"/>
                    <a:pt x="15" y="18"/>
                    <a:pt x="15" y="18"/>
                  </a:cubicBezTo>
                  <a:cubicBezTo>
                    <a:pt x="15" y="18"/>
                    <a:pt x="15" y="18"/>
                    <a:pt x="15"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86"/>
            <p:cNvSpPr>
              <a:spLocks noEditPoints="1"/>
            </p:cNvSpPr>
            <p:nvPr/>
          </p:nvSpPr>
          <p:spPr bwMode="auto">
            <a:xfrm>
              <a:off x="1873" y="2059"/>
              <a:ext cx="59" cy="59"/>
            </a:xfrm>
            <a:custGeom>
              <a:avLst/>
              <a:gdLst>
                <a:gd name="T0" fmla="*/ 25 w 25"/>
                <a:gd name="T1" fmla="*/ 17 h 25"/>
                <a:gd name="T2" fmla="*/ 20 w 25"/>
                <a:gd name="T3" fmla="*/ 24 h 25"/>
                <a:gd name="T4" fmla="*/ 2 w 25"/>
                <a:gd name="T5" fmla="*/ 15 h 25"/>
                <a:gd name="T6" fmla="*/ 2 w 25"/>
                <a:gd name="T7" fmla="*/ 5 h 25"/>
                <a:gd name="T8" fmla="*/ 16 w 25"/>
                <a:gd name="T9" fmla="*/ 0 h 25"/>
                <a:gd name="T10" fmla="*/ 17 w 25"/>
                <a:gd name="T11" fmla="*/ 1 h 25"/>
                <a:gd name="T12" fmla="*/ 18 w 25"/>
                <a:gd name="T13" fmla="*/ 2 h 25"/>
                <a:gd name="T14" fmla="*/ 25 w 25"/>
                <a:gd name="T15" fmla="*/ 17 h 25"/>
                <a:gd name="T16" fmla="*/ 19 w 25"/>
                <a:gd name="T17" fmla="*/ 18 h 25"/>
                <a:gd name="T18" fmla="*/ 19 w 25"/>
                <a:gd name="T19" fmla="*/ 18 h 25"/>
                <a:gd name="T20" fmla="*/ 19 w 25"/>
                <a:gd name="T21" fmla="*/ 17 h 25"/>
                <a:gd name="T22" fmla="*/ 19 w 25"/>
                <a:gd name="T23" fmla="*/ 16 h 25"/>
                <a:gd name="T24" fmla="*/ 19 w 25"/>
                <a:gd name="T25" fmla="*/ 15 h 25"/>
                <a:gd name="T26" fmla="*/ 18 w 25"/>
                <a:gd name="T27" fmla="*/ 14 h 25"/>
                <a:gd name="T28" fmla="*/ 13 w 25"/>
                <a:gd name="T29" fmla="*/ 5 h 25"/>
                <a:gd name="T30" fmla="*/ 13 w 25"/>
                <a:gd name="T31" fmla="*/ 4 h 25"/>
                <a:gd name="T32" fmla="*/ 11 w 25"/>
                <a:gd name="T33" fmla="*/ 5 h 25"/>
                <a:gd name="T34" fmla="*/ 9 w 25"/>
                <a:gd name="T35" fmla="*/ 6 h 25"/>
                <a:gd name="T36" fmla="*/ 8 w 25"/>
                <a:gd name="T37" fmla="*/ 7 h 25"/>
                <a:gd name="T38" fmla="*/ 7 w 25"/>
                <a:gd name="T39" fmla="*/ 8 h 25"/>
                <a:gd name="T40" fmla="*/ 7 w 25"/>
                <a:gd name="T41" fmla="*/ 8 h 25"/>
                <a:gd name="T42" fmla="*/ 7 w 25"/>
                <a:gd name="T43" fmla="*/ 8 h 25"/>
                <a:gd name="T44" fmla="*/ 7 w 25"/>
                <a:gd name="T45" fmla="*/ 8 h 25"/>
                <a:gd name="T46" fmla="*/ 6 w 25"/>
                <a:gd name="T47" fmla="*/ 9 h 25"/>
                <a:gd name="T48" fmla="*/ 6 w 25"/>
                <a:gd name="T49" fmla="*/ 9 h 25"/>
                <a:gd name="T50" fmla="*/ 6 w 25"/>
                <a:gd name="T51" fmla="*/ 9 h 25"/>
                <a:gd name="T52" fmla="*/ 6 w 25"/>
                <a:gd name="T53" fmla="*/ 9 h 25"/>
                <a:gd name="T54" fmla="*/ 6 w 25"/>
                <a:gd name="T55" fmla="*/ 10 h 25"/>
                <a:gd name="T56" fmla="*/ 7 w 25"/>
                <a:gd name="T57" fmla="*/ 11 h 25"/>
                <a:gd name="T58" fmla="*/ 7 w 25"/>
                <a:gd name="T59" fmla="*/ 11 h 25"/>
                <a:gd name="T60" fmla="*/ 7 w 25"/>
                <a:gd name="T61" fmla="*/ 11 h 25"/>
                <a:gd name="T62" fmla="*/ 7 w 25"/>
                <a:gd name="T63" fmla="*/ 12 h 25"/>
                <a:gd name="T64" fmla="*/ 8 w 25"/>
                <a:gd name="T65" fmla="*/ 13 h 25"/>
                <a:gd name="T66" fmla="*/ 8 w 25"/>
                <a:gd name="T67" fmla="*/ 13 h 25"/>
                <a:gd name="T68" fmla="*/ 10 w 25"/>
                <a:gd name="T69" fmla="*/ 15 h 25"/>
                <a:gd name="T70" fmla="*/ 11 w 25"/>
                <a:gd name="T71" fmla="*/ 16 h 25"/>
                <a:gd name="T72" fmla="*/ 12 w 25"/>
                <a:gd name="T73" fmla="*/ 16 h 25"/>
                <a:gd name="T74" fmla="*/ 14 w 25"/>
                <a:gd name="T75" fmla="*/ 17 h 25"/>
                <a:gd name="T76" fmla="*/ 14 w 25"/>
                <a:gd name="T77" fmla="*/ 18 h 25"/>
                <a:gd name="T78" fmla="*/ 14 w 25"/>
                <a:gd name="T79" fmla="*/ 18 h 25"/>
                <a:gd name="T80" fmla="*/ 15 w 25"/>
                <a:gd name="T81" fmla="*/ 18 h 25"/>
                <a:gd name="T82" fmla="*/ 17 w 25"/>
                <a:gd name="T83" fmla="*/ 19 h 25"/>
                <a:gd name="T84" fmla="*/ 18 w 25"/>
                <a:gd name="T85" fmla="*/ 19 h 25"/>
                <a:gd name="T86" fmla="*/ 18 w 25"/>
                <a:gd name="T87" fmla="*/ 19 h 25"/>
                <a:gd name="T88" fmla="*/ 19 w 25"/>
                <a:gd name="T89" fmla="*/ 19 h 25"/>
                <a:gd name="T90" fmla="*/ 19 w 25"/>
                <a:gd name="T91" fmla="*/ 19 h 25"/>
                <a:gd name="T92" fmla="*/ 19 w 25"/>
                <a:gd name="T93" fmla="*/ 19 h 25"/>
                <a:gd name="T94" fmla="*/ 19 w 25"/>
                <a:gd name="T95" fmla="*/ 19 h 25"/>
                <a:gd name="T96" fmla="*/ 19 w 25"/>
                <a:gd name="T97" fmla="*/ 19 h 25"/>
                <a:gd name="T98" fmla="*/ 19 w 25"/>
                <a:gd name="T99" fmla="*/ 18 h 25"/>
                <a:gd name="T100" fmla="*/ 19 w 25"/>
                <a:gd name="T101" fmla="*/ 18 h 25"/>
                <a:gd name="T102" fmla="*/ 19 w 25"/>
                <a:gd name="T103" fmla="*/ 18 h 25"/>
                <a:gd name="T104" fmla="*/ 19 w 25"/>
                <a:gd name="T10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5">
                  <a:moveTo>
                    <a:pt x="25" y="17"/>
                  </a:moveTo>
                  <a:cubicBezTo>
                    <a:pt x="25" y="20"/>
                    <a:pt x="23" y="24"/>
                    <a:pt x="20" y="24"/>
                  </a:cubicBezTo>
                  <a:cubicBezTo>
                    <a:pt x="13" y="25"/>
                    <a:pt x="6" y="21"/>
                    <a:pt x="2" y="15"/>
                  </a:cubicBezTo>
                  <a:cubicBezTo>
                    <a:pt x="1" y="12"/>
                    <a:pt x="0" y="8"/>
                    <a:pt x="2" y="5"/>
                  </a:cubicBezTo>
                  <a:cubicBezTo>
                    <a:pt x="5" y="1"/>
                    <a:pt x="11" y="0"/>
                    <a:pt x="16" y="0"/>
                  </a:cubicBezTo>
                  <a:cubicBezTo>
                    <a:pt x="17" y="0"/>
                    <a:pt x="17" y="1"/>
                    <a:pt x="17" y="1"/>
                  </a:cubicBezTo>
                  <a:cubicBezTo>
                    <a:pt x="17" y="2"/>
                    <a:pt x="18" y="2"/>
                    <a:pt x="18" y="2"/>
                  </a:cubicBezTo>
                  <a:cubicBezTo>
                    <a:pt x="21" y="7"/>
                    <a:pt x="25" y="12"/>
                    <a:pt x="25" y="17"/>
                  </a:cubicBezTo>
                  <a:close/>
                  <a:moveTo>
                    <a:pt x="19" y="18"/>
                  </a:moveTo>
                  <a:cubicBezTo>
                    <a:pt x="19" y="18"/>
                    <a:pt x="19" y="18"/>
                    <a:pt x="19" y="18"/>
                  </a:cubicBezTo>
                  <a:cubicBezTo>
                    <a:pt x="19" y="18"/>
                    <a:pt x="19" y="17"/>
                    <a:pt x="19" y="17"/>
                  </a:cubicBezTo>
                  <a:cubicBezTo>
                    <a:pt x="19" y="17"/>
                    <a:pt x="19" y="17"/>
                    <a:pt x="19" y="16"/>
                  </a:cubicBezTo>
                  <a:cubicBezTo>
                    <a:pt x="19" y="16"/>
                    <a:pt x="19" y="15"/>
                    <a:pt x="19" y="15"/>
                  </a:cubicBezTo>
                  <a:cubicBezTo>
                    <a:pt x="18" y="14"/>
                    <a:pt x="18" y="14"/>
                    <a:pt x="18" y="14"/>
                  </a:cubicBezTo>
                  <a:cubicBezTo>
                    <a:pt x="17" y="11"/>
                    <a:pt x="15" y="8"/>
                    <a:pt x="13" y="5"/>
                  </a:cubicBezTo>
                  <a:cubicBezTo>
                    <a:pt x="13" y="5"/>
                    <a:pt x="13" y="4"/>
                    <a:pt x="13" y="4"/>
                  </a:cubicBezTo>
                  <a:cubicBezTo>
                    <a:pt x="12" y="4"/>
                    <a:pt x="12" y="4"/>
                    <a:pt x="11" y="5"/>
                  </a:cubicBezTo>
                  <a:cubicBezTo>
                    <a:pt x="11" y="5"/>
                    <a:pt x="10" y="5"/>
                    <a:pt x="9" y="6"/>
                  </a:cubicBezTo>
                  <a:cubicBezTo>
                    <a:pt x="9" y="6"/>
                    <a:pt x="8" y="7"/>
                    <a:pt x="8" y="7"/>
                  </a:cubicBezTo>
                  <a:cubicBezTo>
                    <a:pt x="8" y="7"/>
                    <a:pt x="7" y="7"/>
                    <a:pt x="7" y="8"/>
                  </a:cubicBezTo>
                  <a:cubicBezTo>
                    <a:pt x="7" y="8"/>
                    <a:pt x="7" y="8"/>
                    <a:pt x="7" y="8"/>
                  </a:cubicBezTo>
                  <a:cubicBezTo>
                    <a:pt x="7" y="8"/>
                    <a:pt x="7" y="8"/>
                    <a:pt x="7" y="8"/>
                  </a:cubicBezTo>
                  <a:cubicBezTo>
                    <a:pt x="7" y="8"/>
                    <a:pt x="7" y="8"/>
                    <a:pt x="7" y="8"/>
                  </a:cubicBezTo>
                  <a:cubicBezTo>
                    <a:pt x="7"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7" y="11"/>
                  </a:cubicBezTo>
                  <a:cubicBezTo>
                    <a:pt x="7" y="11"/>
                    <a:pt x="7" y="11"/>
                    <a:pt x="7" y="11"/>
                  </a:cubicBezTo>
                  <a:cubicBezTo>
                    <a:pt x="7" y="11"/>
                    <a:pt x="7" y="11"/>
                    <a:pt x="7" y="11"/>
                  </a:cubicBezTo>
                  <a:cubicBezTo>
                    <a:pt x="7" y="11"/>
                    <a:pt x="7" y="12"/>
                    <a:pt x="7" y="12"/>
                  </a:cubicBezTo>
                  <a:cubicBezTo>
                    <a:pt x="7" y="12"/>
                    <a:pt x="8" y="13"/>
                    <a:pt x="8" y="13"/>
                  </a:cubicBezTo>
                  <a:cubicBezTo>
                    <a:pt x="8" y="13"/>
                    <a:pt x="8" y="13"/>
                    <a:pt x="8" y="13"/>
                  </a:cubicBezTo>
                  <a:cubicBezTo>
                    <a:pt x="9" y="14"/>
                    <a:pt x="9" y="15"/>
                    <a:pt x="10" y="15"/>
                  </a:cubicBezTo>
                  <a:cubicBezTo>
                    <a:pt x="11" y="16"/>
                    <a:pt x="10" y="15"/>
                    <a:pt x="11" y="16"/>
                  </a:cubicBezTo>
                  <a:cubicBezTo>
                    <a:pt x="11" y="16"/>
                    <a:pt x="11" y="16"/>
                    <a:pt x="12" y="16"/>
                  </a:cubicBezTo>
                  <a:cubicBezTo>
                    <a:pt x="12" y="17"/>
                    <a:pt x="13" y="17"/>
                    <a:pt x="14" y="17"/>
                  </a:cubicBezTo>
                  <a:cubicBezTo>
                    <a:pt x="14" y="17"/>
                    <a:pt x="14" y="18"/>
                    <a:pt x="14" y="18"/>
                  </a:cubicBezTo>
                  <a:cubicBezTo>
                    <a:pt x="14" y="18"/>
                    <a:pt x="14" y="18"/>
                    <a:pt x="14" y="18"/>
                  </a:cubicBezTo>
                  <a:cubicBezTo>
                    <a:pt x="15" y="18"/>
                    <a:pt x="15" y="18"/>
                    <a:pt x="15" y="18"/>
                  </a:cubicBezTo>
                  <a:cubicBezTo>
                    <a:pt x="16" y="18"/>
                    <a:pt x="17" y="18"/>
                    <a:pt x="17" y="19"/>
                  </a:cubicBezTo>
                  <a:cubicBezTo>
                    <a:pt x="18" y="19"/>
                    <a:pt x="18" y="19"/>
                    <a:pt x="18" y="19"/>
                  </a:cubicBezTo>
                  <a:cubicBezTo>
                    <a:pt x="18" y="19"/>
                    <a:pt x="18" y="19"/>
                    <a:pt x="18" y="19"/>
                  </a:cubicBezTo>
                  <a:cubicBezTo>
                    <a:pt x="18" y="19"/>
                    <a:pt x="18"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8"/>
                  </a:cubicBezTo>
                  <a:cubicBezTo>
                    <a:pt x="19" y="18"/>
                    <a:pt x="19" y="18"/>
                    <a:pt x="19" y="18"/>
                  </a:cubicBezTo>
                  <a:cubicBezTo>
                    <a:pt x="19" y="18"/>
                    <a:pt x="19" y="18"/>
                    <a:pt x="19" y="18"/>
                  </a:cubicBezTo>
                  <a:cubicBezTo>
                    <a:pt x="19" y="18"/>
                    <a:pt x="19" y="18"/>
                    <a:pt x="19"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87"/>
            <p:cNvSpPr>
              <a:spLocks noEditPoints="1"/>
            </p:cNvSpPr>
            <p:nvPr/>
          </p:nvSpPr>
          <p:spPr bwMode="auto">
            <a:xfrm>
              <a:off x="1880" y="1891"/>
              <a:ext cx="64" cy="59"/>
            </a:xfrm>
            <a:custGeom>
              <a:avLst/>
              <a:gdLst>
                <a:gd name="T0" fmla="*/ 19 w 27"/>
                <a:gd name="T1" fmla="*/ 4 h 25"/>
                <a:gd name="T2" fmla="*/ 21 w 27"/>
                <a:gd name="T3" fmla="*/ 21 h 25"/>
                <a:gd name="T4" fmla="*/ 3 w 27"/>
                <a:gd name="T5" fmla="*/ 18 h 25"/>
                <a:gd name="T6" fmla="*/ 3 w 27"/>
                <a:gd name="T7" fmla="*/ 9 h 25"/>
                <a:gd name="T8" fmla="*/ 12 w 27"/>
                <a:gd name="T9" fmla="*/ 3 h 25"/>
                <a:gd name="T10" fmla="*/ 14 w 27"/>
                <a:gd name="T11" fmla="*/ 0 h 25"/>
                <a:gd name="T12" fmla="*/ 17 w 27"/>
                <a:gd name="T13" fmla="*/ 1 h 25"/>
                <a:gd name="T14" fmla="*/ 17 w 27"/>
                <a:gd name="T15" fmla="*/ 1 h 25"/>
                <a:gd name="T16" fmla="*/ 19 w 27"/>
                <a:gd name="T17" fmla="*/ 4 h 25"/>
                <a:gd name="T18" fmla="*/ 18 w 27"/>
                <a:gd name="T19" fmla="*/ 16 h 25"/>
                <a:gd name="T20" fmla="*/ 18 w 27"/>
                <a:gd name="T21" fmla="*/ 15 h 25"/>
                <a:gd name="T22" fmla="*/ 18 w 27"/>
                <a:gd name="T23" fmla="*/ 15 h 25"/>
                <a:gd name="T24" fmla="*/ 18 w 27"/>
                <a:gd name="T25" fmla="*/ 15 h 25"/>
                <a:gd name="T26" fmla="*/ 17 w 27"/>
                <a:gd name="T27" fmla="*/ 12 h 25"/>
                <a:gd name="T28" fmla="*/ 14 w 27"/>
                <a:gd name="T29" fmla="*/ 6 h 25"/>
                <a:gd name="T30" fmla="*/ 7 w 27"/>
                <a:gd name="T31" fmla="*/ 11 h 25"/>
                <a:gd name="T32" fmla="*/ 7 w 27"/>
                <a:gd name="T33" fmla="*/ 12 h 25"/>
                <a:gd name="T34" fmla="*/ 7 w 27"/>
                <a:gd name="T35" fmla="*/ 12 h 25"/>
                <a:gd name="T36" fmla="*/ 7 w 27"/>
                <a:gd name="T37" fmla="*/ 13 h 25"/>
                <a:gd name="T38" fmla="*/ 7 w 27"/>
                <a:gd name="T39" fmla="*/ 13 h 25"/>
                <a:gd name="T40" fmla="*/ 7 w 27"/>
                <a:gd name="T41" fmla="*/ 13 h 25"/>
                <a:gd name="T42" fmla="*/ 7 w 27"/>
                <a:gd name="T43" fmla="*/ 14 h 25"/>
                <a:gd name="T44" fmla="*/ 7 w 27"/>
                <a:gd name="T45" fmla="*/ 14 h 25"/>
                <a:gd name="T46" fmla="*/ 7 w 27"/>
                <a:gd name="T47" fmla="*/ 15 h 25"/>
                <a:gd name="T48" fmla="*/ 7 w 27"/>
                <a:gd name="T49" fmla="*/ 15 h 25"/>
                <a:gd name="T50" fmla="*/ 8 w 27"/>
                <a:gd name="T51" fmla="*/ 15 h 25"/>
                <a:gd name="T52" fmla="*/ 8 w 27"/>
                <a:gd name="T53" fmla="*/ 16 h 25"/>
                <a:gd name="T54" fmla="*/ 8 w 27"/>
                <a:gd name="T55" fmla="*/ 16 h 25"/>
                <a:gd name="T56" fmla="*/ 9 w 27"/>
                <a:gd name="T57" fmla="*/ 16 h 25"/>
                <a:gd name="T58" fmla="*/ 10 w 27"/>
                <a:gd name="T59" fmla="*/ 17 h 25"/>
                <a:gd name="T60" fmla="*/ 10 w 27"/>
                <a:gd name="T61" fmla="*/ 17 h 25"/>
                <a:gd name="T62" fmla="*/ 11 w 27"/>
                <a:gd name="T63" fmla="*/ 17 h 25"/>
                <a:gd name="T64" fmla="*/ 13 w 27"/>
                <a:gd name="T65" fmla="*/ 18 h 25"/>
                <a:gd name="T66" fmla="*/ 13 w 27"/>
                <a:gd name="T67" fmla="*/ 18 h 25"/>
                <a:gd name="T68" fmla="*/ 14 w 27"/>
                <a:gd name="T69" fmla="*/ 18 h 25"/>
                <a:gd name="T70" fmla="*/ 15 w 27"/>
                <a:gd name="T71" fmla="*/ 18 h 25"/>
                <a:gd name="T72" fmla="*/ 16 w 27"/>
                <a:gd name="T73" fmla="*/ 18 h 25"/>
                <a:gd name="T74" fmla="*/ 16 w 27"/>
                <a:gd name="T75" fmla="*/ 18 h 25"/>
                <a:gd name="T76" fmla="*/ 17 w 27"/>
                <a:gd name="T77" fmla="*/ 17 h 25"/>
                <a:gd name="T78" fmla="*/ 17 w 27"/>
                <a:gd name="T79" fmla="*/ 17 h 25"/>
                <a:gd name="T80" fmla="*/ 17 w 27"/>
                <a:gd name="T81" fmla="*/ 17 h 25"/>
                <a:gd name="T82" fmla="*/ 17 w 27"/>
                <a:gd name="T83" fmla="*/ 17 h 25"/>
                <a:gd name="T84" fmla="*/ 18 w 27"/>
                <a:gd name="T85" fmla="*/ 17 h 25"/>
                <a:gd name="T86" fmla="*/ 18 w 27"/>
                <a:gd name="T87" fmla="*/ 16 h 25"/>
                <a:gd name="T88" fmla="*/ 18 w 27"/>
                <a:gd name="T89" fmla="*/ 16 h 25"/>
                <a:gd name="T90" fmla="*/ 18 w 27"/>
                <a:gd name="T91"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5">
                  <a:moveTo>
                    <a:pt x="19" y="4"/>
                  </a:moveTo>
                  <a:cubicBezTo>
                    <a:pt x="23" y="9"/>
                    <a:pt x="27" y="17"/>
                    <a:pt x="21" y="21"/>
                  </a:cubicBezTo>
                  <a:cubicBezTo>
                    <a:pt x="16" y="25"/>
                    <a:pt x="7" y="23"/>
                    <a:pt x="3" y="18"/>
                  </a:cubicBezTo>
                  <a:cubicBezTo>
                    <a:pt x="1" y="16"/>
                    <a:pt x="0" y="12"/>
                    <a:pt x="3" y="9"/>
                  </a:cubicBezTo>
                  <a:cubicBezTo>
                    <a:pt x="5" y="6"/>
                    <a:pt x="9" y="4"/>
                    <a:pt x="12" y="3"/>
                  </a:cubicBezTo>
                  <a:cubicBezTo>
                    <a:pt x="13" y="2"/>
                    <a:pt x="13" y="1"/>
                    <a:pt x="14" y="0"/>
                  </a:cubicBezTo>
                  <a:cubicBezTo>
                    <a:pt x="15" y="0"/>
                    <a:pt x="16" y="0"/>
                    <a:pt x="17" y="1"/>
                  </a:cubicBezTo>
                  <a:cubicBezTo>
                    <a:pt x="17" y="1"/>
                    <a:pt x="17" y="1"/>
                    <a:pt x="17" y="1"/>
                  </a:cubicBezTo>
                  <a:cubicBezTo>
                    <a:pt x="19" y="1"/>
                    <a:pt x="20" y="3"/>
                    <a:pt x="19" y="4"/>
                  </a:cubicBezTo>
                  <a:close/>
                  <a:moveTo>
                    <a:pt x="18" y="16"/>
                  </a:moveTo>
                  <a:cubicBezTo>
                    <a:pt x="18" y="16"/>
                    <a:pt x="18" y="15"/>
                    <a:pt x="18" y="15"/>
                  </a:cubicBezTo>
                  <a:cubicBezTo>
                    <a:pt x="18" y="15"/>
                    <a:pt x="18" y="15"/>
                    <a:pt x="18" y="15"/>
                  </a:cubicBezTo>
                  <a:cubicBezTo>
                    <a:pt x="18" y="15"/>
                    <a:pt x="18" y="15"/>
                    <a:pt x="18" y="15"/>
                  </a:cubicBezTo>
                  <a:cubicBezTo>
                    <a:pt x="18" y="14"/>
                    <a:pt x="18" y="13"/>
                    <a:pt x="17" y="12"/>
                  </a:cubicBezTo>
                  <a:cubicBezTo>
                    <a:pt x="17" y="10"/>
                    <a:pt x="16" y="8"/>
                    <a:pt x="14" y="6"/>
                  </a:cubicBezTo>
                  <a:cubicBezTo>
                    <a:pt x="12" y="8"/>
                    <a:pt x="9" y="9"/>
                    <a:pt x="7" y="11"/>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5"/>
                    <a:pt x="7" y="15"/>
                  </a:cubicBezTo>
                  <a:cubicBezTo>
                    <a:pt x="7" y="15"/>
                    <a:pt x="7" y="15"/>
                    <a:pt x="7" y="15"/>
                  </a:cubicBezTo>
                  <a:cubicBezTo>
                    <a:pt x="7" y="15"/>
                    <a:pt x="8" y="15"/>
                    <a:pt x="8" y="15"/>
                  </a:cubicBezTo>
                  <a:cubicBezTo>
                    <a:pt x="8" y="15"/>
                    <a:pt x="8" y="15"/>
                    <a:pt x="8" y="16"/>
                  </a:cubicBezTo>
                  <a:cubicBezTo>
                    <a:pt x="8" y="16"/>
                    <a:pt x="8" y="16"/>
                    <a:pt x="8" y="16"/>
                  </a:cubicBezTo>
                  <a:cubicBezTo>
                    <a:pt x="9" y="16"/>
                    <a:pt x="9" y="16"/>
                    <a:pt x="9" y="16"/>
                  </a:cubicBezTo>
                  <a:cubicBezTo>
                    <a:pt x="10" y="16"/>
                    <a:pt x="10" y="17"/>
                    <a:pt x="10" y="17"/>
                  </a:cubicBezTo>
                  <a:cubicBezTo>
                    <a:pt x="10" y="17"/>
                    <a:pt x="10" y="17"/>
                    <a:pt x="10" y="17"/>
                  </a:cubicBezTo>
                  <a:cubicBezTo>
                    <a:pt x="10" y="17"/>
                    <a:pt x="10" y="17"/>
                    <a:pt x="11" y="17"/>
                  </a:cubicBezTo>
                  <a:cubicBezTo>
                    <a:pt x="11" y="17"/>
                    <a:pt x="12" y="17"/>
                    <a:pt x="13" y="18"/>
                  </a:cubicBezTo>
                  <a:cubicBezTo>
                    <a:pt x="13" y="18"/>
                    <a:pt x="13" y="18"/>
                    <a:pt x="13" y="18"/>
                  </a:cubicBezTo>
                  <a:cubicBezTo>
                    <a:pt x="14" y="18"/>
                    <a:pt x="14" y="18"/>
                    <a:pt x="14" y="18"/>
                  </a:cubicBezTo>
                  <a:cubicBezTo>
                    <a:pt x="15" y="18"/>
                    <a:pt x="15" y="18"/>
                    <a:pt x="15" y="18"/>
                  </a:cubicBezTo>
                  <a:cubicBezTo>
                    <a:pt x="16" y="18"/>
                    <a:pt x="16" y="18"/>
                    <a:pt x="16" y="18"/>
                  </a:cubicBezTo>
                  <a:cubicBezTo>
                    <a:pt x="16" y="18"/>
                    <a:pt x="16" y="18"/>
                    <a:pt x="16" y="18"/>
                  </a:cubicBezTo>
                  <a:cubicBezTo>
                    <a:pt x="16" y="18"/>
                    <a:pt x="16"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6"/>
                    <a:pt x="18" y="16"/>
                  </a:cubicBezTo>
                  <a:cubicBezTo>
                    <a:pt x="18" y="16"/>
                    <a:pt x="18" y="16"/>
                    <a:pt x="18" y="16"/>
                  </a:cubicBezTo>
                  <a:cubicBezTo>
                    <a:pt x="18" y="16"/>
                    <a:pt x="18" y="16"/>
                    <a:pt x="18"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88"/>
            <p:cNvSpPr/>
            <p:nvPr/>
          </p:nvSpPr>
          <p:spPr bwMode="auto">
            <a:xfrm>
              <a:off x="1698" y="1001"/>
              <a:ext cx="83" cy="71"/>
            </a:xfrm>
            <a:custGeom>
              <a:avLst/>
              <a:gdLst>
                <a:gd name="T0" fmla="*/ 31 w 35"/>
                <a:gd name="T1" fmla="*/ 18 h 30"/>
                <a:gd name="T2" fmla="*/ 34 w 35"/>
                <a:gd name="T3" fmla="*/ 23 h 30"/>
                <a:gd name="T4" fmla="*/ 16 w 35"/>
                <a:gd name="T5" fmla="*/ 29 h 30"/>
                <a:gd name="T6" fmla="*/ 5 w 35"/>
                <a:gd name="T7" fmla="*/ 23 h 30"/>
                <a:gd name="T8" fmla="*/ 14 w 35"/>
                <a:gd name="T9" fmla="*/ 1 h 30"/>
                <a:gd name="T10" fmla="*/ 16 w 35"/>
                <a:gd name="T11" fmla="*/ 4 h 30"/>
                <a:gd name="T12" fmla="*/ 11 w 35"/>
                <a:gd name="T13" fmla="*/ 20 h 30"/>
                <a:gd name="T14" fmla="*/ 31 w 35"/>
                <a:gd name="T15" fmla="*/ 1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18"/>
                  </a:moveTo>
                  <a:cubicBezTo>
                    <a:pt x="33" y="18"/>
                    <a:pt x="35" y="21"/>
                    <a:pt x="34" y="23"/>
                  </a:cubicBezTo>
                  <a:cubicBezTo>
                    <a:pt x="30" y="28"/>
                    <a:pt x="22" y="30"/>
                    <a:pt x="16" y="29"/>
                  </a:cubicBezTo>
                  <a:cubicBezTo>
                    <a:pt x="12" y="29"/>
                    <a:pt x="7" y="27"/>
                    <a:pt x="5" y="23"/>
                  </a:cubicBezTo>
                  <a:cubicBezTo>
                    <a:pt x="0" y="15"/>
                    <a:pt x="6" y="5"/>
                    <a:pt x="14" y="1"/>
                  </a:cubicBezTo>
                  <a:cubicBezTo>
                    <a:pt x="16" y="0"/>
                    <a:pt x="18" y="3"/>
                    <a:pt x="16" y="4"/>
                  </a:cubicBezTo>
                  <a:cubicBezTo>
                    <a:pt x="13" y="8"/>
                    <a:pt x="8" y="14"/>
                    <a:pt x="11" y="20"/>
                  </a:cubicBezTo>
                  <a:cubicBezTo>
                    <a:pt x="16" y="26"/>
                    <a:pt x="25" y="18"/>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89"/>
            <p:cNvSpPr/>
            <p:nvPr/>
          </p:nvSpPr>
          <p:spPr bwMode="auto">
            <a:xfrm>
              <a:off x="1432" y="852"/>
              <a:ext cx="105" cy="92"/>
            </a:xfrm>
            <a:custGeom>
              <a:avLst/>
              <a:gdLst>
                <a:gd name="T0" fmla="*/ 44 w 44"/>
                <a:gd name="T1" fmla="*/ 17 h 39"/>
                <a:gd name="T2" fmla="*/ 26 w 44"/>
                <a:gd name="T3" fmla="*/ 38 h 39"/>
                <a:gd name="T4" fmla="*/ 2 w 44"/>
                <a:gd name="T5" fmla="*/ 20 h 39"/>
                <a:gd name="T6" fmla="*/ 26 w 44"/>
                <a:gd name="T7" fmla="*/ 0 h 39"/>
                <a:gd name="T8" fmla="*/ 27 w 44"/>
                <a:gd name="T9" fmla="*/ 1 h 39"/>
                <a:gd name="T10" fmla="*/ 44 w 44"/>
                <a:gd name="T11" fmla="*/ 17 h 39"/>
              </a:gdLst>
              <a:ahLst/>
              <a:cxnLst>
                <a:cxn ang="0">
                  <a:pos x="T0" y="T1"/>
                </a:cxn>
                <a:cxn ang="0">
                  <a:pos x="T2" y="T3"/>
                </a:cxn>
                <a:cxn ang="0">
                  <a:pos x="T4" y="T5"/>
                </a:cxn>
                <a:cxn ang="0">
                  <a:pos x="T6" y="T7"/>
                </a:cxn>
                <a:cxn ang="0">
                  <a:pos x="T8" y="T9"/>
                </a:cxn>
                <a:cxn ang="0">
                  <a:pos x="T10" y="T11"/>
                </a:cxn>
              </a:cxnLst>
              <a:rect l="0" t="0" r="r" b="b"/>
              <a:pathLst>
                <a:path w="44" h="39">
                  <a:moveTo>
                    <a:pt x="44" y="17"/>
                  </a:moveTo>
                  <a:cubicBezTo>
                    <a:pt x="44" y="27"/>
                    <a:pt x="37" y="37"/>
                    <a:pt x="26" y="38"/>
                  </a:cubicBezTo>
                  <a:cubicBezTo>
                    <a:pt x="15" y="39"/>
                    <a:pt x="0" y="34"/>
                    <a:pt x="2" y="20"/>
                  </a:cubicBezTo>
                  <a:cubicBezTo>
                    <a:pt x="3" y="8"/>
                    <a:pt x="14" y="1"/>
                    <a:pt x="26" y="0"/>
                  </a:cubicBezTo>
                  <a:cubicBezTo>
                    <a:pt x="27" y="0"/>
                    <a:pt x="27" y="1"/>
                    <a:pt x="27" y="1"/>
                  </a:cubicBezTo>
                  <a:cubicBezTo>
                    <a:pt x="36" y="0"/>
                    <a:pt x="43" y="8"/>
                    <a:pt x="44"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90"/>
            <p:cNvSpPr>
              <a:spLocks noEditPoints="1"/>
            </p:cNvSpPr>
            <p:nvPr/>
          </p:nvSpPr>
          <p:spPr bwMode="auto">
            <a:xfrm>
              <a:off x="1371" y="1032"/>
              <a:ext cx="168" cy="139"/>
            </a:xfrm>
            <a:custGeom>
              <a:avLst/>
              <a:gdLst>
                <a:gd name="T0" fmla="*/ 68 w 71"/>
                <a:gd name="T1" fmla="*/ 28 h 59"/>
                <a:gd name="T2" fmla="*/ 29 w 71"/>
                <a:gd name="T3" fmla="*/ 55 h 59"/>
                <a:gd name="T4" fmla="*/ 1 w 71"/>
                <a:gd name="T5" fmla="*/ 23 h 59"/>
                <a:gd name="T6" fmla="*/ 20 w 71"/>
                <a:gd name="T7" fmla="*/ 4 h 59"/>
                <a:gd name="T8" fmla="*/ 21 w 71"/>
                <a:gd name="T9" fmla="*/ 3 h 59"/>
                <a:gd name="T10" fmla="*/ 68 w 71"/>
                <a:gd name="T11" fmla="*/ 28 h 59"/>
                <a:gd name="T12" fmla="*/ 29 w 71"/>
                <a:gd name="T13" fmla="*/ 49 h 59"/>
                <a:gd name="T14" fmla="*/ 61 w 71"/>
                <a:gd name="T15" fmla="*/ 27 h 59"/>
                <a:gd name="T16" fmla="*/ 22 w 71"/>
                <a:gd name="T17" fmla="*/ 9 h 59"/>
                <a:gd name="T18" fmla="*/ 20 w 71"/>
                <a:gd name="T19" fmla="*/ 8 h 59"/>
                <a:gd name="T20" fmla="*/ 7 w 71"/>
                <a:gd name="T21" fmla="*/ 26 h 59"/>
                <a:gd name="T22" fmla="*/ 29 w 71"/>
                <a:gd name="T2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9">
                  <a:moveTo>
                    <a:pt x="68" y="28"/>
                  </a:moveTo>
                  <a:cubicBezTo>
                    <a:pt x="71" y="47"/>
                    <a:pt x="45" y="59"/>
                    <a:pt x="29" y="55"/>
                  </a:cubicBezTo>
                  <a:cubicBezTo>
                    <a:pt x="15" y="52"/>
                    <a:pt x="2" y="38"/>
                    <a:pt x="1" y="23"/>
                  </a:cubicBezTo>
                  <a:cubicBezTo>
                    <a:pt x="0" y="10"/>
                    <a:pt x="9" y="4"/>
                    <a:pt x="20" y="4"/>
                  </a:cubicBezTo>
                  <a:cubicBezTo>
                    <a:pt x="21" y="4"/>
                    <a:pt x="21" y="3"/>
                    <a:pt x="21" y="3"/>
                  </a:cubicBezTo>
                  <a:cubicBezTo>
                    <a:pt x="39" y="0"/>
                    <a:pt x="64" y="9"/>
                    <a:pt x="68" y="28"/>
                  </a:cubicBezTo>
                  <a:close/>
                  <a:moveTo>
                    <a:pt x="29" y="49"/>
                  </a:moveTo>
                  <a:cubicBezTo>
                    <a:pt x="41" y="52"/>
                    <a:pt x="67" y="43"/>
                    <a:pt x="61" y="27"/>
                  </a:cubicBezTo>
                  <a:cubicBezTo>
                    <a:pt x="56" y="12"/>
                    <a:pt x="37" y="7"/>
                    <a:pt x="22" y="9"/>
                  </a:cubicBezTo>
                  <a:cubicBezTo>
                    <a:pt x="21" y="9"/>
                    <a:pt x="21" y="8"/>
                    <a:pt x="20" y="8"/>
                  </a:cubicBezTo>
                  <a:cubicBezTo>
                    <a:pt x="11" y="10"/>
                    <a:pt x="4" y="15"/>
                    <a:pt x="7" y="26"/>
                  </a:cubicBezTo>
                  <a:cubicBezTo>
                    <a:pt x="10" y="37"/>
                    <a:pt x="18" y="47"/>
                    <a:pt x="29"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91"/>
            <p:cNvSpPr/>
            <p:nvPr/>
          </p:nvSpPr>
          <p:spPr bwMode="auto">
            <a:xfrm>
              <a:off x="1404" y="760"/>
              <a:ext cx="83" cy="59"/>
            </a:xfrm>
            <a:custGeom>
              <a:avLst/>
              <a:gdLst>
                <a:gd name="T0" fmla="*/ 32 w 35"/>
                <a:gd name="T1" fmla="*/ 1 h 25"/>
                <a:gd name="T2" fmla="*/ 33 w 35"/>
                <a:gd name="T3" fmla="*/ 5 h 25"/>
                <a:gd name="T4" fmla="*/ 17 w 35"/>
                <a:gd name="T5" fmla="*/ 12 h 25"/>
                <a:gd name="T6" fmla="*/ 4 w 35"/>
                <a:gd name="T7" fmla="*/ 23 h 25"/>
                <a:gd name="T8" fmla="*/ 1 w 35"/>
                <a:gd name="T9" fmla="*/ 21 h 25"/>
                <a:gd name="T10" fmla="*/ 32 w 35"/>
                <a:gd name="T11" fmla="*/ 1 h 25"/>
              </a:gdLst>
              <a:ahLst/>
              <a:cxnLst>
                <a:cxn ang="0">
                  <a:pos x="T0" y="T1"/>
                </a:cxn>
                <a:cxn ang="0">
                  <a:pos x="T2" y="T3"/>
                </a:cxn>
                <a:cxn ang="0">
                  <a:pos x="T4" y="T5"/>
                </a:cxn>
                <a:cxn ang="0">
                  <a:pos x="T6" y="T7"/>
                </a:cxn>
                <a:cxn ang="0">
                  <a:pos x="T8" y="T9"/>
                </a:cxn>
                <a:cxn ang="0">
                  <a:pos x="T10" y="T11"/>
                </a:cxn>
              </a:cxnLst>
              <a:rect l="0" t="0" r="r" b="b"/>
              <a:pathLst>
                <a:path w="35" h="25">
                  <a:moveTo>
                    <a:pt x="32" y="1"/>
                  </a:moveTo>
                  <a:cubicBezTo>
                    <a:pt x="34" y="2"/>
                    <a:pt x="35" y="4"/>
                    <a:pt x="33" y="5"/>
                  </a:cubicBezTo>
                  <a:cubicBezTo>
                    <a:pt x="28" y="8"/>
                    <a:pt x="22" y="9"/>
                    <a:pt x="17" y="12"/>
                  </a:cubicBezTo>
                  <a:cubicBezTo>
                    <a:pt x="12" y="15"/>
                    <a:pt x="8" y="19"/>
                    <a:pt x="4" y="23"/>
                  </a:cubicBezTo>
                  <a:cubicBezTo>
                    <a:pt x="3" y="25"/>
                    <a:pt x="0" y="23"/>
                    <a:pt x="1" y="21"/>
                  </a:cubicBezTo>
                  <a:cubicBezTo>
                    <a:pt x="8" y="12"/>
                    <a:pt x="20" y="0"/>
                    <a:pt x="32"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2"/>
            <p:cNvSpPr/>
            <p:nvPr/>
          </p:nvSpPr>
          <p:spPr bwMode="auto">
            <a:xfrm>
              <a:off x="1316" y="703"/>
              <a:ext cx="5"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0"/>
                    <a:pt x="2" y="2"/>
                    <a:pt x="1" y="2"/>
                  </a:cubicBezTo>
                  <a:cubicBezTo>
                    <a:pt x="0" y="2"/>
                    <a:pt x="0"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6" name="组合 95"/>
          <p:cNvGrpSpPr/>
          <p:nvPr/>
        </p:nvGrpSpPr>
        <p:grpSpPr>
          <a:xfrm>
            <a:off x="4547953" y="1154741"/>
            <a:ext cx="2328970" cy="1647341"/>
            <a:chOff x="942874" y="1637198"/>
            <a:chExt cx="4398962" cy="3111500"/>
          </a:xfrm>
        </p:grpSpPr>
        <p:sp>
          <p:nvSpPr>
            <p:cNvPr id="97"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8"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9" name="组合 98"/>
          <p:cNvGrpSpPr/>
          <p:nvPr/>
        </p:nvGrpSpPr>
        <p:grpSpPr>
          <a:xfrm>
            <a:off x="8120493" y="1154741"/>
            <a:ext cx="2328970" cy="1647341"/>
            <a:chOff x="942874" y="1637198"/>
            <a:chExt cx="4398962" cy="3111500"/>
          </a:xfrm>
        </p:grpSpPr>
        <p:sp>
          <p:nvSpPr>
            <p:cNvPr id="100"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2"/>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1"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2" name="组合 101"/>
          <p:cNvGrpSpPr/>
          <p:nvPr/>
        </p:nvGrpSpPr>
        <p:grpSpPr>
          <a:xfrm>
            <a:off x="4547953" y="3642760"/>
            <a:ext cx="2328970" cy="1647341"/>
            <a:chOff x="942874" y="1637198"/>
            <a:chExt cx="4398962" cy="3111500"/>
          </a:xfrm>
        </p:grpSpPr>
        <p:sp>
          <p:nvSpPr>
            <p:cNvPr id="103"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4"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D33715"/>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5" name="组合 104"/>
          <p:cNvGrpSpPr/>
          <p:nvPr/>
        </p:nvGrpSpPr>
        <p:grpSpPr>
          <a:xfrm>
            <a:off x="8120493" y="3642760"/>
            <a:ext cx="2328970" cy="1647341"/>
            <a:chOff x="942874" y="1637198"/>
            <a:chExt cx="4398962" cy="3111500"/>
          </a:xfrm>
        </p:grpSpPr>
        <p:sp>
          <p:nvSpPr>
            <p:cNvPr id="106"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4"/>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7"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96E0C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8" name="组合 107"/>
          <p:cNvGrpSpPr/>
          <p:nvPr/>
        </p:nvGrpSpPr>
        <p:grpSpPr>
          <a:xfrm>
            <a:off x="8103142" y="2798426"/>
            <a:ext cx="2561022" cy="729375"/>
            <a:chOff x="4477440" y="2798426"/>
            <a:chExt cx="2561022" cy="729375"/>
          </a:xfrm>
        </p:grpSpPr>
        <p:sp>
          <p:nvSpPr>
            <p:cNvPr id="109" name="矩形 108"/>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0" i="0" u="none" strike="noStrike" kern="0" cap="none" spc="0" normalizeH="0" baseline="0" noProof="0" dirty="0" smtClean="0">
                <a:ln>
                  <a:noFill/>
                </a:ln>
                <a:solidFill>
                  <a:srgbClr val="FE5778"/>
                </a:solidFill>
                <a:effectLst/>
                <a:uLnTx/>
                <a:uFillTx/>
                <a:latin typeface="+mn-lt"/>
                <a:ea typeface="+mn-ea"/>
                <a:cs typeface="+mn-ea"/>
                <a:sym typeface="+mn-lt"/>
              </a:endParaRPr>
            </a:p>
          </p:txBody>
        </p:sp>
        <p:sp>
          <p:nvSpPr>
            <p:cNvPr id="110" name="矩形 109"/>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1" name="组合 110"/>
          <p:cNvGrpSpPr/>
          <p:nvPr/>
        </p:nvGrpSpPr>
        <p:grpSpPr>
          <a:xfrm>
            <a:off x="4477440" y="5520361"/>
            <a:ext cx="2561022" cy="729375"/>
            <a:chOff x="4477440" y="2798426"/>
            <a:chExt cx="2561022" cy="729375"/>
          </a:xfrm>
        </p:grpSpPr>
        <p:sp>
          <p:nvSpPr>
            <p:cNvPr id="112" name="矩形 111"/>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endParaRPr>
            </a:p>
          </p:txBody>
        </p:sp>
        <p:sp>
          <p:nvSpPr>
            <p:cNvPr id="113" name="矩形 112"/>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4" name="组合 113"/>
          <p:cNvGrpSpPr/>
          <p:nvPr/>
        </p:nvGrpSpPr>
        <p:grpSpPr>
          <a:xfrm>
            <a:off x="8103142" y="5520361"/>
            <a:ext cx="2561022" cy="729375"/>
            <a:chOff x="4477440" y="2798426"/>
            <a:chExt cx="2561022" cy="729375"/>
          </a:xfrm>
        </p:grpSpPr>
        <p:sp>
          <p:nvSpPr>
            <p:cNvPr id="115" name="矩形 114"/>
            <p:cNvSpPr/>
            <p:nvPr/>
          </p:nvSpPr>
          <p:spPr>
            <a:xfrm>
              <a:off x="4605306" y="2798426"/>
              <a:ext cx="1990971" cy="306366"/>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rPr>
                <a:t>Please insert title here</a:t>
              </a:r>
              <a:endParaRPr kumimoji="0" lang="en-US" altLang="zh-CN" sz="90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endParaRPr>
            </a:p>
          </p:txBody>
        </p:sp>
        <p:sp>
          <p:nvSpPr>
            <p:cNvPr id="116" name="矩形 115"/>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sp>
        <p:nvSpPr>
          <p:cNvPr id="117"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barn(inVertical)">
                                      <p:cBhvr>
                                        <p:cTn id="7" dur="500"/>
                                        <p:tgtEl>
                                          <p:spTgt spid="117"/>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96"/>
                                        </p:tgtEl>
                                        <p:attrNameLst>
                                          <p:attrName>style.visibility</p:attrName>
                                        </p:attrNameLst>
                                      </p:cBhvr>
                                      <p:to>
                                        <p:strVal val="visible"/>
                                      </p:to>
                                    </p:set>
                                    <p:anim calcmode="lin" valueType="num">
                                      <p:cBhvr>
                                        <p:cTn id="16" dur="500" fill="hold"/>
                                        <p:tgtEl>
                                          <p:spTgt spid="96"/>
                                        </p:tgtEl>
                                        <p:attrNameLst>
                                          <p:attrName>ppt_w</p:attrName>
                                        </p:attrNameLst>
                                      </p:cBhvr>
                                      <p:tavLst>
                                        <p:tav tm="0">
                                          <p:val>
                                            <p:fltVal val="0"/>
                                          </p:val>
                                        </p:tav>
                                        <p:tav tm="100000">
                                          <p:val>
                                            <p:strVal val="#ppt_w"/>
                                          </p:val>
                                        </p:tav>
                                      </p:tavLst>
                                    </p:anim>
                                    <p:anim calcmode="lin" valueType="num">
                                      <p:cBhvr>
                                        <p:cTn id="17" dur="500" fill="hold"/>
                                        <p:tgtEl>
                                          <p:spTgt spid="96"/>
                                        </p:tgtEl>
                                        <p:attrNameLst>
                                          <p:attrName>ppt_h</p:attrName>
                                        </p:attrNameLst>
                                      </p:cBhvr>
                                      <p:tavLst>
                                        <p:tav tm="0">
                                          <p:val>
                                            <p:fltVal val="0"/>
                                          </p:val>
                                        </p:tav>
                                        <p:tav tm="100000">
                                          <p:val>
                                            <p:strVal val="#ppt_h"/>
                                          </p:val>
                                        </p:tav>
                                      </p:tavLst>
                                    </p:anim>
                                    <p:animEffect transition="in" filter="fade">
                                      <p:cBhvr>
                                        <p:cTn id="18" dur="500"/>
                                        <p:tgtEl>
                                          <p:spTgt spid="96"/>
                                        </p:tgtEl>
                                      </p:cBhvr>
                                    </p:animEffect>
                                  </p:childTnLst>
                                </p:cTn>
                              </p:par>
                              <p:par>
                                <p:cTn id="19" presetID="53" presetClass="entr" presetSubtype="16" fill="hold" nodeType="withEffect">
                                  <p:stCondLst>
                                    <p:cond delay="100"/>
                                  </p:stCondLst>
                                  <p:childTnLst>
                                    <p:set>
                                      <p:cBhvr>
                                        <p:cTn id="20" dur="1" fill="hold">
                                          <p:stCondLst>
                                            <p:cond delay="0"/>
                                          </p:stCondLst>
                                        </p:cTn>
                                        <p:tgtEl>
                                          <p:spTgt spid="99"/>
                                        </p:tgtEl>
                                        <p:attrNameLst>
                                          <p:attrName>style.visibility</p:attrName>
                                        </p:attrNameLst>
                                      </p:cBhvr>
                                      <p:to>
                                        <p:strVal val="visible"/>
                                      </p:to>
                                    </p:set>
                                    <p:anim calcmode="lin" valueType="num">
                                      <p:cBhvr>
                                        <p:cTn id="21" dur="500" fill="hold"/>
                                        <p:tgtEl>
                                          <p:spTgt spid="99"/>
                                        </p:tgtEl>
                                        <p:attrNameLst>
                                          <p:attrName>ppt_w</p:attrName>
                                        </p:attrNameLst>
                                      </p:cBhvr>
                                      <p:tavLst>
                                        <p:tav tm="0">
                                          <p:val>
                                            <p:fltVal val="0"/>
                                          </p:val>
                                        </p:tav>
                                        <p:tav tm="100000">
                                          <p:val>
                                            <p:strVal val="#ppt_w"/>
                                          </p:val>
                                        </p:tav>
                                      </p:tavLst>
                                    </p:anim>
                                    <p:anim calcmode="lin" valueType="num">
                                      <p:cBhvr>
                                        <p:cTn id="22" dur="500" fill="hold"/>
                                        <p:tgtEl>
                                          <p:spTgt spid="99"/>
                                        </p:tgtEl>
                                        <p:attrNameLst>
                                          <p:attrName>ppt_h</p:attrName>
                                        </p:attrNameLst>
                                      </p:cBhvr>
                                      <p:tavLst>
                                        <p:tav tm="0">
                                          <p:val>
                                            <p:fltVal val="0"/>
                                          </p:val>
                                        </p:tav>
                                        <p:tav tm="100000">
                                          <p:val>
                                            <p:strVal val="#ppt_h"/>
                                          </p:val>
                                        </p:tav>
                                      </p:tavLst>
                                    </p:anim>
                                    <p:animEffect transition="in" filter="fade">
                                      <p:cBhvr>
                                        <p:cTn id="23" dur="500"/>
                                        <p:tgtEl>
                                          <p:spTgt spid="99"/>
                                        </p:tgtEl>
                                      </p:cBhvr>
                                    </p:animEffect>
                                  </p:childTnLst>
                                </p:cTn>
                              </p:par>
                              <p:par>
                                <p:cTn id="24" presetID="53" presetClass="entr" presetSubtype="16" fill="hold" nodeType="withEffect">
                                  <p:stCondLst>
                                    <p:cond delay="200"/>
                                  </p:stCondLst>
                                  <p:childTnLst>
                                    <p:set>
                                      <p:cBhvr>
                                        <p:cTn id="25" dur="1" fill="hold">
                                          <p:stCondLst>
                                            <p:cond delay="0"/>
                                          </p:stCondLst>
                                        </p:cTn>
                                        <p:tgtEl>
                                          <p:spTgt spid="102"/>
                                        </p:tgtEl>
                                        <p:attrNameLst>
                                          <p:attrName>style.visibility</p:attrName>
                                        </p:attrNameLst>
                                      </p:cBhvr>
                                      <p:to>
                                        <p:strVal val="visible"/>
                                      </p:to>
                                    </p:set>
                                    <p:anim calcmode="lin" valueType="num">
                                      <p:cBhvr>
                                        <p:cTn id="26" dur="500" fill="hold"/>
                                        <p:tgtEl>
                                          <p:spTgt spid="102"/>
                                        </p:tgtEl>
                                        <p:attrNameLst>
                                          <p:attrName>ppt_w</p:attrName>
                                        </p:attrNameLst>
                                      </p:cBhvr>
                                      <p:tavLst>
                                        <p:tav tm="0">
                                          <p:val>
                                            <p:fltVal val="0"/>
                                          </p:val>
                                        </p:tav>
                                        <p:tav tm="100000">
                                          <p:val>
                                            <p:strVal val="#ppt_w"/>
                                          </p:val>
                                        </p:tav>
                                      </p:tavLst>
                                    </p:anim>
                                    <p:anim calcmode="lin" valueType="num">
                                      <p:cBhvr>
                                        <p:cTn id="27" dur="500" fill="hold"/>
                                        <p:tgtEl>
                                          <p:spTgt spid="102"/>
                                        </p:tgtEl>
                                        <p:attrNameLst>
                                          <p:attrName>ppt_h</p:attrName>
                                        </p:attrNameLst>
                                      </p:cBhvr>
                                      <p:tavLst>
                                        <p:tav tm="0">
                                          <p:val>
                                            <p:fltVal val="0"/>
                                          </p:val>
                                        </p:tav>
                                        <p:tav tm="100000">
                                          <p:val>
                                            <p:strVal val="#ppt_h"/>
                                          </p:val>
                                        </p:tav>
                                      </p:tavLst>
                                    </p:anim>
                                    <p:animEffect transition="in" filter="fade">
                                      <p:cBhvr>
                                        <p:cTn id="28" dur="500"/>
                                        <p:tgtEl>
                                          <p:spTgt spid="102"/>
                                        </p:tgtEl>
                                      </p:cBhvr>
                                    </p:animEffect>
                                  </p:childTnLst>
                                </p:cTn>
                              </p:par>
                              <p:par>
                                <p:cTn id="29" presetID="53" presetClass="entr" presetSubtype="16" fill="hold" nodeType="withEffect">
                                  <p:stCondLst>
                                    <p:cond delay="300"/>
                                  </p:stCondLst>
                                  <p:childTnLst>
                                    <p:set>
                                      <p:cBhvr>
                                        <p:cTn id="30" dur="1" fill="hold">
                                          <p:stCondLst>
                                            <p:cond delay="0"/>
                                          </p:stCondLst>
                                        </p:cTn>
                                        <p:tgtEl>
                                          <p:spTgt spid="105"/>
                                        </p:tgtEl>
                                        <p:attrNameLst>
                                          <p:attrName>style.visibility</p:attrName>
                                        </p:attrNameLst>
                                      </p:cBhvr>
                                      <p:to>
                                        <p:strVal val="visible"/>
                                      </p:to>
                                    </p:set>
                                    <p:anim calcmode="lin" valueType="num">
                                      <p:cBhvr>
                                        <p:cTn id="31" dur="500" fill="hold"/>
                                        <p:tgtEl>
                                          <p:spTgt spid="105"/>
                                        </p:tgtEl>
                                        <p:attrNameLst>
                                          <p:attrName>ppt_w</p:attrName>
                                        </p:attrNameLst>
                                      </p:cBhvr>
                                      <p:tavLst>
                                        <p:tav tm="0">
                                          <p:val>
                                            <p:fltVal val="0"/>
                                          </p:val>
                                        </p:tav>
                                        <p:tav tm="100000">
                                          <p:val>
                                            <p:strVal val="#ppt_w"/>
                                          </p:val>
                                        </p:tav>
                                      </p:tavLst>
                                    </p:anim>
                                    <p:anim calcmode="lin" valueType="num">
                                      <p:cBhvr>
                                        <p:cTn id="32" dur="500" fill="hold"/>
                                        <p:tgtEl>
                                          <p:spTgt spid="105"/>
                                        </p:tgtEl>
                                        <p:attrNameLst>
                                          <p:attrName>ppt_h</p:attrName>
                                        </p:attrNameLst>
                                      </p:cBhvr>
                                      <p:tavLst>
                                        <p:tav tm="0">
                                          <p:val>
                                            <p:fltVal val="0"/>
                                          </p:val>
                                        </p:tav>
                                        <p:tav tm="100000">
                                          <p:val>
                                            <p:strVal val="#ppt_h"/>
                                          </p:val>
                                        </p:tav>
                                      </p:tavLst>
                                    </p:anim>
                                    <p:animEffect transition="in" filter="fade">
                                      <p:cBhvr>
                                        <p:cTn id="33" dur="500"/>
                                        <p:tgtEl>
                                          <p:spTgt spid="105"/>
                                        </p:tgtEl>
                                      </p:cBhvr>
                                    </p:animEffect>
                                  </p:childTnLst>
                                </p:cTn>
                              </p:par>
                            </p:childTnLst>
                          </p:cTn>
                        </p:par>
                        <p:par>
                          <p:cTn id="34" fill="hold">
                            <p:stCondLst>
                              <p:cond delay="1500"/>
                            </p:stCondLst>
                            <p:childTnLst>
                              <p:par>
                                <p:cTn id="35" presetID="22" presetClass="entr" presetSubtype="1"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up)">
                                      <p:cBhvr>
                                        <p:cTn id="37" dur="500"/>
                                        <p:tgtEl>
                                          <p:spTgt spid="2"/>
                                        </p:tgtEl>
                                      </p:cBhvr>
                                    </p:animEffect>
                                  </p:childTnLst>
                                </p:cTn>
                              </p:par>
                              <p:par>
                                <p:cTn id="38" presetID="22" presetClass="entr" presetSubtype="1"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Effect transition="in" filter="wipe(up)">
                                      <p:cBhvr>
                                        <p:cTn id="40" dur="500"/>
                                        <p:tgtEl>
                                          <p:spTgt spid="108"/>
                                        </p:tgtEl>
                                      </p:cBhvr>
                                    </p:animEffect>
                                  </p:childTnLst>
                                </p:cTn>
                              </p:par>
                              <p:par>
                                <p:cTn id="41" presetID="22" presetClass="entr" presetSubtype="1" fill="hold" nodeType="withEffect">
                                  <p:stCondLst>
                                    <p:cond delay="0"/>
                                  </p:stCondLst>
                                  <p:childTnLst>
                                    <p:set>
                                      <p:cBhvr>
                                        <p:cTn id="42" dur="1" fill="hold">
                                          <p:stCondLst>
                                            <p:cond delay="0"/>
                                          </p:stCondLst>
                                        </p:cTn>
                                        <p:tgtEl>
                                          <p:spTgt spid="111"/>
                                        </p:tgtEl>
                                        <p:attrNameLst>
                                          <p:attrName>style.visibility</p:attrName>
                                        </p:attrNameLst>
                                      </p:cBhvr>
                                      <p:to>
                                        <p:strVal val="visible"/>
                                      </p:to>
                                    </p:set>
                                    <p:animEffect transition="in" filter="wipe(up)">
                                      <p:cBhvr>
                                        <p:cTn id="43" dur="500"/>
                                        <p:tgtEl>
                                          <p:spTgt spid="111"/>
                                        </p:tgtEl>
                                      </p:cBhvr>
                                    </p:animEffect>
                                  </p:childTnLst>
                                </p:cTn>
                              </p:par>
                              <p:par>
                                <p:cTn id="44" presetID="22" presetClass="entr" presetSubtype="1" fill="hold"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up)">
                                      <p:cBhvr>
                                        <p:cTn id="46"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rgbClr val="5A6478"/>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190" name="矩形 189"/>
          <p:cNvSpPr/>
          <p:nvPr/>
        </p:nvSpPr>
        <p:spPr>
          <a:xfrm>
            <a:off x="7644061" y="1350896"/>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1" name="矩形 190"/>
          <p:cNvSpPr/>
          <p:nvPr/>
        </p:nvSpPr>
        <p:spPr>
          <a:xfrm>
            <a:off x="8229600" y="282882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2" name="矩形 191"/>
          <p:cNvSpPr/>
          <p:nvPr/>
        </p:nvSpPr>
        <p:spPr>
          <a:xfrm>
            <a:off x="7644061" y="415789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3" name="矩形 192"/>
          <p:cNvSpPr/>
          <p:nvPr/>
        </p:nvSpPr>
        <p:spPr>
          <a:xfrm>
            <a:off x="1329188" y="1350896"/>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4" name="矩形 193"/>
          <p:cNvSpPr/>
          <p:nvPr/>
        </p:nvSpPr>
        <p:spPr>
          <a:xfrm>
            <a:off x="691116" y="282882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5" name="矩形 194"/>
          <p:cNvSpPr/>
          <p:nvPr/>
        </p:nvSpPr>
        <p:spPr>
          <a:xfrm>
            <a:off x="1329188" y="415789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6" name="矩形 195"/>
          <p:cNvSpPr/>
          <p:nvPr/>
        </p:nvSpPr>
        <p:spPr>
          <a:xfrm>
            <a:off x="7644061" y="1575668"/>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7" name="矩形 196"/>
          <p:cNvSpPr/>
          <p:nvPr/>
        </p:nvSpPr>
        <p:spPr>
          <a:xfrm>
            <a:off x="8229600" y="305359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8" name="矩形 197"/>
          <p:cNvSpPr/>
          <p:nvPr/>
        </p:nvSpPr>
        <p:spPr>
          <a:xfrm>
            <a:off x="7644061" y="438266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9" name="矩形 198"/>
          <p:cNvSpPr/>
          <p:nvPr/>
        </p:nvSpPr>
        <p:spPr>
          <a:xfrm>
            <a:off x="1329188" y="1575668"/>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0" name="矩形 199"/>
          <p:cNvSpPr/>
          <p:nvPr/>
        </p:nvSpPr>
        <p:spPr>
          <a:xfrm>
            <a:off x="691116" y="305359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1" name="矩形 200"/>
          <p:cNvSpPr/>
          <p:nvPr/>
        </p:nvSpPr>
        <p:spPr>
          <a:xfrm>
            <a:off x="1329188" y="438266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41" name="组合 40"/>
          <p:cNvGrpSpPr/>
          <p:nvPr/>
        </p:nvGrpSpPr>
        <p:grpSpPr>
          <a:xfrm>
            <a:off x="4700590" y="1422916"/>
            <a:ext cx="2738436" cy="4543114"/>
            <a:chOff x="4841876" y="3141662"/>
            <a:chExt cx="1522413" cy="2525712"/>
          </a:xfrm>
        </p:grpSpPr>
        <p:sp>
          <p:nvSpPr>
            <p:cNvPr id="42" name="Freeform 5"/>
            <p:cNvSpPr/>
            <p:nvPr/>
          </p:nvSpPr>
          <p:spPr bwMode="auto">
            <a:xfrm>
              <a:off x="5106989" y="5422899"/>
              <a:ext cx="917575" cy="244475"/>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8"/>
            <p:cNvSpPr/>
            <p:nvPr/>
          </p:nvSpPr>
          <p:spPr bwMode="auto">
            <a:xfrm>
              <a:off x="5911851" y="3617912"/>
              <a:ext cx="276225" cy="630237"/>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9"/>
            <p:cNvSpPr>
              <a:spLocks noEditPoints="1"/>
            </p:cNvSpPr>
            <p:nvPr/>
          </p:nvSpPr>
          <p:spPr bwMode="auto">
            <a:xfrm>
              <a:off x="5911851" y="3606799"/>
              <a:ext cx="225425" cy="64770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
            <p:cNvSpPr/>
            <p:nvPr/>
          </p:nvSpPr>
          <p:spPr bwMode="auto">
            <a:xfrm>
              <a:off x="5446714" y="5122861"/>
              <a:ext cx="96838" cy="368300"/>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1"/>
            <p:cNvSpPr>
              <a:spLocks noEditPoints="1"/>
            </p:cNvSpPr>
            <p:nvPr/>
          </p:nvSpPr>
          <p:spPr bwMode="auto">
            <a:xfrm>
              <a:off x="5446714" y="5111749"/>
              <a:ext cx="101600" cy="390525"/>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7"/>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2"/>
            <p:cNvSpPr/>
            <p:nvPr/>
          </p:nvSpPr>
          <p:spPr bwMode="auto">
            <a:xfrm>
              <a:off x="5464176" y="5429249"/>
              <a:ext cx="79375" cy="61912"/>
            </a:xfrm>
            <a:custGeom>
              <a:avLst/>
              <a:gdLst>
                <a:gd name="T0" fmla="*/ 3 w 50"/>
                <a:gd name="T1" fmla="*/ 39 h 39"/>
                <a:gd name="T2" fmla="*/ 0 w 50"/>
                <a:gd name="T3" fmla="*/ 0 h 39"/>
                <a:gd name="T4" fmla="*/ 46 w 50"/>
                <a:gd name="T5" fmla="*/ 0 h 39"/>
                <a:gd name="T6" fmla="*/ 50 w 50"/>
                <a:gd name="T7" fmla="*/ 39 h 39"/>
                <a:gd name="T8" fmla="*/ 3 w 50"/>
                <a:gd name="T9" fmla="*/ 39 h 39"/>
              </a:gdLst>
              <a:ahLst/>
              <a:cxnLst>
                <a:cxn ang="0">
                  <a:pos x="T0" y="T1"/>
                </a:cxn>
                <a:cxn ang="0">
                  <a:pos x="T2" y="T3"/>
                </a:cxn>
                <a:cxn ang="0">
                  <a:pos x="T4" y="T5"/>
                </a:cxn>
                <a:cxn ang="0">
                  <a:pos x="T6" y="T7"/>
                </a:cxn>
                <a:cxn ang="0">
                  <a:pos x="T8" y="T9"/>
                </a:cxn>
              </a:cxnLst>
              <a:rect l="0" t="0" r="r" b="b"/>
              <a:pathLst>
                <a:path w="50" h="39">
                  <a:moveTo>
                    <a:pt x="3" y="39"/>
                  </a:moveTo>
                  <a:lnTo>
                    <a:pt x="0" y="0"/>
                  </a:lnTo>
                  <a:lnTo>
                    <a:pt x="46" y="0"/>
                  </a:lnTo>
                  <a:lnTo>
                    <a:pt x="50" y="39"/>
                  </a:lnTo>
                  <a:lnTo>
                    <a:pt x="3" y="3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3"/>
            <p:cNvSpPr>
              <a:spLocks noEditPoints="1"/>
            </p:cNvSpPr>
            <p:nvPr/>
          </p:nvSpPr>
          <p:spPr bwMode="auto">
            <a:xfrm>
              <a:off x="5457826" y="5418136"/>
              <a:ext cx="90488" cy="84137"/>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4"/>
            <p:cNvSpPr/>
            <p:nvPr/>
          </p:nvSpPr>
          <p:spPr bwMode="auto">
            <a:xfrm>
              <a:off x="5345114" y="5484811"/>
              <a:ext cx="227013" cy="92075"/>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
            <p:cNvSpPr/>
            <p:nvPr/>
          </p:nvSpPr>
          <p:spPr bwMode="auto">
            <a:xfrm>
              <a:off x="5651501" y="5087936"/>
              <a:ext cx="254000" cy="352425"/>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6"/>
            <p:cNvSpPr>
              <a:spLocks noEditPoints="1"/>
            </p:cNvSpPr>
            <p:nvPr/>
          </p:nvSpPr>
          <p:spPr bwMode="auto">
            <a:xfrm>
              <a:off x="5645151" y="5076824"/>
              <a:ext cx="271463" cy="374650"/>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7 h 66"/>
                <a:gd name="T26" fmla="*/ 47 w 48"/>
                <a:gd name="T27" fmla="*/ 57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7"/>
                  </a:cubicBezTo>
                  <a:cubicBezTo>
                    <a:pt x="47" y="57"/>
                    <a:pt x="47" y="57"/>
                    <a:pt x="47" y="57"/>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7"/>
            <p:cNvSpPr/>
            <p:nvPr/>
          </p:nvSpPr>
          <p:spPr bwMode="auto">
            <a:xfrm>
              <a:off x="5821364" y="5349874"/>
              <a:ext cx="84138" cy="90487"/>
            </a:xfrm>
            <a:custGeom>
              <a:avLst/>
              <a:gdLst>
                <a:gd name="T0" fmla="*/ 53 w 53"/>
                <a:gd name="T1" fmla="*/ 32 h 57"/>
                <a:gd name="T2" fmla="*/ 35 w 53"/>
                <a:gd name="T3" fmla="*/ 0 h 57"/>
                <a:gd name="T4" fmla="*/ 0 w 53"/>
                <a:gd name="T5" fmla="*/ 21 h 57"/>
                <a:gd name="T6" fmla="*/ 17 w 53"/>
                <a:gd name="T7" fmla="*/ 57 h 57"/>
                <a:gd name="T8" fmla="*/ 53 w 53"/>
                <a:gd name="T9" fmla="*/ 32 h 57"/>
              </a:gdLst>
              <a:ahLst/>
              <a:cxnLst>
                <a:cxn ang="0">
                  <a:pos x="T0" y="T1"/>
                </a:cxn>
                <a:cxn ang="0">
                  <a:pos x="T2" y="T3"/>
                </a:cxn>
                <a:cxn ang="0">
                  <a:pos x="T4" y="T5"/>
                </a:cxn>
                <a:cxn ang="0">
                  <a:pos x="T6" y="T7"/>
                </a:cxn>
                <a:cxn ang="0">
                  <a:pos x="T8" y="T9"/>
                </a:cxn>
              </a:cxnLst>
              <a:rect l="0" t="0" r="r" b="b"/>
              <a:pathLst>
                <a:path w="53" h="57">
                  <a:moveTo>
                    <a:pt x="53" y="32"/>
                  </a:moveTo>
                  <a:lnTo>
                    <a:pt x="35" y="0"/>
                  </a:lnTo>
                  <a:lnTo>
                    <a:pt x="0" y="21"/>
                  </a:lnTo>
                  <a:lnTo>
                    <a:pt x="17" y="57"/>
                  </a:lnTo>
                  <a:lnTo>
                    <a:pt x="53"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8"/>
            <p:cNvSpPr>
              <a:spLocks noEditPoints="1"/>
            </p:cNvSpPr>
            <p:nvPr/>
          </p:nvSpPr>
          <p:spPr bwMode="auto">
            <a:xfrm>
              <a:off x="5808664" y="5338761"/>
              <a:ext cx="107950" cy="112712"/>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9"/>
            <p:cNvSpPr/>
            <p:nvPr/>
          </p:nvSpPr>
          <p:spPr bwMode="auto">
            <a:xfrm>
              <a:off x="5843589" y="5338761"/>
              <a:ext cx="214313" cy="152400"/>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0"/>
            <p:cNvSpPr/>
            <p:nvPr/>
          </p:nvSpPr>
          <p:spPr bwMode="auto">
            <a:xfrm>
              <a:off x="5276851" y="4906961"/>
              <a:ext cx="582613" cy="306387"/>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1"/>
            <p:cNvSpPr>
              <a:spLocks noEditPoints="1"/>
            </p:cNvSpPr>
            <p:nvPr/>
          </p:nvSpPr>
          <p:spPr bwMode="auto">
            <a:xfrm>
              <a:off x="5265739" y="4900611"/>
              <a:ext cx="600075" cy="290512"/>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
            <p:cNvSpPr/>
            <p:nvPr/>
          </p:nvSpPr>
          <p:spPr bwMode="auto">
            <a:xfrm>
              <a:off x="5808664" y="4435474"/>
              <a:ext cx="193675" cy="187325"/>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3"/>
            <p:cNvSpPr>
              <a:spLocks noEditPoints="1"/>
            </p:cNvSpPr>
            <p:nvPr/>
          </p:nvSpPr>
          <p:spPr bwMode="auto">
            <a:xfrm>
              <a:off x="5797551" y="4424361"/>
              <a:ext cx="215900" cy="180975"/>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4"/>
            <p:cNvSpPr/>
            <p:nvPr/>
          </p:nvSpPr>
          <p:spPr bwMode="auto">
            <a:xfrm>
              <a:off x="5894389" y="4402136"/>
              <a:ext cx="107950" cy="192087"/>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5"/>
            <p:cNvSpPr>
              <a:spLocks noEditPoints="1"/>
            </p:cNvSpPr>
            <p:nvPr/>
          </p:nvSpPr>
          <p:spPr bwMode="auto">
            <a:xfrm>
              <a:off x="5888039" y="4391024"/>
              <a:ext cx="125413" cy="214312"/>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6"/>
            <p:cNvSpPr/>
            <p:nvPr/>
          </p:nvSpPr>
          <p:spPr bwMode="auto">
            <a:xfrm>
              <a:off x="5956301" y="4391024"/>
              <a:ext cx="61913" cy="198437"/>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7"/>
            <p:cNvSpPr>
              <a:spLocks noEditPoints="1"/>
            </p:cNvSpPr>
            <p:nvPr/>
          </p:nvSpPr>
          <p:spPr bwMode="auto">
            <a:xfrm>
              <a:off x="5951539" y="4378324"/>
              <a:ext cx="77788" cy="222250"/>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8"/>
            <p:cNvSpPr/>
            <p:nvPr/>
          </p:nvSpPr>
          <p:spPr bwMode="auto">
            <a:xfrm>
              <a:off x="6013451" y="4532311"/>
              <a:ext cx="130175" cy="130175"/>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9"/>
            <p:cNvSpPr>
              <a:spLocks noEditPoints="1"/>
            </p:cNvSpPr>
            <p:nvPr/>
          </p:nvSpPr>
          <p:spPr bwMode="auto">
            <a:xfrm>
              <a:off x="6002339" y="4571999"/>
              <a:ext cx="146050" cy="96837"/>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30"/>
            <p:cNvSpPr/>
            <p:nvPr/>
          </p:nvSpPr>
          <p:spPr bwMode="auto">
            <a:xfrm>
              <a:off x="6013451" y="4611686"/>
              <a:ext cx="134938" cy="130175"/>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31"/>
            <p:cNvSpPr>
              <a:spLocks noEditPoints="1"/>
            </p:cNvSpPr>
            <p:nvPr/>
          </p:nvSpPr>
          <p:spPr bwMode="auto">
            <a:xfrm>
              <a:off x="6002339" y="4600574"/>
              <a:ext cx="84138" cy="152400"/>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32"/>
            <p:cNvSpPr/>
            <p:nvPr/>
          </p:nvSpPr>
          <p:spPr bwMode="auto">
            <a:xfrm>
              <a:off x="6013451" y="4594224"/>
              <a:ext cx="123825" cy="153987"/>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33"/>
            <p:cNvSpPr>
              <a:spLocks noEditPoints="1"/>
            </p:cNvSpPr>
            <p:nvPr/>
          </p:nvSpPr>
          <p:spPr bwMode="auto">
            <a:xfrm>
              <a:off x="6002339" y="4583111"/>
              <a:ext cx="134938" cy="169862"/>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34"/>
            <p:cNvSpPr/>
            <p:nvPr/>
          </p:nvSpPr>
          <p:spPr bwMode="auto">
            <a:xfrm>
              <a:off x="5927726" y="4492624"/>
              <a:ext cx="165100" cy="198437"/>
            </a:xfrm>
            <a:custGeom>
              <a:avLst/>
              <a:gdLst>
                <a:gd name="T0" fmla="*/ 47 w 104"/>
                <a:gd name="T1" fmla="*/ 61 h 125"/>
                <a:gd name="T2" fmla="*/ 0 w 104"/>
                <a:gd name="T3" fmla="*/ 100 h 125"/>
                <a:gd name="T4" fmla="*/ 43 w 104"/>
                <a:gd name="T5" fmla="*/ 125 h 125"/>
                <a:gd name="T6" fmla="*/ 61 w 104"/>
                <a:gd name="T7" fmla="*/ 64 h 125"/>
                <a:gd name="T8" fmla="*/ 104 w 104"/>
                <a:gd name="T9" fmla="*/ 25 h 125"/>
                <a:gd name="T10" fmla="*/ 57 w 104"/>
                <a:gd name="T11" fmla="*/ 0 h 125"/>
                <a:gd name="T12" fmla="*/ 47 w 104"/>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104" h="125">
                  <a:moveTo>
                    <a:pt x="47" y="61"/>
                  </a:moveTo>
                  <a:lnTo>
                    <a:pt x="0" y="100"/>
                  </a:lnTo>
                  <a:lnTo>
                    <a:pt x="43" y="125"/>
                  </a:lnTo>
                  <a:lnTo>
                    <a:pt x="61" y="64"/>
                  </a:lnTo>
                  <a:lnTo>
                    <a:pt x="104" y="25"/>
                  </a:lnTo>
                  <a:lnTo>
                    <a:pt x="57" y="0"/>
                  </a:lnTo>
                  <a:lnTo>
                    <a:pt x="47" y="6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35"/>
            <p:cNvSpPr>
              <a:spLocks noEditPoints="1"/>
            </p:cNvSpPr>
            <p:nvPr/>
          </p:nvSpPr>
          <p:spPr bwMode="auto">
            <a:xfrm>
              <a:off x="5916614" y="4486274"/>
              <a:ext cx="187325" cy="211137"/>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36"/>
            <p:cNvSpPr/>
            <p:nvPr/>
          </p:nvSpPr>
          <p:spPr bwMode="auto">
            <a:xfrm>
              <a:off x="5000626" y="4254499"/>
              <a:ext cx="282575" cy="152400"/>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37"/>
            <p:cNvSpPr>
              <a:spLocks noEditPoints="1"/>
            </p:cNvSpPr>
            <p:nvPr/>
          </p:nvSpPr>
          <p:spPr bwMode="auto">
            <a:xfrm>
              <a:off x="4994276" y="4243387"/>
              <a:ext cx="293688" cy="147637"/>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38"/>
            <p:cNvSpPr/>
            <p:nvPr/>
          </p:nvSpPr>
          <p:spPr bwMode="auto">
            <a:xfrm>
              <a:off x="4987926" y="4175124"/>
              <a:ext cx="260350" cy="187325"/>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39"/>
            <p:cNvSpPr/>
            <p:nvPr/>
          </p:nvSpPr>
          <p:spPr bwMode="auto">
            <a:xfrm>
              <a:off x="4983164" y="4164012"/>
              <a:ext cx="277813" cy="192087"/>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40"/>
            <p:cNvSpPr/>
            <p:nvPr/>
          </p:nvSpPr>
          <p:spPr bwMode="auto">
            <a:xfrm>
              <a:off x="4852989" y="4298949"/>
              <a:ext cx="141288" cy="119062"/>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41"/>
            <p:cNvSpPr>
              <a:spLocks noEditPoints="1"/>
            </p:cNvSpPr>
            <p:nvPr/>
          </p:nvSpPr>
          <p:spPr bwMode="auto">
            <a:xfrm>
              <a:off x="4846639" y="4294187"/>
              <a:ext cx="158750" cy="73025"/>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42"/>
            <p:cNvSpPr/>
            <p:nvPr/>
          </p:nvSpPr>
          <p:spPr bwMode="auto">
            <a:xfrm>
              <a:off x="4841876" y="4190999"/>
              <a:ext cx="146050" cy="120650"/>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43"/>
            <p:cNvSpPr>
              <a:spLocks noEditPoints="1"/>
            </p:cNvSpPr>
            <p:nvPr/>
          </p:nvSpPr>
          <p:spPr bwMode="auto">
            <a:xfrm>
              <a:off x="4897439" y="4179887"/>
              <a:ext cx="103188" cy="142875"/>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1"/>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44"/>
            <p:cNvSpPr/>
            <p:nvPr/>
          </p:nvSpPr>
          <p:spPr bwMode="auto">
            <a:xfrm>
              <a:off x="4841876" y="4208462"/>
              <a:ext cx="152400" cy="130175"/>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45"/>
            <p:cNvSpPr>
              <a:spLocks noEditPoints="1"/>
            </p:cNvSpPr>
            <p:nvPr/>
          </p:nvSpPr>
          <p:spPr bwMode="auto">
            <a:xfrm>
              <a:off x="4846639" y="4197349"/>
              <a:ext cx="158750" cy="141287"/>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46"/>
            <p:cNvSpPr/>
            <p:nvPr/>
          </p:nvSpPr>
          <p:spPr bwMode="auto">
            <a:xfrm>
              <a:off x="4937126" y="4232274"/>
              <a:ext cx="125413" cy="192087"/>
            </a:xfrm>
            <a:custGeom>
              <a:avLst/>
              <a:gdLst>
                <a:gd name="T0" fmla="*/ 43 w 79"/>
                <a:gd name="T1" fmla="*/ 64 h 121"/>
                <a:gd name="T2" fmla="*/ 79 w 79"/>
                <a:gd name="T3" fmla="*/ 10 h 121"/>
                <a:gd name="T4" fmla="*/ 29 w 79"/>
                <a:gd name="T5" fmla="*/ 0 h 121"/>
                <a:gd name="T6" fmla="*/ 32 w 79"/>
                <a:gd name="T7" fmla="*/ 64 h 121"/>
                <a:gd name="T8" fmla="*/ 0 w 79"/>
                <a:gd name="T9" fmla="*/ 110 h 121"/>
                <a:gd name="T10" fmla="*/ 54 w 79"/>
                <a:gd name="T11" fmla="*/ 121 h 121"/>
                <a:gd name="T12" fmla="*/ 43 w 79"/>
                <a:gd name="T13" fmla="*/ 64 h 121"/>
              </a:gdLst>
              <a:ahLst/>
              <a:cxnLst>
                <a:cxn ang="0">
                  <a:pos x="T0" y="T1"/>
                </a:cxn>
                <a:cxn ang="0">
                  <a:pos x="T2" y="T3"/>
                </a:cxn>
                <a:cxn ang="0">
                  <a:pos x="T4" y="T5"/>
                </a:cxn>
                <a:cxn ang="0">
                  <a:pos x="T6" y="T7"/>
                </a:cxn>
                <a:cxn ang="0">
                  <a:pos x="T8" y="T9"/>
                </a:cxn>
                <a:cxn ang="0">
                  <a:pos x="T10" y="T11"/>
                </a:cxn>
                <a:cxn ang="0">
                  <a:pos x="T12" y="T13"/>
                </a:cxn>
              </a:cxnLst>
              <a:rect l="0" t="0" r="r" b="b"/>
              <a:pathLst>
                <a:path w="79" h="121">
                  <a:moveTo>
                    <a:pt x="43" y="64"/>
                  </a:moveTo>
                  <a:lnTo>
                    <a:pt x="79" y="10"/>
                  </a:lnTo>
                  <a:lnTo>
                    <a:pt x="29" y="0"/>
                  </a:lnTo>
                  <a:lnTo>
                    <a:pt x="32" y="64"/>
                  </a:lnTo>
                  <a:lnTo>
                    <a:pt x="0" y="110"/>
                  </a:lnTo>
                  <a:lnTo>
                    <a:pt x="54" y="121"/>
                  </a:lnTo>
                  <a:lnTo>
                    <a:pt x="43" y="6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47"/>
            <p:cNvSpPr>
              <a:spLocks noEditPoints="1"/>
            </p:cNvSpPr>
            <p:nvPr/>
          </p:nvSpPr>
          <p:spPr bwMode="auto">
            <a:xfrm>
              <a:off x="4926014" y="4225924"/>
              <a:ext cx="141288" cy="209550"/>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4"/>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48"/>
            <p:cNvSpPr/>
            <p:nvPr/>
          </p:nvSpPr>
          <p:spPr bwMode="auto">
            <a:xfrm>
              <a:off x="5027614" y="3606799"/>
              <a:ext cx="255588" cy="641350"/>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49"/>
            <p:cNvSpPr>
              <a:spLocks noEditPoints="1"/>
            </p:cNvSpPr>
            <p:nvPr/>
          </p:nvSpPr>
          <p:spPr bwMode="auto">
            <a:xfrm>
              <a:off x="5095876" y="3595687"/>
              <a:ext cx="192088" cy="658812"/>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50"/>
            <p:cNvSpPr/>
            <p:nvPr/>
          </p:nvSpPr>
          <p:spPr bwMode="auto">
            <a:xfrm>
              <a:off x="5362576" y="4344986"/>
              <a:ext cx="395288" cy="623887"/>
            </a:xfrm>
            <a:custGeom>
              <a:avLst/>
              <a:gdLst>
                <a:gd name="T0" fmla="*/ 16 w 70"/>
                <a:gd name="T1" fmla="*/ 9 h 110"/>
                <a:gd name="T2" fmla="*/ 2 w 70"/>
                <a:gd name="T3" fmla="*/ 102 h 110"/>
                <a:gd name="T4" fmla="*/ 70 w 70"/>
                <a:gd name="T5" fmla="*/ 102 h 110"/>
                <a:gd name="T6" fmla="*/ 64 w 70"/>
                <a:gd name="T7" fmla="*/ 19 h 110"/>
                <a:gd name="T8" fmla="*/ 58 w 70"/>
                <a:gd name="T9" fmla="*/ 10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10"/>
                    <a:pt x="58" y="10"/>
                    <a:pt x="58" y="10"/>
                  </a:cubicBezTo>
                  <a:cubicBezTo>
                    <a:pt x="58" y="10"/>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51"/>
            <p:cNvSpPr>
              <a:spLocks noEditPoints="1"/>
            </p:cNvSpPr>
            <p:nvPr/>
          </p:nvSpPr>
          <p:spPr bwMode="auto">
            <a:xfrm>
              <a:off x="5362576" y="4367211"/>
              <a:ext cx="406400" cy="584200"/>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52"/>
            <p:cNvSpPr/>
            <p:nvPr/>
          </p:nvSpPr>
          <p:spPr bwMode="auto">
            <a:xfrm>
              <a:off x="5051426" y="3641724"/>
              <a:ext cx="1312863" cy="681037"/>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53"/>
            <p:cNvSpPr>
              <a:spLocks noEditPoints="1"/>
            </p:cNvSpPr>
            <p:nvPr/>
          </p:nvSpPr>
          <p:spPr bwMode="auto">
            <a:xfrm>
              <a:off x="5164139" y="3641724"/>
              <a:ext cx="995363" cy="692150"/>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54"/>
            <p:cNvSpPr/>
            <p:nvPr/>
          </p:nvSpPr>
          <p:spPr bwMode="auto">
            <a:xfrm>
              <a:off x="5078414" y="3902074"/>
              <a:ext cx="1030288" cy="676275"/>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55"/>
            <p:cNvSpPr>
              <a:spLocks noEditPoints="1"/>
            </p:cNvSpPr>
            <p:nvPr/>
          </p:nvSpPr>
          <p:spPr bwMode="auto">
            <a:xfrm>
              <a:off x="5091114" y="3890962"/>
              <a:ext cx="1001713" cy="641350"/>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56"/>
            <p:cNvSpPr/>
            <p:nvPr/>
          </p:nvSpPr>
          <p:spPr bwMode="auto">
            <a:xfrm>
              <a:off x="5418139" y="4327524"/>
              <a:ext cx="209550" cy="90487"/>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57"/>
            <p:cNvSpPr/>
            <p:nvPr/>
          </p:nvSpPr>
          <p:spPr bwMode="auto">
            <a:xfrm>
              <a:off x="5718176" y="4305299"/>
              <a:ext cx="79375" cy="73025"/>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58"/>
            <p:cNvSpPr/>
            <p:nvPr/>
          </p:nvSpPr>
          <p:spPr bwMode="auto">
            <a:xfrm>
              <a:off x="5316539" y="4190999"/>
              <a:ext cx="74613" cy="74612"/>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59"/>
            <p:cNvSpPr/>
            <p:nvPr/>
          </p:nvSpPr>
          <p:spPr bwMode="auto">
            <a:xfrm>
              <a:off x="5695951" y="4391024"/>
              <a:ext cx="152400" cy="9525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60"/>
            <p:cNvSpPr/>
            <p:nvPr/>
          </p:nvSpPr>
          <p:spPr bwMode="auto">
            <a:xfrm>
              <a:off x="5197476" y="4232274"/>
              <a:ext cx="158750" cy="119062"/>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8"/>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Oval 61"/>
            <p:cNvSpPr>
              <a:spLocks noChangeArrowheads="1"/>
            </p:cNvSpPr>
            <p:nvPr/>
          </p:nvSpPr>
          <p:spPr bwMode="auto">
            <a:xfrm>
              <a:off x="5638801" y="4538661"/>
              <a:ext cx="7461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Oval 62"/>
            <p:cNvSpPr>
              <a:spLocks noChangeArrowheads="1"/>
            </p:cNvSpPr>
            <p:nvPr/>
          </p:nvSpPr>
          <p:spPr bwMode="auto">
            <a:xfrm>
              <a:off x="5413376" y="4565649"/>
              <a:ext cx="68263"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Oval 63"/>
            <p:cNvSpPr>
              <a:spLocks noChangeArrowheads="1"/>
            </p:cNvSpPr>
            <p:nvPr/>
          </p:nvSpPr>
          <p:spPr bwMode="auto">
            <a:xfrm>
              <a:off x="5537201" y="4645024"/>
              <a:ext cx="68263" cy="7461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Oval 64"/>
            <p:cNvSpPr>
              <a:spLocks noChangeArrowheads="1"/>
            </p:cNvSpPr>
            <p:nvPr/>
          </p:nvSpPr>
          <p:spPr bwMode="auto">
            <a:xfrm>
              <a:off x="5662614" y="4759324"/>
              <a:ext cx="73025"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Oval 65"/>
            <p:cNvSpPr>
              <a:spLocks noChangeArrowheads="1"/>
            </p:cNvSpPr>
            <p:nvPr/>
          </p:nvSpPr>
          <p:spPr bwMode="auto">
            <a:xfrm>
              <a:off x="5537201" y="4856161"/>
              <a:ext cx="6826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Oval 66"/>
            <p:cNvSpPr>
              <a:spLocks noChangeArrowheads="1"/>
            </p:cNvSpPr>
            <p:nvPr/>
          </p:nvSpPr>
          <p:spPr bwMode="auto">
            <a:xfrm>
              <a:off x="5402264" y="4781549"/>
              <a:ext cx="73025"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67"/>
            <p:cNvSpPr/>
            <p:nvPr/>
          </p:nvSpPr>
          <p:spPr bwMode="auto">
            <a:xfrm>
              <a:off x="5441951" y="3646487"/>
              <a:ext cx="73025" cy="261937"/>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68"/>
            <p:cNvSpPr/>
            <p:nvPr/>
          </p:nvSpPr>
          <p:spPr bwMode="auto">
            <a:xfrm>
              <a:off x="5051426" y="3141662"/>
              <a:ext cx="1114425" cy="749300"/>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69"/>
            <p:cNvSpPr>
              <a:spLocks noEditPoints="1"/>
            </p:cNvSpPr>
            <p:nvPr/>
          </p:nvSpPr>
          <p:spPr bwMode="auto">
            <a:xfrm>
              <a:off x="5130801" y="3148012"/>
              <a:ext cx="962025" cy="754062"/>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1 h 133"/>
                <a:gd name="T32" fmla="*/ 131 w 170"/>
                <a:gd name="T33" fmla="*/ 1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1"/>
                    <a:pt x="131" y="1"/>
                  </a:cubicBezTo>
                  <a:cubicBezTo>
                    <a:pt x="131" y="1"/>
                    <a:pt x="131" y="1"/>
                    <a:pt x="131" y="1"/>
                  </a:cubicBezTo>
                  <a:cubicBezTo>
                    <a:pt x="137" y="1"/>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70"/>
            <p:cNvSpPr/>
            <p:nvPr/>
          </p:nvSpPr>
          <p:spPr bwMode="auto">
            <a:xfrm>
              <a:off x="5084764" y="3408362"/>
              <a:ext cx="266700" cy="215900"/>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71"/>
            <p:cNvSpPr>
              <a:spLocks noEditPoints="1"/>
            </p:cNvSpPr>
            <p:nvPr/>
          </p:nvSpPr>
          <p:spPr bwMode="auto">
            <a:xfrm>
              <a:off x="5084764" y="3403599"/>
              <a:ext cx="260350" cy="227012"/>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5"/>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72"/>
            <p:cNvSpPr/>
            <p:nvPr/>
          </p:nvSpPr>
          <p:spPr bwMode="auto">
            <a:xfrm>
              <a:off x="5911851" y="3419474"/>
              <a:ext cx="265113" cy="211137"/>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73"/>
            <p:cNvSpPr>
              <a:spLocks noEditPoints="1"/>
            </p:cNvSpPr>
            <p:nvPr/>
          </p:nvSpPr>
          <p:spPr bwMode="auto">
            <a:xfrm>
              <a:off x="5916614" y="3408362"/>
              <a:ext cx="260350" cy="233362"/>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1000"/>
                                        <p:tgtEl>
                                          <p:spTgt spid="41"/>
                                        </p:tgtEl>
                                      </p:cBhvr>
                                    </p:animEffect>
                                    <p:anim calcmode="lin" valueType="num">
                                      <p:cBhvr>
                                        <p:cTn id="12" dur="1000" fill="hold"/>
                                        <p:tgtEl>
                                          <p:spTgt spid="41"/>
                                        </p:tgtEl>
                                        <p:attrNameLst>
                                          <p:attrName>ppt_x</p:attrName>
                                        </p:attrNameLst>
                                      </p:cBhvr>
                                      <p:tavLst>
                                        <p:tav tm="0">
                                          <p:val>
                                            <p:strVal val="#ppt_x"/>
                                          </p:val>
                                        </p:tav>
                                        <p:tav tm="100000">
                                          <p:val>
                                            <p:strVal val="#ppt_x"/>
                                          </p:val>
                                        </p:tav>
                                      </p:tavLst>
                                    </p:anim>
                                    <p:anim calcmode="lin" valueType="num">
                                      <p:cBhvr>
                                        <p:cTn id="13" dur="1000" fill="hold"/>
                                        <p:tgtEl>
                                          <p:spTgt spid="41"/>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90"/>
                                        </p:tgtEl>
                                        <p:attrNameLst>
                                          <p:attrName>style.visibility</p:attrName>
                                        </p:attrNameLst>
                                      </p:cBhvr>
                                      <p:to>
                                        <p:strVal val="visible"/>
                                      </p:to>
                                    </p:set>
                                    <p:anim calcmode="lin" valueType="num">
                                      <p:cBhvr additive="base">
                                        <p:cTn id="17" dur="500" fill="hold"/>
                                        <p:tgtEl>
                                          <p:spTgt spid="190"/>
                                        </p:tgtEl>
                                        <p:attrNameLst>
                                          <p:attrName>ppt_x</p:attrName>
                                        </p:attrNameLst>
                                      </p:cBhvr>
                                      <p:tavLst>
                                        <p:tav tm="0">
                                          <p:val>
                                            <p:strVal val="1+#ppt_w/2"/>
                                          </p:val>
                                        </p:tav>
                                        <p:tav tm="100000">
                                          <p:val>
                                            <p:strVal val="#ppt_x"/>
                                          </p:val>
                                        </p:tav>
                                      </p:tavLst>
                                    </p:anim>
                                    <p:anim calcmode="lin" valueType="num">
                                      <p:cBhvr additive="base">
                                        <p:cTn id="18" dur="500" fill="hold"/>
                                        <p:tgtEl>
                                          <p:spTgt spid="190"/>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91"/>
                                        </p:tgtEl>
                                        <p:attrNameLst>
                                          <p:attrName>style.visibility</p:attrName>
                                        </p:attrNameLst>
                                      </p:cBhvr>
                                      <p:to>
                                        <p:strVal val="visible"/>
                                      </p:to>
                                    </p:set>
                                    <p:anim calcmode="lin" valueType="num">
                                      <p:cBhvr additive="base">
                                        <p:cTn id="21" dur="500" fill="hold"/>
                                        <p:tgtEl>
                                          <p:spTgt spid="191"/>
                                        </p:tgtEl>
                                        <p:attrNameLst>
                                          <p:attrName>ppt_x</p:attrName>
                                        </p:attrNameLst>
                                      </p:cBhvr>
                                      <p:tavLst>
                                        <p:tav tm="0">
                                          <p:val>
                                            <p:strVal val="1+#ppt_w/2"/>
                                          </p:val>
                                        </p:tav>
                                        <p:tav tm="100000">
                                          <p:val>
                                            <p:strVal val="#ppt_x"/>
                                          </p:val>
                                        </p:tav>
                                      </p:tavLst>
                                    </p:anim>
                                    <p:anim calcmode="lin" valueType="num">
                                      <p:cBhvr additive="base">
                                        <p:cTn id="22" dur="500" fill="hold"/>
                                        <p:tgtEl>
                                          <p:spTgt spid="191"/>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192"/>
                                        </p:tgtEl>
                                        <p:attrNameLst>
                                          <p:attrName>style.visibility</p:attrName>
                                        </p:attrNameLst>
                                      </p:cBhvr>
                                      <p:to>
                                        <p:strVal val="visible"/>
                                      </p:to>
                                    </p:set>
                                    <p:anim calcmode="lin" valueType="num">
                                      <p:cBhvr additive="base">
                                        <p:cTn id="25" dur="500" fill="hold"/>
                                        <p:tgtEl>
                                          <p:spTgt spid="192"/>
                                        </p:tgtEl>
                                        <p:attrNameLst>
                                          <p:attrName>ppt_x</p:attrName>
                                        </p:attrNameLst>
                                      </p:cBhvr>
                                      <p:tavLst>
                                        <p:tav tm="0">
                                          <p:val>
                                            <p:strVal val="1+#ppt_w/2"/>
                                          </p:val>
                                        </p:tav>
                                        <p:tav tm="100000">
                                          <p:val>
                                            <p:strVal val="#ppt_x"/>
                                          </p:val>
                                        </p:tav>
                                      </p:tavLst>
                                    </p:anim>
                                    <p:anim calcmode="lin" valueType="num">
                                      <p:cBhvr additive="base">
                                        <p:cTn id="26" dur="500" fill="hold"/>
                                        <p:tgtEl>
                                          <p:spTgt spid="19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93"/>
                                        </p:tgtEl>
                                        <p:attrNameLst>
                                          <p:attrName>style.visibility</p:attrName>
                                        </p:attrNameLst>
                                      </p:cBhvr>
                                      <p:to>
                                        <p:strVal val="visible"/>
                                      </p:to>
                                    </p:set>
                                    <p:anim calcmode="lin" valueType="num">
                                      <p:cBhvr additive="base">
                                        <p:cTn id="29" dur="500" fill="hold"/>
                                        <p:tgtEl>
                                          <p:spTgt spid="193"/>
                                        </p:tgtEl>
                                        <p:attrNameLst>
                                          <p:attrName>ppt_x</p:attrName>
                                        </p:attrNameLst>
                                      </p:cBhvr>
                                      <p:tavLst>
                                        <p:tav tm="0">
                                          <p:val>
                                            <p:strVal val="0-#ppt_w/2"/>
                                          </p:val>
                                        </p:tav>
                                        <p:tav tm="100000">
                                          <p:val>
                                            <p:strVal val="#ppt_x"/>
                                          </p:val>
                                        </p:tav>
                                      </p:tavLst>
                                    </p:anim>
                                    <p:anim calcmode="lin" valueType="num">
                                      <p:cBhvr additive="base">
                                        <p:cTn id="30" dur="500" fill="hold"/>
                                        <p:tgtEl>
                                          <p:spTgt spid="193"/>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94"/>
                                        </p:tgtEl>
                                        <p:attrNameLst>
                                          <p:attrName>style.visibility</p:attrName>
                                        </p:attrNameLst>
                                      </p:cBhvr>
                                      <p:to>
                                        <p:strVal val="visible"/>
                                      </p:to>
                                    </p:set>
                                    <p:anim calcmode="lin" valueType="num">
                                      <p:cBhvr additive="base">
                                        <p:cTn id="33" dur="500" fill="hold"/>
                                        <p:tgtEl>
                                          <p:spTgt spid="194"/>
                                        </p:tgtEl>
                                        <p:attrNameLst>
                                          <p:attrName>ppt_x</p:attrName>
                                        </p:attrNameLst>
                                      </p:cBhvr>
                                      <p:tavLst>
                                        <p:tav tm="0">
                                          <p:val>
                                            <p:strVal val="0-#ppt_w/2"/>
                                          </p:val>
                                        </p:tav>
                                        <p:tav tm="100000">
                                          <p:val>
                                            <p:strVal val="#ppt_x"/>
                                          </p:val>
                                        </p:tav>
                                      </p:tavLst>
                                    </p:anim>
                                    <p:anim calcmode="lin" valueType="num">
                                      <p:cBhvr additive="base">
                                        <p:cTn id="34" dur="500" fill="hold"/>
                                        <p:tgtEl>
                                          <p:spTgt spid="194"/>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95"/>
                                        </p:tgtEl>
                                        <p:attrNameLst>
                                          <p:attrName>style.visibility</p:attrName>
                                        </p:attrNameLst>
                                      </p:cBhvr>
                                      <p:to>
                                        <p:strVal val="visible"/>
                                      </p:to>
                                    </p:set>
                                    <p:anim calcmode="lin" valueType="num">
                                      <p:cBhvr additive="base">
                                        <p:cTn id="37" dur="500" fill="hold"/>
                                        <p:tgtEl>
                                          <p:spTgt spid="195"/>
                                        </p:tgtEl>
                                        <p:attrNameLst>
                                          <p:attrName>ppt_x</p:attrName>
                                        </p:attrNameLst>
                                      </p:cBhvr>
                                      <p:tavLst>
                                        <p:tav tm="0">
                                          <p:val>
                                            <p:strVal val="0-#ppt_w/2"/>
                                          </p:val>
                                        </p:tav>
                                        <p:tav tm="100000">
                                          <p:val>
                                            <p:strVal val="#ppt_x"/>
                                          </p:val>
                                        </p:tav>
                                      </p:tavLst>
                                    </p:anim>
                                    <p:anim calcmode="lin" valueType="num">
                                      <p:cBhvr additive="base">
                                        <p:cTn id="38" dur="500" fill="hold"/>
                                        <p:tgtEl>
                                          <p:spTgt spid="195"/>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96"/>
                                        </p:tgtEl>
                                        <p:attrNameLst>
                                          <p:attrName>style.visibility</p:attrName>
                                        </p:attrNameLst>
                                      </p:cBhvr>
                                      <p:to>
                                        <p:strVal val="visible"/>
                                      </p:to>
                                    </p:set>
                                    <p:anim calcmode="lin" valueType="num">
                                      <p:cBhvr additive="base">
                                        <p:cTn id="41" dur="500" fill="hold"/>
                                        <p:tgtEl>
                                          <p:spTgt spid="196"/>
                                        </p:tgtEl>
                                        <p:attrNameLst>
                                          <p:attrName>ppt_x</p:attrName>
                                        </p:attrNameLst>
                                      </p:cBhvr>
                                      <p:tavLst>
                                        <p:tav tm="0">
                                          <p:val>
                                            <p:strVal val="1+#ppt_w/2"/>
                                          </p:val>
                                        </p:tav>
                                        <p:tav tm="100000">
                                          <p:val>
                                            <p:strVal val="#ppt_x"/>
                                          </p:val>
                                        </p:tav>
                                      </p:tavLst>
                                    </p:anim>
                                    <p:anim calcmode="lin" valueType="num">
                                      <p:cBhvr additive="base">
                                        <p:cTn id="42" dur="500" fill="hold"/>
                                        <p:tgtEl>
                                          <p:spTgt spid="196"/>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197"/>
                                        </p:tgtEl>
                                        <p:attrNameLst>
                                          <p:attrName>style.visibility</p:attrName>
                                        </p:attrNameLst>
                                      </p:cBhvr>
                                      <p:to>
                                        <p:strVal val="visible"/>
                                      </p:to>
                                    </p:set>
                                    <p:anim calcmode="lin" valueType="num">
                                      <p:cBhvr additive="base">
                                        <p:cTn id="45" dur="500" fill="hold"/>
                                        <p:tgtEl>
                                          <p:spTgt spid="197"/>
                                        </p:tgtEl>
                                        <p:attrNameLst>
                                          <p:attrName>ppt_x</p:attrName>
                                        </p:attrNameLst>
                                      </p:cBhvr>
                                      <p:tavLst>
                                        <p:tav tm="0">
                                          <p:val>
                                            <p:strVal val="1+#ppt_w/2"/>
                                          </p:val>
                                        </p:tav>
                                        <p:tav tm="100000">
                                          <p:val>
                                            <p:strVal val="#ppt_x"/>
                                          </p:val>
                                        </p:tav>
                                      </p:tavLst>
                                    </p:anim>
                                    <p:anim calcmode="lin" valueType="num">
                                      <p:cBhvr additive="base">
                                        <p:cTn id="46" dur="500" fill="hold"/>
                                        <p:tgtEl>
                                          <p:spTgt spid="197"/>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198"/>
                                        </p:tgtEl>
                                        <p:attrNameLst>
                                          <p:attrName>style.visibility</p:attrName>
                                        </p:attrNameLst>
                                      </p:cBhvr>
                                      <p:to>
                                        <p:strVal val="visible"/>
                                      </p:to>
                                    </p:set>
                                    <p:anim calcmode="lin" valueType="num">
                                      <p:cBhvr additive="base">
                                        <p:cTn id="49" dur="500" fill="hold"/>
                                        <p:tgtEl>
                                          <p:spTgt spid="198"/>
                                        </p:tgtEl>
                                        <p:attrNameLst>
                                          <p:attrName>ppt_x</p:attrName>
                                        </p:attrNameLst>
                                      </p:cBhvr>
                                      <p:tavLst>
                                        <p:tav tm="0">
                                          <p:val>
                                            <p:strVal val="1+#ppt_w/2"/>
                                          </p:val>
                                        </p:tav>
                                        <p:tav tm="100000">
                                          <p:val>
                                            <p:strVal val="#ppt_x"/>
                                          </p:val>
                                        </p:tav>
                                      </p:tavLst>
                                    </p:anim>
                                    <p:anim calcmode="lin" valueType="num">
                                      <p:cBhvr additive="base">
                                        <p:cTn id="50" dur="500" fill="hold"/>
                                        <p:tgtEl>
                                          <p:spTgt spid="19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9"/>
                                        </p:tgtEl>
                                        <p:attrNameLst>
                                          <p:attrName>style.visibility</p:attrName>
                                        </p:attrNameLst>
                                      </p:cBhvr>
                                      <p:to>
                                        <p:strVal val="visible"/>
                                      </p:to>
                                    </p:set>
                                    <p:anim calcmode="lin" valueType="num">
                                      <p:cBhvr additive="base">
                                        <p:cTn id="53" dur="500" fill="hold"/>
                                        <p:tgtEl>
                                          <p:spTgt spid="199"/>
                                        </p:tgtEl>
                                        <p:attrNameLst>
                                          <p:attrName>ppt_x</p:attrName>
                                        </p:attrNameLst>
                                      </p:cBhvr>
                                      <p:tavLst>
                                        <p:tav tm="0">
                                          <p:val>
                                            <p:strVal val="0-#ppt_w/2"/>
                                          </p:val>
                                        </p:tav>
                                        <p:tav tm="100000">
                                          <p:val>
                                            <p:strVal val="#ppt_x"/>
                                          </p:val>
                                        </p:tav>
                                      </p:tavLst>
                                    </p:anim>
                                    <p:anim calcmode="lin" valueType="num">
                                      <p:cBhvr additive="base">
                                        <p:cTn id="54" dur="500" fill="hold"/>
                                        <p:tgtEl>
                                          <p:spTgt spid="199"/>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00"/>
                                        </p:tgtEl>
                                        <p:attrNameLst>
                                          <p:attrName>style.visibility</p:attrName>
                                        </p:attrNameLst>
                                      </p:cBhvr>
                                      <p:to>
                                        <p:strVal val="visible"/>
                                      </p:to>
                                    </p:set>
                                    <p:anim calcmode="lin" valueType="num">
                                      <p:cBhvr additive="base">
                                        <p:cTn id="57" dur="500" fill="hold"/>
                                        <p:tgtEl>
                                          <p:spTgt spid="200"/>
                                        </p:tgtEl>
                                        <p:attrNameLst>
                                          <p:attrName>ppt_x</p:attrName>
                                        </p:attrNameLst>
                                      </p:cBhvr>
                                      <p:tavLst>
                                        <p:tav tm="0">
                                          <p:val>
                                            <p:strVal val="0-#ppt_w/2"/>
                                          </p:val>
                                        </p:tav>
                                        <p:tav tm="100000">
                                          <p:val>
                                            <p:strVal val="#ppt_x"/>
                                          </p:val>
                                        </p:tav>
                                      </p:tavLst>
                                    </p:anim>
                                    <p:anim calcmode="lin" valueType="num">
                                      <p:cBhvr additive="base">
                                        <p:cTn id="58" dur="500" fill="hold"/>
                                        <p:tgtEl>
                                          <p:spTgt spid="200"/>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201"/>
                                        </p:tgtEl>
                                        <p:attrNameLst>
                                          <p:attrName>style.visibility</p:attrName>
                                        </p:attrNameLst>
                                      </p:cBhvr>
                                      <p:to>
                                        <p:strVal val="visible"/>
                                      </p:to>
                                    </p:set>
                                    <p:anim calcmode="lin" valueType="num">
                                      <p:cBhvr additive="base">
                                        <p:cTn id="61" dur="500" fill="hold"/>
                                        <p:tgtEl>
                                          <p:spTgt spid="201"/>
                                        </p:tgtEl>
                                        <p:attrNameLst>
                                          <p:attrName>ppt_x</p:attrName>
                                        </p:attrNameLst>
                                      </p:cBhvr>
                                      <p:tavLst>
                                        <p:tav tm="0">
                                          <p:val>
                                            <p:strVal val="0-#ppt_w/2"/>
                                          </p:val>
                                        </p:tav>
                                        <p:tav tm="100000">
                                          <p:val>
                                            <p:strVal val="#ppt_x"/>
                                          </p:val>
                                        </p:tav>
                                      </p:tavLst>
                                    </p:anim>
                                    <p:anim calcmode="lin" valueType="num">
                                      <p:cBhvr additive="base">
                                        <p:cTn id="62" dur="500" fill="hold"/>
                                        <p:tgtEl>
                                          <p:spTgt spid="2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190" grpId="0"/>
      <p:bldP spid="191" grpId="0"/>
      <p:bldP spid="192" grpId="0"/>
      <p:bldP spid="193" grpId="0"/>
      <p:bldP spid="194" grpId="0"/>
      <p:bldP spid="195" grpId="0"/>
      <p:bldP spid="196" grpId="0"/>
      <p:bldP spid="197" grpId="0"/>
      <p:bldP spid="198" grpId="0"/>
      <p:bldP spid="199" grpId="0"/>
      <p:bldP spid="200" grpId="0"/>
      <p:bldP spid="201" grpId="0"/>
    </p:bldLst>
  </p:timing>
</p:sld>
</file>

<file path=ppt/theme/theme1.xml><?xml version="1.0" encoding="utf-8"?>
<a:theme xmlns:a="http://schemas.openxmlformats.org/drawingml/2006/main" name="Office 主题">
  <a:themeElements>
    <a:clrScheme name="蓝绿">
      <a:dk1>
        <a:sysClr val="windowText" lastClr="000000"/>
      </a:dk1>
      <a:lt1>
        <a:sysClr val="window" lastClr="FFFFFF"/>
      </a:lt1>
      <a:dk2>
        <a:srgbClr val="373545"/>
      </a:dk2>
      <a:lt2>
        <a:srgbClr val="CEDBE6"/>
      </a:lt2>
      <a:accent1>
        <a:srgbClr val="3494BA"/>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汉仪细中圆简">
      <a:majorFont>
        <a:latin typeface="汉仪细中圆简"/>
        <a:ea typeface="汉仪细中圆简"/>
        <a:cs typeface=""/>
      </a:majorFont>
      <a:minorFont>
        <a:latin typeface="汉仪细中圆简"/>
        <a:ea typeface="汉仪细中圆简"/>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f18f1640235104b122b6073c5380e1eb534158b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b00084ed064969b92c98adeb78722f2f29a3a2f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8689</Words>
  <Application>WPS 演示</Application>
  <PresentationFormat>宽屏</PresentationFormat>
  <Paragraphs>550</Paragraphs>
  <Slides>34</Slides>
  <Notes>34</Notes>
  <HiddenSlides>0</HiddenSlides>
  <MMClips>1</MMClips>
  <ScaleCrop>false</ScaleCrop>
  <HeadingPairs>
    <vt:vector size="6" baseType="variant">
      <vt:variant>
        <vt:lpstr>已用的字体</vt:lpstr>
      </vt:variant>
      <vt:variant>
        <vt:i4>12</vt:i4>
      </vt:variant>
      <vt:variant>
        <vt:lpstr>主题</vt:lpstr>
      </vt:variant>
      <vt:variant>
        <vt:i4>3</vt:i4>
      </vt:variant>
      <vt:variant>
        <vt:lpstr>幻灯片标题</vt:lpstr>
      </vt:variant>
      <vt:variant>
        <vt:i4>34</vt:i4>
      </vt:variant>
    </vt:vector>
  </HeadingPairs>
  <TitlesOfParts>
    <vt:vector size="49" baseType="lpstr">
      <vt:lpstr>Arial</vt:lpstr>
      <vt:lpstr>宋体</vt:lpstr>
      <vt:lpstr>Wingdings</vt:lpstr>
      <vt:lpstr>DejaVu Sans</vt:lpstr>
      <vt:lpstr>Calibri</vt:lpstr>
      <vt:lpstr>汉仪细中圆简</vt:lpstr>
      <vt:lpstr>Segoe Print</vt:lpstr>
      <vt:lpstr>微软雅黑</vt:lpstr>
      <vt:lpstr>Arial Unicode MS</vt:lpstr>
      <vt:lpstr>华文细黑</vt:lpstr>
      <vt:lpstr>新蒂下午茶基本版</vt:lpstr>
      <vt:lpstr>Calibri Light</vt:lpstr>
      <vt:lpstr>Office 主题</vt:lpstr>
      <vt:lpstr>f18f1640235104b122b6073c5380e1eb534158b2</vt:lpstr>
      <vt:lpstr>b00084ed064969b92c98adeb78722f2f29a3a2f9</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更多模版：亮亮图文旗舰店https://liangliangtuwen.tmall.com</dc:subject>
  <dc:creator/>
  <cp:keywords>更多模版：亮亮图文旗舰店https:/liangliangtuwen.tmall.com</cp:keywords>
  <dc:description>更多模版：亮亮图文旗舰店https://liangliangtuwen.tmall.com</dc:description>
  <dcterms:created xsi:type="dcterms:W3CDTF">2014-11-14T09:15:00Z</dcterms:created>
  <dcterms:modified xsi:type="dcterms:W3CDTF">2017-12-08T05:11:22Z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2052-10.1.0.7023</vt:lpwstr>
  </property>
</Properties>
</file>